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1"/>
  </p:notesMasterIdLst>
  <p:sldIdLst>
    <p:sldId id="256" r:id="rId2"/>
    <p:sldId id="257" r:id="rId3"/>
    <p:sldId id="261" r:id="rId4"/>
    <p:sldId id="284" r:id="rId5"/>
    <p:sldId id="282" r:id="rId6"/>
    <p:sldId id="262" r:id="rId7"/>
    <p:sldId id="285" r:id="rId8"/>
    <p:sldId id="287" r:id="rId9"/>
    <p:sldId id="258" r:id="rId10"/>
  </p:sldIdLst>
  <p:sldSz cx="9144000" cy="5143500" type="screen16x9"/>
  <p:notesSz cx="6858000" cy="9144000"/>
  <p:embeddedFontLst>
    <p:embeddedFont>
      <p:font typeface="IM Fell English SC" panose="020B0604020202020204" charset="0"/>
      <p:regular r:id="rId12"/>
    </p:embeddedFont>
    <p:embeddedFont>
      <p:font typeface="Fira Sans Condensed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7864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6AF765A-7941-4F88-A8C1-F1369BEC57ED}">
  <a:tblStyle styleId="{C6AF765A-7941-4F88-A8C1-F1369BEC57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11597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1" name="Google Shape;4891;g104e475c178_0_59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2" name="Google Shape;4892;g104e475c178_0_59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0635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9" name="Google Shape;5459;g1055503d5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0" name="Google Shape;5460;g1055503d5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9332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" name="Google Shape;6195;g1055503d57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6" name="Google Shape;6196;g1055503d57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542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" name="Google Shape;6195;g1055503d57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6" name="Google Shape;6196;g1055503d57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5143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9" name="Google Shape;10159;g1069370fe31_0_99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60" name="Google Shape;10160;g1069370fe31_0_99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9330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9" name="Google Shape;6449;g104e475c178_0_25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0" name="Google Shape;6450;g104e475c178_0_25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2574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1" name="Google Shape;5481;g104e475c178_0_13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2" name="Google Shape;5482;g104e475c178_0_130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1054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-25" y="-390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895400" y="1209850"/>
            <a:ext cx="5353200" cy="21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800">
                <a:latin typeface="IM Fell English SC"/>
                <a:ea typeface="IM Fell English SC"/>
                <a:cs typeface="IM Fell English SC"/>
                <a:sym typeface="IM Fell English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895400" y="3507850"/>
            <a:ext cx="53532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4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 rot="10800000" flipH="1">
            <a:off x="-25" y="-390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0" name="Google Shape;320;p4"/>
          <p:cNvGrpSpPr/>
          <p:nvPr/>
        </p:nvGrpSpPr>
        <p:grpSpPr>
          <a:xfrm>
            <a:off x="317850" y="295950"/>
            <a:ext cx="3338195" cy="2441003"/>
            <a:chOff x="317850" y="295950"/>
            <a:chExt cx="3338195" cy="2441003"/>
          </a:xfrm>
        </p:grpSpPr>
        <p:grpSp>
          <p:nvGrpSpPr>
            <p:cNvPr id="321" name="Google Shape;321;p4"/>
            <p:cNvGrpSpPr/>
            <p:nvPr/>
          </p:nvGrpSpPr>
          <p:grpSpPr>
            <a:xfrm>
              <a:off x="317850" y="510396"/>
              <a:ext cx="198575" cy="2061359"/>
              <a:chOff x="317850" y="510396"/>
              <a:chExt cx="198575" cy="2061359"/>
            </a:xfrm>
          </p:grpSpPr>
          <p:sp>
            <p:nvSpPr>
              <p:cNvPr id="322" name="Google Shape;322;p4"/>
              <p:cNvSpPr/>
              <p:nvPr/>
            </p:nvSpPr>
            <p:spPr>
              <a:xfrm>
                <a:off x="380553" y="249338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4"/>
              <p:cNvSpPr/>
              <p:nvPr/>
            </p:nvSpPr>
            <p:spPr>
              <a:xfrm>
                <a:off x="380553" y="243058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4"/>
              <p:cNvSpPr/>
              <p:nvPr/>
            </p:nvSpPr>
            <p:spPr>
              <a:xfrm>
                <a:off x="380553" y="235750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4"/>
              <p:cNvSpPr/>
              <p:nvPr/>
            </p:nvSpPr>
            <p:spPr>
              <a:xfrm>
                <a:off x="380553" y="229480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4"/>
              <p:cNvSpPr/>
              <p:nvPr/>
            </p:nvSpPr>
            <p:spPr>
              <a:xfrm>
                <a:off x="380553" y="222162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4"/>
              <p:cNvSpPr/>
              <p:nvPr/>
            </p:nvSpPr>
            <p:spPr>
              <a:xfrm>
                <a:off x="380553" y="215893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4"/>
              <p:cNvSpPr/>
              <p:nvPr/>
            </p:nvSpPr>
            <p:spPr>
              <a:xfrm>
                <a:off x="380553" y="208575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4"/>
              <p:cNvSpPr/>
              <p:nvPr/>
            </p:nvSpPr>
            <p:spPr>
              <a:xfrm>
                <a:off x="380553" y="2023052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4"/>
              <p:cNvSpPr/>
              <p:nvPr/>
            </p:nvSpPr>
            <p:spPr>
              <a:xfrm>
                <a:off x="380553" y="1949872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4"/>
              <p:cNvSpPr/>
              <p:nvPr/>
            </p:nvSpPr>
            <p:spPr>
              <a:xfrm>
                <a:off x="380553" y="188717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740" y="635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4"/>
              <p:cNvSpPr/>
              <p:nvPr/>
            </p:nvSpPr>
            <p:spPr>
              <a:xfrm>
                <a:off x="380553" y="182447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4"/>
              <p:cNvSpPr/>
              <p:nvPr/>
            </p:nvSpPr>
            <p:spPr>
              <a:xfrm>
                <a:off x="380553" y="175139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4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4"/>
              <p:cNvSpPr/>
              <p:nvPr/>
            </p:nvSpPr>
            <p:spPr>
              <a:xfrm>
                <a:off x="380553" y="167821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4"/>
              <p:cNvSpPr/>
              <p:nvPr/>
            </p:nvSpPr>
            <p:spPr>
              <a:xfrm>
                <a:off x="380553" y="161551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4"/>
              <p:cNvSpPr/>
              <p:nvPr/>
            </p:nvSpPr>
            <p:spPr>
              <a:xfrm>
                <a:off x="380553" y="154233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4"/>
              <p:cNvSpPr/>
              <p:nvPr/>
            </p:nvSpPr>
            <p:spPr>
              <a:xfrm>
                <a:off x="380553" y="147963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4"/>
              <p:cNvSpPr/>
              <p:nvPr/>
            </p:nvSpPr>
            <p:spPr>
              <a:xfrm>
                <a:off x="380553" y="1406457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4"/>
              <p:cNvSpPr/>
              <p:nvPr/>
            </p:nvSpPr>
            <p:spPr>
              <a:xfrm>
                <a:off x="380553" y="134375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4"/>
              <p:cNvSpPr/>
              <p:nvPr/>
            </p:nvSpPr>
            <p:spPr>
              <a:xfrm>
                <a:off x="380553" y="127067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4"/>
              <p:cNvSpPr/>
              <p:nvPr/>
            </p:nvSpPr>
            <p:spPr>
              <a:xfrm>
                <a:off x="380553" y="120798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4"/>
              <p:cNvSpPr/>
              <p:nvPr/>
            </p:nvSpPr>
            <p:spPr>
              <a:xfrm>
                <a:off x="380553" y="113480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4"/>
              <p:cNvSpPr/>
              <p:nvPr/>
            </p:nvSpPr>
            <p:spPr>
              <a:xfrm>
                <a:off x="380553" y="1072102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4"/>
              <p:cNvSpPr/>
              <p:nvPr/>
            </p:nvSpPr>
            <p:spPr>
              <a:xfrm>
                <a:off x="380553" y="998921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4"/>
              <p:cNvSpPr/>
              <p:nvPr/>
            </p:nvSpPr>
            <p:spPr>
              <a:xfrm>
                <a:off x="380553" y="936223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4"/>
              <p:cNvSpPr/>
              <p:nvPr/>
            </p:nvSpPr>
            <p:spPr>
              <a:xfrm>
                <a:off x="380553" y="863043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4"/>
              <p:cNvSpPr/>
              <p:nvPr/>
            </p:nvSpPr>
            <p:spPr>
              <a:xfrm>
                <a:off x="380553" y="80034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4"/>
              <p:cNvSpPr/>
              <p:nvPr/>
            </p:nvSpPr>
            <p:spPr>
              <a:xfrm>
                <a:off x="380553" y="72726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4"/>
              <p:cNvSpPr/>
              <p:nvPr/>
            </p:nvSpPr>
            <p:spPr>
              <a:xfrm>
                <a:off x="380553" y="66456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4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4"/>
              <p:cNvSpPr/>
              <p:nvPr/>
            </p:nvSpPr>
            <p:spPr>
              <a:xfrm>
                <a:off x="380553" y="59138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5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4"/>
              <p:cNvSpPr/>
              <p:nvPr/>
            </p:nvSpPr>
            <p:spPr>
              <a:xfrm>
                <a:off x="380553" y="528687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4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4"/>
              <p:cNvSpPr/>
              <p:nvPr/>
            </p:nvSpPr>
            <p:spPr>
              <a:xfrm>
                <a:off x="317850" y="510396"/>
                <a:ext cx="20965" cy="2061359"/>
              </a:xfrm>
              <a:custGeom>
                <a:avLst/>
                <a:gdLst/>
                <a:ahLst/>
                <a:cxnLst/>
                <a:rect l="l" t="t" r="r" b="b"/>
                <a:pathLst>
                  <a:path w="212" h="41610" extrusionOk="0">
                    <a:moveTo>
                      <a:pt x="106" y="1"/>
                    </a:moveTo>
                    <a:cubicBezTo>
                      <a:pt x="53" y="1"/>
                      <a:pt x="0" y="27"/>
                      <a:pt x="0" y="80"/>
                    </a:cubicBezTo>
                    <a:lnTo>
                      <a:pt x="0" y="41504"/>
                    </a:lnTo>
                    <a:cubicBezTo>
                      <a:pt x="0" y="41504"/>
                      <a:pt x="0" y="41609"/>
                      <a:pt x="106" y="41609"/>
                    </a:cubicBezTo>
                    <a:cubicBezTo>
                      <a:pt x="211" y="41609"/>
                      <a:pt x="211" y="41609"/>
                      <a:pt x="211" y="41504"/>
                    </a:cubicBezTo>
                    <a:lnTo>
                      <a:pt x="211" y="80"/>
                    </a:lnTo>
                    <a:cubicBezTo>
                      <a:pt x="211" y="27"/>
                      <a:pt x="159" y="1"/>
                      <a:pt x="10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4"/>
              <p:cNvSpPr/>
              <p:nvPr/>
            </p:nvSpPr>
            <p:spPr>
              <a:xfrm>
                <a:off x="495460" y="510396"/>
                <a:ext cx="20965" cy="2061359"/>
              </a:xfrm>
              <a:custGeom>
                <a:avLst/>
                <a:gdLst/>
                <a:ahLst/>
                <a:cxnLst/>
                <a:rect l="l" t="t" r="r" b="b"/>
                <a:pathLst>
                  <a:path w="212" h="41610" extrusionOk="0">
                    <a:moveTo>
                      <a:pt x="106" y="1"/>
                    </a:moveTo>
                    <a:cubicBezTo>
                      <a:pt x="53" y="1"/>
                      <a:pt x="1" y="27"/>
                      <a:pt x="1" y="80"/>
                    </a:cubicBezTo>
                    <a:lnTo>
                      <a:pt x="1" y="41504"/>
                    </a:lnTo>
                    <a:cubicBezTo>
                      <a:pt x="1" y="41504"/>
                      <a:pt x="1" y="41609"/>
                      <a:pt x="106" y="41609"/>
                    </a:cubicBezTo>
                    <a:cubicBezTo>
                      <a:pt x="212" y="41609"/>
                      <a:pt x="212" y="41609"/>
                      <a:pt x="212" y="41504"/>
                    </a:cubicBezTo>
                    <a:lnTo>
                      <a:pt x="212" y="80"/>
                    </a:lnTo>
                    <a:cubicBezTo>
                      <a:pt x="212" y="27"/>
                      <a:pt x="159" y="1"/>
                      <a:pt x="10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4" name="Google Shape;354;p4"/>
            <p:cNvSpPr/>
            <p:nvPr/>
          </p:nvSpPr>
          <p:spPr>
            <a:xfrm>
              <a:off x="370363" y="2632325"/>
              <a:ext cx="104332" cy="104628"/>
            </a:xfrm>
            <a:custGeom>
              <a:avLst/>
              <a:gdLst/>
              <a:ahLst/>
              <a:cxnLst/>
              <a:rect l="l" t="t" r="r" b="b"/>
              <a:pathLst>
                <a:path w="1055" h="1058" extrusionOk="0">
                  <a:moveTo>
                    <a:pt x="420" y="1"/>
                  </a:moveTo>
                  <a:cubicBezTo>
                    <a:pt x="166" y="1"/>
                    <a:pt x="254" y="221"/>
                    <a:pt x="414" y="390"/>
                  </a:cubicBezTo>
                  <a:lnTo>
                    <a:pt x="414" y="390"/>
                  </a:lnTo>
                  <a:cubicBezTo>
                    <a:pt x="512" y="286"/>
                    <a:pt x="625" y="198"/>
                    <a:pt x="729" y="152"/>
                  </a:cubicBezTo>
                  <a:lnTo>
                    <a:pt x="729" y="152"/>
                  </a:lnTo>
                  <a:cubicBezTo>
                    <a:pt x="648" y="62"/>
                    <a:pt x="534" y="1"/>
                    <a:pt x="420" y="1"/>
                  </a:cubicBezTo>
                  <a:close/>
                  <a:moveTo>
                    <a:pt x="865" y="120"/>
                  </a:moveTo>
                  <a:cubicBezTo>
                    <a:pt x="823" y="120"/>
                    <a:pt x="777" y="131"/>
                    <a:pt x="729" y="152"/>
                  </a:cubicBezTo>
                  <a:lnTo>
                    <a:pt x="729" y="152"/>
                  </a:lnTo>
                  <a:cubicBezTo>
                    <a:pt x="798" y="229"/>
                    <a:pt x="843" y="326"/>
                    <a:pt x="843" y="423"/>
                  </a:cubicBezTo>
                  <a:cubicBezTo>
                    <a:pt x="843" y="538"/>
                    <a:pt x="798" y="583"/>
                    <a:pt x="733" y="583"/>
                  </a:cubicBezTo>
                  <a:cubicBezTo>
                    <a:pt x="643" y="583"/>
                    <a:pt x="514" y="497"/>
                    <a:pt x="414" y="390"/>
                  </a:cubicBezTo>
                  <a:lnTo>
                    <a:pt x="414" y="390"/>
                  </a:lnTo>
                  <a:cubicBezTo>
                    <a:pt x="154" y="667"/>
                    <a:pt x="1" y="1057"/>
                    <a:pt x="420" y="1057"/>
                  </a:cubicBezTo>
                  <a:cubicBezTo>
                    <a:pt x="737" y="1057"/>
                    <a:pt x="1054" y="740"/>
                    <a:pt x="1054" y="423"/>
                  </a:cubicBezTo>
                  <a:cubicBezTo>
                    <a:pt x="1054" y="204"/>
                    <a:pt x="975" y="120"/>
                    <a:pt x="865" y="120"/>
                  </a:cubicBezTo>
                  <a:close/>
                </a:path>
              </a:pathLst>
            </a:custGeom>
            <a:gradFill>
              <a:gsLst>
                <a:gs pos="0">
                  <a:srgbClr val="786446"/>
                </a:gs>
                <a:gs pos="24000">
                  <a:srgbClr val="A68C63"/>
                </a:gs>
                <a:gs pos="45000">
                  <a:srgbClr val="A6946E"/>
                </a:gs>
                <a:gs pos="76000">
                  <a:srgbClr val="A68C63"/>
                </a:gs>
                <a:gs pos="100000">
                  <a:srgbClr val="786446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371748" y="361460"/>
              <a:ext cx="102947" cy="94146"/>
            </a:xfrm>
            <a:custGeom>
              <a:avLst/>
              <a:gdLst/>
              <a:ahLst/>
              <a:cxnLst/>
              <a:rect l="l" t="t" r="r" b="b"/>
              <a:pathLst>
                <a:path w="1041" h="952" extrusionOk="0">
                  <a:moveTo>
                    <a:pt x="406" y="1"/>
                  </a:moveTo>
                  <a:cubicBezTo>
                    <a:pt x="166" y="1"/>
                    <a:pt x="232" y="197"/>
                    <a:pt x="374" y="362"/>
                  </a:cubicBezTo>
                  <a:lnTo>
                    <a:pt x="374" y="362"/>
                  </a:lnTo>
                  <a:cubicBezTo>
                    <a:pt x="473" y="262"/>
                    <a:pt x="590" y="176"/>
                    <a:pt x="698" y="134"/>
                  </a:cubicBezTo>
                  <a:lnTo>
                    <a:pt x="698" y="134"/>
                  </a:lnTo>
                  <a:cubicBezTo>
                    <a:pt x="618" y="54"/>
                    <a:pt x="512" y="1"/>
                    <a:pt x="406" y="1"/>
                  </a:cubicBezTo>
                  <a:close/>
                  <a:moveTo>
                    <a:pt x="832" y="104"/>
                  </a:moveTo>
                  <a:cubicBezTo>
                    <a:pt x="791" y="104"/>
                    <a:pt x="745" y="115"/>
                    <a:pt x="698" y="134"/>
                  </a:cubicBezTo>
                  <a:lnTo>
                    <a:pt x="698" y="134"/>
                  </a:lnTo>
                  <a:cubicBezTo>
                    <a:pt x="776" y="213"/>
                    <a:pt x="829" y="318"/>
                    <a:pt x="829" y="423"/>
                  </a:cubicBezTo>
                  <a:cubicBezTo>
                    <a:pt x="829" y="538"/>
                    <a:pt x="784" y="583"/>
                    <a:pt x="719" y="583"/>
                  </a:cubicBezTo>
                  <a:cubicBezTo>
                    <a:pt x="621" y="583"/>
                    <a:pt x="478" y="481"/>
                    <a:pt x="374" y="362"/>
                  </a:cubicBezTo>
                  <a:lnTo>
                    <a:pt x="374" y="362"/>
                  </a:lnTo>
                  <a:cubicBezTo>
                    <a:pt x="130" y="611"/>
                    <a:pt x="1" y="952"/>
                    <a:pt x="406" y="952"/>
                  </a:cubicBezTo>
                  <a:cubicBezTo>
                    <a:pt x="723" y="952"/>
                    <a:pt x="1040" y="740"/>
                    <a:pt x="1040" y="423"/>
                  </a:cubicBezTo>
                  <a:cubicBezTo>
                    <a:pt x="1040" y="192"/>
                    <a:pt x="953" y="104"/>
                    <a:pt x="832" y="104"/>
                  </a:cubicBezTo>
                  <a:close/>
                </a:path>
              </a:pathLst>
            </a:custGeom>
            <a:gradFill>
              <a:gsLst>
                <a:gs pos="0">
                  <a:srgbClr val="786446"/>
                </a:gs>
                <a:gs pos="24000">
                  <a:srgbClr val="A68C63"/>
                </a:gs>
                <a:gs pos="45000">
                  <a:srgbClr val="A6946E"/>
                </a:gs>
                <a:gs pos="76000">
                  <a:srgbClr val="A68C63"/>
                </a:gs>
                <a:gs pos="100000">
                  <a:srgbClr val="786446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6" name="Google Shape;356;p4"/>
            <p:cNvGrpSpPr/>
            <p:nvPr/>
          </p:nvGrpSpPr>
          <p:grpSpPr>
            <a:xfrm>
              <a:off x="504825" y="295950"/>
              <a:ext cx="3016590" cy="198675"/>
              <a:chOff x="504825" y="295950"/>
              <a:chExt cx="3016590" cy="198675"/>
            </a:xfrm>
          </p:grpSpPr>
          <p:sp>
            <p:nvSpPr>
              <p:cNvPr id="357" name="Google Shape;357;p4"/>
              <p:cNvSpPr/>
              <p:nvPr/>
            </p:nvSpPr>
            <p:spPr>
              <a:xfrm>
                <a:off x="569351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4"/>
              <p:cNvSpPr/>
              <p:nvPr/>
            </p:nvSpPr>
            <p:spPr>
              <a:xfrm>
                <a:off x="667244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4"/>
              <p:cNvSpPr/>
              <p:nvPr/>
            </p:nvSpPr>
            <p:spPr>
              <a:xfrm>
                <a:off x="781171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4"/>
              <p:cNvSpPr/>
              <p:nvPr/>
            </p:nvSpPr>
            <p:spPr>
              <a:xfrm>
                <a:off x="878911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4"/>
              <p:cNvSpPr/>
              <p:nvPr/>
            </p:nvSpPr>
            <p:spPr>
              <a:xfrm>
                <a:off x="99299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4"/>
              <p:cNvSpPr/>
              <p:nvPr/>
            </p:nvSpPr>
            <p:spPr>
              <a:xfrm>
                <a:off x="109073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4"/>
              <p:cNvSpPr/>
              <p:nvPr/>
            </p:nvSpPr>
            <p:spPr>
              <a:xfrm>
                <a:off x="1204813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4"/>
              <p:cNvSpPr/>
              <p:nvPr/>
            </p:nvSpPr>
            <p:spPr>
              <a:xfrm>
                <a:off x="130255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4"/>
              <p:cNvSpPr/>
              <p:nvPr/>
            </p:nvSpPr>
            <p:spPr>
              <a:xfrm>
                <a:off x="529550" y="443225"/>
                <a:ext cx="2962747" cy="12375"/>
              </a:xfrm>
              <a:custGeom>
                <a:avLst/>
                <a:gdLst/>
                <a:ahLst/>
                <a:cxnLst/>
                <a:rect l="l" t="t" r="r" b="b"/>
                <a:pathLst>
                  <a:path w="41320" h="107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41319" y="106"/>
                    </a:lnTo>
                    <a:lnTo>
                      <a:pt x="4131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4"/>
              <p:cNvSpPr/>
              <p:nvPr/>
            </p:nvSpPr>
            <p:spPr>
              <a:xfrm>
                <a:off x="141972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4"/>
              <p:cNvSpPr/>
              <p:nvPr/>
            </p:nvSpPr>
            <p:spPr>
              <a:xfrm>
                <a:off x="153364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4"/>
              <p:cNvSpPr/>
              <p:nvPr/>
            </p:nvSpPr>
            <p:spPr>
              <a:xfrm>
                <a:off x="1631388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4"/>
              <p:cNvSpPr/>
              <p:nvPr/>
            </p:nvSpPr>
            <p:spPr>
              <a:xfrm>
                <a:off x="172928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4"/>
              <p:cNvSpPr/>
              <p:nvPr/>
            </p:nvSpPr>
            <p:spPr>
              <a:xfrm>
                <a:off x="184320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4"/>
              <p:cNvSpPr/>
              <p:nvPr/>
            </p:nvSpPr>
            <p:spPr>
              <a:xfrm>
                <a:off x="194094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4"/>
              <p:cNvSpPr/>
              <p:nvPr/>
            </p:nvSpPr>
            <p:spPr>
              <a:xfrm>
                <a:off x="205502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4"/>
              <p:cNvSpPr/>
              <p:nvPr/>
            </p:nvSpPr>
            <p:spPr>
              <a:xfrm>
                <a:off x="215276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4"/>
              <p:cNvSpPr/>
              <p:nvPr/>
            </p:nvSpPr>
            <p:spPr>
              <a:xfrm>
                <a:off x="2266850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4"/>
              <p:cNvSpPr/>
              <p:nvPr/>
            </p:nvSpPr>
            <p:spPr>
              <a:xfrm>
                <a:off x="2364590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4"/>
              <p:cNvSpPr/>
              <p:nvPr/>
            </p:nvSpPr>
            <p:spPr>
              <a:xfrm>
                <a:off x="2478517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4"/>
              <p:cNvSpPr/>
              <p:nvPr/>
            </p:nvSpPr>
            <p:spPr>
              <a:xfrm>
                <a:off x="2576410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634" y="0"/>
                    </a:moveTo>
                    <a:lnTo>
                      <a:pt x="0" y="740"/>
                    </a:lnTo>
                    <a:lnTo>
                      <a:pt x="106" y="74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4"/>
              <p:cNvSpPr/>
              <p:nvPr/>
            </p:nvSpPr>
            <p:spPr>
              <a:xfrm>
                <a:off x="2690337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4"/>
              <p:cNvSpPr/>
              <p:nvPr/>
            </p:nvSpPr>
            <p:spPr>
              <a:xfrm>
                <a:off x="2788077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4"/>
              <p:cNvSpPr/>
              <p:nvPr/>
            </p:nvSpPr>
            <p:spPr>
              <a:xfrm>
                <a:off x="290215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4"/>
              <p:cNvSpPr/>
              <p:nvPr/>
            </p:nvSpPr>
            <p:spPr>
              <a:xfrm>
                <a:off x="299989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4"/>
              <p:cNvSpPr/>
              <p:nvPr/>
            </p:nvSpPr>
            <p:spPr>
              <a:xfrm>
                <a:off x="311397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4"/>
              <p:cNvSpPr/>
              <p:nvPr/>
            </p:nvSpPr>
            <p:spPr>
              <a:xfrm>
                <a:off x="321171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4"/>
              <p:cNvSpPr/>
              <p:nvPr/>
            </p:nvSpPr>
            <p:spPr>
              <a:xfrm>
                <a:off x="3325645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4"/>
              <p:cNvSpPr/>
              <p:nvPr/>
            </p:nvSpPr>
            <p:spPr>
              <a:xfrm>
                <a:off x="504825" y="295950"/>
                <a:ext cx="3016590" cy="31448"/>
              </a:xfrm>
              <a:custGeom>
                <a:avLst/>
                <a:gdLst/>
                <a:ahLst/>
                <a:cxnLst/>
                <a:rect l="l" t="t" r="r" b="b"/>
                <a:pathLst>
                  <a:path w="41742" h="318" extrusionOk="0">
                    <a:moveTo>
                      <a:pt x="212" y="1"/>
                    </a:moveTo>
                    <a:cubicBezTo>
                      <a:pt x="1" y="1"/>
                      <a:pt x="1" y="212"/>
                      <a:pt x="212" y="318"/>
                    </a:cubicBezTo>
                    <a:lnTo>
                      <a:pt x="41530" y="318"/>
                    </a:lnTo>
                    <a:cubicBezTo>
                      <a:pt x="41741" y="318"/>
                      <a:pt x="41741" y="1"/>
                      <a:pt x="4153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4"/>
              <p:cNvSpPr/>
              <p:nvPr/>
            </p:nvSpPr>
            <p:spPr>
              <a:xfrm>
                <a:off x="504825" y="473660"/>
                <a:ext cx="3016590" cy="20965"/>
              </a:xfrm>
              <a:custGeom>
                <a:avLst/>
                <a:gdLst/>
                <a:ahLst/>
                <a:cxnLst/>
                <a:rect l="l" t="t" r="r" b="b"/>
                <a:pathLst>
                  <a:path w="41742" h="212" extrusionOk="0">
                    <a:moveTo>
                      <a:pt x="212" y="0"/>
                    </a:moveTo>
                    <a:cubicBezTo>
                      <a:pt x="1" y="0"/>
                      <a:pt x="1" y="211"/>
                      <a:pt x="212" y="211"/>
                    </a:cubicBezTo>
                    <a:lnTo>
                      <a:pt x="41530" y="211"/>
                    </a:lnTo>
                    <a:cubicBezTo>
                      <a:pt x="41741" y="211"/>
                      <a:pt x="41741" y="0"/>
                      <a:pt x="4153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7" name="Google Shape;387;p4"/>
            <p:cNvSpPr/>
            <p:nvPr/>
          </p:nvSpPr>
          <p:spPr>
            <a:xfrm>
              <a:off x="3553098" y="347173"/>
              <a:ext cx="102947" cy="94146"/>
            </a:xfrm>
            <a:custGeom>
              <a:avLst/>
              <a:gdLst/>
              <a:ahLst/>
              <a:cxnLst/>
              <a:rect l="l" t="t" r="r" b="b"/>
              <a:pathLst>
                <a:path w="1041" h="952" extrusionOk="0">
                  <a:moveTo>
                    <a:pt x="406" y="1"/>
                  </a:moveTo>
                  <a:cubicBezTo>
                    <a:pt x="166" y="1"/>
                    <a:pt x="232" y="197"/>
                    <a:pt x="374" y="362"/>
                  </a:cubicBezTo>
                  <a:lnTo>
                    <a:pt x="374" y="362"/>
                  </a:lnTo>
                  <a:cubicBezTo>
                    <a:pt x="473" y="262"/>
                    <a:pt x="590" y="176"/>
                    <a:pt x="698" y="134"/>
                  </a:cubicBezTo>
                  <a:lnTo>
                    <a:pt x="698" y="134"/>
                  </a:lnTo>
                  <a:cubicBezTo>
                    <a:pt x="618" y="54"/>
                    <a:pt x="512" y="1"/>
                    <a:pt x="406" y="1"/>
                  </a:cubicBezTo>
                  <a:close/>
                  <a:moveTo>
                    <a:pt x="832" y="104"/>
                  </a:moveTo>
                  <a:cubicBezTo>
                    <a:pt x="791" y="104"/>
                    <a:pt x="745" y="115"/>
                    <a:pt x="698" y="134"/>
                  </a:cubicBezTo>
                  <a:lnTo>
                    <a:pt x="698" y="134"/>
                  </a:lnTo>
                  <a:cubicBezTo>
                    <a:pt x="776" y="213"/>
                    <a:pt x="829" y="318"/>
                    <a:pt x="829" y="423"/>
                  </a:cubicBezTo>
                  <a:cubicBezTo>
                    <a:pt x="829" y="538"/>
                    <a:pt x="784" y="583"/>
                    <a:pt x="719" y="583"/>
                  </a:cubicBezTo>
                  <a:cubicBezTo>
                    <a:pt x="621" y="583"/>
                    <a:pt x="478" y="481"/>
                    <a:pt x="374" y="362"/>
                  </a:cubicBezTo>
                  <a:lnTo>
                    <a:pt x="374" y="362"/>
                  </a:lnTo>
                  <a:cubicBezTo>
                    <a:pt x="130" y="611"/>
                    <a:pt x="1" y="952"/>
                    <a:pt x="406" y="952"/>
                  </a:cubicBezTo>
                  <a:cubicBezTo>
                    <a:pt x="723" y="952"/>
                    <a:pt x="1040" y="740"/>
                    <a:pt x="1040" y="423"/>
                  </a:cubicBezTo>
                  <a:cubicBezTo>
                    <a:pt x="1040" y="192"/>
                    <a:pt x="953" y="104"/>
                    <a:pt x="832" y="104"/>
                  </a:cubicBezTo>
                  <a:close/>
                </a:path>
              </a:pathLst>
            </a:custGeom>
            <a:gradFill>
              <a:gsLst>
                <a:gs pos="0">
                  <a:srgbClr val="786446"/>
                </a:gs>
                <a:gs pos="24000">
                  <a:srgbClr val="A68C63"/>
                </a:gs>
                <a:gs pos="45000">
                  <a:srgbClr val="A6946E"/>
                </a:gs>
                <a:gs pos="76000">
                  <a:srgbClr val="A68C63"/>
                </a:gs>
                <a:gs pos="100000">
                  <a:srgbClr val="786446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4"/>
          <p:cNvGrpSpPr/>
          <p:nvPr/>
        </p:nvGrpSpPr>
        <p:grpSpPr>
          <a:xfrm rot="10800000">
            <a:off x="5489925" y="2405738"/>
            <a:ext cx="3338195" cy="2441003"/>
            <a:chOff x="317850" y="295950"/>
            <a:chExt cx="3338195" cy="2441003"/>
          </a:xfrm>
        </p:grpSpPr>
        <p:grpSp>
          <p:nvGrpSpPr>
            <p:cNvPr id="389" name="Google Shape;389;p4"/>
            <p:cNvGrpSpPr/>
            <p:nvPr/>
          </p:nvGrpSpPr>
          <p:grpSpPr>
            <a:xfrm>
              <a:off x="317850" y="510396"/>
              <a:ext cx="198575" cy="2061359"/>
              <a:chOff x="317850" y="510396"/>
              <a:chExt cx="198575" cy="2061359"/>
            </a:xfrm>
          </p:grpSpPr>
          <p:sp>
            <p:nvSpPr>
              <p:cNvPr id="390" name="Google Shape;390;p4"/>
              <p:cNvSpPr/>
              <p:nvPr/>
            </p:nvSpPr>
            <p:spPr>
              <a:xfrm>
                <a:off x="380553" y="249338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4"/>
              <p:cNvSpPr/>
              <p:nvPr/>
            </p:nvSpPr>
            <p:spPr>
              <a:xfrm>
                <a:off x="380553" y="243058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4"/>
              <p:cNvSpPr/>
              <p:nvPr/>
            </p:nvSpPr>
            <p:spPr>
              <a:xfrm>
                <a:off x="380553" y="235750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4"/>
              <p:cNvSpPr/>
              <p:nvPr/>
            </p:nvSpPr>
            <p:spPr>
              <a:xfrm>
                <a:off x="380553" y="229480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4"/>
              <p:cNvSpPr/>
              <p:nvPr/>
            </p:nvSpPr>
            <p:spPr>
              <a:xfrm>
                <a:off x="380553" y="222162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4"/>
              <p:cNvSpPr/>
              <p:nvPr/>
            </p:nvSpPr>
            <p:spPr>
              <a:xfrm>
                <a:off x="380553" y="215893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4"/>
              <p:cNvSpPr/>
              <p:nvPr/>
            </p:nvSpPr>
            <p:spPr>
              <a:xfrm>
                <a:off x="380553" y="208575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4"/>
              <p:cNvSpPr/>
              <p:nvPr/>
            </p:nvSpPr>
            <p:spPr>
              <a:xfrm>
                <a:off x="380553" y="2023052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4"/>
              <p:cNvSpPr/>
              <p:nvPr/>
            </p:nvSpPr>
            <p:spPr>
              <a:xfrm>
                <a:off x="380553" y="1949872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4"/>
              <p:cNvSpPr/>
              <p:nvPr/>
            </p:nvSpPr>
            <p:spPr>
              <a:xfrm>
                <a:off x="380553" y="188717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740" y="635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4"/>
              <p:cNvSpPr/>
              <p:nvPr/>
            </p:nvSpPr>
            <p:spPr>
              <a:xfrm>
                <a:off x="380553" y="182447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4"/>
              <p:cNvSpPr/>
              <p:nvPr/>
            </p:nvSpPr>
            <p:spPr>
              <a:xfrm>
                <a:off x="380553" y="175139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4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4"/>
              <p:cNvSpPr/>
              <p:nvPr/>
            </p:nvSpPr>
            <p:spPr>
              <a:xfrm>
                <a:off x="380553" y="167821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4"/>
              <p:cNvSpPr/>
              <p:nvPr/>
            </p:nvSpPr>
            <p:spPr>
              <a:xfrm>
                <a:off x="380553" y="161551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4"/>
              <p:cNvSpPr/>
              <p:nvPr/>
            </p:nvSpPr>
            <p:spPr>
              <a:xfrm>
                <a:off x="380553" y="154233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4"/>
              <p:cNvSpPr/>
              <p:nvPr/>
            </p:nvSpPr>
            <p:spPr>
              <a:xfrm>
                <a:off x="380553" y="147963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4"/>
              <p:cNvSpPr/>
              <p:nvPr/>
            </p:nvSpPr>
            <p:spPr>
              <a:xfrm>
                <a:off x="380553" y="1406457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4"/>
              <p:cNvSpPr/>
              <p:nvPr/>
            </p:nvSpPr>
            <p:spPr>
              <a:xfrm>
                <a:off x="380553" y="134375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4"/>
              <p:cNvSpPr/>
              <p:nvPr/>
            </p:nvSpPr>
            <p:spPr>
              <a:xfrm>
                <a:off x="380553" y="127067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4"/>
              <p:cNvSpPr/>
              <p:nvPr/>
            </p:nvSpPr>
            <p:spPr>
              <a:xfrm>
                <a:off x="380553" y="120798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4"/>
              <p:cNvSpPr/>
              <p:nvPr/>
            </p:nvSpPr>
            <p:spPr>
              <a:xfrm>
                <a:off x="380553" y="113480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4"/>
              <p:cNvSpPr/>
              <p:nvPr/>
            </p:nvSpPr>
            <p:spPr>
              <a:xfrm>
                <a:off x="380553" y="1072102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4"/>
              <p:cNvSpPr/>
              <p:nvPr/>
            </p:nvSpPr>
            <p:spPr>
              <a:xfrm>
                <a:off x="380553" y="998921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4"/>
              <p:cNvSpPr/>
              <p:nvPr/>
            </p:nvSpPr>
            <p:spPr>
              <a:xfrm>
                <a:off x="380553" y="936223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4"/>
              <p:cNvSpPr/>
              <p:nvPr/>
            </p:nvSpPr>
            <p:spPr>
              <a:xfrm>
                <a:off x="380553" y="863043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4"/>
              <p:cNvSpPr/>
              <p:nvPr/>
            </p:nvSpPr>
            <p:spPr>
              <a:xfrm>
                <a:off x="380553" y="80034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4"/>
              <p:cNvSpPr/>
              <p:nvPr/>
            </p:nvSpPr>
            <p:spPr>
              <a:xfrm>
                <a:off x="380553" y="72726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4"/>
              <p:cNvSpPr/>
              <p:nvPr/>
            </p:nvSpPr>
            <p:spPr>
              <a:xfrm>
                <a:off x="380553" y="66456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4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4"/>
              <p:cNvSpPr/>
              <p:nvPr/>
            </p:nvSpPr>
            <p:spPr>
              <a:xfrm>
                <a:off x="380553" y="59138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5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4"/>
              <p:cNvSpPr/>
              <p:nvPr/>
            </p:nvSpPr>
            <p:spPr>
              <a:xfrm>
                <a:off x="380553" y="528687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4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4"/>
              <p:cNvSpPr/>
              <p:nvPr/>
            </p:nvSpPr>
            <p:spPr>
              <a:xfrm>
                <a:off x="317850" y="510396"/>
                <a:ext cx="20965" cy="2061359"/>
              </a:xfrm>
              <a:custGeom>
                <a:avLst/>
                <a:gdLst/>
                <a:ahLst/>
                <a:cxnLst/>
                <a:rect l="l" t="t" r="r" b="b"/>
                <a:pathLst>
                  <a:path w="212" h="41610" extrusionOk="0">
                    <a:moveTo>
                      <a:pt x="106" y="1"/>
                    </a:moveTo>
                    <a:cubicBezTo>
                      <a:pt x="53" y="1"/>
                      <a:pt x="0" y="27"/>
                      <a:pt x="0" y="80"/>
                    </a:cubicBezTo>
                    <a:lnTo>
                      <a:pt x="0" y="41504"/>
                    </a:lnTo>
                    <a:cubicBezTo>
                      <a:pt x="0" y="41504"/>
                      <a:pt x="0" y="41609"/>
                      <a:pt x="106" y="41609"/>
                    </a:cubicBezTo>
                    <a:cubicBezTo>
                      <a:pt x="211" y="41609"/>
                      <a:pt x="211" y="41609"/>
                      <a:pt x="211" y="41504"/>
                    </a:cubicBezTo>
                    <a:lnTo>
                      <a:pt x="211" y="80"/>
                    </a:lnTo>
                    <a:cubicBezTo>
                      <a:pt x="211" y="27"/>
                      <a:pt x="159" y="1"/>
                      <a:pt x="10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4"/>
              <p:cNvSpPr/>
              <p:nvPr/>
            </p:nvSpPr>
            <p:spPr>
              <a:xfrm>
                <a:off x="495460" y="510396"/>
                <a:ext cx="20965" cy="2061359"/>
              </a:xfrm>
              <a:custGeom>
                <a:avLst/>
                <a:gdLst/>
                <a:ahLst/>
                <a:cxnLst/>
                <a:rect l="l" t="t" r="r" b="b"/>
                <a:pathLst>
                  <a:path w="212" h="41610" extrusionOk="0">
                    <a:moveTo>
                      <a:pt x="106" y="1"/>
                    </a:moveTo>
                    <a:cubicBezTo>
                      <a:pt x="53" y="1"/>
                      <a:pt x="1" y="27"/>
                      <a:pt x="1" y="80"/>
                    </a:cubicBezTo>
                    <a:lnTo>
                      <a:pt x="1" y="41504"/>
                    </a:lnTo>
                    <a:cubicBezTo>
                      <a:pt x="1" y="41504"/>
                      <a:pt x="1" y="41609"/>
                      <a:pt x="106" y="41609"/>
                    </a:cubicBezTo>
                    <a:cubicBezTo>
                      <a:pt x="212" y="41609"/>
                      <a:pt x="212" y="41609"/>
                      <a:pt x="212" y="41504"/>
                    </a:cubicBezTo>
                    <a:lnTo>
                      <a:pt x="212" y="80"/>
                    </a:lnTo>
                    <a:cubicBezTo>
                      <a:pt x="212" y="27"/>
                      <a:pt x="159" y="1"/>
                      <a:pt x="10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2" name="Google Shape;422;p4"/>
            <p:cNvSpPr/>
            <p:nvPr/>
          </p:nvSpPr>
          <p:spPr>
            <a:xfrm>
              <a:off x="370363" y="2632325"/>
              <a:ext cx="104332" cy="104628"/>
            </a:xfrm>
            <a:custGeom>
              <a:avLst/>
              <a:gdLst/>
              <a:ahLst/>
              <a:cxnLst/>
              <a:rect l="l" t="t" r="r" b="b"/>
              <a:pathLst>
                <a:path w="1055" h="1058" extrusionOk="0">
                  <a:moveTo>
                    <a:pt x="420" y="1"/>
                  </a:moveTo>
                  <a:cubicBezTo>
                    <a:pt x="166" y="1"/>
                    <a:pt x="254" y="221"/>
                    <a:pt x="414" y="390"/>
                  </a:cubicBezTo>
                  <a:lnTo>
                    <a:pt x="414" y="390"/>
                  </a:lnTo>
                  <a:cubicBezTo>
                    <a:pt x="512" y="286"/>
                    <a:pt x="625" y="198"/>
                    <a:pt x="729" y="152"/>
                  </a:cubicBezTo>
                  <a:lnTo>
                    <a:pt x="729" y="152"/>
                  </a:lnTo>
                  <a:cubicBezTo>
                    <a:pt x="648" y="62"/>
                    <a:pt x="534" y="1"/>
                    <a:pt x="420" y="1"/>
                  </a:cubicBezTo>
                  <a:close/>
                  <a:moveTo>
                    <a:pt x="865" y="120"/>
                  </a:moveTo>
                  <a:cubicBezTo>
                    <a:pt x="823" y="120"/>
                    <a:pt x="777" y="131"/>
                    <a:pt x="729" y="152"/>
                  </a:cubicBezTo>
                  <a:lnTo>
                    <a:pt x="729" y="152"/>
                  </a:lnTo>
                  <a:cubicBezTo>
                    <a:pt x="798" y="229"/>
                    <a:pt x="843" y="326"/>
                    <a:pt x="843" y="423"/>
                  </a:cubicBezTo>
                  <a:cubicBezTo>
                    <a:pt x="843" y="538"/>
                    <a:pt x="798" y="583"/>
                    <a:pt x="733" y="583"/>
                  </a:cubicBezTo>
                  <a:cubicBezTo>
                    <a:pt x="643" y="583"/>
                    <a:pt x="514" y="497"/>
                    <a:pt x="414" y="390"/>
                  </a:cubicBezTo>
                  <a:lnTo>
                    <a:pt x="414" y="390"/>
                  </a:lnTo>
                  <a:cubicBezTo>
                    <a:pt x="154" y="667"/>
                    <a:pt x="1" y="1057"/>
                    <a:pt x="420" y="1057"/>
                  </a:cubicBezTo>
                  <a:cubicBezTo>
                    <a:pt x="737" y="1057"/>
                    <a:pt x="1054" y="740"/>
                    <a:pt x="1054" y="423"/>
                  </a:cubicBezTo>
                  <a:cubicBezTo>
                    <a:pt x="1054" y="204"/>
                    <a:pt x="975" y="120"/>
                    <a:pt x="865" y="120"/>
                  </a:cubicBezTo>
                  <a:close/>
                </a:path>
              </a:pathLst>
            </a:custGeom>
            <a:gradFill>
              <a:gsLst>
                <a:gs pos="0">
                  <a:srgbClr val="786446"/>
                </a:gs>
                <a:gs pos="24000">
                  <a:srgbClr val="A68C63"/>
                </a:gs>
                <a:gs pos="45000">
                  <a:srgbClr val="A6946E"/>
                </a:gs>
                <a:gs pos="76000">
                  <a:srgbClr val="A68C63"/>
                </a:gs>
                <a:gs pos="100000">
                  <a:srgbClr val="786446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371748" y="361460"/>
              <a:ext cx="102947" cy="94146"/>
            </a:xfrm>
            <a:custGeom>
              <a:avLst/>
              <a:gdLst/>
              <a:ahLst/>
              <a:cxnLst/>
              <a:rect l="l" t="t" r="r" b="b"/>
              <a:pathLst>
                <a:path w="1041" h="952" extrusionOk="0">
                  <a:moveTo>
                    <a:pt x="406" y="1"/>
                  </a:moveTo>
                  <a:cubicBezTo>
                    <a:pt x="166" y="1"/>
                    <a:pt x="232" y="197"/>
                    <a:pt x="374" y="362"/>
                  </a:cubicBezTo>
                  <a:lnTo>
                    <a:pt x="374" y="362"/>
                  </a:lnTo>
                  <a:cubicBezTo>
                    <a:pt x="473" y="262"/>
                    <a:pt x="590" y="176"/>
                    <a:pt x="698" y="134"/>
                  </a:cubicBezTo>
                  <a:lnTo>
                    <a:pt x="698" y="134"/>
                  </a:lnTo>
                  <a:cubicBezTo>
                    <a:pt x="618" y="54"/>
                    <a:pt x="512" y="1"/>
                    <a:pt x="406" y="1"/>
                  </a:cubicBezTo>
                  <a:close/>
                  <a:moveTo>
                    <a:pt x="832" y="104"/>
                  </a:moveTo>
                  <a:cubicBezTo>
                    <a:pt x="791" y="104"/>
                    <a:pt x="745" y="115"/>
                    <a:pt x="698" y="134"/>
                  </a:cubicBezTo>
                  <a:lnTo>
                    <a:pt x="698" y="134"/>
                  </a:lnTo>
                  <a:cubicBezTo>
                    <a:pt x="776" y="213"/>
                    <a:pt x="829" y="318"/>
                    <a:pt x="829" y="423"/>
                  </a:cubicBezTo>
                  <a:cubicBezTo>
                    <a:pt x="829" y="538"/>
                    <a:pt x="784" y="583"/>
                    <a:pt x="719" y="583"/>
                  </a:cubicBezTo>
                  <a:cubicBezTo>
                    <a:pt x="621" y="583"/>
                    <a:pt x="478" y="481"/>
                    <a:pt x="374" y="362"/>
                  </a:cubicBezTo>
                  <a:lnTo>
                    <a:pt x="374" y="362"/>
                  </a:lnTo>
                  <a:cubicBezTo>
                    <a:pt x="130" y="611"/>
                    <a:pt x="1" y="952"/>
                    <a:pt x="406" y="952"/>
                  </a:cubicBezTo>
                  <a:cubicBezTo>
                    <a:pt x="723" y="952"/>
                    <a:pt x="1040" y="740"/>
                    <a:pt x="1040" y="423"/>
                  </a:cubicBezTo>
                  <a:cubicBezTo>
                    <a:pt x="1040" y="192"/>
                    <a:pt x="953" y="104"/>
                    <a:pt x="832" y="104"/>
                  </a:cubicBezTo>
                  <a:close/>
                </a:path>
              </a:pathLst>
            </a:custGeom>
            <a:gradFill>
              <a:gsLst>
                <a:gs pos="0">
                  <a:srgbClr val="786446"/>
                </a:gs>
                <a:gs pos="24000">
                  <a:srgbClr val="A68C63"/>
                </a:gs>
                <a:gs pos="45000">
                  <a:srgbClr val="A6946E"/>
                </a:gs>
                <a:gs pos="76000">
                  <a:srgbClr val="A68C63"/>
                </a:gs>
                <a:gs pos="100000">
                  <a:srgbClr val="786446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4" name="Google Shape;424;p4"/>
            <p:cNvGrpSpPr/>
            <p:nvPr/>
          </p:nvGrpSpPr>
          <p:grpSpPr>
            <a:xfrm>
              <a:off x="504825" y="295950"/>
              <a:ext cx="3016590" cy="198675"/>
              <a:chOff x="504825" y="295950"/>
              <a:chExt cx="3016590" cy="198675"/>
            </a:xfrm>
          </p:grpSpPr>
          <p:sp>
            <p:nvSpPr>
              <p:cNvPr id="425" name="Google Shape;425;p4"/>
              <p:cNvSpPr/>
              <p:nvPr/>
            </p:nvSpPr>
            <p:spPr>
              <a:xfrm>
                <a:off x="569351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4"/>
              <p:cNvSpPr/>
              <p:nvPr/>
            </p:nvSpPr>
            <p:spPr>
              <a:xfrm>
                <a:off x="667244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781171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4"/>
              <p:cNvSpPr/>
              <p:nvPr/>
            </p:nvSpPr>
            <p:spPr>
              <a:xfrm>
                <a:off x="878911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4"/>
              <p:cNvSpPr/>
              <p:nvPr/>
            </p:nvSpPr>
            <p:spPr>
              <a:xfrm>
                <a:off x="99299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"/>
              <p:cNvSpPr/>
              <p:nvPr/>
            </p:nvSpPr>
            <p:spPr>
              <a:xfrm>
                <a:off x="109073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4"/>
              <p:cNvSpPr/>
              <p:nvPr/>
            </p:nvSpPr>
            <p:spPr>
              <a:xfrm>
                <a:off x="1204813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4"/>
              <p:cNvSpPr/>
              <p:nvPr/>
            </p:nvSpPr>
            <p:spPr>
              <a:xfrm>
                <a:off x="130255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4"/>
              <p:cNvSpPr/>
              <p:nvPr/>
            </p:nvSpPr>
            <p:spPr>
              <a:xfrm>
                <a:off x="529550" y="443225"/>
                <a:ext cx="2962747" cy="12375"/>
              </a:xfrm>
              <a:custGeom>
                <a:avLst/>
                <a:gdLst/>
                <a:ahLst/>
                <a:cxnLst/>
                <a:rect l="l" t="t" r="r" b="b"/>
                <a:pathLst>
                  <a:path w="41320" h="107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41319" y="106"/>
                    </a:lnTo>
                    <a:lnTo>
                      <a:pt x="4131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4"/>
              <p:cNvSpPr/>
              <p:nvPr/>
            </p:nvSpPr>
            <p:spPr>
              <a:xfrm>
                <a:off x="141972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4"/>
              <p:cNvSpPr/>
              <p:nvPr/>
            </p:nvSpPr>
            <p:spPr>
              <a:xfrm>
                <a:off x="153364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4"/>
              <p:cNvSpPr/>
              <p:nvPr/>
            </p:nvSpPr>
            <p:spPr>
              <a:xfrm>
                <a:off x="1631388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4"/>
              <p:cNvSpPr/>
              <p:nvPr/>
            </p:nvSpPr>
            <p:spPr>
              <a:xfrm>
                <a:off x="172928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4"/>
              <p:cNvSpPr/>
              <p:nvPr/>
            </p:nvSpPr>
            <p:spPr>
              <a:xfrm>
                <a:off x="184320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4"/>
              <p:cNvSpPr/>
              <p:nvPr/>
            </p:nvSpPr>
            <p:spPr>
              <a:xfrm>
                <a:off x="194094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4"/>
              <p:cNvSpPr/>
              <p:nvPr/>
            </p:nvSpPr>
            <p:spPr>
              <a:xfrm>
                <a:off x="205502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4"/>
              <p:cNvSpPr/>
              <p:nvPr/>
            </p:nvSpPr>
            <p:spPr>
              <a:xfrm>
                <a:off x="215276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4"/>
              <p:cNvSpPr/>
              <p:nvPr/>
            </p:nvSpPr>
            <p:spPr>
              <a:xfrm>
                <a:off x="2266850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4"/>
              <p:cNvSpPr/>
              <p:nvPr/>
            </p:nvSpPr>
            <p:spPr>
              <a:xfrm>
                <a:off x="2364590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4"/>
              <p:cNvSpPr/>
              <p:nvPr/>
            </p:nvSpPr>
            <p:spPr>
              <a:xfrm>
                <a:off x="2478517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4"/>
              <p:cNvSpPr/>
              <p:nvPr/>
            </p:nvSpPr>
            <p:spPr>
              <a:xfrm>
                <a:off x="2576410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634" y="0"/>
                    </a:moveTo>
                    <a:lnTo>
                      <a:pt x="0" y="740"/>
                    </a:lnTo>
                    <a:lnTo>
                      <a:pt x="106" y="74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4"/>
              <p:cNvSpPr/>
              <p:nvPr/>
            </p:nvSpPr>
            <p:spPr>
              <a:xfrm>
                <a:off x="2690337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4"/>
              <p:cNvSpPr/>
              <p:nvPr/>
            </p:nvSpPr>
            <p:spPr>
              <a:xfrm>
                <a:off x="2788077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4"/>
              <p:cNvSpPr/>
              <p:nvPr/>
            </p:nvSpPr>
            <p:spPr>
              <a:xfrm>
                <a:off x="290215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4"/>
              <p:cNvSpPr/>
              <p:nvPr/>
            </p:nvSpPr>
            <p:spPr>
              <a:xfrm>
                <a:off x="299989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4"/>
              <p:cNvSpPr/>
              <p:nvPr/>
            </p:nvSpPr>
            <p:spPr>
              <a:xfrm>
                <a:off x="311397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4"/>
              <p:cNvSpPr/>
              <p:nvPr/>
            </p:nvSpPr>
            <p:spPr>
              <a:xfrm>
                <a:off x="321171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4"/>
              <p:cNvSpPr/>
              <p:nvPr/>
            </p:nvSpPr>
            <p:spPr>
              <a:xfrm>
                <a:off x="3325645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4"/>
              <p:cNvSpPr/>
              <p:nvPr/>
            </p:nvSpPr>
            <p:spPr>
              <a:xfrm>
                <a:off x="504825" y="295950"/>
                <a:ext cx="3016590" cy="31448"/>
              </a:xfrm>
              <a:custGeom>
                <a:avLst/>
                <a:gdLst/>
                <a:ahLst/>
                <a:cxnLst/>
                <a:rect l="l" t="t" r="r" b="b"/>
                <a:pathLst>
                  <a:path w="41742" h="318" extrusionOk="0">
                    <a:moveTo>
                      <a:pt x="212" y="1"/>
                    </a:moveTo>
                    <a:cubicBezTo>
                      <a:pt x="1" y="1"/>
                      <a:pt x="1" y="212"/>
                      <a:pt x="212" y="318"/>
                    </a:cubicBezTo>
                    <a:lnTo>
                      <a:pt x="41530" y="318"/>
                    </a:lnTo>
                    <a:cubicBezTo>
                      <a:pt x="41741" y="318"/>
                      <a:pt x="41741" y="1"/>
                      <a:pt x="4153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4"/>
              <p:cNvSpPr/>
              <p:nvPr/>
            </p:nvSpPr>
            <p:spPr>
              <a:xfrm>
                <a:off x="504825" y="473660"/>
                <a:ext cx="3016590" cy="20965"/>
              </a:xfrm>
              <a:custGeom>
                <a:avLst/>
                <a:gdLst/>
                <a:ahLst/>
                <a:cxnLst/>
                <a:rect l="l" t="t" r="r" b="b"/>
                <a:pathLst>
                  <a:path w="41742" h="212" extrusionOk="0">
                    <a:moveTo>
                      <a:pt x="212" y="0"/>
                    </a:moveTo>
                    <a:cubicBezTo>
                      <a:pt x="1" y="0"/>
                      <a:pt x="1" y="211"/>
                      <a:pt x="212" y="211"/>
                    </a:cubicBezTo>
                    <a:lnTo>
                      <a:pt x="41530" y="211"/>
                    </a:lnTo>
                    <a:cubicBezTo>
                      <a:pt x="41741" y="211"/>
                      <a:pt x="41741" y="0"/>
                      <a:pt x="4153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5" name="Google Shape;455;p4"/>
            <p:cNvSpPr/>
            <p:nvPr/>
          </p:nvSpPr>
          <p:spPr>
            <a:xfrm>
              <a:off x="3553098" y="347173"/>
              <a:ext cx="102947" cy="94146"/>
            </a:xfrm>
            <a:custGeom>
              <a:avLst/>
              <a:gdLst/>
              <a:ahLst/>
              <a:cxnLst/>
              <a:rect l="l" t="t" r="r" b="b"/>
              <a:pathLst>
                <a:path w="1041" h="952" extrusionOk="0">
                  <a:moveTo>
                    <a:pt x="406" y="1"/>
                  </a:moveTo>
                  <a:cubicBezTo>
                    <a:pt x="166" y="1"/>
                    <a:pt x="232" y="197"/>
                    <a:pt x="374" y="362"/>
                  </a:cubicBezTo>
                  <a:lnTo>
                    <a:pt x="374" y="362"/>
                  </a:lnTo>
                  <a:cubicBezTo>
                    <a:pt x="473" y="262"/>
                    <a:pt x="590" y="176"/>
                    <a:pt x="698" y="134"/>
                  </a:cubicBezTo>
                  <a:lnTo>
                    <a:pt x="698" y="134"/>
                  </a:lnTo>
                  <a:cubicBezTo>
                    <a:pt x="618" y="54"/>
                    <a:pt x="512" y="1"/>
                    <a:pt x="406" y="1"/>
                  </a:cubicBezTo>
                  <a:close/>
                  <a:moveTo>
                    <a:pt x="832" y="104"/>
                  </a:moveTo>
                  <a:cubicBezTo>
                    <a:pt x="791" y="104"/>
                    <a:pt x="745" y="115"/>
                    <a:pt x="698" y="134"/>
                  </a:cubicBezTo>
                  <a:lnTo>
                    <a:pt x="698" y="134"/>
                  </a:lnTo>
                  <a:cubicBezTo>
                    <a:pt x="776" y="213"/>
                    <a:pt x="829" y="318"/>
                    <a:pt x="829" y="423"/>
                  </a:cubicBezTo>
                  <a:cubicBezTo>
                    <a:pt x="829" y="538"/>
                    <a:pt x="784" y="583"/>
                    <a:pt x="719" y="583"/>
                  </a:cubicBezTo>
                  <a:cubicBezTo>
                    <a:pt x="621" y="583"/>
                    <a:pt x="478" y="481"/>
                    <a:pt x="374" y="362"/>
                  </a:cubicBezTo>
                  <a:lnTo>
                    <a:pt x="374" y="362"/>
                  </a:lnTo>
                  <a:cubicBezTo>
                    <a:pt x="130" y="611"/>
                    <a:pt x="1" y="952"/>
                    <a:pt x="406" y="952"/>
                  </a:cubicBezTo>
                  <a:cubicBezTo>
                    <a:pt x="723" y="952"/>
                    <a:pt x="1040" y="740"/>
                    <a:pt x="1040" y="423"/>
                  </a:cubicBezTo>
                  <a:cubicBezTo>
                    <a:pt x="1040" y="192"/>
                    <a:pt x="953" y="104"/>
                    <a:pt x="832" y="104"/>
                  </a:cubicBezTo>
                  <a:close/>
                </a:path>
              </a:pathLst>
            </a:custGeom>
            <a:gradFill>
              <a:gsLst>
                <a:gs pos="0">
                  <a:srgbClr val="786446"/>
                </a:gs>
                <a:gs pos="24000">
                  <a:srgbClr val="A68C63"/>
                </a:gs>
                <a:gs pos="45000">
                  <a:srgbClr val="A6946E"/>
                </a:gs>
                <a:gs pos="76000">
                  <a:srgbClr val="A68C63"/>
                </a:gs>
                <a:gs pos="100000">
                  <a:srgbClr val="786446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4"/>
          <p:cNvGrpSpPr/>
          <p:nvPr/>
        </p:nvGrpSpPr>
        <p:grpSpPr>
          <a:xfrm>
            <a:off x="104624" y="3316305"/>
            <a:ext cx="653342" cy="1691506"/>
            <a:chOff x="7081325" y="4515325"/>
            <a:chExt cx="299300" cy="774925"/>
          </a:xfrm>
        </p:grpSpPr>
        <p:sp>
          <p:nvSpPr>
            <p:cNvPr id="457" name="Google Shape;457;p4"/>
            <p:cNvSpPr/>
            <p:nvPr/>
          </p:nvSpPr>
          <p:spPr>
            <a:xfrm>
              <a:off x="7081325" y="4515325"/>
              <a:ext cx="299300" cy="774925"/>
            </a:xfrm>
            <a:custGeom>
              <a:avLst/>
              <a:gdLst/>
              <a:ahLst/>
              <a:cxnLst/>
              <a:rect l="l" t="t" r="r" b="b"/>
              <a:pathLst>
                <a:path w="11972" h="30997" extrusionOk="0">
                  <a:moveTo>
                    <a:pt x="8212" y="0"/>
                  </a:moveTo>
                  <a:cubicBezTo>
                    <a:pt x="6980" y="0"/>
                    <a:pt x="6326" y="893"/>
                    <a:pt x="5961" y="1383"/>
                  </a:cubicBezTo>
                  <a:cubicBezTo>
                    <a:pt x="5860" y="1547"/>
                    <a:pt x="5735" y="1698"/>
                    <a:pt x="5596" y="1836"/>
                  </a:cubicBezTo>
                  <a:cubicBezTo>
                    <a:pt x="5269" y="2138"/>
                    <a:pt x="5005" y="2515"/>
                    <a:pt x="4829" y="2930"/>
                  </a:cubicBezTo>
                  <a:cubicBezTo>
                    <a:pt x="4766" y="2980"/>
                    <a:pt x="4716" y="3018"/>
                    <a:pt x="4666" y="3068"/>
                  </a:cubicBezTo>
                  <a:cubicBezTo>
                    <a:pt x="4477" y="3257"/>
                    <a:pt x="3811" y="3974"/>
                    <a:pt x="3408" y="5319"/>
                  </a:cubicBezTo>
                  <a:cubicBezTo>
                    <a:pt x="3383" y="5420"/>
                    <a:pt x="3345" y="5546"/>
                    <a:pt x="3308" y="5684"/>
                  </a:cubicBezTo>
                  <a:cubicBezTo>
                    <a:pt x="3094" y="5973"/>
                    <a:pt x="2968" y="6325"/>
                    <a:pt x="2956" y="6677"/>
                  </a:cubicBezTo>
                  <a:lnTo>
                    <a:pt x="2956" y="6778"/>
                  </a:lnTo>
                  <a:lnTo>
                    <a:pt x="2956" y="6891"/>
                  </a:lnTo>
                  <a:cubicBezTo>
                    <a:pt x="2956" y="6966"/>
                    <a:pt x="2956" y="7105"/>
                    <a:pt x="2968" y="7268"/>
                  </a:cubicBezTo>
                  <a:cubicBezTo>
                    <a:pt x="2943" y="7319"/>
                    <a:pt x="2930" y="7369"/>
                    <a:pt x="2918" y="7432"/>
                  </a:cubicBezTo>
                  <a:cubicBezTo>
                    <a:pt x="2842" y="7834"/>
                    <a:pt x="2792" y="8249"/>
                    <a:pt x="2780" y="8664"/>
                  </a:cubicBezTo>
                  <a:cubicBezTo>
                    <a:pt x="2629" y="8978"/>
                    <a:pt x="2566" y="9331"/>
                    <a:pt x="2603" y="9670"/>
                  </a:cubicBezTo>
                  <a:lnTo>
                    <a:pt x="2616" y="9808"/>
                  </a:lnTo>
                  <a:cubicBezTo>
                    <a:pt x="2629" y="9834"/>
                    <a:pt x="2629" y="9859"/>
                    <a:pt x="2629" y="9884"/>
                  </a:cubicBezTo>
                  <a:cubicBezTo>
                    <a:pt x="2641" y="9984"/>
                    <a:pt x="2666" y="10123"/>
                    <a:pt x="2704" y="10299"/>
                  </a:cubicBezTo>
                  <a:lnTo>
                    <a:pt x="2717" y="10362"/>
                  </a:lnTo>
                  <a:cubicBezTo>
                    <a:pt x="2767" y="10525"/>
                    <a:pt x="2817" y="10714"/>
                    <a:pt x="2880" y="10902"/>
                  </a:cubicBezTo>
                  <a:cubicBezTo>
                    <a:pt x="2880" y="10928"/>
                    <a:pt x="2893" y="10953"/>
                    <a:pt x="2905" y="10978"/>
                  </a:cubicBezTo>
                  <a:cubicBezTo>
                    <a:pt x="2943" y="11078"/>
                    <a:pt x="2981" y="11192"/>
                    <a:pt x="3031" y="11292"/>
                  </a:cubicBezTo>
                  <a:lnTo>
                    <a:pt x="3031" y="11317"/>
                  </a:lnTo>
                  <a:cubicBezTo>
                    <a:pt x="3006" y="11682"/>
                    <a:pt x="3006" y="12047"/>
                    <a:pt x="3031" y="12411"/>
                  </a:cubicBezTo>
                  <a:cubicBezTo>
                    <a:pt x="3006" y="12499"/>
                    <a:pt x="2981" y="12600"/>
                    <a:pt x="2968" y="12701"/>
                  </a:cubicBezTo>
                  <a:lnTo>
                    <a:pt x="2968" y="12763"/>
                  </a:lnTo>
                  <a:cubicBezTo>
                    <a:pt x="2968" y="12826"/>
                    <a:pt x="2956" y="12889"/>
                    <a:pt x="2956" y="12990"/>
                  </a:cubicBezTo>
                  <a:cubicBezTo>
                    <a:pt x="2943" y="13241"/>
                    <a:pt x="2956" y="13493"/>
                    <a:pt x="2981" y="13744"/>
                  </a:cubicBezTo>
                  <a:lnTo>
                    <a:pt x="2981" y="13782"/>
                  </a:lnTo>
                  <a:cubicBezTo>
                    <a:pt x="3018" y="14084"/>
                    <a:pt x="3069" y="14386"/>
                    <a:pt x="3144" y="14675"/>
                  </a:cubicBezTo>
                  <a:lnTo>
                    <a:pt x="3157" y="14713"/>
                  </a:lnTo>
                  <a:cubicBezTo>
                    <a:pt x="3220" y="14914"/>
                    <a:pt x="3283" y="15115"/>
                    <a:pt x="3345" y="15278"/>
                  </a:cubicBezTo>
                  <a:cubicBezTo>
                    <a:pt x="3295" y="15542"/>
                    <a:pt x="3283" y="15807"/>
                    <a:pt x="3320" y="16071"/>
                  </a:cubicBezTo>
                  <a:cubicBezTo>
                    <a:pt x="3358" y="16310"/>
                    <a:pt x="3358" y="16536"/>
                    <a:pt x="3345" y="16775"/>
                  </a:cubicBezTo>
                  <a:cubicBezTo>
                    <a:pt x="3132" y="17492"/>
                    <a:pt x="3056" y="18246"/>
                    <a:pt x="3144" y="18988"/>
                  </a:cubicBezTo>
                  <a:cubicBezTo>
                    <a:pt x="3069" y="19177"/>
                    <a:pt x="3018" y="19390"/>
                    <a:pt x="3006" y="19592"/>
                  </a:cubicBezTo>
                  <a:cubicBezTo>
                    <a:pt x="2327" y="19994"/>
                    <a:pt x="1912" y="20723"/>
                    <a:pt x="1912" y="21515"/>
                  </a:cubicBezTo>
                  <a:lnTo>
                    <a:pt x="1912" y="21905"/>
                  </a:lnTo>
                  <a:cubicBezTo>
                    <a:pt x="717" y="22459"/>
                    <a:pt x="0" y="23553"/>
                    <a:pt x="0" y="24823"/>
                  </a:cubicBezTo>
                  <a:lnTo>
                    <a:pt x="0" y="28344"/>
                  </a:lnTo>
                  <a:cubicBezTo>
                    <a:pt x="0" y="28859"/>
                    <a:pt x="189" y="30594"/>
                    <a:pt x="2742" y="30896"/>
                  </a:cubicBezTo>
                  <a:cubicBezTo>
                    <a:pt x="3396" y="30972"/>
                    <a:pt x="4326" y="30997"/>
                    <a:pt x="5974" y="30997"/>
                  </a:cubicBezTo>
                  <a:cubicBezTo>
                    <a:pt x="7608" y="30997"/>
                    <a:pt x="8551" y="30972"/>
                    <a:pt x="9180" y="30896"/>
                  </a:cubicBezTo>
                  <a:cubicBezTo>
                    <a:pt x="11733" y="30607"/>
                    <a:pt x="11921" y="28872"/>
                    <a:pt x="11921" y="28344"/>
                  </a:cubicBezTo>
                  <a:lnTo>
                    <a:pt x="11921" y="24823"/>
                  </a:lnTo>
                  <a:cubicBezTo>
                    <a:pt x="11921" y="23527"/>
                    <a:pt x="11192" y="22459"/>
                    <a:pt x="10010" y="21905"/>
                  </a:cubicBezTo>
                  <a:lnTo>
                    <a:pt x="10010" y="21515"/>
                  </a:lnTo>
                  <a:cubicBezTo>
                    <a:pt x="10010" y="21100"/>
                    <a:pt x="9897" y="20698"/>
                    <a:pt x="9671" y="20346"/>
                  </a:cubicBezTo>
                  <a:lnTo>
                    <a:pt x="9721" y="20283"/>
                  </a:lnTo>
                  <a:cubicBezTo>
                    <a:pt x="9884" y="20082"/>
                    <a:pt x="10010" y="19843"/>
                    <a:pt x="10073" y="19579"/>
                  </a:cubicBezTo>
                  <a:cubicBezTo>
                    <a:pt x="10211" y="19378"/>
                    <a:pt x="10324" y="19177"/>
                    <a:pt x="10425" y="18988"/>
                  </a:cubicBezTo>
                  <a:lnTo>
                    <a:pt x="10450" y="18938"/>
                  </a:lnTo>
                  <a:cubicBezTo>
                    <a:pt x="10563" y="18699"/>
                    <a:pt x="10664" y="18460"/>
                    <a:pt x="10752" y="18221"/>
                  </a:cubicBezTo>
                  <a:cubicBezTo>
                    <a:pt x="10790" y="18120"/>
                    <a:pt x="10802" y="18045"/>
                    <a:pt x="10827" y="17982"/>
                  </a:cubicBezTo>
                  <a:lnTo>
                    <a:pt x="10840" y="17919"/>
                  </a:lnTo>
                  <a:cubicBezTo>
                    <a:pt x="10928" y="17642"/>
                    <a:pt x="10941" y="17341"/>
                    <a:pt x="10878" y="17051"/>
                  </a:cubicBezTo>
                  <a:cubicBezTo>
                    <a:pt x="11620" y="14499"/>
                    <a:pt x="11620" y="12851"/>
                    <a:pt x="11620" y="12650"/>
                  </a:cubicBezTo>
                  <a:cubicBezTo>
                    <a:pt x="11607" y="12512"/>
                    <a:pt x="11594" y="12374"/>
                    <a:pt x="11569" y="12223"/>
                  </a:cubicBezTo>
                  <a:lnTo>
                    <a:pt x="11607" y="12072"/>
                  </a:lnTo>
                  <a:lnTo>
                    <a:pt x="11632" y="12022"/>
                  </a:lnTo>
                  <a:cubicBezTo>
                    <a:pt x="11682" y="11770"/>
                    <a:pt x="11745" y="11531"/>
                    <a:pt x="11783" y="11342"/>
                  </a:cubicBezTo>
                  <a:lnTo>
                    <a:pt x="11796" y="11292"/>
                  </a:lnTo>
                  <a:cubicBezTo>
                    <a:pt x="11833" y="11091"/>
                    <a:pt x="11859" y="10915"/>
                    <a:pt x="11884" y="10789"/>
                  </a:cubicBezTo>
                  <a:cubicBezTo>
                    <a:pt x="11884" y="10777"/>
                    <a:pt x="11884" y="10751"/>
                    <a:pt x="11884" y="10739"/>
                  </a:cubicBezTo>
                  <a:lnTo>
                    <a:pt x="11909" y="10563"/>
                  </a:lnTo>
                  <a:cubicBezTo>
                    <a:pt x="11972" y="10072"/>
                    <a:pt x="11846" y="9582"/>
                    <a:pt x="11544" y="9180"/>
                  </a:cubicBezTo>
                  <a:cubicBezTo>
                    <a:pt x="11506" y="8978"/>
                    <a:pt x="11469" y="8777"/>
                    <a:pt x="11418" y="8576"/>
                  </a:cubicBezTo>
                  <a:cubicBezTo>
                    <a:pt x="11381" y="8337"/>
                    <a:pt x="11305" y="7947"/>
                    <a:pt x="11280" y="7796"/>
                  </a:cubicBezTo>
                  <a:cubicBezTo>
                    <a:pt x="11318" y="7180"/>
                    <a:pt x="11418" y="6375"/>
                    <a:pt x="11418" y="6338"/>
                  </a:cubicBezTo>
                  <a:cubicBezTo>
                    <a:pt x="11456" y="6036"/>
                    <a:pt x="11431" y="5722"/>
                    <a:pt x="11343" y="5420"/>
                  </a:cubicBezTo>
                  <a:cubicBezTo>
                    <a:pt x="11481" y="4816"/>
                    <a:pt x="11318" y="4187"/>
                    <a:pt x="10890" y="3722"/>
                  </a:cubicBezTo>
                  <a:lnTo>
                    <a:pt x="10890" y="3697"/>
                  </a:lnTo>
                  <a:cubicBezTo>
                    <a:pt x="10991" y="1169"/>
                    <a:pt x="9809" y="327"/>
                    <a:pt x="8803" y="75"/>
                  </a:cubicBezTo>
                  <a:cubicBezTo>
                    <a:pt x="8715" y="50"/>
                    <a:pt x="8627" y="38"/>
                    <a:pt x="8551" y="25"/>
                  </a:cubicBezTo>
                  <a:cubicBezTo>
                    <a:pt x="8438" y="0"/>
                    <a:pt x="8325" y="0"/>
                    <a:pt x="8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2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7177200" y="5089025"/>
              <a:ext cx="106925" cy="17950"/>
            </a:xfrm>
            <a:custGeom>
              <a:avLst/>
              <a:gdLst/>
              <a:ahLst/>
              <a:cxnLst/>
              <a:rect l="l" t="t" r="r" b="b"/>
              <a:pathLst>
                <a:path w="4277" h="718" extrusionOk="0">
                  <a:moveTo>
                    <a:pt x="3597" y="419"/>
                  </a:moveTo>
                  <a:cubicBezTo>
                    <a:pt x="3761" y="419"/>
                    <a:pt x="3924" y="422"/>
                    <a:pt x="4088" y="429"/>
                  </a:cubicBezTo>
                  <a:cubicBezTo>
                    <a:pt x="3773" y="517"/>
                    <a:pt x="3446" y="579"/>
                    <a:pt x="3119" y="617"/>
                  </a:cubicBezTo>
                  <a:cubicBezTo>
                    <a:pt x="2792" y="655"/>
                    <a:pt x="2465" y="680"/>
                    <a:pt x="2139" y="680"/>
                  </a:cubicBezTo>
                  <a:cubicBezTo>
                    <a:pt x="1799" y="680"/>
                    <a:pt x="1472" y="655"/>
                    <a:pt x="1145" y="630"/>
                  </a:cubicBezTo>
                  <a:cubicBezTo>
                    <a:pt x="818" y="592"/>
                    <a:pt x="504" y="529"/>
                    <a:pt x="189" y="429"/>
                  </a:cubicBezTo>
                  <a:lnTo>
                    <a:pt x="189" y="429"/>
                  </a:lnTo>
                  <a:lnTo>
                    <a:pt x="1158" y="441"/>
                  </a:lnTo>
                  <a:cubicBezTo>
                    <a:pt x="1376" y="441"/>
                    <a:pt x="1594" y="447"/>
                    <a:pt x="1812" y="447"/>
                  </a:cubicBezTo>
                  <a:cubicBezTo>
                    <a:pt x="1921" y="447"/>
                    <a:pt x="2030" y="445"/>
                    <a:pt x="2139" y="441"/>
                  </a:cubicBezTo>
                  <a:cubicBezTo>
                    <a:pt x="2453" y="441"/>
                    <a:pt x="2780" y="441"/>
                    <a:pt x="3107" y="429"/>
                  </a:cubicBezTo>
                  <a:cubicBezTo>
                    <a:pt x="3270" y="422"/>
                    <a:pt x="3434" y="419"/>
                    <a:pt x="3597" y="419"/>
                  </a:cubicBezTo>
                  <a:close/>
                  <a:moveTo>
                    <a:pt x="240" y="1"/>
                  </a:moveTo>
                  <a:cubicBezTo>
                    <a:pt x="101" y="26"/>
                    <a:pt x="1" y="139"/>
                    <a:pt x="1" y="290"/>
                  </a:cubicBezTo>
                  <a:lnTo>
                    <a:pt x="1" y="542"/>
                  </a:lnTo>
                  <a:cubicBezTo>
                    <a:pt x="252" y="605"/>
                    <a:pt x="906" y="718"/>
                    <a:pt x="2151" y="718"/>
                  </a:cubicBezTo>
                  <a:cubicBezTo>
                    <a:pt x="3497" y="718"/>
                    <a:pt x="4088" y="579"/>
                    <a:pt x="4276" y="529"/>
                  </a:cubicBezTo>
                  <a:lnTo>
                    <a:pt x="4276" y="290"/>
                  </a:lnTo>
                  <a:cubicBezTo>
                    <a:pt x="4276" y="152"/>
                    <a:pt x="4176" y="26"/>
                    <a:pt x="4037" y="1"/>
                  </a:cubicBezTo>
                  <a:cubicBezTo>
                    <a:pt x="3409" y="114"/>
                    <a:pt x="2774" y="171"/>
                    <a:pt x="2139" y="171"/>
                  </a:cubicBezTo>
                  <a:cubicBezTo>
                    <a:pt x="1504" y="171"/>
                    <a:pt x="868" y="114"/>
                    <a:pt x="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7236300" y="5049100"/>
              <a:ext cx="32100" cy="5375"/>
            </a:xfrm>
            <a:custGeom>
              <a:avLst/>
              <a:gdLst/>
              <a:ahLst/>
              <a:cxnLst/>
              <a:rect l="l" t="t" r="r" b="b"/>
              <a:pathLst>
                <a:path w="1284" h="215" extrusionOk="0">
                  <a:moveTo>
                    <a:pt x="164" y="1"/>
                  </a:moveTo>
                  <a:cubicBezTo>
                    <a:pt x="101" y="64"/>
                    <a:pt x="64" y="139"/>
                    <a:pt x="1" y="215"/>
                  </a:cubicBezTo>
                  <a:cubicBezTo>
                    <a:pt x="428" y="202"/>
                    <a:pt x="856" y="164"/>
                    <a:pt x="1284" y="102"/>
                  </a:cubicBezTo>
                  <a:cubicBezTo>
                    <a:pt x="906" y="51"/>
                    <a:pt x="529" y="14"/>
                    <a:pt x="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7219325" y="5077100"/>
              <a:ext cx="56925" cy="8800"/>
            </a:xfrm>
            <a:custGeom>
              <a:avLst/>
              <a:gdLst/>
              <a:ahLst/>
              <a:cxnLst/>
              <a:rect l="l" t="t" r="r" b="b"/>
              <a:pathLst>
                <a:path w="2277" h="352" extrusionOk="0">
                  <a:moveTo>
                    <a:pt x="2277" y="0"/>
                  </a:moveTo>
                  <a:cubicBezTo>
                    <a:pt x="1522" y="201"/>
                    <a:pt x="768" y="302"/>
                    <a:pt x="1" y="340"/>
                  </a:cubicBezTo>
                  <a:cubicBezTo>
                    <a:pt x="163" y="348"/>
                    <a:pt x="325" y="352"/>
                    <a:pt x="487" y="352"/>
                  </a:cubicBezTo>
                  <a:cubicBezTo>
                    <a:pt x="1083" y="352"/>
                    <a:pt x="1684" y="297"/>
                    <a:pt x="2277" y="189"/>
                  </a:cubicBezTo>
                  <a:lnTo>
                    <a:pt x="2277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7200150" y="5144050"/>
              <a:ext cx="107225" cy="9275"/>
            </a:xfrm>
            <a:custGeom>
              <a:avLst/>
              <a:gdLst/>
              <a:ahLst/>
              <a:cxnLst/>
              <a:rect l="l" t="t" r="r" b="b"/>
              <a:pathLst>
                <a:path w="4289" h="371" extrusionOk="0">
                  <a:moveTo>
                    <a:pt x="4289" y="1"/>
                  </a:moveTo>
                  <a:lnTo>
                    <a:pt x="4289" y="1"/>
                  </a:lnTo>
                  <a:cubicBezTo>
                    <a:pt x="4113" y="26"/>
                    <a:pt x="3937" y="63"/>
                    <a:pt x="3761" y="76"/>
                  </a:cubicBezTo>
                  <a:cubicBezTo>
                    <a:pt x="3572" y="89"/>
                    <a:pt x="3409" y="126"/>
                    <a:pt x="3220" y="139"/>
                  </a:cubicBezTo>
                  <a:cubicBezTo>
                    <a:pt x="2868" y="177"/>
                    <a:pt x="2516" y="202"/>
                    <a:pt x="2151" y="227"/>
                  </a:cubicBezTo>
                  <a:cubicBezTo>
                    <a:pt x="1799" y="239"/>
                    <a:pt x="1434" y="265"/>
                    <a:pt x="1082" y="277"/>
                  </a:cubicBezTo>
                  <a:cubicBezTo>
                    <a:pt x="894" y="290"/>
                    <a:pt x="718" y="290"/>
                    <a:pt x="541" y="290"/>
                  </a:cubicBezTo>
                  <a:cubicBezTo>
                    <a:pt x="353" y="290"/>
                    <a:pt x="177" y="290"/>
                    <a:pt x="1" y="302"/>
                  </a:cubicBezTo>
                  <a:cubicBezTo>
                    <a:pt x="353" y="353"/>
                    <a:pt x="718" y="365"/>
                    <a:pt x="1082" y="365"/>
                  </a:cubicBezTo>
                  <a:cubicBezTo>
                    <a:pt x="1177" y="369"/>
                    <a:pt x="1272" y="370"/>
                    <a:pt x="1368" y="370"/>
                  </a:cubicBezTo>
                  <a:cubicBezTo>
                    <a:pt x="1630" y="370"/>
                    <a:pt x="1897" y="358"/>
                    <a:pt x="2164" y="340"/>
                  </a:cubicBezTo>
                  <a:cubicBezTo>
                    <a:pt x="2880" y="302"/>
                    <a:pt x="3597" y="189"/>
                    <a:pt x="42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7185075" y="5064825"/>
              <a:ext cx="91175" cy="13425"/>
            </a:xfrm>
            <a:custGeom>
              <a:avLst/>
              <a:gdLst/>
              <a:ahLst/>
              <a:cxnLst/>
              <a:rect l="l" t="t" r="r" b="b"/>
              <a:pathLst>
                <a:path w="3647" h="537" extrusionOk="0">
                  <a:moveTo>
                    <a:pt x="3647" y="1"/>
                  </a:moveTo>
                  <a:cubicBezTo>
                    <a:pt x="2768" y="232"/>
                    <a:pt x="1870" y="347"/>
                    <a:pt x="971" y="347"/>
                  </a:cubicBezTo>
                  <a:cubicBezTo>
                    <a:pt x="647" y="347"/>
                    <a:pt x="323" y="332"/>
                    <a:pt x="0" y="303"/>
                  </a:cubicBezTo>
                  <a:lnTo>
                    <a:pt x="0" y="491"/>
                  </a:lnTo>
                  <a:cubicBezTo>
                    <a:pt x="323" y="521"/>
                    <a:pt x="647" y="536"/>
                    <a:pt x="971" y="536"/>
                  </a:cubicBezTo>
                  <a:cubicBezTo>
                    <a:pt x="1870" y="536"/>
                    <a:pt x="2768" y="421"/>
                    <a:pt x="3647" y="189"/>
                  </a:cubicBezTo>
                  <a:lnTo>
                    <a:pt x="3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7284400" y="5111350"/>
              <a:ext cx="42475" cy="115400"/>
            </a:xfrm>
            <a:custGeom>
              <a:avLst/>
              <a:gdLst/>
              <a:ahLst/>
              <a:cxnLst/>
              <a:rect l="l" t="t" r="r" b="b"/>
              <a:pathLst>
                <a:path w="1699" h="4616" extrusionOk="0">
                  <a:moveTo>
                    <a:pt x="793" y="1"/>
                  </a:moveTo>
                  <a:lnTo>
                    <a:pt x="793" y="1"/>
                  </a:lnTo>
                  <a:cubicBezTo>
                    <a:pt x="931" y="64"/>
                    <a:pt x="1070" y="152"/>
                    <a:pt x="1183" y="265"/>
                  </a:cubicBezTo>
                  <a:lnTo>
                    <a:pt x="1120" y="303"/>
                  </a:lnTo>
                  <a:cubicBezTo>
                    <a:pt x="1082" y="328"/>
                    <a:pt x="1032" y="353"/>
                    <a:pt x="982" y="378"/>
                  </a:cubicBezTo>
                  <a:cubicBezTo>
                    <a:pt x="881" y="428"/>
                    <a:pt x="768" y="479"/>
                    <a:pt x="667" y="529"/>
                  </a:cubicBezTo>
                  <a:cubicBezTo>
                    <a:pt x="454" y="617"/>
                    <a:pt x="227" y="680"/>
                    <a:pt x="1" y="755"/>
                  </a:cubicBezTo>
                  <a:cubicBezTo>
                    <a:pt x="240" y="743"/>
                    <a:pt x="479" y="718"/>
                    <a:pt x="705" y="692"/>
                  </a:cubicBezTo>
                  <a:cubicBezTo>
                    <a:pt x="831" y="655"/>
                    <a:pt x="944" y="642"/>
                    <a:pt x="1070" y="617"/>
                  </a:cubicBezTo>
                  <a:cubicBezTo>
                    <a:pt x="1120" y="604"/>
                    <a:pt x="1183" y="592"/>
                    <a:pt x="1246" y="567"/>
                  </a:cubicBezTo>
                  <a:lnTo>
                    <a:pt x="1334" y="542"/>
                  </a:lnTo>
                  <a:lnTo>
                    <a:pt x="1384" y="516"/>
                  </a:lnTo>
                  <a:cubicBezTo>
                    <a:pt x="1447" y="617"/>
                    <a:pt x="1485" y="743"/>
                    <a:pt x="1485" y="868"/>
                  </a:cubicBezTo>
                  <a:cubicBezTo>
                    <a:pt x="1497" y="919"/>
                    <a:pt x="1497" y="969"/>
                    <a:pt x="1485" y="1007"/>
                  </a:cubicBezTo>
                  <a:lnTo>
                    <a:pt x="1485" y="1170"/>
                  </a:lnTo>
                  <a:lnTo>
                    <a:pt x="1485" y="1485"/>
                  </a:lnTo>
                  <a:lnTo>
                    <a:pt x="1485" y="2113"/>
                  </a:lnTo>
                  <a:lnTo>
                    <a:pt x="1485" y="2742"/>
                  </a:lnTo>
                  <a:cubicBezTo>
                    <a:pt x="1485" y="2943"/>
                    <a:pt x="1485" y="3157"/>
                    <a:pt x="1497" y="3371"/>
                  </a:cubicBezTo>
                  <a:cubicBezTo>
                    <a:pt x="1522" y="3786"/>
                    <a:pt x="1548" y="4201"/>
                    <a:pt x="1598" y="4616"/>
                  </a:cubicBezTo>
                  <a:cubicBezTo>
                    <a:pt x="1636" y="4201"/>
                    <a:pt x="1661" y="3786"/>
                    <a:pt x="1686" y="3371"/>
                  </a:cubicBezTo>
                  <a:cubicBezTo>
                    <a:pt x="1698" y="3157"/>
                    <a:pt x="1698" y="2956"/>
                    <a:pt x="1698" y="2742"/>
                  </a:cubicBezTo>
                  <a:lnTo>
                    <a:pt x="1698" y="2113"/>
                  </a:lnTo>
                  <a:lnTo>
                    <a:pt x="1698" y="1485"/>
                  </a:lnTo>
                  <a:lnTo>
                    <a:pt x="1698" y="1170"/>
                  </a:lnTo>
                  <a:cubicBezTo>
                    <a:pt x="1686" y="1070"/>
                    <a:pt x="1686" y="956"/>
                    <a:pt x="1673" y="856"/>
                  </a:cubicBezTo>
                  <a:cubicBezTo>
                    <a:pt x="1636" y="630"/>
                    <a:pt x="1522" y="428"/>
                    <a:pt x="1359" y="277"/>
                  </a:cubicBezTo>
                  <a:cubicBezTo>
                    <a:pt x="1195" y="139"/>
                    <a:pt x="994" y="51"/>
                    <a:pt x="7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7192925" y="5049100"/>
              <a:ext cx="28625" cy="5075"/>
            </a:xfrm>
            <a:custGeom>
              <a:avLst/>
              <a:gdLst/>
              <a:ahLst/>
              <a:cxnLst/>
              <a:rect l="l" t="t" r="r" b="b"/>
              <a:pathLst>
                <a:path w="1145" h="203" extrusionOk="0">
                  <a:moveTo>
                    <a:pt x="1082" y="1"/>
                  </a:moveTo>
                  <a:cubicBezTo>
                    <a:pt x="717" y="14"/>
                    <a:pt x="353" y="51"/>
                    <a:pt x="1" y="102"/>
                  </a:cubicBezTo>
                  <a:cubicBezTo>
                    <a:pt x="378" y="164"/>
                    <a:pt x="755" y="190"/>
                    <a:pt x="1145" y="202"/>
                  </a:cubicBezTo>
                  <a:cubicBezTo>
                    <a:pt x="1120" y="164"/>
                    <a:pt x="1107" y="114"/>
                    <a:pt x="1095" y="51"/>
                  </a:cubicBezTo>
                  <a:cubicBezTo>
                    <a:pt x="1095" y="39"/>
                    <a:pt x="1082" y="14"/>
                    <a:pt x="10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7185075" y="5059475"/>
              <a:ext cx="65725" cy="6575"/>
            </a:xfrm>
            <a:custGeom>
              <a:avLst/>
              <a:gdLst/>
              <a:ahLst/>
              <a:cxnLst/>
              <a:rect l="l" t="t" r="r" b="b"/>
              <a:pathLst>
                <a:path w="2629" h="263" extrusionOk="0">
                  <a:moveTo>
                    <a:pt x="0" y="1"/>
                  </a:moveTo>
                  <a:lnTo>
                    <a:pt x="0" y="215"/>
                  </a:lnTo>
                  <a:cubicBezTo>
                    <a:pt x="315" y="247"/>
                    <a:pt x="634" y="262"/>
                    <a:pt x="953" y="262"/>
                  </a:cubicBezTo>
                  <a:cubicBezTo>
                    <a:pt x="1513" y="262"/>
                    <a:pt x="2076" y="215"/>
                    <a:pt x="2628" y="127"/>
                  </a:cubicBezTo>
                  <a:lnTo>
                    <a:pt x="2628" y="127"/>
                  </a:lnTo>
                  <a:cubicBezTo>
                    <a:pt x="2389" y="152"/>
                    <a:pt x="2113" y="164"/>
                    <a:pt x="1824" y="164"/>
                  </a:cubicBezTo>
                  <a:cubicBezTo>
                    <a:pt x="1207" y="164"/>
                    <a:pt x="604" y="114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7181300" y="5213525"/>
              <a:ext cx="98425" cy="7875"/>
            </a:xfrm>
            <a:custGeom>
              <a:avLst/>
              <a:gdLst/>
              <a:ahLst/>
              <a:cxnLst/>
              <a:rect l="l" t="t" r="r" b="b"/>
              <a:pathLst>
                <a:path w="3937" h="315" extrusionOk="0">
                  <a:moveTo>
                    <a:pt x="1968" y="1"/>
                  </a:moveTo>
                  <a:cubicBezTo>
                    <a:pt x="1638" y="1"/>
                    <a:pt x="1308" y="26"/>
                    <a:pt x="981" y="76"/>
                  </a:cubicBezTo>
                  <a:cubicBezTo>
                    <a:pt x="642" y="126"/>
                    <a:pt x="315" y="202"/>
                    <a:pt x="0" y="315"/>
                  </a:cubicBezTo>
                  <a:cubicBezTo>
                    <a:pt x="327" y="290"/>
                    <a:pt x="654" y="265"/>
                    <a:pt x="981" y="240"/>
                  </a:cubicBezTo>
                  <a:cubicBezTo>
                    <a:pt x="1308" y="214"/>
                    <a:pt x="1648" y="202"/>
                    <a:pt x="1975" y="202"/>
                  </a:cubicBezTo>
                  <a:cubicBezTo>
                    <a:pt x="2301" y="202"/>
                    <a:pt x="2628" y="214"/>
                    <a:pt x="2955" y="240"/>
                  </a:cubicBezTo>
                  <a:cubicBezTo>
                    <a:pt x="3282" y="252"/>
                    <a:pt x="3609" y="290"/>
                    <a:pt x="3936" y="315"/>
                  </a:cubicBezTo>
                  <a:cubicBezTo>
                    <a:pt x="3622" y="202"/>
                    <a:pt x="3295" y="126"/>
                    <a:pt x="2955" y="76"/>
                  </a:cubicBezTo>
                  <a:cubicBezTo>
                    <a:pt x="2628" y="26"/>
                    <a:pt x="2298" y="1"/>
                    <a:pt x="19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7136975" y="5109150"/>
              <a:ext cx="94025" cy="114775"/>
            </a:xfrm>
            <a:custGeom>
              <a:avLst/>
              <a:gdLst/>
              <a:ahLst/>
              <a:cxnLst/>
              <a:rect l="l" t="t" r="r" b="b"/>
              <a:pathLst>
                <a:path w="3761" h="4591" extrusionOk="0">
                  <a:moveTo>
                    <a:pt x="1258" y="1"/>
                  </a:moveTo>
                  <a:lnTo>
                    <a:pt x="1258" y="1"/>
                  </a:lnTo>
                  <a:cubicBezTo>
                    <a:pt x="780" y="64"/>
                    <a:pt x="0" y="290"/>
                    <a:pt x="0" y="1070"/>
                  </a:cubicBezTo>
                  <a:lnTo>
                    <a:pt x="0" y="4591"/>
                  </a:lnTo>
                  <a:cubicBezTo>
                    <a:pt x="289" y="3723"/>
                    <a:pt x="453" y="2830"/>
                    <a:pt x="503" y="1925"/>
                  </a:cubicBezTo>
                  <a:cubicBezTo>
                    <a:pt x="503" y="1711"/>
                    <a:pt x="528" y="1510"/>
                    <a:pt x="566" y="1296"/>
                  </a:cubicBezTo>
                  <a:cubicBezTo>
                    <a:pt x="730" y="1334"/>
                    <a:pt x="880" y="1346"/>
                    <a:pt x="1031" y="1371"/>
                  </a:cubicBezTo>
                  <a:cubicBezTo>
                    <a:pt x="1333" y="1397"/>
                    <a:pt x="1648" y="1409"/>
                    <a:pt x="1949" y="1409"/>
                  </a:cubicBezTo>
                  <a:cubicBezTo>
                    <a:pt x="2251" y="1409"/>
                    <a:pt x="2553" y="1397"/>
                    <a:pt x="2855" y="1397"/>
                  </a:cubicBezTo>
                  <a:cubicBezTo>
                    <a:pt x="3157" y="1384"/>
                    <a:pt x="3458" y="1359"/>
                    <a:pt x="3760" y="1334"/>
                  </a:cubicBezTo>
                  <a:cubicBezTo>
                    <a:pt x="3458" y="1309"/>
                    <a:pt x="3157" y="1283"/>
                    <a:pt x="2867" y="1246"/>
                  </a:cubicBezTo>
                  <a:cubicBezTo>
                    <a:pt x="2565" y="1208"/>
                    <a:pt x="2264" y="1170"/>
                    <a:pt x="1974" y="1120"/>
                  </a:cubicBezTo>
                  <a:cubicBezTo>
                    <a:pt x="1673" y="1082"/>
                    <a:pt x="1383" y="1019"/>
                    <a:pt x="1107" y="944"/>
                  </a:cubicBezTo>
                  <a:cubicBezTo>
                    <a:pt x="968" y="906"/>
                    <a:pt x="830" y="856"/>
                    <a:pt x="692" y="818"/>
                  </a:cubicBezTo>
                  <a:cubicBezTo>
                    <a:pt x="918" y="177"/>
                    <a:pt x="1258" y="1"/>
                    <a:pt x="1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7153625" y="5221375"/>
              <a:ext cx="154075" cy="8200"/>
            </a:xfrm>
            <a:custGeom>
              <a:avLst/>
              <a:gdLst/>
              <a:ahLst/>
              <a:cxnLst/>
              <a:rect l="l" t="t" r="r" b="b"/>
              <a:pathLst>
                <a:path w="6163" h="328" extrusionOk="0">
                  <a:moveTo>
                    <a:pt x="3082" y="1"/>
                  </a:moveTo>
                  <a:cubicBezTo>
                    <a:pt x="2566" y="1"/>
                    <a:pt x="2038" y="26"/>
                    <a:pt x="1535" y="89"/>
                  </a:cubicBezTo>
                  <a:cubicBezTo>
                    <a:pt x="1019" y="127"/>
                    <a:pt x="504" y="215"/>
                    <a:pt x="1" y="328"/>
                  </a:cubicBezTo>
                  <a:cubicBezTo>
                    <a:pt x="516" y="303"/>
                    <a:pt x="1032" y="265"/>
                    <a:pt x="1547" y="240"/>
                  </a:cubicBezTo>
                  <a:cubicBezTo>
                    <a:pt x="2050" y="227"/>
                    <a:pt x="2566" y="215"/>
                    <a:pt x="3082" y="215"/>
                  </a:cubicBezTo>
                  <a:cubicBezTo>
                    <a:pt x="3597" y="215"/>
                    <a:pt x="4100" y="227"/>
                    <a:pt x="4616" y="240"/>
                  </a:cubicBezTo>
                  <a:cubicBezTo>
                    <a:pt x="5131" y="265"/>
                    <a:pt x="5647" y="303"/>
                    <a:pt x="6162" y="328"/>
                  </a:cubicBezTo>
                  <a:cubicBezTo>
                    <a:pt x="5659" y="215"/>
                    <a:pt x="5144" y="127"/>
                    <a:pt x="4628" y="89"/>
                  </a:cubicBezTo>
                  <a:cubicBezTo>
                    <a:pt x="4113" y="26"/>
                    <a:pt x="3597" y="14"/>
                    <a:pt x="30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7229400" y="4641050"/>
              <a:ext cx="37425" cy="414050"/>
            </a:xfrm>
            <a:custGeom>
              <a:avLst/>
              <a:gdLst/>
              <a:ahLst/>
              <a:cxnLst/>
              <a:rect l="l" t="t" r="r" b="b"/>
              <a:pathLst>
                <a:path w="1497" h="16562" extrusionOk="0">
                  <a:moveTo>
                    <a:pt x="1497" y="1"/>
                  </a:moveTo>
                  <a:lnTo>
                    <a:pt x="1497" y="1"/>
                  </a:lnTo>
                  <a:cubicBezTo>
                    <a:pt x="1270" y="818"/>
                    <a:pt x="1157" y="1673"/>
                    <a:pt x="1157" y="2528"/>
                  </a:cubicBezTo>
                  <a:cubicBezTo>
                    <a:pt x="1157" y="3384"/>
                    <a:pt x="1207" y="4251"/>
                    <a:pt x="1233" y="5106"/>
                  </a:cubicBezTo>
                  <a:cubicBezTo>
                    <a:pt x="1321" y="6816"/>
                    <a:pt x="1295" y="8539"/>
                    <a:pt x="1170" y="10249"/>
                  </a:cubicBezTo>
                  <a:cubicBezTo>
                    <a:pt x="1145" y="10677"/>
                    <a:pt x="1107" y="11104"/>
                    <a:pt x="1057" y="11532"/>
                  </a:cubicBezTo>
                  <a:cubicBezTo>
                    <a:pt x="1006" y="11947"/>
                    <a:pt x="956" y="12375"/>
                    <a:pt x="880" y="12789"/>
                  </a:cubicBezTo>
                  <a:cubicBezTo>
                    <a:pt x="742" y="13619"/>
                    <a:pt x="566" y="14437"/>
                    <a:pt x="365" y="15242"/>
                  </a:cubicBezTo>
                  <a:cubicBezTo>
                    <a:pt x="252" y="15682"/>
                    <a:pt x="139" y="16122"/>
                    <a:pt x="0" y="16562"/>
                  </a:cubicBezTo>
                  <a:lnTo>
                    <a:pt x="63" y="16562"/>
                  </a:lnTo>
                  <a:cubicBezTo>
                    <a:pt x="189" y="16134"/>
                    <a:pt x="315" y="15707"/>
                    <a:pt x="428" y="15279"/>
                  </a:cubicBezTo>
                  <a:cubicBezTo>
                    <a:pt x="642" y="14487"/>
                    <a:pt x="818" y="13657"/>
                    <a:pt x="956" y="12815"/>
                  </a:cubicBezTo>
                  <a:cubicBezTo>
                    <a:pt x="1031" y="12400"/>
                    <a:pt x="1082" y="11972"/>
                    <a:pt x="1145" y="11545"/>
                  </a:cubicBezTo>
                  <a:cubicBezTo>
                    <a:pt x="1195" y="11117"/>
                    <a:pt x="1233" y="10689"/>
                    <a:pt x="1258" y="10262"/>
                  </a:cubicBezTo>
                  <a:cubicBezTo>
                    <a:pt x="1383" y="8539"/>
                    <a:pt x="1409" y="6816"/>
                    <a:pt x="1308" y="5094"/>
                  </a:cubicBezTo>
                  <a:cubicBezTo>
                    <a:pt x="1270" y="4239"/>
                    <a:pt x="1207" y="3384"/>
                    <a:pt x="1207" y="2516"/>
                  </a:cubicBezTo>
                  <a:cubicBezTo>
                    <a:pt x="1195" y="1673"/>
                    <a:pt x="1283" y="818"/>
                    <a:pt x="1497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7201725" y="4569600"/>
              <a:ext cx="125775" cy="480800"/>
            </a:xfrm>
            <a:custGeom>
              <a:avLst/>
              <a:gdLst/>
              <a:ahLst/>
              <a:cxnLst/>
              <a:rect l="l" t="t" r="r" b="b"/>
              <a:pathLst>
                <a:path w="5031" h="19232" extrusionOk="0">
                  <a:moveTo>
                    <a:pt x="3547" y="1363"/>
                  </a:moveTo>
                  <a:lnTo>
                    <a:pt x="3496" y="1513"/>
                  </a:lnTo>
                  <a:cubicBezTo>
                    <a:pt x="3459" y="1614"/>
                    <a:pt x="3421" y="1752"/>
                    <a:pt x="3371" y="1928"/>
                  </a:cubicBezTo>
                  <a:cubicBezTo>
                    <a:pt x="3320" y="2092"/>
                    <a:pt x="3258" y="2293"/>
                    <a:pt x="3195" y="2507"/>
                  </a:cubicBezTo>
                  <a:cubicBezTo>
                    <a:pt x="3132" y="2721"/>
                    <a:pt x="3081" y="2947"/>
                    <a:pt x="3019" y="3173"/>
                  </a:cubicBezTo>
                  <a:cubicBezTo>
                    <a:pt x="2968" y="3412"/>
                    <a:pt x="2918" y="3651"/>
                    <a:pt x="2868" y="3865"/>
                  </a:cubicBezTo>
                  <a:cubicBezTo>
                    <a:pt x="2817" y="4079"/>
                    <a:pt x="2780" y="4292"/>
                    <a:pt x="2755" y="4469"/>
                  </a:cubicBezTo>
                  <a:cubicBezTo>
                    <a:pt x="2729" y="4657"/>
                    <a:pt x="2692" y="4808"/>
                    <a:pt x="2679" y="4909"/>
                  </a:cubicBezTo>
                  <a:lnTo>
                    <a:pt x="2654" y="5072"/>
                  </a:lnTo>
                  <a:lnTo>
                    <a:pt x="2667" y="4909"/>
                  </a:lnTo>
                  <a:cubicBezTo>
                    <a:pt x="2667" y="4795"/>
                    <a:pt x="2679" y="4645"/>
                    <a:pt x="2704" y="4456"/>
                  </a:cubicBezTo>
                  <a:cubicBezTo>
                    <a:pt x="2729" y="4267"/>
                    <a:pt x="2755" y="4054"/>
                    <a:pt x="2792" y="3827"/>
                  </a:cubicBezTo>
                  <a:cubicBezTo>
                    <a:pt x="2830" y="3601"/>
                    <a:pt x="2880" y="3349"/>
                    <a:pt x="2943" y="3123"/>
                  </a:cubicBezTo>
                  <a:cubicBezTo>
                    <a:pt x="2993" y="2897"/>
                    <a:pt x="3069" y="2645"/>
                    <a:pt x="3132" y="2444"/>
                  </a:cubicBezTo>
                  <a:cubicBezTo>
                    <a:pt x="3195" y="2243"/>
                    <a:pt x="3258" y="2042"/>
                    <a:pt x="3320" y="1878"/>
                  </a:cubicBezTo>
                  <a:cubicBezTo>
                    <a:pt x="3383" y="1715"/>
                    <a:pt x="3446" y="1589"/>
                    <a:pt x="3484" y="1501"/>
                  </a:cubicBezTo>
                  <a:lnTo>
                    <a:pt x="3547" y="1363"/>
                  </a:lnTo>
                  <a:close/>
                  <a:moveTo>
                    <a:pt x="1786" y="3588"/>
                  </a:moveTo>
                  <a:lnTo>
                    <a:pt x="1799" y="3689"/>
                  </a:lnTo>
                  <a:lnTo>
                    <a:pt x="1824" y="3915"/>
                  </a:lnTo>
                  <a:cubicBezTo>
                    <a:pt x="1824" y="4016"/>
                    <a:pt x="1837" y="4129"/>
                    <a:pt x="1849" y="4242"/>
                  </a:cubicBezTo>
                  <a:cubicBezTo>
                    <a:pt x="1862" y="4368"/>
                    <a:pt x="1874" y="4494"/>
                    <a:pt x="1887" y="4619"/>
                  </a:cubicBezTo>
                  <a:cubicBezTo>
                    <a:pt x="1912" y="4745"/>
                    <a:pt x="1912" y="4883"/>
                    <a:pt x="1937" y="4997"/>
                  </a:cubicBezTo>
                  <a:cubicBezTo>
                    <a:pt x="1950" y="5122"/>
                    <a:pt x="1962" y="5236"/>
                    <a:pt x="1975" y="5324"/>
                  </a:cubicBezTo>
                  <a:lnTo>
                    <a:pt x="2000" y="5563"/>
                  </a:lnTo>
                  <a:lnTo>
                    <a:pt x="2013" y="5651"/>
                  </a:lnTo>
                  <a:lnTo>
                    <a:pt x="1987" y="5575"/>
                  </a:lnTo>
                  <a:cubicBezTo>
                    <a:pt x="1962" y="5525"/>
                    <a:pt x="1950" y="5449"/>
                    <a:pt x="1925" y="5349"/>
                  </a:cubicBezTo>
                  <a:cubicBezTo>
                    <a:pt x="1899" y="5261"/>
                    <a:pt x="1874" y="5148"/>
                    <a:pt x="1862" y="5034"/>
                  </a:cubicBezTo>
                  <a:cubicBezTo>
                    <a:pt x="1837" y="4921"/>
                    <a:pt x="1824" y="4783"/>
                    <a:pt x="1811" y="4657"/>
                  </a:cubicBezTo>
                  <a:cubicBezTo>
                    <a:pt x="1786" y="4531"/>
                    <a:pt x="1786" y="4393"/>
                    <a:pt x="1774" y="4267"/>
                  </a:cubicBezTo>
                  <a:cubicBezTo>
                    <a:pt x="1774" y="4142"/>
                    <a:pt x="1774" y="4028"/>
                    <a:pt x="1774" y="3928"/>
                  </a:cubicBezTo>
                  <a:cubicBezTo>
                    <a:pt x="1774" y="3827"/>
                    <a:pt x="1774" y="3739"/>
                    <a:pt x="1786" y="3689"/>
                  </a:cubicBezTo>
                  <a:lnTo>
                    <a:pt x="1786" y="3588"/>
                  </a:lnTo>
                  <a:close/>
                  <a:moveTo>
                    <a:pt x="705" y="4343"/>
                  </a:moveTo>
                  <a:lnTo>
                    <a:pt x="705" y="4380"/>
                  </a:lnTo>
                  <a:lnTo>
                    <a:pt x="705" y="4519"/>
                  </a:lnTo>
                  <a:cubicBezTo>
                    <a:pt x="692" y="4682"/>
                    <a:pt x="705" y="4833"/>
                    <a:pt x="717" y="4997"/>
                  </a:cubicBezTo>
                  <a:cubicBezTo>
                    <a:pt x="743" y="5198"/>
                    <a:pt x="780" y="5399"/>
                    <a:pt x="856" y="5600"/>
                  </a:cubicBezTo>
                  <a:cubicBezTo>
                    <a:pt x="919" y="5801"/>
                    <a:pt x="1019" y="5977"/>
                    <a:pt x="1145" y="6141"/>
                  </a:cubicBezTo>
                  <a:cubicBezTo>
                    <a:pt x="1271" y="6304"/>
                    <a:pt x="1396" y="6455"/>
                    <a:pt x="1535" y="6594"/>
                  </a:cubicBezTo>
                  <a:cubicBezTo>
                    <a:pt x="1661" y="6732"/>
                    <a:pt x="1774" y="6883"/>
                    <a:pt x="1862" y="7034"/>
                  </a:cubicBezTo>
                  <a:cubicBezTo>
                    <a:pt x="1937" y="7160"/>
                    <a:pt x="2000" y="7298"/>
                    <a:pt x="2050" y="7449"/>
                  </a:cubicBezTo>
                  <a:cubicBezTo>
                    <a:pt x="2063" y="7499"/>
                    <a:pt x="2075" y="7562"/>
                    <a:pt x="2088" y="7625"/>
                  </a:cubicBezTo>
                  <a:cubicBezTo>
                    <a:pt x="2063" y="7574"/>
                    <a:pt x="2025" y="7524"/>
                    <a:pt x="2000" y="7474"/>
                  </a:cubicBezTo>
                  <a:cubicBezTo>
                    <a:pt x="1950" y="7361"/>
                    <a:pt x="1874" y="7260"/>
                    <a:pt x="1786" y="7160"/>
                  </a:cubicBezTo>
                  <a:cubicBezTo>
                    <a:pt x="1686" y="7034"/>
                    <a:pt x="1560" y="6921"/>
                    <a:pt x="1434" y="6807"/>
                  </a:cubicBezTo>
                  <a:cubicBezTo>
                    <a:pt x="1283" y="6669"/>
                    <a:pt x="1145" y="6531"/>
                    <a:pt x="1019" y="6380"/>
                  </a:cubicBezTo>
                  <a:cubicBezTo>
                    <a:pt x="881" y="6179"/>
                    <a:pt x="780" y="5952"/>
                    <a:pt x="705" y="5726"/>
                  </a:cubicBezTo>
                  <a:cubicBezTo>
                    <a:pt x="642" y="5487"/>
                    <a:pt x="617" y="5248"/>
                    <a:pt x="617" y="5022"/>
                  </a:cubicBezTo>
                  <a:cubicBezTo>
                    <a:pt x="617" y="4846"/>
                    <a:pt x="629" y="4682"/>
                    <a:pt x="655" y="4519"/>
                  </a:cubicBezTo>
                  <a:cubicBezTo>
                    <a:pt x="667" y="4456"/>
                    <a:pt x="680" y="4418"/>
                    <a:pt x="692" y="4380"/>
                  </a:cubicBezTo>
                  <a:lnTo>
                    <a:pt x="705" y="4343"/>
                  </a:lnTo>
                  <a:close/>
                  <a:moveTo>
                    <a:pt x="4100" y="5613"/>
                  </a:moveTo>
                  <a:lnTo>
                    <a:pt x="4025" y="5852"/>
                  </a:lnTo>
                  <a:cubicBezTo>
                    <a:pt x="4012" y="5927"/>
                    <a:pt x="3987" y="6028"/>
                    <a:pt x="3962" y="6128"/>
                  </a:cubicBezTo>
                  <a:cubicBezTo>
                    <a:pt x="3937" y="6242"/>
                    <a:pt x="3899" y="6367"/>
                    <a:pt x="3874" y="6493"/>
                  </a:cubicBezTo>
                  <a:cubicBezTo>
                    <a:pt x="3823" y="6770"/>
                    <a:pt x="3761" y="7084"/>
                    <a:pt x="3723" y="7424"/>
                  </a:cubicBezTo>
                  <a:cubicBezTo>
                    <a:pt x="3672" y="7763"/>
                    <a:pt x="3622" y="8140"/>
                    <a:pt x="3559" y="8505"/>
                  </a:cubicBezTo>
                  <a:cubicBezTo>
                    <a:pt x="3509" y="8882"/>
                    <a:pt x="3446" y="9247"/>
                    <a:pt x="3383" y="9599"/>
                  </a:cubicBezTo>
                  <a:cubicBezTo>
                    <a:pt x="3308" y="9939"/>
                    <a:pt x="3220" y="10253"/>
                    <a:pt x="3144" y="10517"/>
                  </a:cubicBezTo>
                  <a:cubicBezTo>
                    <a:pt x="3107" y="10643"/>
                    <a:pt x="3056" y="10756"/>
                    <a:pt x="3019" y="10856"/>
                  </a:cubicBezTo>
                  <a:lnTo>
                    <a:pt x="2968" y="10995"/>
                  </a:lnTo>
                  <a:lnTo>
                    <a:pt x="2918" y="11108"/>
                  </a:lnTo>
                  <a:lnTo>
                    <a:pt x="2817" y="11322"/>
                  </a:lnTo>
                  <a:lnTo>
                    <a:pt x="2880" y="11083"/>
                  </a:lnTo>
                  <a:lnTo>
                    <a:pt x="2931" y="10957"/>
                  </a:lnTo>
                  <a:lnTo>
                    <a:pt x="2968" y="10806"/>
                  </a:lnTo>
                  <a:cubicBezTo>
                    <a:pt x="2993" y="10706"/>
                    <a:pt x="3031" y="10580"/>
                    <a:pt x="3056" y="10442"/>
                  </a:cubicBezTo>
                  <a:cubicBezTo>
                    <a:pt x="3119" y="10190"/>
                    <a:pt x="3170" y="9863"/>
                    <a:pt x="3232" y="9524"/>
                  </a:cubicBezTo>
                  <a:cubicBezTo>
                    <a:pt x="3283" y="9184"/>
                    <a:pt x="3333" y="8819"/>
                    <a:pt x="3383" y="8455"/>
                  </a:cubicBezTo>
                  <a:cubicBezTo>
                    <a:pt x="3446" y="8077"/>
                    <a:pt x="3509" y="7713"/>
                    <a:pt x="3572" y="7361"/>
                  </a:cubicBezTo>
                  <a:cubicBezTo>
                    <a:pt x="3635" y="7021"/>
                    <a:pt x="3710" y="6707"/>
                    <a:pt x="3786" y="6443"/>
                  </a:cubicBezTo>
                  <a:cubicBezTo>
                    <a:pt x="3823" y="6317"/>
                    <a:pt x="3874" y="6191"/>
                    <a:pt x="3899" y="6091"/>
                  </a:cubicBezTo>
                  <a:cubicBezTo>
                    <a:pt x="3937" y="5990"/>
                    <a:pt x="3974" y="5902"/>
                    <a:pt x="3999" y="5827"/>
                  </a:cubicBezTo>
                  <a:lnTo>
                    <a:pt x="4100" y="5613"/>
                  </a:lnTo>
                  <a:close/>
                  <a:moveTo>
                    <a:pt x="856" y="8115"/>
                  </a:moveTo>
                  <a:lnTo>
                    <a:pt x="931" y="8228"/>
                  </a:lnTo>
                  <a:cubicBezTo>
                    <a:pt x="981" y="8304"/>
                    <a:pt x="1057" y="8417"/>
                    <a:pt x="1132" y="8555"/>
                  </a:cubicBezTo>
                  <a:cubicBezTo>
                    <a:pt x="1195" y="8694"/>
                    <a:pt x="1283" y="8870"/>
                    <a:pt x="1371" y="9058"/>
                  </a:cubicBezTo>
                  <a:cubicBezTo>
                    <a:pt x="1459" y="9234"/>
                    <a:pt x="1522" y="9448"/>
                    <a:pt x="1610" y="9674"/>
                  </a:cubicBezTo>
                  <a:cubicBezTo>
                    <a:pt x="1686" y="9888"/>
                    <a:pt x="1736" y="10115"/>
                    <a:pt x="1799" y="10341"/>
                  </a:cubicBezTo>
                  <a:cubicBezTo>
                    <a:pt x="1849" y="10555"/>
                    <a:pt x="1887" y="10768"/>
                    <a:pt x="1912" y="10945"/>
                  </a:cubicBezTo>
                  <a:cubicBezTo>
                    <a:pt x="1950" y="11121"/>
                    <a:pt x="1962" y="11271"/>
                    <a:pt x="1975" y="11385"/>
                  </a:cubicBezTo>
                  <a:lnTo>
                    <a:pt x="1987" y="11548"/>
                  </a:lnTo>
                  <a:lnTo>
                    <a:pt x="1950" y="11385"/>
                  </a:lnTo>
                  <a:cubicBezTo>
                    <a:pt x="1937" y="11284"/>
                    <a:pt x="1899" y="11146"/>
                    <a:pt x="1862" y="10970"/>
                  </a:cubicBezTo>
                  <a:cubicBezTo>
                    <a:pt x="1824" y="10794"/>
                    <a:pt x="1774" y="10592"/>
                    <a:pt x="1723" y="10391"/>
                  </a:cubicBezTo>
                  <a:cubicBezTo>
                    <a:pt x="1661" y="10177"/>
                    <a:pt x="1598" y="9951"/>
                    <a:pt x="1522" y="9750"/>
                  </a:cubicBezTo>
                  <a:cubicBezTo>
                    <a:pt x="1447" y="9524"/>
                    <a:pt x="1371" y="9322"/>
                    <a:pt x="1296" y="9121"/>
                  </a:cubicBezTo>
                  <a:cubicBezTo>
                    <a:pt x="1220" y="8933"/>
                    <a:pt x="1145" y="8757"/>
                    <a:pt x="1082" y="8606"/>
                  </a:cubicBezTo>
                  <a:cubicBezTo>
                    <a:pt x="1007" y="8467"/>
                    <a:pt x="956" y="8342"/>
                    <a:pt x="919" y="8254"/>
                  </a:cubicBezTo>
                  <a:lnTo>
                    <a:pt x="856" y="8115"/>
                  </a:lnTo>
                  <a:close/>
                  <a:moveTo>
                    <a:pt x="4540" y="8719"/>
                  </a:moveTo>
                  <a:lnTo>
                    <a:pt x="4515" y="8857"/>
                  </a:lnTo>
                  <a:cubicBezTo>
                    <a:pt x="4502" y="8945"/>
                    <a:pt x="4477" y="9071"/>
                    <a:pt x="4427" y="9222"/>
                  </a:cubicBezTo>
                  <a:cubicBezTo>
                    <a:pt x="4389" y="9373"/>
                    <a:pt x="4352" y="9549"/>
                    <a:pt x="4289" y="9725"/>
                  </a:cubicBezTo>
                  <a:cubicBezTo>
                    <a:pt x="4238" y="9913"/>
                    <a:pt x="4175" y="10102"/>
                    <a:pt x="4113" y="10303"/>
                  </a:cubicBezTo>
                  <a:cubicBezTo>
                    <a:pt x="4050" y="10492"/>
                    <a:pt x="3974" y="10668"/>
                    <a:pt x="3911" y="10844"/>
                  </a:cubicBezTo>
                  <a:cubicBezTo>
                    <a:pt x="3849" y="11020"/>
                    <a:pt x="3786" y="11183"/>
                    <a:pt x="3723" y="11322"/>
                  </a:cubicBezTo>
                  <a:cubicBezTo>
                    <a:pt x="3672" y="11460"/>
                    <a:pt x="3610" y="11561"/>
                    <a:pt x="3584" y="11636"/>
                  </a:cubicBezTo>
                  <a:lnTo>
                    <a:pt x="3522" y="11749"/>
                  </a:lnTo>
                  <a:lnTo>
                    <a:pt x="3572" y="11624"/>
                  </a:lnTo>
                  <a:lnTo>
                    <a:pt x="3685" y="11271"/>
                  </a:lnTo>
                  <a:lnTo>
                    <a:pt x="3849" y="10794"/>
                  </a:lnTo>
                  <a:cubicBezTo>
                    <a:pt x="3911" y="10618"/>
                    <a:pt x="3974" y="10429"/>
                    <a:pt x="4037" y="10240"/>
                  </a:cubicBezTo>
                  <a:cubicBezTo>
                    <a:pt x="4100" y="10052"/>
                    <a:pt x="4163" y="9863"/>
                    <a:pt x="4226" y="9687"/>
                  </a:cubicBezTo>
                  <a:lnTo>
                    <a:pt x="4377" y="9197"/>
                  </a:lnTo>
                  <a:lnTo>
                    <a:pt x="4490" y="8857"/>
                  </a:lnTo>
                  <a:lnTo>
                    <a:pt x="4540" y="8719"/>
                  </a:lnTo>
                  <a:close/>
                  <a:moveTo>
                    <a:pt x="4389" y="11611"/>
                  </a:moveTo>
                  <a:lnTo>
                    <a:pt x="4339" y="11787"/>
                  </a:lnTo>
                  <a:cubicBezTo>
                    <a:pt x="4301" y="11888"/>
                    <a:pt x="4251" y="12051"/>
                    <a:pt x="4175" y="12227"/>
                  </a:cubicBezTo>
                  <a:cubicBezTo>
                    <a:pt x="4113" y="12403"/>
                    <a:pt x="4025" y="12604"/>
                    <a:pt x="3937" y="12818"/>
                  </a:cubicBezTo>
                  <a:cubicBezTo>
                    <a:pt x="3849" y="13032"/>
                    <a:pt x="3735" y="13246"/>
                    <a:pt x="3622" y="13472"/>
                  </a:cubicBezTo>
                  <a:cubicBezTo>
                    <a:pt x="3509" y="13686"/>
                    <a:pt x="3396" y="13874"/>
                    <a:pt x="3283" y="14063"/>
                  </a:cubicBezTo>
                  <a:cubicBezTo>
                    <a:pt x="3170" y="14252"/>
                    <a:pt x="3056" y="14403"/>
                    <a:pt x="2956" y="14528"/>
                  </a:cubicBezTo>
                  <a:cubicBezTo>
                    <a:pt x="2855" y="14667"/>
                    <a:pt x="2767" y="14767"/>
                    <a:pt x="2704" y="14843"/>
                  </a:cubicBezTo>
                  <a:lnTo>
                    <a:pt x="2616" y="14956"/>
                  </a:lnTo>
                  <a:lnTo>
                    <a:pt x="2679" y="14805"/>
                  </a:lnTo>
                  <a:cubicBezTo>
                    <a:pt x="2729" y="14704"/>
                    <a:pt x="2805" y="14579"/>
                    <a:pt x="2880" y="14415"/>
                  </a:cubicBezTo>
                  <a:cubicBezTo>
                    <a:pt x="2968" y="14252"/>
                    <a:pt x="3069" y="14076"/>
                    <a:pt x="3170" y="13887"/>
                  </a:cubicBezTo>
                  <a:cubicBezTo>
                    <a:pt x="3270" y="13686"/>
                    <a:pt x="3383" y="13485"/>
                    <a:pt x="3496" y="13271"/>
                  </a:cubicBezTo>
                  <a:cubicBezTo>
                    <a:pt x="3597" y="13057"/>
                    <a:pt x="3723" y="12868"/>
                    <a:pt x="3823" y="12667"/>
                  </a:cubicBezTo>
                  <a:cubicBezTo>
                    <a:pt x="3937" y="12479"/>
                    <a:pt x="4025" y="12303"/>
                    <a:pt x="4113" y="12139"/>
                  </a:cubicBezTo>
                  <a:cubicBezTo>
                    <a:pt x="4188" y="11976"/>
                    <a:pt x="4264" y="11850"/>
                    <a:pt x="4314" y="11749"/>
                  </a:cubicBezTo>
                  <a:lnTo>
                    <a:pt x="4389" y="11611"/>
                  </a:lnTo>
                  <a:close/>
                  <a:moveTo>
                    <a:pt x="680" y="10945"/>
                  </a:moveTo>
                  <a:cubicBezTo>
                    <a:pt x="680" y="10946"/>
                    <a:pt x="705" y="11009"/>
                    <a:pt x="755" y="11108"/>
                  </a:cubicBezTo>
                  <a:cubicBezTo>
                    <a:pt x="818" y="11271"/>
                    <a:pt x="868" y="11422"/>
                    <a:pt x="906" y="11586"/>
                  </a:cubicBezTo>
                  <a:cubicBezTo>
                    <a:pt x="969" y="11787"/>
                    <a:pt x="1032" y="12026"/>
                    <a:pt x="1082" y="12290"/>
                  </a:cubicBezTo>
                  <a:cubicBezTo>
                    <a:pt x="1132" y="12567"/>
                    <a:pt x="1170" y="12856"/>
                    <a:pt x="1208" y="13145"/>
                  </a:cubicBezTo>
                  <a:cubicBezTo>
                    <a:pt x="1246" y="13434"/>
                    <a:pt x="1271" y="13724"/>
                    <a:pt x="1296" y="14000"/>
                  </a:cubicBezTo>
                  <a:cubicBezTo>
                    <a:pt x="1334" y="14277"/>
                    <a:pt x="1346" y="14528"/>
                    <a:pt x="1371" y="14755"/>
                  </a:cubicBezTo>
                  <a:cubicBezTo>
                    <a:pt x="1396" y="14968"/>
                    <a:pt x="1422" y="15157"/>
                    <a:pt x="1434" y="15283"/>
                  </a:cubicBezTo>
                  <a:lnTo>
                    <a:pt x="1472" y="15484"/>
                  </a:lnTo>
                  <a:lnTo>
                    <a:pt x="1422" y="15283"/>
                  </a:lnTo>
                  <a:cubicBezTo>
                    <a:pt x="1396" y="15157"/>
                    <a:pt x="1371" y="14981"/>
                    <a:pt x="1334" y="14767"/>
                  </a:cubicBezTo>
                  <a:cubicBezTo>
                    <a:pt x="1296" y="14553"/>
                    <a:pt x="1258" y="14302"/>
                    <a:pt x="1233" y="14025"/>
                  </a:cubicBezTo>
                  <a:cubicBezTo>
                    <a:pt x="1195" y="13761"/>
                    <a:pt x="1158" y="13459"/>
                    <a:pt x="1132" y="13170"/>
                  </a:cubicBezTo>
                  <a:cubicBezTo>
                    <a:pt x="1095" y="12881"/>
                    <a:pt x="1057" y="12592"/>
                    <a:pt x="1007" y="12328"/>
                  </a:cubicBezTo>
                  <a:cubicBezTo>
                    <a:pt x="969" y="12064"/>
                    <a:pt x="919" y="11825"/>
                    <a:pt x="868" y="11611"/>
                  </a:cubicBezTo>
                  <a:cubicBezTo>
                    <a:pt x="818" y="11410"/>
                    <a:pt x="780" y="11246"/>
                    <a:pt x="743" y="11121"/>
                  </a:cubicBezTo>
                  <a:cubicBezTo>
                    <a:pt x="705" y="11009"/>
                    <a:pt x="680" y="10946"/>
                    <a:pt x="680" y="10945"/>
                  </a:cubicBezTo>
                  <a:close/>
                  <a:moveTo>
                    <a:pt x="717" y="16415"/>
                  </a:moveTo>
                  <a:lnTo>
                    <a:pt x="730" y="16503"/>
                  </a:lnTo>
                  <a:lnTo>
                    <a:pt x="768" y="16716"/>
                  </a:lnTo>
                  <a:cubicBezTo>
                    <a:pt x="780" y="16804"/>
                    <a:pt x="805" y="16892"/>
                    <a:pt x="831" y="17006"/>
                  </a:cubicBezTo>
                  <a:cubicBezTo>
                    <a:pt x="843" y="17119"/>
                    <a:pt x="868" y="17232"/>
                    <a:pt x="893" y="17345"/>
                  </a:cubicBezTo>
                  <a:cubicBezTo>
                    <a:pt x="919" y="17458"/>
                    <a:pt x="931" y="17571"/>
                    <a:pt x="956" y="17685"/>
                  </a:cubicBezTo>
                  <a:lnTo>
                    <a:pt x="1019" y="17974"/>
                  </a:lnTo>
                  <a:lnTo>
                    <a:pt x="1057" y="18188"/>
                  </a:lnTo>
                  <a:lnTo>
                    <a:pt x="1070" y="18276"/>
                  </a:lnTo>
                  <a:lnTo>
                    <a:pt x="1044" y="18200"/>
                  </a:lnTo>
                  <a:cubicBezTo>
                    <a:pt x="1019" y="18162"/>
                    <a:pt x="994" y="18100"/>
                    <a:pt x="969" y="18012"/>
                  </a:cubicBezTo>
                  <a:cubicBezTo>
                    <a:pt x="944" y="17936"/>
                    <a:pt x="919" y="17835"/>
                    <a:pt x="881" y="17735"/>
                  </a:cubicBezTo>
                  <a:cubicBezTo>
                    <a:pt x="856" y="17622"/>
                    <a:pt x="831" y="17509"/>
                    <a:pt x="805" y="17395"/>
                  </a:cubicBezTo>
                  <a:cubicBezTo>
                    <a:pt x="780" y="17282"/>
                    <a:pt x="768" y="17156"/>
                    <a:pt x="755" y="17043"/>
                  </a:cubicBezTo>
                  <a:cubicBezTo>
                    <a:pt x="743" y="16930"/>
                    <a:pt x="730" y="16817"/>
                    <a:pt x="717" y="16729"/>
                  </a:cubicBezTo>
                  <a:cubicBezTo>
                    <a:pt x="717" y="16628"/>
                    <a:pt x="717" y="16553"/>
                    <a:pt x="717" y="16503"/>
                  </a:cubicBezTo>
                  <a:lnTo>
                    <a:pt x="717" y="16415"/>
                  </a:lnTo>
                  <a:close/>
                  <a:moveTo>
                    <a:pt x="3437" y="1"/>
                  </a:moveTo>
                  <a:cubicBezTo>
                    <a:pt x="3062" y="1"/>
                    <a:pt x="2817" y="720"/>
                    <a:pt x="2189" y="1300"/>
                  </a:cubicBezTo>
                  <a:cubicBezTo>
                    <a:pt x="1522" y="1903"/>
                    <a:pt x="1497" y="4469"/>
                    <a:pt x="1497" y="4469"/>
                  </a:cubicBezTo>
                  <a:cubicBezTo>
                    <a:pt x="1346" y="3827"/>
                    <a:pt x="1271" y="3161"/>
                    <a:pt x="1296" y="2507"/>
                  </a:cubicBezTo>
                  <a:lnTo>
                    <a:pt x="1296" y="2507"/>
                  </a:lnTo>
                  <a:cubicBezTo>
                    <a:pt x="1296" y="2507"/>
                    <a:pt x="868" y="2909"/>
                    <a:pt x="604" y="3802"/>
                  </a:cubicBezTo>
                  <a:cubicBezTo>
                    <a:pt x="328" y="4695"/>
                    <a:pt x="76" y="5751"/>
                    <a:pt x="1170" y="6782"/>
                  </a:cubicBezTo>
                  <a:cubicBezTo>
                    <a:pt x="667" y="6644"/>
                    <a:pt x="265" y="6242"/>
                    <a:pt x="139" y="5739"/>
                  </a:cubicBezTo>
                  <a:cubicBezTo>
                    <a:pt x="38" y="6355"/>
                    <a:pt x="1" y="6996"/>
                    <a:pt x="38" y="7637"/>
                  </a:cubicBezTo>
                  <a:cubicBezTo>
                    <a:pt x="89" y="8870"/>
                    <a:pt x="944" y="8920"/>
                    <a:pt x="1409" y="10643"/>
                  </a:cubicBezTo>
                  <a:cubicBezTo>
                    <a:pt x="1409" y="10643"/>
                    <a:pt x="793" y="9662"/>
                    <a:pt x="290" y="9297"/>
                  </a:cubicBezTo>
                  <a:lnTo>
                    <a:pt x="290" y="9297"/>
                  </a:lnTo>
                  <a:cubicBezTo>
                    <a:pt x="252" y="10039"/>
                    <a:pt x="315" y="10781"/>
                    <a:pt x="478" y="11498"/>
                  </a:cubicBezTo>
                  <a:cubicBezTo>
                    <a:pt x="743" y="12604"/>
                    <a:pt x="1233" y="14352"/>
                    <a:pt x="1107" y="15723"/>
                  </a:cubicBezTo>
                  <a:cubicBezTo>
                    <a:pt x="1057" y="14981"/>
                    <a:pt x="881" y="14252"/>
                    <a:pt x="567" y="13560"/>
                  </a:cubicBezTo>
                  <a:lnTo>
                    <a:pt x="567" y="13560"/>
                  </a:lnTo>
                  <a:cubicBezTo>
                    <a:pt x="567" y="13560"/>
                    <a:pt x="717" y="14591"/>
                    <a:pt x="541" y="15207"/>
                  </a:cubicBezTo>
                  <a:cubicBezTo>
                    <a:pt x="353" y="15824"/>
                    <a:pt x="302" y="16176"/>
                    <a:pt x="504" y="17257"/>
                  </a:cubicBezTo>
                  <a:cubicBezTo>
                    <a:pt x="617" y="17823"/>
                    <a:pt x="881" y="18779"/>
                    <a:pt x="1019" y="19231"/>
                  </a:cubicBezTo>
                  <a:cubicBezTo>
                    <a:pt x="1107" y="18929"/>
                    <a:pt x="1195" y="18615"/>
                    <a:pt x="1283" y="18301"/>
                  </a:cubicBezTo>
                  <a:cubicBezTo>
                    <a:pt x="1484" y="17496"/>
                    <a:pt x="1673" y="16679"/>
                    <a:pt x="1811" y="15849"/>
                  </a:cubicBezTo>
                  <a:lnTo>
                    <a:pt x="1874" y="15534"/>
                  </a:lnTo>
                  <a:lnTo>
                    <a:pt x="1912" y="15220"/>
                  </a:lnTo>
                  <a:lnTo>
                    <a:pt x="2013" y="14591"/>
                  </a:lnTo>
                  <a:lnTo>
                    <a:pt x="2075" y="13950"/>
                  </a:lnTo>
                  <a:cubicBezTo>
                    <a:pt x="2101" y="13736"/>
                    <a:pt x="2126" y="13522"/>
                    <a:pt x="2138" y="13309"/>
                  </a:cubicBezTo>
                  <a:cubicBezTo>
                    <a:pt x="2214" y="12441"/>
                    <a:pt x="2252" y="11573"/>
                    <a:pt x="2277" y="10706"/>
                  </a:cubicBezTo>
                  <a:cubicBezTo>
                    <a:pt x="2289" y="9838"/>
                    <a:pt x="2277" y="8983"/>
                    <a:pt x="2226" y="8103"/>
                  </a:cubicBezTo>
                  <a:cubicBezTo>
                    <a:pt x="2189" y="7222"/>
                    <a:pt x="2151" y="6355"/>
                    <a:pt x="2151" y="5449"/>
                  </a:cubicBezTo>
                  <a:cubicBezTo>
                    <a:pt x="2151" y="4997"/>
                    <a:pt x="2176" y="4544"/>
                    <a:pt x="2239" y="4091"/>
                  </a:cubicBezTo>
                  <a:cubicBezTo>
                    <a:pt x="2289" y="3664"/>
                    <a:pt x="2390" y="3224"/>
                    <a:pt x="2553" y="2809"/>
                  </a:cubicBezTo>
                  <a:cubicBezTo>
                    <a:pt x="2562" y="2766"/>
                    <a:pt x="2594" y="2741"/>
                    <a:pt x="2625" y="2741"/>
                  </a:cubicBezTo>
                  <a:cubicBezTo>
                    <a:pt x="2640" y="2741"/>
                    <a:pt x="2654" y="2746"/>
                    <a:pt x="2667" y="2758"/>
                  </a:cubicBezTo>
                  <a:cubicBezTo>
                    <a:pt x="2704" y="2809"/>
                    <a:pt x="2717" y="2859"/>
                    <a:pt x="2704" y="2922"/>
                  </a:cubicBezTo>
                  <a:cubicBezTo>
                    <a:pt x="2553" y="3752"/>
                    <a:pt x="2478" y="4594"/>
                    <a:pt x="2478" y="5437"/>
                  </a:cubicBezTo>
                  <a:cubicBezTo>
                    <a:pt x="2478" y="6292"/>
                    <a:pt x="2541" y="7160"/>
                    <a:pt x="2578" y="8040"/>
                  </a:cubicBezTo>
                  <a:cubicBezTo>
                    <a:pt x="2616" y="8920"/>
                    <a:pt x="2654" y="9800"/>
                    <a:pt x="2641" y="10693"/>
                  </a:cubicBezTo>
                  <a:cubicBezTo>
                    <a:pt x="2641" y="10919"/>
                    <a:pt x="2641" y="11133"/>
                    <a:pt x="2629" y="11359"/>
                  </a:cubicBezTo>
                  <a:lnTo>
                    <a:pt x="2629" y="11699"/>
                  </a:lnTo>
                  <a:lnTo>
                    <a:pt x="2616" y="12026"/>
                  </a:lnTo>
                  <a:cubicBezTo>
                    <a:pt x="2604" y="12252"/>
                    <a:pt x="2591" y="12479"/>
                    <a:pt x="2578" y="12692"/>
                  </a:cubicBezTo>
                  <a:lnTo>
                    <a:pt x="2528" y="13359"/>
                  </a:lnTo>
                  <a:cubicBezTo>
                    <a:pt x="2516" y="13585"/>
                    <a:pt x="2490" y="13799"/>
                    <a:pt x="2465" y="14025"/>
                  </a:cubicBezTo>
                  <a:lnTo>
                    <a:pt x="2402" y="14692"/>
                  </a:lnTo>
                  <a:lnTo>
                    <a:pt x="2302" y="15346"/>
                  </a:lnTo>
                  <a:lnTo>
                    <a:pt x="2252" y="15673"/>
                  </a:lnTo>
                  <a:lnTo>
                    <a:pt x="2201" y="16000"/>
                  </a:lnTo>
                  <a:cubicBezTo>
                    <a:pt x="2151" y="16213"/>
                    <a:pt x="2126" y="16427"/>
                    <a:pt x="2075" y="16641"/>
                  </a:cubicBezTo>
                  <a:lnTo>
                    <a:pt x="1937" y="17282"/>
                  </a:lnTo>
                  <a:cubicBezTo>
                    <a:pt x="1910" y="17435"/>
                    <a:pt x="1870" y="17582"/>
                    <a:pt x="1831" y="17732"/>
                  </a:cubicBezTo>
                  <a:lnTo>
                    <a:pt x="1831" y="17732"/>
                  </a:lnTo>
                  <a:lnTo>
                    <a:pt x="1899" y="17634"/>
                  </a:lnTo>
                  <a:cubicBezTo>
                    <a:pt x="1962" y="17571"/>
                    <a:pt x="2050" y="17446"/>
                    <a:pt x="2151" y="17320"/>
                  </a:cubicBezTo>
                  <a:cubicBezTo>
                    <a:pt x="2239" y="17194"/>
                    <a:pt x="2352" y="17031"/>
                    <a:pt x="2465" y="16855"/>
                  </a:cubicBezTo>
                  <a:cubicBezTo>
                    <a:pt x="2591" y="16679"/>
                    <a:pt x="2704" y="16477"/>
                    <a:pt x="2817" y="16264"/>
                  </a:cubicBezTo>
                  <a:cubicBezTo>
                    <a:pt x="2931" y="16050"/>
                    <a:pt x="3044" y="15849"/>
                    <a:pt x="3132" y="15635"/>
                  </a:cubicBezTo>
                  <a:cubicBezTo>
                    <a:pt x="3220" y="15421"/>
                    <a:pt x="3308" y="15233"/>
                    <a:pt x="3383" y="15056"/>
                  </a:cubicBezTo>
                  <a:cubicBezTo>
                    <a:pt x="3446" y="14868"/>
                    <a:pt x="3509" y="14730"/>
                    <a:pt x="3534" y="14616"/>
                  </a:cubicBezTo>
                  <a:lnTo>
                    <a:pt x="3597" y="14453"/>
                  </a:lnTo>
                  <a:lnTo>
                    <a:pt x="3559" y="14616"/>
                  </a:lnTo>
                  <a:cubicBezTo>
                    <a:pt x="3522" y="14730"/>
                    <a:pt x="3484" y="14893"/>
                    <a:pt x="3421" y="15069"/>
                  </a:cubicBezTo>
                  <a:cubicBezTo>
                    <a:pt x="3358" y="15258"/>
                    <a:pt x="3295" y="15471"/>
                    <a:pt x="3195" y="15698"/>
                  </a:cubicBezTo>
                  <a:cubicBezTo>
                    <a:pt x="3107" y="15912"/>
                    <a:pt x="2993" y="16125"/>
                    <a:pt x="2880" y="16339"/>
                  </a:cubicBezTo>
                  <a:cubicBezTo>
                    <a:pt x="2767" y="16565"/>
                    <a:pt x="2641" y="16754"/>
                    <a:pt x="2528" y="16930"/>
                  </a:cubicBezTo>
                  <a:cubicBezTo>
                    <a:pt x="2415" y="17094"/>
                    <a:pt x="2302" y="17244"/>
                    <a:pt x="2176" y="17383"/>
                  </a:cubicBezTo>
                  <a:cubicBezTo>
                    <a:pt x="2075" y="17509"/>
                    <a:pt x="1975" y="17597"/>
                    <a:pt x="1912" y="17659"/>
                  </a:cubicBezTo>
                  <a:lnTo>
                    <a:pt x="1828" y="17743"/>
                  </a:lnTo>
                  <a:lnTo>
                    <a:pt x="1828" y="17743"/>
                  </a:lnTo>
                  <a:cubicBezTo>
                    <a:pt x="1829" y="17739"/>
                    <a:pt x="1830" y="17736"/>
                    <a:pt x="1831" y="17732"/>
                  </a:cubicBezTo>
                  <a:lnTo>
                    <a:pt x="1831" y="17732"/>
                  </a:lnTo>
                  <a:lnTo>
                    <a:pt x="1811" y="17760"/>
                  </a:lnTo>
                  <a:lnTo>
                    <a:pt x="1828" y="17743"/>
                  </a:lnTo>
                  <a:lnTo>
                    <a:pt x="1828" y="17743"/>
                  </a:lnTo>
                  <a:cubicBezTo>
                    <a:pt x="1814" y="17799"/>
                    <a:pt x="1800" y="17854"/>
                    <a:pt x="1786" y="17911"/>
                  </a:cubicBezTo>
                  <a:cubicBezTo>
                    <a:pt x="1723" y="18112"/>
                    <a:pt x="1686" y="18301"/>
                    <a:pt x="1635" y="18489"/>
                  </a:cubicBezTo>
                  <a:cubicBezTo>
                    <a:pt x="2641" y="16842"/>
                    <a:pt x="3295" y="16905"/>
                    <a:pt x="3987" y="14704"/>
                  </a:cubicBezTo>
                  <a:cubicBezTo>
                    <a:pt x="4804" y="12139"/>
                    <a:pt x="4779" y="10530"/>
                    <a:pt x="4779" y="10530"/>
                  </a:cubicBezTo>
                  <a:lnTo>
                    <a:pt x="4779" y="10530"/>
                  </a:lnTo>
                  <a:lnTo>
                    <a:pt x="3559" y="12780"/>
                  </a:lnTo>
                  <a:cubicBezTo>
                    <a:pt x="3559" y="12780"/>
                    <a:pt x="4678" y="10027"/>
                    <a:pt x="4855" y="9071"/>
                  </a:cubicBezTo>
                  <a:cubicBezTo>
                    <a:pt x="5031" y="8115"/>
                    <a:pt x="4389" y="6267"/>
                    <a:pt x="4427" y="5563"/>
                  </a:cubicBezTo>
                  <a:cubicBezTo>
                    <a:pt x="4465" y="4846"/>
                    <a:pt x="4590" y="3890"/>
                    <a:pt x="4590" y="3890"/>
                  </a:cubicBezTo>
                  <a:lnTo>
                    <a:pt x="4590" y="3890"/>
                  </a:lnTo>
                  <a:cubicBezTo>
                    <a:pt x="4590" y="3890"/>
                    <a:pt x="3572" y="5412"/>
                    <a:pt x="3396" y="6933"/>
                  </a:cubicBezTo>
                  <a:cubicBezTo>
                    <a:pt x="3396" y="6933"/>
                    <a:pt x="3459" y="4770"/>
                    <a:pt x="4339" y="3236"/>
                  </a:cubicBezTo>
                  <a:cubicBezTo>
                    <a:pt x="4125" y="2658"/>
                    <a:pt x="4037" y="2042"/>
                    <a:pt x="4050" y="1425"/>
                  </a:cubicBezTo>
                  <a:cubicBezTo>
                    <a:pt x="4087" y="457"/>
                    <a:pt x="3937" y="105"/>
                    <a:pt x="3522" y="4"/>
                  </a:cubicBezTo>
                  <a:lnTo>
                    <a:pt x="3484" y="4"/>
                  </a:lnTo>
                  <a:cubicBezTo>
                    <a:pt x="3468" y="2"/>
                    <a:pt x="3452" y="1"/>
                    <a:pt x="3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7181925" y="5100050"/>
              <a:ext cx="97475" cy="6300"/>
            </a:xfrm>
            <a:custGeom>
              <a:avLst/>
              <a:gdLst/>
              <a:ahLst/>
              <a:cxnLst/>
              <a:rect l="l" t="t" r="r" b="b"/>
              <a:pathLst>
                <a:path w="3899" h="252" extrusionOk="0">
                  <a:moveTo>
                    <a:pt x="2918" y="0"/>
                  </a:moveTo>
                  <a:cubicBezTo>
                    <a:pt x="2591" y="13"/>
                    <a:pt x="2264" y="13"/>
                    <a:pt x="1950" y="13"/>
                  </a:cubicBezTo>
                  <a:lnTo>
                    <a:pt x="981" y="13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315" y="88"/>
                    <a:pt x="629" y="151"/>
                    <a:pt x="969" y="189"/>
                  </a:cubicBezTo>
                  <a:cubicBezTo>
                    <a:pt x="1283" y="226"/>
                    <a:pt x="1623" y="252"/>
                    <a:pt x="1950" y="252"/>
                  </a:cubicBezTo>
                  <a:cubicBezTo>
                    <a:pt x="2276" y="239"/>
                    <a:pt x="2603" y="226"/>
                    <a:pt x="2930" y="189"/>
                  </a:cubicBezTo>
                  <a:cubicBezTo>
                    <a:pt x="3257" y="151"/>
                    <a:pt x="3584" y="88"/>
                    <a:pt x="38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7128800" y="4562075"/>
              <a:ext cx="204350" cy="681025"/>
            </a:xfrm>
            <a:custGeom>
              <a:avLst/>
              <a:gdLst/>
              <a:ahLst/>
              <a:cxnLst/>
              <a:rect l="l" t="t" r="r" b="b"/>
              <a:pathLst>
                <a:path w="8174" h="27241" extrusionOk="0">
                  <a:moveTo>
                    <a:pt x="6337" y="303"/>
                  </a:moveTo>
                  <a:cubicBezTo>
                    <a:pt x="6349" y="303"/>
                    <a:pt x="6362" y="304"/>
                    <a:pt x="6376" y="305"/>
                  </a:cubicBezTo>
                  <a:lnTo>
                    <a:pt x="6413" y="305"/>
                  </a:lnTo>
                  <a:cubicBezTo>
                    <a:pt x="6828" y="419"/>
                    <a:pt x="6979" y="758"/>
                    <a:pt x="6942" y="1739"/>
                  </a:cubicBezTo>
                  <a:cubicBezTo>
                    <a:pt x="6929" y="2343"/>
                    <a:pt x="7017" y="2959"/>
                    <a:pt x="7218" y="3537"/>
                  </a:cubicBezTo>
                  <a:cubicBezTo>
                    <a:pt x="6351" y="5071"/>
                    <a:pt x="6275" y="7234"/>
                    <a:pt x="6275" y="7234"/>
                  </a:cubicBezTo>
                  <a:cubicBezTo>
                    <a:pt x="6464" y="5713"/>
                    <a:pt x="7470" y="4204"/>
                    <a:pt x="7470" y="4204"/>
                  </a:cubicBezTo>
                  <a:lnTo>
                    <a:pt x="7470" y="4204"/>
                  </a:lnTo>
                  <a:cubicBezTo>
                    <a:pt x="7470" y="4204"/>
                    <a:pt x="7357" y="5159"/>
                    <a:pt x="7319" y="5864"/>
                  </a:cubicBezTo>
                  <a:cubicBezTo>
                    <a:pt x="7269" y="6580"/>
                    <a:pt x="7897" y="8416"/>
                    <a:pt x="7721" y="9372"/>
                  </a:cubicBezTo>
                  <a:cubicBezTo>
                    <a:pt x="7545" y="10328"/>
                    <a:pt x="6426" y="13081"/>
                    <a:pt x="6426" y="13081"/>
                  </a:cubicBezTo>
                  <a:lnTo>
                    <a:pt x="7671" y="10843"/>
                  </a:lnTo>
                  <a:lnTo>
                    <a:pt x="7671" y="10843"/>
                  </a:lnTo>
                  <a:cubicBezTo>
                    <a:pt x="7671" y="10843"/>
                    <a:pt x="7696" y="12440"/>
                    <a:pt x="6879" y="15018"/>
                  </a:cubicBezTo>
                  <a:cubicBezTo>
                    <a:pt x="6187" y="17219"/>
                    <a:pt x="5533" y="17156"/>
                    <a:pt x="4527" y="18790"/>
                  </a:cubicBezTo>
                  <a:cubicBezTo>
                    <a:pt x="4578" y="18602"/>
                    <a:pt x="4628" y="18413"/>
                    <a:pt x="4666" y="18212"/>
                  </a:cubicBezTo>
                  <a:cubicBezTo>
                    <a:pt x="4716" y="18023"/>
                    <a:pt x="4779" y="17797"/>
                    <a:pt x="4829" y="17583"/>
                  </a:cubicBezTo>
                  <a:lnTo>
                    <a:pt x="4967" y="16954"/>
                  </a:lnTo>
                  <a:cubicBezTo>
                    <a:pt x="5005" y="16741"/>
                    <a:pt x="5043" y="16514"/>
                    <a:pt x="5081" y="16301"/>
                  </a:cubicBezTo>
                  <a:lnTo>
                    <a:pt x="5143" y="15974"/>
                  </a:lnTo>
                  <a:lnTo>
                    <a:pt x="5194" y="15647"/>
                  </a:lnTo>
                  <a:lnTo>
                    <a:pt x="5282" y="14993"/>
                  </a:lnTo>
                  <a:lnTo>
                    <a:pt x="5357" y="14326"/>
                  </a:lnTo>
                  <a:cubicBezTo>
                    <a:pt x="5382" y="14113"/>
                    <a:pt x="5407" y="13886"/>
                    <a:pt x="5420" y="13672"/>
                  </a:cubicBezTo>
                  <a:lnTo>
                    <a:pt x="5470" y="13006"/>
                  </a:lnTo>
                  <a:cubicBezTo>
                    <a:pt x="5483" y="12780"/>
                    <a:pt x="5495" y="12553"/>
                    <a:pt x="5508" y="12340"/>
                  </a:cubicBezTo>
                  <a:lnTo>
                    <a:pt x="5521" y="12000"/>
                  </a:lnTo>
                  <a:lnTo>
                    <a:pt x="5521" y="11673"/>
                  </a:lnTo>
                  <a:cubicBezTo>
                    <a:pt x="5521" y="11447"/>
                    <a:pt x="5533" y="11220"/>
                    <a:pt x="5533" y="11007"/>
                  </a:cubicBezTo>
                  <a:cubicBezTo>
                    <a:pt x="5546" y="10114"/>
                    <a:pt x="5508" y="9221"/>
                    <a:pt x="5470" y="8341"/>
                  </a:cubicBezTo>
                  <a:cubicBezTo>
                    <a:pt x="5433" y="7473"/>
                    <a:pt x="5370" y="6593"/>
                    <a:pt x="5370" y="5738"/>
                  </a:cubicBezTo>
                  <a:cubicBezTo>
                    <a:pt x="5370" y="4895"/>
                    <a:pt x="5445" y="4053"/>
                    <a:pt x="5596" y="3223"/>
                  </a:cubicBezTo>
                  <a:cubicBezTo>
                    <a:pt x="5609" y="3173"/>
                    <a:pt x="5596" y="3110"/>
                    <a:pt x="5558" y="3072"/>
                  </a:cubicBezTo>
                  <a:cubicBezTo>
                    <a:pt x="5542" y="3060"/>
                    <a:pt x="5526" y="3054"/>
                    <a:pt x="5511" y="3054"/>
                  </a:cubicBezTo>
                  <a:cubicBezTo>
                    <a:pt x="5478" y="3054"/>
                    <a:pt x="5450" y="3079"/>
                    <a:pt x="5433" y="3122"/>
                  </a:cubicBezTo>
                  <a:cubicBezTo>
                    <a:pt x="5282" y="3537"/>
                    <a:pt x="5181" y="3965"/>
                    <a:pt x="5118" y="4405"/>
                  </a:cubicBezTo>
                  <a:cubicBezTo>
                    <a:pt x="5068" y="4858"/>
                    <a:pt x="5030" y="5310"/>
                    <a:pt x="5043" y="5763"/>
                  </a:cubicBezTo>
                  <a:cubicBezTo>
                    <a:pt x="5043" y="6656"/>
                    <a:pt x="5093" y="7536"/>
                    <a:pt x="5118" y="8404"/>
                  </a:cubicBezTo>
                  <a:cubicBezTo>
                    <a:pt x="5156" y="9271"/>
                    <a:pt x="5169" y="10139"/>
                    <a:pt x="5156" y="11007"/>
                  </a:cubicBezTo>
                  <a:cubicBezTo>
                    <a:pt x="5143" y="11887"/>
                    <a:pt x="5106" y="12742"/>
                    <a:pt x="5030" y="13610"/>
                  </a:cubicBezTo>
                  <a:cubicBezTo>
                    <a:pt x="5018" y="13823"/>
                    <a:pt x="4992" y="14037"/>
                    <a:pt x="4967" y="14251"/>
                  </a:cubicBezTo>
                  <a:lnTo>
                    <a:pt x="4892" y="14892"/>
                  </a:lnTo>
                  <a:lnTo>
                    <a:pt x="4804" y="15521"/>
                  </a:lnTo>
                  <a:lnTo>
                    <a:pt x="4766" y="15835"/>
                  </a:lnTo>
                  <a:lnTo>
                    <a:pt x="4703" y="16150"/>
                  </a:lnTo>
                  <a:cubicBezTo>
                    <a:pt x="4565" y="16992"/>
                    <a:pt x="4376" y="17810"/>
                    <a:pt x="4163" y="18614"/>
                  </a:cubicBezTo>
                  <a:cubicBezTo>
                    <a:pt x="4087" y="18929"/>
                    <a:pt x="3999" y="19230"/>
                    <a:pt x="3911" y="19532"/>
                  </a:cubicBezTo>
                  <a:cubicBezTo>
                    <a:pt x="3773" y="19092"/>
                    <a:pt x="3496" y="18136"/>
                    <a:pt x="3395" y="17558"/>
                  </a:cubicBezTo>
                  <a:cubicBezTo>
                    <a:pt x="3194" y="16477"/>
                    <a:pt x="3245" y="16137"/>
                    <a:pt x="3421" y="15521"/>
                  </a:cubicBezTo>
                  <a:cubicBezTo>
                    <a:pt x="3609" y="14905"/>
                    <a:pt x="3458" y="13874"/>
                    <a:pt x="3458" y="13874"/>
                  </a:cubicBezTo>
                  <a:lnTo>
                    <a:pt x="3458" y="13874"/>
                  </a:lnTo>
                  <a:cubicBezTo>
                    <a:pt x="3760" y="14553"/>
                    <a:pt x="3949" y="15282"/>
                    <a:pt x="3999" y="16037"/>
                  </a:cubicBezTo>
                  <a:cubicBezTo>
                    <a:pt x="4125" y="14666"/>
                    <a:pt x="3622" y="12905"/>
                    <a:pt x="3370" y="11811"/>
                  </a:cubicBezTo>
                  <a:cubicBezTo>
                    <a:pt x="3207" y="11082"/>
                    <a:pt x="3144" y="10340"/>
                    <a:pt x="3182" y="9598"/>
                  </a:cubicBezTo>
                  <a:lnTo>
                    <a:pt x="3182" y="9598"/>
                  </a:lnTo>
                  <a:cubicBezTo>
                    <a:pt x="3685" y="9975"/>
                    <a:pt x="4288" y="10956"/>
                    <a:pt x="4288" y="10956"/>
                  </a:cubicBezTo>
                  <a:cubicBezTo>
                    <a:pt x="3836" y="9221"/>
                    <a:pt x="2968" y="9171"/>
                    <a:pt x="2930" y="7938"/>
                  </a:cubicBezTo>
                  <a:cubicBezTo>
                    <a:pt x="2892" y="7310"/>
                    <a:pt x="2930" y="6668"/>
                    <a:pt x="3031" y="6040"/>
                  </a:cubicBezTo>
                  <a:cubicBezTo>
                    <a:pt x="3157" y="6555"/>
                    <a:pt x="3546" y="6958"/>
                    <a:pt x="4062" y="7096"/>
                  </a:cubicBezTo>
                  <a:cubicBezTo>
                    <a:pt x="2968" y="6052"/>
                    <a:pt x="3219" y="4996"/>
                    <a:pt x="3484" y="4103"/>
                  </a:cubicBezTo>
                  <a:cubicBezTo>
                    <a:pt x="3760" y="3223"/>
                    <a:pt x="4175" y="2808"/>
                    <a:pt x="4175" y="2808"/>
                  </a:cubicBezTo>
                  <a:lnTo>
                    <a:pt x="4175" y="2808"/>
                  </a:lnTo>
                  <a:cubicBezTo>
                    <a:pt x="4163" y="3474"/>
                    <a:pt x="4225" y="4128"/>
                    <a:pt x="4376" y="4770"/>
                  </a:cubicBezTo>
                  <a:cubicBezTo>
                    <a:pt x="4376" y="4770"/>
                    <a:pt x="4389" y="2229"/>
                    <a:pt x="5068" y="1613"/>
                  </a:cubicBezTo>
                  <a:cubicBezTo>
                    <a:pt x="5725" y="1005"/>
                    <a:pt x="5958" y="303"/>
                    <a:pt x="6337" y="303"/>
                  </a:cubicBezTo>
                  <a:close/>
                  <a:moveTo>
                    <a:pt x="4452" y="19482"/>
                  </a:moveTo>
                  <a:cubicBezTo>
                    <a:pt x="4829" y="19495"/>
                    <a:pt x="5206" y="19532"/>
                    <a:pt x="5584" y="19583"/>
                  </a:cubicBezTo>
                  <a:lnTo>
                    <a:pt x="5584" y="19595"/>
                  </a:lnTo>
                  <a:cubicBezTo>
                    <a:pt x="5156" y="19658"/>
                    <a:pt x="4728" y="19696"/>
                    <a:pt x="4301" y="19696"/>
                  </a:cubicBezTo>
                  <a:cubicBezTo>
                    <a:pt x="4351" y="19620"/>
                    <a:pt x="4401" y="19557"/>
                    <a:pt x="4452" y="19482"/>
                  </a:cubicBezTo>
                  <a:close/>
                  <a:moveTo>
                    <a:pt x="3647" y="19482"/>
                  </a:moveTo>
                  <a:cubicBezTo>
                    <a:pt x="3647" y="19507"/>
                    <a:pt x="3660" y="19520"/>
                    <a:pt x="3660" y="19545"/>
                  </a:cubicBezTo>
                  <a:cubicBezTo>
                    <a:pt x="3672" y="19595"/>
                    <a:pt x="3685" y="19645"/>
                    <a:pt x="3710" y="19708"/>
                  </a:cubicBezTo>
                  <a:cubicBezTo>
                    <a:pt x="3320" y="19683"/>
                    <a:pt x="2943" y="19658"/>
                    <a:pt x="2566" y="19595"/>
                  </a:cubicBezTo>
                  <a:cubicBezTo>
                    <a:pt x="2918" y="19545"/>
                    <a:pt x="3282" y="19507"/>
                    <a:pt x="3647" y="19482"/>
                  </a:cubicBezTo>
                  <a:close/>
                  <a:moveTo>
                    <a:pt x="5521" y="3160"/>
                  </a:moveTo>
                  <a:cubicBezTo>
                    <a:pt x="5319" y="3990"/>
                    <a:pt x="5219" y="4832"/>
                    <a:pt x="5231" y="5687"/>
                  </a:cubicBezTo>
                  <a:cubicBezTo>
                    <a:pt x="5231" y="6543"/>
                    <a:pt x="5294" y="7398"/>
                    <a:pt x="5332" y="8253"/>
                  </a:cubicBezTo>
                  <a:cubicBezTo>
                    <a:pt x="5433" y="9975"/>
                    <a:pt x="5420" y="11711"/>
                    <a:pt x="5294" y="13434"/>
                  </a:cubicBezTo>
                  <a:cubicBezTo>
                    <a:pt x="5257" y="13861"/>
                    <a:pt x="5206" y="14289"/>
                    <a:pt x="5169" y="14716"/>
                  </a:cubicBezTo>
                  <a:cubicBezTo>
                    <a:pt x="5118" y="15144"/>
                    <a:pt x="5055" y="15559"/>
                    <a:pt x="4980" y="15986"/>
                  </a:cubicBezTo>
                  <a:cubicBezTo>
                    <a:pt x="4842" y="16816"/>
                    <a:pt x="4666" y="17646"/>
                    <a:pt x="4464" y="18451"/>
                  </a:cubicBezTo>
                  <a:cubicBezTo>
                    <a:pt x="4351" y="18878"/>
                    <a:pt x="4225" y="19306"/>
                    <a:pt x="4087" y="19721"/>
                  </a:cubicBezTo>
                  <a:lnTo>
                    <a:pt x="4037" y="19721"/>
                  </a:lnTo>
                  <a:cubicBezTo>
                    <a:pt x="4163" y="19293"/>
                    <a:pt x="4288" y="18853"/>
                    <a:pt x="4401" y="18413"/>
                  </a:cubicBezTo>
                  <a:cubicBezTo>
                    <a:pt x="4603" y="17608"/>
                    <a:pt x="4766" y="16778"/>
                    <a:pt x="4904" y="15948"/>
                  </a:cubicBezTo>
                  <a:cubicBezTo>
                    <a:pt x="4980" y="15534"/>
                    <a:pt x="5030" y="15119"/>
                    <a:pt x="5081" y="14691"/>
                  </a:cubicBezTo>
                  <a:cubicBezTo>
                    <a:pt x="5143" y="14276"/>
                    <a:pt x="5181" y="13848"/>
                    <a:pt x="5206" y="13421"/>
                  </a:cubicBezTo>
                  <a:cubicBezTo>
                    <a:pt x="5332" y="11698"/>
                    <a:pt x="5345" y="9975"/>
                    <a:pt x="5269" y="8265"/>
                  </a:cubicBezTo>
                  <a:cubicBezTo>
                    <a:pt x="5231" y="7410"/>
                    <a:pt x="5181" y="6555"/>
                    <a:pt x="5194" y="5687"/>
                  </a:cubicBezTo>
                  <a:cubicBezTo>
                    <a:pt x="5181" y="4832"/>
                    <a:pt x="5294" y="3990"/>
                    <a:pt x="5521" y="3160"/>
                  </a:cubicBezTo>
                  <a:close/>
                  <a:moveTo>
                    <a:pt x="2251" y="19897"/>
                  </a:moveTo>
                  <a:cubicBezTo>
                    <a:pt x="2855" y="20010"/>
                    <a:pt x="3458" y="20060"/>
                    <a:pt x="4075" y="20060"/>
                  </a:cubicBezTo>
                  <a:cubicBezTo>
                    <a:pt x="4364" y="20060"/>
                    <a:pt x="4640" y="20048"/>
                    <a:pt x="4879" y="20035"/>
                  </a:cubicBezTo>
                  <a:lnTo>
                    <a:pt x="4879" y="20035"/>
                  </a:lnTo>
                  <a:cubicBezTo>
                    <a:pt x="4330" y="20123"/>
                    <a:pt x="3770" y="20165"/>
                    <a:pt x="3213" y="20165"/>
                  </a:cubicBezTo>
                  <a:cubicBezTo>
                    <a:pt x="2891" y="20165"/>
                    <a:pt x="2569" y="20151"/>
                    <a:pt x="2251" y="20123"/>
                  </a:cubicBezTo>
                  <a:lnTo>
                    <a:pt x="2251" y="19897"/>
                  </a:lnTo>
                  <a:close/>
                  <a:moveTo>
                    <a:pt x="5898" y="20111"/>
                  </a:moveTo>
                  <a:lnTo>
                    <a:pt x="5898" y="20312"/>
                  </a:lnTo>
                  <a:cubicBezTo>
                    <a:pt x="5019" y="20543"/>
                    <a:pt x="4121" y="20659"/>
                    <a:pt x="3222" y="20659"/>
                  </a:cubicBezTo>
                  <a:cubicBezTo>
                    <a:pt x="2898" y="20659"/>
                    <a:pt x="2574" y="20644"/>
                    <a:pt x="2251" y="20614"/>
                  </a:cubicBezTo>
                  <a:lnTo>
                    <a:pt x="2251" y="20413"/>
                  </a:lnTo>
                  <a:cubicBezTo>
                    <a:pt x="2574" y="20442"/>
                    <a:pt x="2898" y="20457"/>
                    <a:pt x="3222" y="20457"/>
                  </a:cubicBezTo>
                  <a:cubicBezTo>
                    <a:pt x="4121" y="20457"/>
                    <a:pt x="5019" y="20342"/>
                    <a:pt x="5898" y="20111"/>
                  </a:cubicBezTo>
                  <a:close/>
                  <a:moveTo>
                    <a:pt x="5898" y="20614"/>
                  </a:moveTo>
                  <a:lnTo>
                    <a:pt x="5898" y="20802"/>
                  </a:lnTo>
                  <a:cubicBezTo>
                    <a:pt x="5308" y="20901"/>
                    <a:pt x="4710" y="20953"/>
                    <a:pt x="4116" y="20953"/>
                  </a:cubicBezTo>
                  <a:cubicBezTo>
                    <a:pt x="3994" y="20953"/>
                    <a:pt x="3872" y="20951"/>
                    <a:pt x="3750" y="20946"/>
                  </a:cubicBezTo>
                  <a:lnTo>
                    <a:pt x="3750" y="20946"/>
                  </a:lnTo>
                  <a:cubicBezTo>
                    <a:pt x="4473" y="20903"/>
                    <a:pt x="5185" y="20792"/>
                    <a:pt x="5898" y="20614"/>
                  </a:cubicBezTo>
                  <a:close/>
                  <a:moveTo>
                    <a:pt x="5973" y="21079"/>
                  </a:moveTo>
                  <a:lnTo>
                    <a:pt x="5973" y="21092"/>
                  </a:lnTo>
                  <a:cubicBezTo>
                    <a:pt x="6112" y="21117"/>
                    <a:pt x="6212" y="21230"/>
                    <a:pt x="6212" y="21368"/>
                  </a:cubicBezTo>
                  <a:lnTo>
                    <a:pt x="6212" y="21620"/>
                  </a:lnTo>
                  <a:cubicBezTo>
                    <a:pt x="6024" y="21670"/>
                    <a:pt x="5433" y="21808"/>
                    <a:pt x="4087" y="21808"/>
                  </a:cubicBezTo>
                  <a:cubicBezTo>
                    <a:pt x="2842" y="21808"/>
                    <a:pt x="2201" y="21695"/>
                    <a:pt x="1937" y="21632"/>
                  </a:cubicBezTo>
                  <a:lnTo>
                    <a:pt x="1937" y="21368"/>
                  </a:lnTo>
                  <a:cubicBezTo>
                    <a:pt x="1937" y="21230"/>
                    <a:pt x="2037" y="21104"/>
                    <a:pt x="2176" y="21079"/>
                  </a:cubicBezTo>
                  <a:cubicBezTo>
                    <a:pt x="2804" y="21192"/>
                    <a:pt x="3440" y="21249"/>
                    <a:pt x="4075" y="21249"/>
                  </a:cubicBezTo>
                  <a:cubicBezTo>
                    <a:pt x="4710" y="21249"/>
                    <a:pt x="5345" y="21192"/>
                    <a:pt x="5973" y="21079"/>
                  </a:cubicBezTo>
                  <a:close/>
                  <a:moveTo>
                    <a:pt x="7155" y="23292"/>
                  </a:moveTo>
                  <a:lnTo>
                    <a:pt x="7155" y="23292"/>
                  </a:lnTo>
                  <a:cubicBezTo>
                    <a:pt x="6451" y="23468"/>
                    <a:pt x="5734" y="23581"/>
                    <a:pt x="5018" y="23619"/>
                  </a:cubicBezTo>
                  <a:lnTo>
                    <a:pt x="5018" y="23632"/>
                  </a:lnTo>
                  <a:cubicBezTo>
                    <a:pt x="4653" y="23644"/>
                    <a:pt x="4288" y="23657"/>
                    <a:pt x="3936" y="23657"/>
                  </a:cubicBezTo>
                  <a:cubicBezTo>
                    <a:pt x="3572" y="23644"/>
                    <a:pt x="3207" y="23632"/>
                    <a:pt x="2855" y="23594"/>
                  </a:cubicBezTo>
                  <a:cubicBezTo>
                    <a:pt x="3031" y="23594"/>
                    <a:pt x="3207" y="23594"/>
                    <a:pt x="3395" y="23581"/>
                  </a:cubicBezTo>
                  <a:cubicBezTo>
                    <a:pt x="3572" y="23569"/>
                    <a:pt x="3748" y="23569"/>
                    <a:pt x="3936" y="23569"/>
                  </a:cubicBezTo>
                  <a:cubicBezTo>
                    <a:pt x="4288" y="23544"/>
                    <a:pt x="4653" y="23531"/>
                    <a:pt x="5005" y="23506"/>
                  </a:cubicBezTo>
                  <a:cubicBezTo>
                    <a:pt x="5370" y="23493"/>
                    <a:pt x="5722" y="23456"/>
                    <a:pt x="6087" y="23418"/>
                  </a:cubicBezTo>
                  <a:cubicBezTo>
                    <a:pt x="6263" y="23405"/>
                    <a:pt x="6439" y="23380"/>
                    <a:pt x="6615" y="23368"/>
                  </a:cubicBezTo>
                  <a:cubicBezTo>
                    <a:pt x="6791" y="23342"/>
                    <a:pt x="6967" y="23305"/>
                    <a:pt x="7155" y="23292"/>
                  </a:cubicBezTo>
                  <a:close/>
                  <a:moveTo>
                    <a:pt x="4068" y="26059"/>
                  </a:moveTo>
                  <a:cubicBezTo>
                    <a:pt x="4398" y="26059"/>
                    <a:pt x="4728" y="26084"/>
                    <a:pt x="5055" y="26134"/>
                  </a:cubicBezTo>
                  <a:cubicBezTo>
                    <a:pt x="5395" y="26184"/>
                    <a:pt x="5722" y="26272"/>
                    <a:pt x="6036" y="26386"/>
                  </a:cubicBezTo>
                  <a:cubicBezTo>
                    <a:pt x="5709" y="26348"/>
                    <a:pt x="5382" y="26323"/>
                    <a:pt x="5055" y="26298"/>
                  </a:cubicBezTo>
                  <a:cubicBezTo>
                    <a:pt x="4728" y="26285"/>
                    <a:pt x="4401" y="26272"/>
                    <a:pt x="4075" y="26272"/>
                  </a:cubicBezTo>
                  <a:cubicBezTo>
                    <a:pt x="3748" y="26272"/>
                    <a:pt x="3421" y="26285"/>
                    <a:pt x="3081" y="26298"/>
                  </a:cubicBezTo>
                  <a:cubicBezTo>
                    <a:pt x="2754" y="26323"/>
                    <a:pt x="2427" y="26360"/>
                    <a:pt x="2100" y="26386"/>
                  </a:cubicBezTo>
                  <a:cubicBezTo>
                    <a:pt x="2415" y="26272"/>
                    <a:pt x="2742" y="26184"/>
                    <a:pt x="3081" y="26134"/>
                  </a:cubicBezTo>
                  <a:cubicBezTo>
                    <a:pt x="3408" y="26084"/>
                    <a:pt x="3738" y="26059"/>
                    <a:pt x="4068" y="26059"/>
                  </a:cubicBezTo>
                  <a:close/>
                  <a:moveTo>
                    <a:pt x="1585" y="21884"/>
                  </a:moveTo>
                  <a:cubicBezTo>
                    <a:pt x="1585" y="21884"/>
                    <a:pt x="1245" y="22060"/>
                    <a:pt x="1019" y="22701"/>
                  </a:cubicBezTo>
                  <a:cubicBezTo>
                    <a:pt x="1157" y="22739"/>
                    <a:pt x="1295" y="22789"/>
                    <a:pt x="1434" y="22827"/>
                  </a:cubicBezTo>
                  <a:cubicBezTo>
                    <a:pt x="1710" y="22902"/>
                    <a:pt x="2012" y="22953"/>
                    <a:pt x="2301" y="23003"/>
                  </a:cubicBezTo>
                  <a:cubicBezTo>
                    <a:pt x="2591" y="23053"/>
                    <a:pt x="2892" y="23104"/>
                    <a:pt x="3194" y="23129"/>
                  </a:cubicBezTo>
                  <a:cubicBezTo>
                    <a:pt x="3496" y="23166"/>
                    <a:pt x="3785" y="23192"/>
                    <a:pt x="4087" y="23217"/>
                  </a:cubicBezTo>
                  <a:cubicBezTo>
                    <a:pt x="3785" y="23242"/>
                    <a:pt x="3484" y="23267"/>
                    <a:pt x="3182" y="23267"/>
                  </a:cubicBezTo>
                  <a:cubicBezTo>
                    <a:pt x="2880" y="23292"/>
                    <a:pt x="2578" y="23292"/>
                    <a:pt x="2276" y="23292"/>
                  </a:cubicBezTo>
                  <a:cubicBezTo>
                    <a:pt x="1975" y="23292"/>
                    <a:pt x="1673" y="23280"/>
                    <a:pt x="1358" y="23242"/>
                  </a:cubicBezTo>
                  <a:cubicBezTo>
                    <a:pt x="1195" y="23229"/>
                    <a:pt x="1057" y="23204"/>
                    <a:pt x="893" y="23179"/>
                  </a:cubicBezTo>
                  <a:cubicBezTo>
                    <a:pt x="855" y="23393"/>
                    <a:pt x="843" y="23594"/>
                    <a:pt x="830" y="23808"/>
                  </a:cubicBezTo>
                  <a:lnTo>
                    <a:pt x="830" y="23820"/>
                  </a:lnTo>
                  <a:cubicBezTo>
                    <a:pt x="780" y="24726"/>
                    <a:pt x="616" y="25618"/>
                    <a:pt x="327" y="26474"/>
                  </a:cubicBezTo>
                  <a:lnTo>
                    <a:pt x="327" y="22953"/>
                  </a:lnTo>
                  <a:cubicBezTo>
                    <a:pt x="327" y="22173"/>
                    <a:pt x="1107" y="21947"/>
                    <a:pt x="1585" y="21884"/>
                  </a:cubicBezTo>
                  <a:close/>
                  <a:moveTo>
                    <a:pt x="7017" y="21972"/>
                  </a:moveTo>
                  <a:lnTo>
                    <a:pt x="7017" y="21972"/>
                  </a:lnTo>
                  <a:cubicBezTo>
                    <a:pt x="7218" y="22010"/>
                    <a:pt x="7419" y="22110"/>
                    <a:pt x="7583" y="22248"/>
                  </a:cubicBezTo>
                  <a:cubicBezTo>
                    <a:pt x="7746" y="22399"/>
                    <a:pt x="7860" y="22601"/>
                    <a:pt x="7897" y="22827"/>
                  </a:cubicBezTo>
                  <a:cubicBezTo>
                    <a:pt x="7910" y="22927"/>
                    <a:pt x="7910" y="23028"/>
                    <a:pt x="7922" y="23141"/>
                  </a:cubicBezTo>
                  <a:lnTo>
                    <a:pt x="7922" y="23456"/>
                  </a:lnTo>
                  <a:lnTo>
                    <a:pt x="7922" y="24084"/>
                  </a:lnTo>
                  <a:lnTo>
                    <a:pt x="7922" y="24713"/>
                  </a:lnTo>
                  <a:cubicBezTo>
                    <a:pt x="7922" y="24914"/>
                    <a:pt x="7922" y="25128"/>
                    <a:pt x="7910" y="25342"/>
                  </a:cubicBezTo>
                  <a:cubicBezTo>
                    <a:pt x="7885" y="25757"/>
                    <a:pt x="7860" y="26172"/>
                    <a:pt x="7822" y="26587"/>
                  </a:cubicBezTo>
                  <a:cubicBezTo>
                    <a:pt x="7772" y="26172"/>
                    <a:pt x="7746" y="25757"/>
                    <a:pt x="7721" y="25342"/>
                  </a:cubicBezTo>
                  <a:cubicBezTo>
                    <a:pt x="7709" y="25128"/>
                    <a:pt x="7709" y="24927"/>
                    <a:pt x="7709" y="24713"/>
                  </a:cubicBezTo>
                  <a:lnTo>
                    <a:pt x="7709" y="24084"/>
                  </a:lnTo>
                  <a:lnTo>
                    <a:pt x="7709" y="23456"/>
                  </a:lnTo>
                  <a:lnTo>
                    <a:pt x="7709" y="23141"/>
                  </a:lnTo>
                  <a:lnTo>
                    <a:pt x="7709" y="22978"/>
                  </a:lnTo>
                  <a:cubicBezTo>
                    <a:pt x="7721" y="22927"/>
                    <a:pt x="7721" y="22890"/>
                    <a:pt x="7709" y="22839"/>
                  </a:cubicBezTo>
                  <a:cubicBezTo>
                    <a:pt x="7709" y="22714"/>
                    <a:pt x="7671" y="22588"/>
                    <a:pt x="7608" y="22487"/>
                  </a:cubicBezTo>
                  <a:lnTo>
                    <a:pt x="7558" y="22500"/>
                  </a:lnTo>
                  <a:lnTo>
                    <a:pt x="7470" y="22538"/>
                  </a:lnTo>
                  <a:cubicBezTo>
                    <a:pt x="7407" y="22563"/>
                    <a:pt x="7344" y="22575"/>
                    <a:pt x="7294" y="22588"/>
                  </a:cubicBezTo>
                  <a:cubicBezTo>
                    <a:pt x="7168" y="22613"/>
                    <a:pt x="7055" y="22638"/>
                    <a:pt x="6929" y="22651"/>
                  </a:cubicBezTo>
                  <a:cubicBezTo>
                    <a:pt x="6703" y="22689"/>
                    <a:pt x="6464" y="22701"/>
                    <a:pt x="6237" y="22726"/>
                  </a:cubicBezTo>
                  <a:cubicBezTo>
                    <a:pt x="6451" y="22651"/>
                    <a:pt x="6678" y="22575"/>
                    <a:pt x="6891" y="22487"/>
                  </a:cubicBezTo>
                  <a:lnTo>
                    <a:pt x="6891" y="22500"/>
                  </a:lnTo>
                  <a:cubicBezTo>
                    <a:pt x="6992" y="22450"/>
                    <a:pt x="7105" y="22399"/>
                    <a:pt x="7206" y="22349"/>
                  </a:cubicBezTo>
                  <a:cubicBezTo>
                    <a:pt x="7256" y="22324"/>
                    <a:pt x="7306" y="22299"/>
                    <a:pt x="7344" y="22274"/>
                  </a:cubicBezTo>
                  <a:lnTo>
                    <a:pt x="7407" y="22236"/>
                  </a:lnTo>
                  <a:cubicBezTo>
                    <a:pt x="7294" y="22123"/>
                    <a:pt x="7155" y="22035"/>
                    <a:pt x="7017" y="21972"/>
                  </a:cubicBezTo>
                  <a:close/>
                  <a:moveTo>
                    <a:pt x="4075" y="26386"/>
                  </a:moveTo>
                  <a:cubicBezTo>
                    <a:pt x="4590" y="26386"/>
                    <a:pt x="5106" y="26411"/>
                    <a:pt x="5621" y="26461"/>
                  </a:cubicBezTo>
                  <a:cubicBezTo>
                    <a:pt x="6137" y="26511"/>
                    <a:pt x="6640" y="26599"/>
                    <a:pt x="7143" y="26712"/>
                  </a:cubicBezTo>
                  <a:cubicBezTo>
                    <a:pt x="6627" y="26675"/>
                    <a:pt x="6124" y="26637"/>
                    <a:pt x="5609" y="26612"/>
                  </a:cubicBezTo>
                  <a:lnTo>
                    <a:pt x="5609" y="26624"/>
                  </a:lnTo>
                  <a:cubicBezTo>
                    <a:pt x="5093" y="26599"/>
                    <a:pt x="4578" y="26587"/>
                    <a:pt x="4075" y="26587"/>
                  </a:cubicBezTo>
                  <a:cubicBezTo>
                    <a:pt x="3559" y="26599"/>
                    <a:pt x="3043" y="26599"/>
                    <a:pt x="2528" y="26624"/>
                  </a:cubicBezTo>
                  <a:cubicBezTo>
                    <a:pt x="2025" y="26650"/>
                    <a:pt x="1509" y="26675"/>
                    <a:pt x="994" y="26712"/>
                  </a:cubicBezTo>
                  <a:cubicBezTo>
                    <a:pt x="1497" y="26599"/>
                    <a:pt x="2000" y="26511"/>
                    <a:pt x="2515" y="26461"/>
                  </a:cubicBezTo>
                  <a:cubicBezTo>
                    <a:pt x="3031" y="26411"/>
                    <a:pt x="3546" y="26386"/>
                    <a:pt x="4075" y="26386"/>
                  </a:cubicBezTo>
                  <a:close/>
                  <a:moveTo>
                    <a:pt x="6348" y="0"/>
                  </a:moveTo>
                  <a:cubicBezTo>
                    <a:pt x="6062" y="0"/>
                    <a:pt x="5858" y="288"/>
                    <a:pt x="5621" y="620"/>
                  </a:cubicBezTo>
                  <a:cubicBezTo>
                    <a:pt x="5433" y="884"/>
                    <a:pt x="5231" y="1123"/>
                    <a:pt x="5005" y="1337"/>
                  </a:cubicBezTo>
                  <a:cubicBezTo>
                    <a:pt x="4666" y="1651"/>
                    <a:pt x="4477" y="2305"/>
                    <a:pt x="4364" y="2971"/>
                  </a:cubicBezTo>
                  <a:lnTo>
                    <a:pt x="4364" y="2820"/>
                  </a:lnTo>
                  <a:cubicBezTo>
                    <a:pt x="4376" y="2720"/>
                    <a:pt x="4351" y="2632"/>
                    <a:pt x="4288" y="2556"/>
                  </a:cubicBezTo>
                  <a:cubicBezTo>
                    <a:pt x="4263" y="2531"/>
                    <a:pt x="4238" y="2519"/>
                    <a:pt x="4213" y="2506"/>
                  </a:cubicBezTo>
                  <a:cubicBezTo>
                    <a:pt x="4163" y="2506"/>
                    <a:pt x="4125" y="2519"/>
                    <a:pt x="4100" y="2544"/>
                  </a:cubicBezTo>
                  <a:cubicBezTo>
                    <a:pt x="4087" y="2569"/>
                    <a:pt x="3634" y="3009"/>
                    <a:pt x="3333" y="3977"/>
                  </a:cubicBezTo>
                  <a:cubicBezTo>
                    <a:pt x="3182" y="4417"/>
                    <a:pt x="3106" y="4883"/>
                    <a:pt x="3094" y="5348"/>
                  </a:cubicBezTo>
                  <a:cubicBezTo>
                    <a:pt x="3069" y="5310"/>
                    <a:pt x="3056" y="5260"/>
                    <a:pt x="3043" y="5222"/>
                  </a:cubicBezTo>
                  <a:cubicBezTo>
                    <a:pt x="3018" y="5122"/>
                    <a:pt x="2993" y="5046"/>
                    <a:pt x="2981" y="4996"/>
                  </a:cubicBezTo>
                  <a:lnTo>
                    <a:pt x="2955" y="4908"/>
                  </a:lnTo>
                  <a:lnTo>
                    <a:pt x="2955" y="5008"/>
                  </a:lnTo>
                  <a:lnTo>
                    <a:pt x="2955" y="5273"/>
                  </a:lnTo>
                  <a:cubicBezTo>
                    <a:pt x="2955" y="5373"/>
                    <a:pt x="2981" y="5499"/>
                    <a:pt x="3006" y="5625"/>
                  </a:cubicBezTo>
                  <a:cubicBezTo>
                    <a:pt x="3018" y="5662"/>
                    <a:pt x="3031" y="5700"/>
                    <a:pt x="3043" y="5738"/>
                  </a:cubicBezTo>
                  <a:cubicBezTo>
                    <a:pt x="2968" y="5738"/>
                    <a:pt x="2905" y="5826"/>
                    <a:pt x="2880" y="5939"/>
                  </a:cubicBezTo>
                  <a:cubicBezTo>
                    <a:pt x="2767" y="6605"/>
                    <a:pt x="2729" y="7284"/>
                    <a:pt x="2767" y="7951"/>
                  </a:cubicBezTo>
                  <a:lnTo>
                    <a:pt x="2767" y="7989"/>
                  </a:lnTo>
                  <a:lnTo>
                    <a:pt x="2754" y="7951"/>
                  </a:lnTo>
                  <a:cubicBezTo>
                    <a:pt x="2704" y="7850"/>
                    <a:pt x="2666" y="7762"/>
                    <a:pt x="2641" y="7699"/>
                  </a:cubicBezTo>
                  <a:lnTo>
                    <a:pt x="2591" y="7586"/>
                  </a:lnTo>
                  <a:lnTo>
                    <a:pt x="2616" y="7712"/>
                  </a:lnTo>
                  <a:cubicBezTo>
                    <a:pt x="2628" y="7787"/>
                    <a:pt x="2641" y="7901"/>
                    <a:pt x="2666" y="8026"/>
                  </a:cubicBezTo>
                  <a:cubicBezTo>
                    <a:pt x="2691" y="8152"/>
                    <a:pt x="2742" y="8303"/>
                    <a:pt x="2792" y="8454"/>
                  </a:cubicBezTo>
                  <a:cubicBezTo>
                    <a:pt x="2830" y="8605"/>
                    <a:pt x="2905" y="8743"/>
                    <a:pt x="2968" y="8894"/>
                  </a:cubicBezTo>
                  <a:cubicBezTo>
                    <a:pt x="3031" y="9045"/>
                    <a:pt x="3131" y="9158"/>
                    <a:pt x="3194" y="9271"/>
                  </a:cubicBezTo>
                  <a:lnTo>
                    <a:pt x="3219" y="9309"/>
                  </a:lnTo>
                  <a:cubicBezTo>
                    <a:pt x="3210" y="9306"/>
                    <a:pt x="3201" y="9304"/>
                    <a:pt x="3191" y="9304"/>
                  </a:cubicBezTo>
                  <a:cubicBezTo>
                    <a:pt x="3163" y="9304"/>
                    <a:pt x="3135" y="9318"/>
                    <a:pt x="3106" y="9347"/>
                  </a:cubicBezTo>
                  <a:cubicBezTo>
                    <a:pt x="3056" y="9410"/>
                    <a:pt x="3018" y="9485"/>
                    <a:pt x="3018" y="9573"/>
                  </a:cubicBezTo>
                  <a:cubicBezTo>
                    <a:pt x="2981" y="10353"/>
                    <a:pt x="3043" y="11145"/>
                    <a:pt x="3219" y="11912"/>
                  </a:cubicBezTo>
                  <a:cubicBezTo>
                    <a:pt x="3245" y="12050"/>
                    <a:pt x="3282" y="12201"/>
                    <a:pt x="3320" y="12365"/>
                  </a:cubicBezTo>
                  <a:lnTo>
                    <a:pt x="3408" y="12692"/>
                  </a:lnTo>
                  <a:cubicBezTo>
                    <a:pt x="3345" y="12528"/>
                    <a:pt x="3270" y="12365"/>
                    <a:pt x="3219" y="12201"/>
                  </a:cubicBezTo>
                  <a:cubicBezTo>
                    <a:pt x="3157" y="12013"/>
                    <a:pt x="3094" y="11824"/>
                    <a:pt x="3056" y="11623"/>
                  </a:cubicBezTo>
                  <a:cubicBezTo>
                    <a:pt x="3018" y="11484"/>
                    <a:pt x="2993" y="11334"/>
                    <a:pt x="2981" y="11195"/>
                  </a:cubicBezTo>
                  <a:cubicBezTo>
                    <a:pt x="2968" y="11132"/>
                    <a:pt x="2968" y="11095"/>
                    <a:pt x="2968" y="11069"/>
                  </a:cubicBezTo>
                  <a:cubicBezTo>
                    <a:pt x="2968" y="11095"/>
                    <a:pt x="2955" y="11145"/>
                    <a:pt x="2955" y="11195"/>
                  </a:cubicBezTo>
                  <a:cubicBezTo>
                    <a:pt x="2943" y="11359"/>
                    <a:pt x="2943" y="11510"/>
                    <a:pt x="2968" y="11673"/>
                  </a:cubicBezTo>
                  <a:cubicBezTo>
                    <a:pt x="2993" y="11887"/>
                    <a:pt x="3031" y="12101"/>
                    <a:pt x="3094" y="12302"/>
                  </a:cubicBezTo>
                  <a:cubicBezTo>
                    <a:pt x="3157" y="12528"/>
                    <a:pt x="3232" y="12754"/>
                    <a:pt x="3320" y="12968"/>
                  </a:cubicBezTo>
                  <a:cubicBezTo>
                    <a:pt x="3395" y="13195"/>
                    <a:pt x="3484" y="13396"/>
                    <a:pt x="3559" y="13584"/>
                  </a:cubicBezTo>
                  <a:cubicBezTo>
                    <a:pt x="3534" y="13584"/>
                    <a:pt x="3521" y="13572"/>
                    <a:pt x="3509" y="13572"/>
                  </a:cubicBezTo>
                  <a:cubicBezTo>
                    <a:pt x="3471" y="13572"/>
                    <a:pt x="3433" y="13572"/>
                    <a:pt x="3408" y="13597"/>
                  </a:cubicBezTo>
                  <a:cubicBezTo>
                    <a:pt x="3320" y="13685"/>
                    <a:pt x="3282" y="13811"/>
                    <a:pt x="3307" y="13924"/>
                  </a:cubicBezTo>
                  <a:cubicBezTo>
                    <a:pt x="3345" y="14188"/>
                    <a:pt x="3421" y="14955"/>
                    <a:pt x="3295" y="15383"/>
                  </a:cubicBezTo>
                  <a:cubicBezTo>
                    <a:pt x="3081" y="16099"/>
                    <a:pt x="3043" y="16527"/>
                    <a:pt x="3245" y="17633"/>
                  </a:cubicBezTo>
                  <a:cubicBezTo>
                    <a:pt x="3282" y="17847"/>
                    <a:pt x="3345" y="18099"/>
                    <a:pt x="3408" y="18363"/>
                  </a:cubicBezTo>
                  <a:cubicBezTo>
                    <a:pt x="3345" y="18262"/>
                    <a:pt x="3295" y="18174"/>
                    <a:pt x="3245" y="18111"/>
                  </a:cubicBezTo>
                  <a:cubicBezTo>
                    <a:pt x="3207" y="18036"/>
                    <a:pt x="3119" y="17948"/>
                    <a:pt x="3069" y="17910"/>
                  </a:cubicBezTo>
                  <a:lnTo>
                    <a:pt x="3006" y="17835"/>
                  </a:lnTo>
                  <a:lnTo>
                    <a:pt x="3056" y="17948"/>
                  </a:lnTo>
                  <a:cubicBezTo>
                    <a:pt x="3081" y="18011"/>
                    <a:pt x="3131" y="18099"/>
                    <a:pt x="3169" y="18225"/>
                  </a:cubicBezTo>
                  <a:cubicBezTo>
                    <a:pt x="3219" y="18338"/>
                    <a:pt x="3282" y="18463"/>
                    <a:pt x="3345" y="18602"/>
                  </a:cubicBezTo>
                  <a:cubicBezTo>
                    <a:pt x="3395" y="18753"/>
                    <a:pt x="3458" y="18904"/>
                    <a:pt x="3509" y="19067"/>
                  </a:cubicBezTo>
                  <a:lnTo>
                    <a:pt x="3546" y="19142"/>
                  </a:lnTo>
                  <a:cubicBezTo>
                    <a:pt x="3081" y="19155"/>
                    <a:pt x="2628" y="19218"/>
                    <a:pt x="2188" y="19306"/>
                  </a:cubicBezTo>
                  <a:cubicBezTo>
                    <a:pt x="2025" y="19344"/>
                    <a:pt x="1912" y="19482"/>
                    <a:pt x="1912" y="19633"/>
                  </a:cubicBezTo>
                  <a:lnTo>
                    <a:pt x="1912" y="20815"/>
                  </a:lnTo>
                  <a:cubicBezTo>
                    <a:pt x="1723" y="20928"/>
                    <a:pt x="1597" y="21129"/>
                    <a:pt x="1597" y="21356"/>
                  </a:cubicBezTo>
                  <a:lnTo>
                    <a:pt x="1597" y="21532"/>
                  </a:lnTo>
                  <a:cubicBezTo>
                    <a:pt x="1396" y="21557"/>
                    <a:pt x="1195" y="21607"/>
                    <a:pt x="994" y="21670"/>
                  </a:cubicBezTo>
                  <a:cubicBezTo>
                    <a:pt x="352" y="21896"/>
                    <a:pt x="0" y="22362"/>
                    <a:pt x="0" y="22953"/>
                  </a:cubicBezTo>
                  <a:lnTo>
                    <a:pt x="0" y="26474"/>
                  </a:lnTo>
                  <a:cubicBezTo>
                    <a:pt x="0" y="27027"/>
                    <a:pt x="730" y="27115"/>
                    <a:pt x="1069" y="27153"/>
                  </a:cubicBezTo>
                  <a:cubicBezTo>
                    <a:pt x="1635" y="27215"/>
                    <a:pt x="2540" y="27241"/>
                    <a:pt x="4087" y="27241"/>
                  </a:cubicBezTo>
                  <a:cubicBezTo>
                    <a:pt x="5621" y="27241"/>
                    <a:pt x="6527" y="27215"/>
                    <a:pt x="7092" y="27153"/>
                  </a:cubicBezTo>
                  <a:cubicBezTo>
                    <a:pt x="7445" y="27115"/>
                    <a:pt x="8174" y="27027"/>
                    <a:pt x="8174" y="26474"/>
                  </a:cubicBezTo>
                  <a:lnTo>
                    <a:pt x="8174" y="22953"/>
                  </a:lnTo>
                  <a:cubicBezTo>
                    <a:pt x="8174" y="21984"/>
                    <a:pt x="7281" y="21620"/>
                    <a:pt x="6564" y="21532"/>
                  </a:cubicBezTo>
                  <a:lnTo>
                    <a:pt x="6564" y="21368"/>
                  </a:lnTo>
                  <a:cubicBezTo>
                    <a:pt x="6564" y="21142"/>
                    <a:pt x="6439" y="20941"/>
                    <a:pt x="6250" y="20827"/>
                  </a:cubicBezTo>
                  <a:lnTo>
                    <a:pt x="6250" y="19645"/>
                  </a:lnTo>
                  <a:cubicBezTo>
                    <a:pt x="6250" y="19482"/>
                    <a:pt x="6137" y="19344"/>
                    <a:pt x="5986" y="19306"/>
                  </a:cubicBezTo>
                  <a:cubicBezTo>
                    <a:pt x="5584" y="19230"/>
                    <a:pt x="5169" y="19168"/>
                    <a:pt x="4766" y="19155"/>
                  </a:cubicBezTo>
                  <a:cubicBezTo>
                    <a:pt x="4829" y="19080"/>
                    <a:pt x="4904" y="19017"/>
                    <a:pt x="4980" y="18954"/>
                  </a:cubicBezTo>
                  <a:cubicBezTo>
                    <a:pt x="5030" y="18904"/>
                    <a:pt x="5081" y="18866"/>
                    <a:pt x="5118" y="18828"/>
                  </a:cubicBezTo>
                  <a:cubicBezTo>
                    <a:pt x="5156" y="18803"/>
                    <a:pt x="5194" y="18778"/>
                    <a:pt x="5231" y="18753"/>
                  </a:cubicBezTo>
                  <a:lnTo>
                    <a:pt x="5319" y="18677"/>
                  </a:lnTo>
                  <a:lnTo>
                    <a:pt x="5319" y="18677"/>
                  </a:lnTo>
                  <a:lnTo>
                    <a:pt x="5219" y="18690"/>
                  </a:lnTo>
                  <a:cubicBezTo>
                    <a:pt x="5181" y="18702"/>
                    <a:pt x="5131" y="18715"/>
                    <a:pt x="5093" y="18728"/>
                  </a:cubicBezTo>
                  <a:cubicBezTo>
                    <a:pt x="5043" y="18753"/>
                    <a:pt x="4992" y="18778"/>
                    <a:pt x="4942" y="18803"/>
                  </a:cubicBezTo>
                  <a:cubicBezTo>
                    <a:pt x="4892" y="18828"/>
                    <a:pt x="4829" y="18866"/>
                    <a:pt x="4766" y="18904"/>
                  </a:cubicBezTo>
                  <a:cubicBezTo>
                    <a:pt x="4854" y="18828"/>
                    <a:pt x="4955" y="18728"/>
                    <a:pt x="5055" y="18639"/>
                  </a:cubicBezTo>
                  <a:cubicBezTo>
                    <a:pt x="5169" y="18539"/>
                    <a:pt x="5294" y="18401"/>
                    <a:pt x="5420" y="18287"/>
                  </a:cubicBezTo>
                  <a:cubicBezTo>
                    <a:pt x="5546" y="18174"/>
                    <a:pt x="5659" y="18036"/>
                    <a:pt x="5772" y="17923"/>
                  </a:cubicBezTo>
                  <a:cubicBezTo>
                    <a:pt x="5885" y="17797"/>
                    <a:pt x="5986" y="17684"/>
                    <a:pt x="6074" y="17583"/>
                  </a:cubicBezTo>
                  <a:lnTo>
                    <a:pt x="6288" y="17344"/>
                  </a:lnTo>
                  <a:lnTo>
                    <a:pt x="6376" y="17244"/>
                  </a:lnTo>
                  <a:lnTo>
                    <a:pt x="6275" y="17294"/>
                  </a:lnTo>
                  <a:lnTo>
                    <a:pt x="6036" y="17445"/>
                  </a:lnTo>
                  <a:lnTo>
                    <a:pt x="6024" y="17457"/>
                  </a:lnTo>
                  <a:lnTo>
                    <a:pt x="6036" y="17432"/>
                  </a:lnTo>
                  <a:cubicBezTo>
                    <a:pt x="6200" y="17244"/>
                    <a:pt x="6363" y="17042"/>
                    <a:pt x="6514" y="16841"/>
                  </a:cubicBezTo>
                  <a:cubicBezTo>
                    <a:pt x="6652" y="16653"/>
                    <a:pt x="6766" y="16451"/>
                    <a:pt x="6879" y="16238"/>
                  </a:cubicBezTo>
                  <a:cubicBezTo>
                    <a:pt x="6967" y="16074"/>
                    <a:pt x="7030" y="15911"/>
                    <a:pt x="7092" y="15747"/>
                  </a:cubicBezTo>
                  <a:cubicBezTo>
                    <a:pt x="7118" y="15684"/>
                    <a:pt x="7130" y="15622"/>
                    <a:pt x="7143" y="15584"/>
                  </a:cubicBezTo>
                  <a:lnTo>
                    <a:pt x="7155" y="15534"/>
                  </a:lnTo>
                  <a:lnTo>
                    <a:pt x="7130" y="15584"/>
                  </a:lnTo>
                  <a:cubicBezTo>
                    <a:pt x="7118" y="15609"/>
                    <a:pt x="7092" y="15659"/>
                    <a:pt x="7067" y="15710"/>
                  </a:cubicBezTo>
                  <a:cubicBezTo>
                    <a:pt x="6992" y="15848"/>
                    <a:pt x="6904" y="15986"/>
                    <a:pt x="6816" y="16125"/>
                  </a:cubicBezTo>
                  <a:cubicBezTo>
                    <a:pt x="6690" y="16301"/>
                    <a:pt x="6564" y="16464"/>
                    <a:pt x="6426" y="16628"/>
                  </a:cubicBezTo>
                  <a:cubicBezTo>
                    <a:pt x="6690" y="16150"/>
                    <a:pt x="6904" y="15647"/>
                    <a:pt x="7055" y="15131"/>
                  </a:cubicBezTo>
                  <a:cubicBezTo>
                    <a:pt x="7872" y="12528"/>
                    <a:pt x="7860" y="10893"/>
                    <a:pt x="7860" y="10818"/>
                  </a:cubicBezTo>
                  <a:cubicBezTo>
                    <a:pt x="7860" y="10717"/>
                    <a:pt x="7822" y="10617"/>
                    <a:pt x="7746" y="10554"/>
                  </a:cubicBezTo>
                  <a:cubicBezTo>
                    <a:pt x="7734" y="10554"/>
                    <a:pt x="7721" y="10541"/>
                    <a:pt x="7696" y="10541"/>
                  </a:cubicBezTo>
                  <a:cubicBezTo>
                    <a:pt x="7684" y="10541"/>
                    <a:pt x="7658" y="10541"/>
                    <a:pt x="7646" y="10554"/>
                  </a:cubicBezTo>
                  <a:cubicBezTo>
                    <a:pt x="7671" y="10491"/>
                    <a:pt x="7696" y="10428"/>
                    <a:pt x="7721" y="10353"/>
                  </a:cubicBezTo>
                  <a:cubicBezTo>
                    <a:pt x="7784" y="10126"/>
                    <a:pt x="7847" y="9900"/>
                    <a:pt x="7910" y="9686"/>
                  </a:cubicBezTo>
                  <a:cubicBezTo>
                    <a:pt x="7973" y="9460"/>
                    <a:pt x="8023" y="9246"/>
                    <a:pt x="8061" y="9070"/>
                  </a:cubicBezTo>
                  <a:cubicBezTo>
                    <a:pt x="8098" y="8894"/>
                    <a:pt x="8124" y="8731"/>
                    <a:pt x="8136" y="8617"/>
                  </a:cubicBezTo>
                  <a:lnTo>
                    <a:pt x="8161" y="8454"/>
                  </a:lnTo>
                  <a:lnTo>
                    <a:pt x="8111" y="8605"/>
                  </a:lnTo>
                  <a:cubicBezTo>
                    <a:pt x="8073" y="8705"/>
                    <a:pt x="8023" y="8844"/>
                    <a:pt x="7973" y="9007"/>
                  </a:cubicBezTo>
                  <a:lnTo>
                    <a:pt x="7960" y="9058"/>
                  </a:lnTo>
                  <a:cubicBezTo>
                    <a:pt x="7973" y="8454"/>
                    <a:pt x="7822" y="7737"/>
                    <a:pt x="7696" y="7071"/>
                  </a:cubicBezTo>
                  <a:cubicBezTo>
                    <a:pt x="7595" y="6681"/>
                    <a:pt x="7545" y="6291"/>
                    <a:pt x="7520" y="5889"/>
                  </a:cubicBezTo>
                  <a:cubicBezTo>
                    <a:pt x="7558" y="5197"/>
                    <a:pt x="7658" y="4254"/>
                    <a:pt x="7658" y="4241"/>
                  </a:cubicBezTo>
                  <a:cubicBezTo>
                    <a:pt x="7684" y="4128"/>
                    <a:pt x="7646" y="4028"/>
                    <a:pt x="7570" y="3940"/>
                  </a:cubicBezTo>
                  <a:cubicBezTo>
                    <a:pt x="7558" y="3927"/>
                    <a:pt x="7533" y="3914"/>
                    <a:pt x="7507" y="3914"/>
                  </a:cubicBezTo>
                  <a:cubicBezTo>
                    <a:pt x="7499" y="3913"/>
                    <a:pt x="7491" y="3912"/>
                    <a:pt x="7483" y="3912"/>
                  </a:cubicBezTo>
                  <a:cubicBezTo>
                    <a:pt x="7432" y="3912"/>
                    <a:pt x="7391" y="3946"/>
                    <a:pt x="7369" y="3990"/>
                  </a:cubicBezTo>
                  <a:cubicBezTo>
                    <a:pt x="7193" y="4254"/>
                    <a:pt x="7042" y="4531"/>
                    <a:pt x="6891" y="4807"/>
                  </a:cubicBezTo>
                  <a:cubicBezTo>
                    <a:pt x="6916" y="4757"/>
                    <a:pt x="6942" y="4694"/>
                    <a:pt x="6954" y="4631"/>
                  </a:cubicBezTo>
                  <a:lnTo>
                    <a:pt x="6979" y="4581"/>
                  </a:lnTo>
                  <a:cubicBezTo>
                    <a:pt x="7042" y="4455"/>
                    <a:pt x="7092" y="4329"/>
                    <a:pt x="7155" y="4204"/>
                  </a:cubicBezTo>
                  <a:cubicBezTo>
                    <a:pt x="7218" y="4078"/>
                    <a:pt x="7269" y="3940"/>
                    <a:pt x="7331" y="3814"/>
                  </a:cubicBezTo>
                  <a:cubicBezTo>
                    <a:pt x="7382" y="3688"/>
                    <a:pt x="7432" y="3575"/>
                    <a:pt x="7482" y="3474"/>
                  </a:cubicBezTo>
                  <a:cubicBezTo>
                    <a:pt x="7545" y="3386"/>
                    <a:pt x="7570" y="3286"/>
                    <a:pt x="7595" y="3223"/>
                  </a:cubicBezTo>
                  <a:lnTo>
                    <a:pt x="7633" y="3135"/>
                  </a:lnTo>
                  <a:lnTo>
                    <a:pt x="7570" y="3185"/>
                  </a:lnTo>
                  <a:cubicBezTo>
                    <a:pt x="7533" y="3223"/>
                    <a:pt x="7482" y="3286"/>
                    <a:pt x="7407" y="3361"/>
                  </a:cubicBezTo>
                  <a:lnTo>
                    <a:pt x="7382" y="3399"/>
                  </a:lnTo>
                  <a:lnTo>
                    <a:pt x="7382" y="3386"/>
                  </a:lnTo>
                  <a:cubicBezTo>
                    <a:pt x="7206" y="2858"/>
                    <a:pt x="7118" y="2305"/>
                    <a:pt x="7130" y="1739"/>
                  </a:cubicBezTo>
                  <a:cubicBezTo>
                    <a:pt x="7181" y="658"/>
                    <a:pt x="6979" y="155"/>
                    <a:pt x="6451" y="16"/>
                  </a:cubicBezTo>
                  <a:lnTo>
                    <a:pt x="6401" y="4"/>
                  </a:lnTo>
                  <a:cubicBezTo>
                    <a:pt x="6383" y="2"/>
                    <a:pt x="6365" y="0"/>
                    <a:pt x="6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7267125" y="4860175"/>
              <a:ext cx="44350" cy="83650"/>
            </a:xfrm>
            <a:custGeom>
              <a:avLst/>
              <a:gdLst/>
              <a:ahLst/>
              <a:cxnLst/>
              <a:rect l="l" t="t" r="r" b="b"/>
              <a:pathLst>
                <a:path w="1774" h="3346" extrusionOk="0">
                  <a:moveTo>
                    <a:pt x="1773" y="1"/>
                  </a:moveTo>
                  <a:lnTo>
                    <a:pt x="1698" y="139"/>
                  </a:lnTo>
                  <a:cubicBezTo>
                    <a:pt x="1648" y="239"/>
                    <a:pt x="1572" y="365"/>
                    <a:pt x="1497" y="529"/>
                  </a:cubicBezTo>
                  <a:cubicBezTo>
                    <a:pt x="1409" y="680"/>
                    <a:pt x="1321" y="868"/>
                    <a:pt x="1207" y="1057"/>
                  </a:cubicBezTo>
                  <a:cubicBezTo>
                    <a:pt x="1107" y="1258"/>
                    <a:pt x="1006" y="1472"/>
                    <a:pt x="893" y="1673"/>
                  </a:cubicBezTo>
                  <a:cubicBezTo>
                    <a:pt x="780" y="1874"/>
                    <a:pt x="667" y="2075"/>
                    <a:pt x="554" y="2277"/>
                  </a:cubicBezTo>
                  <a:cubicBezTo>
                    <a:pt x="453" y="2465"/>
                    <a:pt x="352" y="2654"/>
                    <a:pt x="264" y="2805"/>
                  </a:cubicBezTo>
                  <a:cubicBezTo>
                    <a:pt x="189" y="2956"/>
                    <a:pt x="113" y="3094"/>
                    <a:pt x="76" y="3195"/>
                  </a:cubicBezTo>
                  <a:lnTo>
                    <a:pt x="0" y="3345"/>
                  </a:lnTo>
                  <a:lnTo>
                    <a:pt x="88" y="3232"/>
                  </a:lnTo>
                  <a:cubicBezTo>
                    <a:pt x="151" y="3157"/>
                    <a:pt x="239" y="3056"/>
                    <a:pt x="340" y="2918"/>
                  </a:cubicBezTo>
                  <a:cubicBezTo>
                    <a:pt x="440" y="2792"/>
                    <a:pt x="541" y="2616"/>
                    <a:pt x="667" y="2453"/>
                  </a:cubicBezTo>
                  <a:cubicBezTo>
                    <a:pt x="780" y="2277"/>
                    <a:pt x="893" y="2063"/>
                    <a:pt x="1006" y="1849"/>
                  </a:cubicBezTo>
                  <a:cubicBezTo>
                    <a:pt x="1119" y="1648"/>
                    <a:pt x="1220" y="1422"/>
                    <a:pt x="1321" y="1208"/>
                  </a:cubicBezTo>
                  <a:cubicBezTo>
                    <a:pt x="1421" y="1007"/>
                    <a:pt x="1497" y="793"/>
                    <a:pt x="1559" y="617"/>
                  </a:cubicBezTo>
                  <a:cubicBezTo>
                    <a:pt x="1635" y="441"/>
                    <a:pt x="1685" y="277"/>
                    <a:pt x="1723" y="177"/>
                  </a:cubicBezTo>
                  <a:lnTo>
                    <a:pt x="17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7271825" y="4709900"/>
              <a:ext cx="32100" cy="142750"/>
            </a:xfrm>
            <a:custGeom>
              <a:avLst/>
              <a:gdLst/>
              <a:ahLst/>
              <a:cxnLst/>
              <a:rect l="l" t="t" r="r" b="b"/>
              <a:pathLst>
                <a:path w="1284" h="5710" extrusionOk="0">
                  <a:moveTo>
                    <a:pt x="1283" y="1"/>
                  </a:moveTo>
                  <a:lnTo>
                    <a:pt x="1183" y="227"/>
                  </a:lnTo>
                  <a:cubicBezTo>
                    <a:pt x="1158" y="290"/>
                    <a:pt x="1120" y="378"/>
                    <a:pt x="1095" y="479"/>
                  </a:cubicBezTo>
                  <a:cubicBezTo>
                    <a:pt x="1057" y="592"/>
                    <a:pt x="1007" y="705"/>
                    <a:pt x="969" y="831"/>
                  </a:cubicBezTo>
                  <a:cubicBezTo>
                    <a:pt x="894" y="1095"/>
                    <a:pt x="831" y="1422"/>
                    <a:pt x="755" y="1761"/>
                  </a:cubicBezTo>
                  <a:cubicBezTo>
                    <a:pt x="680" y="2101"/>
                    <a:pt x="630" y="2478"/>
                    <a:pt x="567" y="2843"/>
                  </a:cubicBezTo>
                  <a:cubicBezTo>
                    <a:pt x="516" y="3207"/>
                    <a:pt x="466" y="3585"/>
                    <a:pt x="416" y="3924"/>
                  </a:cubicBezTo>
                  <a:cubicBezTo>
                    <a:pt x="366" y="4264"/>
                    <a:pt x="303" y="4578"/>
                    <a:pt x="240" y="4842"/>
                  </a:cubicBezTo>
                  <a:cubicBezTo>
                    <a:pt x="215" y="4968"/>
                    <a:pt x="177" y="5094"/>
                    <a:pt x="152" y="5194"/>
                  </a:cubicBezTo>
                  <a:lnTo>
                    <a:pt x="114" y="5358"/>
                  </a:lnTo>
                  <a:lnTo>
                    <a:pt x="76" y="5483"/>
                  </a:lnTo>
                  <a:lnTo>
                    <a:pt x="1" y="5710"/>
                  </a:lnTo>
                  <a:lnTo>
                    <a:pt x="101" y="5509"/>
                  </a:lnTo>
                  <a:lnTo>
                    <a:pt x="152" y="5383"/>
                  </a:lnTo>
                  <a:lnTo>
                    <a:pt x="202" y="5244"/>
                  </a:lnTo>
                  <a:cubicBezTo>
                    <a:pt x="240" y="5144"/>
                    <a:pt x="290" y="5031"/>
                    <a:pt x="328" y="4905"/>
                  </a:cubicBezTo>
                  <a:cubicBezTo>
                    <a:pt x="416" y="4641"/>
                    <a:pt x="491" y="4327"/>
                    <a:pt x="567" y="3987"/>
                  </a:cubicBezTo>
                  <a:cubicBezTo>
                    <a:pt x="642" y="3647"/>
                    <a:pt x="692" y="3270"/>
                    <a:pt x="755" y="2906"/>
                  </a:cubicBezTo>
                  <a:cubicBezTo>
                    <a:pt x="806" y="2528"/>
                    <a:pt x="856" y="2164"/>
                    <a:pt x="906" y="1812"/>
                  </a:cubicBezTo>
                  <a:cubicBezTo>
                    <a:pt x="969" y="1472"/>
                    <a:pt x="1007" y="1158"/>
                    <a:pt x="1070" y="894"/>
                  </a:cubicBezTo>
                  <a:cubicBezTo>
                    <a:pt x="1095" y="755"/>
                    <a:pt x="1120" y="630"/>
                    <a:pt x="1145" y="529"/>
                  </a:cubicBezTo>
                  <a:cubicBezTo>
                    <a:pt x="1170" y="416"/>
                    <a:pt x="1195" y="328"/>
                    <a:pt x="1221" y="252"/>
                  </a:cubicBezTo>
                  <a:lnTo>
                    <a:pt x="1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7216500" y="4678150"/>
              <a:ext cx="36500" cy="82075"/>
            </a:xfrm>
            <a:custGeom>
              <a:avLst/>
              <a:gdLst/>
              <a:ahLst/>
              <a:cxnLst/>
              <a:rect l="l" t="t" r="r" b="b"/>
              <a:pathLst>
                <a:path w="1460" h="3283" extrusionOk="0">
                  <a:moveTo>
                    <a:pt x="89" y="1"/>
                  </a:moveTo>
                  <a:lnTo>
                    <a:pt x="76" y="38"/>
                  </a:lnTo>
                  <a:cubicBezTo>
                    <a:pt x="76" y="76"/>
                    <a:pt x="64" y="114"/>
                    <a:pt x="51" y="177"/>
                  </a:cubicBezTo>
                  <a:cubicBezTo>
                    <a:pt x="13" y="340"/>
                    <a:pt x="1" y="504"/>
                    <a:pt x="1" y="680"/>
                  </a:cubicBezTo>
                  <a:cubicBezTo>
                    <a:pt x="1" y="906"/>
                    <a:pt x="38" y="1145"/>
                    <a:pt x="101" y="1384"/>
                  </a:cubicBezTo>
                  <a:cubicBezTo>
                    <a:pt x="164" y="1610"/>
                    <a:pt x="277" y="1837"/>
                    <a:pt x="416" y="2038"/>
                  </a:cubicBezTo>
                  <a:cubicBezTo>
                    <a:pt x="541" y="2189"/>
                    <a:pt x="680" y="2327"/>
                    <a:pt x="831" y="2465"/>
                  </a:cubicBezTo>
                  <a:cubicBezTo>
                    <a:pt x="956" y="2579"/>
                    <a:pt x="1070" y="2692"/>
                    <a:pt x="1183" y="2818"/>
                  </a:cubicBezTo>
                  <a:cubicBezTo>
                    <a:pt x="1271" y="2918"/>
                    <a:pt x="1334" y="3019"/>
                    <a:pt x="1396" y="3132"/>
                  </a:cubicBezTo>
                  <a:cubicBezTo>
                    <a:pt x="1422" y="3182"/>
                    <a:pt x="1447" y="3232"/>
                    <a:pt x="1459" y="3283"/>
                  </a:cubicBezTo>
                  <a:cubicBezTo>
                    <a:pt x="1459" y="3220"/>
                    <a:pt x="1447" y="3157"/>
                    <a:pt x="1422" y="3107"/>
                  </a:cubicBezTo>
                  <a:cubicBezTo>
                    <a:pt x="1384" y="2956"/>
                    <a:pt x="1334" y="2830"/>
                    <a:pt x="1258" y="2692"/>
                  </a:cubicBezTo>
                  <a:cubicBezTo>
                    <a:pt x="1158" y="2541"/>
                    <a:pt x="1044" y="2390"/>
                    <a:pt x="919" y="2252"/>
                  </a:cubicBezTo>
                  <a:cubicBezTo>
                    <a:pt x="793" y="2113"/>
                    <a:pt x="655" y="1962"/>
                    <a:pt x="541" y="1812"/>
                  </a:cubicBezTo>
                  <a:cubicBezTo>
                    <a:pt x="416" y="1635"/>
                    <a:pt x="315" y="1459"/>
                    <a:pt x="252" y="1258"/>
                  </a:cubicBezTo>
                  <a:cubicBezTo>
                    <a:pt x="177" y="1057"/>
                    <a:pt x="126" y="856"/>
                    <a:pt x="114" y="655"/>
                  </a:cubicBezTo>
                  <a:cubicBezTo>
                    <a:pt x="89" y="491"/>
                    <a:pt x="89" y="340"/>
                    <a:pt x="89" y="177"/>
                  </a:cubicBezTo>
                  <a:lnTo>
                    <a:pt x="89" y="38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7268050" y="4603650"/>
              <a:ext cx="22050" cy="92775"/>
            </a:xfrm>
            <a:custGeom>
              <a:avLst/>
              <a:gdLst/>
              <a:ahLst/>
              <a:cxnLst/>
              <a:rect l="l" t="t" r="r" b="b"/>
              <a:pathLst>
                <a:path w="882" h="3711" extrusionOk="0">
                  <a:moveTo>
                    <a:pt x="881" y="1"/>
                  </a:moveTo>
                  <a:lnTo>
                    <a:pt x="818" y="139"/>
                  </a:lnTo>
                  <a:cubicBezTo>
                    <a:pt x="781" y="227"/>
                    <a:pt x="730" y="353"/>
                    <a:pt x="667" y="516"/>
                  </a:cubicBezTo>
                  <a:cubicBezTo>
                    <a:pt x="605" y="680"/>
                    <a:pt x="542" y="868"/>
                    <a:pt x="466" y="1082"/>
                  </a:cubicBezTo>
                  <a:cubicBezTo>
                    <a:pt x="403" y="1296"/>
                    <a:pt x="340" y="1522"/>
                    <a:pt x="278" y="1761"/>
                  </a:cubicBezTo>
                  <a:cubicBezTo>
                    <a:pt x="227" y="1987"/>
                    <a:pt x="177" y="2226"/>
                    <a:pt x="139" y="2465"/>
                  </a:cubicBezTo>
                  <a:cubicBezTo>
                    <a:pt x="102" y="2692"/>
                    <a:pt x="64" y="2905"/>
                    <a:pt x="51" y="3094"/>
                  </a:cubicBezTo>
                  <a:cubicBezTo>
                    <a:pt x="26" y="3270"/>
                    <a:pt x="14" y="3433"/>
                    <a:pt x="1" y="3534"/>
                  </a:cubicBezTo>
                  <a:lnTo>
                    <a:pt x="1" y="3710"/>
                  </a:lnTo>
                  <a:lnTo>
                    <a:pt x="26" y="3547"/>
                  </a:lnTo>
                  <a:cubicBezTo>
                    <a:pt x="51" y="3433"/>
                    <a:pt x="64" y="3283"/>
                    <a:pt x="102" y="3107"/>
                  </a:cubicBezTo>
                  <a:cubicBezTo>
                    <a:pt x="127" y="2930"/>
                    <a:pt x="164" y="2717"/>
                    <a:pt x="215" y="2503"/>
                  </a:cubicBezTo>
                  <a:cubicBezTo>
                    <a:pt x="252" y="2277"/>
                    <a:pt x="303" y="2038"/>
                    <a:pt x="366" y="1811"/>
                  </a:cubicBezTo>
                  <a:cubicBezTo>
                    <a:pt x="428" y="1585"/>
                    <a:pt x="479" y="1346"/>
                    <a:pt x="542" y="1132"/>
                  </a:cubicBezTo>
                  <a:cubicBezTo>
                    <a:pt x="605" y="931"/>
                    <a:pt x="655" y="730"/>
                    <a:pt x="705" y="554"/>
                  </a:cubicBezTo>
                  <a:cubicBezTo>
                    <a:pt x="768" y="390"/>
                    <a:pt x="806" y="239"/>
                    <a:pt x="843" y="151"/>
                  </a:cubicBezTo>
                  <a:lnTo>
                    <a:pt x="881" y="1"/>
                  </a:lnTo>
                  <a:close/>
                </a:path>
              </a:pathLst>
            </a:custGeom>
            <a:solidFill>
              <a:srgbClr val="3B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7246050" y="4659300"/>
              <a:ext cx="6000" cy="51250"/>
            </a:xfrm>
            <a:custGeom>
              <a:avLst/>
              <a:gdLst/>
              <a:ahLst/>
              <a:cxnLst/>
              <a:rect l="l" t="t" r="r" b="b"/>
              <a:pathLst>
                <a:path w="240" h="2050" extrusionOk="0">
                  <a:moveTo>
                    <a:pt x="13" y="0"/>
                  </a:moveTo>
                  <a:lnTo>
                    <a:pt x="13" y="88"/>
                  </a:lnTo>
                  <a:cubicBezTo>
                    <a:pt x="13" y="151"/>
                    <a:pt x="1" y="227"/>
                    <a:pt x="1" y="327"/>
                  </a:cubicBezTo>
                  <a:lnTo>
                    <a:pt x="1" y="667"/>
                  </a:lnTo>
                  <a:cubicBezTo>
                    <a:pt x="1" y="792"/>
                    <a:pt x="26" y="931"/>
                    <a:pt x="38" y="1069"/>
                  </a:cubicBezTo>
                  <a:cubicBezTo>
                    <a:pt x="51" y="1195"/>
                    <a:pt x="64" y="1321"/>
                    <a:pt x="89" y="1446"/>
                  </a:cubicBezTo>
                  <a:cubicBezTo>
                    <a:pt x="101" y="1560"/>
                    <a:pt x="126" y="1673"/>
                    <a:pt x="152" y="1761"/>
                  </a:cubicBezTo>
                  <a:cubicBezTo>
                    <a:pt x="177" y="1849"/>
                    <a:pt x="189" y="1924"/>
                    <a:pt x="202" y="1975"/>
                  </a:cubicBezTo>
                  <a:lnTo>
                    <a:pt x="240" y="2050"/>
                  </a:lnTo>
                  <a:lnTo>
                    <a:pt x="227" y="1962"/>
                  </a:lnTo>
                  <a:lnTo>
                    <a:pt x="202" y="1736"/>
                  </a:lnTo>
                  <a:cubicBezTo>
                    <a:pt x="189" y="1635"/>
                    <a:pt x="177" y="1522"/>
                    <a:pt x="164" y="1409"/>
                  </a:cubicBezTo>
                  <a:cubicBezTo>
                    <a:pt x="139" y="1283"/>
                    <a:pt x="126" y="1157"/>
                    <a:pt x="114" y="1031"/>
                  </a:cubicBezTo>
                  <a:cubicBezTo>
                    <a:pt x="101" y="906"/>
                    <a:pt x="89" y="767"/>
                    <a:pt x="76" y="654"/>
                  </a:cubicBezTo>
                  <a:cubicBezTo>
                    <a:pt x="64" y="528"/>
                    <a:pt x="51" y="415"/>
                    <a:pt x="51" y="327"/>
                  </a:cubicBezTo>
                  <a:lnTo>
                    <a:pt x="26" y="8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3B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7289750" y="4787250"/>
              <a:ext cx="25800" cy="76100"/>
            </a:xfrm>
            <a:custGeom>
              <a:avLst/>
              <a:gdLst/>
              <a:ahLst/>
              <a:cxnLst/>
              <a:rect l="l" t="t" r="r" b="b"/>
              <a:pathLst>
                <a:path w="1032" h="3044" extrusionOk="0">
                  <a:moveTo>
                    <a:pt x="1032" y="0"/>
                  </a:moveTo>
                  <a:lnTo>
                    <a:pt x="981" y="126"/>
                  </a:lnTo>
                  <a:lnTo>
                    <a:pt x="856" y="478"/>
                  </a:lnTo>
                  <a:lnTo>
                    <a:pt x="705" y="968"/>
                  </a:lnTo>
                  <a:cubicBezTo>
                    <a:pt x="642" y="1145"/>
                    <a:pt x="579" y="1333"/>
                    <a:pt x="516" y="1522"/>
                  </a:cubicBezTo>
                  <a:cubicBezTo>
                    <a:pt x="453" y="1710"/>
                    <a:pt x="390" y="1899"/>
                    <a:pt x="328" y="2075"/>
                  </a:cubicBezTo>
                  <a:lnTo>
                    <a:pt x="164" y="2565"/>
                  </a:lnTo>
                  <a:lnTo>
                    <a:pt x="51" y="2905"/>
                  </a:lnTo>
                  <a:lnTo>
                    <a:pt x="1" y="3043"/>
                  </a:lnTo>
                  <a:lnTo>
                    <a:pt x="63" y="2918"/>
                  </a:lnTo>
                  <a:cubicBezTo>
                    <a:pt x="101" y="2842"/>
                    <a:pt x="151" y="2742"/>
                    <a:pt x="202" y="2603"/>
                  </a:cubicBezTo>
                  <a:cubicBezTo>
                    <a:pt x="265" y="2477"/>
                    <a:pt x="328" y="2314"/>
                    <a:pt x="390" y="2138"/>
                  </a:cubicBezTo>
                  <a:cubicBezTo>
                    <a:pt x="453" y="1949"/>
                    <a:pt x="529" y="1773"/>
                    <a:pt x="592" y="1585"/>
                  </a:cubicBezTo>
                  <a:cubicBezTo>
                    <a:pt x="654" y="1396"/>
                    <a:pt x="717" y="1195"/>
                    <a:pt x="768" y="1019"/>
                  </a:cubicBezTo>
                  <a:cubicBezTo>
                    <a:pt x="831" y="830"/>
                    <a:pt x="868" y="654"/>
                    <a:pt x="906" y="503"/>
                  </a:cubicBezTo>
                  <a:cubicBezTo>
                    <a:pt x="956" y="365"/>
                    <a:pt x="981" y="227"/>
                    <a:pt x="994" y="139"/>
                  </a:cubicBezTo>
                  <a:lnTo>
                    <a:pt x="10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7247000" y="4929975"/>
              <a:ext cx="44675" cy="83325"/>
            </a:xfrm>
            <a:custGeom>
              <a:avLst/>
              <a:gdLst/>
              <a:ahLst/>
              <a:cxnLst/>
              <a:rect l="l" t="t" r="r" b="b"/>
              <a:pathLst>
                <a:path w="1787" h="3333" extrusionOk="0">
                  <a:moveTo>
                    <a:pt x="1786" y="0"/>
                  </a:moveTo>
                  <a:lnTo>
                    <a:pt x="1723" y="176"/>
                  </a:lnTo>
                  <a:cubicBezTo>
                    <a:pt x="1685" y="289"/>
                    <a:pt x="1635" y="440"/>
                    <a:pt x="1572" y="616"/>
                  </a:cubicBezTo>
                  <a:cubicBezTo>
                    <a:pt x="1497" y="792"/>
                    <a:pt x="1409" y="994"/>
                    <a:pt x="1321" y="1207"/>
                  </a:cubicBezTo>
                  <a:cubicBezTo>
                    <a:pt x="1233" y="1409"/>
                    <a:pt x="1120" y="1635"/>
                    <a:pt x="1006" y="1836"/>
                  </a:cubicBezTo>
                  <a:cubicBezTo>
                    <a:pt x="893" y="2037"/>
                    <a:pt x="767" y="2238"/>
                    <a:pt x="654" y="2427"/>
                  </a:cubicBezTo>
                  <a:cubicBezTo>
                    <a:pt x="541" y="2603"/>
                    <a:pt x="428" y="2767"/>
                    <a:pt x="327" y="2892"/>
                  </a:cubicBezTo>
                  <a:cubicBezTo>
                    <a:pt x="227" y="3018"/>
                    <a:pt x="151" y="3144"/>
                    <a:pt x="88" y="3207"/>
                  </a:cubicBezTo>
                  <a:lnTo>
                    <a:pt x="0" y="3332"/>
                  </a:lnTo>
                  <a:lnTo>
                    <a:pt x="101" y="3232"/>
                  </a:lnTo>
                  <a:cubicBezTo>
                    <a:pt x="164" y="3169"/>
                    <a:pt x="264" y="3081"/>
                    <a:pt x="365" y="2955"/>
                  </a:cubicBezTo>
                  <a:cubicBezTo>
                    <a:pt x="491" y="2804"/>
                    <a:pt x="604" y="2653"/>
                    <a:pt x="705" y="2503"/>
                  </a:cubicBezTo>
                  <a:cubicBezTo>
                    <a:pt x="830" y="2326"/>
                    <a:pt x="956" y="2125"/>
                    <a:pt x="1069" y="1912"/>
                  </a:cubicBezTo>
                  <a:cubicBezTo>
                    <a:pt x="1182" y="1698"/>
                    <a:pt x="1296" y="1484"/>
                    <a:pt x="1384" y="1258"/>
                  </a:cubicBezTo>
                  <a:cubicBezTo>
                    <a:pt x="1472" y="1044"/>
                    <a:pt x="1547" y="830"/>
                    <a:pt x="1610" y="641"/>
                  </a:cubicBezTo>
                  <a:cubicBezTo>
                    <a:pt x="1673" y="453"/>
                    <a:pt x="1711" y="289"/>
                    <a:pt x="1748" y="176"/>
                  </a:cubicBezTo>
                  <a:lnTo>
                    <a:pt x="17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7219325" y="4979950"/>
              <a:ext cx="9150" cy="46875"/>
            </a:xfrm>
            <a:custGeom>
              <a:avLst/>
              <a:gdLst/>
              <a:ahLst/>
              <a:cxnLst/>
              <a:rect l="l" t="t" r="r" b="b"/>
              <a:pathLst>
                <a:path w="366" h="1875" extrusionOk="0">
                  <a:moveTo>
                    <a:pt x="1" y="1"/>
                  </a:moveTo>
                  <a:lnTo>
                    <a:pt x="1" y="101"/>
                  </a:lnTo>
                  <a:cubicBezTo>
                    <a:pt x="1" y="151"/>
                    <a:pt x="1" y="227"/>
                    <a:pt x="13" y="327"/>
                  </a:cubicBezTo>
                  <a:cubicBezTo>
                    <a:pt x="26" y="416"/>
                    <a:pt x="26" y="529"/>
                    <a:pt x="39" y="642"/>
                  </a:cubicBezTo>
                  <a:cubicBezTo>
                    <a:pt x="64" y="755"/>
                    <a:pt x="76" y="868"/>
                    <a:pt x="101" y="994"/>
                  </a:cubicBezTo>
                  <a:cubicBezTo>
                    <a:pt x="114" y="1107"/>
                    <a:pt x="152" y="1220"/>
                    <a:pt x="177" y="1321"/>
                  </a:cubicBezTo>
                  <a:cubicBezTo>
                    <a:pt x="202" y="1434"/>
                    <a:pt x="240" y="1522"/>
                    <a:pt x="265" y="1610"/>
                  </a:cubicBezTo>
                  <a:cubicBezTo>
                    <a:pt x="290" y="1686"/>
                    <a:pt x="315" y="1748"/>
                    <a:pt x="328" y="1799"/>
                  </a:cubicBezTo>
                  <a:lnTo>
                    <a:pt x="366" y="1874"/>
                  </a:lnTo>
                  <a:lnTo>
                    <a:pt x="353" y="1786"/>
                  </a:lnTo>
                  <a:lnTo>
                    <a:pt x="303" y="1560"/>
                  </a:lnTo>
                  <a:lnTo>
                    <a:pt x="252" y="1271"/>
                  </a:lnTo>
                  <a:cubicBezTo>
                    <a:pt x="227" y="1157"/>
                    <a:pt x="202" y="1044"/>
                    <a:pt x="189" y="931"/>
                  </a:cubicBezTo>
                  <a:cubicBezTo>
                    <a:pt x="164" y="818"/>
                    <a:pt x="139" y="705"/>
                    <a:pt x="114" y="592"/>
                  </a:cubicBezTo>
                  <a:cubicBezTo>
                    <a:pt x="101" y="491"/>
                    <a:pt x="76" y="390"/>
                    <a:pt x="64" y="302"/>
                  </a:cubicBezTo>
                  <a:lnTo>
                    <a:pt x="26" y="89"/>
                  </a:lnTo>
                  <a:lnTo>
                    <a:pt x="1" y="1"/>
                  </a:lnTo>
                  <a:close/>
                  <a:moveTo>
                    <a:pt x="366" y="1874"/>
                  </a:moveTo>
                  <a:lnTo>
                    <a:pt x="366" y="1874"/>
                  </a:lnTo>
                  <a:lnTo>
                    <a:pt x="366" y="18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7218700" y="4843200"/>
              <a:ext cx="19825" cy="113200"/>
            </a:xfrm>
            <a:custGeom>
              <a:avLst/>
              <a:gdLst/>
              <a:ahLst/>
              <a:cxnLst/>
              <a:rect l="l" t="t" r="r" b="b"/>
              <a:pathLst>
                <a:path w="793" h="4528" extrusionOk="0">
                  <a:moveTo>
                    <a:pt x="1" y="1"/>
                  </a:moveTo>
                  <a:cubicBezTo>
                    <a:pt x="1" y="2"/>
                    <a:pt x="26" y="65"/>
                    <a:pt x="64" y="177"/>
                  </a:cubicBezTo>
                  <a:cubicBezTo>
                    <a:pt x="89" y="290"/>
                    <a:pt x="139" y="466"/>
                    <a:pt x="189" y="667"/>
                  </a:cubicBezTo>
                  <a:cubicBezTo>
                    <a:pt x="240" y="868"/>
                    <a:pt x="277" y="1120"/>
                    <a:pt x="328" y="1384"/>
                  </a:cubicBezTo>
                  <a:cubicBezTo>
                    <a:pt x="378" y="1648"/>
                    <a:pt x="416" y="1937"/>
                    <a:pt x="453" y="2226"/>
                  </a:cubicBezTo>
                  <a:cubicBezTo>
                    <a:pt x="479" y="2515"/>
                    <a:pt x="516" y="2805"/>
                    <a:pt x="554" y="3081"/>
                  </a:cubicBezTo>
                  <a:cubicBezTo>
                    <a:pt x="579" y="3345"/>
                    <a:pt x="617" y="3609"/>
                    <a:pt x="655" y="3823"/>
                  </a:cubicBezTo>
                  <a:cubicBezTo>
                    <a:pt x="692" y="4037"/>
                    <a:pt x="717" y="4213"/>
                    <a:pt x="743" y="4339"/>
                  </a:cubicBezTo>
                  <a:lnTo>
                    <a:pt x="793" y="4527"/>
                  </a:lnTo>
                  <a:lnTo>
                    <a:pt x="768" y="4326"/>
                  </a:lnTo>
                  <a:cubicBezTo>
                    <a:pt x="743" y="4200"/>
                    <a:pt x="717" y="4024"/>
                    <a:pt x="692" y="3811"/>
                  </a:cubicBezTo>
                  <a:cubicBezTo>
                    <a:pt x="667" y="3584"/>
                    <a:pt x="655" y="3333"/>
                    <a:pt x="617" y="3056"/>
                  </a:cubicBezTo>
                  <a:cubicBezTo>
                    <a:pt x="592" y="2780"/>
                    <a:pt x="567" y="2490"/>
                    <a:pt x="529" y="2201"/>
                  </a:cubicBezTo>
                  <a:cubicBezTo>
                    <a:pt x="504" y="1899"/>
                    <a:pt x="453" y="1610"/>
                    <a:pt x="403" y="1346"/>
                  </a:cubicBezTo>
                  <a:cubicBezTo>
                    <a:pt x="353" y="1082"/>
                    <a:pt x="290" y="843"/>
                    <a:pt x="227" y="642"/>
                  </a:cubicBezTo>
                  <a:cubicBezTo>
                    <a:pt x="189" y="478"/>
                    <a:pt x="139" y="315"/>
                    <a:pt x="76" y="164"/>
                  </a:cubicBezTo>
                  <a:cubicBezTo>
                    <a:pt x="26" y="65"/>
                    <a:pt x="1" y="2"/>
                    <a:pt x="1" y="1"/>
                  </a:cubicBezTo>
                  <a:close/>
                  <a:moveTo>
                    <a:pt x="793" y="4527"/>
                  </a:moveTo>
                  <a:lnTo>
                    <a:pt x="793" y="4527"/>
                  </a:lnTo>
                  <a:lnTo>
                    <a:pt x="793" y="452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7223100" y="4772475"/>
              <a:ext cx="28325" cy="85850"/>
            </a:xfrm>
            <a:custGeom>
              <a:avLst/>
              <a:gdLst/>
              <a:ahLst/>
              <a:cxnLst/>
              <a:rect l="l" t="t" r="r" b="b"/>
              <a:pathLst>
                <a:path w="1133" h="3434" extrusionOk="0">
                  <a:moveTo>
                    <a:pt x="1" y="0"/>
                  </a:moveTo>
                  <a:lnTo>
                    <a:pt x="64" y="139"/>
                  </a:lnTo>
                  <a:cubicBezTo>
                    <a:pt x="101" y="227"/>
                    <a:pt x="164" y="352"/>
                    <a:pt x="215" y="491"/>
                  </a:cubicBezTo>
                  <a:cubicBezTo>
                    <a:pt x="277" y="642"/>
                    <a:pt x="353" y="818"/>
                    <a:pt x="441" y="1006"/>
                  </a:cubicBezTo>
                  <a:cubicBezTo>
                    <a:pt x="516" y="1195"/>
                    <a:pt x="592" y="1409"/>
                    <a:pt x="655" y="1622"/>
                  </a:cubicBezTo>
                  <a:cubicBezTo>
                    <a:pt x="730" y="1849"/>
                    <a:pt x="806" y="2062"/>
                    <a:pt x="856" y="2276"/>
                  </a:cubicBezTo>
                  <a:cubicBezTo>
                    <a:pt x="919" y="2477"/>
                    <a:pt x="969" y="2679"/>
                    <a:pt x="1007" y="2855"/>
                  </a:cubicBezTo>
                  <a:cubicBezTo>
                    <a:pt x="1044" y="3031"/>
                    <a:pt x="1070" y="3169"/>
                    <a:pt x="1095" y="3270"/>
                  </a:cubicBezTo>
                  <a:lnTo>
                    <a:pt x="1132" y="3433"/>
                  </a:lnTo>
                  <a:lnTo>
                    <a:pt x="1107" y="3257"/>
                  </a:lnTo>
                  <a:cubicBezTo>
                    <a:pt x="1095" y="3156"/>
                    <a:pt x="1082" y="3006"/>
                    <a:pt x="1057" y="2830"/>
                  </a:cubicBezTo>
                  <a:cubicBezTo>
                    <a:pt x="1032" y="2653"/>
                    <a:pt x="994" y="2440"/>
                    <a:pt x="931" y="2226"/>
                  </a:cubicBezTo>
                  <a:cubicBezTo>
                    <a:pt x="881" y="2000"/>
                    <a:pt x="818" y="1786"/>
                    <a:pt x="743" y="1559"/>
                  </a:cubicBezTo>
                  <a:cubicBezTo>
                    <a:pt x="680" y="1333"/>
                    <a:pt x="592" y="1132"/>
                    <a:pt x="504" y="943"/>
                  </a:cubicBezTo>
                  <a:cubicBezTo>
                    <a:pt x="428" y="742"/>
                    <a:pt x="340" y="579"/>
                    <a:pt x="265" y="440"/>
                  </a:cubicBezTo>
                  <a:cubicBezTo>
                    <a:pt x="189" y="302"/>
                    <a:pt x="126" y="189"/>
                    <a:pt x="76" y="11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3" name="Google Shape;483;p4"/>
          <p:cNvSpPr txBox="1">
            <a:spLocks noGrp="1"/>
          </p:cNvSpPr>
          <p:nvPr>
            <p:ph type="body" idx="1"/>
          </p:nvPr>
        </p:nvSpPr>
        <p:spPr>
          <a:xfrm>
            <a:off x="713225" y="1371550"/>
            <a:ext cx="7725900" cy="32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84" name="Google Shape;484;p4"/>
          <p:cNvSpPr txBox="1">
            <a:spLocks noGrp="1"/>
          </p:cNvSpPr>
          <p:nvPr>
            <p:ph type="title"/>
          </p:nvPr>
        </p:nvSpPr>
        <p:spPr>
          <a:xfrm>
            <a:off x="1135375" y="540275"/>
            <a:ext cx="688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" name="Google Shape;881;p7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 rot="10800000" flipH="1">
            <a:off x="-25" y="-390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2" name="Google Shape;882;p7"/>
          <p:cNvGrpSpPr/>
          <p:nvPr/>
        </p:nvGrpSpPr>
        <p:grpSpPr>
          <a:xfrm rot="10800000" flipH="1">
            <a:off x="317850" y="2405738"/>
            <a:ext cx="3338195" cy="2441003"/>
            <a:chOff x="317850" y="295950"/>
            <a:chExt cx="3338195" cy="2441003"/>
          </a:xfrm>
        </p:grpSpPr>
        <p:grpSp>
          <p:nvGrpSpPr>
            <p:cNvPr id="883" name="Google Shape;883;p7"/>
            <p:cNvGrpSpPr/>
            <p:nvPr/>
          </p:nvGrpSpPr>
          <p:grpSpPr>
            <a:xfrm>
              <a:off x="317850" y="510396"/>
              <a:ext cx="198575" cy="2061359"/>
              <a:chOff x="317850" y="510396"/>
              <a:chExt cx="198575" cy="2061359"/>
            </a:xfrm>
          </p:grpSpPr>
          <p:sp>
            <p:nvSpPr>
              <p:cNvPr id="884" name="Google Shape;884;p7"/>
              <p:cNvSpPr/>
              <p:nvPr/>
            </p:nvSpPr>
            <p:spPr>
              <a:xfrm>
                <a:off x="380553" y="249338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7"/>
              <p:cNvSpPr/>
              <p:nvPr/>
            </p:nvSpPr>
            <p:spPr>
              <a:xfrm>
                <a:off x="380553" y="243058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7"/>
              <p:cNvSpPr/>
              <p:nvPr/>
            </p:nvSpPr>
            <p:spPr>
              <a:xfrm>
                <a:off x="380553" y="235750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7"/>
              <p:cNvSpPr/>
              <p:nvPr/>
            </p:nvSpPr>
            <p:spPr>
              <a:xfrm>
                <a:off x="380553" y="229480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7"/>
              <p:cNvSpPr/>
              <p:nvPr/>
            </p:nvSpPr>
            <p:spPr>
              <a:xfrm>
                <a:off x="380553" y="222162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7"/>
              <p:cNvSpPr/>
              <p:nvPr/>
            </p:nvSpPr>
            <p:spPr>
              <a:xfrm>
                <a:off x="380553" y="215893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7"/>
              <p:cNvSpPr/>
              <p:nvPr/>
            </p:nvSpPr>
            <p:spPr>
              <a:xfrm>
                <a:off x="380553" y="208575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7"/>
              <p:cNvSpPr/>
              <p:nvPr/>
            </p:nvSpPr>
            <p:spPr>
              <a:xfrm>
                <a:off x="380553" y="2023052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7"/>
              <p:cNvSpPr/>
              <p:nvPr/>
            </p:nvSpPr>
            <p:spPr>
              <a:xfrm>
                <a:off x="380553" y="1949872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7"/>
              <p:cNvSpPr/>
              <p:nvPr/>
            </p:nvSpPr>
            <p:spPr>
              <a:xfrm>
                <a:off x="380553" y="188717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740" y="635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7"/>
              <p:cNvSpPr/>
              <p:nvPr/>
            </p:nvSpPr>
            <p:spPr>
              <a:xfrm>
                <a:off x="380553" y="182447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7"/>
              <p:cNvSpPr/>
              <p:nvPr/>
            </p:nvSpPr>
            <p:spPr>
              <a:xfrm>
                <a:off x="380553" y="175139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4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7"/>
              <p:cNvSpPr/>
              <p:nvPr/>
            </p:nvSpPr>
            <p:spPr>
              <a:xfrm>
                <a:off x="380553" y="167821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7"/>
              <p:cNvSpPr/>
              <p:nvPr/>
            </p:nvSpPr>
            <p:spPr>
              <a:xfrm>
                <a:off x="380553" y="161551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7"/>
              <p:cNvSpPr/>
              <p:nvPr/>
            </p:nvSpPr>
            <p:spPr>
              <a:xfrm>
                <a:off x="380553" y="154233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7"/>
              <p:cNvSpPr/>
              <p:nvPr/>
            </p:nvSpPr>
            <p:spPr>
              <a:xfrm>
                <a:off x="380553" y="147963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7"/>
              <p:cNvSpPr/>
              <p:nvPr/>
            </p:nvSpPr>
            <p:spPr>
              <a:xfrm>
                <a:off x="380553" y="1406457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7"/>
              <p:cNvSpPr/>
              <p:nvPr/>
            </p:nvSpPr>
            <p:spPr>
              <a:xfrm>
                <a:off x="380553" y="134375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7"/>
              <p:cNvSpPr/>
              <p:nvPr/>
            </p:nvSpPr>
            <p:spPr>
              <a:xfrm>
                <a:off x="380553" y="127067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7"/>
              <p:cNvSpPr/>
              <p:nvPr/>
            </p:nvSpPr>
            <p:spPr>
              <a:xfrm>
                <a:off x="380553" y="120798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7"/>
              <p:cNvSpPr/>
              <p:nvPr/>
            </p:nvSpPr>
            <p:spPr>
              <a:xfrm>
                <a:off x="380553" y="113480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7"/>
              <p:cNvSpPr/>
              <p:nvPr/>
            </p:nvSpPr>
            <p:spPr>
              <a:xfrm>
                <a:off x="380553" y="1072102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7"/>
              <p:cNvSpPr/>
              <p:nvPr/>
            </p:nvSpPr>
            <p:spPr>
              <a:xfrm>
                <a:off x="380553" y="998921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7"/>
              <p:cNvSpPr/>
              <p:nvPr/>
            </p:nvSpPr>
            <p:spPr>
              <a:xfrm>
                <a:off x="380553" y="936223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7"/>
              <p:cNvSpPr/>
              <p:nvPr/>
            </p:nvSpPr>
            <p:spPr>
              <a:xfrm>
                <a:off x="380553" y="863043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7"/>
              <p:cNvSpPr/>
              <p:nvPr/>
            </p:nvSpPr>
            <p:spPr>
              <a:xfrm>
                <a:off x="380553" y="80034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7"/>
              <p:cNvSpPr/>
              <p:nvPr/>
            </p:nvSpPr>
            <p:spPr>
              <a:xfrm>
                <a:off x="380553" y="72726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7"/>
              <p:cNvSpPr/>
              <p:nvPr/>
            </p:nvSpPr>
            <p:spPr>
              <a:xfrm>
                <a:off x="380553" y="66456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4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7"/>
              <p:cNvSpPr/>
              <p:nvPr/>
            </p:nvSpPr>
            <p:spPr>
              <a:xfrm>
                <a:off x="380553" y="59138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5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7"/>
              <p:cNvSpPr/>
              <p:nvPr/>
            </p:nvSpPr>
            <p:spPr>
              <a:xfrm>
                <a:off x="380553" y="528687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4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7"/>
              <p:cNvSpPr/>
              <p:nvPr/>
            </p:nvSpPr>
            <p:spPr>
              <a:xfrm>
                <a:off x="317850" y="510396"/>
                <a:ext cx="20965" cy="2061359"/>
              </a:xfrm>
              <a:custGeom>
                <a:avLst/>
                <a:gdLst/>
                <a:ahLst/>
                <a:cxnLst/>
                <a:rect l="l" t="t" r="r" b="b"/>
                <a:pathLst>
                  <a:path w="212" h="41610" extrusionOk="0">
                    <a:moveTo>
                      <a:pt x="106" y="1"/>
                    </a:moveTo>
                    <a:cubicBezTo>
                      <a:pt x="53" y="1"/>
                      <a:pt x="0" y="27"/>
                      <a:pt x="0" y="80"/>
                    </a:cubicBezTo>
                    <a:lnTo>
                      <a:pt x="0" y="41504"/>
                    </a:lnTo>
                    <a:cubicBezTo>
                      <a:pt x="0" y="41504"/>
                      <a:pt x="0" y="41609"/>
                      <a:pt x="106" y="41609"/>
                    </a:cubicBezTo>
                    <a:cubicBezTo>
                      <a:pt x="211" y="41609"/>
                      <a:pt x="211" y="41609"/>
                      <a:pt x="211" y="41504"/>
                    </a:cubicBezTo>
                    <a:lnTo>
                      <a:pt x="211" y="80"/>
                    </a:lnTo>
                    <a:cubicBezTo>
                      <a:pt x="211" y="27"/>
                      <a:pt x="159" y="1"/>
                      <a:pt x="10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7"/>
              <p:cNvSpPr/>
              <p:nvPr/>
            </p:nvSpPr>
            <p:spPr>
              <a:xfrm>
                <a:off x="495460" y="510396"/>
                <a:ext cx="20965" cy="2061359"/>
              </a:xfrm>
              <a:custGeom>
                <a:avLst/>
                <a:gdLst/>
                <a:ahLst/>
                <a:cxnLst/>
                <a:rect l="l" t="t" r="r" b="b"/>
                <a:pathLst>
                  <a:path w="212" h="41610" extrusionOk="0">
                    <a:moveTo>
                      <a:pt x="106" y="1"/>
                    </a:moveTo>
                    <a:cubicBezTo>
                      <a:pt x="53" y="1"/>
                      <a:pt x="1" y="27"/>
                      <a:pt x="1" y="80"/>
                    </a:cubicBezTo>
                    <a:lnTo>
                      <a:pt x="1" y="41504"/>
                    </a:lnTo>
                    <a:cubicBezTo>
                      <a:pt x="1" y="41504"/>
                      <a:pt x="1" y="41609"/>
                      <a:pt x="106" y="41609"/>
                    </a:cubicBezTo>
                    <a:cubicBezTo>
                      <a:pt x="212" y="41609"/>
                      <a:pt x="212" y="41609"/>
                      <a:pt x="212" y="41504"/>
                    </a:cubicBezTo>
                    <a:lnTo>
                      <a:pt x="212" y="80"/>
                    </a:lnTo>
                    <a:cubicBezTo>
                      <a:pt x="212" y="27"/>
                      <a:pt x="159" y="1"/>
                      <a:pt x="10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6" name="Google Shape;916;p7"/>
            <p:cNvSpPr/>
            <p:nvPr/>
          </p:nvSpPr>
          <p:spPr>
            <a:xfrm>
              <a:off x="370363" y="2632325"/>
              <a:ext cx="104332" cy="104628"/>
            </a:xfrm>
            <a:custGeom>
              <a:avLst/>
              <a:gdLst/>
              <a:ahLst/>
              <a:cxnLst/>
              <a:rect l="l" t="t" r="r" b="b"/>
              <a:pathLst>
                <a:path w="1055" h="1058" extrusionOk="0">
                  <a:moveTo>
                    <a:pt x="420" y="1"/>
                  </a:moveTo>
                  <a:cubicBezTo>
                    <a:pt x="166" y="1"/>
                    <a:pt x="254" y="221"/>
                    <a:pt x="414" y="390"/>
                  </a:cubicBezTo>
                  <a:lnTo>
                    <a:pt x="414" y="390"/>
                  </a:lnTo>
                  <a:cubicBezTo>
                    <a:pt x="512" y="286"/>
                    <a:pt x="625" y="198"/>
                    <a:pt x="729" y="152"/>
                  </a:cubicBezTo>
                  <a:lnTo>
                    <a:pt x="729" y="152"/>
                  </a:lnTo>
                  <a:cubicBezTo>
                    <a:pt x="648" y="62"/>
                    <a:pt x="534" y="1"/>
                    <a:pt x="420" y="1"/>
                  </a:cubicBezTo>
                  <a:close/>
                  <a:moveTo>
                    <a:pt x="865" y="120"/>
                  </a:moveTo>
                  <a:cubicBezTo>
                    <a:pt x="823" y="120"/>
                    <a:pt x="777" y="131"/>
                    <a:pt x="729" y="152"/>
                  </a:cubicBezTo>
                  <a:lnTo>
                    <a:pt x="729" y="152"/>
                  </a:lnTo>
                  <a:cubicBezTo>
                    <a:pt x="798" y="229"/>
                    <a:pt x="843" y="326"/>
                    <a:pt x="843" y="423"/>
                  </a:cubicBezTo>
                  <a:cubicBezTo>
                    <a:pt x="843" y="538"/>
                    <a:pt x="798" y="583"/>
                    <a:pt x="733" y="583"/>
                  </a:cubicBezTo>
                  <a:cubicBezTo>
                    <a:pt x="643" y="583"/>
                    <a:pt x="514" y="497"/>
                    <a:pt x="414" y="390"/>
                  </a:cubicBezTo>
                  <a:lnTo>
                    <a:pt x="414" y="390"/>
                  </a:lnTo>
                  <a:cubicBezTo>
                    <a:pt x="154" y="667"/>
                    <a:pt x="1" y="1057"/>
                    <a:pt x="420" y="1057"/>
                  </a:cubicBezTo>
                  <a:cubicBezTo>
                    <a:pt x="737" y="1057"/>
                    <a:pt x="1054" y="740"/>
                    <a:pt x="1054" y="423"/>
                  </a:cubicBezTo>
                  <a:cubicBezTo>
                    <a:pt x="1054" y="204"/>
                    <a:pt x="975" y="120"/>
                    <a:pt x="865" y="120"/>
                  </a:cubicBezTo>
                  <a:close/>
                </a:path>
              </a:pathLst>
            </a:custGeom>
            <a:gradFill>
              <a:gsLst>
                <a:gs pos="0">
                  <a:srgbClr val="786446"/>
                </a:gs>
                <a:gs pos="24000">
                  <a:srgbClr val="A68C63"/>
                </a:gs>
                <a:gs pos="45000">
                  <a:srgbClr val="A6946E"/>
                </a:gs>
                <a:gs pos="76000">
                  <a:srgbClr val="A68C63"/>
                </a:gs>
                <a:gs pos="100000">
                  <a:srgbClr val="786446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>
              <a:off x="371748" y="361460"/>
              <a:ext cx="102947" cy="94146"/>
            </a:xfrm>
            <a:custGeom>
              <a:avLst/>
              <a:gdLst/>
              <a:ahLst/>
              <a:cxnLst/>
              <a:rect l="l" t="t" r="r" b="b"/>
              <a:pathLst>
                <a:path w="1041" h="952" extrusionOk="0">
                  <a:moveTo>
                    <a:pt x="406" y="1"/>
                  </a:moveTo>
                  <a:cubicBezTo>
                    <a:pt x="166" y="1"/>
                    <a:pt x="232" y="197"/>
                    <a:pt x="374" y="362"/>
                  </a:cubicBezTo>
                  <a:lnTo>
                    <a:pt x="374" y="362"/>
                  </a:lnTo>
                  <a:cubicBezTo>
                    <a:pt x="473" y="262"/>
                    <a:pt x="590" y="176"/>
                    <a:pt x="698" y="134"/>
                  </a:cubicBezTo>
                  <a:lnTo>
                    <a:pt x="698" y="134"/>
                  </a:lnTo>
                  <a:cubicBezTo>
                    <a:pt x="618" y="54"/>
                    <a:pt x="512" y="1"/>
                    <a:pt x="406" y="1"/>
                  </a:cubicBezTo>
                  <a:close/>
                  <a:moveTo>
                    <a:pt x="832" y="104"/>
                  </a:moveTo>
                  <a:cubicBezTo>
                    <a:pt x="791" y="104"/>
                    <a:pt x="745" y="115"/>
                    <a:pt x="698" y="134"/>
                  </a:cubicBezTo>
                  <a:lnTo>
                    <a:pt x="698" y="134"/>
                  </a:lnTo>
                  <a:cubicBezTo>
                    <a:pt x="776" y="213"/>
                    <a:pt x="829" y="318"/>
                    <a:pt x="829" y="423"/>
                  </a:cubicBezTo>
                  <a:cubicBezTo>
                    <a:pt x="829" y="538"/>
                    <a:pt x="784" y="583"/>
                    <a:pt x="719" y="583"/>
                  </a:cubicBezTo>
                  <a:cubicBezTo>
                    <a:pt x="621" y="583"/>
                    <a:pt x="478" y="481"/>
                    <a:pt x="374" y="362"/>
                  </a:cubicBezTo>
                  <a:lnTo>
                    <a:pt x="374" y="362"/>
                  </a:lnTo>
                  <a:cubicBezTo>
                    <a:pt x="130" y="611"/>
                    <a:pt x="1" y="952"/>
                    <a:pt x="406" y="952"/>
                  </a:cubicBezTo>
                  <a:cubicBezTo>
                    <a:pt x="723" y="952"/>
                    <a:pt x="1040" y="740"/>
                    <a:pt x="1040" y="423"/>
                  </a:cubicBezTo>
                  <a:cubicBezTo>
                    <a:pt x="1040" y="192"/>
                    <a:pt x="953" y="104"/>
                    <a:pt x="832" y="104"/>
                  </a:cubicBezTo>
                  <a:close/>
                </a:path>
              </a:pathLst>
            </a:custGeom>
            <a:gradFill>
              <a:gsLst>
                <a:gs pos="0">
                  <a:srgbClr val="786446"/>
                </a:gs>
                <a:gs pos="24000">
                  <a:srgbClr val="A68C63"/>
                </a:gs>
                <a:gs pos="45000">
                  <a:srgbClr val="A6946E"/>
                </a:gs>
                <a:gs pos="76000">
                  <a:srgbClr val="A68C63"/>
                </a:gs>
                <a:gs pos="100000">
                  <a:srgbClr val="786446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8" name="Google Shape;918;p7"/>
            <p:cNvGrpSpPr/>
            <p:nvPr/>
          </p:nvGrpSpPr>
          <p:grpSpPr>
            <a:xfrm>
              <a:off x="504825" y="295950"/>
              <a:ext cx="3016590" cy="198675"/>
              <a:chOff x="504825" y="295950"/>
              <a:chExt cx="3016590" cy="198675"/>
            </a:xfrm>
          </p:grpSpPr>
          <p:sp>
            <p:nvSpPr>
              <p:cNvPr id="919" name="Google Shape;919;p7"/>
              <p:cNvSpPr/>
              <p:nvPr/>
            </p:nvSpPr>
            <p:spPr>
              <a:xfrm>
                <a:off x="569351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7"/>
              <p:cNvSpPr/>
              <p:nvPr/>
            </p:nvSpPr>
            <p:spPr>
              <a:xfrm>
                <a:off x="667244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7"/>
              <p:cNvSpPr/>
              <p:nvPr/>
            </p:nvSpPr>
            <p:spPr>
              <a:xfrm>
                <a:off x="781171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7"/>
              <p:cNvSpPr/>
              <p:nvPr/>
            </p:nvSpPr>
            <p:spPr>
              <a:xfrm>
                <a:off x="878911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7"/>
              <p:cNvSpPr/>
              <p:nvPr/>
            </p:nvSpPr>
            <p:spPr>
              <a:xfrm>
                <a:off x="99299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7"/>
              <p:cNvSpPr/>
              <p:nvPr/>
            </p:nvSpPr>
            <p:spPr>
              <a:xfrm>
                <a:off x="109073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7"/>
              <p:cNvSpPr/>
              <p:nvPr/>
            </p:nvSpPr>
            <p:spPr>
              <a:xfrm>
                <a:off x="1204813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7"/>
              <p:cNvSpPr/>
              <p:nvPr/>
            </p:nvSpPr>
            <p:spPr>
              <a:xfrm>
                <a:off x="130255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7"/>
              <p:cNvSpPr/>
              <p:nvPr/>
            </p:nvSpPr>
            <p:spPr>
              <a:xfrm>
                <a:off x="529550" y="443225"/>
                <a:ext cx="2962747" cy="12375"/>
              </a:xfrm>
              <a:custGeom>
                <a:avLst/>
                <a:gdLst/>
                <a:ahLst/>
                <a:cxnLst/>
                <a:rect l="l" t="t" r="r" b="b"/>
                <a:pathLst>
                  <a:path w="41320" h="107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41319" y="106"/>
                    </a:lnTo>
                    <a:lnTo>
                      <a:pt x="4131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7"/>
              <p:cNvSpPr/>
              <p:nvPr/>
            </p:nvSpPr>
            <p:spPr>
              <a:xfrm>
                <a:off x="141972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7"/>
              <p:cNvSpPr/>
              <p:nvPr/>
            </p:nvSpPr>
            <p:spPr>
              <a:xfrm>
                <a:off x="153364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7"/>
              <p:cNvSpPr/>
              <p:nvPr/>
            </p:nvSpPr>
            <p:spPr>
              <a:xfrm>
                <a:off x="1631388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7"/>
              <p:cNvSpPr/>
              <p:nvPr/>
            </p:nvSpPr>
            <p:spPr>
              <a:xfrm>
                <a:off x="172928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7"/>
              <p:cNvSpPr/>
              <p:nvPr/>
            </p:nvSpPr>
            <p:spPr>
              <a:xfrm>
                <a:off x="184320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7"/>
              <p:cNvSpPr/>
              <p:nvPr/>
            </p:nvSpPr>
            <p:spPr>
              <a:xfrm>
                <a:off x="194094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7"/>
              <p:cNvSpPr/>
              <p:nvPr/>
            </p:nvSpPr>
            <p:spPr>
              <a:xfrm>
                <a:off x="205502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7"/>
              <p:cNvSpPr/>
              <p:nvPr/>
            </p:nvSpPr>
            <p:spPr>
              <a:xfrm>
                <a:off x="215276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7"/>
              <p:cNvSpPr/>
              <p:nvPr/>
            </p:nvSpPr>
            <p:spPr>
              <a:xfrm>
                <a:off x="2266850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7"/>
              <p:cNvSpPr/>
              <p:nvPr/>
            </p:nvSpPr>
            <p:spPr>
              <a:xfrm>
                <a:off x="2364590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7"/>
              <p:cNvSpPr/>
              <p:nvPr/>
            </p:nvSpPr>
            <p:spPr>
              <a:xfrm>
                <a:off x="2478517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7"/>
              <p:cNvSpPr/>
              <p:nvPr/>
            </p:nvSpPr>
            <p:spPr>
              <a:xfrm>
                <a:off x="2576410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634" y="0"/>
                    </a:moveTo>
                    <a:lnTo>
                      <a:pt x="0" y="740"/>
                    </a:lnTo>
                    <a:lnTo>
                      <a:pt x="106" y="74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7"/>
              <p:cNvSpPr/>
              <p:nvPr/>
            </p:nvSpPr>
            <p:spPr>
              <a:xfrm>
                <a:off x="2690337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7"/>
              <p:cNvSpPr/>
              <p:nvPr/>
            </p:nvSpPr>
            <p:spPr>
              <a:xfrm>
                <a:off x="2788077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7"/>
              <p:cNvSpPr/>
              <p:nvPr/>
            </p:nvSpPr>
            <p:spPr>
              <a:xfrm>
                <a:off x="290215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7"/>
              <p:cNvSpPr/>
              <p:nvPr/>
            </p:nvSpPr>
            <p:spPr>
              <a:xfrm>
                <a:off x="299989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7"/>
              <p:cNvSpPr/>
              <p:nvPr/>
            </p:nvSpPr>
            <p:spPr>
              <a:xfrm>
                <a:off x="311397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7"/>
              <p:cNvSpPr/>
              <p:nvPr/>
            </p:nvSpPr>
            <p:spPr>
              <a:xfrm>
                <a:off x="321171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7"/>
              <p:cNvSpPr/>
              <p:nvPr/>
            </p:nvSpPr>
            <p:spPr>
              <a:xfrm>
                <a:off x="3325645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7"/>
              <p:cNvSpPr/>
              <p:nvPr/>
            </p:nvSpPr>
            <p:spPr>
              <a:xfrm>
                <a:off x="504825" y="295950"/>
                <a:ext cx="3016590" cy="31448"/>
              </a:xfrm>
              <a:custGeom>
                <a:avLst/>
                <a:gdLst/>
                <a:ahLst/>
                <a:cxnLst/>
                <a:rect l="l" t="t" r="r" b="b"/>
                <a:pathLst>
                  <a:path w="41742" h="318" extrusionOk="0">
                    <a:moveTo>
                      <a:pt x="212" y="1"/>
                    </a:moveTo>
                    <a:cubicBezTo>
                      <a:pt x="1" y="1"/>
                      <a:pt x="1" y="212"/>
                      <a:pt x="212" y="318"/>
                    </a:cubicBezTo>
                    <a:lnTo>
                      <a:pt x="41530" y="318"/>
                    </a:lnTo>
                    <a:cubicBezTo>
                      <a:pt x="41741" y="318"/>
                      <a:pt x="41741" y="1"/>
                      <a:pt x="4153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7"/>
              <p:cNvSpPr/>
              <p:nvPr/>
            </p:nvSpPr>
            <p:spPr>
              <a:xfrm>
                <a:off x="504825" y="473660"/>
                <a:ext cx="3016590" cy="20965"/>
              </a:xfrm>
              <a:custGeom>
                <a:avLst/>
                <a:gdLst/>
                <a:ahLst/>
                <a:cxnLst/>
                <a:rect l="l" t="t" r="r" b="b"/>
                <a:pathLst>
                  <a:path w="41742" h="212" extrusionOk="0">
                    <a:moveTo>
                      <a:pt x="212" y="0"/>
                    </a:moveTo>
                    <a:cubicBezTo>
                      <a:pt x="1" y="0"/>
                      <a:pt x="1" y="211"/>
                      <a:pt x="212" y="211"/>
                    </a:cubicBezTo>
                    <a:lnTo>
                      <a:pt x="41530" y="211"/>
                    </a:lnTo>
                    <a:cubicBezTo>
                      <a:pt x="41741" y="211"/>
                      <a:pt x="41741" y="0"/>
                      <a:pt x="4153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9" name="Google Shape;949;p7"/>
            <p:cNvSpPr/>
            <p:nvPr/>
          </p:nvSpPr>
          <p:spPr>
            <a:xfrm>
              <a:off x="3553098" y="347173"/>
              <a:ext cx="102947" cy="94146"/>
            </a:xfrm>
            <a:custGeom>
              <a:avLst/>
              <a:gdLst/>
              <a:ahLst/>
              <a:cxnLst/>
              <a:rect l="l" t="t" r="r" b="b"/>
              <a:pathLst>
                <a:path w="1041" h="952" extrusionOk="0">
                  <a:moveTo>
                    <a:pt x="406" y="1"/>
                  </a:moveTo>
                  <a:cubicBezTo>
                    <a:pt x="166" y="1"/>
                    <a:pt x="232" y="197"/>
                    <a:pt x="374" y="362"/>
                  </a:cubicBezTo>
                  <a:lnTo>
                    <a:pt x="374" y="362"/>
                  </a:lnTo>
                  <a:cubicBezTo>
                    <a:pt x="473" y="262"/>
                    <a:pt x="590" y="176"/>
                    <a:pt x="698" y="134"/>
                  </a:cubicBezTo>
                  <a:lnTo>
                    <a:pt x="698" y="134"/>
                  </a:lnTo>
                  <a:cubicBezTo>
                    <a:pt x="618" y="54"/>
                    <a:pt x="512" y="1"/>
                    <a:pt x="406" y="1"/>
                  </a:cubicBezTo>
                  <a:close/>
                  <a:moveTo>
                    <a:pt x="832" y="104"/>
                  </a:moveTo>
                  <a:cubicBezTo>
                    <a:pt x="791" y="104"/>
                    <a:pt x="745" y="115"/>
                    <a:pt x="698" y="134"/>
                  </a:cubicBezTo>
                  <a:lnTo>
                    <a:pt x="698" y="134"/>
                  </a:lnTo>
                  <a:cubicBezTo>
                    <a:pt x="776" y="213"/>
                    <a:pt x="829" y="318"/>
                    <a:pt x="829" y="423"/>
                  </a:cubicBezTo>
                  <a:cubicBezTo>
                    <a:pt x="829" y="538"/>
                    <a:pt x="784" y="583"/>
                    <a:pt x="719" y="583"/>
                  </a:cubicBezTo>
                  <a:cubicBezTo>
                    <a:pt x="621" y="583"/>
                    <a:pt x="478" y="481"/>
                    <a:pt x="374" y="362"/>
                  </a:cubicBezTo>
                  <a:lnTo>
                    <a:pt x="374" y="362"/>
                  </a:lnTo>
                  <a:cubicBezTo>
                    <a:pt x="130" y="611"/>
                    <a:pt x="1" y="952"/>
                    <a:pt x="406" y="952"/>
                  </a:cubicBezTo>
                  <a:cubicBezTo>
                    <a:pt x="723" y="952"/>
                    <a:pt x="1040" y="740"/>
                    <a:pt x="1040" y="423"/>
                  </a:cubicBezTo>
                  <a:cubicBezTo>
                    <a:pt x="1040" y="192"/>
                    <a:pt x="953" y="104"/>
                    <a:pt x="832" y="104"/>
                  </a:cubicBezTo>
                  <a:close/>
                </a:path>
              </a:pathLst>
            </a:custGeom>
            <a:gradFill>
              <a:gsLst>
                <a:gs pos="0">
                  <a:srgbClr val="786446"/>
                </a:gs>
                <a:gs pos="24000">
                  <a:srgbClr val="A68C63"/>
                </a:gs>
                <a:gs pos="45000">
                  <a:srgbClr val="A6946E"/>
                </a:gs>
                <a:gs pos="76000">
                  <a:srgbClr val="A68C63"/>
                </a:gs>
                <a:gs pos="100000">
                  <a:srgbClr val="786446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0" name="Google Shape;950;p7"/>
          <p:cNvGrpSpPr/>
          <p:nvPr/>
        </p:nvGrpSpPr>
        <p:grpSpPr>
          <a:xfrm flipH="1">
            <a:off x="5489925" y="298331"/>
            <a:ext cx="3338195" cy="2441003"/>
            <a:chOff x="317850" y="295950"/>
            <a:chExt cx="3338195" cy="2441003"/>
          </a:xfrm>
        </p:grpSpPr>
        <p:grpSp>
          <p:nvGrpSpPr>
            <p:cNvPr id="951" name="Google Shape;951;p7"/>
            <p:cNvGrpSpPr/>
            <p:nvPr/>
          </p:nvGrpSpPr>
          <p:grpSpPr>
            <a:xfrm>
              <a:off x="317850" y="510396"/>
              <a:ext cx="198575" cy="2061359"/>
              <a:chOff x="317850" y="510396"/>
              <a:chExt cx="198575" cy="2061359"/>
            </a:xfrm>
          </p:grpSpPr>
          <p:sp>
            <p:nvSpPr>
              <p:cNvPr id="952" name="Google Shape;952;p7"/>
              <p:cNvSpPr/>
              <p:nvPr/>
            </p:nvSpPr>
            <p:spPr>
              <a:xfrm>
                <a:off x="380553" y="249338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7"/>
              <p:cNvSpPr/>
              <p:nvPr/>
            </p:nvSpPr>
            <p:spPr>
              <a:xfrm>
                <a:off x="380553" y="243058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7"/>
              <p:cNvSpPr/>
              <p:nvPr/>
            </p:nvSpPr>
            <p:spPr>
              <a:xfrm>
                <a:off x="380553" y="235750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7"/>
              <p:cNvSpPr/>
              <p:nvPr/>
            </p:nvSpPr>
            <p:spPr>
              <a:xfrm>
                <a:off x="380553" y="229480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7"/>
              <p:cNvSpPr/>
              <p:nvPr/>
            </p:nvSpPr>
            <p:spPr>
              <a:xfrm>
                <a:off x="380553" y="222162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7"/>
              <p:cNvSpPr/>
              <p:nvPr/>
            </p:nvSpPr>
            <p:spPr>
              <a:xfrm>
                <a:off x="380553" y="215893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7"/>
              <p:cNvSpPr/>
              <p:nvPr/>
            </p:nvSpPr>
            <p:spPr>
              <a:xfrm>
                <a:off x="380553" y="208575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7"/>
              <p:cNvSpPr/>
              <p:nvPr/>
            </p:nvSpPr>
            <p:spPr>
              <a:xfrm>
                <a:off x="380553" y="2023052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7"/>
              <p:cNvSpPr/>
              <p:nvPr/>
            </p:nvSpPr>
            <p:spPr>
              <a:xfrm>
                <a:off x="380553" y="1949872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7"/>
              <p:cNvSpPr/>
              <p:nvPr/>
            </p:nvSpPr>
            <p:spPr>
              <a:xfrm>
                <a:off x="380553" y="188717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740" y="635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7"/>
              <p:cNvSpPr/>
              <p:nvPr/>
            </p:nvSpPr>
            <p:spPr>
              <a:xfrm>
                <a:off x="380553" y="182447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7"/>
              <p:cNvSpPr/>
              <p:nvPr/>
            </p:nvSpPr>
            <p:spPr>
              <a:xfrm>
                <a:off x="380553" y="175139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4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7"/>
              <p:cNvSpPr/>
              <p:nvPr/>
            </p:nvSpPr>
            <p:spPr>
              <a:xfrm>
                <a:off x="380553" y="167821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7"/>
              <p:cNvSpPr/>
              <p:nvPr/>
            </p:nvSpPr>
            <p:spPr>
              <a:xfrm>
                <a:off x="380553" y="161551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7"/>
              <p:cNvSpPr/>
              <p:nvPr/>
            </p:nvSpPr>
            <p:spPr>
              <a:xfrm>
                <a:off x="380553" y="154233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7"/>
              <p:cNvSpPr/>
              <p:nvPr/>
            </p:nvSpPr>
            <p:spPr>
              <a:xfrm>
                <a:off x="380553" y="147963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7"/>
              <p:cNvSpPr/>
              <p:nvPr/>
            </p:nvSpPr>
            <p:spPr>
              <a:xfrm>
                <a:off x="380553" y="1406457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7"/>
              <p:cNvSpPr/>
              <p:nvPr/>
            </p:nvSpPr>
            <p:spPr>
              <a:xfrm>
                <a:off x="380553" y="134375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7"/>
              <p:cNvSpPr/>
              <p:nvPr/>
            </p:nvSpPr>
            <p:spPr>
              <a:xfrm>
                <a:off x="380553" y="127067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7"/>
              <p:cNvSpPr/>
              <p:nvPr/>
            </p:nvSpPr>
            <p:spPr>
              <a:xfrm>
                <a:off x="380553" y="120798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7"/>
              <p:cNvSpPr/>
              <p:nvPr/>
            </p:nvSpPr>
            <p:spPr>
              <a:xfrm>
                <a:off x="380553" y="113480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7"/>
              <p:cNvSpPr/>
              <p:nvPr/>
            </p:nvSpPr>
            <p:spPr>
              <a:xfrm>
                <a:off x="380553" y="1072102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7"/>
              <p:cNvSpPr/>
              <p:nvPr/>
            </p:nvSpPr>
            <p:spPr>
              <a:xfrm>
                <a:off x="380553" y="998921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7"/>
              <p:cNvSpPr/>
              <p:nvPr/>
            </p:nvSpPr>
            <p:spPr>
              <a:xfrm>
                <a:off x="380553" y="936223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7"/>
              <p:cNvSpPr/>
              <p:nvPr/>
            </p:nvSpPr>
            <p:spPr>
              <a:xfrm>
                <a:off x="380553" y="863043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7"/>
              <p:cNvSpPr/>
              <p:nvPr/>
            </p:nvSpPr>
            <p:spPr>
              <a:xfrm>
                <a:off x="380553" y="80034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7"/>
              <p:cNvSpPr/>
              <p:nvPr/>
            </p:nvSpPr>
            <p:spPr>
              <a:xfrm>
                <a:off x="380553" y="72726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7"/>
              <p:cNvSpPr/>
              <p:nvPr/>
            </p:nvSpPr>
            <p:spPr>
              <a:xfrm>
                <a:off x="380553" y="66456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4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7"/>
              <p:cNvSpPr/>
              <p:nvPr/>
            </p:nvSpPr>
            <p:spPr>
              <a:xfrm>
                <a:off x="380553" y="59138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5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7"/>
              <p:cNvSpPr/>
              <p:nvPr/>
            </p:nvSpPr>
            <p:spPr>
              <a:xfrm>
                <a:off x="380553" y="528687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4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7"/>
              <p:cNvSpPr/>
              <p:nvPr/>
            </p:nvSpPr>
            <p:spPr>
              <a:xfrm>
                <a:off x="317850" y="510396"/>
                <a:ext cx="20965" cy="2061359"/>
              </a:xfrm>
              <a:custGeom>
                <a:avLst/>
                <a:gdLst/>
                <a:ahLst/>
                <a:cxnLst/>
                <a:rect l="l" t="t" r="r" b="b"/>
                <a:pathLst>
                  <a:path w="212" h="41610" extrusionOk="0">
                    <a:moveTo>
                      <a:pt x="106" y="1"/>
                    </a:moveTo>
                    <a:cubicBezTo>
                      <a:pt x="53" y="1"/>
                      <a:pt x="0" y="27"/>
                      <a:pt x="0" y="80"/>
                    </a:cubicBezTo>
                    <a:lnTo>
                      <a:pt x="0" y="41504"/>
                    </a:lnTo>
                    <a:cubicBezTo>
                      <a:pt x="0" y="41504"/>
                      <a:pt x="0" y="41609"/>
                      <a:pt x="106" y="41609"/>
                    </a:cubicBezTo>
                    <a:cubicBezTo>
                      <a:pt x="211" y="41609"/>
                      <a:pt x="211" y="41609"/>
                      <a:pt x="211" y="41504"/>
                    </a:cubicBezTo>
                    <a:lnTo>
                      <a:pt x="211" y="80"/>
                    </a:lnTo>
                    <a:cubicBezTo>
                      <a:pt x="211" y="27"/>
                      <a:pt x="159" y="1"/>
                      <a:pt x="10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7"/>
              <p:cNvSpPr/>
              <p:nvPr/>
            </p:nvSpPr>
            <p:spPr>
              <a:xfrm>
                <a:off x="495460" y="510396"/>
                <a:ext cx="20965" cy="2061359"/>
              </a:xfrm>
              <a:custGeom>
                <a:avLst/>
                <a:gdLst/>
                <a:ahLst/>
                <a:cxnLst/>
                <a:rect l="l" t="t" r="r" b="b"/>
                <a:pathLst>
                  <a:path w="212" h="41610" extrusionOk="0">
                    <a:moveTo>
                      <a:pt x="106" y="1"/>
                    </a:moveTo>
                    <a:cubicBezTo>
                      <a:pt x="53" y="1"/>
                      <a:pt x="1" y="27"/>
                      <a:pt x="1" y="80"/>
                    </a:cubicBezTo>
                    <a:lnTo>
                      <a:pt x="1" y="41504"/>
                    </a:lnTo>
                    <a:cubicBezTo>
                      <a:pt x="1" y="41504"/>
                      <a:pt x="1" y="41609"/>
                      <a:pt x="106" y="41609"/>
                    </a:cubicBezTo>
                    <a:cubicBezTo>
                      <a:pt x="212" y="41609"/>
                      <a:pt x="212" y="41609"/>
                      <a:pt x="212" y="41504"/>
                    </a:cubicBezTo>
                    <a:lnTo>
                      <a:pt x="212" y="80"/>
                    </a:lnTo>
                    <a:cubicBezTo>
                      <a:pt x="212" y="27"/>
                      <a:pt x="159" y="1"/>
                      <a:pt x="10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84" name="Google Shape;984;p7"/>
            <p:cNvSpPr/>
            <p:nvPr/>
          </p:nvSpPr>
          <p:spPr>
            <a:xfrm>
              <a:off x="370363" y="2632325"/>
              <a:ext cx="104332" cy="104628"/>
            </a:xfrm>
            <a:custGeom>
              <a:avLst/>
              <a:gdLst/>
              <a:ahLst/>
              <a:cxnLst/>
              <a:rect l="l" t="t" r="r" b="b"/>
              <a:pathLst>
                <a:path w="1055" h="1058" extrusionOk="0">
                  <a:moveTo>
                    <a:pt x="420" y="1"/>
                  </a:moveTo>
                  <a:cubicBezTo>
                    <a:pt x="166" y="1"/>
                    <a:pt x="254" y="221"/>
                    <a:pt x="414" y="390"/>
                  </a:cubicBezTo>
                  <a:lnTo>
                    <a:pt x="414" y="390"/>
                  </a:lnTo>
                  <a:cubicBezTo>
                    <a:pt x="512" y="286"/>
                    <a:pt x="625" y="198"/>
                    <a:pt x="729" y="152"/>
                  </a:cubicBezTo>
                  <a:lnTo>
                    <a:pt x="729" y="152"/>
                  </a:lnTo>
                  <a:cubicBezTo>
                    <a:pt x="648" y="62"/>
                    <a:pt x="534" y="1"/>
                    <a:pt x="420" y="1"/>
                  </a:cubicBezTo>
                  <a:close/>
                  <a:moveTo>
                    <a:pt x="865" y="120"/>
                  </a:moveTo>
                  <a:cubicBezTo>
                    <a:pt x="823" y="120"/>
                    <a:pt x="777" y="131"/>
                    <a:pt x="729" y="152"/>
                  </a:cubicBezTo>
                  <a:lnTo>
                    <a:pt x="729" y="152"/>
                  </a:lnTo>
                  <a:cubicBezTo>
                    <a:pt x="798" y="229"/>
                    <a:pt x="843" y="326"/>
                    <a:pt x="843" y="423"/>
                  </a:cubicBezTo>
                  <a:cubicBezTo>
                    <a:pt x="843" y="538"/>
                    <a:pt x="798" y="583"/>
                    <a:pt x="733" y="583"/>
                  </a:cubicBezTo>
                  <a:cubicBezTo>
                    <a:pt x="643" y="583"/>
                    <a:pt x="514" y="497"/>
                    <a:pt x="414" y="390"/>
                  </a:cubicBezTo>
                  <a:lnTo>
                    <a:pt x="414" y="390"/>
                  </a:lnTo>
                  <a:cubicBezTo>
                    <a:pt x="154" y="667"/>
                    <a:pt x="1" y="1057"/>
                    <a:pt x="420" y="1057"/>
                  </a:cubicBezTo>
                  <a:cubicBezTo>
                    <a:pt x="737" y="1057"/>
                    <a:pt x="1054" y="740"/>
                    <a:pt x="1054" y="423"/>
                  </a:cubicBezTo>
                  <a:cubicBezTo>
                    <a:pt x="1054" y="204"/>
                    <a:pt x="975" y="120"/>
                    <a:pt x="865" y="120"/>
                  </a:cubicBezTo>
                  <a:close/>
                </a:path>
              </a:pathLst>
            </a:custGeom>
            <a:gradFill>
              <a:gsLst>
                <a:gs pos="0">
                  <a:srgbClr val="786446"/>
                </a:gs>
                <a:gs pos="24000">
                  <a:srgbClr val="A68C63"/>
                </a:gs>
                <a:gs pos="45000">
                  <a:srgbClr val="A6946E"/>
                </a:gs>
                <a:gs pos="76000">
                  <a:srgbClr val="A68C63"/>
                </a:gs>
                <a:gs pos="100000">
                  <a:srgbClr val="786446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371748" y="361460"/>
              <a:ext cx="102947" cy="94146"/>
            </a:xfrm>
            <a:custGeom>
              <a:avLst/>
              <a:gdLst/>
              <a:ahLst/>
              <a:cxnLst/>
              <a:rect l="l" t="t" r="r" b="b"/>
              <a:pathLst>
                <a:path w="1041" h="952" extrusionOk="0">
                  <a:moveTo>
                    <a:pt x="406" y="1"/>
                  </a:moveTo>
                  <a:cubicBezTo>
                    <a:pt x="166" y="1"/>
                    <a:pt x="232" y="197"/>
                    <a:pt x="374" y="362"/>
                  </a:cubicBezTo>
                  <a:lnTo>
                    <a:pt x="374" y="362"/>
                  </a:lnTo>
                  <a:cubicBezTo>
                    <a:pt x="473" y="262"/>
                    <a:pt x="590" y="176"/>
                    <a:pt x="698" y="134"/>
                  </a:cubicBezTo>
                  <a:lnTo>
                    <a:pt x="698" y="134"/>
                  </a:lnTo>
                  <a:cubicBezTo>
                    <a:pt x="618" y="54"/>
                    <a:pt x="512" y="1"/>
                    <a:pt x="406" y="1"/>
                  </a:cubicBezTo>
                  <a:close/>
                  <a:moveTo>
                    <a:pt x="832" y="104"/>
                  </a:moveTo>
                  <a:cubicBezTo>
                    <a:pt x="791" y="104"/>
                    <a:pt x="745" y="115"/>
                    <a:pt x="698" y="134"/>
                  </a:cubicBezTo>
                  <a:lnTo>
                    <a:pt x="698" y="134"/>
                  </a:lnTo>
                  <a:cubicBezTo>
                    <a:pt x="776" y="213"/>
                    <a:pt x="829" y="318"/>
                    <a:pt x="829" y="423"/>
                  </a:cubicBezTo>
                  <a:cubicBezTo>
                    <a:pt x="829" y="538"/>
                    <a:pt x="784" y="583"/>
                    <a:pt x="719" y="583"/>
                  </a:cubicBezTo>
                  <a:cubicBezTo>
                    <a:pt x="621" y="583"/>
                    <a:pt x="478" y="481"/>
                    <a:pt x="374" y="362"/>
                  </a:cubicBezTo>
                  <a:lnTo>
                    <a:pt x="374" y="362"/>
                  </a:lnTo>
                  <a:cubicBezTo>
                    <a:pt x="130" y="611"/>
                    <a:pt x="1" y="952"/>
                    <a:pt x="406" y="952"/>
                  </a:cubicBezTo>
                  <a:cubicBezTo>
                    <a:pt x="723" y="952"/>
                    <a:pt x="1040" y="740"/>
                    <a:pt x="1040" y="423"/>
                  </a:cubicBezTo>
                  <a:cubicBezTo>
                    <a:pt x="1040" y="192"/>
                    <a:pt x="953" y="104"/>
                    <a:pt x="832" y="104"/>
                  </a:cubicBezTo>
                  <a:close/>
                </a:path>
              </a:pathLst>
            </a:custGeom>
            <a:gradFill>
              <a:gsLst>
                <a:gs pos="0">
                  <a:srgbClr val="786446"/>
                </a:gs>
                <a:gs pos="24000">
                  <a:srgbClr val="A68C63"/>
                </a:gs>
                <a:gs pos="45000">
                  <a:srgbClr val="A6946E"/>
                </a:gs>
                <a:gs pos="76000">
                  <a:srgbClr val="A68C63"/>
                </a:gs>
                <a:gs pos="100000">
                  <a:srgbClr val="786446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86" name="Google Shape;986;p7"/>
            <p:cNvGrpSpPr/>
            <p:nvPr/>
          </p:nvGrpSpPr>
          <p:grpSpPr>
            <a:xfrm>
              <a:off x="504825" y="295950"/>
              <a:ext cx="3016590" cy="198675"/>
              <a:chOff x="504825" y="295950"/>
              <a:chExt cx="3016590" cy="198675"/>
            </a:xfrm>
          </p:grpSpPr>
          <p:sp>
            <p:nvSpPr>
              <p:cNvPr id="987" name="Google Shape;987;p7"/>
              <p:cNvSpPr/>
              <p:nvPr/>
            </p:nvSpPr>
            <p:spPr>
              <a:xfrm>
                <a:off x="569351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7"/>
              <p:cNvSpPr/>
              <p:nvPr/>
            </p:nvSpPr>
            <p:spPr>
              <a:xfrm>
                <a:off x="667244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7"/>
              <p:cNvSpPr/>
              <p:nvPr/>
            </p:nvSpPr>
            <p:spPr>
              <a:xfrm>
                <a:off x="781171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7"/>
              <p:cNvSpPr/>
              <p:nvPr/>
            </p:nvSpPr>
            <p:spPr>
              <a:xfrm>
                <a:off x="878911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7"/>
              <p:cNvSpPr/>
              <p:nvPr/>
            </p:nvSpPr>
            <p:spPr>
              <a:xfrm>
                <a:off x="99299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7"/>
              <p:cNvSpPr/>
              <p:nvPr/>
            </p:nvSpPr>
            <p:spPr>
              <a:xfrm>
                <a:off x="109073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7"/>
              <p:cNvSpPr/>
              <p:nvPr/>
            </p:nvSpPr>
            <p:spPr>
              <a:xfrm>
                <a:off x="1204813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7"/>
              <p:cNvSpPr/>
              <p:nvPr/>
            </p:nvSpPr>
            <p:spPr>
              <a:xfrm>
                <a:off x="130255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7"/>
              <p:cNvSpPr/>
              <p:nvPr/>
            </p:nvSpPr>
            <p:spPr>
              <a:xfrm>
                <a:off x="529550" y="443225"/>
                <a:ext cx="2962747" cy="12375"/>
              </a:xfrm>
              <a:custGeom>
                <a:avLst/>
                <a:gdLst/>
                <a:ahLst/>
                <a:cxnLst/>
                <a:rect l="l" t="t" r="r" b="b"/>
                <a:pathLst>
                  <a:path w="41320" h="107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41319" y="106"/>
                    </a:lnTo>
                    <a:lnTo>
                      <a:pt x="4131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7"/>
              <p:cNvSpPr/>
              <p:nvPr/>
            </p:nvSpPr>
            <p:spPr>
              <a:xfrm>
                <a:off x="141972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7"/>
              <p:cNvSpPr/>
              <p:nvPr/>
            </p:nvSpPr>
            <p:spPr>
              <a:xfrm>
                <a:off x="153364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7"/>
              <p:cNvSpPr/>
              <p:nvPr/>
            </p:nvSpPr>
            <p:spPr>
              <a:xfrm>
                <a:off x="1631388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7"/>
              <p:cNvSpPr/>
              <p:nvPr/>
            </p:nvSpPr>
            <p:spPr>
              <a:xfrm>
                <a:off x="172928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7"/>
              <p:cNvSpPr/>
              <p:nvPr/>
            </p:nvSpPr>
            <p:spPr>
              <a:xfrm>
                <a:off x="184320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7"/>
              <p:cNvSpPr/>
              <p:nvPr/>
            </p:nvSpPr>
            <p:spPr>
              <a:xfrm>
                <a:off x="194094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7"/>
              <p:cNvSpPr/>
              <p:nvPr/>
            </p:nvSpPr>
            <p:spPr>
              <a:xfrm>
                <a:off x="205502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7"/>
              <p:cNvSpPr/>
              <p:nvPr/>
            </p:nvSpPr>
            <p:spPr>
              <a:xfrm>
                <a:off x="215276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7"/>
              <p:cNvSpPr/>
              <p:nvPr/>
            </p:nvSpPr>
            <p:spPr>
              <a:xfrm>
                <a:off x="2266850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7"/>
              <p:cNvSpPr/>
              <p:nvPr/>
            </p:nvSpPr>
            <p:spPr>
              <a:xfrm>
                <a:off x="2364590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7"/>
              <p:cNvSpPr/>
              <p:nvPr/>
            </p:nvSpPr>
            <p:spPr>
              <a:xfrm>
                <a:off x="2478517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7"/>
              <p:cNvSpPr/>
              <p:nvPr/>
            </p:nvSpPr>
            <p:spPr>
              <a:xfrm>
                <a:off x="2576410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634" y="0"/>
                    </a:moveTo>
                    <a:lnTo>
                      <a:pt x="0" y="740"/>
                    </a:lnTo>
                    <a:lnTo>
                      <a:pt x="106" y="74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7"/>
              <p:cNvSpPr/>
              <p:nvPr/>
            </p:nvSpPr>
            <p:spPr>
              <a:xfrm>
                <a:off x="2690337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7"/>
              <p:cNvSpPr/>
              <p:nvPr/>
            </p:nvSpPr>
            <p:spPr>
              <a:xfrm>
                <a:off x="2788077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7"/>
              <p:cNvSpPr/>
              <p:nvPr/>
            </p:nvSpPr>
            <p:spPr>
              <a:xfrm>
                <a:off x="290215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7"/>
              <p:cNvSpPr/>
              <p:nvPr/>
            </p:nvSpPr>
            <p:spPr>
              <a:xfrm>
                <a:off x="299989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7"/>
              <p:cNvSpPr/>
              <p:nvPr/>
            </p:nvSpPr>
            <p:spPr>
              <a:xfrm>
                <a:off x="311397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7"/>
              <p:cNvSpPr/>
              <p:nvPr/>
            </p:nvSpPr>
            <p:spPr>
              <a:xfrm>
                <a:off x="321171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7"/>
              <p:cNvSpPr/>
              <p:nvPr/>
            </p:nvSpPr>
            <p:spPr>
              <a:xfrm>
                <a:off x="3325645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7"/>
              <p:cNvSpPr/>
              <p:nvPr/>
            </p:nvSpPr>
            <p:spPr>
              <a:xfrm>
                <a:off x="504825" y="295950"/>
                <a:ext cx="3016590" cy="31448"/>
              </a:xfrm>
              <a:custGeom>
                <a:avLst/>
                <a:gdLst/>
                <a:ahLst/>
                <a:cxnLst/>
                <a:rect l="l" t="t" r="r" b="b"/>
                <a:pathLst>
                  <a:path w="41742" h="318" extrusionOk="0">
                    <a:moveTo>
                      <a:pt x="212" y="1"/>
                    </a:moveTo>
                    <a:cubicBezTo>
                      <a:pt x="1" y="1"/>
                      <a:pt x="1" y="212"/>
                      <a:pt x="212" y="318"/>
                    </a:cubicBezTo>
                    <a:lnTo>
                      <a:pt x="41530" y="318"/>
                    </a:lnTo>
                    <a:cubicBezTo>
                      <a:pt x="41741" y="318"/>
                      <a:pt x="41741" y="1"/>
                      <a:pt x="4153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7"/>
              <p:cNvSpPr/>
              <p:nvPr/>
            </p:nvSpPr>
            <p:spPr>
              <a:xfrm>
                <a:off x="504825" y="473660"/>
                <a:ext cx="3016590" cy="20965"/>
              </a:xfrm>
              <a:custGeom>
                <a:avLst/>
                <a:gdLst/>
                <a:ahLst/>
                <a:cxnLst/>
                <a:rect l="l" t="t" r="r" b="b"/>
                <a:pathLst>
                  <a:path w="41742" h="212" extrusionOk="0">
                    <a:moveTo>
                      <a:pt x="212" y="0"/>
                    </a:moveTo>
                    <a:cubicBezTo>
                      <a:pt x="1" y="0"/>
                      <a:pt x="1" y="211"/>
                      <a:pt x="212" y="211"/>
                    </a:cubicBezTo>
                    <a:lnTo>
                      <a:pt x="41530" y="211"/>
                    </a:lnTo>
                    <a:cubicBezTo>
                      <a:pt x="41741" y="211"/>
                      <a:pt x="41741" y="0"/>
                      <a:pt x="4153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7" name="Google Shape;1017;p7"/>
            <p:cNvSpPr/>
            <p:nvPr/>
          </p:nvSpPr>
          <p:spPr>
            <a:xfrm>
              <a:off x="3553098" y="347173"/>
              <a:ext cx="102947" cy="94146"/>
            </a:xfrm>
            <a:custGeom>
              <a:avLst/>
              <a:gdLst/>
              <a:ahLst/>
              <a:cxnLst/>
              <a:rect l="l" t="t" r="r" b="b"/>
              <a:pathLst>
                <a:path w="1041" h="952" extrusionOk="0">
                  <a:moveTo>
                    <a:pt x="406" y="1"/>
                  </a:moveTo>
                  <a:cubicBezTo>
                    <a:pt x="166" y="1"/>
                    <a:pt x="232" y="197"/>
                    <a:pt x="374" y="362"/>
                  </a:cubicBezTo>
                  <a:lnTo>
                    <a:pt x="374" y="362"/>
                  </a:lnTo>
                  <a:cubicBezTo>
                    <a:pt x="473" y="262"/>
                    <a:pt x="590" y="176"/>
                    <a:pt x="698" y="134"/>
                  </a:cubicBezTo>
                  <a:lnTo>
                    <a:pt x="698" y="134"/>
                  </a:lnTo>
                  <a:cubicBezTo>
                    <a:pt x="618" y="54"/>
                    <a:pt x="512" y="1"/>
                    <a:pt x="406" y="1"/>
                  </a:cubicBezTo>
                  <a:close/>
                  <a:moveTo>
                    <a:pt x="832" y="104"/>
                  </a:moveTo>
                  <a:cubicBezTo>
                    <a:pt x="791" y="104"/>
                    <a:pt x="745" y="115"/>
                    <a:pt x="698" y="134"/>
                  </a:cubicBezTo>
                  <a:lnTo>
                    <a:pt x="698" y="134"/>
                  </a:lnTo>
                  <a:cubicBezTo>
                    <a:pt x="776" y="213"/>
                    <a:pt x="829" y="318"/>
                    <a:pt x="829" y="423"/>
                  </a:cubicBezTo>
                  <a:cubicBezTo>
                    <a:pt x="829" y="538"/>
                    <a:pt x="784" y="583"/>
                    <a:pt x="719" y="583"/>
                  </a:cubicBezTo>
                  <a:cubicBezTo>
                    <a:pt x="621" y="583"/>
                    <a:pt x="478" y="481"/>
                    <a:pt x="374" y="362"/>
                  </a:cubicBezTo>
                  <a:lnTo>
                    <a:pt x="374" y="362"/>
                  </a:lnTo>
                  <a:cubicBezTo>
                    <a:pt x="130" y="611"/>
                    <a:pt x="1" y="952"/>
                    <a:pt x="406" y="952"/>
                  </a:cubicBezTo>
                  <a:cubicBezTo>
                    <a:pt x="723" y="952"/>
                    <a:pt x="1040" y="740"/>
                    <a:pt x="1040" y="423"/>
                  </a:cubicBezTo>
                  <a:cubicBezTo>
                    <a:pt x="1040" y="192"/>
                    <a:pt x="953" y="104"/>
                    <a:pt x="832" y="104"/>
                  </a:cubicBezTo>
                  <a:close/>
                </a:path>
              </a:pathLst>
            </a:custGeom>
            <a:gradFill>
              <a:gsLst>
                <a:gs pos="0">
                  <a:srgbClr val="786446"/>
                </a:gs>
                <a:gs pos="24000">
                  <a:srgbClr val="A68C63"/>
                </a:gs>
                <a:gs pos="45000">
                  <a:srgbClr val="A6946E"/>
                </a:gs>
                <a:gs pos="76000">
                  <a:srgbClr val="A68C63"/>
                </a:gs>
                <a:gs pos="100000">
                  <a:srgbClr val="786446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8" name="Google Shape;1018;p7"/>
          <p:cNvSpPr txBox="1">
            <a:spLocks noGrp="1"/>
          </p:cNvSpPr>
          <p:nvPr>
            <p:ph type="body" idx="1"/>
          </p:nvPr>
        </p:nvSpPr>
        <p:spPr>
          <a:xfrm>
            <a:off x="720000" y="1995681"/>
            <a:ext cx="4117800" cy="230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◈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19" name="Google Shape;1019;p7"/>
          <p:cNvSpPr txBox="1">
            <a:spLocks noGrp="1"/>
          </p:cNvSpPr>
          <p:nvPr>
            <p:ph type="title"/>
          </p:nvPr>
        </p:nvSpPr>
        <p:spPr>
          <a:xfrm>
            <a:off x="713225" y="840519"/>
            <a:ext cx="4117800" cy="11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" name="Google Shape;1679;p13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-25" y="-390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0" name="Google Shape;1680;p13"/>
          <p:cNvGrpSpPr/>
          <p:nvPr/>
        </p:nvGrpSpPr>
        <p:grpSpPr>
          <a:xfrm>
            <a:off x="317855" y="295950"/>
            <a:ext cx="8508290" cy="4551600"/>
            <a:chOff x="317855" y="295950"/>
            <a:chExt cx="8508290" cy="4551600"/>
          </a:xfrm>
        </p:grpSpPr>
        <p:sp>
          <p:nvSpPr>
            <p:cNvPr id="1681" name="Google Shape;1681;p13"/>
            <p:cNvSpPr/>
            <p:nvPr/>
          </p:nvSpPr>
          <p:spPr>
            <a:xfrm>
              <a:off x="8686802" y="361460"/>
              <a:ext cx="97607" cy="94146"/>
            </a:xfrm>
            <a:custGeom>
              <a:avLst/>
              <a:gdLst/>
              <a:ahLst/>
              <a:cxnLst/>
              <a:rect l="l" t="t" r="r" b="b"/>
              <a:pathLst>
                <a:path w="987" h="952" extrusionOk="0">
                  <a:moveTo>
                    <a:pt x="458" y="1"/>
                  </a:moveTo>
                  <a:cubicBezTo>
                    <a:pt x="170" y="1"/>
                    <a:pt x="209" y="196"/>
                    <a:pt x="337" y="361"/>
                  </a:cubicBezTo>
                  <a:lnTo>
                    <a:pt x="337" y="361"/>
                  </a:lnTo>
                  <a:cubicBezTo>
                    <a:pt x="441" y="249"/>
                    <a:pt x="570" y="155"/>
                    <a:pt x="687" y="120"/>
                  </a:cubicBezTo>
                  <a:lnTo>
                    <a:pt x="687" y="120"/>
                  </a:lnTo>
                  <a:cubicBezTo>
                    <a:pt x="634" y="48"/>
                    <a:pt x="558" y="1"/>
                    <a:pt x="458" y="1"/>
                  </a:cubicBezTo>
                  <a:close/>
                  <a:moveTo>
                    <a:pt x="780" y="104"/>
                  </a:moveTo>
                  <a:cubicBezTo>
                    <a:pt x="750" y="104"/>
                    <a:pt x="719" y="110"/>
                    <a:pt x="687" y="120"/>
                  </a:cubicBezTo>
                  <a:lnTo>
                    <a:pt x="687" y="120"/>
                  </a:lnTo>
                  <a:cubicBezTo>
                    <a:pt x="745" y="200"/>
                    <a:pt x="775" y="312"/>
                    <a:pt x="775" y="423"/>
                  </a:cubicBezTo>
                  <a:cubicBezTo>
                    <a:pt x="775" y="538"/>
                    <a:pt x="730" y="583"/>
                    <a:pt x="666" y="583"/>
                  </a:cubicBezTo>
                  <a:cubicBezTo>
                    <a:pt x="569" y="583"/>
                    <a:pt x="429" y="480"/>
                    <a:pt x="337" y="361"/>
                  </a:cubicBezTo>
                  <a:lnTo>
                    <a:pt x="337" y="361"/>
                  </a:lnTo>
                  <a:cubicBezTo>
                    <a:pt x="105" y="610"/>
                    <a:pt x="1" y="952"/>
                    <a:pt x="458" y="952"/>
                  </a:cubicBezTo>
                  <a:cubicBezTo>
                    <a:pt x="775" y="952"/>
                    <a:pt x="986" y="740"/>
                    <a:pt x="986" y="423"/>
                  </a:cubicBezTo>
                  <a:cubicBezTo>
                    <a:pt x="986" y="192"/>
                    <a:pt x="899" y="104"/>
                    <a:pt x="780" y="104"/>
                  </a:cubicBezTo>
                  <a:close/>
                </a:path>
              </a:pathLst>
            </a:custGeom>
            <a:gradFill>
              <a:gsLst>
                <a:gs pos="0">
                  <a:srgbClr val="786446"/>
                </a:gs>
                <a:gs pos="24000">
                  <a:srgbClr val="A68C63"/>
                </a:gs>
                <a:gs pos="45000">
                  <a:srgbClr val="A6946E"/>
                </a:gs>
                <a:gs pos="76000">
                  <a:srgbClr val="A68C63"/>
                </a:gs>
                <a:gs pos="100000">
                  <a:srgbClr val="786446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2" name="Google Shape;1682;p13"/>
            <p:cNvGrpSpPr/>
            <p:nvPr/>
          </p:nvGrpSpPr>
          <p:grpSpPr>
            <a:xfrm>
              <a:off x="317855" y="295950"/>
              <a:ext cx="8508290" cy="4551600"/>
              <a:chOff x="317855" y="295950"/>
              <a:chExt cx="8508290" cy="4551600"/>
            </a:xfrm>
          </p:grpSpPr>
          <p:grpSp>
            <p:nvGrpSpPr>
              <p:cNvPr id="1683" name="Google Shape;1683;p13"/>
              <p:cNvGrpSpPr/>
              <p:nvPr/>
            </p:nvGrpSpPr>
            <p:grpSpPr>
              <a:xfrm>
                <a:off x="317855" y="510392"/>
                <a:ext cx="198576" cy="4114917"/>
                <a:chOff x="9353514" y="751142"/>
                <a:chExt cx="198576" cy="4114917"/>
              </a:xfrm>
            </p:grpSpPr>
            <p:sp>
              <p:nvSpPr>
                <p:cNvPr id="1684" name="Google Shape;1684;p13"/>
                <p:cNvSpPr/>
                <p:nvPr/>
              </p:nvSpPr>
              <p:spPr>
                <a:xfrm>
                  <a:off x="9416212" y="477191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5" name="Google Shape;1685;p13"/>
                <p:cNvSpPr/>
                <p:nvPr/>
              </p:nvSpPr>
              <p:spPr>
                <a:xfrm>
                  <a:off x="9416212" y="470921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6" name="Google Shape;1686;p13"/>
                <p:cNvSpPr/>
                <p:nvPr/>
              </p:nvSpPr>
              <p:spPr>
                <a:xfrm>
                  <a:off x="9416212" y="463603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7" name="Google Shape;1687;p13"/>
                <p:cNvSpPr/>
                <p:nvPr/>
              </p:nvSpPr>
              <p:spPr>
                <a:xfrm>
                  <a:off x="9416212" y="457333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8" name="Google Shape;1688;p13"/>
                <p:cNvSpPr/>
                <p:nvPr/>
              </p:nvSpPr>
              <p:spPr>
                <a:xfrm>
                  <a:off x="9416212" y="450015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9" name="Google Shape;1689;p13"/>
                <p:cNvSpPr/>
                <p:nvPr/>
              </p:nvSpPr>
              <p:spPr>
                <a:xfrm>
                  <a:off x="9416212" y="443745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0" name="Google Shape;1690;p13"/>
                <p:cNvSpPr/>
                <p:nvPr/>
              </p:nvSpPr>
              <p:spPr>
                <a:xfrm>
                  <a:off x="9416212" y="436437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1" name="Google Shape;1691;p13"/>
                <p:cNvSpPr/>
                <p:nvPr/>
              </p:nvSpPr>
              <p:spPr>
                <a:xfrm>
                  <a:off x="9416212" y="4301581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2" name="Google Shape;1692;p13"/>
                <p:cNvSpPr/>
                <p:nvPr/>
              </p:nvSpPr>
              <p:spPr>
                <a:xfrm>
                  <a:off x="9416212" y="422849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3" name="Google Shape;1693;p13"/>
                <p:cNvSpPr/>
                <p:nvPr/>
              </p:nvSpPr>
              <p:spPr>
                <a:xfrm>
                  <a:off x="9416212" y="416580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4" name="Google Shape;1694;p13"/>
                <p:cNvSpPr/>
                <p:nvPr/>
              </p:nvSpPr>
              <p:spPr>
                <a:xfrm>
                  <a:off x="9416212" y="409262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5" name="Google Shape;1695;p13"/>
                <p:cNvSpPr/>
                <p:nvPr/>
              </p:nvSpPr>
              <p:spPr>
                <a:xfrm>
                  <a:off x="9416212" y="402992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6" name="Google Shape;1696;p13"/>
                <p:cNvSpPr/>
                <p:nvPr/>
              </p:nvSpPr>
              <p:spPr>
                <a:xfrm>
                  <a:off x="9416212" y="395674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0" y="1"/>
                      </a:moveTo>
                      <a:lnTo>
                        <a:pt x="740" y="635"/>
                      </a:lnTo>
                      <a:lnTo>
                        <a:pt x="740" y="52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7" name="Google Shape;1697;p13"/>
                <p:cNvSpPr/>
                <p:nvPr/>
              </p:nvSpPr>
              <p:spPr>
                <a:xfrm>
                  <a:off x="9416212" y="389404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8" name="Google Shape;1698;p13"/>
                <p:cNvSpPr/>
                <p:nvPr/>
              </p:nvSpPr>
              <p:spPr>
                <a:xfrm>
                  <a:off x="9416212" y="382096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40" y="634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9" name="Google Shape;1699;p13"/>
                <p:cNvSpPr/>
                <p:nvPr/>
              </p:nvSpPr>
              <p:spPr>
                <a:xfrm>
                  <a:off x="9416212" y="3758167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0" name="Google Shape;1700;p13"/>
                <p:cNvSpPr/>
                <p:nvPr/>
              </p:nvSpPr>
              <p:spPr>
                <a:xfrm>
                  <a:off x="9416212" y="369546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0" y="1"/>
                      </a:moveTo>
                      <a:lnTo>
                        <a:pt x="740" y="635"/>
                      </a:lnTo>
                      <a:lnTo>
                        <a:pt x="740" y="52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1" name="Google Shape;1701;p13"/>
                <p:cNvSpPr/>
                <p:nvPr/>
              </p:nvSpPr>
              <p:spPr>
                <a:xfrm>
                  <a:off x="9416212" y="362238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2" name="Google Shape;1702;p13"/>
                <p:cNvSpPr/>
                <p:nvPr/>
              </p:nvSpPr>
              <p:spPr>
                <a:xfrm>
                  <a:off x="9416212" y="354920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3" name="Google Shape;1703;p13"/>
                <p:cNvSpPr/>
                <p:nvPr/>
              </p:nvSpPr>
              <p:spPr>
                <a:xfrm>
                  <a:off x="9416212" y="348650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4" name="Google Shape;1704;p13"/>
                <p:cNvSpPr/>
                <p:nvPr/>
              </p:nvSpPr>
              <p:spPr>
                <a:xfrm>
                  <a:off x="9416212" y="341332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5" name="Google Shape;1705;p13"/>
                <p:cNvSpPr/>
                <p:nvPr/>
              </p:nvSpPr>
              <p:spPr>
                <a:xfrm>
                  <a:off x="9416212" y="335063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6" name="Google Shape;1706;p13"/>
                <p:cNvSpPr/>
                <p:nvPr/>
              </p:nvSpPr>
              <p:spPr>
                <a:xfrm>
                  <a:off x="9416212" y="327754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7" name="Google Shape;1707;p13"/>
                <p:cNvSpPr/>
                <p:nvPr/>
              </p:nvSpPr>
              <p:spPr>
                <a:xfrm>
                  <a:off x="9416212" y="3214752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8" name="Google Shape;1708;p13"/>
                <p:cNvSpPr/>
                <p:nvPr/>
              </p:nvSpPr>
              <p:spPr>
                <a:xfrm>
                  <a:off x="9416212" y="314167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9" name="Google Shape;1709;p13"/>
                <p:cNvSpPr/>
                <p:nvPr/>
              </p:nvSpPr>
              <p:spPr>
                <a:xfrm>
                  <a:off x="9416212" y="307897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0" name="Google Shape;1710;p13"/>
                <p:cNvSpPr/>
                <p:nvPr/>
              </p:nvSpPr>
              <p:spPr>
                <a:xfrm>
                  <a:off x="9416212" y="3005792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1" name="Google Shape;1711;p13"/>
                <p:cNvSpPr/>
                <p:nvPr/>
              </p:nvSpPr>
              <p:spPr>
                <a:xfrm>
                  <a:off x="9416212" y="294309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2" name="Google Shape;1712;p13"/>
                <p:cNvSpPr/>
                <p:nvPr/>
              </p:nvSpPr>
              <p:spPr>
                <a:xfrm>
                  <a:off x="9416212" y="286991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3" name="Google Shape;1713;p13"/>
                <p:cNvSpPr/>
                <p:nvPr/>
              </p:nvSpPr>
              <p:spPr>
                <a:xfrm>
                  <a:off x="9416212" y="280721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13"/>
                <p:cNvSpPr/>
                <p:nvPr/>
              </p:nvSpPr>
              <p:spPr>
                <a:xfrm>
                  <a:off x="9416212" y="273413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13"/>
                <p:cNvSpPr/>
                <p:nvPr/>
              </p:nvSpPr>
              <p:spPr>
                <a:xfrm>
                  <a:off x="9416212" y="267133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13"/>
                <p:cNvSpPr/>
                <p:nvPr/>
              </p:nvSpPr>
              <p:spPr>
                <a:xfrm>
                  <a:off x="9416212" y="259825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13"/>
                <p:cNvSpPr/>
                <p:nvPr/>
              </p:nvSpPr>
              <p:spPr>
                <a:xfrm>
                  <a:off x="9416212" y="253555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13"/>
                <p:cNvSpPr/>
                <p:nvPr/>
              </p:nvSpPr>
              <p:spPr>
                <a:xfrm>
                  <a:off x="9416212" y="246237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9" name="Google Shape;1719;p13"/>
                <p:cNvSpPr/>
                <p:nvPr/>
              </p:nvSpPr>
              <p:spPr>
                <a:xfrm>
                  <a:off x="9416212" y="2399680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0" name="Google Shape;1720;p13"/>
                <p:cNvSpPr/>
                <p:nvPr/>
              </p:nvSpPr>
              <p:spPr>
                <a:xfrm>
                  <a:off x="9416212" y="2326500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1" name="Google Shape;1721;p13"/>
                <p:cNvSpPr/>
                <p:nvPr/>
              </p:nvSpPr>
              <p:spPr>
                <a:xfrm>
                  <a:off x="9416212" y="2263802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2" name="Google Shape;1722;p13"/>
                <p:cNvSpPr/>
                <p:nvPr/>
              </p:nvSpPr>
              <p:spPr>
                <a:xfrm>
                  <a:off x="9416212" y="2190622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13"/>
                <p:cNvSpPr/>
                <p:nvPr/>
              </p:nvSpPr>
              <p:spPr>
                <a:xfrm>
                  <a:off x="9416212" y="212792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740" y="635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13"/>
                <p:cNvSpPr/>
                <p:nvPr/>
              </p:nvSpPr>
              <p:spPr>
                <a:xfrm>
                  <a:off x="9416212" y="206522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13"/>
                <p:cNvSpPr/>
                <p:nvPr/>
              </p:nvSpPr>
              <p:spPr>
                <a:xfrm>
                  <a:off x="9416212" y="199214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40" y="634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13"/>
                <p:cNvSpPr/>
                <p:nvPr/>
              </p:nvSpPr>
              <p:spPr>
                <a:xfrm>
                  <a:off x="9416212" y="191896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7" name="Google Shape;1727;p13"/>
                <p:cNvSpPr/>
                <p:nvPr/>
              </p:nvSpPr>
              <p:spPr>
                <a:xfrm>
                  <a:off x="9416212" y="185626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8" name="Google Shape;1728;p13"/>
                <p:cNvSpPr/>
                <p:nvPr/>
              </p:nvSpPr>
              <p:spPr>
                <a:xfrm>
                  <a:off x="9416212" y="178308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13"/>
                <p:cNvSpPr/>
                <p:nvPr/>
              </p:nvSpPr>
              <p:spPr>
                <a:xfrm>
                  <a:off x="9416212" y="172038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0" name="Google Shape;1730;p13"/>
                <p:cNvSpPr/>
                <p:nvPr/>
              </p:nvSpPr>
              <p:spPr>
                <a:xfrm>
                  <a:off x="9416212" y="1647207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1" name="Google Shape;1731;p13"/>
                <p:cNvSpPr/>
                <p:nvPr/>
              </p:nvSpPr>
              <p:spPr>
                <a:xfrm>
                  <a:off x="9416212" y="158450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13"/>
                <p:cNvSpPr/>
                <p:nvPr/>
              </p:nvSpPr>
              <p:spPr>
                <a:xfrm>
                  <a:off x="9416212" y="151142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3" name="Google Shape;1733;p13"/>
                <p:cNvSpPr/>
                <p:nvPr/>
              </p:nvSpPr>
              <p:spPr>
                <a:xfrm>
                  <a:off x="9416212" y="1448730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4" name="Google Shape;1734;p13"/>
                <p:cNvSpPr/>
                <p:nvPr/>
              </p:nvSpPr>
              <p:spPr>
                <a:xfrm>
                  <a:off x="9416212" y="1375550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13"/>
                <p:cNvSpPr/>
                <p:nvPr/>
              </p:nvSpPr>
              <p:spPr>
                <a:xfrm>
                  <a:off x="9416212" y="1312852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13"/>
                <p:cNvSpPr/>
                <p:nvPr/>
              </p:nvSpPr>
              <p:spPr>
                <a:xfrm>
                  <a:off x="9416212" y="123967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7" name="Google Shape;1737;p13"/>
                <p:cNvSpPr/>
                <p:nvPr/>
              </p:nvSpPr>
              <p:spPr>
                <a:xfrm>
                  <a:off x="9416212" y="117697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8" name="Google Shape;1738;p13"/>
                <p:cNvSpPr/>
                <p:nvPr/>
              </p:nvSpPr>
              <p:spPr>
                <a:xfrm>
                  <a:off x="9416212" y="1103793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9" name="Google Shape;1739;p13"/>
                <p:cNvSpPr/>
                <p:nvPr/>
              </p:nvSpPr>
              <p:spPr>
                <a:xfrm>
                  <a:off x="9416212" y="104109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0" name="Google Shape;1740;p13"/>
                <p:cNvSpPr/>
                <p:nvPr/>
              </p:nvSpPr>
              <p:spPr>
                <a:xfrm>
                  <a:off x="9416212" y="96801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1" name="Google Shape;1741;p13"/>
                <p:cNvSpPr/>
                <p:nvPr/>
              </p:nvSpPr>
              <p:spPr>
                <a:xfrm>
                  <a:off x="9416212" y="90531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40" y="634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2" name="Google Shape;1742;p13"/>
                <p:cNvSpPr/>
                <p:nvPr/>
              </p:nvSpPr>
              <p:spPr>
                <a:xfrm>
                  <a:off x="9416212" y="83213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40" y="63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3" name="Google Shape;1743;p13"/>
                <p:cNvSpPr/>
                <p:nvPr/>
              </p:nvSpPr>
              <p:spPr>
                <a:xfrm>
                  <a:off x="9416212" y="76943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40" y="634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4" name="Google Shape;1744;p13"/>
                <p:cNvSpPr/>
                <p:nvPr/>
              </p:nvSpPr>
              <p:spPr>
                <a:xfrm>
                  <a:off x="9353514" y="751142"/>
                  <a:ext cx="20965" cy="4114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" h="41610" extrusionOk="0">
                      <a:moveTo>
                        <a:pt x="106" y="1"/>
                      </a:moveTo>
                      <a:cubicBezTo>
                        <a:pt x="53" y="1"/>
                        <a:pt x="0" y="27"/>
                        <a:pt x="0" y="80"/>
                      </a:cubicBezTo>
                      <a:lnTo>
                        <a:pt x="0" y="41504"/>
                      </a:lnTo>
                      <a:cubicBezTo>
                        <a:pt x="0" y="41504"/>
                        <a:pt x="0" y="41609"/>
                        <a:pt x="106" y="41609"/>
                      </a:cubicBezTo>
                      <a:cubicBezTo>
                        <a:pt x="211" y="41609"/>
                        <a:pt x="211" y="41609"/>
                        <a:pt x="211" y="41504"/>
                      </a:cubicBezTo>
                      <a:lnTo>
                        <a:pt x="211" y="80"/>
                      </a:lnTo>
                      <a:cubicBezTo>
                        <a:pt x="211" y="27"/>
                        <a:pt x="159" y="1"/>
                        <a:pt x="106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5" name="Google Shape;1745;p13"/>
                <p:cNvSpPr/>
                <p:nvPr/>
              </p:nvSpPr>
              <p:spPr>
                <a:xfrm>
                  <a:off x="9531125" y="751142"/>
                  <a:ext cx="20965" cy="4114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" h="41610" extrusionOk="0">
                      <a:moveTo>
                        <a:pt x="106" y="1"/>
                      </a:moveTo>
                      <a:cubicBezTo>
                        <a:pt x="53" y="1"/>
                        <a:pt x="1" y="27"/>
                        <a:pt x="1" y="80"/>
                      </a:cubicBezTo>
                      <a:lnTo>
                        <a:pt x="1" y="41504"/>
                      </a:lnTo>
                      <a:cubicBezTo>
                        <a:pt x="1" y="41504"/>
                        <a:pt x="1" y="41609"/>
                        <a:pt x="106" y="41609"/>
                      </a:cubicBezTo>
                      <a:cubicBezTo>
                        <a:pt x="212" y="41609"/>
                        <a:pt x="212" y="41609"/>
                        <a:pt x="212" y="41504"/>
                      </a:cubicBezTo>
                      <a:lnTo>
                        <a:pt x="212" y="80"/>
                      </a:lnTo>
                      <a:cubicBezTo>
                        <a:pt x="212" y="27"/>
                        <a:pt x="159" y="1"/>
                        <a:pt x="106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46" name="Google Shape;1746;p13"/>
              <p:cNvSpPr/>
              <p:nvPr/>
            </p:nvSpPr>
            <p:spPr>
              <a:xfrm>
                <a:off x="8685319" y="4708775"/>
                <a:ext cx="99090" cy="104628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58" extrusionOk="0">
                    <a:moveTo>
                      <a:pt x="473" y="1"/>
                    </a:moveTo>
                    <a:cubicBezTo>
                      <a:pt x="168" y="1"/>
                      <a:pt x="229" y="220"/>
                      <a:pt x="375" y="390"/>
                    </a:cubicBezTo>
                    <a:lnTo>
                      <a:pt x="375" y="390"/>
                    </a:lnTo>
                    <a:cubicBezTo>
                      <a:pt x="479" y="274"/>
                      <a:pt x="603" y="178"/>
                      <a:pt x="714" y="138"/>
                    </a:cubicBezTo>
                    <a:lnTo>
                      <a:pt x="714" y="138"/>
                    </a:lnTo>
                    <a:cubicBezTo>
                      <a:pt x="661" y="56"/>
                      <a:pt x="581" y="1"/>
                      <a:pt x="473" y="1"/>
                    </a:cubicBezTo>
                    <a:close/>
                    <a:moveTo>
                      <a:pt x="813" y="120"/>
                    </a:moveTo>
                    <a:cubicBezTo>
                      <a:pt x="782" y="120"/>
                      <a:pt x="749" y="126"/>
                      <a:pt x="714" y="138"/>
                    </a:cubicBezTo>
                    <a:lnTo>
                      <a:pt x="714" y="138"/>
                    </a:lnTo>
                    <a:cubicBezTo>
                      <a:pt x="765" y="217"/>
                      <a:pt x="790" y="320"/>
                      <a:pt x="790" y="423"/>
                    </a:cubicBezTo>
                    <a:cubicBezTo>
                      <a:pt x="790" y="538"/>
                      <a:pt x="745" y="583"/>
                      <a:pt x="681" y="583"/>
                    </a:cubicBezTo>
                    <a:cubicBezTo>
                      <a:pt x="592" y="583"/>
                      <a:pt x="467" y="496"/>
                      <a:pt x="375" y="390"/>
                    </a:cubicBezTo>
                    <a:lnTo>
                      <a:pt x="375" y="390"/>
                    </a:lnTo>
                    <a:cubicBezTo>
                      <a:pt x="128" y="667"/>
                      <a:pt x="1" y="1057"/>
                      <a:pt x="473" y="1057"/>
                    </a:cubicBezTo>
                    <a:cubicBezTo>
                      <a:pt x="790" y="1057"/>
                      <a:pt x="1001" y="740"/>
                      <a:pt x="1001" y="423"/>
                    </a:cubicBezTo>
                    <a:cubicBezTo>
                      <a:pt x="1001" y="204"/>
                      <a:pt x="922" y="120"/>
                      <a:pt x="813" y="1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786446"/>
                  </a:gs>
                  <a:gs pos="24000">
                    <a:srgbClr val="A68C63"/>
                  </a:gs>
                  <a:gs pos="45000">
                    <a:srgbClr val="A6946E"/>
                  </a:gs>
                  <a:gs pos="76000">
                    <a:srgbClr val="A68C63"/>
                  </a:gs>
                  <a:gs pos="100000">
                    <a:srgbClr val="786446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13"/>
              <p:cNvSpPr/>
              <p:nvPr/>
            </p:nvSpPr>
            <p:spPr>
              <a:xfrm>
                <a:off x="370363" y="4708775"/>
                <a:ext cx="104332" cy="104628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058" extrusionOk="0">
                    <a:moveTo>
                      <a:pt x="420" y="1"/>
                    </a:moveTo>
                    <a:cubicBezTo>
                      <a:pt x="166" y="1"/>
                      <a:pt x="254" y="221"/>
                      <a:pt x="414" y="390"/>
                    </a:cubicBezTo>
                    <a:lnTo>
                      <a:pt x="414" y="390"/>
                    </a:lnTo>
                    <a:cubicBezTo>
                      <a:pt x="512" y="286"/>
                      <a:pt x="625" y="198"/>
                      <a:pt x="729" y="152"/>
                    </a:cubicBezTo>
                    <a:lnTo>
                      <a:pt x="729" y="152"/>
                    </a:lnTo>
                    <a:cubicBezTo>
                      <a:pt x="648" y="62"/>
                      <a:pt x="534" y="1"/>
                      <a:pt x="420" y="1"/>
                    </a:cubicBezTo>
                    <a:close/>
                    <a:moveTo>
                      <a:pt x="865" y="120"/>
                    </a:moveTo>
                    <a:cubicBezTo>
                      <a:pt x="823" y="120"/>
                      <a:pt x="777" y="131"/>
                      <a:pt x="729" y="152"/>
                    </a:cubicBezTo>
                    <a:lnTo>
                      <a:pt x="729" y="152"/>
                    </a:lnTo>
                    <a:cubicBezTo>
                      <a:pt x="798" y="229"/>
                      <a:pt x="843" y="326"/>
                      <a:pt x="843" y="423"/>
                    </a:cubicBezTo>
                    <a:cubicBezTo>
                      <a:pt x="843" y="538"/>
                      <a:pt x="798" y="583"/>
                      <a:pt x="733" y="583"/>
                    </a:cubicBezTo>
                    <a:cubicBezTo>
                      <a:pt x="643" y="583"/>
                      <a:pt x="514" y="497"/>
                      <a:pt x="414" y="390"/>
                    </a:cubicBezTo>
                    <a:lnTo>
                      <a:pt x="414" y="390"/>
                    </a:lnTo>
                    <a:cubicBezTo>
                      <a:pt x="154" y="667"/>
                      <a:pt x="1" y="1057"/>
                      <a:pt x="420" y="1057"/>
                    </a:cubicBezTo>
                    <a:cubicBezTo>
                      <a:pt x="737" y="1057"/>
                      <a:pt x="1054" y="740"/>
                      <a:pt x="1054" y="423"/>
                    </a:cubicBezTo>
                    <a:cubicBezTo>
                      <a:pt x="1054" y="204"/>
                      <a:pt x="975" y="120"/>
                      <a:pt x="865" y="1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786446"/>
                  </a:gs>
                  <a:gs pos="24000">
                    <a:srgbClr val="A68C63"/>
                  </a:gs>
                  <a:gs pos="45000">
                    <a:srgbClr val="A6946E"/>
                  </a:gs>
                  <a:gs pos="76000">
                    <a:srgbClr val="A68C63"/>
                  </a:gs>
                  <a:gs pos="100000">
                    <a:srgbClr val="786446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13"/>
              <p:cNvSpPr/>
              <p:nvPr/>
            </p:nvSpPr>
            <p:spPr>
              <a:xfrm>
                <a:off x="371748" y="361460"/>
                <a:ext cx="102947" cy="94146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952" extrusionOk="0">
                    <a:moveTo>
                      <a:pt x="406" y="1"/>
                    </a:moveTo>
                    <a:cubicBezTo>
                      <a:pt x="166" y="1"/>
                      <a:pt x="232" y="197"/>
                      <a:pt x="374" y="362"/>
                    </a:cubicBezTo>
                    <a:lnTo>
                      <a:pt x="374" y="362"/>
                    </a:lnTo>
                    <a:cubicBezTo>
                      <a:pt x="473" y="262"/>
                      <a:pt x="590" y="176"/>
                      <a:pt x="698" y="134"/>
                    </a:cubicBezTo>
                    <a:lnTo>
                      <a:pt x="698" y="134"/>
                    </a:lnTo>
                    <a:cubicBezTo>
                      <a:pt x="618" y="54"/>
                      <a:pt x="512" y="1"/>
                      <a:pt x="406" y="1"/>
                    </a:cubicBezTo>
                    <a:close/>
                    <a:moveTo>
                      <a:pt x="832" y="104"/>
                    </a:moveTo>
                    <a:cubicBezTo>
                      <a:pt x="791" y="104"/>
                      <a:pt x="745" y="115"/>
                      <a:pt x="698" y="134"/>
                    </a:cubicBezTo>
                    <a:lnTo>
                      <a:pt x="698" y="134"/>
                    </a:lnTo>
                    <a:cubicBezTo>
                      <a:pt x="776" y="213"/>
                      <a:pt x="829" y="318"/>
                      <a:pt x="829" y="423"/>
                    </a:cubicBezTo>
                    <a:cubicBezTo>
                      <a:pt x="829" y="538"/>
                      <a:pt x="784" y="583"/>
                      <a:pt x="719" y="583"/>
                    </a:cubicBezTo>
                    <a:cubicBezTo>
                      <a:pt x="621" y="583"/>
                      <a:pt x="478" y="481"/>
                      <a:pt x="374" y="362"/>
                    </a:cubicBezTo>
                    <a:lnTo>
                      <a:pt x="374" y="362"/>
                    </a:lnTo>
                    <a:cubicBezTo>
                      <a:pt x="130" y="611"/>
                      <a:pt x="1" y="952"/>
                      <a:pt x="406" y="952"/>
                    </a:cubicBezTo>
                    <a:cubicBezTo>
                      <a:pt x="723" y="952"/>
                      <a:pt x="1040" y="740"/>
                      <a:pt x="1040" y="423"/>
                    </a:cubicBezTo>
                    <a:cubicBezTo>
                      <a:pt x="1040" y="192"/>
                      <a:pt x="953" y="104"/>
                      <a:pt x="832" y="104"/>
                    </a:cubicBezTo>
                    <a:close/>
                  </a:path>
                </a:pathLst>
              </a:custGeom>
              <a:gradFill>
                <a:gsLst>
                  <a:gs pos="0">
                    <a:srgbClr val="786446"/>
                  </a:gs>
                  <a:gs pos="24000">
                    <a:srgbClr val="A68C63"/>
                  </a:gs>
                  <a:gs pos="45000">
                    <a:srgbClr val="A6946E"/>
                  </a:gs>
                  <a:gs pos="76000">
                    <a:srgbClr val="A68C63"/>
                  </a:gs>
                  <a:gs pos="100000">
                    <a:srgbClr val="786446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49" name="Google Shape;1749;p13"/>
              <p:cNvGrpSpPr/>
              <p:nvPr/>
            </p:nvGrpSpPr>
            <p:grpSpPr>
              <a:xfrm>
                <a:off x="8627569" y="510392"/>
                <a:ext cx="198576" cy="4114917"/>
                <a:chOff x="13700828" y="751142"/>
                <a:chExt cx="198576" cy="4114917"/>
              </a:xfrm>
            </p:grpSpPr>
            <p:sp>
              <p:nvSpPr>
                <p:cNvPr id="1750" name="Google Shape;1750;p13"/>
                <p:cNvSpPr/>
                <p:nvPr/>
              </p:nvSpPr>
              <p:spPr>
                <a:xfrm>
                  <a:off x="13763526" y="477191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1" name="Google Shape;1751;p13"/>
                <p:cNvSpPr/>
                <p:nvPr/>
              </p:nvSpPr>
              <p:spPr>
                <a:xfrm>
                  <a:off x="13763526" y="470921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2" name="Google Shape;1752;p13"/>
                <p:cNvSpPr/>
                <p:nvPr/>
              </p:nvSpPr>
              <p:spPr>
                <a:xfrm>
                  <a:off x="13763526" y="463603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3" name="Google Shape;1753;p13"/>
                <p:cNvSpPr/>
                <p:nvPr/>
              </p:nvSpPr>
              <p:spPr>
                <a:xfrm>
                  <a:off x="13763526" y="457333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4" name="Google Shape;1754;p13"/>
                <p:cNvSpPr/>
                <p:nvPr/>
              </p:nvSpPr>
              <p:spPr>
                <a:xfrm>
                  <a:off x="13763526" y="450015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5" name="Google Shape;1755;p13"/>
                <p:cNvSpPr/>
                <p:nvPr/>
              </p:nvSpPr>
              <p:spPr>
                <a:xfrm>
                  <a:off x="13763526" y="443745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6" name="Google Shape;1756;p13"/>
                <p:cNvSpPr/>
                <p:nvPr/>
              </p:nvSpPr>
              <p:spPr>
                <a:xfrm>
                  <a:off x="13763526" y="436437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7" name="Google Shape;1757;p13"/>
                <p:cNvSpPr/>
                <p:nvPr/>
              </p:nvSpPr>
              <p:spPr>
                <a:xfrm>
                  <a:off x="13763526" y="4301581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8" name="Google Shape;1758;p13"/>
                <p:cNvSpPr/>
                <p:nvPr/>
              </p:nvSpPr>
              <p:spPr>
                <a:xfrm>
                  <a:off x="13763526" y="422849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9" name="Google Shape;1759;p13"/>
                <p:cNvSpPr/>
                <p:nvPr/>
              </p:nvSpPr>
              <p:spPr>
                <a:xfrm>
                  <a:off x="13763526" y="416580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0" name="Google Shape;1760;p13"/>
                <p:cNvSpPr/>
                <p:nvPr/>
              </p:nvSpPr>
              <p:spPr>
                <a:xfrm>
                  <a:off x="13763526" y="409262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1" name="Google Shape;1761;p13"/>
                <p:cNvSpPr/>
                <p:nvPr/>
              </p:nvSpPr>
              <p:spPr>
                <a:xfrm>
                  <a:off x="13763526" y="402992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2" name="Google Shape;1762;p13"/>
                <p:cNvSpPr/>
                <p:nvPr/>
              </p:nvSpPr>
              <p:spPr>
                <a:xfrm>
                  <a:off x="13763526" y="395674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3" name="Google Shape;1763;p13"/>
                <p:cNvSpPr/>
                <p:nvPr/>
              </p:nvSpPr>
              <p:spPr>
                <a:xfrm>
                  <a:off x="13763526" y="389404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4" name="Google Shape;1764;p13"/>
                <p:cNvSpPr/>
                <p:nvPr/>
              </p:nvSpPr>
              <p:spPr>
                <a:xfrm>
                  <a:off x="13763526" y="382096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5" name="Google Shape;1765;p13"/>
                <p:cNvSpPr/>
                <p:nvPr/>
              </p:nvSpPr>
              <p:spPr>
                <a:xfrm>
                  <a:off x="13763526" y="3758167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6" name="Google Shape;1766;p13"/>
                <p:cNvSpPr/>
                <p:nvPr/>
              </p:nvSpPr>
              <p:spPr>
                <a:xfrm>
                  <a:off x="13763526" y="368508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7" name="Google Shape;1767;p13"/>
                <p:cNvSpPr/>
                <p:nvPr/>
              </p:nvSpPr>
              <p:spPr>
                <a:xfrm>
                  <a:off x="13763526" y="362238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8" name="Google Shape;1768;p13"/>
                <p:cNvSpPr/>
                <p:nvPr/>
              </p:nvSpPr>
              <p:spPr>
                <a:xfrm>
                  <a:off x="13763526" y="354920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9" name="Google Shape;1769;p13"/>
                <p:cNvSpPr/>
                <p:nvPr/>
              </p:nvSpPr>
              <p:spPr>
                <a:xfrm>
                  <a:off x="13763526" y="348650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0" name="Google Shape;1770;p13"/>
                <p:cNvSpPr/>
                <p:nvPr/>
              </p:nvSpPr>
              <p:spPr>
                <a:xfrm>
                  <a:off x="13763526" y="341332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1" name="Google Shape;1771;p13"/>
                <p:cNvSpPr/>
                <p:nvPr/>
              </p:nvSpPr>
              <p:spPr>
                <a:xfrm>
                  <a:off x="13763526" y="335063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2" name="Google Shape;1772;p13"/>
                <p:cNvSpPr/>
                <p:nvPr/>
              </p:nvSpPr>
              <p:spPr>
                <a:xfrm>
                  <a:off x="13763526" y="327754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3" name="Google Shape;1773;p13"/>
                <p:cNvSpPr/>
                <p:nvPr/>
              </p:nvSpPr>
              <p:spPr>
                <a:xfrm>
                  <a:off x="13763526" y="3214752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4" name="Google Shape;1774;p13"/>
                <p:cNvSpPr/>
                <p:nvPr/>
              </p:nvSpPr>
              <p:spPr>
                <a:xfrm>
                  <a:off x="13763526" y="314167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5" name="Google Shape;1775;p13"/>
                <p:cNvSpPr/>
                <p:nvPr/>
              </p:nvSpPr>
              <p:spPr>
                <a:xfrm>
                  <a:off x="13763526" y="307897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6" name="Google Shape;1776;p13"/>
                <p:cNvSpPr/>
                <p:nvPr/>
              </p:nvSpPr>
              <p:spPr>
                <a:xfrm>
                  <a:off x="13763526" y="3005792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7" name="Google Shape;1777;p13"/>
                <p:cNvSpPr/>
                <p:nvPr/>
              </p:nvSpPr>
              <p:spPr>
                <a:xfrm>
                  <a:off x="13763526" y="294309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8" name="Google Shape;1778;p13"/>
                <p:cNvSpPr/>
                <p:nvPr/>
              </p:nvSpPr>
              <p:spPr>
                <a:xfrm>
                  <a:off x="13763526" y="286991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9" name="Google Shape;1779;p13"/>
                <p:cNvSpPr/>
                <p:nvPr/>
              </p:nvSpPr>
              <p:spPr>
                <a:xfrm>
                  <a:off x="13763526" y="280721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0" name="Google Shape;1780;p13"/>
                <p:cNvSpPr/>
                <p:nvPr/>
              </p:nvSpPr>
              <p:spPr>
                <a:xfrm>
                  <a:off x="13763526" y="273413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1" name="Google Shape;1781;p13"/>
                <p:cNvSpPr/>
                <p:nvPr/>
              </p:nvSpPr>
              <p:spPr>
                <a:xfrm>
                  <a:off x="13763526" y="267133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2" name="Google Shape;1782;p13"/>
                <p:cNvSpPr/>
                <p:nvPr/>
              </p:nvSpPr>
              <p:spPr>
                <a:xfrm>
                  <a:off x="13763526" y="259825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3" name="Google Shape;1783;p13"/>
                <p:cNvSpPr/>
                <p:nvPr/>
              </p:nvSpPr>
              <p:spPr>
                <a:xfrm>
                  <a:off x="13763526" y="253555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4" name="Google Shape;1784;p13"/>
                <p:cNvSpPr/>
                <p:nvPr/>
              </p:nvSpPr>
              <p:spPr>
                <a:xfrm>
                  <a:off x="13763526" y="246237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5" name="Google Shape;1785;p13"/>
                <p:cNvSpPr/>
                <p:nvPr/>
              </p:nvSpPr>
              <p:spPr>
                <a:xfrm>
                  <a:off x="13763526" y="2399680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6" name="Google Shape;1786;p13"/>
                <p:cNvSpPr/>
                <p:nvPr/>
              </p:nvSpPr>
              <p:spPr>
                <a:xfrm>
                  <a:off x="13763526" y="2326500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7" name="Google Shape;1787;p13"/>
                <p:cNvSpPr/>
                <p:nvPr/>
              </p:nvSpPr>
              <p:spPr>
                <a:xfrm>
                  <a:off x="13763526" y="2263802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8" name="Google Shape;1788;p13"/>
                <p:cNvSpPr/>
                <p:nvPr/>
              </p:nvSpPr>
              <p:spPr>
                <a:xfrm>
                  <a:off x="13763526" y="2190622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9" name="Google Shape;1789;p13"/>
                <p:cNvSpPr/>
                <p:nvPr/>
              </p:nvSpPr>
              <p:spPr>
                <a:xfrm>
                  <a:off x="13763526" y="212792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0" name="Google Shape;1790;p13"/>
                <p:cNvSpPr/>
                <p:nvPr/>
              </p:nvSpPr>
              <p:spPr>
                <a:xfrm>
                  <a:off x="13763526" y="206522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1" name="Google Shape;1791;p13"/>
                <p:cNvSpPr/>
                <p:nvPr/>
              </p:nvSpPr>
              <p:spPr>
                <a:xfrm>
                  <a:off x="13763526" y="199214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2" name="Google Shape;1792;p13"/>
                <p:cNvSpPr/>
                <p:nvPr/>
              </p:nvSpPr>
              <p:spPr>
                <a:xfrm>
                  <a:off x="13763526" y="191896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3" name="Google Shape;1793;p13"/>
                <p:cNvSpPr/>
                <p:nvPr/>
              </p:nvSpPr>
              <p:spPr>
                <a:xfrm>
                  <a:off x="13763526" y="185626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4" name="Google Shape;1794;p13"/>
                <p:cNvSpPr/>
                <p:nvPr/>
              </p:nvSpPr>
              <p:spPr>
                <a:xfrm>
                  <a:off x="13763526" y="178308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5" name="Google Shape;1795;p13"/>
                <p:cNvSpPr/>
                <p:nvPr/>
              </p:nvSpPr>
              <p:spPr>
                <a:xfrm>
                  <a:off x="13763526" y="172038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6" name="Google Shape;1796;p13"/>
                <p:cNvSpPr/>
                <p:nvPr/>
              </p:nvSpPr>
              <p:spPr>
                <a:xfrm>
                  <a:off x="13763526" y="1647207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7" name="Google Shape;1797;p13"/>
                <p:cNvSpPr/>
                <p:nvPr/>
              </p:nvSpPr>
              <p:spPr>
                <a:xfrm>
                  <a:off x="13763526" y="158450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8" name="Google Shape;1798;p13"/>
                <p:cNvSpPr/>
                <p:nvPr/>
              </p:nvSpPr>
              <p:spPr>
                <a:xfrm>
                  <a:off x="13763526" y="151142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9" name="Google Shape;1799;p13"/>
                <p:cNvSpPr/>
                <p:nvPr/>
              </p:nvSpPr>
              <p:spPr>
                <a:xfrm>
                  <a:off x="13763526" y="1448730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0" name="Google Shape;1800;p13"/>
                <p:cNvSpPr/>
                <p:nvPr/>
              </p:nvSpPr>
              <p:spPr>
                <a:xfrm>
                  <a:off x="13763526" y="1375550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1" name="Google Shape;1801;p13"/>
                <p:cNvSpPr/>
                <p:nvPr/>
              </p:nvSpPr>
              <p:spPr>
                <a:xfrm>
                  <a:off x="13763526" y="1312852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2" name="Google Shape;1802;p13"/>
                <p:cNvSpPr/>
                <p:nvPr/>
              </p:nvSpPr>
              <p:spPr>
                <a:xfrm>
                  <a:off x="13763526" y="123967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3" name="Google Shape;1803;p13"/>
                <p:cNvSpPr/>
                <p:nvPr/>
              </p:nvSpPr>
              <p:spPr>
                <a:xfrm>
                  <a:off x="13763526" y="117697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4" name="Google Shape;1804;p13"/>
                <p:cNvSpPr/>
                <p:nvPr/>
              </p:nvSpPr>
              <p:spPr>
                <a:xfrm>
                  <a:off x="13763526" y="1103793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5" name="Google Shape;1805;p13"/>
                <p:cNvSpPr/>
                <p:nvPr/>
              </p:nvSpPr>
              <p:spPr>
                <a:xfrm>
                  <a:off x="13763526" y="104109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6" name="Google Shape;1806;p13"/>
                <p:cNvSpPr/>
                <p:nvPr/>
              </p:nvSpPr>
              <p:spPr>
                <a:xfrm>
                  <a:off x="13763526" y="96801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7" name="Google Shape;1807;p13"/>
                <p:cNvSpPr/>
                <p:nvPr/>
              </p:nvSpPr>
              <p:spPr>
                <a:xfrm>
                  <a:off x="13763526" y="90531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8" name="Google Shape;1808;p13"/>
                <p:cNvSpPr/>
                <p:nvPr/>
              </p:nvSpPr>
              <p:spPr>
                <a:xfrm>
                  <a:off x="13763526" y="83213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9" name="Google Shape;1809;p13"/>
                <p:cNvSpPr/>
                <p:nvPr/>
              </p:nvSpPr>
              <p:spPr>
                <a:xfrm>
                  <a:off x="13763526" y="76943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0" name="Google Shape;1810;p13"/>
                <p:cNvSpPr/>
                <p:nvPr/>
              </p:nvSpPr>
              <p:spPr>
                <a:xfrm>
                  <a:off x="13700828" y="751142"/>
                  <a:ext cx="20965" cy="4114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" h="41610" extrusionOk="0">
                      <a:moveTo>
                        <a:pt x="106" y="1"/>
                      </a:moveTo>
                      <a:cubicBezTo>
                        <a:pt x="53" y="1"/>
                        <a:pt x="0" y="27"/>
                        <a:pt x="0" y="80"/>
                      </a:cubicBezTo>
                      <a:lnTo>
                        <a:pt x="0" y="41504"/>
                      </a:lnTo>
                      <a:cubicBezTo>
                        <a:pt x="0" y="41504"/>
                        <a:pt x="106" y="41609"/>
                        <a:pt x="106" y="41609"/>
                      </a:cubicBezTo>
                      <a:cubicBezTo>
                        <a:pt x="211" y="41609"/>
                        <a:pt x="211" y="41609"/>
                        <a:pt x="211" y="41504"/>
                      </a:cubicBezTo>
                      <a:lnTo>
                        <a:pt x="211" y="80"/>
                      </a:lnTo>
                      <a:cubicBezTo>
                        <a:pt x="211" y="27"/>
                        <a:pt x="159" y="1"/>
                        <a:pt x="106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1" name="Google Shape;1811;p13"/>
                <p:cNvSpPr/>
                <p:nvPr/>
              </p:nvSpPr>
              <p:spPr>
                <a:xfrm>
                  <a:off x="13878439" y="751142"/>
                  <a:ext cx="20965" cy="4114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" h="41610" extrusionOk="0">
                      <a:moveTo>
                        <a:pt x="106" y="1"/>
                      </a:moveTo>
                      <a:cubicBezTo>
                        <a:pt x="53" y="1"/>
                        <a:pt x="1" y="27"/>
                        <a:pt x="1" y="80"/>
                      </a:cubicBezTo>
                      <a:lnTo>
                        <a:pt x="1" y="41504"/>
                      </a:lnTo>
                      <a:cubicBezTo>
                        <a:pt x="1" y="41504"/>
                        <a:pt x="1" y="41609"/>
                        <a:pt x="106" y="41609"/>
                      </a:cubicBezTo>
                      <a:cubicBezTo>
                        <a:pt x="106" y="41609"/>
                        <a:pt x="212" y="41609"/>
                        <a:pt x="212" y="41504"/>
                      </a:cubicBezTo>
                      <a:lnTo>
                        <a:pt x="212" y="80"/>
                      </a:lnTo>
                      <a:cubicBezTo>
                        <a:pt x="212" y="27"/>
                        <a:pt x="159" y="1"/>
                        <a:pt x="106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12" name="Google Shape;1812;p13"/>
              <p:cNvGrpSpPr/>
              <p:nvPr/>
            </p:nvGrpSpPr>
            <p:grpSpPr>
              <a:xfrm>
                <a:off x="504825" y="295950"/>
                <a:ext cx="8122726" cy="198675"/>
                <a:chOff x="504825" y="298750"/>
                <a:chExt cx="8122726" cy="198675"/>
              </a:xfrm>
            </p:grpSpPr>
            <p:grpSp>
              <p:nvGrpSpPr>
                <p:cNvPr id="1813" name="Google Shape;1813;p13"/>
                <p:cNvGrpSpPr/>
                <p:nvPr/>
              </p:nvGrpSpPr>
              <p:grpSpPr>
                <a:xfrm>
                  <a:off x="504825" y="298750"/>
                  <a:ext cx="8122726" cy="198675"/>
                  <a:chOff x="9017419" y="539512"/>
                  <a:chExt cx="5210550" cy="198675"/>
                </a:xfrm>
              </p:grpSpPr>
              <p:sp>
                <p:nvSpPr>
                  <p:cNvPr id="1814" name="Google Shape;1814;p13"/>
                  <p:cNvSpPr/>
                  <p:nvPr/>
                </p:nvSpPr>
                <p:spPr>
                  <a:xfrm>
                    <a:off x="9038813" y="685962"/>
                    <a:ext cx="5150745" cy="4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20" h="107" extrusionOk="0">
                        <a:moveTo>
                          <a:pt x="1" y="0"/>
                        </a:moveTo>
                        <a:lnTo>
                          <a:pt x="1" y="106"/>
                        </a:lnTo>
                        <a:lnTo>
                          <a:pt x="41319" y="106"/>
                        </a:lnTo>
                        <a:lnTo>
                          <a:pt x="4131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15" name="Google Shape;1815;p13"/>
                  <p:cNvSpPr/>
                  <p:nvPr/>
                </p:nvSpPr>
                <p:spPr>
                  <a:xfrm>
                    <a:off x="960430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16" name="Google Shape;1816;p13"/>
                  <p:cNvSpPr/>
                  <p:nvPr/>
                </p:nvSpPr>
                <p:spPr>
                  <a:xfrm>
                    <a:off x="967738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17" name="Google Shape;1817;p13"/>
                  <p:cNvSpPr/>
                  <p:nvPr/>
                </p:nvSpPr>
                <p:spPr>
                  <a:xfrm>
                    <a:off x="9740085" y="612693"/>
                    <a:ext cx="62896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18" name="Google Shape;1818;p13"/>
                  <p:cNvSpPr/>
                  <p:nvPr/>
                </p:nvSpPr>
                <p:spPr>
                  <a:xfrm>
                    <a:off x="980288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19" name="Google Shape;1819;p13"/>
                  <p:cNvSpPr/>
                  <p:nvPr/>
                </p:nvSpPr>
                <p:spPr>
                  <a:xfrm>
                    <a:off x="987596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20" name="Google Shape;1820;p13"/>
                  <p:cNvSpPr/>
                  <p:nvPr/>
                </p:nvSpPr>
                <p:spPr>
                  <a:xfrm>
                    <a:off x="993866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21" name="Google Shape;1821;p13"/>
                  <p:cNvSpPr/>
                  <p:nvPr/>
                </p:nvSpPr>
                <p:spPr>
                  <a:xfrm>
                    <a:off x="1001184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lnTo>
                          <a:pt x="0" y="7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22" name="Google Shape;1822;p13"/>
                  <p:cNvSpPr/>
                  <p:nvPr/>
                </p:nvSpPr>
                <p:spPr>
                  <a:xfrm>
                    <a:off x="1007453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23" name="Google Shape;1823;p13"/>
                  <p:cNvSpPr/>
                  <p:nvPr/>
                </p:nvSpPr>
                <p:spPr>
                  <a:xfrm>
                    <a:off x="1014772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24" name="Google Shape;1824;p13"/>
                  <p:cNvSpPr/>
                  <p:nvPr/>
                </p:nvSpPr>
                <p:spPr>
                  <a:xfrm>
                    <a:off x="1021041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25" name="Google Shape;1825;p13"/>
                  <p:cNvSpPr/>
                  <p:nvPr/>
                </p:nvSpPr>
                <p:spPr>
                  <a:xfrm>
                    <a:off x="10283499" y="612693"/>
                    <a:ext cx="62896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26" name="Google Shape;1826;p13"/>
                  <p:cNvSpPr/>
                  <p:nvPr/>
                </p:nvSpPr>
                <p:spPr>
                  <a:xfrm>
                    <a:off x="1034629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634" y="0"/>
                        </a:moveTo>
                        <a:lnTo>
                          <a:pt x="0" y="740"/>
                        </a:lnTo>
                        <a:lnTo>
                          <a:pt x="106" y="74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27" name="Google Shape;1827;p13"/>
                  <p:cNvSpPr/>
                  <p:nvPr/>
                </p:nvSpPr>
                <p:spPr>
                  <a:xfrm>
                    <a:off x="1041937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28" name="Google Shape;1828;p13"/>
                  <p:cNvSpPr/>
                  <p:nvPr/>
                </p:nvSpPr>
                <p:spPr>
                  <a:xfrm>
                    <a:off x="1048207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29" name="Google Shape;1829;p13"/>
                  <p:cNvSpPr/>
                  <p:nvPr/>
                </p:nvSpPr>
                <p:spPr>
                  <a:xfrm>
                    <a:off x="1055525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30" name="Google Shape;1830;p13"/>
                  <p:cNvSpPr/>
                  <p:nvPr/>
                </p:nvSpPr>
                <p:spPr>
                  <a:xfrm>
                    <a:off x="1061795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31" name="Google Shape;1831;p13"/>
                  <p:cNvSpPr/>
                  <p:nvPr/>
                </p:nvSpPr>
                <p:spPr>
                  <a:xfrm>
                    <a:off x="10691134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lnTo>
                          <a:pt x="0" y="7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32" name="Google Shape;1832;p13"/>
                  <p:cNvSpPr/>
                  <p:nvPr/>
                </p:nvSpPr>
                <p:spPr>
                  <a:xfrm>
                    <a:off x="1075383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33" name="Google Shape;1833;p13"/>
                  <p:cNvSpPr/>
                  <p:nvPr/>
                </p:nvSpPr>
                <p:spPr>
                  <a:xfrm>
                    <a:off x="10826913" y="612693"/>
                    <a:ext cx="62896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34" name="Google Shape;1834;p13"/>
                  <p:cNvSpPr/>
                  <p:nvPr/>
                </p:nvSpPr>
                <p:spPr>
                  <a:xfrm>
                    <a:off x="1088971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35" name="Google Shape;1835;p13"/>
                  <p:cNvSpPr/>
                  <p:nvPr/>
                </p:nvSpPr>
                <p:spPr>
                  <a:xfrm>
                    <a:off x="1096279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36" name="Google Shape;1836;p13"/>
                  <p:cNvSpPr/>
                  <p:nvPr/>
                </p:nvSpPr>
                <p:spPr>
                  <a:xfrm>
                    <a:off x="1102548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37" name="Google Shape;1837;p13"/>
                  <p:cNvSpPr/>
                  <p:nvPr/>
                </p:nvSpPr>
                <p:spPr>
                  <a:xfrm>
                    <a:off x="1109867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38" name="Google Shape;1838;p13"/>
                  <p:cNvSpPr/>
                  <p:nvPr/>
                </p:nvSpPr>
                <p:spPr>
                  <a:xfrm>
                    <a:off x="11161368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39" name="Google Shape;1839;p13"/>
                  <p:cNvSpPr/>
                  <p:nvPr/>
                </p:nvSpPr>
                <p:spPr>
                  <a:xfrm>
                    <a:off x="11234548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634" y="0"/>
                        </a:moveTo>
                        <a:lnTo>
                          <a:pt x="0" y="740"/>
                        </a:lnTo>
                        <a:lnTo>
                          <a:pt x="106" y="74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0" name="Google Shape;1840;p13"/>
                  <p:cNvSpPr/>
                  <p:nvPr/>
                </p:nvSpPr>
                <p:spPr>
                  <a:xfrm>
                    <a:off x="1129724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1" name="Google Shape;1841;p13"/>
                  <p:cNvSpPr/>
                  <p:nvPr/>
                </p:nvSpPr>
                <p:spPr>
                  <a:xfrm>
                    <a:off x="11370327" y="612693"/>
                    <a:ext cx="62896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2" name="Google Shape;1842;p13"/>
                  <p:cNvSpPr/>
                  <p:nvPr/>
                </p:nvSpPr>
                <p:spPr>
                  <a:xfrm>
                    <a:off x="11433124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3" name="Google Shape;1843;p13"/>
                  <p:cNvSpPr/>
                  <p:nvPr/>
                </p:nvSpPr>
                <p:spPr>
                  <a:xfrm>
                    <a:off x="1150620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4" name="Google Shape;1844;p13"/>
                  <p:cNvSpPr/>
                  <p:nvPr/>
                </p:nvSpPr>
                <p:spPr>
                  <a:xfrm>
                    <a:off x="11568904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5" name="Google Shape;1845;p13"/>
                  <p:cNvSpPr/>
                  <p:nvPr/>
                </p:nvSpPr>
                <p:spPr>
                  <a:xfrm>
                    <a:off x="11642084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6" name="Google Shape;1846;p13"/>
                  <p:cNvSpPr/>
                  <p:nvPr/>
                </p:nvSpPr>
                <p:spPr>
                  <a:xfrm>
                    <a:off x="1170478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7" name="Google Shape;1847;p13"/>
                  <p:cNvSpPr/>
                  <p:nvPr/>
                </p:nvSpPr>
                <p:spPr>
                  <a:xfrm>
                    <a:off x="1177796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8" name="Google Shape;1848;p13"/>
                  <p:cNvSpPr/>
                  <p:nvPr/>
                </p:nvSpPr>
                <p:spPr>
                  <a:xfrm>
                    <a:off x="1184066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9" name="Google Shape;1849;p13"/>
                  <p:cNvSpPr/>
                  <p:nvPr/>
                </p:nvSpPr>
                <p:spPr>
                  <a:xfrm>
                    <a:off x="1191374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0" name="Google Shape;1850;p13"/>
                  <p:cNvSpPr/>
                  <p:nvPr/>
                </p:nvSpPr>
                <p:spPr>
                  <a:xfrm>
                    <a:off x="1197653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1" name="Google Shape;1851;p13"/>
                  <p:cNvSpPr/>
                  <p:nvPr/>
                </p:nvSpPr>
                <p:spPr>
                  <a:xfrm>
                    <a:off x="1204962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2" name="Google Shape;1852;p13"/>
                  <p:cNvSpPr/>
                  <p:nvPr/>
                </p:nvSpPr>
                <p:spPr>
                  <a:xfrm>
                    <a:off x="12112318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3" name="Google Shape;1853;p13"/>
                  <p:cNvSpPr/>
                  <p:nvPr/>
                </p:nvSpPr>
                <p:spPr>
                  <a:xfrm>
                    <a:off x="12185498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4" name="Google Shape;1854;p13"/>
                  <p:cNvSpPr/>
                  <p:nvPr/>
                </p:nvSpPr>
                <p:spPr>
                  <a:xfrm>
                    <a:off x="1224819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5" name="Google Shape;1855;p13"/>
                  <p:cNvSpPr/>
                  <p:nvPr/>
                </p:nvSpPr>
                <p:spPr>
                  <a:xfrm>
                    <a:off x="1232137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6" name="Google Shape;1856;p13"/>
                  <p:cNvSpPr/>
                  <p:nvPr/>
                </p:nvSpPr>
                <p:spPr>
                  <a:xfrm>
                    <a:off x="1238407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7" name="Google Shape;1857;p13"/>
                  <p:cNvSpPr/>
                  <p:nvPr/>
                </p:nvSpPr>
                <p:spPr>
                  <a:xfrm>
                    <a:off x="1245715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8" name="Google Shape;1858;p13"/>
                  <p:cNvSpPr/>
                  <p:nvPr/>
                </p:nvSpPr>
                <p:spPr>
                  <a:xfrm>
                    <a:off x="1251995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9" name="Google Shape;1859;p13"/>
                  <p:cNvSpPr/>
                  <p:nvPr/>
                </p:nvSpPr>
                <p:spPr>
                  <a:xfrm>
                    <a:off x="12593034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0" name="Google Shape;1860;p13"/>
                  <p:cNvSpPr/>
                  <p:nvPr/>
                </p:nvSpPr>
                <p:spPr>
                  <a:xfrm>
                    <a:off x="1265573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1" name="Google Shape;1861;p13"/>
                  <p:cNvSpPr/>
                  <p:nvPr/>
                </p:nvSpPr>
                <p:spPr>
                  <a:xfrm>
                    <a:off x="1272891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2" name="Google Shape;1862;p13"/>
                  <p:cNvSpPr/>
                  <p:nvPr/>
                </p:nvSpPr>
                <p:spPr>
                  <a:xfrm>
                    <a:off x="1279161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3" name="Google Shape;1863;p13"/>
                  <p:cNvSpPr/>
                  <p:nvPr/>
                </p:nvSpPr>
                <p:spPr>
                  <a:xfrm>
                    <a:off x="1286479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4" name="Google Shape;1864;p13"/>
                  <p:cNvSpPr/>
                  <p:nvPr/>
                </p:nvSpPr>
                <p:spPr>
                  <a:xfrm>
                    <a:off x="1292748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634" y="0"/>
                        </a:moveTo>
                        <a:lnTo>
                          <a:pt x="0" y="740"/>
                        </a:lnTo>
                        <a:lnTo>
                          <a:pt x="106" y="74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5" name="Google Shape;1865;p13"/>
                  <p:cNvSpPr/>
                  <p:nvPr/>
                </p:nvSpPr>
                <p:spPr>
                  <a:xfrm>
                    <a:off x="1300057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6" name="Google Shape;1866;p13"/>
                  <p:cNvSpPr/>
                  <p:nvPr/>
                </p:nvSpPr>
                <p:spPr>
                  <a:xfrm>
                    <a:off x="13073751" y="612693"/>
                    <a:ext cx="52413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529" y="0"/>
                        </a:lnTo>
                        <a:lnTo>
                          <a:pt x="52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7" name="Google Shape;1867;p13"/>
                  <p:cNvSpPr/>
                  <p:nvPr/>
                </p:nvSpPr>
                <p:spPr>
                  <a:xfrm>
                    <a:off x="1313644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8" name="Google Shape;1868;p13"/>
                  <p:cNvSpPr/>
                  <p:nvPr/>
                </p:nvSpPr>
                <p:spPr>
                  <a:xfrm>
                    <a:off x="1319914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9" name="Google Shape;1869;p13"/>
                  <p:cNvSpPr/>
                  <p:nvPr/>
                </p:nvSpPr>
                <p:spPr>
                  <a:xfrm>
                    <a:off x="1327232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0" name="Google Shape;1870;p13"/>
                  <p:cNvSpPr/>
                  <p:nvPr/>
                </p:nvSpPr>
                <p:spPr>
                  <a:xfrm>
                    <a:off x="1333502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1" name="Google Shape;1871;p13"/>
                  <p:cNvSpPr/>
                  <p:nvPr/>
                </p:nvSpPr>
                <p:spPr>
                  <a:xfrm>
                    <a:off x="1340820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2" name="Google Shape;1872;p13"/>
                  <p:cNvSpPr/>
                  <p:nvPr/>
                </p:nvSpPr>
                <p:spPr>
                  <a:xfrm>
                    <a:off x="1347090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3" name="Google Shape;1873;p13"/>
                  <p:cNvSpPr/>
                  <p:nvPr/>
                </p:nvSpPr>
                <p:spPr>
                  <a:xfrm>
                    <a:off x="1354398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4" name="Google Shape;1874;p13"/>
                  <p:cNvSpPr/>
                  <p:nvPr/>
                </p:nvSpPr>
                <p:spPr>
                  <a:xfrm>
                    <a:off x="1360678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5" name="Google Shape;1875;p13"/>
                  <p:cNvSpPr/>
                  <p:nvPr/>
                </p:nvSpPr>
                <p:spPr>
                  <a:xfrm>
                    <a:off x="9017419" y="539512"/>
                    <a:ext cx="5210550" cy="31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742" h="318" extrusionOk="0">
                        <a:moveTo>
                          <a:pt x="212" y="1"/>
                        </a:moveTo>
                        <a:cubicBezTo>
                          <a:pt x="1" y="1"/>
                          <a:pt x="1" y="212"/>
                          <a:pt x="212" y="318"/>
                        </a:cubicBezTo>
                        <a:lnTo>
                          <a:pt x="41530" y="318"/>
                        </a:lnTo>
                        <a:cubicBezTo>
                          <a:pt x="41741" y="318"/>
                          <a:pt x="41741" y="1"/>
                          <a:pt x="41530" y="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6" name="Google Shape;1876;p13"/>
                  <p:cNvSpPr/>
                  <p:nvPr/>
                </p:nvSpPr>
                <p:spPr>
                  <a:xfrm>
                    <a:off x="9017419" y="717222"/>
                    <a:ext cx="5210550" cy="20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742" h="212" extrusionOk="0">
                        <a:moveTo>
                          <a:pt x="212" y="0"/>
                        </a:moveTo>
                        <a:cubicBezTo>
                          <a:pt x="1" y="0"/>
                          <a:pt x="1" y="211"/>
                          <a:pt x="212" y="211"/>
                        </a:cubicBezTo>
                        <a:lnTo>
                          <a:pt x="41530" y="211"/>
                        </a:lnTo>
                        <a:cubicBezTo>
                          <a:pt x="41741" y="211"/>
                          <a:pt x="41741" y="0"/>
                          <a:pt x="4153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877" name="Google Shape;1877;p13"/>
                <p:cNvGrpSpPr/>
                <p:nvPr/>
              </p:nvGrpSpPr>
              <p:grpSpPr>
                <a:xfrm>
                  <a:off x="569351" y="371931"/>
                  <a:ext cx="831096" cy="73279"/>
                  <a:chOff x="9740085" y="612693"/>
                  <a:chExt cx="533129" cy="73279"/>
                </a:xfrm>
              </p:grpSpPr>
              <p:sp>
                <p:nvSpPr>
                  <p:cNvPr id="1878" name="Google Shape;1878;p13"/>
                  <p:cNvSpPr/>
                  <p:nvPr/>
                </p:nvSpPr>
                <p:spPr>
                  <a:xfrm>
                    <a:off x="9740085" y="612693"/>
                    <a:ext cx="62896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9" name="Google Shape;1879;p13"/>
                  <p:cNvSpPr/>
                  <p:nvPr/>
                </p:nvSpPr>
                <p:spPr>
                  <a:xfrm>
                    <a:off x="980288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0" name="Google Shape;1880;p13"/>
                  <p:cNvSpPr/>
                  <p:nvPr/>
                </p:nvSpPr>
                <p:spPr>
                  <a:xfrm>
                    <a:off x="987596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1" name="Google Shape;1881;p13"/>
                  <p:cNvSpPr/>
                  <p:nvPr/>
                </p:nvSpPr>
                <p:spPr>
                  <a:xfrm>
                    <a:off x="993866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2" name="Google Shape;1882;p13"/>
                  <p:cNvSpPr/>
                  <p:nvPr/>
                </p:nvSpPr>
                <p:spPr>
                  <a:xfrm>
                    <a:off x="1001184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lnTo>
                          <a:pt x="0" y="7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3" name="Google Shape;1883;p13"/>
                  <p:cNvSpPr/>
                  <p:nvPr/>
                </p:nvSpPr>
                <p:spPr>
                  <a:xfrm>
                    <a:off x="1007453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4" name="Google Shape;1884;p13"/>
                  <p:cNvSpPr/>
                  <p:nvPr/>
                </p:nvSpPr>
                <p:spPr>
                  <a:xfrm>
                    <a:off x="1014772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5" name="Google Shape;1885;p13"/>
                  <p:cNvSpPr/>
                  <p:nvPr/>
                </p:nvSpPr>
                <p:spPr>
                  <a:xfrm>
                    <a:off x="1021041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886" name="Google Shape;1886;p13"/>
                <p:cNvGrpSpPr/>
                <p:nvPr/>
              </p:nvGrpSpPr>
              <p:grpSpPr>
                <a:xfrm>
                  <a:off x="7658325" y="371931"/>
                  <a:ext cx="945022" cy="73279"/>
                  <a:chOff x="13000570" y="612693"/>
                  <a:chExt cx="606211" cy="73279"/>
                </a:xfrm>
              </p:grpSpPr>
              <p:sp>
                <p:nvSpPr>
                  <p:cNvPr id="1887" name="Google Shape;1887;p13"/>
                  <p:cNvSpPr/>
                  <p:nvPr/>
                </p:nvSpPr>
                <p:spPr>
                  <a:xfrm>
                    <a:off x="1300057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8" name="Google Shape;1888;p13"/>
                  <p:cNvSpPr/>
                  <p:nvPr/>
                </p:nvSpPr>
                <p:spPr>
                  <a:xfrm>
                    <a:off x="13073751" y="612693"/>
                    <a:ext cx="52413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529" y="0"/>
                        </a:lnTo>
                        <a:lnTo>
                          <a:pt x="52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9" name="Google Shape;1889;p13"/>
                  <p:cNvSpPr/>
                  <p:nvPr/>
                </p:nvSpPr>
                <p:spPr>
                  <a:xfrm>
                    <a:off x="1313644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0" name="Google Shape;1890;p13"/>
                  <p:cNvSpPr/>
                  <p:nvPr/>
                </p:nvSpPr>
                <p:spPr>
                  <a:xfrm>
                    <a:off x="1319914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1" name="Google Shape;1891;p13"/>
                  <p:cNvSpPr/>
                  <p:nvPr/>
                </p:nvSpPr>
                <p:spPr>
                  <a:xfrm>
                    <a:off x="1327232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2" name="Google Shape;1892;p13"/>
                  <p:cNvSpPr/>
                  <p:nvPr/>
                </p:nvSpPr>
                <p:spPr>
                  <a:xfrm>
                    <a:off x="1333502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3" name="Google Shape;1893;p13"/>
                  <p:cNvSpPr/>
                  <p:nvPr/>
                </p:nvSpPr>
                <p:spPr>
                  <a:xfrm>
                    <a:off x="1340820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4" name="Google Shape;1894;p13"/>
                  <p:cNvSpPr/>
                  <p:nvPr/>
                </p:nvSpPr>
                <p:spPr>
                  <a:xfrm>
                    <a:off x="1347090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5" name="Google Shape;1895;p13"/>
                  <p:cNvSpPr/>
                  <p:nvPr/>
                </p:nvSpPr>
                <p:spPr>
                  <a:xfrm>
                    <a:off x="1354398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896" name="Google Shape;1896;p13"/>
              <p:cNvGrpSpPr/>
              <p:nvPr/>
            </p:nvGrpSpPr>
            <p:grpSpPr>
              <a:xfrm>
                <a:off x="504825" y="4648875"/>
                <a:ext cx="8122726" cy="198675"/>
                <a:chOff x="504825" y="298750"/>
                <a:chExt cx="8122726" cy="198675"/>
              </a:xfrm>
            </p:grpSpPr>
            <p:grpSp>
              <p:nvGrpSpPr>
                <p:cNvPr id="1897" name="Google Shape;1897;p13"/>
                <p:cNvGrpSpPr/>
                <p:nvPr/>
              </p:nvGrpSpPr>
              <p:grpSpPr>
                <a:xfrm>
                  <a:off x="504825" y="298750"/>
                  <a:ext cx="8122726" cy="198675"/>
                  <a:chOff x="9017419" y="539512"/>
                  <a:chExt cx="5210550" cy="198675"/>
                </a:xfrm>
              </p:grpSpPr>
              <p:sp>
                <p:nvSpPr>
                  <p:cNvPr id="1898" name="Google Shape;1898;p13"/>
                  <p:cNvSpPr/>
                  <p:nvPr/>
                </p:nvSpPr>
                <p:spPr>
                  <a:xfrm>
                    <a:off x="9038813" y="685962"/>
                    <a:ext cx="5150745" cy="4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20" h="107" extrusionOk="0">
                        <a:moveTo>
                          <a:pt x="1" y="0"/>
                        </a:moveTo>
                        <a:lnTo>
                          <a:pt x="1" y="106"/>
                        </a:lnTo>
                        <a:lnTo>
                          <a:pt x="41319" y="106"/>
                        </a:lnTo>
                        <a:lnTo>
                          <a:pt x="4131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9" name="Google Shape;1899;p13"/>
                  <p:cNvSpPr/>
                  <p:nvPr/>
                </p:nvSpPr>
                <p:spPr>
                  <a:xfrm>
                    <a:off x="960430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0" name="Google Shape;1900;p13"/>
                  <p:cNvSpPr/>
                  <p:nvPr/>
                </p:nvSpPr>
                <p:spPr>
                  <a:xfrm>
                    <a:off x="967738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1" name="Google Shape;1901;p13"/>
                  <p:cNvSpPr/>
                  <p:nvPr/>
                </p:nvSpPr>
                <p:spPr>
                  <a:xfrm>
                    <a:off x="9740085" y="612693"/>
                    <a:ext cx="62896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2" name="Google Shape;1902;p13"/>
                  <p:cNvSpPr/>
                  <p:nvPr/>
                </p:nvSpPr>
                <p:spPr>
                  <a:xfrm>
                    <a:off x="980288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3" name="Google Shape;1903;p13"/>
                  <p:cNvSpPr/>
                  <p:nvPr/>
                </p:nvSpPr>
                <p:spPr>
                  <a:xfrm>
                    <a:off x="987596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4" name="Google Shape;1904;p13"/>
                  <p:cNvSpPr/>
                  <p:nvPr/>
                </p:nvSpPr>
                <p:spPr>
                  <a:xfrm>
                    <a:off x="993866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5" name="Google Shape;1905;p13"/>
                  <p:cNvSpPr/>
                  <p:nvPr/>
                </p:nvSpPr>
                <p:spPr>
                  <a:xfrm>
                    <a:off x="1001184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lnTo>
                          <a:pt x="0" y="7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6" name="Google Shape;1906;p13"/>
                  <p:cNvSpPr/>
                  <p:nvPr/>
                </p:nvSpPr>
                <p:spPr>
                  <a:xfrm>
                    <a:off x="1007453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7" name="Google Shape;1907;p13"/>
                  <p:cNvSpPr/>
                  <p:nvPr/>
                </p:nvSpPr>
                <p:spPr>
                  <a:xfrm>
                    <a:off x="1014772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8" name="Google Shape;1908;p13"/>
                  <p:cNvSpPr/>
                  <p:nvPr/>
                </p:nvSpPr>
                <p:spPr>
                  <a:xfrm>
                    <a:off x="1021041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9" name="Google Shape;1909;p13"/>
                  <p:cNvSpPr/>
                  <p:nvPr/>
                </p:nvSpPr>
                <p:spPr>
                  <a:xfrm>
                    <a:off x="10283499" y="612693"/>
                    <a:ext cx="62896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0" name="Google Shape;1910;p13"/>
                  <p:cNvSpPr/>
                  <p:nvPr/>
                </p:nvSpPr>
                <p:spPr>
                  <a:xfrm>
                    <a:off x="1034629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634" y="0"/>
                        </a:moveTo>
                        <a:lnTo>
                          <a:pt x="0" y="740"/>
                        </a:lnTo>
                        <a:lnTo>
                          <a:pt x="106" y="74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1" name="Google Shape;1911;p13"/>
                  <p:cNvSpPr/>
                  <p:nvPr/>
                </p:nvSpPr>
                <p:spPr>
                  <a:xfrm>
                    <a:off x="1041937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2" name="Google Shape;1912;p13"/>
                  <p:cNvSpPr/>
                  <p:nvPr/>
                </p:nvSpPr>
                <p:spPr>
                  <a:xfrm>
                    <a:off x="1048207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3" name="Google Shape;1913;p13"/>
                  <p:cNvSpPr/>
                  <p:nvPr/>
                </p:nvSpPr>
                <p:spPr>
                  <a:xfrm>
                    <a:off x="1055525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4" name="Google Shape;1914;p13"/>
                  <p:cNvSpPr/>
                  <p:nvPr/>
                </p:nvSpPr>
                <p:spPr>
                  <a:xfrm>
                    <a:off x="1061795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5" name="Google Shape;1915;p13"/>
                  <p:cNvSpPr/>
                  <p:nvPr/>
                </p:nvSpPr>
                <p:spPr>
                  <a:xfrm>
                    <a:off x="10691134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lnTo>
                          <a:pt x="0" y="7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6" name="Google Shape;1916;p13"/>
                  <p:cNvSpPr/>
                  <p:nvPr/>
                </p:nvSpPr>
                <p:spPr>
                  <a:xfrm>
                    <a:off x="1075383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7" name="Google Shape;1917;p13"/>
                  <p:cNvSpPr/>
                  <p:nvPr/>
                </p:nvSpPr>
                <p:spPr>
                  <a:xfrm>
                    <a:off x="10826913" y="612693"/>
                    <a:ext cx="62896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8" name="Google Shape;1918;p13"/>
                  <p:cNvSpPr/>
                  <p:nvPr/>
                </p:nvSpPr>
                <p:spPr>
                  <a:xfrm>
                    <a:off x="1088971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9" name="Google Shape;1919;p13"/>
                  <p:cNvSpPr/>
                  <p:nvPr/>
                </p:nvSpPr>
                <p:spPr>
                  <a:xfrm>
                    <a:off x="1096279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0" name="Google Shape;1920;p13"/>
                  <p:cNvSpPr/>
                  <p:nvPr/>
                </p:nvSpPr>
                <p:spPr>
                  <a:xfrm>
                    <a:off x="1102548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1" name="Google Shape;1921;p13"/>
                  <p:cNvSpPr/>
                  <p:nvPr/>
                </p:nvSpPr>
                <p:spPr>
                  <a:xfrm>
                    <a:off x="1109867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2" name="Google Shape;1922;p13"/>
                  <p:cNvSpPr/>
                  <p:nvPr/>
                </p:nvSpPr>
                <p:spPr>
                  <a:xfrm>
                    <a:off x="11161368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3" name="Google Shape;1923;p13"/>
                  <p:cNvSpPr/>
                  <p:nvPr/>
                </p:nvSpPr>
                <p:spPr>
                  <a:xfrm>
                    <a:off x="11234548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634" y="0"/>
                        </a:moveTo>
                        <a:lnTo>
                          <a:pt x="0" y="740"/>
                        </a:lnTo>
                        <a:lnTo>
                          <a:pt x="106" y="74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4" name="Google Shape;1924;p13"/>
                  <p:cNvSpPr/>
                  <p:nvPr/>
                </p:nvSpPr>
                <p:spPr>
                  <a:xfrm>
                    <a:off x="1129724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5" name="Google Shape;1925;p13"/>
                  <p:cNvSpPr/>
                  <p:nvPr/>
                </p:nvSpPr>
                <p:spPr>
                  <a:xfrm>
                    <a:off x="11370327" y="612693"/>
                    <a:ext cx="62896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6" name="Google Shape;1926;p13"/>
                  <p:cNvSpPr/>
                  <p:nvPr/>
                </p:nvSpPr>
                <p:spPr>
                  <a:xfrm>
                    <a:off x="11433124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7" name="Google Shape;1927;p13"/>
                  <p:cNvSpPr/>
                  <p:nvPr/>
                </p:nvSpPr>
                <p:spPr>
                  <a:xfrm>
                    <a:off x="1150620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8" name="Google Shape;1928;p13"/>
                  <p:cNvSpPr/>
                  <p:nvPr/>
                </p:nvSpPr>
                <p:spPr>
                  <a:xfrm>
                    <a:off x="11568904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9" name="Google Shape;1929;p13"/>
                  <p:cNvSpPr/>
                  <p:nvPr/>
                </p:nvSpPr>
                <p:spPr>
                  <a:xfrm>
                    <a:off x="11642084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0" name="Google Shape;1930;p13"/>
                  <p:cNvSpPr/>
                  <p:nvPr/>
                </p:nvSpPr>
                <p:spPr>
                  <a:xfrm>
                    <a:off x="1170478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1" name="Google Shape;1931;p13"/>
                  <p:cNvSpPr/>
                  <p:nvPr/>
                </p:nvSpPr>
                <p:spPr>
                  <a:xfrm>
                    <a:off x="1177796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2" name="Google Shape;1932;p13"/>
                  <p:cNvSpPr/>
                  <p:nvPr/>
                </p:nvSpPr>
                <p:spPr>
                  <a:xfrm>
                    <a:off x="1184066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3" name="Google Shape;1933;p13"/>
                  <p:cNvSpPr/>
                  <p:nvPr/>
                </p:nvSpPr>
                <p:spPr>
                  <a:xfrm>
                    <a:off x="1191374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4" name="Google Shape;1934;p13"/>
                  <p:cNvSpPr/>
                  <p:nvPr/>
                </p:nvSpPr>
                <p:spPr>
                  <a:xfrm>
                    <a:off x="1197653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5" name="Google Shape;1935;p13"/>
                  <p:cNvSpPr/>
                  <p:nvPr/>
                </p:nvSpPr>
                <p:spPr>
                  <a:xfrm>
                    <a:off x="1204962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6" name="Google Shape;1936;p13"/>
                  <p:cNvSpPr/>
                  <p:nvPr/>
                </p:nvSpPr>
                <p:spPr>
                  <a:xfrm>
                    <a:off x="12112318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7" name="Google Shape;1937;p13"/>
                  <p:cNvSpPr/>
                  <p:nvPr/>
                </p:nvSpPr>
                <p:spPr>
                  <a:xfrm>
                    <a:off x="12185498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8" name="Google Shape;1938;p13"/>
                  <p:cNvSpPr/>
                  <p:nvPr/>
                </p:nvSpPr>
                <p:spPr>
                  <a:xfrm>
                    <a:off x="1224819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9" name="Google Shape;1939;p13"/>
                  <p:cNvSpPr/>
                  <p:nvPr/>
                </p:nvSpPr>
                <p:spPr>
                  <a:xfrm>
                    <a:off x="1232137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0" name="Google Shape;1940;p13"/>
                  <p:cNvSpPr/>
                  <p:nvPr/>
                </p:nvSpPr>
                <p:spPr>
                  <a:xfrm>
                    <a:off x="1238407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1" name="Google Shape;1941;p13"/>
                  <p:cNvSpPr/>
                  <p:nvPr/>
                </p:nvSpPr>
                <p:spPr>
                  <a:xfrm>
                    <a:off x="12457156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2" name="Google Shape;1942;p13"/>
                  <p:cNvSpPr/>
                  <p:nvPr/>
                </p:nvSpPr>
                <p:spPr>
                  <a:xfrm>
                    <a:off x="1251995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3" name="Google Shape;1943;p13"/>
                  <p:cNvSpPr/>
                  <p:nvPr/>
                </p:nvSpPr>
                <p:spPr>
                  <a:xfrm>
                    <a:off x="12593034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4" name="Google Shape;1944;p13"/>
                  <p:cNvSpPr/>
                  <p:nvPr/>
                </p:nvSpPr>
                <p:spPr>
                  <a:xfrm>
                    <a:off x="12655732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5" name="Google Shape;1945;p13"/>
                  <p:cNvSpPr/>
                  <p:nvPr/>
                </p:nvSpPr>
                <p:spPr>
                  <a:xfrm>
                    <a:off x="1272891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6" name="Google Shape;1946;p13"/>
                  <p:cNvSpPr/>
                  <p:nvPr/>
                </p:nvSpPr>
                <p:spPr>
                  <a:xfrm>
                    <a:off x="1279161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7" name="Google Shape;1947;p13"/>
                  <p:cNvSpPr/>
                  <p:nvPr/>
                </p:nvSpPr>
                <p:spPr>
                  <a:xfrm>
                    <a:off x="1286479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8" name="Google Shape;1948;p13"/>
                  <p:cNvSpPr/>
                  <p:nvPr/>
                </p:nvSpPr>
                <p:spPr>
                  <a:xfrm>
                    <a:off x="1292748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634" y="0"/>
                        </a:moveTo>
                        <a:lnTo>
                          <a:pt x="0" y="740"/>
                        </a:lnTo>
                        <a:lnTo>
                          <a:pt x="106" y="74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9" name="Google Shape;1949;p13"/>
                  <p:cNvSpPr/>
                  <p:nvPr/>
                </p:nvSpPr>
                <p:spPr>
                  <a:xfrm>
                    <a:off x="1300057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0" name="Google Shape;1950;p13"/>
                  <p:cNvSpPr/>
                  <p:nvPr/>
                </p:nvSpPr>
                <p:spPr>
                  <a:xfrm>
                    <a:off x="13073751" y="612693"/>
                    <a:ext cx="52413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529" y="0"/>
                        </a:lnTo>
                        <a:lnTo>
                          <a:pt x="52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1" name="Google Shape;1951;p13"/>
                  <p:cNvSpPr/>
                  <p:nvPr/>
                </p:nvSpPr>
                <p:spPr>
                  <a:xfrm>
                    <a:off x="1313644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2" name="Google Shape;1952;p13"/>
                  <p:cNvSpPr/>
                  <p:nvPr/>
                </p:nvSpPr>
                <p:spPr>
                  <a:xfrm>
                    <a:off x="1319914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3" name="Google Shape;1953;p13"/>
                  <p:cNvSpPr/>
                  <p:nvPr/>
                </p:nvSpPr>
                <p:spPr>
                  <a:xfrm>
                    <a:off x="1327232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4" name="Google Shape;1954;p13"/>
                  <p:cNvSpPr/>
                  <p:nvPr/>
                </p:nvSpPr>
                <p:spPr>
                  <a:xfrm>
                    <a:off x="1333502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5" name="Google Shape;1955;p13"/>
                  <p:cNvSpPr/>
                  <p:nvPr/>
                </p:nvSpPr>
                <p:spPr>
                  <a:xfrm>
                    <a:off x="1340820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6" name="Google Shape;1956;p13"/>
                  <p:cNvSpPr/>
                  <p:nvPr/>
                </p:nvSpPr>
                <p:spPr>
                  <a:xfrm>
                    <a:off x="1347090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7" name="Google Shape;1957;p13"/>
                  <p:cNvSpPr/>
                  <p:nvPr/>
                </p:nvSpPr>
                <p:spPr>
                  <a:xfrm>
                    <a:off x="1354398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8" name="Google Shape;1958;p13"/>
                  <p:cNvSpPr/>
                  <p:nvPr/>
                </p:nvSpPr>
                <p:spPr>
                  <a:xfrm>
                    <a:off x="1360678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9" name="Google Shape;1959;p13"/>
                  <p:cNvSpPr/>
                  <p:nvPr/>
                </p:nvSpPr>
                <p:spPr>
                  <a:xfrm>
                    <a:off x="9017419" y="539512"/>
                    <a:ext cx="5210550" cy="31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742" h="318" extrusionOk="0">
                        <a:moveTo>
                          <a:pt x="212" y="1"/>
                        </a:moveTo>
                        <a:cubicBezTo>
                          <a:pt x="1" y="1"/>
                          <a:pt x="1" y="212"/>
                          <a:pt x="212" y="318"/>
                        </a:cubicBezTo>
                        <a:lnTo>
                          <a:pt x="41530" y="318"/>
                        </a:lnTo>
                        <a:cubicBezTo>
                          <a:pt x="41741" y="318"/>
                          <a:pt x="41741" y="1"/>
                          <a:pt x="41530" y="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0" name="Google Shape;1960;p13"/>
                  <p:cNvSpPr/>
                  <p:nvPr/>
                </p:nvSpPr>
                <p:spPr>
                  <a:xfrm>
                    <a:off x="9017419" y="717222"/>
                    <a:ext cx="5210550" cy="20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742" h="212" extrusionOk="0">
                        <a:moveTo>
                          <a:pt x="212" y="0"/>
                        </a:moveTo>
                        <a:cubicBezTo>
                          <a:pt x="1" y="0"/>
                          <a:pt x="1" y="211"/>
                          <a:pt x="212" y="211"/>
                        </a:cubicBezTo>
                        <a:lnTo>
                          <a:pt x="41530" y="211"/>
                        </a:lnTo>
                        <a:cubicBezTo>
                          <a:pt x="41741" y="211"/>
                          <a:pt x="41741" y="0"/>
                          <a:pt x="4153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961" name="Google Shape;1961;p13"/>
                <p:cNvGrpSpPr/>
                <p:nvPr/>
              </p:nvGrpSpPr>
              <p:grpSpPr>
                <a:xfrm>
                  <a:off x="569351" y="371931"/>
                  <a:ext cx="831096" cy="73279"/>
                  <a:chOff x="9740085" y="612693"/>
                  <a:chExt cx="533129" cy="73279"/>
                </a:xfrm>
              </p:grpSpPr>
              <p:sp>
                <p:nvSpPr>
                  <p:cNvPr id="1962" name="Google Shape;1962;p13"/>
                  <p:cNvSpPr/>
                  <p:nvPr/>
                </p:nvSpPr>
                <p:spPr>
                  <a:xfrm>
                    <a:off x="9740085" y="612693"/>
                    <a:ext cx="62896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3" name="Google Shape;1963;p13"/>
                  <p:cNvSpPr/>
                  <p:nvPr/>
                </p:nvSpPr>
                <p:spPr>
                  <a:xfrm>
                    <a:off x="980288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4" name="Google Shape;1964;p13"/>
                  <p:cNvSpPr/>
                  <p:nvPr/>
                </p:nvSpPr>
                <p:spPr>
                  <a:xfrm>
                    <a:off x="987596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5" name="Google Shape;1965;p13"/>
                  <p:cNvSpPr/>
                  <p:nvPr/>
                </p:nvSpPr>
                <p:spPr>
                  <a:xfrm>
                    <a:off x="993866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6" name="Google Shape;1966;p13"/>
                  <p:cNvSpPr/>
                  <p:nvPr/>
                </p:nvSpPr>
                <p:spPr>
                  <a:xfrm>
                    <a:off x="10011841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lnTo>
                          <a:pt x="0" y="7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7" name="Google Shape;1967;p13"/>
                  <p:cNvSpPr/>
                  <p:nvPr/>
                </p:nvSpPr>
                <p:spPr>
                  <a:xfrm>
                    <a:off x="1007453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8" name="Google Shape;1968;p13"/>
                  <p:cNvSpPr/>
                  <p:nvPr/>
                </p:nvSpPr>
                <p:spPr>
                  <a:xfrm>
                    <a:off x="1014772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9" name="Google Shape;1969;p13"/>
                  <p:cNvSpPr/>
                  <p:nvPr/>
                </p:nvSpPr>
                <p:spPr>
                  <a:xfrm>
                    <a:off x="1021041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970" name="Google Shape;1970;p13"/>
                <p:cNvGrpSpPr/>
                <p:nvPr/>
              </p:nvGrpSpPr>
              <p:grpSpPr>
                <a:xfrm>
                  <a:off x="7658325" y="371931"/>
                  <a:ext cx="945022" cy="73279"/>
                  <a:chOff x="13000570" y="612693"/>
                  <a:chExt cx="606211" cy="73279"/>
                </a:xfrm>
              </p:grpSpPr>
              <p:sp>
                <p:nvSpPr>
                  <p:cNvPr id="1971" name="Google Shape;1971;p13"/>
                  <p:cNvSpPr/>
                  <p:nvPr/>
                </p:nvSpPr>
                <p:spPr>
                  <a:xfrm>
                    <a:off x="13000570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72" name="Google Shape;1972;p13"/>
                  <p:cNvSpPr/>
                  <p:nvPr/>
                </p:nvSpPr>
                <p:spPr>
                  <a:xfrm>
                    <a:off x="13073751" y="612693"/>
                    <a:ext cx="52413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529" y="0"/>
                        </a:lnTo>
                        <a:lnTo>
                          <a:pt x="52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73" name="Google Shape;1973;p13"/>
                  <p:cNvSpPr/>
                  <p:nvPr/>
                </p:nvSpPr>
                <p:spPr>
                  <a:xfrm>
                    <a:off x="13136449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74" name="Google Shape;1974;p13"/>
                  <p:cNvSpPr/>
                  <p:nvPr/>
                </p:nvSpPr>
                <p:spPr>
                  <a:xfrm>
                    <a:off x="1319914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75" name="Google Shape;1975;p13"/>
                  <p:cNvSpPr/>
                  <p:nvPr/>
                </p:nvSpPr>
                <p:spPr>
                  <a:xfrm>
                    <a:off x="13272327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76" name="Google Shape;1976;p13"/>
                  <p:cNvSpPr/>
                  <p:nvPr/>
                </p:nvSpPr>
                <p:spPr>
                  <a:xfrm>
                    <a:off x="1333502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77" name="Google Shape;1977;p13"/>
                  <p:cNvSpPr/>
                  <p:nvPr/>
                </p:nvSpPr>
                <p:spPr>
                  <a:xfrm>
                    <a:off x="1340820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78" name="Google Shape;1978;p13"/>
                  <p:cNvSpPr/>
                  <p:nvPr/>
                </p:nvSpPr>
                <p:spPr>
                  <a:xfrm>
                    <a:off x="13470903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0" y="740"/>
                        </a:moveTo>
                        <a:lnTo>
                          <a:pt x="0" y="740"/>
                        </a:lnTo>
                        <a:lnTo>
                          <a:pt x="634" y="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79" name="Google Shape;1979;p13"/>
                  <p:cNvSpPr/>
                  <p:nvPr/>
                </p:nvSpPr>
                <p:spPr>
                  <a:xfrm>
                    <a:off x="13543985" y="612693"/>
                    <a:ext cx="62797" cy="73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" h="741" extrusionOk="0">
                        <a:moveTo>
                          <a:pt x="1" y="740"/>
                        </a:moveTo>
                        <a:lnTo>
                          <a:pt x="1" y="740"/>
                        </a:lnTo>
                        <a:lnTo>
                          <a:pt x="635" y="0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24000">
                        <a:schemeClr val="lt2"/>
                      </a:gs>
                      <a:gs pos="45000">
                        <a:schemeClr val="lt2"/>
                      </a:gs>
                      <a:gs pos="76000">
                        <a:schemeClr val="lt2"/>
                      </a:gs>
                      <a:gs pos="100000">
                        <a:schemeClr val="dk1"/>
                      </a:gs>
                    </a:gsLst>
                    <a:lin ang="5400012" scaled="0"/>
                  </a:gra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1980" name="Google Shape;1980;p13"/>
          <p:cNvSpPr txBox="1">
            <a:spLocks noGrp="1"/>
          </p:cNvSpPr>
          <p:nvPr>
            <p:ph type="ctrTitle"/>
          </p:nvPr>
        </p:nvSpPr>
        <p:spPr>
          <a:xfrm>
            <a:off x="3286325" y="1940813"/>
            <a:ext cx="2576100" cy="3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81" name="Google Shape;1981;p13"/>
          <p:cNvSpPr txBox="1">
            <a:spLocks noGrp="1"/>
          </p:cNvSpPr>
          <p:nvPr>
            <p:ph type="subTitle" idx="1"/>
          </p:nvPr>
        </p:nvSpPr>
        <p:spPr>
          <a:xfrm>
            <a:off x="3286325" y="2356975"/>
            <a:ext cx="25761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82" name="Google Shape;1982;p13"/>
          <p:cNvSpPr txBox="1">
            <a:spLocks noGrp="1"/>
          </p:cNvSpPr>
          <p:nvPr>
            <p:ph type="ctrTitle" idx="2"/>
          </p:nvPr>
        </p:nvSpPr>
        <p:spPr>
          <a:xfrm>
            <a:off x="5848249" y="1940762"/>
            <a:ext cx="2578500" cy="3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83" name="Google Shape;1983;p13"/>
          <p:cNvSpPr txBox="1">
            <a:spLocks noGrp="1"/>
          </p:cNvSpPr>
          <p:nvPr>
            <p:ph type="subTitle" idx="3"/>
          </p:nvPr>
        </p:nvSpPr>
        <p:spPr>
          <a:xfrm>
            <a:off x="5848250" y="2356975"/>
            <a:ext cx="25785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84" name="Google Shape;1984;p13"/>
          <p:cNvSpPr txBox="1">
            <a:spLocks noGrp="1"/>
          </p:cNvSpPr>
          <p:nvPr>
            <p:ph type="ctrTitle" idx="4"/>
          </p:nvPr>
        </p:nvSpPr>
        <p:spPr>
          <a:xfrm>
            <a:off x="5848245" y="3551600"/>
            <a:ext cx="2578500" cy="3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85" name="Google Shape;1985;p13"/>
          <p:cNvSpPr txBox="1">
            <a:spLocks noGrp="1"/>
          </p:cNvSpPr>
          <p:nvPr>
            <p:ph type="subTitle" idx="5"/>
          </p:nvPr>
        </p:nvSpPr>
        <p:spPr>
          <a:xfrm>
            <a:off x="5848248" y="3966788"/>
            <a:ext cx="25785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86" name="Google Shape;1986;p13"/>
          <p:cNvSpPr txBox="1">
            <a:spLocks noGrp="1"/>
          </p:cNvSpPr>
          <p:nvPr>
            <p:ph type="ctrTitle" idx="6"/>
          </p:nvPr>
        </p:nvSpPr>
        <p:spPr>
          <a:xfrm>
            <a:off x="720400" y="3551600"/>
            <a:ext cx="2578500" cy="3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87" name="Google Shape;1987;p13"/>
          <p:cNvSpPr txBox="1">
            <a:spLocks noGrp="1"/>
          </p:cNvSpPr>
          <p:nvPr>
            <p:ph type="subTitle" idx="7"/>
          </p:nvPr>
        </p:nvSpPr>
        <p:spPr>
          <a:xfrm>
            <a:off x="720400" y="3966788"/>
            <a:ext cx="25785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88" name="Google Shape;1988;p13"/>
          <p:cNvSpPr txBox="1">
            <a:spLocks noGrp="1"/>
          </p:cNvSpPr>
          <p:nvPr>
            <p:ph type="ctrTitle" idx="8"/>
          </p:nvPr>
        </p:nvSpPr>
        <p:spPr>
          <a:xfrm>
            <a:off x="3285117" y="3551600"/>
            <a:ext cx="2578500" cy="3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89" name="Google Shape;1989;p13"/>
          <p:cNvSpPr txBox="1">
            <a:spLocks noGrp="1"/>
          </p:cNvSpPr>
          <p:nvPr>
            <p:ph type="subTitle" idx="9"/>
          </p:nvPr>
        </p:nvSpPr>
        <p:spPr>
          <a:xfrm>
            <a:off x="3285118" y="3966788"/>
            <a:ext cx="25785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90" name="Google Shape;1990;p13"/>
          <p:cNvSpPr txBox="1">
            <a:spLocks noGrp="1"/>
          </p:cNvSpPr>
          <p:nvPr>
            <p:ph type="title" idx="13" hasCustomPrompt="1"/>
          </p:nvPr>
        </p:nvSpPr>
        <p:spPr>
          <a:xfrm>
            <a:off x="4266567" y="1476125"/>
            <a:ext cx="6156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91" name="Google Shape;1991;p13"/>
          <p:cNvSpPr txBox="1">
            <a:spLocks noGrp="1"/>
          </p:cNvSpPr>
          <p:nvPr>
            <p:ph type="title" idx="14" hasCustomPrompt="1"/>
          </p:nvPr>
        </p:nvSpPr>
        <p:spPr>
          <a:xfrm>
            <a:off x="6831190" y="1474025"/>
            <a:ext cx="6126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92" name="Google Shape;1992;p13"/>
          <p:cNvSpPr txBox="1">
            <a:spLocks noGrp="1"/>
          </p:cNvSpPr>
          <p:nvPr>
            <p:ph type="title" idx="15" hasCustomPrompt="1"/>
          </p:nvPr>
        </p:nvSpPr>
        <p:spPr>
          <a:xfrm>
            <a:off x="6831190" y="3073072"/>
            <a:ext cx="6126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93" name="Google Shape;1993;p13"/>
          <p:cNvSpPr txBox="1">
            <a:spLocks noGrp="1"/>
          </p:cNvSpPr>
          <p:nvPr>
            <p:ph type="title" idx="16" hasCustomPrompt="1"/>
          </p:nvPr>
        </p:nvSpPr>
        <p:spPr>
          <a:xfrm>
            <a:off x="1703355" y="3073072"/>
            <a:ext cx="6126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94" name="Google Shape;1994;p13"/>
          <p:cNvSpPr txBox="1">
            <a:spLocks noGrp="1"/>
          </p:cNvSpPr>
          <p:nvPr>
            <p:ph type="title" idx="17" hasCustomPrompt="1"/>
          </p:nvPr>
        </p:nvSpPr>
        <p:spPr>
          <a:xfrm>
            <a:off x="4268067" y="3073072"/>
            <a:ext cx="6126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95" name="Google Shape;1995;p13"/>
          <p:cNvSpPr txBox="1">
            <a:spLocks noGrp="1"/>
          </p:cNvSpPr>
          <p:nvPr>
            <p:ph type="title" idx="18"/>
          </p:nvPr>
        </p:nvSpPr>
        <p:spPr>
          <a:xfrm>
            <a:off x="3212525" y="540275"/>
            <a:ext cx="522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8_1">
    <p:spTree>
      <p:nvGrpSpPr>
        <p:cNvPr id="1" name="Shape 3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2" name="Google Shape;3282;p22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-25" y="-390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3" name="Google Shape;3283;p22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-25" y="-390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284" name="Google Shape;3284;p22"/>
          <p:cNvSpPr txBox="1">
            <a:spLocks noGrp="1"/>
          </p:cNvSpPr>
          <p:nvPr>
            <p:ph type="title"/>
          </p:nvPr>
        </p:nvSpPr>
        <p:spPr>
          <a:xfrm>
            <a:off x="709050" y="540275"/>
            <a:ext cx="772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285" name="Google Shape;3285;p22"/>
          <p:cNvGrpSpPr/>
          <p:nvPr/>
        </p:nvGrpSpPr>
        <p:grpSpPr>
          <a:xfrm>
            <a:off x="370363" y="4648875"/>
            <a:ext cx="8414046" cy="198675"/>
            <a:chOff x="370363" y="4648875"/>
            <a:chExt cx="8414046" cy="198675"/>
          </a:xfrm>
        </p:grpSpPr>
        <p:sp>
          <p:nvSpPr>
            <p:cNvPr id="3286" name="Google Shape;3286;p22"/>
            <p:cNvSpPr/>
            <p:nvPr/>
          </p:nvSpPr>
          <p:spPr>
            <a:xfrm>
              <a:off x="8685319" y="4708775"/>
              <a:ext cx="99090" cy="104628"/>
            </a:xfrm>
            <a:custGeom>
              <a:avLst/>
              <a:gdLst/>
              <a:ahLst/>
              <a:cxnLst/>
              <a:rect l="l" t="t" r="r" b="b"/>
              <a:pathLst>
                <a:path w="1002" h="1058" extrusionOk="0">
                  <a:moveTo>
                    <a:pt x="473" y="1"/>
                  </a:moveTo>
                  <a:cubicBezTo>
                    <a:pt x="168" y="1"/>
                    <a:pt x="229" y="220"/>
                    <a:pt x="375" y="390"/>
                  </a:cubicBezTo>
                  <a:lnTo>
                    <a:pt x="375" y="390"/>
                  </a:lnTo>
                  <a:cubicBezTo>
                    <a:pt x="479" y="274"/>
                    <a:pt x="603" y="178"/>
                    <a:pt x="714" y="138"/>
                  </a:cubicBezTo>
                  <a:lnTo>
                    <a:pt x="714" y="138"/>
                  </a:lnTo>
                  <a:cubicBezTo>
                    <a:pt x="661" y="56"/>
                    <a:pt x="581" y="1"/>
                    <a:pt x="473" y="1"/>
                  </a:cubicBezTo>
                  <a:close/>
                  <a:moveTo>
                    <a:pt x="813" y="120"/>
                  </a:moveTo>
                  <a:cubicBezTo>
                    <a:pt x="782" y="120"/>
                    <a:pt x="749" y="126"/>
                    <a:pt x="714" y="138"/>
                  </a:cubicBezTo>
                  <a:lnTo>
                    <a:pt x="714" y="138"/>
                  </a:lnTo>
                  <a:cubicBezTo>
                    <a:pt x="765" y="217"/>
                    <a:pt x="790" y="320"/>
                    <a:pt x="790" y="423"/>
                  </a:cubicBezTo>
                  <a:cubicBezTo>
                    <a:pt x="790" y="538"/>
                    <a:pt x="745" y="583"/>
                    <a:pt x="681" y="583"/>
                  </a:cubicBezTo>
                  <a:cubicBezTo>
                    <a:pt x="592" y="583"/>
                    <a:pt x="467" y="496"/>
                    <a:pt x="375" y="390"/>
                  </a:cubicBezTo>
                  <a:lnTo>
                    <a:pt x="375" y="390"/>
                  </a:lnTo>
                  <a:cubicBezTo>
                    <a:pt x="128" y="667"/>
                    <a:pt x="1" y="1057"/>
                    <a:pt x="473" y="1057"/>
                  </a:cubicBezTo>
                  <a:cubicBezTo>
                    <a:pt x="790" y="1057"/>
                    <a:pt x="1001" y="740"/>
                    <a:pt x="1001" y="423"/>
                  </a:cubicBezTo>
                  <a:cubicBezTo>
                    <a:pt x="1001" y="204"/>
                    <a:pt x="922" y="120"/>
                    <a:pt x="813" y="120"/>
                  </a:cubicBezTo>
                  <a:close/>
                </a:path>
              </a:pathLst>
            </a:custGeom>
            <a:gradFill>
              <a:gsLst>
                <a:gs pos="0">
                  <a:srgbClr val="786446"/>
                </a:gs>
                <a:gs pos="24000">
                  <a:srgbClr val="A68C63"/>
                </a:gs>
                <a:gs pos="45000">
                  <a:srgbClr val="A6946E"/>
                </a:gs>
                <a:gs pos="76000">
                  <a:srgbClr val="A68C63"/>
                </a:gs>
                <a:gs pos="100000">
                  <a:srgbClr val="786446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22"/>
            <p:cNvSpPr/>
            <p:nvPr/>
          </p:nvSpPr>
          <p:spPr>
            <a:xfrm>
              <a:off x="370363" y="4708775"/>
              <a:ext cx="104332" cy="104628"/>
            </a:xfrm>
            <a:custGeom>
              <a:avLst/>
              <a:gdLst/>
              <a:ahLst/>
              <a:cxnLst/>
              <a:rect l="l" t="t" r="r" b="b"/>
              <a:pathLst>
                <a:path w="1055" h="1058" extrusionOk="0">
                  <a:moveTo>
                    <a:pt x="420" y="1"/>
                  </a:moveTo>
                  <a:cubicBezTo>
                    <a:pt x="166" y="1"/>
                    <a:pt x="254" y="221"/>
                    <a:pt x="414" y="390"/>
                  </a:cubicBezTo>
                  <a:lnTo>
                    <a:pt x="414" y="390"/>
                  </a:lnTo>
                  <a:cubicBezTo>
                    <a:pt x="512" y="286"/>
                    <a:pt x="625" y="198"/>
                    <a:pt x="729" y="152"/>
                  </a:cubicBezTo>
                  <a:lnTo>
                    <a:pt x="729" y="152"/>
                  </a:lnTo>
                  <a:cubicBezTo>
                    <a:pt x="648" y="62"/>
                    <a:pt x="534" y="1"/>
                    <a:pt x="420" y="1"/>
                  </a:cubicBezTo>
                  <a:close/>
                  <a:moveTo>
                    <a:pt x="865" y="120"/>
                  </a:moveTo>
                  <a:cubicBezTo>
                    <a:pt x="823" y="120"/>
                    <a:pt x="777" y="131"/>
                    <a:pt x="729" y="152"/>
                  </a:cubicBezTo>
                  <a:lnTo>
                    <a:pt x="729" y="152"/>
                  </a:lnTo>
                  <a:cubicBezTo>
                    <a:pt x="798" y="229"/>
                    <a:pt x="843" y="326"/>
                    <a:pt x="843" y="423"/>
                  </a:cubicBezTo>
                  <a:cubicBezTo>
                    <a:pt x="843" y="538"/>
                    <a:pt x="798" y="583"/>
                    <a:pt x="733" y="583"/>
                  </a:cubicBezTo>
                  <a:cubicBezTo>
                    <a:pt x="643" y="583"/>
                    <a:pt x="514" y="497"/>
                    <a:pt x="414" y="390"/>
                  </a:cubicBezTo>
                  <a:lnTo>
                    <a:pt x="414" y="390"/>
                  </a:lnTo>
                  <a:cubicBezTo>
                    <a:pt x="154" y="667"/>
                    <a:pt x="1" y="1057"/>
                    <a:pt x="420" y="1057"/>
                  </a:cubicBezTo>
                  <a:cubicBezTo>
                    <a:pt x="737" y="1057"/>
                    <a:pt x="1054" y="740"/>
                    <a:pt x="1054" y="423"/>
                  </a:cubicBezTo>
                  <a:cubicBezTo>
                    <a:pt x="1054" y="204"/>
                    <a:pt x="975" y="120"/>
                    <a:pt x="865" y="120"/>
                  </a:cubicBezTo>
                  <a:close/>
                </a:path>
              </a:pathLst>
            </a:custGeom>
            <a:gradFill>
              <a:gsLst>
                <a:gs pos="0">
                  <a:srgbClr val="786446"/>
                </a:gs>
                <a:gs pos="24000">
                  <a:srgbClr val="A68C63"/>
                </a:gs>
                <a:gs pos="45000">
                  <a:srgbClr val="A6946E"/>
                </a:gs>
                <a:gs pos="76000">
                  <a:srgbClr val="A68C63"/>
                </a:gs>
                <a:gs pos="100000">
                  <a:srgbClr val="786446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88" name="Google Shape;3288;p22"/>
            <p:cNvGrpSpPr/>
            <p:nvPr/>
          </p:nvGrpSpPr>
          <p:grpSpPr>
            <a:xfrm>
              <a:off x="504825" y="4648875"/>
              <a:ext cx="8122726" cy="198675"/>
              <a:chOff x="504825" y="298750"/>
              <a:chExt cx="8122726" cy="198675"/>
            </a:xfrm>
          </p:grpSpPr>
          <p:grpSp>
            <p:nvGrpSpPr>
              <p:cNvPr id="3289" name="Google Shape;3289;p22"/>
              <p:cNvGrpSpPr/>
              <p:nvPr/>
            </p:nvGrpSpPr>
            <p:grpSpPr>
              <a:xfrm>
                <a:off x="504825" y="298750"/>
                <a:ext cx="8122726" cy="198675"/>
                <a:chOff x="9017419" y="539512"/>
                <a:chExt cx="5210550" cy="198675"/>
              </a:xfrm>
            </p:grpSpPr>
            <p:sp>
              <p:nvSpPr>
                <p:cNvPr id="3290" name="Google Shape;3290;p22"/>
                <p:cNvSpPr/>
                <p:nvPr/>
              </p:nvSpPr>
              <p:spPr>
                <a:xfrm>
                  <a:off x="9038813" y="685962"/>
                  <a:ext cx="5150745" cy="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20" h="107" extrusionOk="0">
                      <a:moveTo>
                        <a:pt x="1" y="0"/>
                      </a:moveTo>
                      <a:lnTo>
                        <a:pt x="1" y="106"/>
                      </a:lnTo>
                      <a:lnTo>
                        <a:pt x="41319" y="106"/>
                      </a:lnTo>
                      <a:lnTo>
                        <a:pt x="4131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1" name="Google Shape;3291;p22"/>
                <p:cNvSpPr/>
                <p:nvPr/>
              </p:nvSpPr>
              <p:spPr>
                <a:xfrm>
                  <a:off x="960430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2" name="Google Shape;3292;p22"/>
                <p:cNvSpPr/>
                <p:nvPr/>
              </p:nvSpPr>
              <p:spPr>
                <a:xfrm>
                  <a:off x="967738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3" name="Google Shape;3293;p22"/>
                <p:cNvSpPr/>
                <p:nvPr/>
              </p:nvSpPr>
              <p:spPr>
                <a:xfrm>
                  <a:off x="9740085" y="612693"/>
                  <a:ext cx="62896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4" name="Google Shape;3294;p22"/>
                <p:cNvSpPr/>
                <p:nvPr/>
              </p:nvSpPr>
              <p:spPr>
                <a:xfrm>
                  <a:off x="980288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5" name="Google Shape;3295;p22"/>
                <p:cNvSpPr/>
                <p:nvPr/>
              </p:nvSpPr>
              <p:spPr>
                <a:xfrm>
                  <a:off x="987596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6" name="Google Shape;3296;p22"/>
                <p:cNvSpPr/>
                <p:nvPr/>
              </p:nvSpPr>
              <p:spPr>
                <a:xfrm>
                  <a:off x="993866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7" name="Google Shape;3297;p22"/>
                <p:cNvSpPr/>
                <p:nvPr/>
              </p:nvSpPr>
              <p:spPr>
                <a:xfrm>
                  <a:off x="1001184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lnTo>
                        <a:pt x="0" y="74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8" name="Google Shape;3298;p22"/>
                <p:cNvSpPr/>
                <p:nvPr/>
              </p:nvSpPr>
              <p:spPr>
                <a:xfrm>
                  <a:off x="1007453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9" name="Google Shape;3299;p22"/>
                <p:cNvSpPr/>
                <p:nvPr/>
              </p:nvSpPr>
              <p:spPr>
                <a:xfrm>
                  <a:off x="1014772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0" name="Google Shape;3300;p22"/>
                <p:cNvSpPr/>
                <p:nvPr/>
              </p:nvSpPr>
              <p:spPr>
                <a:xfrm>
                  <a:off x="1021041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1" name="Google Shape;3301;p22"/>
                <p:cNvSpPr/>
                <p:nvPr/>
              </p:nvSpPr>
              <p:spPr>
                <a:xfrm>
                  <a:off x="10283499" y="612693"/>
                  <a:ext cx="62896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2" name="Google Shape;3302;p22"/>
                <p:cNvSpPr/>
                <p:nvPr/>
              </p:nvSpPr>
              <p:spPr>
                <a:xfrm>
                  <a:off x="10346296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634" y="0"/>
                      </a:moveTo>
                      <a:lnTo>
                        <a:pt x="0" y="740"/>
                      </a:lnTo>
                      <a:lnTo>
                        <a:pt x="106" y="74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3" name="Google Shape;3303;p22"/>
                <p:cNvSpPr/>
                <p:nvPr/>
              </p:nvSpPr>
              <p:spPr>
                <a:xfrm>
                  <a:off x="1041937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4" name="Google Shape;3304;p22"/>
                <p:cNvSpPr/>
                <p:nvPr/>
              </p:nvSpPr>
              <p:spPr>
                <a:xfrm>
                  <a:off x="1048207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5" name="Google Shape;3305;p22"/>
                <p:cNvSpPr/>
                <p:nvPr/>
              </p:nvSpPr>
              <p:spPr>
                <a:xfrm>
                  <a:off x="10555256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6" name="Google Shape;3306;p22"/>
                <p:cNvSpPr/>
                <p:nvPr/>
              </p:nvSpPr>
              <p:spPr>
                <a:xfrm>
                  <a:off x="1061795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7" name="Google Shape;3307;p22"/>
                <p:cNvSpPr/>
                <p:nvPr/>
              </p:nvSpPr>
              <p:spPr>
                <a:xfrm>
                  <a:off x="10691134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lnTo>
                        <a:pt x="0" y="74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8" name="Google Shape;3308;p22"/>
                <p:cNvSpPr/>
                <p:nvPr/>
              </p:nvSpPr>
              <p:spPr>
                <a:xfrm>
                  <a:off x="10753832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9" name="Google Shape;3309;p22"/>
                <p:cNvSpPr/>
                <p:nvPr/>
              </p:nvSpPr>
              <p:spPr>
                <a:xfrm>
                  <a:off x="10826913" y="612693"/>
                  <a:ext cx="62896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0" name="Google Shape;3310;p22"/>
                <p:cNvSpPr/>
                <p:nvPr/>
              </p:nvSpPr>
              <p:spPr>
                <a:xfrm>
                  <a:off x="1088971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1" name="Google Shape;3311;p22"/>
                <p:cNvSpPr/>
                <p:nvPr/>
              </p:nvSpPr>
              <p:spPr>
                <a:xfrm>
                  <a:off x="10962792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2" name="Google Shape;3312;p22"/>
                <p:cNvSpPr/>
                <p:nvPr/>
              </p:nvSpPr>
              <p:spPr>
                <a:xfrm>
                  <a:off x="1102548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3" name="Google Shape;3313;p22"/>
                <p:cNvSpPr/>
                <p:nvPr/>
              </p:nvSpPr>
              <p:spPr>
                <a:xfrm>
                  <a:off x="1109867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4" name="Google Shape;3314;p22"/>
                <p:cNvSpPr/>
                <p:nvPr/>
              </p:nvSpPr>
              <p:spPr>
                <a:xfrm>
                  <a:off x="11161368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5" name="Google Shape;3315;p22"/>
                <p:cNvSpPr/>
                <p:nvPr/>
              </p:nvSpPr>
              <p:spPr>
                <a:xfrm>
                  <a:off x="11234548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634" y="0"/>
                      </a:moveTo>
                      <a:lnTo>
                        <a:pt x="0" y="740"/>
                      </a:lnTo>
                      <a:lnTo>
                        <a:pt x="106" y="74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6" name="Google Shape;3316;p22"/>
                <p:cNvSpPr/>
                <p:nvPr/>
              </p:nvSpPr>
              <p:spPr>
                <a:xfrm>
                  <a:off x="11297246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7" name="Google Shape;3317;p22"/>
                <p:cNvSpPr/>
                <p:nvPr/>
              </p:nvSpPr>
              <p:spPr>
                <a:xfrm>
                  <a:off x="11370327" y="612693"/>
                  <a:ext cx="62896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8" name="Google Shape;3318;p22"/>
                <p:cNvSpPr/>
                <p:nvPr/>
              </p:nvSpPr>
              <p:spPr>
                <a:xfrm>
                  <a:off x="11433124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9" name="Google Shape;3319;p22"/>
                <p:cNvSpPr/>
                <p:nvPr/>
              </p:nvSpPr>
              <p:spPr>
                <a:xfrm>
                  <a:off x="11506206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0" name="Google Shape;3320;p22"/>
                <p:cNvSpPr/>
                <p:nvPr/>
              </p:nvSpPr>
              <p:spPr>
                <a:xfrm>
                  <a:off x="11568904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1" name="Google Shape;3321;p22"/>
                <p:cNvSpPr/>
                <p:nvPr/>
              </p:nvSpPr>
              <p:spPr>
                <a:xfrm>
                  <a:off x="11642084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2" name="Google Shape;3322;p22"/>
                <p:cNvSpPr/>
                <p:nvPr/>
              </p:nvSpPr>
              <p:spPr>
                <a:xfrm>
                  <a:off x="11704782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3" name="Google Shape;3323;p22"/>
                <p:cNvSpPr/>
                <p:nvPr/>
              </p:nvSpPr>
              <p:spPr>
                <a:xfrm>
                  <a:off x="11777962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4" name="Google Shape;3324;p22"/>
                <p:cNvSpPr/>
                <p:nvPr/>
              </p:nvSpPr>
              <p:spPr>
                <a:xfrm>
                  <a:off x="1184066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5" name="Google Shape;3325;p22"/>
                <p:cNvSpPr/>
                <p:nvPr/>
              </p:nvSpPr>
              <p:spPr>
                <a:xfrm>
                  <a:off x="11913742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6" name="Google Shape;3326;p22"/>
                <p:cNvSpPr/>
                <p:nvPr/>
              </p:nvSpPr>
              <p:spPr>
                <a:xfrm>
                  <a:off x="1197653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7" name="Google Shape;3327;p22"/>
                <p:cNvSpPr/>
                <p:nvPr/>
              </p:nvSpPr>
              <p:spPr>
                <a:xfrm>
                  <a:off x="1204962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8" name="Google Shape;3328;p22"/>
                <p:cNvSpPr/>
                <p:nvPr/>
              </p:nvSpPr>
              <p:spPr>
                <a:xfrm>
                  <a:off x="12112318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9" name="Google Shape;3329;p22"/>
                <p:cNvSpPr/>
                <p:nvPr/>
              </p:nvSpPr>
              <p:spPr>
                <a:xfrm>
                  <a:off x="12185498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0" name="Google Shape;3330;p22"/>
                <p:cNvSpPr/>
                <p:nvPr/>
              </p:nvSpPr>
              <p:spPr>
                <a:xfrm>
                  <a:off x="12248196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1" name="Google Shape;3331;p22"/>
                <p:cNvSpPr/>
                <p:nvPr/>
              </p:nvSpPr>
              <p:spPr>
                <a:xfrm>
                  <a:off x="1232137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2" name="Google Shape;3332;p22"/>
                <p:cNvSpPr/>
                <p:nvPr/>
              </p:nvSpPr>
              <p:spPr>
                <a:xfrm>
                  <a:off x="1238407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3" name="Google Shape;3333;p22"/>
                <p:cNvSpPr/>
                <p:nvPr/>
              </p:nvSpPr>
              <p:spPr>
                <a:xfrm>
                  <a:off x="12457156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4" name="Google Shape;3334;p22"/>
                <p:cNvSpPr/>
                <p:nvPr/>
              </p:nvSpPr>
              <p:spPr>
                <a:xfrm>
                  <a:off x="1251995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5" name="Google Shape;3335;p22"/>
                <p:cNvSpPr/>
                <p:nvPr/>
              </p:nvSpPr>
              <p:spPr>
                <a:xfrm>
                  <a:off x="12593034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6" name="Google Shape;3336;p22"/>
                <p:cNvSpPr/>
                <p:nvPr/>
              </p:nvSpPr>
              <p:spPr>
                <a:xfrm>
                  <a:off x="12655732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7" name="Google Shape;3337;p22"/>
                <p:cNvSpPr/>
                <p:nvPr/>
              </p:nvSpPr>
              <p:spPr>
                <a:xfrm>
                  <a:off x="1272891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8" name="Google Shape;3338;p22"/>
                <p:cNvSpPr/>
                <p:nvPr/>
              </p:nvSpPr>
              <p:spPr>
                <a:xfrm>
                  <a:off x="1279161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9" name="Google Shape;3339;p22"/>
                <p:cNvSpPr/>
                <p:nvPr/>
              </p:nvSpPr>
              <p:spPr>
                <a:xfrm>
                  <a:off x="1286479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0" name="Google Shape;3340;p22"/>
                <p:cNvSpPr/>
                <p:nvPr/>
              </p:nvSpPr>
              <p:spPr>
                <a:xfrm>
                  <a:off x="1292748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634" y="0"/>
                      </a:moveTo>
                      <a:lnTo>
                        <a:pt x="0" y="740"/>
                      </a:lnTo>
                      <a:lnTo>
                        <a:pt x="106" y="74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1" name="Google Shape;3341;p22"/>
                <p:cNvSpPr/>
                <p:nvPr/>
              </p:nvSpPr>
              <p:spPr>
                <a:xfrm>
                  <a:off x="1300057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2" name="Google Shape;3342;p22"/>
                <p:cNvSpPr/>
                <p:nvPr/>
              </p:nvSpPr>
              <p:spPr>
                <a:xfrm>
                  <a:off x="13073751" y="612693"/>
                  <a:ext cx="5241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529" y="0"/>
                      </a:lnTo>
                      <a:lnTo>
                        <a:pt x="52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3" name="Google Shape;3343;p22"/>
                <p:cNvSpPr/>
                <p:nvPr/>
              </p:nvSpPr>
              <p:spPr>
                <a:xfrm>
                  <a:off x="1313644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4" name="Google Shape;3344;p22"/>
                <p:cNvSpPr/>
                <p:nvPr/>
              </p:nvSpPr>
              <p:spPr>
                <a:xfrm>
                  <a:off x="1319914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5" name="Google Shape;3345;p22"/>
                <p:cNvSpPr/>
                <p:nvPr/>
              </p:nvSpPr>
              <p:spPr>
                <a:xfrm>
                  <a:off x="1327232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6" name="Google Shape;3346;p22"/>
                <p:cNvSpPr/>
                <p:nvPr/>
              </p:nvSpPr>
              <p:spPr>
                <a:xfrm>
                  <a:off x="1333502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7" name="Google Shape;3347;p22"/>
                <p:cNvSpPr/>
                <p:nvPr/>
              </p:nvSpPr>
              <p:spPr>
                <a:xfrm>
                  <a:off x="1340820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8" name="Google Shape;3348;p22"/>
                <p:cNvSpPr/>
                <p:nvPr/>
              </p:nvSpPr>
              <p:spPr>
                <a:xfrm>
                  <a:off x="1347090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9" name="Google Shape;3349;p22"/>
                <p:cNvSpPr/>
                <p:nvPr/>
              </p:nvSpPr>
              <p:spPr>
                <a:xfrm>
                  <a:off x="1354398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0" name="Google Shape;3350;p22"/>
                <p:cNvSpPr/>
                <p:nvPr/>
              </p:nvSpPr>
              <p:spPr>
                <a:xfrm>
                  <a:off x="1360678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1" name="Google Shape;3351;p22"/>
                <p:cNvSpPr/>
                <p:nvPr/>
              </p:nvSpPr>
              <p:spPr>
                <a:xfrm>
                  <a:off x="9017419" y="539512"/>
                  <a:ext cx="5210550" cy="31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42" h="318" extrusionOk="0">
                      <a:moveTo>
                        <a:pt x="212" y="1"/>
                      </a:moveTo>
                      <a:cubicBezTo>
                        <a:pt x="1" y="1"/>
                        <a:pt x="1" y="212"/>
                        <a:pt x="212" y="318"/>
                      </a:cubicBezTo>
                      <a:lnTo>
                        <a:pt x="41530" y="318"/>
                      </a:lnTo>
                      <a:cubicBezTo>
                        <a:pt x="41741" y="318"/>
                        <a:pt x="41741" y="1"/>
                        <a:pt x="415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2" name="Google Shape;3352;p22"/>
                <p:cNvSpPr/>
                <p:nvPr/>
              </p:nvSpPr>
              <p:spPr>
                <a:xfrm>
                  <a:off x="9017419" y="717222"/>
                  <a:ext cx="5210550" cy="20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42" h="212" extrusionOk="0">
                      <a:moveTo>
                        <a:pt x="212" y="0"/>
                      </a:moveTo>
                      <a:cubicBezTo>
                        <a:pt x="1" y="0"/>
                        <a:pt x="1" y="211"/>
                        <a:pt x="212" y="211"/>
                      </a:cubicBezTo>
                      <a:lnTo>
                        <a:pt x="41530" y="211"/>
                      </a:lnTo>
                      <a:cubicBezTo>
                        <a:pt x="41741" y="211"/>
                        <a:pt x="41741" y="0"/>
                        <a:pt x="415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353" name="Google Shape;3353;p22"/>
              <p:cNvGrpSpPr/>
              <p:nvPr/>
            </p:nvGrpSpPr>
            <p:grpSpPr>
              <a:xfrm>
                <a:off x="569351" y="371931"/>
                <a:ext cx="831096" cy="73279"/>
                <a:chOff x="9740085" y="612693"/>
                <a:chExt cx="533129" cy="73279"/>
              </a:xfrm>
            </p:grpSpPr>
            <p:sp>
              <p:nvSpPr>
                <p:cNvPr id="3354" name="Google Shape;3354;p22"/>
                <p:cNvSpPr/>
                <p:nvPr/>
              </p:nvSpPr>
              <p:spPr>
                <a:xfrm>
                  <a:off x="9740085" y="612693"/>
                  <a:ext cx="62896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5" name="Google Shape;3355;p22"/>
                <p:cNvSpPr/>
                <p:nvPr/>
              </p:nvSpPr>
              <p:spPr>
                <a:xfrm>
                  <a:off x="980288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6" name="Google Shape;3356;p22"/>
                <p:cNvSpPr/>
                <p:nvPr/>
              </p:nvSpPr>
              <p:spPr>
                <a:xfrm>
                  <a:off x="987596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7" name="Google Shape;3357;p22"/>
                <p:cNvSpPr/>
                <p:nvPr/>
              </p:nvSpPr>
              <p:spPr>
                <a:xfrm>
                  <a:off x="993866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8" name="Google Shape;3358;p22"/>
                <p:cNvSpPr/>
                <p:nvPr/>
              </p:nvSpPr>
              <p:spPr>
                <a:xfrm>
                  <a:off x="1001184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lnTo>
                        <a:pt x="0" y="74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9" name="Google Shape;3359;p22"/>
                <p:cNvSpPr/>
                <p:nvPr/>
              </p:nvSpPr>
              <p:spPr>
                <a:xfrm>
                  <a:off x="1007453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0" name="Google Shape;3360;p22"/>
                <p:cNvSpPr/>
                <p:nvPr/>
              </p:nvSpPr>
              <p:spPr>
                <a:xfrm>
                  <a:off x="1014772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1" name="Google Shape;3361;p22"/>
                <p:cNvSpPr/>
                <p:nvPr/>
              </p:nvSpPr>
              <p:spPr>
                <a:xfrm>
                  <a:off x="1021041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362" name="Google Shape;3362;p22"/>
              <p:cNvGrpSpPr/>
              <p:nvPr/>
            </p:nvGrpSpPr>
            <p:grpSpPr>
              <a:xfrm>
                <a:off x="7658325" y="371931"/>
                <a:ext cx="945022" cy="73279"/>
                <a:chOff x="13000570" y="612693"/>
                <a:chExt cx="606211" cy="73279"/>
              </a:xfrm>
            </p:grpSpPr>
            <p:sp>
              <p:nvSpPr>
                <p:cNvPr id="3363" name="Google Shape;3363;p22"/>
                <p:cNvSpPr/>
                <p:nvPr/>
              </p:nvSpPr>
              <p:spPr>
                <a:xfrm>
                  <a:off x="1300057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4" name="Google Shape;3364;p22"/>
                <p:cNvSpPr/>
                <p:nvPr/>
              </p:nvSpPr>
              <p:spPr>
                <a:xfrm>
                  <a:off x="13073751" y="612693"/>
                  <a:ext cx="5241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529" y="0"/>
                      </a:lnTo>
                      <a:lnTo>
                        <a:pt x="52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5" name="Google Shape;3365;p22"/>
                <p:cNvSpPr/>
                <p:nvPr/>
              </p:nvSpPr>
              <p:spPr>
                <a:xfrm>
                  <a:off x="1313644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6" name="Google Shape;3366;p22"/>
                <p:cNvSpPr/>
                <p:nvPr/>
              </p:nvSpPr>
              <p:spPr>
                <a:xfrm>
                  <a:off x="1319914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7" name="Google Shape;3367;p22"/>
                <p:cNvSpPr/>
                <p:nvPr/>
              </p:nvSpPr>
              <p:spPr>
                <a:xfrm>
                  <a:off x="1327232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8" name="Google Shape;3368;p22"/>
                <p:cNvSpPr/>
                <p:nvPr/>
              </p:nvSpPr>
              <p:spPr>
                <a:xfrm>
                  <a:off x="1333502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9" name="Google Shape;3369;p22"/>
                <p:cNvSpPr/>
                <p:nvPr/>
              </p:nvSpPr>
              <p:spPr>
                <a:xfrm>
                  <a:off x="1340820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0" name="Google Shape;3370;p22"/>
                <p:cNvSpPr/>
                <p:nvPr/>
              </p:nvSpPr>
              <p:spPr>
                <a:xfrm>
                  <a:off x="1347090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1" name="Google Shape;3371;p22"/>
                <p:cNvSpPr/>
                <p:nvPr/>
              </p:nvSpPr>
              <p:spPr>
                <a:xfrm>
                  <a:off x="1354398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3372" name="Google Shape;3372;p22"/>
          <p:cNvGrpSpPr/>
          <p:nvPr/>
        </p:nvGrpSpPr>
        <p:grpSpPr>
          <a:xfrm>
            <a:off x="371748" y="295950"/>
            <a:ext cx="3149667" cy="198675"/>
            <a:chOff x="371748" y="295950"/>
            <a:chExt cx="3149667" cy="198675"/>
          </a:xfrm>
        </p:grpSpPr>
        <p:sp>
          <p:nvSpPr>
            <p:cNvPr id="3373" name="Google Shape;3373;p22"/>
            <p:cNvSpPr/>
            <p:nvPr/>
          </p:nvSpPr>
          <p:spPr>
            <a:xfrm>
              <a:off x="371748" y="361460"/>
              <a:ext cx="102947" cy="94146"/>
            </a:xfrm>
            <a:custGeom>
              <a:avLst/>
              <a:gdLst/>
              <a:ahLst/>
              <a:cxnLst/>
              <a:rect l="l" t="t" r="r" b="b"/>
              <a:pathLst>
                <a:path w="1041" h="952" extrusionOk="0">
                  <a:moveTo>
                    <a:pt x="406" y="1"/>
                  </a:moveTo>
                  <a:cubicBezTo>
                    <a:pt x="166" y="1"/>
                    <a:pt x="232" y="197"/>
                    <a:pt x="374" y="362"/>
                  </a:cubicBezTo>
                  <a:lnTo>
                    <a:pt x="374" y="362"/>
                  </a:lnTo>
                  <a:cubicBezTo>
                    <a:pt x="473" y="262"/>
                    <a:pt x="590" y="176"/>
                    <a:pt x="698" y="134"/>
                  </a:cubicBezTo>
                  <a:lnTo>
                    <a:pt x="698" y="134"/>
                  </a:lnTo>
                  <a:cubicBezTo>
                    <a:pt x="618" y="54"/>
                    <a:pt x="512" y="1"/>
                    <a:pt x="406" y="1"/>
                  </a:cubicBezTo>
                  <a:close/>
                  <a:moveTo>
                    <a:pt x="832" y="104"/>
                  </a:moveTo>
                  <a:cubicBezTo>
                    <a:pt x="791" y="104"/>
                    <a:pt x="745" y="115"/>
                    <a:pt x="698" y="134"/>
                  </a:cubicBezTo>
                  <a:lnTo>
                    <a:pt x="698" y="134"/>
                  </a:lnTo>
                  <a:cubicBezTo>
                    <a:pt x="776" y="213"/>
                    <a:pt x="829" y="318"/>
                    <a:pt x="829" y="423"/>
                  </a:cubicBezTo>
                  <a:cubicBezTo>
                    <a:pt x="829" y="538"/>
                    <a:pt x="784" y="583"/>
                    <a:pt x="719" y="583"/>
                  </a:cubicBezTo>
                  <a:cubicBezTo>
                    <a:pt x="621" y="583"/>
                    <a:pt x="478" y="481"/>
                    <a:pt x="374" y="362"/>
                  </a:cubicBezTo>
                  <a:lnTo>
                    <a:pt x="374" y="362"/>
                  </a:lnTo>
                  <a:cubicBezTo>
                    <a:pt x="130" y="611"/>
                    <a:pt x="1" y="952"/>
                    <a:pt x="406" y="952"/>
                  </a:cubicBezTo>
                  <a:cubicBezTo>
                    <a:pt x="723" y="952"/>
                    <a:pt x="1040" y="740"/>
                    <a:pt x="1040" y="423"/>
                  </a:cubicBezTo>
                  <a:cubicBezTo>
                    <a:pt x="1040" y="192"/>
                    <a:pt x="953" y="104"/>
                    <a:pt x="832" y="104"/>
                  </a:cubicBezTo>
                  <a:close/>
                </a:path>
              </a:pathLst>
            </a:custGeom>
            <a:gradFill>
              <a:gsLst>
                <a:gs pos="0">
                  <a:srgbClr val="786446"/>
                </a:gs>
                <a:gs pos="24000">
                  <a:srgbClr val="A68C63"/>
                </a:gs>
                <a:gs pos="45000">
                  <a:srgbClr val="A6946E"/>
                </a:gs>
                <a:gs pos="76000">
                  <a:srgbClr val="A68C63"/>
                </a:gs>
                <a:gs pos="100000">
                  <a:srgbClr val="786446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74" name="Google Shape;3374;p22"/>
            <p:cNvGrpSpPr/>
            <p:nvPr/>
          </p:nvGrpSpPr>
          <p:grpSpPr>
            <a:xfrm>
              <a:off x="504825" y="295950"/>
              <a:ext cx="3016590" cy="198675"/>
              <a:chOff x="504825" y="295950"/>
              <a:chExt cx="3016590" cy="198675"/>
            </a:xfrm>
          </p:grpSpPr>
          <p:sp>
            <p:nvSpPr>
              <p:cNvPr id="3375" name="Google Shape;3375;p22"/>
              <p:cNvSpPr/>
              <p:nvPr/>
            </p:nvSpPr>
            <p:spPr>
              <a:xfrm>
                <a:off x="569351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22"/>
              <p:cNvSpPr/>
              <p:nvPr/>
            </p:nvSpPr>
            <p:spPr>
              <a:xfrm>
                <a:off x="667244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22"/>
              <p:cNvSpPr/>
              <p:nvPr/>
            </p:nvSpPr>
            <p:spPr>
              <a:xfrm>
                <a:off x="781171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22"/>
              <p:cNvSpPr/>
              <p:nvPr/>
            </p:nvSpPr>
            <p:spPr>
              <a:xfrm>
                <a:off x="878911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22"/>
              <p:cNvSpPr/>
              <p:nvPr/>
            </p:nvSpPr>
            <p:spPr>
              <a:xfrm>
                <a:off x="99299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22"/>
              <p:cNvSpPr/>
              <p:nvPr/>
            </p:nvSpPr>
            <p:spPr>
              <a:xfrm>
                <a:off x="109073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22"/>
              <p:cNvSpPr/>
              <p:nvPr/>
            </p:nvSpPr>
            <p:spPr>
              <a:xfrm>
                <a:off x="1204813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22"/>
              <p:cNvSpPr/>
              <p:nvPr/>
            </p:nvSpPr>
            <p:spPr>
              <a:xfrm>
                <a:off x="130255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22"/>
              <p:cNvSpPr/>
              <p:nvPr/>
            </p:nvSpPr>
            <p:spPr>
              <a:xfrm>
                <a:off x="529550" y="443225"/>
                <a:ext cx="2962747" cy="12375"/>
              </a:xfrm>
              <a:custGeom>
                <a:avLst/>
                <a:gdLst/>
                <a:ahLst/>
                <a:cxnLst/>
                <a:rect l="l" t="t" r="r" b="b"/>
                <a:pathLst>
                  <a:path w="41320" h="107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41319" y="106"/>
                    </a:lnTo>
                    <a:lnTo>
                      <a:pt x="4131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22"/>
              <p:cNvSpPr/>
              <p:nvPr/>
            </p:nvSpPr>
            <p:spPr>
              <a:xfrm>
                <a:off x="141972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22"/>
              <p:cNvSpPr/>
              <p:nvPr/>
            </p:nvSpPr>
            <p:spPr>
              <a:xfrm>
                <a:off x="153364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22"/>
              <p:cNvSpPr/>
              <p:nvPr/>
            </p:nvSpPr>
            <p:spPr>
              <a:xfrm>
                <a:off x="1631388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22"/>
              <p:cNvSpPr/>
              <p:nvPr/>
            </p:nvSpPr>
            <p:spPr>
              <a:xfrm>
                <a:off x="172928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22"/>
              <p:cNvSpPr/>
              <p:nvPr/>
            </p:nvSpPr>
            <p:spPr>
              <a:xfrm>
                <a:off x="184320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22"/>
              <p:cNvSpPr/>
              <p:nvPr/>
            </p:nvSpPr>
            <p:spPr>
              <a:xfrm>
                <a:off x="194094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22"/>
              <p:cNvSpPr/>
              <p:nvPr/>
            </p:nvSpPr>
            <p:spPr>
              <a:xfrm>
                <a:off x="205502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22"/>
              <p:cNvSpPr/>
              <p:nvPr/>
            </p:nvSpPr>
            <p:spPr>
              <a:xfrm>
                <a:off x="215276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22"/>
              <p:cNvSpPr/>
              <p:nvPr/>
            </p:nvSpPr>
            <p:spPr>
              <a:xfrm>
                <a:off x="2266850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22"/>
              <p:cNvSpPr/>
              <p:nvPr/>
            </p:nvSpPr>
            <p:spPr>
              <a:xfrm>
                <a:off x="2364590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22"/>
              <p:cNvSpPr/>
              <p:nvPr/>
            </p:nvSpPr>
            <p:spPr>
              <a:xfrm>
                <a:off x="2478517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22"/>
              <p:cNvSpPr/>
              <p:nvPr/>
            </p:nvSpPr>
            <p:spPr>
              <a:xfrm>
                <a:off x="2576410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634" y="0"/>
                    </a:moveTo>
                    <a:lnTo>
                      <a:pt x="0" y="740"/>
                    </a:lnTo>
                    <a:lnTo>
                      <a:pt x="106" y="74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22"/>
              <p:cNvSpPr/>
              <p:nvPr/>
            </p:nvSpPr>
            <p:spPr>
              <a:xfrm>
                <a:off x="2690337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22"/>
              <p:cNvSpPr/>
              <p:nvPr/>
            </p:nvSpPr>
            <p:spPr>
              <a:xfrm>
                <a:off x="2788077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22"/>
              <p:cNvSpPr/>
              <p:nvPr/>
            </p:nvSpPr>
            <p:spPr>
              <a:xfrm>
                <a:off x="290215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22"/>
              <p:cNvSpPr/>
              <p:nvPr/>
            </p:nvSpPr>
            <p:spPr>
              <a:xfrm>
                <a:off x="299989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22"/>
              <p:cNvSpPr/>
              <p:nvPr/>
            </p:nvSpPr>
            <p:spPr>
              <a:xfrm>
                <a:off x="311397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22"/>
              <p:cNvSpPr/>
              <p:nvPr/>
            </p:nvSpPr>
            <p:spPr>
              <a:xfrm>
                <a:off x="321171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22"/>
              <p:cNvSpPr/>
              <p:nvPr/>
            </p:nvSpPr>
            <p:spPr>
              <a:xfrm>
                <a:off x="3325645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22"/>
              <p:cNvSpPr/>
              <p:nvPr/>
            </p:nvSpPr>
            <p:spPr>
              <a:xfrm>
                <a:off x="504825" y="295950"/>
                <a:ext cx="3016590" cy="31448"/>
              </a:xfrm>
              <a:custGeom>
                <a:avLst/>
                <a:gdLst/>
                <a:ahLst/>
                <a:cxnLst/>
                <a:rect l="l" t="t" r="r" b="b"/>
                <a:pathLst>
                  <a:path w="41742" h="318" extrusionOk="0">
                    <a:moveTo>
                      <a:pt x="212" y="1"/>
                    </a:moveTo>
                    <a:cubicBezTo>
                      <a:pt x="1" y="1"/>
                      <a:pt x="1" y="212"/>
                      <a:pt x="212" y="318"/>
                    </a:cubicBezTo>
                    <a:lnTo>
                      <a:pt x="41530" y="318"/>
                    </a:lnTo>
                    <a:cubicBezTo>
                      <a:pt x="41741" y="318"/>
                      <a:pt x="41741" y="1"/>
                      <a:pt x="4153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22"/>
              <p:cNvSpPr/>
              <p:nvPr/>
            </p:nvSpPr>
            <p:spPr>
              <a:xfrm>
                <a:off x="504825" y="473660"/>
                <a:ext cx="3016590" cy="20965"/>
              </a:xfrm>
              <a:custGeom>
                <a:avLst/>
                <a:gdLst/>
                <a:ahLst/>
                <a:cxnLst/>
                <a:rect l="l" t="t" r="r" b="b"/>
                <a:pathLst>
                  <a:path w="41742" h="212" extrusionOk="0">
                    <a:moveTo>
                      <a:pt x="212" y="0"/>
                    </a:moveTo>
                    <a:cubicBezTo>
                      <a:pt x="1" y="0"/>
                      <a:pt x="1" y="211"/>
                      <a:pt x="212" y="211"/>
                    </a:cubicBezTo>
                    <a:lnTo>
                      <a:pt x="41530" y="211"/>
                    </a:lnTo>
                    <a:cubicBezTo>
                      <a:pt x="41741" y="211"/>
                      <a:pt x="41741" y="0"/>
                      <a:pt x="4153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05" name="Google Shape;3405;p22"/>
          <p:cNvGrpSpPr/>
          <p:nvPr/>
        </p:nvGrpSpPr>
        <p:grpSpPr>
          <a:xfrm>
            <a:off x="5629548" y="295950"/>
            <a:ext cx="3149667" cy="198675"/>
            <a:chOff x="5629548" y="295950"/>
            <a:chExt cx="3149667" cy="198675"/>
          </a:xfrm>
        </p:grpSpPr>
        <p:sp>
          <p:nvSpPr>
            <p:cNvPr id="3406" name="Google Shape;3406;p22"/>
            <p:cNvSpPr/>
            <p:nvPr/>
          </p:nvSpPr>
          <p:spPr>
            <a:xfrm flipH="1">
              <a:off x="8676268" y="361460"/>
              <a:ext cx="102947" cy="94146"/>
            </a:xfrm>
            <a:custGeom>
              <a:avLst/>
              <a:gdLst/>
              <a:ahLst/>
              <a:cxnLst/>
              <a:rect l="l" t="t" r="r" b="b"/>
              <a:pathLst>
                <a:path w="1041" h="952" extrusionOk="0">
                  <a:moveTo>
                    <a:pt x="406" y="1"/>
                  </a:moveTo>
                  <a:cubicBezTo>
                    <a:pt x="166" y="1"/>
                    <a:pt x="232" y="197"/>
                    <a:pt x="374" y="362"/>
                  </a:cubicBezTo>
                  <a:lnTo>
                    <a:pt x="374" y="362"/>
                  </a:lnTo>
                  <a:cubicBezTo>
                    <a:pt x="473" y="262"/>
                    <a:pt x="590" y="176"/>
                    <a:pt x="698" y="134"/>
                  </a:cubicBezTo>
                  <a:lnTo>
                    <a:pt x="698" y="134"/>
                  </a:lnTo>
                  <a:cubicBezTo>
                    <a:pt x="618" y="54"/>
                    <a:pt x="512" y="1"/>
                    <a:pt x="406" y="1"/>
                  </a:cubicBezTo>
                  <a:close/>
                  <a:moveTo>
                    <a:pt x="832" y="104"/>
                  </a:moveTo>
                  <a:cubicBezTo>
                    <a:pt x="791" y="104"/>
                    <a:pt x="745" y="115"/>
                    <a:pt x="698" y="134"/>
                  </a:cubicBezTo>
                  <a:lnTo>
                    <a:pt x="698" y="134"/>
                  </a:lnTo>
                  <a:cubicBezTo>
                    <a:pt x="776" y="213"/>
                    <a:pt x="829" y="318"/>
                    <a:pt x="829" y="423"/>
                  </a:cubicBezTo>
                  <a:cubicBezTo>
                    <a:pt x="829" y="538"/>
                    <a:pt x="784" y="583"/>
                    <a:pt x="719" y="583"/>
                  </a:cubicBezTo>
                  <a:cubicBezTo>
                    <a:pt x="621" y="583"/>
                    <a:pt x="478" y="481"/>
                    <a:pt x="374" y="362"/>
                  </a:cubicBezTo>
                  <a:lnTo>
                    <a:pt x="374" y="362"/>
                  </a:lnTo>
                  <a:cubicBezTo>
                    <a:pt x="130" y="611"/>
                    <a:pt x="1" y="952"/>
                    <a:pt x="406" y="952"/>
                  </a:cubicBezTo>
                  <a:cubicBezTo>
                    <a:pt x="723" y="952"/>
                    <a:pt x="1040" y="740"/>
                    <a:pt x="1040" y="423"/>
                  </a:cubicBezTo>
                  <a:cubicBezTo>
                    <a:pt x="1040" y="192"/>
                    <a:pt x="953" y="104"/>
                    <a:pt x="832" y="104"/>
                  </a:cubicBezTo>
                  <a:close/>
                </a:path>
              </a:pathLst>
            </a:custGeom>
            <a:gradFill>
              <a:gsLst>
                <a:gs pos="0">
                  <a:srgbClr val="786446"/>
                </a:gs>
                <a:gs pos="24000">
                  <a:srgbClr val="A68C63"/>
                </a:gs>
                <a:gs pos="45000">
                  <a:srgbClr val="A6946E"/>
                </a:gs>
                <a:gs pos="76000">
                  <a:srgbClr val="A68C63"/>
                </a:gs>
                <a:gs pos="100000">
                  <a:srgbClr val="786446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07" name="Google Shape;3407;p22"/>
            <p:cNvGrpSpPr/>
            <p:nvPr/>
          </p:nvGrpSpPr>
          <p:grpSpPr>
            <a:xfrm>
              <a:off x="5629548" y="295950"/>
              <a:ext cx="3016590" cy="198675"/>
              <a:chOff x="504825" y="295950"/>
              <a:chExt cx="3016590" cy="198675"/>
            </a:xfrm>
          </p:grpSpPr>
          <p:sp>
            <p:nvSpPr>
              <p:cNvPr id="3408" name="Google Shape;3408;p22"/>
              <p:cNvSpPr/>
              <p:nvPr/>
            </p:nvSpPr>
            <p:spPr>
              <a:xfrm>
                <a:off x="569351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22"/>
              <p:cNvSpPr/>
              <p:nvPr/>
            </p:nvSpPr>
            <p:spPr>
              <a:xfrm>
                <a:off x="667244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3410;p22"/>
              <p:cNvSpPr/>
              <p:nvPr/>
            </p:nvSpPr>
            <p:spPr>
              <a:xfrm>
                <a:off x="781171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22"/>
              <p:cNvSpPr/>
              <p:nvPr/>
            </p:nvSpPr>
            <p:spPr>
              <a:xfrm>
                <a:off x="878911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22"/>
              <p:cNvSpPr/>
              <p:nvPr/>
            </p:nvSpPr>
            <p:spPr>
              <a:xfrm>
                <a:off x="99299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22"/>
              <p:cNvSpPr/>
              <p:nvPr/>
            </p:nvSpPr>
            <p:spPr>
              <a:xfrm>
                <a:off x="109073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22"/>
              <p:cNvSpPr/>
              <p:nvPr/>
            </p:nvSpPr>
            <p:spPr>
              <a:xfrm>
                <a:off x="1204813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22"/>
              <p:cNvSpPr/>
              <p:nvPr/>
            </p:nvSpPr>
            <p:spPr>
              <a:xfrm>
                <a:off x="130255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22"/>
              <p:cNvSpPr/>
              <p:nvPr/>
            </p:nvSpPr>
            <p:spPr>
              <a:xfrm>
                <a:off x="529550" y="443225"/>
                <a:ext cx="2962747" cy="12375"/>
              </a:xfrm>
              <a:custGeom>
                <a:avLst/>
                <a:gdLst/>
                <a:ahLst/>
                <a:cxnLst/>
                <a:rect l="l" t="t" r="r" b="b"/>
                <a:pathLst>
                  <a:path w="41320" h="107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41319" y="106"/>
                    </a:lnTo>
                    <a:lnTo>
                      <a:pt x="4131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22"/>
              <p:cNvSpPr/>
              <p:nvPr/>
            </p:nvSpPr>
            <p:spPr>
              <a:xfrm>
                <a:off x="141972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22"/>
              <p:cNvSpPr/>
              <p:nvPr/>
            </p:nvSpPr>
            <p:spPr>
              <a:xfrm>
                <a:off x="153364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22"/>
              <p:cNvSpPr/>
              <p:nvPr/>
            </p:nvSpPr>
            <p:spPr>
              <a:xfrm>
                <a:off x="1631388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22"/>
              <p:cNvSpPr/>
              <p:nvPr/>
            </p:nvSpPr>
            <p:spPr>
              <a:xfrm>
                <a:off x="172928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22"/>
              <p:cNvSpPr/>
              <p:nvPr/>
            </p:nvSpPr>
            <p:spPr>
              <a:xfrm>
                <a:off x="184320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22"/>
              <p:cNvSpPr/>
              <p:nvPr/>
            </p:nvSpPr>
            <p:spPr>
              <a:xfrm>
                <a:off x="194094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22"/>
              <p:cNvSpPr/>
              <p:nvPr/>
            </p:nvSpPr>
            <p:spPr>
              <a:xfrm>
                <a:off x="205502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22"/>
              <p:cNvSpPr/>
              <p:nvPr/>
            </p:nvSpPr>
            <p:spPr>
              <a:xfrm>
                <a:off x="215276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22"/>
              <p:cNvSpPr/>
              <p:nvPr/>
            </p:nvSpPr>
            <p:spPr>
              <a:xfrm>
                <a:off x="2266850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22"/>
              <p:cNvSpPr/>
              <p:nvPr/>
            </p:nvSpPr>
            <p:spPr>
              <a:xfrm>
                <a:off x="2364590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22"/>
              <p:cNvSpPr/>
              <p:nvPr/>
            </p:nvSpPr>
            <p:spPr>
              <a:xfrm>
                <a:off x="2478517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22"/>
              <p:cNvSpPr/>
              <p:nvPr/>
            </p:nvSpPr>
            <p:spPr>
              <a:xfrm>
                <a:off x="2576410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634" y="0"/>
                    </a:moveTo>
                    <a:lnTo>
                      <a:pt x="0" y="740"/>
                    </a:lnTo>
                    <a:lnTo>
                      <a:pt x="106" y="74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22"/>
              <p:cNvSpPr/>
              <p:nvPr/>
            </p:nvSpPr>
            <p:spPr>
              <a:xfrm>
                <a:off x="2690337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22"/>
              <p:cNvSpPr/>
              <p:nvPr/>
            </p:nvSpPr>
            <p:spPr>
              <a:xfrm>
                <a:off x="2788077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22"/>
              <p:cNvSpPr/>
              <p:nvPr/>
            </p:nvSpPr>
            <p:spPr>
              <a:xfrm>
                <a:off x="290215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22"/>
              <p:cNvSpPr/>
              <p:nvPr/>
            </p:nvSpPr>
            <p:spPr>
              <a:xfrm>
                <a:off x="299989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22"/>
              <p:cNvSpPr/>
              <p:nvPr/>
            </p:nvSpPr>
            <p:spPr>
              <a:xfrm>
                <a:off x="311397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22"/>
              <p:cNvSpPr/>
              <p:nvPr/>
            </p:nvSpPr>
            <p:spPr>
              <a:xfrm>
                <a:off x="321171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22"/>
              <p:cNvSpPr/>
              <p:nvPr/>
            </p:nvSpPr>
            <p:spPr>
              <a:xfrm>
                <a:off x="3325645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22"/>
              <p:cNvSpPr/>
              <p:nvPr/>
            </p:nvSpPr>
            <p:spPr>
              <a:xfrm>
                <a:off x="504825" y="295950"/>
                <a:ext cx="3016590" cy="31448"/>
              </a:xfrm>
              <a:custGeom>
                <a:avLst/>
                <a:gdLst/>
                <a:ahLst/>
                <a:cxnLst/>
                <a:rect l="l" t="t" r="r" b="b"/>
                <a:pathLst>
                  <a:path w="41742" h="318" extrusionOk="0">
                    <a:moveTo>
                      <a:pt x="212" y="1"/>
                    </a:moveTo>
                    <a:cubicBezTo>
                      <a:pt x="1" y="1"/>
                      <a:pt x="1" y="212"/>
                      <a:pt x="212" y="318"/>
                    </a:cubicBezTo>
                    <a:lnTo>
                      <a:pt x="41530" y="318"/>
                    </a:lnTo>
                    <a:cubicBezTo>
                      <a:pt x="41741" y="318"/>
                      <a:pt x="41741" y="1"/>
                      <a:pt x="4153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22"/>
              <p:cNvSpPr/>
              <p:nvPr/>
            </p:nvSpPr>
            <p:spPr>
              <a:xfrm>
                <a:off x="504825" y="473660"/>
                <a:ext cx="3016590" cy="20965"/>
              </a:xfrm>
              <a:custGeom>
                <a:avLst/>
                <a:gdLst/>
                <a:ahLst/>
                <a:cxnLst/>
                <a:rect l="l" t="t" r="r" b="b"/>
                <a:pathLst>
                  <a:path w="41742" h="212" extrusionOk="0">
                    <a:moveTo>
                      <a:pt x="212" y="0"/>
                    </a:moveTo>
                    <a:cubicBezTo>
                      <a:pt x="1" y="0"/>
                      <a:pt x="1" y="211"/>
                      <a:pt x="212" y="211"/>
                    </a:cubicBezTo>
                    <a:lnTo>
                      <a:pt x="41530" y="211"/>
                    </a:lnTo>
                    <a:cubicBezTo>
                      <a:pt x="41741" y="211"/>
                      <a:pt x="41741" y="0"/>
                      <a:pt x="4153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38" name="Google Shape;3438;p22"/>
          <p:cNvGrpSpPr/>
          <p:nvPr/>
        </p:nvGrpSpPr>
        <p:grpSpPr>
          <a:xfrm rot="-485498">
            <a:off x="3828372" y="133289"/>
            <a:ext cx="1495596" cy="476370"/>
            <a:chOff x="4440625" y="1955050"/>
            <a:chExt cx="825550" cy="262950"/>
          </a:xfrm>
        </p:grpSpPr>
        <p:sp>
          <p:nvSpPr>
            <p:cNvPr id="3439" name="Google Shape;3439;p22"/>
            <p:cNvSpPr/>
            <p:nvPr/>
          </p:nvSpPr>
          <p:spPr>
            <a:xfrm>
              <a:off x="4440625" y="1955050"/>
              <a:ext cx="825550" cy="262950"/>
            </a:xfrm>
            <a:custGeom>
              <a:avLst/>
              <a:gdLst/>
              <a:ahLst/>
              <a:cxnLst/>
              <a:rect l="l" t="t" r="r" b="b"/>
              <a:pathLst>
                <a:path w="33022" h="10518" extrusionOk="0">
                  <a:moveTo>
                    <a:pt x="21149" y="0"/>
                  </a:moveTo>
                  <a:cubicBezTo>
                    <a:pt x="21003" y="0"/>
                    <a:pt x="20856" y="17"/>
                    <a:pt x="20711" y="52"/>
                  </a:cubicBezTo>
                  <a:lnTo>
                    <a:pt x="20560" y="90"/>
                  </a:lnTo>
                  <a:lnTo>
                    <a:pt x="20484" y="103"/>
                  </a:lnTo>
                  <a:cubicBezTo>
                    <a:pt x="20371" y="140"/>
                    <a:pt x="20208" y="191"/>
                    <a:pt x="20019" y="254"/>
                  </a:cubicBezTo>
                  <a:lnTo>
                    <a:pt x="19956" y="279"/>
                  </a:lnTo>
                  <a:cubicBezTo>
                    <a:pt x="19780" y="342"/>
                    <a:pt x="19579" y="430"/>
                    <a:pt x="19365" y="530"/>
                  </a:cubicBezTo>
                  <a:lnTo>
                    <a:pt x="19290" y="568"/>
                  </a:lnTo>
                  <a:cubicBezTo>
                    <a:pt x="19152" y="643"/>
                    <a:pt x="19026" y="706"/>
                    <a:pt x="18887" y="794"/>
                  </a:cubicBezTo>
                  <a:lnTo>
                    <a:pt x="18774" y="794"/>
                  </a:lnTo>
                  <a:cubicBezTo>
                    <a:pt x="18334" y="832"/>
                    <a:pt x="17894" y="882"/>
                    <a:pt x="17454" y="970"/>
                  </a:cubicBezTo>
                  <a:cubicBezTo>
                    <a:pt x="17341" y="945"/>
                    <a:pt x="17240" y="945"/>
                    <a:pt x="17140" y="945"/>
                  </a:cubicBezTo>
                  <a:lnTo>
                    <a:pt x="16762" y="945"/>
                  </a:lnTo>
                  <a:cubicBezTo>
                    <a:pt x="16486" y="970"/>
                    <a:pt x="16209" y="1021"/>
                    <a:pt x="15932" y="1084"/>
                  </a:cubicBezTo>
                  <a:lnTo>
                    <a:pt x="15882" y="1096"/>
                  </a:lnTo>
                  <a:cubicBezTo>
                    <a:pt x="15543" y="1184"/>
                    <a:pt x="15228" y="1285"/>
                    <a:pt x="14901" y="1423"/>
                  </a:cubicBezTo>
                  <a:lnTo>
                    <a:pt x="14864" y="1436"/>
                  </a:lnTo>
                  <a:cubicBezTo>
                    <a:pt x="14612" y="1549"/>
                    <a:pt x="14373" y="1662"/>
                    <a:pt x="14159" y="1775"/>
                  </a:cubicBezTo>
                  <a:cubicBezTo>
                    <a:pt x="14065" y="1764"/>
                    <a:pt x="13971" y="1758"/>
                    <a:pt x="13877" y="1758"/>
                  </a:cubicBezTo>
                  <a:cubicBezTo>
                    <a:pt x="13657" y="1758"/>
                    <a:pt x="13440" y="1789"/>
                    <a:pt x="13229" y="1851"/>
                  </a:cubicBezTo>
                  <a:cubicBezTo>
                    <a:pt x="12927" y="1939"/>
                    <a:pt x="12600" y="1989"/>
                    <a:pt x="12286" y="2002"/>
                  </a:cubicBezTo>
                  <a:lnTo>
                    <a:pt x="12248" y="2002"/>
                  </a:lnTo>
                  <a:cubicBezTo>
                    <a:pt x="11883" y="1939"/>
                    <a:pt x="11506" y="1914"/>
                    <a:pt x="11141" y="1914"/>
                  </a:cubicBezTo>
                  <a:cubicBezTo>
                    <a:pt x="10613" y="1914"/>
                    <a:pt x="10085" y="1989"/>
                    <a:pt x="9582" y="2115"/>
                  </a:cubicBezTo>
                  <a:cubicBezTo>
                    <a:pt x="9392" y="2051"/>
                    <a:pt x="9196" y="2021"/>
                    <a:pt x="9000" y="2021"/>
                  </a:cubicBezTo>
                  <a:cubicBezTo>
                    <a:pt x="8652" y="2021"/>
                    <a:pt x="8308" y="2118"/>
                    <a:pt x="8010" y="2303"/>
                  </a:cubicBezTo>
                  <a:lnTo>
                    <a:pt x="7897" y="2366"/>
                  </a:lnTo>
                  <a:lnTo>
                    <a:pt x="7809" y="2429"/>
                  </a:lnTo>
                  <a:cubicBezTo>
                    <a:pt x="7784" y="2454"/>
                    <a:pt x="7708" y="2492"/>
                    <a:pt x="7620" y="2542"/>
                  </a:cubicBezTo>
                  <a:cubicBezTo>
                    <a:pt x="7583" y="2567"/>
                    <a:pt x="7545" y="2593"/>
                    <a:pt x="7507" y="2605"/>
                  </a:cubicBezTo>
                  <a:cubicBezTo>
                    <a:pt x="7482" y="2630"/>
                    <a:pt x="7394" y="2681"/>
                    <a:pt x="7231" y="2781"/>
                  </a:cubicBezTo>
                  <a:lnTo>
                    <a:pt x="7180" y="2806"/>
                  </a:lnTo>
                  <a:cubicBezTo>
                    <a:pt x="7055" y="2882"/>
                    <a:pt x="6941" y="2945"/>
                    <a:pt x="6841" y="2995"/>
                  </a:cubicBezTo>
                  <a:lnTo>
                    <a:pt x="6753" y="3045"/>
                  </a:lnTo>
                  <a:cubicBezTo>
                    <a:pt x="6627" y="3096"/>
                    <a:pt x="6514" y="3158"/>
                    <a:pt x="6426" y="3196"/>
                  </a:cubicBezTo>
                  <a:cubicBezTo>
                    <a:pt x="6199" y="3158"/>
                    <a:pt x="5973" y="3108"/>
                    <a:pt x="5759" y="3070"/>
                  </a:cubicBezTo>
                  <a:cubicBezTo>
                    <a:pt x="4716" y="2857"/>
                    <a:pt x="3684" y="2618"/>
                    <a:pt x="2892" y="2442"/>
                  </a:cubicBezTo>
                  <a:cubicBezTo>
                    <a:pt x="2741" y="2404"/>
                    <a:pt x="2578" y="2391"/>
                    <a:pt x="2427" y="2391"/>
                  </a:cubicBezTo>
                  <a:cubicBezTo>
                    <a:pt x="1962" y="2391"/>
                    <a:pt x="1509" y="2542"/>
                    <a:pt x="1144" y="2831"/>
                  </a:cubicBezTo>
                  <a:cubicBezTo>
                    <a:pt x="0" y="3737"/>
                    <a:pt x="226" y="5535"/>
                    <a:pt x="1559" y="6126"/>
                  </a:cubicBezTo>
                  <a:cubicBezTo>
                    <a:pt x="2565" y="6579"/>
                    <a:pt x="3622" y="6906"/>
                    <a:pt x="4703" y="7145"/>
                  </a:cubicBezTo>
                  <a:cubicBezTo>
                    <a:pt x="5244" y="7258"/>
                    <a:pt x="5797" y="7371"/>
                    <a:pt x="6388" y="7472"/>
                  </a:cubicBezTo>
                  <a:cubicBezTo>
                    <a:pt x="6476" y="7522"/>
                    <a:pt x="6552" y="7572"/>
                    <a:pt x="6640" y="7622"/>
                  </a:cubicBezTo>
                  <a:lnTo>
                    <a:pt x="6690" y="7660"/>
                  </a:lnTo>
                  <a:cubicBezTo>
                    <a:pt x="6765" y="7710"/>
                    <a:pt x="6841" y="7761"/>
                    <a:pt x="6904" y="7824"/>
                  </a:cubicBezTo>
                  <a:cubicBezTo>
                    <a:pt x="6941" y="7849"/>
                    <a:pt x="6992" y="7887"/>
                    <a:pt x="7029" y="7912"/>
                  </a:cubicBezTo>
                  <a:lnTo>
                    <a:pt x="7105" y="7975"/>
                  </a:lnTo>
                  <a:cubicBezTo>
                    <a:pt x="7130" y="8000"/>
                    <a:pt x="7155" y="8025"/>
                    <a:pt x="7180" y="8050"/>
                  </a:cubicBezTo>
                  <a:lnTo>
                    <a:pt x="7293" y="8151"/>
                  </a:lnTo>
                  <a:cubicBezTo>
                    <a:pt x="7595" y="8415"/>
                    <a:pt x="7960" y="8578"/>
                    <a:pt x="8350" y="8628"/>
                  </a:cubicBezTo>
                  <a:lnTo>
                    <a:pt x="8476" y="8716"/>
                  </a:lnTo>
                  <a:lnTo>
                    <a:pt x="8538" y="8754"/>
                  </a:lnTo>
                  <a:cubicBezTo>
                    <a:pt x="8702" y="8867"/>
                    <a:pt x="8853" y="8955"/>
                    <a:pt x="8978" y="9043"/>
                  </a:cubicBezTo>
                  <a:lnTo>
                    <a:pt x="9041" y="9094"/>
                  </a:lnTo>
                  <a:lnTo>
                    <a:pt x="9393" y="9307"/>
                  </a:lnTo>
                  <a:lnTo>
                    <a:pt x="9456" y="9333"/>
                  </a:lnTo>
                  <a:lnTo>
                    <a:pt x="9595" y="9421"/>
                  </a:lnTo>
                  <a:cubicBezTo>
                    <a:pt x="9834" y="9559"/>
                    <a:pt x="10098" y="9634"/>
                    <a:pt x="10374" y="9660"/>
                  </a:cubicBezTo>
                  <a:cubicBezTo>
                    <a:pt x="10664" y="9798"/>
                    <a:pt x="10940" y="9911"/>
                    <a:pt x="11204" y="9999"/>
                  </a:cubicBezTo>
                  <a:lnTo>
                    <a:pt x="11255" y="10024"/>
                  </a:lnTo>
                  <a:cubicBezTo>
                    <a:pt x="11544" y="10112"/>
                    <a:pt x="11833" y="10188"/>
                    <a:pt x="12135" y="10251"/>
                  </a:cubicBezTo>
                  <a:cubicBezTo>
                    <a:pt x="12223" y="10276"/>
                    <a:pt x="12311" y="10288"/>
                    <a:pt x="12374" y="10288"/>
                  </a:cubicBezTo>
                  <a:lnTo>
                    <a:pt x="12474" y="10313"/>
                  </a:lnTo>
                  <a:cubicBezTo>
                    <a:pt x="12555" y="10323"/>
                    <a:pt x="12636" y="10328"/>
                    <a:pt x="12717" y="10328"/>
                  </a:cubicBezTo>
                  <a:cubicBezTo>
                    <a:pt x="12953" y="10328"/>
                    <a:pt x="13189" y="10288"/>
                    <a:pt x="13405" y="10213"/>
                  </a:cubicBezTo>
                  <a:cubicBezTo>
                    <a:pt x="14637" y="10401"/>
                    <a:pt x="15882" y="10502"/>
                    <a:pt x="17140" y="10515"/>
                  </a:cubicBezTo>
                  <a:cubicBezTo>
                    <a:pt x="17232" y="10517"/>
                    <a:pt x="17325" y="10518"/>
                    <a:pt x="17418" y="10518"/>
                  </a:cubicBezTo>
                  <a:cubicBezTo>
                    <a:pt x="17885" y="10518"/>
                    <a:pt x="18363" y="10492"/>
                    <a:pt x="18825" y="10439"/>
                  </a:cubicBezTo>
                  <a:cubicBezTo>
                    <a:pt x="19013" y="10414"/>
                    <a:pt x="19189" y="10364"/>
                    <a:pt x="19353" y="10301"/>
                  </a:cubicBezTo>
                  <a:lnTo>
                    <a:pt x="19655" y="10351"/>
                  </a:lnTo>
                  <a:lnTo>
                    <a:pt x="19705" y="10351"/>
                  </a:lnTo>
                  <a:cubicBezTo>
                    <a:pt x="20019" y="10389"/>
                    <a:pt x="20296" y="10414"/>
                    <a:pt x="20547" y="10439"/>
                  </a:cubicBezTo>
                  <a:lnTo>
                    <a:pt x="20585" y="10439"/>
                  </a:lnTo>
                  <a:cubicBezTo>
                    <a:pt x="20837" y="10452"/>
                    <a:pt x="21038" y="10464"/>
                    <a:pt x="21189" y="10464"/>
                  </a:cubicBezTo>
                  <a:lnTo>
                    <a:pt x="21465" y="10464"/>
                  </a:lnTo>
                  <a:cubicBezTo>
                    <a:pt x="21993" y="10464"/>
                    <a:pt x="22496" y="10238"/>
                    <a:pt x="22849" y="9861"/>
                  </a:cubicBezTo>
                  <a:cubicBezTo>
                    <a:pt x="23100" y="9773"/>
                    <a:pt x="23352" y="9697"/>
                    <a:pt x="23603" y="9609"/>
                  </a:cubicBezTo>
                  <a:cubicBezTo>
                    <a:pt x="23892" y="9509"/>
                    <a:pt x="24383" y="9345"/>
                    <a:pt x="24559" y="9307"/>
                  </a:cubicBezTo>
                  <a:cubicBezTo>
                    <a:pt x="25313" y="9257"/>
                    <a:pt x="26357" y="9245"/>
                    <a:pt x="26395" y="9245"/>
                  </a:cubicBezTo>
                  <a:cubicBezTo>
                    <a:pt x="26747" y="9245"/>
                    <a:pt x="27099" y="9157"/>
                    <a:pt x="27426" y="9006"/>
                  </a:cubicBezTo>
                  <a:cubicBezTo>
                    <a:pt x="27523" y="9022"/>
                    <a:pt x="27620" y="9029"/>
                    <a:pt x="27716" y="9029"/>
                  </a:cubicBezTo>
                  <a:cubicBezTo>
                    <a:pt x="28309" y="9029"/>
                    <a:pt x="28880" y="8738"/>
                    <a:pt x="29237" y="8251"/>
                  </a:cubicBezTo>
                  <a:cubicBezTo>
                    <a:pt x="29287" y="8226"/>
                    <a:pt x="29337" y="8226"/>
                    <a:pt x="29400" y="8226"/>
                  </a:cubicBezTo>
                  <a:cubicBezTo>
                    <a:pt x="32267" y="7987"/>
                    <a:pt x="32946" y="6554"/>
                    <a:pt x="33009" y="5397"/>
                  </a:cubicBezTo>
                  <a:cubicBezTo>
                    <a:pt x="33022" y="5309"/>
                    <a:pt x="33022" y="5221"/>
                    <a:pt x="33009" y="5133"/>
                  </a:cubicBezTo>
                  <a:cubicBezTo>
                    <a:pt x="32934" y="3687"/>
                    <a:pt x="31726" y="3058"/>
                    <a:pt x="31072" y="2718"/>
                  </a:cubicBezTo>
                  <a:cubicBezTo>
                    <a:pt x="30821" y="2593"/>
                    <a:pt x="30582" y="2454"/>
                    <a:pt x="30356" y="2291"/>
                  </a:cubicBezTo>
                  <a:cubicBezTo>
                    <a:pt x="29928" y="1964"/>
                    <a:pt x="29438" y="1737"/>
                    <a:pt x="28922" y="1624"/>
                  </a:cubicBezTo>
                  <a:cubicBezTo>
                    <a:pt x="28847" y="1536"/>
                    <a:pt x="28759" y="1461"/>
                    <a:pt x="28671" y="1398"/>
                  </a:cubicBezTo>
                  <a:cubicBezTo>
                    <a:pt x="28432" y="1209"/>
                    <a:pt x="27514" y="606"/>
                    <a:pt x="25942" y="354"/>
                  </a:cubicBezTo>
                  <a:cubicBezTo>
                    <a:pt x="25791" y="329"/>
                    <a:pt x="25602" y="304"/>
                    <a:pt x="25389" y="279"/>
                  </a:cubicBezTo>
                  <a:cubicBezTo>
                    <a:pt x="25099" y="115"/>
                    <a:pt x="24772" y="27"/>
                    <a:pt x="24446" y="27"/>
                  </a:cubicBezTo>
                  <a:lnTo>
                    <a:pt x="24207" y="27"/>
                  </a:lnTo>
                  <a:lnTo>
                    <a:pt x="24093" y="40"/>
                  </a:lnTo>
                  <a:cubicBezTo>
                    <a:pt x="23993" y="52"/>
                    <a:pt x="23842" y="78"/>
                    <a:pt x="23666" y="115"/>
                  </a:cubicBezTo>
                  <a:lnTo>
                    <a:pt x="23603" y="128"/>
                  </a:lnTo>
                  <a:cubicBezTo>
                    <a:pt x="23515" y="103"/>
                    <a:pt x="23427" y="90"/>
                    <a:pt x="23352" y="90"/>
                  </a:cubicBezTo>
                  <a:cubicBezTo>
                    <a:pt x="23289" y="78"/>
                    <a:pt x="23100" y="65"/>
                    <a:pt x="22811" y="65"/>
                  </a:cubicBezTo>
                  <a:cubicBezTo>
                    <a:pt x="22559" y="65"/>
                    <a:pt x="22220" y="78"/>
                    <a:pt x="21792" y="115"/>
                  </a:cubicBezTo>
                  <a:cubicBezTo>
                    <a:pt x="21588" y="40"/>
                    <a:pt x="21370" y="0"/>
                    <a:pt x="21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2">
                  <a:alpha val="3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22"/>
            <p:cNvSpPr/>
            <p:nvPr/>
          </p:nvSpPr>
          <p:spPr>
            <a:xfrm>
              <a:off x="4497525" y="2001925"/>
              <a:ext cx="721175" cy="168925"/>
            </a:xfrm>
            <a:custGeom>
              <a:avLst/>
              <a:gdLst/>
              <a:ahLst/>
              <a:cxnLst/>
              <a:rect l="l" t="t" r="r" b="b"/>
              <a:pathLst>
                <a:path w="28847" h="6757" extrusionOk="0">
                  <a:moveTo>
                    <a:pt x="18875" y="1"/>
                  </a:moveTo>
                  <a:lnTo>
                    <a:pt x="18724" y="39"/>
                  </a:lnTo>
                  <a:cubicBezTo>
                    <a:pt x="18636" y="64"/>
                    <a:pt x="18510" y="101"/>
                    <a:pt x="18359" y="152"/>
                  </a:cubicBezTo>
                  <a:cubicBezTo>
                    <a:pt x="18208" y="202"/>
                    <a:pt x="18058" y="277"/>
                    <a:pt x="17894" y="353"/>
                  </a:cubicBezTo>
                  <a:cubicBezTo>
                    <a:pt x="17718" y="428"/>
                    <a:pt x="17567" y="541"/>
                    <a:pt x="17404" y="642"/>
                  </a:cubicBezTo>
                  <a:cubicBezTo>
                    <a:pt x="17253" y="730"/>
                    <a:pt x="17127" y="856"/>
                    <a:pt x="17001" y="956"/>
                  </a:cubicBezTo>
                  <a:lnTo>
                    <a:pt x="16976" y="994"/>
                  </a:lnTo>
                  <a:cubicBezTo>
                    <a:pt x="16976" y="944"/>
                    <a:pt x="16938" y="894"/>
                    <a:pt x="16901" y="868"/>
                  </a:cubicBezTo>
                  <a:cubicBezTo>
                    <a:pt x="16828" y="827"/>
                    <a:pt x="16746" y="802"/>
                    <a:pt x="16663" y="802"/>
                  </a:cubicBezTo>
                  <a:cubicBezTo>
                    <a:pt x="16646" y="802"/>
                    <a:pt x="16629" y="803"/>
                    <a:pt x="16611" y="806"/>
                  </a:cubicBezTo>
                  <a:cubicBezTo>
                    <a:pt x="15668" y="868"/>
                    <a:pt x="14750" y="1070"/>
                    <a:pt x="13858" y="1384"/>
                  </a:cubicBezTo>
                  <a:lnTo>
                    <a:pt x="13342" y="1585"/>
                  </a:lnTo>
                  <a:lnTo>
                    <a:pt x="12965" y="1724"/>
                  </a:lnTo>
                  <a:cubicBezTo>
                    <a:pt x="13153" y="1623"/>
                    <a:pt x="13342" y="1522"/>
                    <a:pt x="13518" y="1434"/>
                  </a:cubicBezTo>
                  <a:cubicBezTo>
                    <a:pt x="13719" y="1321"/>
                    <a:pt x="13933" y="1233"/>
                    <a:pt x="14159" y="1145"/>
                  </a:cubicBezTo>
                  <a:cubicBezTo>
                    <a:pt x="14323" y="1082"/>
                    <a:pt x="14486" y="1032"/>
                    <a:pt x="14662" y="994"/>
                  </a:cubicBezTo>
                  <a:cubicBezTo>
                    <a:pt x="14725" y="982"/>
                    <a:pt x="14776" y="969"/>
                    <a:pt x="14813" y="956"/>
                  </a:cubicBezTo>
                  <a:lnTo>
                    <a:pt x="14876" y="944"/>
                  </a:lnTo>
                  <a:lnTo>
                    <a:pt x="14662" y="944"/>
                  </a:lnTo>
                  <a:cubicBezTo>
                    <a:pt x="14461" y="956"/>
                    <a:pt x="14273" y="994"/>
                    <a:pt x="14084" y="1032"/>
                  </a:cubicBezTo>
                  <a:cubicBezTo>
                    <a:pt x="13845" y="1095"/>
                    <a:pt x="13593" y="1183"/>
                    <a:pt x="13355" y="1283"/>
                  </a:cubicBezTo>
                  <a:cubicBezTo>
                    <a:pt x="13103" y="1384"/>
                    <a:pt x="12852" y="1510"/>
                    <a:pt x="12613" y="1635"/>
                  </a:cubicBezTo>
                  <a:cubicBezTo>
                    <a:pt x="12374" y="1761"/>
                    <a:pt x="12160" y="1900"/>
                    <a:pt x="11934" y="2013"/>
                  </a:cubicBezTo>
                  <a:cubicBezTo>
                    <a:pt x="11946" y="2000"/>
                    <a:pt x="11946" y="1975"/>
                    <a:pt x="11946" y="1950"/>
                  </a:cubicBezTo>
                  <a:cubicBezTo>
                    <a:pt x="11946" y="1912"/>
                    <a:pt x="11921" y="1874"/>
                    <a:pt x="11883" y="1849"/>
                  </a:cubicBezTo>
                  <a:cubicBezTo>
                    <a:pt x="11809" y="1791"/>
                    <a:pt x="11713" y="1761"/>
                    <a:pt x="11617" y="1761"/>
                  </a:cubicBezTo>
                  <a:cubicBezTo>
                    <a:pt x="11566" y="1761"/>
                    <a:pt x="11516" y="1769"/>
                    <a:pt x="11468" y="1786"/>
                  </a:cubicBezTo>
                  <a:cubicBezTo>
                    <a:pt x="11219" y="1849"/>
                    <a:pt x="10558" y="1997"/>
                    <a:pt x="10030" y="1997"/>
                  </a:cubicBezTo>
                  <a:cubicBezTo>
                    <a:pt x="9919" y="1997"/>
                    <a:pt x="9814" y="1990"/>
                    <a:pt x="9720" y="1975"/>
                  </a:cubicBezTo>
                  <a:cubicBezTo>
                    <a:pt x="9411" y="1928"/>
                    <a:pt x="9147" y="1900"/>
                    <a:pt x="8882" y="1900"/>
                  </a:cubicBezTo>
                  <a:cubicBezTo>
                    <a:pt x="8374" y="1900"/>
                    <a:pt x="7865" y="2004"/>
                    <a:pt x="7029" y="2277"/>
                  </a:cubicBezTo>
                  <a:cubicBezTo>
                    <a:pt x="6791" y="2352"/>
                    <a:pt x="6501" y="2453"/>
                    <a:pt x="6200" y="2579"/>
                  </a:cubicBezTo>
                  <a:cubicBezTo>
                    <a:pt x="6300" y="2491"/>
                    <a:pt x="6388" y="2415"/>
                    <a:pt x="6464" y="2340"/>
                  </a:cubicBezTo>
                  <a:cubicBezTo>
                    <a:pt x="6552" y="2252"/>
                    <a:pt x="6614" y="2164"/>
                    <a:pt x="6665" y="2113"/>
                  </a:cubicBezTo>
                  <a:lnTo>
                    <a:pt x="6728" y="2013"/>
                  </a:lnTo>
                  <a:lnTo>
                    <a:pt x="6728" y="2013"/>
                  </a:lnTo>
                  <a:lnTo>
                    <a:pt x="6602" y="2088"/>
                  </a:lnTo>
                  <a:cubicBezTo>
                    <a:pt x="6539" y="2138"/>
                    <a:pt x="6438" y="2201"/>
                    <a:pt x="6313" y="2277"/>
                  </a:cubicBezTo>
                  <a:cubicBezTo>
                    <a:pt x="6187" y="2352"/>
                    <a:pt x="6049" y="2440"/>
                    <a:pt x="5885" y="2528"/>
                  </a:cubicBezTo>
                  <a:cubicBezTo>
                    <a:pt x="5722" y="2616"/>
                    <a:pt x="5558" y="2717"/>
                    <a:pt x="5382" y="2805"/>
                  </a:cubicBezTo>
                  <a:cubicBezTo>
                    <a:pt x="5206" y="2893"/>
                    <a:pt x="5030" y="2981"/>
                    <a:pt x="4854" y="3056"/>
                  </a:cubicBezTo>
                  <a:cubicBezTo>
                    <a:pt x="4678" y="3132"/>
                    <a:pt x="4527" y="3220"/>
                    <a:pt x="4376" y="3270"/>
                  </a:cubicBezTo>
                  <a:cubicBezTo>
                    <a:pt x="3961" y="3195"/>
                    <a:pt x="3534" y="3119"/>
                    <a:pt x="3119" y="3031"/>
                  </a:cubicBezTo>
                  <a:cubicBezTo>
                    <a:pt x="2138" y="2843"/>
                    <a:pt x="1170" y="2629"/>
                    <a:pt x="201" y="2403"/>
                  </a:cubicBezTo>
                  <a:cubicBezTo>
                    <a:pt x="188" y="2399"/>
                    <a:pt x="174" y="2398"/>
                    <a:pt x="161" y="2398"/>
                  </a:cubicBezTo>
                  <a:cubicBezTo>
                    <a:pt x="124" y="2398"/>
                    <a:pt x="87" y="2409"/>
                    <a:pt x="50" y="2428"/>
                  </a:cubicBezTo>
                  <a:cubicBezTo>
                    <a:pt x="0" y="2465"/>
                    <a:pt x="13" y="2516"/>
                    <a:pt x="63" y="2541"/>
                  </a:cubicBezTo>
                  <a:cubicBezTo>
                    <a:pt x="968" y="2931"/>
                    <a:pt x="1899" y="3232"/>
                    <a:pt x="2855" y="3434"/>
                  </a:cubicBezTo>
                  <a:cubicBezTo>
                    <a:pt x="3458" y="3572"/>
                    <a:pt x="4074" y="3685"/>
                    <a:pt x="4703" y="3786"/>
                  </a:cubicBezTo>
                  <a:lnTo>
                    <a:pt x="4816" y="3849"/>
                  </a:lnTo>
                  <a:cubicBezTo>
                    <a:pt x="5030" y="3937"/>
                    <a:pt x="5231" y="4050"/>
                    <a:pt x="5420" y="4188"/>
                  </a:cubicBezTo>
                  <a:cubicBezTo>
                    <a:pt x="5583" y="4289"/>
                    <a:pt x="5734" y="4389"/>
                    <a:pt x="5873" y="4515"/>
                  </a:cubicBezTo>
                  <a:cubicBezTo>
                    <a:pt x="5948" y="4565"/>
                    <a:pt x="5998" y="4616"/>
                    <a:pt x="6049" y="4666"/>
                  </a:cubicBezTo>
                  <a:cubicBezTo>
                    <a:pt x="6099" y="4691"/>
                    <a:pt x="6137" y="4741"/>
                    <a:pt x="6174" y="4779"/>
                  </a:cubicBezTo>
                  <a:lnTo>
                    <a:pt x="6288" y="4880"/>
                  </a:lnTo>
                  <a:lnTo>
                    <a:pt x="6237" y="4754"/>
                  </a:lnTo>
                  <a:cubicBezTo>
                    <a:pt x="6212" y="4716"/>
                    <a:pt x="6187" y="4666"/>
                    <a:pt x="6162" y="4628"/>
                  </a:cubicBezTo>
                  <a:cubicBezTo>
                    <a:pt x="6124" y="4565"/>
                    <a:pt x="6086" y="4503"/>
                    <a:pt x="6049" y="4452"/>
                  </a:cubicBezTo>
                  <a:cubicBezTo>
                    <a:pt x="5998" y="4389"/>
                    <a:pt x="5948" y="4326"/>
                    <a:pt x="5873" y="4264"/>
                  </a:cubicBezTo>
                  <a:lnTo>
                    <a:pt x="5873" y="4264"/>
                  </a:lnTo>
                  <a:cubicBezTo>
                    <a:pt x="5998" y="4352"/>
                    <a:pt x="6137" y="4452"/>
                    <a:pt x="6275" y="4565"/>
                  </a:cubicBezTo>
                  <a:cubicBezTo>
                    <a:pt x="6413" y="4679"/>
                    <a:pt x="6614" y="4817"/>
                    <a:pt x="6778" y="4943"/>
                  </a:cubicBezTo>
                  <a:cubicBezTo>
                    <a:pt x="6954" y="5068"/>
                    <a:pt x="7143" y="5182"/>
                    <a:pt x="7306" y="5295"/>
                  </a:cubicBezTo>
                  <a:cubicBezTo>
                    <a:pt x="7470" y="5421"/>
                    <a:pt x="7633" y="5521"/>
                    <a:pt x="7771" y="5609"/>
                  </a:cubicBezTo>
                  <a:lnTo>
                    <a:pt x="8123" y="5823"/>
                  </a:lnTo>
                  <a:lnTo>
                    <a:pt x="8262" y="5911"/>
                  </a:lnTo>
                  <a:lnTo>
                    <a:pt x="8174" y="5798"/>
                  </a:lnTo>
                  <a:lnTo>
                    <a:pt x="7935" y="5534"/>
                  </a:lnTo>
                  <a:lnTo>
                    <a:pt x="7947" y="5546"/>
                  </a:lnTo>
                  <a:cubicBezTo>
                    <a:pt x="8224" y="5710"/>
                    <a:pt x="8501" y="5873"/>
                    <a:pt x="8777" y="6024"/>
                  </a:cubicBezTo>
                  <a:cubicBezTo>
                    <a:pt x="9041" y="6150"/>
                    <a:pt x="9305" y="6263"/>
                    <a:pt x="9582" y="6364"/>
                  </a:cubicBezTo>
                  <a:cubicBezTo>
                    <a:pt x="9796" y="6439"/>
                    <a:pt x="10010" y="6489"/>
                    <a:pt x="10223" y="6540"/>
                  </a:cubicBezTo>
                  <a:cubicBezTo>
                    <a:pt x="10311" y="6552"/>
                    <a:pt x="10374" y="6552"/>
                    <a:pt x="10425" y="6565"/>
                  </a:cubicBezTo>
                  <a:lnTo>
                    <a:pt x="10488" y="6577"/>
                  </a:lnTo>
                  <a:lnTo>
                    <a:pt x="10425" y="6552"/>
                  </a:lnTo>
                  <a:cubicBezTo>
                    <a:pt x="10387" y="6540"/>
                    <a:pt x="10324" y="6527"/>
                    <a:pt x="10261" y="6489"/>
                  </a:cubicBezTo>
                  <a:cubicBezTo>
                    <a:pt x="10060" y="6426"/>
                    <a:pt x="9884" y="6351"/>
                    <a:pt x="9695" y="6263"/>
                  </a:cubicBezTo>
                  <a:cubicBezTo>
                    <a:pt x="9456" y="6150"/>
                    <a:pt x="9230" y="6024"/>
                    <a:pt x="9004" y="5886"/>
                  </a:cubicBezTo>
                  <a:lnTo>
                    <a:pt x="9004" y="5886"/>
                  </a:lnTo>
                  <a:cubicBezTo>
                    <a:pt x="9632" y="6125"/>
                    <a:pt x="10274" y="6288"/>
                    <a:pt x="10940" y="6401"/>
                  </a:cubicBezTo>
                  <a:cubicBezTo>
                    <a:pt x="12600" y="6684"/>
                    <a:pt x="13917" y="6757"/>
                    <a:pt x="14831" y="6757"/>
                  </a:cubicBezTo>
                  <a:cubicBezTo>
                    <a:pt x="15744" y="6757"/>
                    <a:pt x="16253" y="6684"/>
                    <a:pt x="16297" y="6678"/>
                  </a:cubicBezTo>
                  <a:cubicBezTo>
                    <a:pt x="16410" y="6678"/>
                    <a:pt x="16523" y="6615"/>
                    <a:pt x="16574" y="6502"/>
                  </a:cubicBezTo>
                  <a:cubicBezTo>
                    <a:pt x="16574" y="6489"/>
                    <a:pt x="16574" y="6477"/>
                    <a:pt x="16574" y="6452"/>
                  </a:cubicBezTo>
                  <a:cubicBezTo>
                    <a:pt x="16574" y="6426"/>
                    <a:pt x="16561" y="6414"/>
                    <a:pt x="16549" y="6389"/>
                  </a:cubicBezTo>
                  <a:lnTo>
                    <a:pt x="16549" y="6389"/>
                  </a:lnTo>
                  <a:lnTo>
                    <a:pt x="16800" y="6452"/>
                  </a:lnTo>
                  <a:cubicBezTo>
                    <a:pt x="17089" y="6502"/>
                    <a:pt x="17379" y="6552"/>
                    <a:pt x="17655" y="6590"/>
                  </a:cubicBezTo>
                  <a:cubicBezTo>
                    <a:pt x="17932" y="6640"/>
                    <a:pt x="18196" y="6653"/>
                    <a:pt x="18422" y="6678"/>
                  </a:cubicBezTo>
                  <a:cubicBezTo>
                    <a:pt x="18649" y="6691"/>
                    <a:pt x="18850" y="6691"/>
                    <a:pt x="18976" y="6691"/>
                  </a:cubicBezTo>
                  <a:lnTo>
                    <a:pt x="19189" y="6691"/>
                  </a:lnTo>
                  <a:lnTo>
                    <a:pt x="18988" y="6653"/>
                  </a:lnTo>
                  <a:cubicBezTo>
                    <a:pt x="18862" y="6628"/>
                    <a:pt x="18686" y="6603"/>
                    <a:pt x="18473" y="6552"/>
                  </a:cubicBezTo>
                  <a:lnTo>
                    <a:pt x="18422" y="6540"/>
                  </a:lnTo>
                  <a:cubicBezTo>
                    <a:pt x="19139" y="6477"/>
                    <a:pt x="19969" y="6188"/>
                    <a:pt x="20723" y="5936"/>
                  </a:cubicBezTo>
                  <a:cubicBezTo>
                    <a:pt x="21264" y="5760"/>
                    <a:pt x="21817" y="5571"/>
                    <a:pt x="22107" y="5546"/>
                  </a:cubicBezTo>
                  <a:cubicBezTo>
                    <a:pt x="22937" y="5483"/>
                    <a:pt x="24093" y="5471"/>
                    <a:pt x="24106" y="5471"/>
                  </a:cubicBezTo>
                  <a:cubicBezTo>
                    <a:pt x="24117" y="5472"/>
                    <a:pt x="24127" y="5472"/>
                    <a:pt x="24138" y="5472"/>
                  </a:cubicBezTo>
                  <a:cubicBezTo>
                    <a:pt x="24253" y="5472"/>
                    <a:pt x="24365" y="5412"/>
                    <a:pt x="24446" y="5320"/>
                  </a:cubicBezTo>
                  <a:cubicBezTo>
                    <a:pt x="24458" y="5295"/>
                    <a:pt x="24471" y="5270"/>
                    <a:pt x="24471" y="5244"/>
                  </a:cubicBezTo>
                  <a:cubicBezTo>
                    <a:pt x="24458" y="5169"/>
                    <a:pt x="24408" y="5106"/>
                    <a:pt x="24332" y="5081"/>
                  </a:cubicBezTo>
                  <a:cubicBezTo>
                    <a:pt x="23980" y="4918"/>
                    <a:pt x="23616" y="4779"/>
                    <a:pt x="23238" y="4653"/>
                  </a:cubicBezTo>
                  <a:lnTo>
                    <a:pt x="23238" y="4653"/>
                  </a:lnTo>
                  <a:cubicBezTo>
                    <a:pt x="23314" y="4666"/>
                    <a:pt x="23389" y="4691"/>
                    <a:pt x="23465" y="4704"/>
                  </a:cubicBezTo>
                  <a:lnTo>
                    <a:pt x="23540" y="4729"/>
                  </a:lnTo>
                  <a:cubicBezTo>
                    <a:pt x="23691" y="4767"/>
                    <a:pt x="23867" y="4817"/>
                    <a:pt x="24031" y="4880"/>
                  </a:cubicBezTo>
                  <a:cubicBezTo>
                    <a:pt x="24194" y="4930"/>
                    <a:pt x="24370" y="4968"/>
                    <a:pt x="24534" y="5018"/>
                  </a:cubicBezTo>
                  <a:cubicBezTo>
                    <a:pt x="24684" y="5068"/>
                    <a:pt x="24848" y="5106"/>
                    <a:pt x="24974" y="5144"/>
                  </a:cubicBezTo>
                  <a:cubicBezTo>
                    <a:pt x="25099" y="5182"/>
                    <a:pt x="25213" y="5207"/>
                    <a:pt x="25288" y="5232"/>
                  </a:cubicBezTo>
                  <a:lnTo>
                    <a:pt x="25414" y="5257"/>
                  </a:lnTo>
                  <a:lnTo>
                    <a:pt x="25326" y="5194"/>
                  </a:lnTo>
                  <a:cubicBezTo>
                    <a:pt x="25263" y="5156"/>
                    <a:pt x="25187" y="5106"/>
                    <a:pt x="25074" y="5043"/>
                  </a:cubicBezTo>
                  <a:lnTo>
                    <a:pt x="25024" y="5018"/>
                  </a:lnTo>
                  <a:lnTo>
                    <a:pt x="25049" y="5006"/>
                  </a:lnTo>
                  <a:cubicBezTo>
                    <a:pt x="25640" y="4716"/>
                    <a:pt x="26281" y="4528"/>
                    <a:pt x="26948" y="4465"/>
                  </a:cubicBezTo>
                  <a:cubicBezTo>
                    <a:pt x="28256" y="4352"/>
                    <a:pt x="28809" y="4037"/>
                    <a:pt x="28847" y="3396"/>
                  </a:cubicBezTo>
                  <a:cubicBezTo>
                    <a:pt x="28847" y="3383"/>
                    <a:pt x="28847" y="3358"/>
                    <a:pt x="28847" y="3346"/>
                  </a:cubicBezTo>
                  <a:cubicBezTo>
                    <a:pt x="28834" y="2968"/>
                    <a:pt x="28419" y="2742"/>
                    <a:pt x="27929" y="2503"/>
                  </a:cubicBezTo>
                  <a:cubicBezTo>
                    <a:pt x="27577" y="2327"/>
                    <a:pt x="27237" y="2126"/>
                    <a:pt x="26923" y="1887"/>
                  </a:cubicBezTo>
                  <a:cubicBezTo>
                    <a:pt x="26470" y="1535"/>
                    <a:pt x="25640" y="1409"/>
                    <a:pt x="24823" y="1384"/>
                  </a:cubicBezTo>
                  <a:lnTo>
                    <a:pt x="24999" y="1371"/>
                  </a:lnTo>
                  <a:cubicBezTo>
                    <a:pt x="25112" y="1371"/>
                    <a:pt x="25225" y="1321"/>
                    <a:pt x="25301" y="1233"/>
                  </a:cubicBezTo>
                  <a:cubicBezTo>
                    <a:pt x="25326" y="1208"/>
                    <a:pt x="25338" y="1170"/>
                    <a:pt x="25338" y="1133"/>
                  </a:cubicBezTo>
                  <a:cubicBezTo>
                    <a:pt x="25338" y="1082"/>
                    <a:pt x="25301" y="1044"/>
                    <a:pt x="25263" y="1019"/>
                  </a:cubicBezTo>
                  <a:cubicBezTo>
                    <a:pt x="25238" y="994"/>
                    <a:pt x="24596" y="529"/>
                    <a:pt x="23377" y="328"/>
                  </a:cubicBezTo>
                  <a:cubicBezTo>
                    <a:pt x="23013" y="255"/>
                    <a:pt x="22649" y="219"/>
                    <a:pt x="22285" y="219"/>
                  </a:cubicBezTo>
                  <a:cubicBezTo>
                    <a:pt x="22083" y="219"/>
                    <a:pt x="21881" y="230"/>
                    <a:pt x="21679" y="252"/>
                  </a:cubicBezTo>
                  <a:cubicBezTo>
                    <a:pt x="21729" y="227"/>
                    <a:pt x="21780" y="202"/>
                    <a:pt x="21817" y="177"/>
                  </a:cubicBezTo>
                  <a:cubicBezTo>
                    <a:pt x="21918" y="127"/>
                    <a:pt x="22006" y="89"/>
                    <a:pt x="22069" y="64"/>
                  </a:cubicBezTo>
                  <a:lnTo>
                    <a:pt x="22170" y="26"/>
                  </a:lnTo>
                  <a:lnTo>
                    <a:pt x="22044" y="26"/>
                  </a:lnTo>
                  <a:cubicBezTo>
                    <a:pt x="21968" y="39"/>
                    <a:pt x="21868" y="51"/>
                    <a:pt x="21729" y="76"/>
                  </a:cubicBezTo>
                  <a:cubicBezTo>
                    <a:pt x="21604" y="101"/>
                    <a:pt x="21465" y="152"/>
                    <a:pt x="21314" y="202"/>
                  </a:cubicBezTo>
                  <a:lnTo>
                    <a:pt x="21189" y="252"/>
                  </a:lnTo>
                  <a:cubicBezTo>
                    <a:pt x="21138" y="152"/>
                    <a:pt x="21025" y="89"/>
                    <a:pt x="20912" y="89"/>
                  </a:cubicBezTo>
                  <a:cubicBezTo>
                    <a:pt x="20899" y="89"/>
                    <a:pt x="20786" y="81"/>
                    <a:pt x="20581" y="81"/>
                  </a:cubicBezTo>
                  <a:cubicBezTo>
                    <a:pt x="20192" y="81"/>
                    <a:pt x="19474" y="108"/>
                    <a:pt x="18485" y="265"/>
                  </a:cubicBezTo>
                  <a:lnTo>
                    <a:pt x="18447" y="265"/>
                  </a:lnTo>
                  <a:lnTo>
                    <a:pt x="18473" y="240"/>
                  </a:lnTo>
                  <a:cubicBezTo>
                    <a:pt x="18586" y="177"/>
                    <a:pt x="18686" y="114"/>
                    <a:pt x="18762" y="76"/>
                  </a:cubicBezTo>
                  <a:lnTo>
                    <a:pt x="188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22"/>
            <p:cNvSpPr/>
            <p:nvPr/>
          </p:nvSpPr>
          <p:spPr>
            <a:xfrm>
              <a:off x="4511975" y="2067325"/>
              <a:ext cx="607700" cy="37425"/>
            </a:xfrm>
            <a:custGeom>
              <a:avLst/>
              <a:gdLst/>
              <a:ahLst/>
              <a:cxnLst/>
              <a:rect l="l" t="t" r="r" b="b"/>
              <a:pathLst>
                <a:path w="24308" h="1497" extrusionOk="0">
                  <a:moveTo>
                    <a:pt x="1" y="0"/>
                  </a:moveTo>
                  <a:lnTo>
                    <a:pt x="1" y="0"/>
                  </a:lnTo>
                  <a:cubicBezTo>
                    <a:pt x="1874" y="579"/>
                    <a:pt x="3811" y="994"/>
                    <a:pt x="5760" y="1233"/>
                  </a:cubicBezTo>
                  <a:cubicBezTo>
                    <a:pt x="6766" y="1358"/>
                    <a:pt x="7810" y="1434"/>
                    <a:pt x="8841" y="1472"/>
                  </a:cubicBezTo>
                  <a:cubicBezTo>
                    <a:pt x="9356" y="1497"/>
                    <a:pt x="9884" y="1497"/>
                    <a:pt x="10400" y="1497"/>
                  </a:cubicBezTo>
                  <a:cubicBezTo>
                    <a:pt x="10928" y="1484"/>
                    <a:pt x="11444" y="1472"/>
                    <a:pt x="11972" y="1446"/>
                  </a:cubicBezTo>
                  <a:cubicBezTo>
                    <a:pt x="14047" y="1333"/>
                    <a:pt x="16121" y="1094"/>
                    <a:pt x="18171" y="717"/>
                  </a:cubicBezTo>
                  <a:cubicBezTo>
                    <a:pt x="19177" y="541"/>
                    <a:pt x="20183" y="340"/>
                    <a:pt x="21214" y="202"/>
                  </a:cubicBezTo>
                  <a:cubicBezTo>
                    <a:pt x="21784" y="124"/>
                    <a:pt x="22361" y="82"/>
                    <a:pt x="22939" y="82"/>
                  </a:cubicBezTo>
                  <a:cubicBezTo>
                    <a:pt x="23396" y="82"/>
                    <a:pt x="23853" y="108"/>
                    <a:pt x="24308" y="164"/>
                  </a:cubicBezTo>
                  <a:cubicBezTo>
                    <a:pt x="23780" y="93"/>
                    <a:pt x="23249" y="58"/>
                    <a:pt x="22718" y="58"/>
                  </a:cubicBezTo>
                  <a:cubicBezTo>
                    <a:pt x="22211" y="58"/>
                    <a:pt x="21705" y="90"/>
                    <a:pt x="21202" y="151"/>
                  </a:cubicBezTo>
                  <a:cubicBezTo>
                    <a:pt x="20171" y="277"/>
                    <a:pt x="19165" y="466"/>
                    <a:pt x="18133" y="629"/>
                  </a:cubicBezTo>
                  <a:cubicBezTo>
                    <a:pt x="16096" y="994"/>
                    <a:pt x="14034" y="1233"/>
                    <a:pt x="11972" y="1333"/>
                  </a:cubicBezTo>
                  <a:cubicBezTo>
                    <a:pt x="11456" y="1371"/>
                    <a:pt x="10941" y="1384"/>
                    <a:pt x="10413" y="1396"/>
                  </a:cubicBezTo>
                  <a:cubicBezTo>
                    <a:pt x="10274" y="1399"/>
                    <a:pt x="10136" y="1401"/>
                    <a:pt x="9998" y="1401"/>
                  </a:cubicBezTo>
                  <a:cubicBezTo>
                    <a:pt x="9621" y="1401"/>
                    <a:pt x="9243" y="1389"/>
                    <a:pt x="8866" y="1371"/>
                  </a:cubicBezTo>
                  <a:cubicBezTo>
                    <a:pt x="7835" y="1333"/>
                    <a:pt x="6816" y="1258"/>
                    <a:pt x="5810" y="1145"/>
                  </a:cubicBezTo>
                  <a:cubicBezTo>
                    <a:pt x="4804" y="1031"/>
                    <a:pt x="3811" y="868"/>
                    <a:pt x="2830" y="679"/>
                  </a:cubicBezTo>
                  <a:cubicBezTo>
                    <a:pt x="1862" y="491"/>
                    <a:pt x="919" y="264"/>
                    <a:pt x="1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22"/>
            <p:cNvSpPr/>
            <p:nvPr/>
          </p:nvSpPr>
          <p:spPr>
            <a:xfrm>
              <a:off x="4620425" y="2008975"/>
              <a:ext cx="589475" cy="156250"/>
            </a:xfrm>
            <a:custGeom>
              <a:avLst/>
              <a:gdLst/>
              <a:ahLst/>
              <a:cxnLst/>
              <a:rect l="l" t="t" r="r" b="b"/>
              <a:pathLst>
                <a:path w="23579" h="6250" extrusionOk="0">
                  <a:moveTo>
                    <a:pt x="18876" y="1643"/>
                  </a:moveTo>
                  <a:lnTo>
                    <a:pt x="18775" y="1668"/>
                  </a:lnTo>
                  <a:lnTo>
                    <a:pt x="18498" y="1743"/>
                  </a:lnTo>
                  <a:cubicBezTo>
                    <a:pt x="18385" y="1756"/>
                    <a:pt x="18259" y="1794"/>
                    <a:pt x="18109" y="1831"/>
                  </a:cubicBezTo>
                  <a:cubicBezTo>
                    <a:pt x="17970" y="1856"/>
                    <a:pt x="17819" y="1894"/>
                    <a:pt x="17668" y="1932"/>
                  </a:cubicBezTo>
                  <a:cubicBezTo>
                    <a:pt x="17518" y="1970"/>
                    <a:pt x="17367" y="1995"/>
                    <a:pt x="17228" y="2033"/>
                  </a:cubicBezTo>
                  <a:cubicBezTo>
                    <a:pt x="17103" y="2070"/>
                    <a:pt x="16964" y="2095"/>
                    <a:pt x="16851" y="2133"/>
                  </a:cubicBezTo>
                  <a:lnTo>
                    <a:pt x="16574" y="2196"/>
                  </a:lnTo>
                  <a:lnTo>
                    <a:pt x="16474" y="2221"/>
                  </a:lnTo>
                  <a:lnTo>
                    <a:pt x="16474" y="2221"/>
                  </a:lnTo>
                  <a:lnTo>
                    <a:pt x="16562" y="2171"/>
                  </a:lnTo>
                  <a:cubicBezTo>
                    <a:pt x="16625" y="2146"/>
                    <a:pt x="16700" y="2108"/>
                    <a:pt x="16813" y="2070"/>
                  </a:cubicBezTo>
                  <a:cubicBezTo>
                    <a:pt x="16914" y="2033"/>
                    <a:pt x="17040" y="1995"/>
                    <a:pt x="17178" y="1945"/>
                  </a:cubicBezTo>
                  <a:cubicBezTo>
                    <a:pt x="17316" y="1907"/>
                    <a:pt x="17467" y="1869"/>
                    <a:pt x="17618" y="1831"/>
                  </a:cubicBezTo>
                  <a:cubicBezTo>
                    <a:pt x="17769" y="1794"/>
                    <a:pt x="17933" y="1768"/>
                    <a:pt x="18071" y="1731"/>
                  </a:cubicBezTo>
                  <a:cubicBezTo>
                    <a:pt x="18222" y="1706"/>
                    <a:pt x="18360" y="1693"/>
                    <a:pt x="18486" y="1680"/>
                  </a:cubicBezTo>
                  <a:cubicBezTo>
                    <a:pt x="18599" y="1668"/>
                    <a:pt x="18700" y="1655"/>
                    <a:pt x="18775" y="1655"/>
                  </a:cubicBezTo>
                  <a:lnTo>
                    <a:pt x="18876" y="1643"/>
                  </a:lnTo>
                  <a:close/>
                  <a:moveTo>
                    <a:pt x="17341" y="443"/>
                  </a:moveTo>
                  <a:cubicBezTo>
                    <a:pt x="17396" y="443"/>
                    <a:pt x="17451" y="445"/>
                    <a:pt x="17505" y="448"/>
                  </a:cubicBezTo>
                  <a:cubicBezTo>
                    <a:pt x="17580" y="448"/>
                    <a:pt x="17631" y="461"/>
                    <a:pt x="17656" y="461"/>
                  </a:cubicBezTo>
                  <a:cubicBezTo>
                    <a:pt x="17618" y="461"/>
                    <a:pt x="17568" y="461"/>
                    <a:pt x="17492" y="473"/>
                  </a:cubicBezTo>
                  <a:cubicBezTo>
                    <a:pt x="17304" y="486"/>
                    <a:pt x="17115" y="524"/>
                    <a:pt x="16927" y="574"/>
                  </a:cubicBezTo>
                  <a:cubicBezTo>
                    <a:pt x="16688" y="624"/>
                    <a:pt x="16449" y="712"/>
                    <a:pt x="16235" y="825"/>
                  </a:cubicBezTo>
                  <a:cubicBezTo>
                    <a:pt x="16021" y="926"/>
                    <a:pt x="15820" y="1077"/>
                    <a:pt x="15657" y="1253"/>
                  </a:cubicBezTo>
                  <a:cubicBezTo>
                    <a:pt x="15493" y="1416"/>
                    <a:pt x="15342" y="1592"/>
                    <a:pt x="15204" y="1768"/>
                  </a:cubicBezTo>
                  <a:cubicBezTo>
                    <a:pt x="15078" y="1932"/>
                    <a:pt x="14927" y="2095"/>
                    <a:pt x="14764" y="2234"/>
                  </a:cubicBezTo>
                  <a:cubicBezTo>
                    <a:pt x="14625" y="2347"/>
                    <a:pt x="14487" y="2435"/>
                    <a:pt x="14336" y="2523"/>
                  </a:cubicBezTo>
                  <a:lnTo>
                    <a:pt x="14324" y="2523"/>
                  </a:lnTo>
                  <a:cubicBezTo>
                    <a:pt x="14261" y="2548"/>
                    <a:pt x="14198" y="2573"/>
                    <a:pt x="14122" y="2586"/>
                  </a:cubicBezTo>
                  <a:cubicBezTo>
                    <a:pt x="14185" y="2561"/>
                    <a:pt x="14236" y="2523"/>
                    <a:pt x="14286" y="2485"/>
                  </a:cubicBezTo>
                  <a:cubicBezTo>
                    <a:pt x="14399" y="2410"/>
                    <a:pt x="14512" y="2297"/>
                    <a:pt x="14600" y="2183"/>
                  </a:cubicBezTo>
                  <a:cubicBezTo>
                    <a:pt x="14739" y="2045"/>
                    <a:pt x="14852" y="1882"/>
                    <a:pt x="14940" y="1718"/>
                  </a:cubicBezTo>
                  <a:cubicBezTo>
                    <a:pt x="15065" y="1517"/>
                    <a:pt x="15216" y="1341"/>
                    <a:pt x="15367" y="1165"/>
                  </a:cubicBezTo>
                  <a:cubicBezTo>
                    <a:pt x="15568" y="964"/>
                    <a:pt x="15807" y="800"/>
                    <a:pt x="16071" y="687"/>
                  </a:cubicBezTo>
                  <a:cubicBezTo>
                    <a:pt x="16336" y="586"/>
                    <a:pt x="16612" y="511"/>
                    <a:pt x="16889" y="473"/>
                  </a:cubicBezTo>
                  <a:cubicBezTo>
                    <a:pt x="17036" y="455"/>
                    <a:pt x="17190" y="443"/>
                    <a:pt x="17341" y="443"/>
                  </a:cubicBezTo>
                  <a:close/>
                  <a:moveTo>
                    <a:pt x="3283" y="2322"/>
                  </a:moveTo>
                  <a:lnTo>
                    <a:pt x="3195" y="2359"/>
                  </a:lnTo>
                  <a:lnTo>
                    <a:pt x="2956" y="2435"/>
                  </a:lnTo>
                  <a:cubicBezTo>
                    <a:pt x="2855" y="2460"/>
                    <a:pt x="2742" y="2510"/>
                    <a:pt x="2616" y="2548"/>
                  </a:cubicBezTo>
                  <a:cubicBezTo>
                    <a:pt x="2478" y="2586"/>
                    <a:pt x="2352" y="2624"/>
                    <a:pt x="2227" y="2674"/>
                  </a:cubicBezTo>
                  <a:cubicBezTo>
                    <a:pt x="2088" y="2724"/>
                    <a:pt x="1950" y="2762"/>
                    <a:pt x="1837" y="2800"/>
                  </a:cubicBezTo>
                  <a:lnTo>
                    <a:pt x="1497" y="2913"/>
                  </a:lnTo>
                  <a:lnTo>
                    <a:pt x="1246" y="3001"/>
                  </a:lnTo>
                  <a:lnTo>
                    <a:pt x="1158" y="3026"/>
                  </a:lnTo>
                  <a:lnTo>
                    <a:pt x="1233" y="2976"/>
                  </a:lnTo>
                  <a:cubicBezTo>
                    <a:pt x="1284" y="2950"/>
                    <a:pt x="1359" y="2913"/>
                    <a:pt x="1447" y="2862"/>
                  </a:cubicBezTo>
                  <a:cubicBezTo>
                    <a:pt x="1535" y="2825"/>
                    <a:pt x="1636" y="2774"/>
                    <a:pt x="1761" y="2724"/>
                  </a:cubicBezTo>
                  <a:cubicBezTo>
                    <a:pt x="1875" y="2674"/>
                    <a:pt x="2013" y="2624"/>
                    <a:pt x="2139" y="2586"/>
                  </a:cubicBezTo>
                  <a:cubicBezTo>
                    <a:pt x="2277" y="2536"/>
                    <a:pt x="2415" y="2498"/>
                    <a:pt x="2554" y="2460"/>
                  </a:cubicBezTo>
                  <a:cubicBezTo>
                    <a:pt x="2679" y="2422"/>
                    <a:pt x="2805" y="2397"/>
                    <a:pt x="2918" y="2385"/>
                  </a:cubicBezTo>
                  <a:cubicBezTo>
                    <a:pt x="3019" y="2359"/>
                    <a:pt x="3119" y="2347"/>
                    <a:pt x="3182" y="2334"/>
                  </a:cubicBezTo>
                  <a:lnTo>
                    <a:pt x="3283" y="2322"/>
                  </a:lnTo>
                  <a:close/>
                  <a:moveTo>
                    <a:pt x="9822" y="1454"/>
                  </a:moveTo>
                  <a:cubicBezTo>
                    <a:pt x="9822" y="1454"/>
                    <a:pt x="9759" y="1492"/>
                    <a:pt x="9646" y="1567"/>
                  </a:cubicBezTo>
                  <a:cubicBezTo>
                    <a:pt x="9470" y="1655"/>
                    <a:pt x="9294" y="1743"/>
                    <a:pt x="9118" y="1831"/>
                  </a:cubicBezTo>
                  <a:cubicBezTo>
                    <a:pt x="8891" y="1919"/>
                    <a:pt x="8615" y="2033"/>
                    <a:pt x="8313" y="2133"/>
                  </a:cubicBezTo>
                  <a:cubicBezTo>
                    <a:pt x="7998" y="2234"/>
                    <a:pt x="7659" y="2322"/>
                    <a:pt x="7319" y="2410"/>
                  </a:cubicBezTo>
                  <a:cubicBezTo>
                    <a:pt x="6980" y="2498"/>
                    <a:pt x="6640" y="2573"/>
                    <a:pt x="6313" y="2649"/>
                  </a:cubicBezTo>
                  <a:cubicBezTo>
                    <a:pt x="5999" y="2737"/>
                    <a:pt x="5685" y="2787"/>
                    <a:pt x="5446" y="2850"/>
                  </a:cubicBezTo>
                  <a:cubicBezTo>
                    <a:pt x="5194" y="2913"/>
                    <a:pt x="4968" y="2963"/>
                    <a:pt x="4830" y="3013"/>
                  </a:cubicBezTo>
                  <a:lnTo>
                    <a:pt x="4591" y="3076"/>
                  </a:lnTo>
                  <a:lnTo>
                    <a:pt x="4817" y="2988"/>
                  </a:lnTo>
                  <a:cubicBezTo>
                    <a:pt x="4955" y="2938"/>
                    <a:pt x="5157" y="2875"/>
                    <a:pt x="5408" y="2800"/>
                  </a:cubicBezTo>
                  <a:cubicBezTo>
                    <a:pt x="5660" y="2724"/>
                    <a:pt x="5961" y="2649"/>
                    <a:pt x="6276" y="2561"/>
                  </a:cubicBezTo>
                  <a:cubicBezTo>
                    <a:pt x="6590" y="2485"/>
                    <a:pt x="6930" y="2410"/>
                    <a:pt x="7269" y="2322"/>
                  </a:cubicBezTo>
                  <a:cubicBezTo>
                    <a:pt x="7609" y="2221"/>
                    <a:pt x="7936" y="2146"/>
                    <a:pt x="8250" y="2045"/>
                  </a:cubicBezTo>
                  <a:cubicBezTo>
                    <a:pt x="8552" y="1957"/>
                    <a:pt x="8841" y="1869"/>
                    <a:pt x="9067" y="1781"/>
                  </a:cubicBezTo>
                  <a:cubicBezTo>
                    <a:pt x="9306" y="1693"/>
                    <a:pt x="9495" y="1605"/>
                    <a:pt x="9621" y="1555"/>
                  </a:cubicBezTo>
                  <a:cubicBezTo>
                    <a:pt x="9746" y="1492"/>
                    <a:pt x="9822" y="1454"/>
                    <a:pt x="9822" y="1454"/>
                  </a:cubicBezTo>
                  <a:close/>
                  <a:moveTo>
                    <a:pt x="13242" y="1228"/>
                  </a:moveTo>
                  <a:lnTo>
                    <a:pt x="13129" y="1341"/>
                  </a:lnTo>
                  <a:cubicBezTo>
                    <a:pt x="13054" y="1404"/>
                    <a:pt x="12940" y="1492"/>
                    <a:pt x="12789" y="1605"/>
                  </a:cubicBezTo>
                  <a:cubicBezTo>
                    <a:pt x="12639" y="1731"/>
                    <a:pt x="12463" y="1844"/>
                    <a:pt x="12249" y="1970"/>
                  </a:cubicBezTo>
                  <a:cubicBezTo>
                    <a:pt x="12048" y="2095"/>
                    <a:pt x="11809" y="2221"/>
                    <a:pt x="11570" y="2347"/>
                  </a:cubicBezTo>
                  <a:cubicBezTo>
                    <a:pt x="11331" y="2460"/>
                    <a:pt x="11067" y="2573"/>
                    <a:pt x="10828" y="2661"/>
                  </a:cubicBezTo>
                  <a:cubicBezTo>
                    <a:pt x="10576" y="2762"/>
                    <a:pt x="10337" y="2837"/>
                    <a:pt x="10124" y="2900"/>
                  </a:cubicBezTo>
                  <a:cubicBezTo>
                    <a:pt x="9922" y="2963"/>
                    <a:pt x="9734" y="3013"/>
                    <a:pt x="9608" y="3039"/>
                  </a:cubicBezTo>
                  <a:lnTo>
                    <a:pt x="9419" y="3089"/>
                  </a:lnTo>
                  <a:lnTo>
                    <a:pt x="9595" y="3026"/>
                  </a:lnTo>
                  <a:cubicBezTo>
                    <a:pt x="9721" y="2988"/>
                    <a:pt x="9885" y="2925"/>
                    <a:pt x="10086" y="2850"/>
                  </a:cubicBezTo>
                  <a:cubicBezTo>
                    <a:pt x="10274" y="2774"/>
                    <a:pt x="10501" y="2699"/>
                    <a:pt x="10740" y="2586"/>
                  </a:cubicBezTo>
                  <a:cubicBezTo>
                    <a:pt x="10979" y="2485"/>
                    <a:pt x="11230" y="2385"/>
                    <a:pt x="11469" y="2259"/>
                  </a:cubicBezTo>
                  <a:cubicBezTo>
                    <a:pt x="11708" y="2146"/>
                    <a:pt x="11934" y="2020"/>
                    <a:pt x="12148" y="1907"/>
                  </a:cubicBezTo>
                  <a:cubicBezTo>
                    <a:pt x="12362" y="1781"/>
                    <a:pt x="12563" y="1680"/>
                    <a:pt x="12714" y="1567"/>
                  </a:cubicBezTo>
                  <a:cubicBezTo>
                    <a:pt x="12877" y="1467"/>
                    <a:pt x="13016" y="1391"/>
                    <a:pt x="13104" y="1328"/>
                  </a:cubicBezTo>
                  <a:lnTo>
                    <a:pt x="13242" y="1228"/>
                  </a:lnTo>
                  <a:close/>
                  <a:moveTo>
                    <a:pt x="18071" y="2862"/>
                  </a:moveTo>
                  <a:cubicBezTo>
                    <a:pt x="18297" y="2862"/>
                    <a:pt x="18561" y="2862"/>
                    <a:pt x="18838" y="2875"/>
                  </a:cubicBezTo>
                  <a:cubicBezTo>
                    <a:pt x="19115" y="2875"/>
                    <a:pt x="19416" y="2900"/>
                    <a:pt x="19718" y="2938"/>
                  </a:cubicBezTo>
                  <a:cubicBezTo>
                    <a:pt x="20007" y="2963"/>
                    <a:pt x="20297" y="3013"/>
                    <a:pt x="20573" y="3051"/>
                  </a:cubicBezTo>
                  <a:cubicBezTo>
                    <a:pt x="20837" y="3101"/>
                    <a:pt x="21076" y="3152"/>
                    <a:pt x="21290" y="3202"/>
                  </a:cubicBezTo>
                  <a:cubicBezTo>
                    <a:pt x="21491" y="3252"/>
                    <a:pt x="21667" y="3290"/>
                    <a:pt x="21780" y="3328"/>
                  </a:cubicBezTo>
                  <a:lnTo>
                    <a:pt x="21969" y="3378"/>
                  </a:lnTo>
                  <a:lnTo>
                    <a:pt x="21768" y="3340"/>
                  </a:lnTo>
                  <a:cubicBezTo>
                    <a:pt x="21642" y="3328"/>
                    <a:pt x="21466" y="3290"/>
                    <a:pt x="21252" y="3252"/>
                  </a:cubicBezTo>
                  <a:cubicBezTo>
                    <a:pt x="21039" y="3215"/>
                    <a:pt x="20800" y="3177"/>
                    <a:pt x="20536" y="3139"/>
                  </a:cubicBezTo>
                  <a:lnTo>
                    <a:pt x="20523" y="3139"/>
                  </a:lnTo>
                  <a:cubicBezTo>
                    <a:pt x="20259" y="3101"/>
                    <a:pt x="19970" y="3064"/>
                    <a:pt x="19668" y="3026"/>
                  </a:cubicBezTo>
                  <a:cubicBezTo>
                    <a:pt x="19379" y="3001"/>
                    <a:pt x="19089" y="2976"/>
                    <a:pt x="18813" y="2950"/>
                  </a:cubicBezTo>
                  <a:cubicBezTo>
                    <a:pt x="18536" y="2938"/>
                    <a:pt x="18285" y="2913"/>
                    <a:pt x="18058" y="2913"/>
                  </a:cubicBezTo>
                  <a:cubicBezTo>
                    <a:pt x="17832" y="2900"/>
                    <a:pt x="17643" y="2900"/>
                    <a:pt x="17518" y="2888"/>
                  </a:cubicBezTo>
                  <a:lnTo>
                    <a:pt x="17316" y="2888"/>
                  </a:lnTo>
                  <a:lnTo>
                    <a:pt x="17518" y="2875"/>
                  </a:lnTo>
                  <a:cubicBezTo>
                    <a:pt x="17656" y="2875"/>
                    <a:pt x="17832" y="2862"/>
                    <a:pt x="18071" y="2862"/>
                  </a:cubicBezTo>
                  <a:close/>
                  <a:moveTo>
                    <a:pt x="9885" y="4019"/>
                  </a:moveTo>
                  <a:lnTo>
                    <a:pt x="10186" y="4057"/>
                  </a:lnTo>
                  <a:lnTo>
                    <a:pt x="10337" y="4095"/>
                  </a:lnTo>
                  <a:lnTo>
                    <a:pt x="10526" y="4120"/>
                  </a:lnTo>
                  <a:cubicBezTo>
                    <a:pt x="10664" y="4133"/>
                    <a:pt x="10815" y="4145"/>
                    <a:pt x="10979" y="4158"/>
                  </a:cubicBezTo>
                  <a:cubicBezTo>
                    <a:pt x="11306" y="4195"/>
                    <a:pt x="11695" y="4221"/>
                    <a:pt x="12123" y="4233"/>
                  </a:cubicBezTo>
                  <a:cubicBezTo>
                    <a:pt x="12551" y="4246"/>
                    <a:pt x="12991" y="4258"/>
                    <a:pt x="13456" y="4258"/>
                  </a:cubicBezTo>
                  <a:cubicBezTo>
                    <a:pt x="13909" y="4258"/>
                    <a:pt x="14361" y="4283"/>
                    <a:pt x="14789" y="4309"/>
                  </a:cubicBezTo>
                  <a:cubicBezTo>
                    <a:pt x="15229" y="4334"/>
                    <a:pt x="15619" y="4371"/>
                    <a:pt x="15946" y="4422"/>
                  </a:cubicBezTo>
                  <a:cubicBezTo>
                    <a:pt x="16122" y="4447"/>
                    <a:pt x="16260" y="4485"/>
                    <a:pt x="16398" y="4510"/>
                  </a:cubicBezTo>
                  <a:cubicBezTo>
                    <a:pt x="16524" y="4535"/>
                    <a:pt x="16637" y="4560"/>
                    <a:pt x="16725" y="4585"/>
                  </a:cubicBezTo>
                  <a:lnTo>
                    <a:pt x="17015" y="4661"/>
                  </a:lnTo>
                  <a:lnTo>
                    <a:pt x="16713" y="4623"/>
                  </a:lnTo>
                  <a:cubicBezTo>
                    <a:pt x="16612" y="4610"/>
                    <a:pt x="16499" y="4598"/>
                    <a:pt x="16361" y="4585"/>
                  </a:cubicBezTo>
                  <a:cubicBezTo>
                    <a:pt x="16222" y="4573"/>
                    <a:pt x="16071" y="4547"/>
                    <a:pt x="15908" y="4547"/>
                  </a:cubicBezTo>
                  <a:cubicBezTo>
                    <a:pt x="15568" y="4510"/>
                    <a:pt x="15179" y="4497"/>
                    <a:pt x="14751" y="4497"/>
                  </a:cubicBezTo>
                  <a:cubicBezTo>
                    <a:pt x="14336" y="4485"/>
                    <a:pt x="13883" y="4472"/>
                    <a:pt x="13418" y="4472"/>
                  </a:cubicBezTo>
                  <a:cubicBezTo>
                    <a:pt x="12965" y="4472"/>
                    <a:pt x="12513" y="4447"/>
                    <a:pt x="12085" y="4422"/>
                  </a:cubicBezTo>
                  <a:cubicBezTo>
                    <a:pt x="11645" y="4397"/>
                    <a:pt x="11255" y="4334"/>
                    <a:pt x="10928" y="4283"/>
                  </a:cubicBezTo>
                  <a:cubicBezTo>
                    <a:pt x="10765" y="4246"/>
                    <a:pt x="10614" y="4221"/>
                    <a:pt x="10488" y="4183"/>
                  </a:cubicBezTo>
                  <a:lnTo>
                    <a:pt x="10312" y="4145"/>
                  </a:lnTo>
                  <a:lnTo>
                    <a:pt x="10161" y="4095"/>
                  </a:lnTo>
                  <a:lnTo>
                    <a:pt x="9885" y="4019"/>
                  </a:lnTo>
                  <a:close/>
                  <a:moveTo>
                    <a:pt x="1963" y="3818"/>
                  </a:moveTo>
                  <a:lnTo>
                    <a:pt x="2126" y="3919"/>
                  </a:lnTo>
                  <a:cubicBezTo>
                    <a:pt x="2227" y="3969"/>
                    <a:pt x="2378" y="4057"/>
                    <a:pt x="2566" y="4145"/>
                  </a:cubicBezTo>
                  <a:cubicBezTo>
                    <a:pt x="2742" y="4246"/>
                    <a:pt x="2981" y="4346"/>
                    <a:pt x="3220" y="4459"/>
                  </a:cubicBezTo>
                  <a:cubicBezTo>
                    <a:pt x="3459" y="4573"/>
                    <a:pt x="3723" y="4686"/>
                    <a:pt x="4000" y="4774"/>
                  </a:cubicBezTo>
                  <a:cubicBezTo>
                    <a:pt x="4276" y="4874"/>
                    <a:pt x="4553" y="4975"/>
                    <a:pt x="4830" y="5050"/>
                  </a:cubicBezTo>
                  <a:cubicBezTo>
                    <a:pt x="5106" y="5126"/>
                    <a:pt x="5358" y="5214"/>
                    <a:pt x="5584" y="5252"/>
                  </a:cubicBezTo>
                  <a:cubicBezTo>
                    <a:pt x="5823" y="5302"/>
                    <a:pt x="6012" y="5352"/>
                    <a:pt x="6150" y="5377"/>
                  </a:cubicBezTo>
                  <a:lnTo>
                    <a:pt x="6364" y="5415"/>
                  </a:lnTo>
                  <a:lnTo>
                    <a:pt x="6137" y="5390"/>
                  </a:lnTo>
                  <a:cubicBezTo>
                    <a:pt x="5999" y="5377"/>
                    <a:pt x="5798" y="5352"/>
                    <a:pt x="5559" y="5315"/>
                  </a:cubicBezTo>
                  <a:cubicBezTo>
                    <a:pt x="5320" y="5264"/>
                    <a:pt x="5043" y="5214"/>
                    <a:pt x="4767" y="5139"/>
                  </a:cubicBezTo>
                  <a:cubicBezTo>
                    <a:pt x="4490" y="5063"/>
                    <a:pt x="4201" y="4962"/>
                    <a:pt x="3912" y="4862"/>
                  </a:cubicBezTo>
                  <a:cubicBezTo>
                    <a:pt x="3635" y="4761"/>
                    <a:pt x="3371" y="4648"/>
                    <a:pt x="3132" y="4535"/>
                  </a:cubicBezTo>
                  <a:cubicBezTo>
                    <a:pt x="2881" y="4422"/>
                    <a:pt x="2679" y="4296"/>
                    <a:pt x="2503" y="4195"/>
                  </a:cubicBezTo>
                  <a:cubicBezTo>
                    <a:pt x="2315" y="4082"/>
                    <a:pt x="2189" y="3994"/>
                    <a:pt x="2101" y="3931"/>
                  </a:cubicBezTo>
                  <a:lnTo>
                    <a:pt x="1963" y="3818"/>
                  </a:lnTo>
                  <a:close/>
                  <a:moveTo>
                    <a:pt x="9545" y="4912"/>
                  </a:moveTo>
                  <a:lnTo>
                    <a:pt x="9721" y="4937"/>
                  </a:lnTo>
                  <a:lnTo>
                    <a:pt x="10161" y="5025"/>
                  </a:lnTo>
                  <a:lnTo>
                    <a:pt x="10777" y="5139"/>
                  </a:lnTo>
                  <a:cubicBezTo>
                    <a:pt x="11004" y="5189"/>
                    <a:pt x="11243" y="5239"/>
                    <a:pt x="11482" y="5277"/>
                  </a:cubicBezTo>
                  <a:cubicBezTo>
                    <a:pt x="11721" y="5327"/>
                    <a:pt x="11960" y="5377"/>
                    <a:pt x="12186" y="5415"/>
                  </a:cubicBezTo>
                  <a:lnTo>
                    <a:pt x="12815" y="5553"/>
                  </a:lnTo>
                  <a:lnTo>
                    <a:pt x="13255" y="5629"/>
                  </a:lnTo>
                  <a:lnTo>
                    <a:pt x="13418" y="5667"/>
                  </a:lnTo>
                  <a:lnTo>
                    <a:pt x="13242" y="5654"/>
                  </a:lnTo>
                  <a:cubicBezTo>
                    <a:pt x="13129" y="5641"/>
                    <a:pt x="12978" y="5629"/>
                    <a:pt x="12789" y="5604"/>
                  </a:cubicBezTo>
                  <a:cubicBezTo>
                    <a:pt x="12601" y="5579"/>
                    <a:pt x="12374" y="5553"/>
                    <a:pt x="12148" y="5516"/>
                  </a:cubicBezTo>
                  <a:cubicBezTo>
                    <a:pt x="11909" y="5478"/>
                    <a:pt x="11670" y="5440"/>
                    <a:pt x="11419" y="5390"/>
                  </a:cubicBezTo>
                  <a:cubicBezTo>
                    <a:pt x="11180" y="5352"/>
                    <a:pt x="10941" y="5289"/>
                    <a:pt x="10715" y="5239"/>
                  </a:cubicBezTo>
                  <a:cubicBezTo>
                    <a:pt x="10501" y="5176"/>
                    <a:pt x="10300" y="5126"/>
                    <a:pt x="10124" y="5076"/>
                  </a:cubicBezTo>
                  <a:cubicBezTo>
                    <a:pt x="9948" y="5025"/>
                    <a:pt x="9809" y="4988"/>
                    <a:pt x="9709" y="4962"/>
                  </a:cubicBezTo>
                  <a:lnTo>
                    <a:pt x="9545" y="4912"/>
                  </a:lnTo>
                  <a:close/>
                  <a:moveTo>
                    <a:pt x="5483" y="4346"/>
                  </a:moveTo>
                  <a:lnTo>
                    <a:pt x="5685" y="4409"/>
                  </a:lnTo>
                  <a:cubicBezTo>
                    <a:pt x="5798" y="4459"/>
                    <a:pt x="5974" y="4522"/>
                    <a:pt x="6188" y="4585"/>
                  </a:cubicBezTo>
                  <a:cubicBezTo>
                    <a:pt x="6401" y="4661"/>
                    <a:pt x="6640" y="4749"/>
                    <a:pt x="6892" y="4837"/>
                  </a:cubicBezTo>
                  <a:cubicBezTo>
                    <a:pt x="7156" y="4937"/>
                    <a:pt x="7433" y="5038"/>
                    <a:pt x="7709" y="5126"/>
                  </a:cubicBezTo>
                  <a:cubicBezTo>
                    <a:pt x="7986" y="5227"/>
                    <a:pt x="8250" y="5327"/>
                    <a:pt x="8514" y="5415"/>
                  </a:cubicBezTo>
                  <a:cubicBezTo>
                    <a:pt x="8778" y="5503"/>
                    <a:pt x="9017" y="5604"/>
                    <a:pt x="9231" y="5667"/>
                  </a:cubicBezTo>
                  <a:cubicBezTo>
                    <a:pt x="9432" y="5742"/>
                    <a:pt x="9608" y="5805"/>
                    <a:pt x="9734" y="5855"/>
                  </a:cubicBezTo>
                  <a:lnTo>
                    <a:pt x="9922" y="5918"/>
                  </a:lnTo>
                  <a:lnTo>
                    <a:pt x="9696" y="5893"/>
                  </a:lnTo>
                  <a:cubicBezTo>
                    <a:pt x="9558" y="5868"/>
                    <a:pt x="9369" y="5830"/>
                    <a:pt x="9130" y="5780"/>
                  </a:cubicBezTo>
                  <a:cubicBezTo>
                    <a:pt x="8904" y="5730"/>
                    <a:pt x="8640" y="5654"/>
                    <a:pt x="8363" y="5579"/>
                  </a:cubicBezTo>
                  <a:cubicBezTo>
                    <a:pt x="8086" y="5503"/>
                    <a:pt x="7810" y="5415"/>
                    <a:pt x="7521" y="5315"/>
                  </a:cubicBezTo>
                  <a:cubicBezTo>
                    <a:pt x="7231" y="5227"/>
                    <a:pt x="6980" y="5101"/>
                    <a:pt x="6728" y="5000"/>
                  </a:cubicBezTo>
                  <a:cubicBezTo>
                    <a:pt x="6477" y="4900"/>
                    <a:pt x="6251" y="4786"/>
                    <a:pt x="6075" y="4686"/>
                  </a:cubicBezTo>
                  <a:cubicBezTo>
                    <a:pt x="5898" y="4585"/>
                    <a:pt x="5748" y="4510"/>
                    <a:pt x="5647" y="4447"/>
                  </a:cubicBezTo>
                  <a:lnTo>
                    <a:pt x="5483" y="4346"/>
                  </a:lnTo>
                  <a:close/>
                  <a:moveTo>
                    <a:pt x="15633" y="1"/>
                  </a:moveTo>
                  <a:cubicBezTo>
                    <a:pt x="15273" y="1"/>
                    <a:pt x="14588" y="28"/>
                    <a:pt x="13632" y="184"/>
                  </a:cubicBezTo>
                  <a:cubicBezTo>
                    <a:pt x="12161" y="423"/>
                    <a:pt x="12312" y="1442"/>
                    <a:pt x="10363" y="2246"/>
                  </a:cubicBezTo>
                  <a:cubicBezTo>
                    <a:pt x="10363" y="2246"/>
                    <a:pt x="11381" y="1379"/>
                    <a:pt x="11708" y="725"/>
                  </a:cubicBezTo>
                  <a:lnTo>
                    <a:pt x="11708" y="725"/>
                  </a:lnTo>
                  <a:cubicBezTo>
                    <a:pt x="10815" y="800"/>
                    <a:pt x="9948" y="989"/>
                    <a:pt x="9105" y="1278"/>
                  </a:cubicBezTo>
                  <a:cubicBezTo>
                    <a:pt x="7848" y="1756"/>
                    <a:pt x="5873" y="2598"/>
                    <a:pt x="4201" y="2661"/>
                  </a:cubicBezTo>
                  <a:cubicBezTo>
                    <a:pt x="5081" y="2498"/>
                    <a:pt x="5911" y="2171"/>
                    <a:pt x="6666" y="1706"/>
                  </a:cubicBezTo>
                  <a:lnTo>
                    <a:pt x="6666" y="1706"/>
                  </a:lnTo>
                  <a:cubicBezTo>
                    <a:pt x="6665" y="1706"/>
                    <a:pt x="5788" y="1943"/>
                    <a:pt x="5054" y="1943"/>
                  </a:cubicBezTo>
                  <a:cubicBezTo>
                    <a:pt x="4927" y="1943"/>
                    <a:pt x="4804" y="1936"/>
                    <a:pt x="4691" y="1919"/>
                  </a:cubicBezTo>
                  <a:cubicBezTo>
                    <a:pt x="4409" y="1874"/>
                    <a:pt x="4173" y="1845"/>
                    <a:pt x="3927" y="1845"/>
                  </a:cubicBezTo>
                  <a:cubicBezTo>
                    <a:pt x="3495" y="1845"/>
                    <a:pt x="3033" y="1935"/>
                    <a:pt x="2239" y="2183"/>
                  </a:cubicBezTo>
                  <a:cubicBezTo>
                    <a:pt x="1585" y="2397"/>
                    <a:pt x="516" y="2862"/>
                    <a:pt x="1" y="3089"/>
                  </a:cubicBezTo>
                  <a:cubicBezTo>
                    <a:pt x="391" y="3152"/>
                    <a:pt x="781" y="3215"/>
                    <a:pt x="1170" y="3252"/>
                  </a:cubicBezTo>
                  <a:cubicBezTo>
                    <a:pt x="2189" y="3378"/>
                    <a:pt x="3220" y="3479"/>
                    <a:pt x="4251" y="3516"/>
                  </a:cubicBezTo>
                  <a:lnTo>
                    <a:pt x="4628" y="3529"/>
                  </a:lnTo>
                  <a:lnTo>
                    <a:pt x="5018" y="3529"/>
                  </a:lnTo>
                  <a:lnTo>
                    <a:pt x="5810" y="3542"/>
                  </a:lnTo>
                  <a:lnTo>
                    <a:pt x="6590" y="3529"/>
                  </a:lnTo>
                  <a:cubicBezTo>
                    <a:pt x="6854" y="3529"/>
                    <a:pt x="7118" y="3516"/>
                    <a:pt x="7382" y="3504"/>
                  </a:cubicBezTo>
                  <a:cubicBezTo>
                    <a:pt x="8426" y="3466"/>
                    <a:pt x="9470" y="3378"/>
                    <a:pt x="10513" y="3265"/>
                  </a:cubicBezTo>
                  <a:cubicBezTo>
                    <a:pt x="11557" y="3164"/>
                    <a:pt x="12588" y="3001"/>
                    <a:pt x="13619" y="2825"/>
                  </a:cubicBezTo>
                  <a:cubicBezTo>
                    <a:pt x="14663" y="2661"/>
                    <a:pt x="15694" y="2460"/>
                    <a:pt x="16763" y="2334"/>
                  </a:cubicBezTo>
                  <a:cubicBezTo>
                    <a:pt x="17316" y="2259"/>
                    <a:pt x="17857" y="2221"/>
                    <a:pt x="18410" y="2221"/>
                  </a:cubicBezTo>
                  <a:cubicBezTo>
                    <a:pt x="18951" y="2221"/>
                    <a:pt x="19492" y="2284"/>
                    <a:pt x="20020" y="2397"/>
                  </a:cubicBezTo>
                  <a:cubicBezTo>
                    <a:pt x="20108" y="2410"/>
                    <a:pt x="20146" y="2473"/>
                    <a:pt x="20108" y="2523"/>
                  </a:cubicBezTo>
                  <a:cubicBezTo>
                    <a:pt x="20070" y="2573"/>
                    <a:pt x="19995" y="2598"/>
                    <a:pt x="19932" y="2598"/>
                  </a:cubicBezTo>
                  <a:cubicBezTo>
                    <a:pt x="19610" y="2579"/>
                    <a:pt x="19289" y="2569"/>
                    <a:pt x="18969" y="2569"/>
                  </a:cubicBezTo>
                  <a:cubicBezTo>
                    <a:pt x="18264" y="2569"/>
                    <a:pt x="17564" y="2616"/>
                    <a:pt x="16864" y="2712"/>
                  </a:cubicBezTo>
                  <a:cubicBezTo>
                    <a:pt x="15845" y="2850"/>
                    <a:pt x="14827" y="3051"/>
                    <a:pt x="13770" y="3227"/>
                  </a:cubicBezTo>
                  <a:cubicBezTo>
                    <a:pt x="12727" y="3403"/>
                    <a:pt x="11683" y="3579"/>
                    <a:pt x="10614" y="3692"/>
                  </a:cubicBezTo>
                  <a:cubicBezTo>
                    <a:pt x="10350" y="3730"/>
                    <a:pt x="10086" y="3755"/>
                    <a:pt x="9809" y="3780"/>
                  </a:cubicBezTo>
                  <a:lnTo>
                    <a:pt x="9419" y="3818"/>
                  </a:lnTo>
                  <a:lnTo>
                    <a:pt x="9017" y="3856"/>
                  </a:lnTo>
                  <a:cubicBezTo>
                    <a:pt x="8740" y="3881"/>
                    <a:pt x="8476" y="3906"/>
                    <a:pt x="8212" y="3919"/>
                  </a:cubicBezTo>
                  <a:lnTo>
                    <a:pt x="7395" y="3956"/>
                  </a:lnTo>
                  <a:cubicBezTo>
                    <a:pt x="7131" y="3982"/>
                    <a:pt x="6867" y="3982"/>
                    <a:pt x="6590" y="3994"/>
                  </a:cubicBezTo>
                  <a:lnTo>
                    <a:pt x="5785" y="4007"/>
                  </a:lnTo>
                  <a:lnTo>
                    <a:pt x="4968" y="3994"/>
                  </a:lnTo>
                  <a:lnTo>
                    <a:pt x="4566" y="3994"/>
                  </a:lnTo>
                  <a:lnTo>
                    <a:pt x="4163" y="3969"/>
                  </a:lnTo>
                  <a:cubicBezTo>
                    <a:pt x="3899" y="3956"/>
                    <a:pt x="3635" y="3944"/>
                    <a:pt x="3371" y="3931"/>
                  </a:cubicBezTo>
                  <a:lnTo>
                    <a:pt x="2566" y="3868"/>
                  </a:lnTo>
                  <a:cubicBezTo>
                    <a:pt x="2302" y="3843"/>
                    <a:pt x="2051" y="3818"/>
                    <a:pt x="1786" y="3780"/>
                  </a:cubicBezTo>
                  <a:cubicBezTo>
                    <a:pt x="1522" y="3755"/>
                    <a:pt x="1296" y="3730"/>
                    <a:pt x="1057" y="3692"/>
                  </a:cubicBezTo>
                  <a:lnTo>
                    <a:pt x="1057" y="3692"/>
                  </a:lnTo>
                  <a:cubicBezTo>
                    <a:pt x="3258" y="4636"/>
                    <a:pt x="3346" y="5428"/>
                    <a:pt x="6150" y="5893"/>
                  </a:cubicBezTo>
                  <a:cubicBezTo>
                    <a:pt x="7797" y="6179"/>
                    <a:pt x="9099" y="6250"/>
                    <a:pt x="9985" y="6250"/>
                  </a:cubicBezTo>
                  <a:cubicBezTo>
                    <a:pt x="10851" y="6250"/>
                    <a:pt x="11318" y="6182"/>
                    <a:pt x="11318" y="6182"/>
                  </a:cubicBezTo>
                  <a:lnTo>
                    <a:pt x="8338" y="5088"/>
                  </a:lnTo>
                  <a:lnTo>
                    <a:pt x="8338" y="5088"/>
                  </a:lnTo>
                  <a:cubicBezTo>
                    <a:pt x="8339" y="5088"/>
                    <a:pt x="11897" y="5994"/>
                    <a:pt x="13091" y="6056"/>
                  </a:cubicBezTo>
                  <a:cubicBezTo>
                    <a:pt x="13127" y="6058"/>
                    <a:pt x="13164" y="6059"/>
                    <a:pt x="13201" y="6059"/>
                  </a:cubicBezTo>
                  <a:cubicBezTo>
                    <a:pt x="14396" y="6059"/>
                    <a:pt x="16349" y="5111"/>
                    <a:pt x="17178" y="5038"/>
                  </a:cubicBezTo>
                  <a:cubicBezTo>
                    <a:pt x="18021" y="4975"/>
                    <a:pt x="19190" y="4975"/>
                    <a:pt x="19190" y="4975"/>
                  </a:cubicBezTo>
                  <a:cubicBezTo>
                    <a:pt x="19190" y="4975"/>
                    <a:pt x="17167" y="4032"/>
                    <a:pt x="15316" y="4032"/>
                  </a:cubicBezTo>
                  <a:cubicBezTo>
                    <a:pt x="15304" y="4032"/>
                    <a:pt x="15291" y="4032"/>
                    <a:pt x="15279" y="4032"/>
                  </a:cubicBezTo>
                  <a:cubicBezTo>
                    <a:pt x="15279" y="4032"/>
                    <a:pt x="15686" y="3990"/>
                    <a:pt x="16305" y="3990"/>
                  </a:cubicBezTo>
                  <a:cubicBezTo>
                    <a:pt x="17247" y="3990"/>
                    <a:pt x="18682" y="4087"/>
                    <a:pt x="19919" y="4573"/>
                  </a:cubicBezTo>
                  <a:cubicBezTo>
                    <a:pt x="20573" y="4246"/>
                    <a:pt x="21277" y="4032"/>
                    <a:pt x="22007" y="3969"/>
                  </a:cubicBezTo>
                  <a:cubicBezTo>
                    <a:pt x="23189" y="3868"/>
                    <a:pt x="23553" y="3630"/>
                    <a:pt x="23579" y="3127"/>
                  </a:cubicBezTo>
                  <a:cubicBezTo>
                    <a:pt x="23579" y="3114"/>
                    <a:pt x="23579" y="3089"/>
                    <a:pt x="23579" y="3076"/>
                  </a:cubicBezTo>
                  <a:cubicBezTo>
                    <a:pt x="23553" y="2611"/>
                    <a:pt x="22598" y="2435"/>
                    <a:pt x="21718" y="1743"/>
                  </a:cubicBezTo>
                  <a:cubicBezTo>
                    <a:pt x="21273" y="1397"/>
                    <a:pt x="20312" y="1309"/>
                    <a:pt x="19450" y="1309"/>
                  </a:cubicBezTo>
                  <a:cubicBezTo>
                    <a:pt x="18557" y="1309"/>
                    <a:pt x="17769" y="1404"/>
                    <a:pt x="17769" y="1404"/>
                  </a:cubicBezTo>
                  <a:cubicBezTo>
                    <a:pt x="17769" y="1404"/>
                    <a:pt x="19001" y="939"/>
                    <a:pt x="20070" y="876"/>
                  </a:cubicBezTo>
                  <a:cubicBezTo>
                    <a:pt x="20070" y="876"/>
                    <a:pt x="19479" y="436"/>
                    <a:pt x="18348" y="259"/>
                  </a:cubicBezTo>
                  <a:cubicBezTo>
                    <a:pt x="17991" y="204"/>
                    <a:pt x="17614" y="152"/>
                    <a:pt x="17235" y="152"/>
                  </a:cubicBezTo>
                  <a:cubicBezTo>
                    <a:pt x="16411" y="152"/>
                    <a:pt x="15574" y="397"/>
                    <a:pt x="14902" y="1379"/>
                  </a:cubicBezTo>
                  <a:cubicBezTo>
                    <a:pt x="14952" y="762"/>
                    <a:pt x="15342" y="234"/>
                    <a:pt x="15921" y="8"/>
                  </a:cubicBezTo>
                  <a:cubicBezTo>
                    <a:pt x="15921" y="8"/>
                    <a:pt x="15822" y="1"/>
                    <a:pt x="15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22"/>
            <p:cNvSpPr/>
            <p:nvPr/>
          </p:nvSpPr>
          <p:spPr>
            <a:xfrm>
              <a:off x="4497200" y="2001925"/>
              <a:ext cx="721200" cy="168900"/>
            </a:xfrm>
            <a:custGeom>
              <a:avLst/>
              <a:gdLst/>
              <a:ahLst/>
              <a:cxnLst/>
              <a:rect l="l" t="t" r="r" b="b"/>
              <a:pathLst>
                <a:path w="28848" h="6756" extrusionOk="0">
                  <a:moveTo>
                    <a:pt x="579" y="2616"/>
                  </a:moveTo>
                  <a:lnTo>
                    <a:pt x="579" y="2616"/>
                  </a:lnTo>
                  <a:cubicBezTo>
                    <a:pt x="1497" y="2880"/>
                    <a:pt x="2453" y="3107"/>
                    <a:pt x="3421" y="3295"/>
                  </a:cubicBezTo>
                  <a:cubicBezTo>
                    <a:pt x="4389" y="3484"/>
                    <a:pt x="5383" y="3647"/>
                    <a:pt x="6389" y="3761"/>
                  </a:cubicBezTo>
                  <a:cubicBezTo>
                    <a:pt x="7395" y="3874"/>
                    <a:pt x="8426" y="3949"/>
                    <a:pt x="9457" y="3987"/>
                  </a:cubicBezTo>
                  <a:cubicBezTo>
                    <a:pt x="9972" y="4012"/>
                    <a:pt x="10488" y="4012"/>
                    <a:pt x="11004" y="4012"/>
                  </a:cubicBezTo>
                  <a:cubicBezTo>
                    <a:pt x="11519" y="4012"/>
                    <a:pt x="12035" y="3987"/>
                    <a:pt x="12563" y="3949"/>
                  </a:cubicBezTo>
                  <a:cubicBezTo>
                    <a:pt x="14625" y="3849"/>
                    <a:pt x="16687" y="3610"/>
                    <a:pt x="18724" y="3245"/>
                  </a:cubicBezTo>
                  <a:cubicBezTo>
                    <a:pt x="19743" y="3082"/>
                    <a:pt x="20749" y="2893"/>
                    <a:pt x="21793" y="2767"/>
                  </a:cubicBezTo>
                  <a:cubicBezTo>
                    <a:pt x="22290" y="2706"/>
                    <a:pt x="22793" y="2674"/>
                    <a:pt x="23298" y="2674"/>
                  </a:cubicBezTo>
                  <a:cubicBezTo>
                    <a:pt x="23827" y="2674"/>
                    <a:pt x="24358" y="2709"/>
                    <a:pt x="24886" y="2780"/>
                  </a:cubicBezTo>
                  <a:cubicBezTo>
                    <a:pt x="24431" y="2724"/>
                    <a:pt x="23977" y="2698"/>
                    <a:pt x="23523" y="2698"/>
                  </a:cubicBezTo>
                  <a:cubicBezTo>
                    <a:pt x="22948" y="2698"/>
                    <a:pt x="22375" y="2740"/>
                    <a:pt x="21805" y="2818"/>
                  </a:cubicBezTo>
                  <a:cubicBezTo>
                    <a:pt x="20774" y="2956"/>
                    <a:pt x="19768" y="3157"/>
                    <a:pt x="18750" y="3333"/>
                  </a:cubicBezTo>
                  <a:cubicBezTo>
                    <a:pt x="16712" y="3710"/>
                    <a:pt x="14638" y="3949"/>
                    <a:pt x="12563" y="4062"/>
                  </a:cubicBezTo>
                  <a:cubicBezTo>
                    <a:pt x="12035" y="4088"/>
                    <a:pt x="11519" y="4100"/>
                    <a:pt x="10991" y="4113"/>
                  </a:cubicBezTo>
                  <a:cubicBezTo>
                    <a:pt x="10849" y="4116"/>
                    <a:pt x="10709" y="4118"/>
                    <a:pt x="10569" y="4118"/>
                  </a:cubicBezTo>
                  <a:cubicBezTo>
                    <a:pt x="10186" y="4118"/>
                    <a:pt x="9809" y="4106"/>
                    <a:pt x="9432" y="4088"/>
                  </a:cubicBezTo>
                  <a:cubicBezTo>
                    <a:pt x="8388" y="4050"/>
                    <a:pt x="7357" y="3974"/>
                    <a:pt x="6351" y="3836"/>
                  </a:cubicBezTo>
                  <a:cubicBezTo>
                    <a:pt x="4402" y="3610"/>
                    <a:pt x="2465" y="3195"/>
                    <a:pt x="579" y="2616"/>
                  </a:cubicBezTo>
                  <a:close/>
                  <a:moveTo>
                    <a:pt x="20475" y="291"/>
                  </a:moveTo>
                  <a:cubicBezTo>
                    <a:pt x="20713" y="291"/>
                    <a:pt x="20837" y="303"/>
                    <a:pt x="20837" y="303"/>
                  </a:cubicBezTo>
                  <a:cubicBezTo>
                    <a:pt x="20259" y="516"/>
                    <a:pt x="19856" y="1057"/>
                    <a:pt x="19818" y="1673"/>
                  </a:cubicBezTo>
                  <a:cubicBezTo>
                    <a:pt x="20491" y="681"/>
                    <a:pt x="21330" y="435"/>
                    <a:pt x="22156" y="435"/>
                  </a:cubicBezTo>
                  <a:cubicBezTo>
                    <a:pt x="22534" y="435"/>
                    <a:pt x="22909" y="486"/>
                    <a:pt x="23264" y="541"/>
                  </a:cubicBezTo>
                  <a:cubicBezTo>
                    <a:pt x="24396" y="718"/>
                    <a:pt x="24974" y="1158"/>
                    <a:pt x="24974" y="1158"/>
                  </a:cubicBezTo>
                  <a:cubicBezTo>
                    <a:pt x="23918" y="1221"/>
                    <a:pt x="22686" y="1698"/>
                    <a:pt x="22686" y="1698"/>
                  </a:cubicBezTo>
                  <a:cubicBezTo>
                    <a:pt x="22686" y="1698"/>
                    <a:pt x="23473" y="1604"/>
                    <a:pt x="24366" y="1604"/>
                  </a:cubicBezTo>
                  <a:cubicBezTo>
                    <a:pt x="25229" y="1604"/>
                    <a:pt x="26189" y="1692"/>
                    <a:pt x="26634" y="2038"/>
                  </a:cubicBezTo>
                  <a:cubicBezTo>
                    <a:pt x="27514" y="2717"/>
                    <a:pt x="28470" y="2893"/>
                    <a:pt x="28495" y="3371"/>
                  </a:cubicBezTo>
                  <a:cubicBezTo>
                    <a:pt x="28495" y="3383"/>
                    <a:pt x="28495" y="3396"/>
                    <a:pt x="28495" y="3409"/>
                  </a:cubicBezTo>
                  <a:cubicBezTo>
                    <a:pt x="28470" y="3924"/>
                    <a:pt x="28093" y="4150"/>
                    <a:pt x="26923" y="4251"/>
                  </a:cubicBezTo>
                  <a:cubicBezTo>
                    <a:pt x="26194" y="4326"/>
                    <a:pt x="25490" y="4528"/>
                    <a:pt x="24823" y="4855"/>
                  </a:cubicBezTo>
                  <a:cubicBezTo>
                    <a:pt x="23577" y="4370"/>
                    <a:pt x="22120" y="4276"/>
                    <a:pt x="21175" y="4276"/>
                  </a:cubicBezTo>
                  <a:cubicBezTo>
                    <a:pt x="20576" y="4276"/>
                    <a:pt x="20183" y="4314"/>
                    <a:pt x="20183" y="4314"/>
                  </a:cubicBezTo>
                  <a:cubicBezTo>
                    <a:pt x="20195" y="4314"/>
                    <a:pt x="20208" y="4314"/>
                    <a:pt x="20220" y="4314"/>
                  </a:cubicBezTo>
                  <a:cubicBezTo>
                    <a:pt x="22083" y="4314"/>
                    <a:pt x="24106" y="5257"/>
                    <a:pt x="24106" y="5257"/>
                  </a:cubicBezTo>
                  <a:cubicBezTo>
                    <a:pt x="24106" y="5257"/>
                    <a:pt x="22937" y="5270"/>
                    <a:pt x="22082" y="5332"/>
                  </a:cubicBezTo>
                  <a:cubicBezTo>
                    <a:pt x="21241" y="5393"/>
                    <a:pt x="19311" y="6341"/>
                    <a:pt x="18106" y="6341"/>
                  </a:cubicBezTo>
                  <a:cubicBezTo>
                    <a:pt x="18068" y="6341"/>
                    <a:pt x="18031" y="6340"/>
                    <a:pt x="17995" y="6338"/>
                  </a:cubicBezTo>
                  <a:cubicBezTo>
                    <a:pt x="16813" y="6276"/>
                    <a:pt x="13255" y="5370"/>
                    <a:pt x="13254" y="5370"/>
                  </a:cubicBezTo>
                  <a:lnTo>
                    <a:pt x="13254" y="5370"/>
                  </a:lnTo>
                  <a:lnTo>
                    <a:pt x="16235" y="6477"/>
                  </a:lnTo>
                  <a:cubicBezTo>
                    <a:pt x="16235" y="6477"/>
                    <a:pt x="15767" y="6544"/>
                    <a:pt x="14900" y="6544"/>
                  </a:cubicBezTo>
                  <a:cubicBezTo>
                    <a:pt x="14013" y="6544"/>
                    <a:pt x="12707" y="6474"/>
                    <a:pt x="11054" y="6188"/>
                  </a:cubicBezTo>
                  <a:cubicBezTo>
                    <a:pt x="8262" y="5710"/>
                    <a:pt x="8174" y="4930"/>
                    <a:pt x="5974" y="3987"/>
                  </a:cubicBezTo>
                  <a:lnTo>
                    <a:pt x="5974" y="3987"/>
                  </a:lnTo>
                  <a:cubicBezTo>
                    <a:pt x="6213" y="4025"/>
                    <a:pt x="6451" y="4050"/>
                    <a:pt x="6703" y="4075"/>
                  </a:cubicBezTo>
                  <a:cubicBezTo>
                    <a:pt x="6942" y="4100"/>
                    <a:pt x="7218" y="4138"/>
                    <a:pt x="7483" y="4150"/>
                  </a:cubicBezTo>
                  <a:lnTo>
                    <a:pt x="8275" y="4226"/>
                  </a:lnTo>
                  <a:cubicBezTo>
                    <a:pt x="8539" y="4238"/>
                    <a:pt x="8815" y="4251"/>
                    <a:pt x="9080" y="4264"/>
                  </a:cubicBezTo>
                  <a:lnTo>
                    <a:pt x="9482" y="4276"/>
                  </a:lnTo>
                  <a:lnTo>
                    <a:pt x="9884" y="4276"/>
                  </a:lnTo>
                  <a:lnTo>
                    <a:pt x="10689" y="4289"/>
                  </a:lnTo>
                  <a:lnTo>
                    <a:pt x="11506" y="4276"/>
                  </a:lnTo>
                  <a:cubicBezTo>
                    <a:pt x="11771" y="4276"/>
                    <a:pt x="12047" y="4264"/>
                    <a:pt x="12311" y="4251"/>
                  </a:cubicBezTo>
                  <a:lnTo>
                    <a:pt x="13116" y="4213"/>
                  </a:lnTo>
                  <a:cubicBezTo>
                    <a:pt x="13393" y="4188"/>
                    <a:pt x="13657" y="4163"/>
                    <a:pt x="13921" y="4150"/>
                  </a:cubicBezTo>
                  <a:lnTo>
                    <a:pt x="14323" y="4113"/>
                  </a:lnTo>
                  <a:lnTo>
                    <a:pt x="14726" y="4075"/>
                  </a:lnTo>
                  <a:cubicBezTo>
                    <a:pt x="14990" y="4037"/>
                    <a:pt x="15266" y="4012"/>
                    <a:pt x="15530" y="3987"/>
                  </a:cubicBezTo>
                  <a:cubicBezTo>
                    <a:pt x="16599" y="3861"/>
                    <a:pt x="17643" y="3685"/>
                    <a:pt x="18687" y="3509"/>
                  </a:cubicBezTo>
                  <a:cubicBezTo>
                    <a:pt x="19730" y="3333"/>
                    <a:pt x="20749" y="3132"/>
                    <a:pt x="21780" y="2994"/>
                  </a:cubicBezTo>
                  <a:cubicBezTo>
                    <a:pt x="22508" y="2904"/>
                    <a:pt x="23235" y="2859"/>
                    <a:pt x="23963" y="2859"/>
                  </a:cubicBezTo>
                  <a:cubicBezTo>
                    <a:pt x="24254" y="2859"/>
                    <a:pt x="24545" y="2866"/>
                    <a:pt x="24836" y="2880"/>
                  </a:cubicBezTo>
                  <a:cubicBezTo>
                    <a:pt x="24849" y="2883"/>
                    <a:pt x="24861" y="2884"/>
                    <a:pt x="24874" y="2884"/>
                  </a:cubicBezTo>
                  <a:cubicBezTo>
                    <a:pt x="24932" y="2884"/>
                    <a:pt x="24983" y="2859"/>
                    <a:pt x="25024" y="2818"/>
                  </a:cubicBezTo>
                  <a:cubicBezTo>
                    <a:pt x="25062" y="2767"/>
                    <a:pt x="25024" y="2704"/>
                    <a:pt x="24936" y="2679"/>
                  </a:cubicBezTo>
                  <a:cubicBezTo>
                    <a:pt x="24408" y="2566"/>
                    <a:pt x="23868" y="2516"/>
                    <a:pt x="23327" y="2516"/>
                  </a:cubicBezTo>
                  <a:cubicBezTo>
                    <a:pt x="22774" y="2516"/>
                    <a:pt x="22220" y="2553"/>
                    <a:pt x="21680" y="2616"/>
                  </a:cubicBezTo>
                  <a:cubicBezTo>
                    <a:pt x="20611" y="2755"/>
                    <a:pt x="19567" y="2943"/>
                    <a:pt x="18536" y="3119"/>
                  </a:cubicBezTo>
                  <a:cubicBezTo>
                    <a:pt x="17505" y="3283"/>
                    <a:pt x="16474" y="3446"/>
                    <a:pt x="15430" y="3559"/>
                  </a:cubicBezTo>
                  <a:cubicBezTo>
                    <a:pt x="14386" y="3673"/>
                    <a:pt x="13342" y="3748"/>
                    <a:pt x="12299" y="3798"/>
                  </a:cubicBezTo>
                  <a:cubicBezTo>
                    <a:pt x="12035" y="3811"/>
                    <a:pt x="11771" y="3811"/>
                    <a:pt x="11506" y="3824"/>
                  </a:cubicBezTo>
                  <a:lnTo>
                    <a:pt x="10727" y="3836"/>
                  </a:lnTo>
                  <a:lnTo>
                    <a:pt x="9935" y="3824"/>
                  </a:lnTo>
                  <a:lnTo>
                    <a:pt x="9545" y="3824"/>
                  </a:lnTo>
                  <a:lnTo>
                    <a:pt x="9155" y="3798"/>
                  </a:lnTo>
                  <a:cubicBezTo>
                    <a:pt x="8124" y="3761"/>
                    <a:pt x="7093" y="3673"/>
                    <a:pt x="6087" y="3547"/>
                  </a:cubicBezTo>
                  <a:cubicBezTo>
                    <a:pt x="5697" y="3497"/>
                    <a:pt x="5295" y="3434"/>
                    <a:pt x="4917" y="3383"/>
                  </a:cubicBezTo>
                  <a:cubicBezTo>
                    <a:pt x="5420" y="3157"/>
                    <a:pt x="6489" y="2679"/>
                    <a:pt x="7156" y="2478"/>
                  </a:cubicBezTo>
                  <a:cubicBezTo>
                    <a:pt x="7952" y="2220"/>
                    <a:pt x="8414" y="2133"/>
                    <a:pt x="8848" y="2133"/>
                  </a:cubicBezTo>
                  <a:cubicBezTo>
                    <a:pt x="9092" y="2133"/>
                    <a:pt x="9327" y="2161"/>
                    <a:pt x="9608" y="2201"/>
                  </a:cubicBezTo>
                  <a:cubicBezTo>
                    <a:pt x="9721" y="2218"/>
                    <a:pt x="9844" y="2225"/>
                    <a:pt x="9971" y="2225"/>
                  </a:cubicBezTo>
                  <a:cubicBezTo>
                    <a:pt x="10705" y="2225"/>
                    <a:pt x="11582" y="1988"/>
                    <a:pt x="11582" y="1988"/>
                  </a:cubicBezTo>
                  <a:lnTo>
                    <a:pt x="11582" y="1988"/>
                  </a:lnTo>
                  <a:cubicBezTo>
                    <a:pt x="10827" y="2453"/>
                    <a:pt x="9985" y="2780"/>
                    <a:pt x="9117" y="2956"/>
                  </a:cubicBezTo>
                  <a:cubicBezTo>
                    <a:pt x="10790" y="2893"/>
                    <a:pt x="12764" y="2038"/>
                    <a:pt x="14021" y="1573"/>
                  </a:cubicBezTo>
                  <a:cubicBezTo>
                    <a:pt x="14851" y="1271"/>
                    <a:pt x="15732" y="1082"/>
                    <a:pt x="16612" y="1019"/>
                  </a:cubicBezTo>
                  <a:lnTo>
                    <a:pt x="16612" y="1019"/>
                  </a:lnTo>
                  <a:cubicBezTo>
                    <a:pt x="16297" y="1673"/>
                    <a:pt x="15266" y="2528"/>
                    <a:pt x="15266" y="2528"/>
                  </a:cubicBezTo>
                  <a:cubicBezTo>
                    <a:pt x="17215" y="1736"/>
                    <a:pt x="17077" y="705"/>
                    <a:pt x="18536" y="466"/>
                  </a:cubicBezTo>
                  <a:cubicBezTo>
                    <a:pt x="19438" y="320"/>
                    <a:pt x="20098" y="291"/>
                    <a:pt x="20475" y="291"/>
                  </a:cubicBezTo>
                  <a:close/>
                  <a:moveTo>
                    <a:pt x="18863" y="1"/>
                  </a:moveTo>
                  <a:lnTo>
                    <a:pt x="18724" y="39"/>
                  </a:lnTo>
                  <a:cubicBezTo>
                    <a:pt x="18636" y="64"/>
                    <a:pt x="18511" y="101"/>
                    <a:pt x="18360" y="152"/>
                  </a:cubicBezTo>
                  <a:cubicBezTo>
                    <a:pt x="18209" y="202"/>
                    <a:pt x="18058" y="277"/>
                    <a:pt x="17882" y="353"/>
                  </a:cubicBezTo>
                  <a:cubicBezTo>
                    <a:pt x="17718" y="428"/>
                    <a:pt x="17568" y="529"/>
                    <a:pt x="17404" y="630"/>
                  </a:cubicBezTo>
                  <a:cubicBezTo>
                    <a:pt x="17241" y="730"/>
                    <a:pt x="17127" y="856"/>
                    <a:pt x="17002" y="956"/>
                  </a:cubicBezTo>
                  <a:lnTo>
                    <a:pt x="16977" y="994"/>
                  </a:lnTo>
                  <a:cubicBezTo>
                    <a:pt x="16964" y="944"/>
                    <a:pt x="16939" y="894"/>
                    <a:pt x="16901" y="868"/>
                  </a:cubicBezTo>
                  <a:cubicBezTo>
                    <a:pt x="16825" y="825"/>
                    <a:pt x="16739" y="791"/>
                    <a:pt x="16652" y="791"/>
                  </a:cubicBezTo>
                  <a:cubicBezTo>
                    <a:pt x="16638" y="791"/>
                    <a:pt x="16625" y="791"/>
                    <a:pt x="16612" y="793"/>
                  </a:cubicBezTo>
                  <a:cubicBezTo>
                    <a:pt x="15669" y="868"/>
                    <a:pt x="14738" y="1070"/>
                    <a:pt x="13858" y="1384"/>
                  </a:cubicBezTo>
                  <a:lnTo>
                    <a:pt x="13342" y="1585"/>
                  </a:lnTo>
                  <a:lnTo>
                    <a:pt x="12965" y="1724"/>
                  </a:lnTo>
                  <a:cubicBezTo>
                    <a:pt x="13154" y="1623"/>
                    <a:pt x="13330" y="1522"/>
                    <a:pt x="13518" y="1434"/>
                  </a:cubicBezTo>
                  <a:cubicBezTo>
                    <a:pt x="13720" y="1321"/>
                    <a:pt x="13933" y="1221"/>
                    <a:pt x="14160" y="1145"/>
                  </a:cubicBezTo>
                  <a:cubicBezTo>
                    <a:pt x="14323" y="1082"/>
                    <a:pt x="14487" y="1032"/>
                    <a:pt x="14663" y="994"/>
                  </a:cubicBezTo>
                  <a:cubicBezTo>
                    <a:pt x="14726" y="969"/>
                    <a:pt x="14776" y="969"/>
                    <a:pt x="14814" y="956"/>
                  </a:cubicBezTo>
                  <a:lnTo>
                    <a:pt x="14864" y="944"/>
                  </a:lnTo>
                  <a:lnTo>
                    <a:pt x="14650" y="944"/>
                  </a:lnTo>
                  <a:cubicBezTo>
                    <a:pt x="14462" y="956"/>
                    <a:pt x="14273" y="982"/>
                    <a:pt x="14084" y="1032"/>
                  </a:cubicBezTo>
                  <a:cubicBezTo>
                    <a:pt x="13833" y="1095"/>
                    <a:pt x="13594" y="1183"/>
                    <a:pt x="13355" y="1271"/>
                  </a:cubicBezTo>
                  <a:cubicBezTo>
                    <a:pt x="13103" y="1384"/>
                    <a:pt x="12852" y="1510"/>
                    <a:pt x="12613" y="1635"/>
                  </a:cubicBezTo>
                  <a:cubicBezTo>
                    <a:pt x="12362" y="1761"/>
                    <a:pt x="12148" y="1900"/>
                    <a:pt x="11934" y="2013"/>
                  </a:cubicBezTo>
                  <a:cubicBezTo>
                    <a:pt x="11947" y="1988"/>
                    <a:pt x="11947" y="1975"/>
                    <a:pt x="11947" y="1950"/>
                  </a:cubicBezTo>
                  <a:cubicBezTo>
                    <a:pt x="11947" y="1912"/>
                    <a:pt x="11921" y="1874"/>
                    <a:pt x="11884" y="1849"/>
                  </a:cubicBezTo>
                  <a:cubicBezTo>
                    <a:pt x="11805" y="1788"/>
                    <a:pt x="11701" y="1757"/>
                    <a:pt x="11598" y="1757"/>
                  </a:cubicBezTo>
                  <a:cubicBezTo>
                    <a:pt x="11554" y="1757"/>
                    <a:pt x="11510" y="1763"/>
                    <a:pt x="11469" y="1774"/>
                  </a:cubicBezTo>
                  <a:cubicBezTo>
                    <a:pt x="11219" y="1847"/>
                    <a:pt x="10557" y="1997"/>
                    <a:pt x="10029" y="1997"/>
                  </a:cubicBezTo>
                  <a:cubicBezTo>
                    <a:pt x="9919" y="1997"/>
                    <a:pt x="9814" y="1990"/>
                    <a:pt x="9721" y="1975"/>
                  </a:cubicBezTo>
                  <a:cubicBezTo>
                    <a:pt x="9408" y="1927"/>
                    <a:pt x="9142" y="1899"/>
                    <a:pt x="8876" y="1899"/>
                  </a:cubicBezTo>
                  <a:cubicBezTo>
                    <a:pt x="8370" y="1899"/>
                    <a:pt x="7862" y="2001"/>
                    <a:pt x="7030" y="2264"/>
                  </a:cubicBezTo>
                  <a:cubicBezTo>
                    <a:pt x="6791" y="2340"/>
                    <a:pt x="6502" y="2453"/>
                    <a:pt x="6200" y="2566"/>
                  </a:cubicBezTo>
                  <a:cubicBezTo>
                    <a:pt x="6301" y="2491"/>
                    <a:pt x="6389" y="2415"/>
                    <a:pt x="6464" y="2340"/>
                  </a:cubicBezTo>
                  <a:cubicBezTo>
                    <a:pt x="6552" y="2252"/>
                    <a:pt x="6615" y="2164"/>
                    <a:pt x="6665" y="2101"/>
                  </a:cubicBezTo>
                  <a:lnTo>
                    <a:pt x="6728" y="2013"/>
                  </a:lnTo>
                  <a:lnTo>
                    <a:pt x="6728" y="2013"/>
                  </a:lnTo>
                  <a:lnTo>
                    <a:pt x="6602" y="2088"/>
                  </a:lnTo>
                  <a:cubicBezTo>
                    <a:pt x="6539" y="2138"/>
                    <a:pt x="6439" y="2201"/>
                    <a:pt x="6313" y="2277"/>
                  </a:cubicBezTo>
                  <a:cubicBezTo>
                    <a:pt x="6175" y="2352"/>
                    <a:pt x="6049" y="2440"/>
                    <a:pt x="5886" y="2528"/>
                  </a:cubicBezTo>
                  <a:cubicBezTo>
                    <a:pt x="5722" y="2616"/>
                    <a:pt x="5559" y="2717"/>
                    <a:pt x="5383" y="2805"/>
                  </a:cubicBezTo>
                  <a:cubicBezTo>
                    <a:pt x="5207" y="2893"/>
                    <a:pt x="5030" y="2981"/>
                    <a:pt x="4854" y="3056"/>
                  </a:cubicBezTo>
                  <a:cubicBezTo>
                    <a:pt x="4678" y="3132"/>
                    <a:pt x="4527" y="3220"/>
                    <a:pt x="4377" y="3270"/>
                  </a:cubicBezTo>
                  <a:cubicBezTo>
                    <a:pt x="3962" y="3195"/>
                    <a:pt x="3534" y="3119"/>
                    <a:pt x="3119" y="3031"/>
                  </a:cubicBezTo>
                  <a:cubicBezTo>
                    <a:pt x="2138" y="2830"/>
                    <a:pt x="1170" y="2616"/>
                    <a:pt x="202" y="2403"/>
                  </a:cubicBezTo>
                  <a:cubicBezTo>
                    <a:pt x="188" y="2399"/>
                    <a:pt x="174" y="2398"/>
                    <a:pt x="159" y="2398"/>
                  </a:cubicBezTo>
                  <a:cubicBezTo>
                    <a:pt x="120" y="2398"/>
                    <a:pt x="78" y="2409"/>
                    <a:pt x="51" y="2428"/>
                  </a:cubicBezTo>
                  <a:cubicBezTo>
                    <a:pt x="1" y="2465"/>
                    <a:pt x="13" y="2516"/>
                    <a:pt x="63" y="2541"/>
                  </a:cubicBezTo>
                  <a:cubicBezTo>
                    <a:pt x="969" y="2931"/>
                    <a:pt x="1899" y="3220"/>
                    <a:pt x="2855" y="3434"/>
                  </a:cubicBezTo>
                  <a:cubicBezTo>
                    <a:pt x="3459" y="3572"/>
                    <a:pt x="4075" y="3685"/>
                    <a:pt x="4704" y="3786"/>
                  </a:cubicBezTo>
                  <a:lnTo>
                    <a:pt x="4817" y="3849"/>
                  </a:lnTo>
                  <a:cubicBezTo>
                    <a:pt x="5018" y="3937"/>
                    <a:pt x="5219" y="4050"/>
                    <a:pt x="5420" y="4176"/>
                  </a:cubicBezTo>
                  <a:cubicBezTo>
                    <a:pt x="5571" y="4276"/>
                    <a:pt x="5735" y="4389"/>
                    <a:pt x="5873" y="4515"/>
                  </a:cubicBezTo>
                  <a:cubicBezTo>
                    <a:pt x="5948" y="4565"/>
                    <a:pt x="5999" y="4616"/>
                    <a:pt x="6049" y="4653"/>
                  </a:cubicBezTo>
                  <a:cubicBezTo>
                    <a:pt x="6099" y="4691"/>
                    <a:pt x="6137" y="4729"/>
                    <a:pt x="6175" y="4779"/>
                  </a:cubicBezTo>
                  <a:lnTo>
                    <a:pt x="6288" y="4880"/>
                  </a:lnTo>
                  <a:lnTo>
                    <a:pt x="6288" y="4880"/>
                  </a:lnTo>
                  <a:lnTo>
                    <a:pt x="6238" y="4754"/>
                  </a:lnTo>
                  <a:cubicBezTo>
                    <a:pt x="6213" y="4704"/>
                    <a:pt x="6187" y="4666"/>
                    <a:pt x="6162" y="4616"/>
                  </a:cubicBezTo>
                  <a:cubicBezTo>
                    <a:pt x="6124" y="4565"/>
                    <a:pt x="6087" y="4503"/>
                    <a:pt x="6049" y="4452"/>
                  </a:cubicBezTo>
                  <a:cubicBezTo>
                    <a:pt x="5999" y="4389"/>
                    <a:pt x="5936" y="4326"/>
                    <a:pt x="5873" y="4264"/>
                  </a:cubicBezTo>
                  <a:lnTo>
                    <a:pt x="5873" y="4264"/>
                  </a:lnTo>
                  <a:cubicBezTo>
                    <a:pt x="5999" y="4352"/>
                    <a:pt x="6124" y="4452"/>
                    <a:pt x="6275" y="4565"/>
                  </a:cubicBezTo>
                  <a:cubicBezTo>
                    <a:pt x="6414" y="4679"/>
                    <a:pt x="6602" y="4804"/>
                    <a:pt x="6778" y="4930"/>
                  </a:cubicBezTo>
                  <a:cubicBezTo>
                    <a:pt x="6942" y="5068"/>
                    <a:pt x="7143" y="5182"/>
                    <a:pt x="7307" y="5295"/>
                  </a:cubicBezTo>
                  <a:cubicBezTo>
                    <a:pt x="7470" y="5408"/>
                    <a:pt x="7633" y="5521"/>
                    <a:pt x="7772" y="5609"/>
                  </a:cubicBezTo>
                  <a:lnTo>
                    <a:pt x="8124" y="5823"/>
                  </a:lnTo>
                  <a:lnTo>
                    <a:pt x="8262" y="5898"/>
                  </a:lnTo>
                  <a:lnTo>
                    <a:pt x="8174" y="5798"/>
                  </a:lnTo>
                  <a:lnTo>
                    <a:pt x="7935" y="5534"/>
                  </a:lnTo>
                  <a:lnTo>
                    <a:pt x="7948" y="5546"/>
                  </a:lnTo>
                  <a:cubicBezTo>
                    <a:pt x="8224" y="5697"/>
                    <a:pt x="8501" y="5861"/>
                    <a:pt x="8778" y="6012"/>
                  </a:cubicBezTo>
                  <a:cubicBezTo>
                    <a:pt x="9029" y="6150"/>
                    <a:pt x="9306" y="6263"/>
                    <a:pt x="9583" y="6364"/>
                  </a:cubicBezTo>
                  <a:cubicBezTo>
                    <a:pt x="9796" y="6426"/>
                    <a:pt x="10010" y="6489"/>
                    <a:pt x="10224" y="6527"/>
                  </a:cubicBezTo>
                  <a:cubicBezTo>
                    <a:pt x="10312" y="6552"/>
                    <a:pt x="10375" y="6552"/>
                    <a:pt x="10425" y="6565"/>
                  </a:cubicBezTo>
                  <a:lnTo>
                    <a:pt x="10488" y="6565"/>
                  </a:lnTo>
                  <a:lnTo>
                    <a:pt x="10425" y="6552"/>
                  </a:lnTo>
                  <a:cubicBezTo>
                    <a:pt x="10387" y="6540"/>
                    <a:pt x="10324" y="6515"/>
                    <a:pt x="10262" y="6489"/>
                  </a:cubicBezTo>
                  <a:cubicBezTo>
                    <a:pt x="10060" y="6426"/>
                    <a:pt x="9872" y="6351"/>
                    <a:pt x="9696" y="6263"/>
                  </a:cubicBezTo>
                  <a:cubicBezTo>
                    <a:pt x="9457" y="6150"/>
                    <a:pt x="9218" y="6024"/>
                    <a:pt x="9004" y="5886"/>
                  </a:cubicBezTo>
                  <a:lnTo>
                    <a:pt x="9004" y="5886"/>
                  </a:lnTo>
                  <a:cubicBezTo>
                    <a:pt x="9633" y="6112"/>
                    <a:pt x="10274" y="6288"/>
                    <a:pt x="10941" y="6389"/>
                  </a:cubicBezTo>
                  <a:cubicBezTo>
                    <a:pt x="12612" y="6681"/>
                    <a:pt x="13940" y="6755"/>
                    <a:pt x="14856" y="6755"/>
                  </a:cubicBezTo>
                  <a:cubicBezTo>
                    <a:pt x="15752" y="6755"/>
                    <a:pt x="16254" y="6684"/>
                    <a:pt x="16297" y="6678"/>
                  </a:cubicBezTo>
                  <a:cubicBezTo>
                    <a:pt x="16411" y="6678"/>
                    <a:pt x="16511" y="6603"/>
                    <a:pt x="16574" y="6502"/>
                  </a:cubicBezTo>
                  <a:cubicBezTo>
                    <a:pt x="16574" y="6489"/>
                    <a:pt x="16574" y="6464"/>
                    <a:pt x="16574" y="6452"/>
                  </a:cubicBezTo>
                  <a:cubicBezTo>
                    <a:pt x="16574" y="6426"/>
                    <a:pt x="16562" y="6401"/>
                    <a:pt x="16549" y="6389"/>
                  </a:cubicBezTo>
                  <a:lnTo>
                    <a:pt x="16549" y="6389"/>
                  </a:lnTo>
                  <a:lnTo>
                    <a:pt x="16800" y="6452"/>
                  </a:lnTo>
                  <a:cubicBezTo>
                    <a:pt x="17090" y="6502"/>
                    <a:pt x="17379" y="6552"/>
                    <a:pt x="17656" y="6590"/>
                  </a:cubicBezTo>
                  <a:cubicBezTo>
                    <a:pt x="17932" y="6628"/>
                    <a:pt x="18196" y="6653"/>
                    <a:pt x="18423" y="6665"/>
                  </a:cubicBezTo>
                  <a:cubicBezTo>
                    <a:pt x="18649" y="6691"/>
                    <a:pt x="18838" y="6691"/>
                    <a:pt x="18976" y="6691"/>
                  </a:cubicBezTo>
                  <a:lnTo>
                    <a:pt x="19190" y="6691"/>
                  </a:lnTo>
                  <a:lnTo>
                    <a:pt x="18989" y="6653"/>
                  </a:lnTo>
                  <a:cubicBezTo>
                    <a:pt x="18875" y="6628"/>
                    <a:pt x="18699" y="6590"/>
                    <a:pt x="18486" y="6552"/>
                  </a:cubicBezTo>
                  <a:lnTo>
                    <a:pt x="18423" y="6540"/>
                  </a:lnTo>
                  <a:cubicBezTo>
                    <a:pt x="19152" y="6464"/>
                    <a:pt x="19982" y="6188"/>
                    <a:pt x="20724" y="5936"/>
                  </a:cubicBezTo>
                  <a:cubicBezTo>
                    <a:pt x="21277" y="5747"/>
                    <a:pt x="21830" y="5559"/>
                    <a:pt x="22120" y="5546"/>
                  </a:cubicBezTo>
                  <a:cubicBezTo>
                    <a:pt x="22950" y="5483"/>
                    <a:pt x="24094" y="5471"/>
                    <a:pt x="24106" y="5471"/>
                  </a:cubicBezTo>
                  <a:cubicBezTo>
                    <a:pt x="24245" y="5471"/>
                    <a:pt x="24371" y="5421"/>
                    <a:pt x="24446" y="5320"/>
                  </a:cubicBezTo>
                  <a:cubicBezTo>
                    <a:pt x="24459" y="5295"/>
                    <a:pt x="24471" y="5270"/>
                    <a:pt x="24471" y="5232"/>
                  </a:cubicBezTo>
                  <a:cubicBezTo>
                    <a:pt x="24459" y="5156"/>
                    <a:pt x="24408" y="5106"/>
                    <a:pt x="24345" y="5081"/>
                  </a:cubicBezTo>
                  <a:cubicBezTo>
                    <a:pt x="23981" y="4918"/>
                    <a:pt x="23616" y="4779"/>
                    <a:pt x="23239" y="4653"/>
                  </a:cubicBezTo>
                  <a:lnTo>
                    <a:pt x="23239" y="4653"/>
                  </a:lnTo>
                  <a:cubicBezTo>
                    <a:pt x="23314" y="4666"/>
                    <a:pt x="23402" y="4679"/>
                    <a:pt x="23478" y="4691"/>
                  </a:cubicBezTo>
                  <a:lnTo>
                    <a:pt x="23541" y="4716"/>
                  </a:lnTo>
                  <a:cubicBezTo>
                    <a:pt x="23704" y="4767"/>
                    <a:pt x="23880" y="4817"/>
                    <a:pt x="24044" y="4867"/>
                  </a:cubicBezTo>
                  <a:cubicBezTo>
                    <a:pt x="24207" y="4918"/>
                    <a:pt x="24383" y="4968"/>
                    <a:pt x="24534" y="5018"/>
                  </a:cubicBezTo>
                  <a:cubicBezTo>
                    <a:pt x="24697" y="5068"/>
                    <a:pt x="24848" y="5094"/>
                    <a:pt x="24974" y="5144"/>
                  </a:cubicBezTo>
                  <a:cubicBezTo>
                    <a:pt x="25100" y="5182"/>
                    <a:pt x="25226" y="5207"/>
                    <a:pt x="25288" y="5219"/>
                  </a:cubicBezTo>
                  <a:lnTo>
                    <a:pt x="25414" y="5257"/>
                  </a:lnTo>
                  <a:lnTo>
                    <a:pt x="25414" y="5257"/>
                  </a:lnTo>
                  <a:lnTo>
                    <a:pt x="25339" y="5194"/>
                  </a:lnTo>
                  <a:cubicBezTo>
                    <a:pt x="25276" y="5156"/>
                    <a:pt x="25188" y="5106"/>
                    <a:pt x="25087" y="5031"/>
                  </a:cubicBezTo>
                  <a:lnTo>
                    <a:pt x="25037" y="5006"/>
                  </a:lnTo>
                  <a:lnTo>
                    <a:pt x="25050" y="5006"/>
                  </a:lnTo>
                  <a:cubicBezTo>
                    <a:pt x="25653" y="4704"/>
                    <a:pt x="26294" y="4515"/>
                    <a:pt x="26961" y="4452"/>
                  </a:cubicBezTo>
                  <a:cubicBezTo>
                    <a:pt x="28269" y="4339"/>
                    <a:pt x="28822" y="4037"/>
                    <a:pt x="28847" y="3396"/>
                  </a:cubicBezTo>
                  <a:cubicBezTo>
                    <a:pt x="28847" y="3371"/>
                    <a:pt x="28847" y="3358"/>
                    <a:pt x="28847" y="3333"/>
                  </a:cubicBezTo>
                  <a:cubicBezTo>
                    <a:pt x="28835" y="2968"/>
                    <a:pt x="28420" y="2755"/>
                    <a:pt x="27929" y="2503"/>
                  </a:cubicBezTo>
                  <a:cubicBezTo>
                    <a:pt x="27577" y="2327"/>
                    <a:pt x="27238" y="2113"/>
                    <a:pt x="26911" y="1887"/>
                  </a:cubicBezTo>
                  <a:cubicBezTo>
                    <a:pt x="26471" y="1535"/>
                    <a:pt x="25641" y="1409"/>
                    <a:pt x="24823" y="1384"/>
                  </a:cubicBezTo>
                  <a:lnTo>
                    <a:pt x="24999" y="1359"/>
                  </a:lnTo>
                  <a:cubicBezTo>
                    <a:pt x="25112" y="1359"/>
                    <a:pt x="25226" y="1309"/>
                    <a:pt x="25301" y="1233"/>
                  </a:cubicBezTo>
                  <a:cubicBezTo>
                    <a:pt x="25326" y="1208"/>
                    <a:pt x="25339" y="1170"/>
                    <a:pt x="25339" y="1133"/>
                  </a:cubicBezTo>
                  <a:cubicBezTo>
                    <a:pt x="25326" y="1082"/>
                    <a:pt x="25301" y="1032"/>
                    <a:pt x="25263" y="1007"/>
                  </a:cubicBezTo>
                  <a:cubicBezTo>
                    <a:pt x="25238" y="994"/>
                    <a:pt x="24597" y="516"/>
                    <a:pt x="23377" y="328"/>
                  </a:cubicBezTo>
                  <a:cubicBezTo>
                    <a:pt x="22995" y="251"/>
                    <a:pt x="22613" y="215"/>
                    <a:pt x="22227" y="215"/>
                  </a:cubicBezTo>
                  <a:cubicBezTo>
                    <a:pt x="22041" y="215"/>
                    <a:pt x="21855" y="223"/>
                    <a:pt x="21667" y="240"/>
                  </a:cubicBezTo>
                  <a:cubicBezTo>
                    <a:pt x="21717" y="215"/>
                    <a:pt x="21768" y="202"/>
                    <a:pt x="21818" y="177"/>
                  </a:cubicBezTo>
                  <a:cubicBezTo>
                    <a:pt x="21918" y="127"/>
                    <a:pt x="22006" y="89"/>
                    <a:pt x="22069" y="64"/>
                  </a:cubicBezTo>
                  <a:lnTo>
                    <a:pt x="22170" y="13"/>
                  </a:lnTo>
                  <a:lnTo>
                    <a:pt x="22170" y="13"/>
                  </a:lnTo>
                  <a:lnTo>
                    <a:pt x="22044" y="26"/>
                  </a:lnTo>
                  <a:cubicBezTo>
                    <a:pt x="21969" y="39"/>
                    <a:pt x="21868" y="51"/>
                    <a:pt x="21730" y="76"/>
                  </a:cubicBezTo>
                  <a:cubicBezTo>
                    <a:pt x="21604" y="101"/>
                    <a:pt x="21466" y="139"/>
                    <a:pt x="21315" y="189"/>
                  </a:cubicBezTo>
                  <a:lnTo>
                    <a:pt x="21189" y="252"/>
                  </a:lnTo>
                  <a:cubicBezTo>
                    <a:pt x="21126" y="152"/>
                    <a:pt x="21026" y="89"/>
                    <a:pt x="20912" y="89"/>
                  </a:cubicBezTo>
                  <a:cubicBezTo>
                    <a:pt x="20898" y="89"/>
                    <a:pt x="20766" y="78"/>
                    <a:pt x="20525" y="78"/>
                  </a:cubicBezTo>
                  <a:cubicBezTo>
                    <a:pt x="20124" y="78"/>
                    <a:pt x="19424" y="108"/>
                    <a:pt x="18473" y="265"/>
                  </a:cubicBezTo>
                  <a:lnTo>
                    <a:pt x="18435" y="265"/>
                  </a:lnTo>
                  <a:lnTo>
                    <a:pt x="18473" y="240"/>
                  </a:lnTo>
                  <a:cubicBezTo>
                    <a:pt x="18586" y="164"/>
                    <a:pt x="18687" y="114"/>
                    <a:pt x="18762" y="64"/>
                  </a:cubicBezTo>
                  <a:lnTo>
                    <a:pt x="188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22"/>
            <p:cNvSpPr/>
            <p:nvPr/>
          </p:nvSpPr>
          <p:spPr>
            <a:xfrm>
              <a:off x="4757825" y="2117625"/>
              <a:ext cx="110675" cy="39325"/>
            </a:xfrm>
            <a:custGeom>
              <a:avLst/>
              <a:gdLst/>
              <a:ahLst/>
              <a:cxnLst/>
              <a:rect l="l" t="t" r="r" b="b"/>
              <a:pathLst>
                <a:path w="4427" h="1573" extrusionOk="0">
                  <a:moveTo>
                    <a:pt x="0" y="0"/>
                  </a:moveTo>
                  <a:lnTo>
                    <a:pt x="151" y="101"/>
                  </a:lnTo>
                  <a:cubicBezTo>
                    <a:pt x="252" y="164"/>
                    <a:pt x="402" y="239"/>
                    <a:pt x="579" y="340"/>
                  </a:cubicBezTo>
                  <a:cubicBezTo>
                    <a:pt x="767" y="440"/>
                    <a:pt x="993" y="541"/>
                    <a:pt x="1232" y="654"/>
                  </a:cubicBezTo>
                  <a:cubicBezTo>
                    <a:pt x="1471" y="767"/>
                    <a:pt x="1761" y="868"/>
                    <a:pt x="2025" y="969"/>
                  </a:cubicBezTo>
                  <a:cubicBezTo>
                    <a:pt x="2301" y="1069"/>
                    <a:pt x="2603" y="1157"/>
                    <a:pt x="2880" y="1233"/>
                  </a:cubicBezTo>
                  <a:cubicBezTo>
                    <a:pt x="3144" y="1321"/>
                    <a:pt x="3420" y="1384"/>
                    <a:pt x="3647" y="1434"/>
                  </a:cubicBezTo>
                  <a:cubicBezTo>
                    <a:pt x="3873" y="1484"/>
                    <a:pt x="4074" y="1522"/>
                    <a:pt x="4213" y="1547"/>
                  </a:cubicBezTo>
                  <a:lnTo>
                    <a:pt x="4426" y="1572"/>
                  </a:lnTo>
                  <a:lnTo>
                    <a:pt x="4426" y="1572"/>
                  </a:lnTo>
                  <a:lnTo>
                    <a:pt x="4238" y="1497"/>
                  </a:lnTo>
                  <a:cubicBezTo>
                    <a:pt x="4112" y="1459"/>
                    <a:pt x="3949" y="1396"/>
                    <a:pt x="3735" y="1321"/>
                  </a:cubicBezTo>
                  <a:cubicBezTo>
                    <a:pt x="3534" y="1245"/>
                    <a:pt x="3282" y="1170"/>
                    <a:pt x="3031" y="1069"/>
                  </a:cubicBezTo>
                  <a:cubicBezTo>
                    <a:pt x="2767" y="981"/>
                    <a:pt x="2490" y="881"/>
                    <a:pt x="2226" y="780"/>
                  </a:cubicBezTo>
                  <a:cubicBezTo>
                    <a:pt x="1949" y="679"/>
                    <a:pt x="1673" y="591"/>
                    <a:pt x="1408" y="491"/>
                  </a:cubicBezTo>
                  <a:cubicBezTo>
                    <a:pt x="1157" y="403"/>
                    <a:pt x="905" y="315"/>
                    <a:pt x="704" y="239"/>
                  </a:cubicBezTo>
                  <a:cubicBezTo>
                    <a:pt x="490" y="176"/>
                    <a:pt x="314" y="113"/>
                    <a:pt x="189" y="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22"/>
            <p:cNvSpPr/>
            <p:nvPr/>
          </p:nvSpPr>
          <p:spPr>
            <a:xfrm>
              <a:off x="4867525" y="2109450"/>
              <a:ext cx="178275" cy="16375"/>
            </a:xfrm>
            <a:custGeom>
              <a:avLst/>
              <a:gdLst/>
              <a:ahLst/>
              <a:cxnLst/>
              <a:rect l="l" t="t" r="r" b="b"/>
              <a:pathLst>
                <a:path w="7131" h="655" extrusionOk="0">
                  <a:moveTo>
                    <a:pt x="1" y="0"/>
                  </a:moveTo>
                  <a:lnTo>
                    <a:pt x="277" y="88"/>
                  </a:lnTo>
                  <a:lnTo>
                    <a:pt x="428" y="126"/>
                  </a:lnTo>
                  <a:lnTo>
                    <a:pt x="604" y="176"/>
                  </a:lnTo>
                  <a:cubicBezTo>
                    <a:pt x="743" y="202"/>
                    <a:pt x="881" y="239"/>
                    <a:pt x="1044" y="264"/>
                  </a:cubicBezTo>
                  <a:cubicBezTo>
                    <a:pt x="1371" y="327"/>
                    <a:pt x="1774" y="365"/>
                    <a:pt x="2201" y="403"/>
                  </a:cubicBezTo>
                  <a:cubicBezTo>
                    <a:pt x="2629" y="440"/>
                    <a:pt x="3081" y="440"/>
                    <a:pt x="3547" y="453"/>
                  </a:cubicBezTo>
                  <a:cubicBezTo>
                    <a:pt x="3999" y="466"/>
                    <a:pt x="4452" y="453"/>
                    <a:pt x="4880" y="478"/>
                  </a:cubicBezTo>
                  <a:cubicBezTo>
                    <a:pt x="5295" y="503"/>
                    <a:pt x="5697" y="503"/>
                    <a:pt x="6024" y="528"/>
                  </a:cubicBezTo>
                  <a:cubicBezTo>
                    <a:pt x="6187" y="541"/>
                    <a:pt x="6338" y="554"/>
                    <a:pt x="6477" y="566"/>
                  </a:cubicBezTo>
                  <a:cubicBezTo>
                    <a:pt x="6628" y="579"/>
                    <a:pt x="6728" y="591"/>
                    <a:pt x="6829" y="617"/>
                  </a:cubicBezTo>
                  <a:lnTo>
                    <a:pt x="7131" y="654"/>
                  </a:lnTo>
                  <a:lnTo>
                    <a:pt x="6854" y="566"/>
                  </a:lnTo>
                  <a:cubicBezTo>
                    <a:pt x="6766" y="541"/>
                    <a:pt x="6653" y="516"/>
                    <a:pt x="6514" y="491"/>
                  </a:cubicBezTo>
                  <a:cubicBezTo>
                    <a:pt x="6389" y="466"/>
                    <a:pt x="6238" y="440"/>
                    <a:pt x="6074" y="415"/>
                  </a:cubicBezTo>
                  <a:cubicBezTo>
                    <a:pt x="5735" y="365"/>
                    <a:pt x="5345" y="327"/>
                    <a:pt x="4917" y="290"/>
                  </a:cubicBezTo>
                  <a:cubicBezTo>
                    <a:pt x="4490" y="264"/>
                    <a:pt x="4025" y="252"/>
                    <a:pt x="3572" y="239"/>
                  </a:cubicBezTo>
                  <a:cubicBezTo>
                    <a:pt x="3119" y="227"/>
                    <a:pt x="2667" y="239"/>
                    <a:pt x="2239" y="214"/>
                  </a:cubicBezTo>
                  <a:cubicBezTo>
                    <a:pt x="1824" y="202"/>
                    <a:pt x="1434" y="189"/>
                    <a:pt x="1095" y="151"/>
                  </a:cubicBezTo>
                  <a:cubicBezTo>
                    <a:pt x="931" y="139"/>
                    <a:pt x="780" y="114"/>
                    <a:pt x="642" y="101"/>
                  </a:cubicBezTo>
                  <a:lnTo>
                    <a:pt x="453" y="76"/>
                  </a:lnTo>
                  <a:lnTo>
                    <a:pt x="302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22"/>
            <p:cNvSpPr/>
            <p:nvPr/>
          </p:nvSpPr>
          <p:spPr>
            <a:xfrm>
              <a:off x="4974100" y="2020350"/>
              <a:ext cx="88375" cy="53900"/>
            </a:xfrm>
            <a:custGeom>
              <a:avLst/>
              <a:gdLst/>
              <a:ahLst/>
              <a:cxnLst/>
              <a:rect l="l" t="t" r="r" b="b"/>
              <a:pathLst>
                <a:path w="3535" h="2156" extrusionOk="0">
                  <a:moveTo>
                    <a:pt x="3209" y="1"/>
                  </a:moveTo>
                  <a:cubicBezTo>
                    <a:pt x="3062" y="1"/>
                    <a:pt x="2914" y="12"/>
                    <a:pt x="2767" y="31"/>
                  </a:cubicBezTo>
                  <a:cubicBezTo>
                    <a:pt x="2478" y="69"/>
                    <a:pt x="2201" y="144"/>
                    <a:pt x="1937" y="257"/>
                  </a:cubicBezTo>
                  <a:cubicBezTo>
                    <a:pt x="1686" y="370"/>
                    <a:pt x="1447" y="521"/>
                    <a:pt x="1233" y="722"/>
                  </a:cubicBezTo>
                  <a:cubicBezTo>
                    <a:pt x="1082" y="898"/>
                    <a:pt x="944" y="1087"/>
                    <a:pt x="818" y="1276"/>
                  </a:cubicBezTo>
                  <a:cubicBezTo>
                    <a:pt x="717" y="1439"/>
                    <a:pt x="604" y="1603"/>
                    <a:pt x="478" y="1754"/>
                  </a:cubicBezTo>
                  <a:cubicBezTo>
                    <a:pt x="390" y="1867"/>
                    <a:pt x="277" y="1967"/>
                    <a:pt x="151" y="2055"/>
                  </a:cubicBezTo>
                  <a:cubicBezTo>
                    <a:pt x="101" y="2093"/>
                    <a:pt x="51" y="2118"/>
                    <a:pt x="1" y="2156"/>
                  </a:cubicBezTo>
                  <a:cubicBezTo>
                    <a:pt x="63" y="2131"/>
                    <a:pt x="139" y="2106"/>
                    <a:pt x="202" y="2081"/>
                  </a:cubicBezTo>
                  <a:cubicBezTo>
                    <a:pt x="353" y="2005"/>
                    <a:pt x="504" y="1917"/>
                    <a:pt x="642" y="1804"/>
                  </a:cubicBezTo>
                  <a:cubicBezTo>
                    <a:pt x="805" y="1666"/>
                    <a:pt x="944" y="1502"/>
                    <a:pt x="1082" y="1326"/>
                  </a:cubicBezTo>
                  <a:cubicBezTo>
                    <a:pt x="1220" y="1150"/>
                    <a:pt x="1359" y="974"/>
                    <a:pt x="1522" y="810"/>
                  </a:cubicBezTo>
                  <a:cubicBezTo>
                    <a:pt x="1686" y="634"/>
                    <a:pt x="1887" y="484"/>
                    <a:pt x="2113" y="383"/>
                  </a:cubicBezTo>
                  <a:cubicBezTo>
                    <a:pt x="2327" y="270"/>
                    <a:pt x="2553" y="182"/>
                    <a:pt x="2805" y="131"/>
                  </a:cubicBezTo>
                  <a:cubicBezTo>
                    <a:pt x="2981" y="81"/>
                    <a:pt x="3169" y="56"/>
                    <a:pt x="3358" y="43"/>
                  </a:cubicBezTo>
                  <a:cubicBezTo>
                    <a:pt x="3433" y="31"/>
                    <a:pt x="3484" y="31"/>
                    <a:pt x="3521" y="31"/>
                  </a:cubicBezTo>
                  <a:lnTo>
                    <a:pt x="3534" y="31"/>
                  </a:lnTo>
                  <a:cubicBezTo>
                    <a:pt x="3496" y="31"/>
                    <a:pt x="3433" y="18"/>
                    <a:pt x="3371" y="6"/>
                  </a:cubicBezTo>
                  <a:cubicBezTo>
                    <a:pt x="3317" y="2"/>
                    <a:pt x="3263" y="1"/>
                    <a:pt x="32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22"/>
            <p:cNvSpPr/>
            <p:nvPr/>
          </p:nvSpPr>
          <p:spPr>
            <a:xfrm>
              <a:off x="5053325" y="2080200"/>
              <a:ext cx="116350" cy="13250"/>
            </a:xfrm>
            <a:custGeom>
              <a:avLst/>
              <a:gdLst/>
              <a:ahLst/>
              <a:cxnLst/>
              <a:rect l="l" t="t" r="r" b="b"/>
              <a:pathLst>
                <a:path w="4654" h="530" extrusionOk="0">
                  <a:moveTo>
                    <a:pt x="755" y="1"/>
                  </a:moveTo>
                  <a:cubicBezTo>
                    <a:pt x="529" y="1"/>
                    <a:pt x="340" y="13"/>
                    <a:pt x="214" y="26"/>
                  </a:cubicBezTo>
                  <a:lnTo>
                    <a:pt x="0" y="39"/>
                  </a:lnTo>
                  <a:lnTo>
                    <a:pt x="202" y="39"/>
                  </a:lnTo>
                  <a:cubicBezTo>
                    <a:pt x="340" y="39"/>
                    <a:pt x="516" y="51"/>
                    <a:pt x="742" y="51"/>
                  </a:cubicBezTo>
                  <a:cubicBezTo>
                    <a:pt x="981" y="64"/>
                    <a:pt x="1233" y="76"/>
                    <a:pt x="1509" y="101"/>
                  </a:cubicBezTo>
                  <a:cubicBezTo>
                    <a:pt x="1786" y="114"/>
                    <a:pt x="2075" y="139"/>
                    <a:pt x="2364" y="177"/>
                  </a:cubicBezTo>
                  <a:cubicBezTo>
                    <a:pt x="2654" y="202"/>
                    <a:pt x="2943" y="240"/>
                    <a:pt x="3220" y="278"/>
                  </a:cubicBezTo>
                  <a:cubicBezTo>
                    <a:pt x="3484" y="315"/>
                    <a:pt x="3735" y="353"/>
                    <a:pt x="3949" y="391"/>
                  </a:cubicBezTo>
                  <a:cubicBezTo>
                    <a:pt x="4163" y="428"/>
                    <a:pt x="4339" y="466"/>
                    <a:pt x="4464" y="491"/>
                  </a:cubicBezTo>
                  <a:lnTo>
                    <a:pt x="4653" y="529"/>
                  </a:lnTo>
                  <a:lnTo>
                    <a:pt x="4477" y="466"/>
                  </a:lnTo>
                  <a:cubicBezTo>
                    <a:pt x="4351" y="441"/>
                    <a:pt x="4188" y="391"/>
                    <a:pt x="3974" y="340"/>
                  </a:cubicBezTo>
                  <a:cubicBezTo>
                    <a:pt x="3773" y="290"/>
                    <a:pt x="3521" y="240"/>
                    <a:pt x="3257" y="202"/>
                  </a:cubicBezTo>
                  <a:cubicBezTo>
                    <a:pt x="2993" y="152"/>
                    <a:pt x="2704" y="114"/>
                    <a:pt x="2402" y="76"/>
                  </a:cubicBezTo>
                  <a:cubicBezTo>
                    <a:pt x="2113" y="39"/>
                    <a:pt x="1811" y="26"/>
                    <a:pt x="1535" y="13"/>
                  </a:cubicBezTo>
                  <a:cubicBezTo>
                    <a:pt x="1245" y="1"/>
                    <a:pt x="981" y="1"/>
                    <a:pt x="7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22"/>
            <p:cNvSpPr/>
            <p:nvPr/>
          </p:nvSpPr>
          <p:spPr>
            <a:xfrm>
              <a:off x="5032575" y="2050350"/>
              <a:ext cx="60075" cy="14175"/>
            </a:xfrm>
            <a:custGeom>
              <a:avLst/>
              <a:gdLst/>
              <a:ahLst/>
              <a:cxnLst/>
              <a:rect l="l" t="t" r="r" b="b"/>
              <a:pathLst>
                <a:path w="2403" h="567" extrusionOk="0">
                  <a:moveTo>
                    <a:pt x="2289" y="0"/>
                  </a:moveTo>
                  <a:cubicBezTo>
                    <a:pt x="2226" y="0"/>
                    <a:pt x="2126" y="0"/>
                    <a:pt x="2000" y="25"/>
                  </a:cubicBezTo>
                  <a:cubicBezTo>
                    <a:pt x="1887" y="38"/>
                    <a:pt x="1736" y="51"/>
                    <a:pt x="1597" y="88"/>
                  </a:cubicBezTo>
                  <a:cubicBezTo>
                    <a:pt x="1447" y="113"/>
                    <a:pt x="1296" y="139"/>
                    <a:pt x="1145" y="176"/>
                  </a:cubicBezTo>
                  <a:cubicBezTo>
                    <a:pt x="981" y="214"/>
                    <a:pt x="843" y="252"/>
                    <a:pt x="705" y="290"/>
                  </a:cubicBezTo>
                  <a:cubicBezTo>
                    <a:pt x="566" y="340"/>
                    <a:pt x="441" y="378"/>
                    <a:pt x="340" y="415"/>
                  </a:cubicBezTo>
                  <a:cubicBezTo>
                    <a:pt x="227" y="466"/>
                    <a:pt x="151" y="503"/>
                    <a:pt x="88" y="528"/>
                  </a:cubicBezTo>
                  <a:lnTo>
                    <a:pt x="0" y="566"/>
                  </a:lnTo>
                  <a:lnTo>
                    <a:pt x="101" y="541"/>
                  </a:lnTo>
                  <a:lnTo>
                    <a:pt x="378" y="478"/>
                  </a:lnTo>
                  <a:cubicBezTo>
                    <a:pt x="491" y="440"/>
                    <a:pt x="617" y="415"/>
                    <a:pt x="755" y="378"/>
                  </a:cubicBezTo>
                  <a:cubicBezTo>
                    <a:pt x="893" y="340"/>
                    <a:pt x="1044" y="315"/>
                    <a:pt x="1195" y="277"/>
                  </a:cubicBezTo>
                  <a:cubicBezTo>
                    <a:pt x="1346" y="239"/>
                    <a:pt x="1497" y="201"/>
                    <a:pt x="1635" y="176"/>
                  </a:cubicBezTo>
                  <a:cubicBezTo>
                    <a:pt x="1773" y="139"/>
                    <a:pt x="1912" y="113"/>
                    <a:pt x="2025" y="88"/>
                  </a:cubicBezTo>
                  <a:lnTo>
                    <a:pt x="2302" y="25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22"/>
            <p:cNvSpPr/>
            <p:nvPr/>
          </p:nvSpPr>
          <p:spPr>
            <a:xfrm>
              <a:off x="4859350" y="2132075"/>
              <a:ext cx="96850" cy="18900"/>
            </a:xfrm>
            <a:custGeom>
              <a:avLst/>
              <a:gdLst/>
              <a:ahLst/>
              <a:cxnLst/>
              <a:rect l="l" t="t" r="r" b="b"/>
              <a:pathLst>
                <a:path w="3874" h="756" extrusionOk="0">
                  <a:moveTo>
                    <a:pt x="1" y="1"/>
                  </a:moveTo>
                  <a:lnTo>
                    <a:pt x="152" y="51"/>
                  </a:lnTo>
                  <a:cubicBezTo>
                    <a:pt x="252" y="76"/>
                    <a:pt x="391" y="126"/>
                    <a:pt x="567" y="164"/>
                  </a:cubicBezTo>
                  <a:cubicBezTo>
                    <a:pt x="743" y="215"/>
                    <a:pt x="944" y="277"/>
                    <a:pt x="1170" y="328"/>
                  </a:cubicBezTo>
                  <a:cubicBezTo>
                    <a:pt x="1397" y="378"/>
                    <a:pt x="1635" y="428"/>
                    <a:pt x="1874" y="479"/>
                  </a:cubicBezTo>
                  <a:cubicBezTo>
                    <a:pt x="2113" y="541"/>
                    <a:pt x="2365" y="567"/>
                    <a:pt x="2591" y="604"/>
                  </a:cubicBezTo>
                  <a:cubicBezTo>
                    <a:pt x="2830" y="642"/>
                    <a:pt x="3044" y="667"/>
                    <a:pt x="3232" y="692"/>
                  </a:cubicBezTo>
                  <a:cubicBezTo>
                    <a:pt x="3421" y="717"/>
                    <a:pt x="3585" y="730"/>
                    <a:pt x="3698" y="743"/>
                  </a:cubicBezTo>
                  <a:lnTo>
                    <a:pt x="3874" y="755"/>
                  </a:lnTo>
                  <a:lnTo>
                    <a:pt x="3698" y="717"/>
                  </a:lnTo>
                  <a:lnTo>
                    <a:pt x="3270" y="642"/>
                  </a:lnTo>
                  <a:lnTo>
                    <a:pt x="2641" y="516"/>
                  </a:lnTo>
                  <a:cubicBezTo>
                    <a:pt x="2415" y="479"/>
                    <a:pt x="2176" y="428"/>
                    <a:pt x="1937" y="378"/>
                  </a:cubicBezTo>
                  <a:cubicBezTo>
                    <a:pt x="1698" y="340"/>
                    <a:pt x="1459" y="277"/>
                    <a:pt x="1220" y="227"/>
                  </a:cubicBezTo>
                  <a:lnTo>
                    <a:pt x="604" y="114"/>
                  </a:lnTo>
                  <a:lnTo>
                    <a:pt x="164" y="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22"/>
            <p:cNvSpPr/>
            <p:nvPr/>
          </p:nvSpPr>
          <p:spPr>
            <a:xfrm>
              <a:off x="4669150" y="2104425"/>
              <a:ext cx="110375" cy="39950"/>
            </a:xfrm>
            <a:custGeom>
              <a:avLst/>
              <a:gdLst/>
              <a:ahLst/>
              <a:cxnLst/>
              <a:rect l="l" t="t" r="r" b="b"/>
              <a:pathLst>
                <a:path w="4415" h="1598" extrusionOk="0">
                  <a:moveTo>
                    <a:pt x="1" y="0"/>
                  </a:moveTo>
                  <a:lnTo>
                    <a:pt x="152" y="101"/>
                  </a:lnTo>
                  <a:cubicBezTo>
                    <a:pt x="240" y="176"/>
                    <a:pt x="378" y="264"/>
                    <a:pt x="542" y="365"/>
                  </a:cubicBezTo>
                  <a:cubicBezTo>
                    <a:pt x="718" y="478"/>
                    <a:pt x="932" y="591"/>
                    <a:pt x="1170" y="704"/>
                  </a:cubicBezTo>
                  <a:cubicBezTo>
                    <a:pt x="1422" y="830"/>
                    <a:pt x="1686" y="943"/>
                    <a:pt x="1963" y="1044"/>
                  </a:cubicBezTo>
                  <a:cubicBezTo>
                    <a:pt x="2239" y="1144"/>
                    <a:pt x="2541" y="1245"/>
                    <a:pt x="2818" y="1308"/>
                  </a:cubicBezTo>
                  <a:cubicBezTo>
                    <a:pt x="3107" y="1383"/>
                    <a:pt x="3371" y="1446"/>
                    <a:pt x="3610" y="1484"/>
                  </a:cubicBezTo>
                  <a:cubicBezTo>
                    <a:pt x="3836" y="1534"/>
                    <a:pt x="4050" y="1559"/>
                    <a:pt x="4188" y="1572"/>
                  </a:cubicBezTo>
                  <a:lnTo>
                    <a:pt x="4415" y="1597"/>
                  </a:lnTo>
                  <a:lnTo>
                    <a:pt x="4201" y="1559"/>
                  </a:lnTo>
                  <a:cubicBezTo>
                    <a:pt x="4063" y="1534"/>
                    <a:pt x="3861" y="1484"/>
                    <a:pt x="3635" y="1434"/>
                  </a:cubicBezTo>
                  <a:cubicBezTo>
                    <a:pt x="3409" y="1383"/>
                    <a:pt x="3157" y="1308"/>
                    <a:pt x="2881" y="1232"/>
                  </a:cubicBezTo>
                  <a:cubicBezTo>
                    <a:pt x="2604" y="1157"/>
                    <a:pt x="2327" y="1056"/>
                    <a:pt x="2051" y="956"/>
                  </a:cubicBezTo>
                  <a:cubicBezTo>
                    <a:pt x="1774" y="855"/>
                    <a:pt x="1510" y="742"/>
                    <a:pt x="1258" y="641"/>
                  </a:cubicBezTo>
                  <a:cubicBezTo>
                    <a:pt x="1020" y="541"/>
                    <a:pt x="793" y="428"/>
                    <a:pt x="617" y="327"/>
                  </a:cubicBezTo>
                  <a:cubicBezTo>
                    <a:pt x="441" y="226"/>
                    <a:pt x="278" y="151"/>
                    <a:pt x="177" y="8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22"/>
            <p:cNvSpPr/>
            <p:nvPr/>
          </p:nvSpPr>
          <p:spPr>
            <a:xfrm>
              <a:off x="4649675" y="2067000"/>
              <a:ext cx="53150" cy="17625"/>
            </a:xfrm>
            <a:custGeom>
              <a:avLst/>
              <a:gdLst/>
              <a:ahLst/>
              <a:cxnLst/>
              <a:rect l="l" t="t" r="r" b="b"/>
              <a:pathLst>
                <a:path w="2126" h="705" extrusionOk="0">
                  <a:moveTo>
                    <a:pt x="2125" y="1"/>
                  </a:moveTo>
                  <a:lnTo>
                    <a:pt x="2012" y="13"/>
                  </a:lnTo>
                  <a:cubicBezTo>
                    <a:pt x="1949" y="26"/>
                    <a:pt x="1861" y="26"/>
                    <a:pt x="1748" y="51"/>
                  </a:cubicBezTo>
                  <a:cubicBezTo>
                    <a:pt x="1648" y="76"/>
                    <a:pt x="1522" y="101"/>
                    <a:pt x="1384" y="139"/>
                  </a:cubicBezTo>
                  <a:cubicBezTo>
                    <a:pt x="1258" y="177"/>
                    <a:pt x="1119" y="215"/>
                    <a:pt x="981" y="252"/>
                  </a:cubicBezTo>
                  <a:cubicBezTo>
                    <a:pt x="843" y="303"/>
                    <a:pt x="717" y="353"/>
                    <a:pt x="591" y="403"/>
                  </a:cubicBezTo>
                  <a:cubicBezTo>
                    <a:pt x="478" y="441"/>
                    <a:pt x="365" y="504"/>
                    <a:pt x="277" y="541"/>
                  </a:cubicBezTo>
                  <a:cubicBezTo>
                    <a:pt x="189" y="592"/>
                    <a:pt x="126" y="629"/>
                    <a:pt x="76" y="655"/>
                  </a:cubicBezTo>
                  <a:lnTo>
                    <a:pt x="0" y="705"/>
                  </a:lnTo>
                  <a:lnTo>
                    <a:pt x="0" y="705"/>
                  </a:lnTo>
                  <a:lnTo>
                    <a:pt x="88" y="667"/>
                  </a:lnTo>
                  <a:lnTo>
                    <a:pt x="327" y="592"/>
                  </a:lnTo>
                  <a:lnTo>
                    <a:pt x="667" y="479"/>
                  </a:lnTo>
                  <a:cubicBezTo>
                    <a:pt x="793" y="441"/>
                    <a:pt x="918" y="391"/>
                    <a:pt x="1057" y="353"/>
                  </a:cubicBezTo>
                  <a:cubicBezTo>
                    <a:pt x="1195" y="303"/>
                    <a:pt x="1321" y="265"/>
                    <a:pt x="1446" y="227"/>
                  </a:cubicBezTo>
                  <a:cubicBezTo>
                    <a:pt x="1572" y="177"/>
                    <a:pt x="1685" y="139"/>
                    <a:pt x="1786" y="114"/>
                  </a:cubicBezTo>
                  <a:lnTo>
                    <a:pt x="2025" y="26"/>
                  </a:lnTo>
                  <a:lnTo>
                    <a:pt x="21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22"/>
            <p:cNvSpPr/>
            <p:nvPr/>
          </p:nvSpPr>
          <p:spPr>
            <a:xfrm>
              <a:off x="4735500" y="2045325"/>
              <a:ext cx="130800" cy="40575"/>
            </a:xfrm>
            <a:custGeom>
              <a:avLst/>
              <a:gdLst/>
              <a:ahLst/>
              <a:cxnLst/>
              <a:rect l="l" t="t" r="r" b="b"/>
              <a:pathLst>
                <a:path w="5232" h="1623" extrusionOk="0">
                  <a:moveTo>
                    <a:pt x="5231" y="0"/>
                  </a:moveTo>
                  <a:cubicBezTo>
                    <a:pt x="5231" y="0"/>
                    <a:pt x="5156" y="38"/>
                    <a:pt x="5030" y="101"/>
                  </a:cubicBezTo>
                  <a:cubicBezTo>
                    <a:pt x="4892" y="151"/>
                    <a:pt x="4716" y="239"/>
                    <a:pt x="4477" y="327"/>
                  </a:cubicBezTo>
                  <a:cubicBezTo>
                    <a:pt x="4238" y="415"/>
                    <a:pt x="3961" y="503"/>
                    <a:pt x="3647" y="591"/>
                  </a:cubicBezTo>
                  <a:cubicBezTo>
                    <a:pt x="3345" y="692"/>
                    <a:pt x="3006" y="780"/>
                    <a:pt x="2666" y="868"/>
                  </a:cubicBezTo>
                  <a:cubicBezTo>
                    <a:pt x="2339" y="943"/>
                    <a:pt x="2000" y="1031"/>
                    <a:pt x="1673" y="1107"/>
                  </a:cubicBezTo>
                  <a:cubicBezTo>
                    <a:pt x="1358" y="1195"/>
                    <a:pt x="1069" y="1270"/>
                    <a:pt x="818" y="1346"/>
                  </a:cubicBezTo>
                  <a:cubicBezTo>
                    <a:pt x="566" y="1421"/>
                    <a:pt x="365" y="1484"/>
                    <a:pt x="227" y="1534"/>
                  </a:cubicBezTo>
                  <a:lnTo>
                    <a:pt x="0" y="1622"/>
                  </a:lnTo>
                  <a:lnTo>
                    <a:pt x="239" y="1559"/>
                  </a:lnTo>
                  <a:cubicBezTo>
                    <a:pt x="377" y="1509"/>
                    <a:pt x="591" y="1459"/>
                    <a:pt x="843" y="1396"/>
                  </a:cubicBezTo>
                  <a:cubicBezTo>
                    <a:pt x="1094" y="1333"/>
                    <a:pt x="1396" y="1270"/>
                    <a:pt x="1723" y="1195"/>
                  </a:cubicBezTo>
                  <a:cubicBezTo>
                    <a:pt x="2037" y="1119"/>
                    <a:pt x="2389" y="1044"/>
                    <a:pt x="2729" y="956"/>
                  </a:cubicBezTo>
                  <a:cubicBezTo>
                    <a:pt x="3069" y="880"/>
                    <a:pt x="3408" y="780"/>
                    <a:pt x="3710" y="679"/>
                  </a:cubicBezTo>
                  <a:cubicBezTo>
                    <a:pt x="4024" y="579"/>
                    <a:pt x="4288" y="465"/>
                    <a:pt x="4527" y="377"/>
                  </a:cubicBezTo>
                  <a:cubicBezTo>
                    <a:pt x="4703" y="289"/>
                    <a:pt x="4879" y="201"/>
                    <a:pt x="5043" y="113"/>
                  </a:cubicBezTo>
                  <a:cubicBezTo>
                    <a:pt x="5168" y="38"/>
                    <a:pt x="5231" y="0"/>
                    <a:pt x="5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22"/>
            <p:cNvSpPr/>
            <p:nvPr/>
          </p:nvSpPr>
          <p:spPr>
            <a:xfrm>
              <a:off x="4855900" y="2039650"/>
              <a:ext cx="95600" cy="46550"/>
            </a:xfrm>
            <a:custGeom>
              <a:avLst/>
              <a:gdLst/>
              <a:ahLst/>
              <a:cxnLst/>
              <a:rect l="l" t="t" r="r" b="b"/>
              <a:pathLst>
                <a:path w="3824" h="1862" extrusionOk="0">
                  <a:moveTo>
                    <a:pt x="3823" y="1"/>
                  </a:moveTo>
                  <a:lnTo>
                    <a:pt x="3685" y="101"/>
                  </a:lnTo>
                  <a:cubicBezTo>
                    <a:pt x="3597" y="164"/>
                    <a:pt x="3458" y="240"/>
                    <a:pt x="3295" y="340"/>
                  </a:cubicBezTo>
                  <a:cubicBezTo>
                    <a:pt x="3132" y="441"/>
                    <a:pt x="2943" y="554"/>
                    <a:pt x="2729" y="680"/>
                  </a:cubicBezTo>
                  <a:cubicBezTo>
                    <a:pt x="2528" y="806"/>
                    <a:pt x="2289" y="919"/>
                    <a:pt x="2050" y="1032"/>
                  </a:cubicBezTo>
                  <a:cubicBezTo>
                    <a:pt x="1799" y="1145"/>
                    <a:pt x="1560" y="1271"/>
                    <a:pt x="1321" y="1359"/>
                  </a:cubicBezTo>
                  <a:cubicBezTo>
                    <a:pt x="1082" y="1459"/>
                    <a:pt x="868" y="1560"/>
                    <a:pt x="667" y="1623"/>
                  </a:cubicBezTo>
                  <a:cubicBezTo>
                    <a:pt x="466" y="1698"/>
                    <a:pt x="302" y="1761"/>
                    <a:pt x="176" y="1799"/>
                  </a:cubicBezTo>
                  <a:lnTo>
                    <a:pt x="0" y="1862"/>
                  </a:lnTo>
                  <a:lnTo>
                    <a:pt x="189" y="1812"/>
                  </a:lnTo>
                  <a:cubicBezTo>
                    <a:pt x="315" y="1786"/>
                    <a:pt x="503" y="1736"/>
                    <a:pt x="705" y="1673"/>
                  </a:cubicBezTo>
                  <a:cubicBezTo>
                    <a:pt x="918" y="1610"/>
                    <a:pt x="1157" y="1535"/>
                    <a:pt x="1396" y="1447"/>
                  </a:cubicBezTo>
                  <a:cubicBezTo>
                    <a:pt x="1648" y="1346"/>
                    <a:pt x="1912" y="1233"/>
                    <a:pt x="2151" y="1120"/>
                  </a:cubicBezTo>
                  <a:cubicBezTo>
                    <a:pt x="2390" y="994"/>
                    <a:pt x="2616" y="868"/>
                    <a:pt x="2830" y="743"/>
                  </a:cubicBezTo>
                  <a:cubicBezTo>
                    <a:pt x="3044" y="617"/>
                    <a:pt x="3220" y="491"/>
                    <a:pt x="3370" y="378"/>
                  </a:cubicBezTo>
                  <a:cubicBezTo>
                    <a:pt x="3521" y="277"/>
                    <a:pt x="3635" y="177"/>
                    <a:pt x="3710" y="114"/>
                  </a:cubicBezTo>
                  <a:lnTo>
                    <a:pt x="38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54" name="Google Shape;3454;p22"/>
          <p:cNvSpPr txBox="1">
            <a:spLocks noGrp="1"/>
          </p:cNvSpPr>
          <p:nvPr>
            <p:ph type="body" idx="1"/>
          </p:nvPr>
        </p:nvSpPr>
        <p:spPr>
          <a:xfrm>
            <a:off x="713225" y="1371550"/>
            <a:ext cx="7725900" cy="11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◈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3" name="Google Shape;3923;p25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 rot="10800000" flipH="1">
            <a:off x="-25" y="-390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24" name="Google Shape;3924;p25"/>
          <p:cNvGrpSpPr/>
          <p:nvPr/>
        </p:nvGrpSpPr>
        <p:grpSpPr>
          <a:xfrm>
            <a:off x="371748" y="295950"/>
            <a:ext cx="8412661" cy="198675"/>
            <a:chOff x="371748" y="295950"/>
            <a:chExt cx="8412661" cy="198675"/>
          </a:xfrm>
        </p:grpSpPr>
        <p:sp>
          <p:nvSpPr>
            <p:cNvPr id="3925" name="Google Shape;3925;p25"/>
            <p:cNvSpPr/>
            <p:nvPr/>
          </p:nvSpPr>
          <p:spPr>
            <a:xfrm>
              <a:off x="8686802" y="361460"/>
              <a:ext cx="97607" cy="94146"/>
            </a:xfrm>
            <a:custGeom>
              <a:avLst/>
              <a:gdLst/>
              <a:ahLst/>
              <a:cxnLst/>
              <a:rect l="l" t="t" r="r" b="b"/>
              <a:pathLst>
                <a:path w="987" h="952" extrusionOk="0">
                  <a:moveTo>
                    <a:pt x="458" y="1"/>
                  </a:moveTo>
                  <a:cubicBezTo>
                    <a:pt x="170" y="1"/>
                    <a:pt x="209" y="196"/>
                    <a:pt x="337" y="361"/>
                  </a:cubicBezTo>
                  <a:lnTo>
                    <a:pt x="337" y="361"/>
                  </a:lnTo>
                  <a:cubicBezTo>
                    <a:pt x="441" y="249"/>
                    <a:pt x="570" y="155"/>
                    <a:pt x="687" y="120"/>
                  </a:cubicBezTo>
                  <a:lnTo>
                    <a:pt x="687" y="120"/>
                  </a:lnTo>
                  <a:cubicBezTo>
                    <a:pt x="634" y="48"/>
                    <a:pt x="558" y="1"/>
                    <a:pt x="458" y="1"/>
                  </a:cubicBezTo>
                  <a:close/>
                  <a:moveTo>
                    <a:pt x="780" y="104"/>
                  </a:moveTo>
                  <a:cubicBezTo>
                    <a:pt x="750" y="104"/>
                    <a:pt x="719" y="110"/>
                    <a:pt x="687" y="120"/>
                  </a:cubicBezTo>
                  <a:lnTo>
                    <a:pt x="687" y="120"/>
                  </a:lnTo>
                  <a:cubicBezTo>
                    <a:pt x="745" y="200"/>
                    <a:pt x="775" y="312"/>
                    <a:pt x="775" y="423"/>
                  </a:cubicBezTo>
                  <a:cubicBezTo>
                    <a:pt x="775" y="538"/>
                    <a:pt x="730" y="583"/>
                    <a:pt x="666" y="583"/>
                  </a:cubicBezTo>
                  <a:cubicBezTo>
                    <a:pt x="569" y="583"/>
                    <a:pt x="429" y="480"/>
                    <a:pt x="337" y="361"/>
                  </a:cubicBezTo>
                  <a:lnTo>
                    <a:pt x="337" y="361"/>
                  </a:lnTo>
                  <a:cubicBezTo>
                    <a:pt x="105" y="610"/>
                    <a:pt x="1" y="952"/>
                    <a:pt x="458" y="952"/>
                  </a:cubicBezTo>
                  <a:cubicBezTo>
                    <a:pt x="775" y="952"/>
                    <a:pt x="986" y="740"/>
                    <a:pt x="986" y="423"/>
                  </a:cubicBezTo>
                  <a:cubicBezTo>
                    <a:pt x="986" y="192"/>
                    <a:pt x="899" y="104"/>
                    <a:pt x="780" y="104"/>
                  </a:cubicBezTo>
                  <a:close/>
                </a:path>
              </a:pathLst>
            </a:custGeom>
            <a:gradFill>
              <a:gsLst>
                <a:gs pos="0">
                  <a:srgbClr val="786446"/>
                </a:gs>
                <a:gs pos="24000">
                  <a:srgbClr val="A68C63"/>
                </a:gs>
                <a:gs pos="45000">
                  <a:srgbClr val="A6946E"/>
                </a:gs>
                <a:gs pos="76000">
                  <a:srgbClr val="A68C63"/>
                </a:gs>
                <a:gs pos="100000">
                  <a:srgbClr val="786446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25"/>
            <p:cNvSpPr/>
            <p:nvPr/>
          </p:nvSpPr>
          <p:spPr>
            <a:xfrm>
              <a:off x="371748" y="361460"/>
              <a:ext cx="102947" cy="94146"/>
            </a:xfrm>
            <a:custGeom>
              <a:avLst/>
              <a:gdLst/>
              <a:ahLst/>
              <a:cxnLst/>
              <a:rect l="l" t="t" r="r" b="b"/>
              <a:pathLst>
                <a:path w="1041" h="952" extrusionOk="0">
                  <a:moveTo>
                    <a:pt x="406" y="1"/>
                  </a:moveTo>
                  <a:cubicBezTo>
                    <a:pt x="166" y="1"/>
                    <a:pt x="232" y="197"/>
                    <a:pt x="374" y="362"/>
                  </a:cubicBezTo>
                  <a:lnTo>
                    <a:pt x="374" y="362"/>
                  </a:lnTo>
                  <a:cubicBezTo>
                    <a:pt x="473" y="262"/>
                    <a:pt x="590" y="176"/>
                    <a:pt x="698" y="134"/>
                  </a:cubicBezTo>
                  <a:lnTo>
                    <a:pt x="698" y="134"/>
                  </a:lnTo>
                  <a:cubicBezTo>
                    <a:pt x="618" y="54"/>
                    <a:pt x="512" y="1"/>
                    <a:pt x="406" y="1"/>
                  </a:cubicBezTo>
                  <a:close/>
                  <a:moveTo>
                    <a:pt x="832" y="104"/>
                  </a:moveTo>
                  <a:cubicBezTo>
                    <a:pt x="791" y="104"/>
                    <a:pt x="745" y="115"/>
                    <a:pt x="698" y="134"/>
                  </a:cubicBezTo>
                  <a:lnTo>
                    <a:pt x="698" y="134"/>
                  </a:lnTo>
                  <a:cubicBezTo>
                    <a:pt x="776" y="213"/>
                    <a:pt x="829" y="318"/>
                    <a:pt x="829" y="423"/>
                  </a:cubicBezTo>
                  <a:cubicBezTo>
                    <a:pt x="829" y="538"/>
                    <a:pt x="784" y="583"/>
                    <a:pt x="719" y="583"/>
                  </a:cubicBezTo>
                  <a:cubicBezTo>
                    <a:pt x="621" y="583"/>
                    <a:pt x="478" y="481"/>
                    <a:pt x="374" y="362"/>
                  </a:cubicBezTo>
                  <a:lnTo>
                    <a:pt x="374" y="362"/>
                  </a:lnTo>
                  <a:cubicBezTo>
                    <a:pt x="130" y="611"/>
                    <a:pt x="1" y="952"/>
                    <a:pt x="406" y="952"/>
                  </a:cubicBezTo>
                  <a:cubicBezTo>
                    <a:pt x="723" y="952"/>
                    <a:pt x="1040" y="740"/>
                    <a:pt x="1040" y="423"/>
                  </a:cubicBezTo>
                  <a:cubicBezTo>
                    <a:pt x="1040" y="192"/>
                    <a:pt x="953" y="104"/>
                    <a:pt x="832" y="104"/>
                  </a:cubicBezTo>
                  <a:close/>
                </a:path>
              </a:pathLst>
            </a:custGeom>
            <a:gradFill>
              <a:gsLst>
                <a:gs pos="0">
                  <a:srgbClr val="786446"/>
                </a:gs>
                <a:gs pos="24000">
                  <a:srgbClr val="A68C63"/>
                </a:gs>
                <a:gs pos="45000">
                  <a:srgbClr val="A6946E"/>
                </a:gs>
                <a:gs pos="76000">
                  <a:srgbClr val="A68C63"/>
                </a:gs>
                <a:gs pos="100000">
                  <a:srgbClr val="786446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27" name="Google Shape;3927;p25"/>
            <p:cNvGrpSpPr/>
            <p:nvPr/>
          </p:nvGrpSpPr>
          <p:grpSpPr>
            <a:xfrm>
              <a:off x="504825" y="295950"/>
              <a:ext cx="8122726" cy="198675"/>
              <a:chOff x="504825" y="298750"/>
              <a:chExt cx="8122726" cy="198675"/>
            </a:xfrm>
          </p:grpSpPr>
          <p:grpSp>
            <p:nvGrpSpPr>
              <p:cNvPr id="3928" name="Google Shape;3928;p25"/>
              <p:cNvGrpSpPr/>
              <p:nvPr/>
            </p:nvGrpSpPr>
            <p:grpSpPr>
              <a:xfrm>
                <a:off x="504825" y="298750"/>
                <a:ext cx="8122726" cy="198675"/>
                <a:chOff x="9017419" y="539512"/>
                <a:chExt cx="5210550" cy="198675"/>
              </a:xfrm>
            </p:grpSpPr>
            <p:sp>
              <p:nvSpPr>
                <p:cNvPr id="3929" name="Google Shape;3929;p25"/>
                <p:cNvSpPr/>
                <p:nvPr/>
              </p:nvSpPr>
              <p:spPr>
                <a:xfrm>
                  <a:off x="9038813" y="685962"/>
                  <a:ext cx="5150745" cy="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20" h="107" extrusionOk="0">
                      <a:moveTo>
                        <a:pt x="1" y="0"/>
                      </a:moveTo>
                      <a:lnTo>
                        <a:pt x="1" y="106"/>
                      </a:lnTo>
                      <a:lnTo>
                        <a:pt x="41319" y="106"/>
                      </a:lnTo>
                      <a:lnTo>
                        <a:pt x="4131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0" name="Google Shape;3930;p25"/>
                <p:cNvSpPr/>
                <p:nvPr/>
              </p:nvSpPr>
              <p:spPr>
                <a:xfrm>
                  <a:off x="960430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1" name="Google Shape;3931;p25"/>
                <p:cNvSpPr/>
                <p:nvPr/>
              </p:nvSpPr>
              <p:spPr>
                <a:xfrm>
                  <a:off x="967738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2" name="Google Shape;3932;p25"/>
                <p:cNvSpPr/>
                <p:nvPr/>
              </p:nvSpPr>
              <p:spPr>
                <a:xfrm>
                  <a:off x="9740085" y="612693"/>
                  <a:ext cx="62896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3" name="Google Shape;3933;p25"/>
                <p:cNvSpPr/>
                <p:nvPr/>
              </p:nvSpPr>
              <p:spPr>
                <a:xfrm>
                  <a:off x="980288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4" name="Google Shape;3934;p25"/>
                <p:cNvSpPr/>
                <p:nvPr/>
              </p:nvSpPr>
              <p:spPr>
                <a:xfrm>
                  <a:off x="987596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5" name="Google Shape;3935;p25"/>
                <p:cNvSpPr/>
                <p:nvPr/>
              </p:nvSpPr>
              <p:spPr>
                <a:xfrm>
                  <a:off x="993866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6" name="Google Shape;3936;p25"/>
                <p:cNvSpPr/>
                <p:nvPr/>
              </p:nvSpPr>
              <p:spPr>
                <a:xfrm>
                  <a:off x="1001184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lnTo>
                        <a:pt x="0" y="74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7" name="Google Shape;3937;p25"/>
                <p:cNvSpPr/>
                <p:nvPr/>
              </p:nvSpPr>
              <p:spPr>
                <a:xfrm>
                  <a:off x="1007453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8" name="Google Shape;3938;p25"/>
                <p:cNvSpPr/>
                <p:nvPr/>
              </p:nvSpPr>
              <p:spPr>
                <a:xfrm>
                  <a:off x="1014772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9" name="Google Shape;3939;p25"/>
                <p:cNvSpPr/>
                <p:nvPr/>
              </p:nvSpPr>
              <p:spPr>
                <a:xfrm>
                  <a:off x="1021041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0" name="Google Shape;3940;p25"/>
                <p:cNvSpPr/>
                <p:nvPr/>
              </p:nvSpPr>
              <p:spPr>
                <a:xfrm>
                  <a:off x="10283499" y="612693"/>
                  <a:ext cx="62896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1" name="Google Shape;3941;p25"/>
                <p:cNvSpPr/>
                <p:nvPr/>
              </p:nvSpPr>
              <p:spPr>
                <a:xfrm>
                  <a:off x="10346296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634" y="0"/>
                      </a:moveTo>
                      <a:lnTo>
                        <a:pt x="0" y="740"/>
                      </a:lnTo>
                      <a:lnTo>
                        <a:pt x="106" y="74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2" name="Google Shape;3942;p25"/>
                <p:cNvSpPr/>
                <p:nvPr/>
              </p:nvSpPr>
              <p:spPr>
                <a:xfrm>
                  <a:off x="1041937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3" name="Google Shape;3943;p25"/>
                <p:cNvSpPr/>
                <p:nvPr/>
              </p:nvSpPr>
              <p:spPr>
                <a:xfrm>
                  <a:off x="1048207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4" name="Google Shape;3944;p25"/>
                <p:cNvSpPr/>
                <p:nvPr/>
              </p:nvSpPr>
              <p:spPr>
                <a:xfrm>
                  <a:off x="10555256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5" name="Google Shape;3945;p25"/>
                <p:cNvSpPr/>
                <p:nvPr/>
              </p:nvSpPr>
              <p:spPr>
                <a:xfrm>
                  <a:off x="1061795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6" name="Google Shape;3946;p25"/>
                <p:cNvSpPr/>
                <p:nvPr/>
              </p:nvSpPr>
              <p:spPr>
                <a:xfrm>
                  <a:off x="10691134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lnTo>
                        <a:pt x="0" y="74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7" name="Google Shape;3947;p25"/>
                <p:cNvSpPr/>
                <p:nvPr/>
              </p:nvSpPr>
              <p:spPr>
                <a:xfrm>
                  <a:off x="10753832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8" name="Google Shape;3948;p25"/>
                <p:cNvSpPr/>
                <p:nvPr/>
              </p:nvSpPr>
              <p:spPr>
                <a:xfrm>
                  <a:off x="10826913" y="612693"/>
                  <a:ext cx="62896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9" name="Google Shape;3949;p25"/>
                <p:cNvSpPr/>
                <p:nvPr/>
              </p:nvSpPr>
              <p:spPr>
                <a:xfrm>
                  <a:off x="1088971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0" name="Google Shape;3950;p25"/>
                <p:cNvSpPr/>
                <p:nvPr/>
              </p:nvSpPr>
              <p:spPr>
                <a:xfrm>
                  <a:off x="10962792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1" name="Google Shape;3951;p25"/>
                <p:cNvSpPr/>
                <p:nvPr/>
              </p:nvSpPr>
              <p:spPr>
                <a:xfrm>
                  <a:off x="1102548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2" name="Google Shape;3952;p25"/>
                <p:cNvSpPr/>
                <p:nvPr/>
              </p:nvSpPr>
              <p:spPr>
                <a:xfrm>
                  <a:off x="1109867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3" name="Google Shape;3953;p25"/>
                <p:cNvSpPr/>
                <p:nvPr/>
              </p:nvSpPr>
              <p:spPr>
                <a:xfrm>
                  <a:off x="11161368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4" name="Google Shape;3954;p25"/>
                <p:cNvSpPr/>
                <p:nvPr/>
              </p:nvSpPr>
              <p:spPr>
                <a:xfrm>
                  <a:off x="11234548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634" y="0"/>
                      </a:moveTo>
                      <a:lnTo>
                        <a:pt x="0" y="740"/>
                      </a:lnTo>
                      <a:lnTo>
                        <a:pt x="106" y="74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5" name="Google Shape;3955;p25"/>
                <p:cNvSpPr/>
                <p:nvPr/>
              </p:nvSpPr>
              <p:spPr>
                <a:xfrm>
                  <a:off x="11297246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6" name="Google Shape;3956;p25"/>
                <p:cNvSpPr/>
                <p:nvPr/>
              </p:nvSpPr>
              <p:spPr>
                <a:xfrm>
                  <a:off x="11370327" y="612693"/>
                  <a:ext cx="62896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7" name="Google Shape;3957;p25"/>
                <p:cNvSpPr/>
                <p:nvPr/>
              </p:nvSpPr>
              <p:spPr>
                <a:xfrm>
                  <a:off x="11433124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8" name="Google Shape;3958;p25"/>
                <p:cNvSpPr/>
                <p:nvPr/>
              </p:nvSpPr>
              <p:spPr>
                <a:xfrm>
                  <a:off x="11506206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9" name="Google Shape;3959;p25"/>
                <p:cNvSpPr/>
                <p:nvPr/>
              </p:nvSpPr>
              <p:spPr>
                <a:xfrm>
                  <a:off x="11568904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0" name="Google Shape;3960;p25"/>
                <p:cNvSpPr/>
                <p:nvPr/>
              </p:nvSpPr>
              <p:spPr>
                <a:xfrm>
                  <a:off x="11642084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1" name="Google Shape;3961;p25"/>
                <p:cNvSpPr/>
                <p:nvPr/>
              </p:nvSpPr>
              <p:spPr>
                <a:xfrm>
                  <a:off x="11704782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2" name="Google Shape;3962;p25"/>
                <p:cNvSpPr/>
                <p:nvPr/>
              </p:nvSpPr>
              <p:spPr>
                <a:xfrm>
                  <a:off x="11777962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3" name="Google Shape;3963;p25"/>
                <p:cNvSpPr/>
                <p:nvPr/>
              </p:nvSpPr>
              <p:spPr>
                <a:xfrm>
                  <a:off x="1184066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4" name="Google Shape;3964;p25"/>
                <p:cNvSpPr/>
                <p:nvPr/>
              </p:nvSpPr>
              <p:spPr>
                <a:xfrm>
                  <a:off x="11913742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5" name="Google Shape;3965;p25"/>
                <p:cNvSpPr/>
                <p:nvPr/>
              </p:nvSpPr>
              <p:spPr>
                <a:xfrm>
                  <a:off x="1197653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6" name="Google Shape;3966;p25"/>
                <p:cNvSpPr/>
                <p:nvPr/>
              </p:nvSpPr>
              <p:spPr>
                <a:xfrm>
                  <a:off x="1204962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7" name="Google Shape;3967;p25"/>
                <p:cNvSpPr/>
                <p:nvPr/>
              </p:nvSpPr>
              <p:spPr>
                <a:xfrm>
                  <a:off x="12112318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8" name="Google Shape;3968;p25"/>
                <p:cNvSpPr/>
                <p:nvPr/>
              </p:nvSpPr>
              <p:spPr>
                <a:xfrm>
                  <a:off x="12185498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9" name="Google Shape;3969;p25"/>
                <p:cNvSpPr/>
                <p:nvPr/>
              </p:nvSpPr>
              <p:spPr>
                <a:xfrm>
                  <a:off x="12248196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0" name="Google Shape;3970;p25"/>
                <p:cNvSpPr/>
                <p:nvPr/>
              </p:nvSpPr>
              <p:spPr>
                <a:xfrm>
                  <a:off x="1232137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1" name="Google Shape;3971;p25"/>
                <p:cNvSpPr/>
                <p:nvPr/>
              </p:nvSpPr>
              <p:spPr>
                <a:xfrm>
                  <a:off x="1238407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2" name="Google Shape;3972;p25"/>
                <p:cNvSpPr/>
                <p:nvPr/>
              </p:nvSpPr>
              <p:spPr>
                <a:xfrm>
                  <a:off x="12457156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3" name="Google Shape;3973;p25"/>
                <p:cNvSpPr/>
                <p:nvPr/>
              </p:nvSpPr>
              <p:spPr>
                <a:xfrm>
                  <a:off x="1251995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4" name="Google Shape;3974;p25"/>
                <p:cNvSpPr/>
                <p:nvPr/>
              </p:nvSpPr>
              <p:spPr>
                <a:xfrm>
                  <a:off x="12593034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5" name="Google Shape;3975;p25"/>
                <p:cNvSpPr/>
                <p:nvPr/>
              </p:nvSpPr>
              <p:spPr>
                <a:xfrm>
                  <a:off x="12655732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6" name="Google Shape;3976;p25"/>
                <p:cNvSpPr/>
                <p:nvPr/>
              </p:nvSpPr>
              <p:spPr>
                <a:xfrm>
                  <a:off x="1272891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7" name="Google Shape;3977;p25"/>
                <p:cNvSpPr/>
                <p:nvPr/>
              </p:nvSpPr>
              <p:spPr>
                <a:xfrm>
                  <a:off x="1279161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8" name="Google Shape;3978;p25"/>
                <p:cNvSpPr/>
                <p:nvPr/>
              </p:nvSpPr>
              <p:spPr>
                <a:xfrm>
                  <a:off x="1286479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9" name="Google Shape;3979;p25"/>
                <p:cNvSpPr/>
                <p:nvPr/>
              </p:nvSpPr>
              <p:spPr>
                <a:xfrm>
                  <a:off x="1292748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634" y="0"/>
                      </a:moveTo>
                      <a:lnTo>
                        <a:pt x="0" y="740"/>
                      </a:lnTo>
                      <a:lnTo>
                        <a:pt x="106" y="74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0" name="Google Shape;3980;p25"/>
                <p:cNvSpPr/>
                <p:nvPr/>
              </p:nvSpPr>
              <p:spPr>
                <a:xfrm>
                  <a:off x="1300057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1" name="Google Shape;3981;p25"/>
                <p:cNvSpPr/>
                <p:nvPr/>
              </p:nvSpPr>
              <p:spPr>
                <a:xfrm>
                  <a:off x="13073751" y="612693"/>
                  <a:ext cx="5241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529" y="0"/>
                      </a:lnTo>
                      <a:lnTo>
                        <a:pt x="52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2" name="Google Shape;3982;p25"/>
                <p:cNvSpPr/>
                <p:nvPr/>
              </p:nvSpPr>
              <p:spPr>
                <a:xfrm>
                  <a:off x="1313644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3" name="Google Shape;3983;p25"/>
                <p:cNvSpPr/>
                <p:nvPr/>
              </p:nvSpPr>
              <p:spPr>
                <a:xfrm>
                  <a:off x="1319914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4" name="Google Shape;3984;p25"/>
                <p:cNvSpPr/>
                <p:nvPr/>
              </p:nvSpPr>
              <p:spPr>
                <a:xfrm>
                  <a:off x="1327232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5" name="Google Shape;3985;p25"/>
                <p:cNvSpPr/>
                <p:nvPr/>
              </p:nvSpPr>
              <p:spPr>
                <a:xfrm>
                  <a:off x="1333502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6" name="Google Shape;3986;p25"/>
                <p:cNvSpPr/>
                <p:nvPr/>
              </p:nvSpPr>
              <p:spPr>
                <a:xfrm>
                  <a:off x="1340820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7" name="Google Shape;3987;p25"/>
                <p:cNvSpPr/>
                <p:nvPr/>
              </p:nvSpPr>
              <p:spPr>
                <a:xfrm>
                  <a:off x="1347090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8" name="Google Shape;3988;p25"/>
                <p:cNvSpPr/>
                <p:nvPr/>
              </p:nvSpPr>
              <p:spPr>
                <a:xfrm>
                  <a:off x="1354398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9" name="Google Shape;3989;p25"/>
                <p:cNvSpPr/>
                <p:nvPr/>
              </p:nvSpPr>
              <p:spPr>
                <a:xfrm>
                  <a:off x="1360678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0" name="Google Shape;3990;p25"/>
                <p:cNvSpPr/>
                <p:nvPr/>
              </p:nvSpPr>
              <p:spPr>
                <a:xfrm>
                  <a:off x="9017419" y="539512"/>
                  <a:ext cx="5210550" cy="31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42" h="318" extrusionOk="0">
                      <a:moveTo>
                        <a:pt x="212" y="1"/>
                      </a:moveTo>
                      <a:cubicBezTo>
                        <a:pt x="1" y="1"/>
                        <a:pt x="1" y="212"/>
                        <a:pt x="212" y="318"/>
                      </a:cubicBezTo>
                      <a:lnTo>
                        <a:pt x="41530" y="318"/>
                      </a:lnTo>
                      <a:cubicBezTo>
                        <a:pt x="41741" y="318"/>
                        <a:pt x="41741" y="1"/>
                        <a:pt x="415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1" name="Google Shape;3991;p25"/>
                <p:cNvSpPr/>
                <p:nvPr/>
              </p:nvSpPr>
              <p:spPr>
                <a:xfrm>
                  <a:off x="9017419" y="717222"/>
                  <a:ext cx="5210550" cy="20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42" h="212" extrusionOk="0">
                      <a:moveTo>
                        <a:pt x="212" y="0"/>
                      </a:moveTo>
                      <a:cubicBezTo>
                        <a:pt x="1" y="0"/>
                        <a:pt x="1" y="211"/>
                        <a:pt x="212" y="211"/>
                      </a:cubicBezTo>
                      <a:lnTo>
                        <a:pt x="41530" y="211"/>
                      </a:lnTo>
                      <a:cubicBezTo>
                        <a:pt x="41741" y="211"/>
                        <a:pt x="41741" y="0"/>
                        <a:pt x="415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92" name="Google Shape;3992;p25"/>
              <p:cNvGrpSpPr/>
              <p:nvPr/>
            </p:nvGrpSpPr>
            <p:grpSpPr>
              <a:xfrm>
                <a:off x="569351" y="371931"/>
                <a:ext cx="831096" cy="73279"/>
                <a:chOff x="9740085" y="612693"/>
                <a:chExt cx="533129" cy="73279"/>
              </a:xfrm>
            </p:grpSpPr>
            <p:sp>
              <p:nvSpPr>
                <p:cNvPr id="3993" name="Google Shape;3993;p25"/>
                <p:cNvSpPr/>
                <p:nvPr/>
              </p:nvSpPr>
              <p:spPr>
                <a:xfrm>
                  <a:off x="9740085" y="612693"/>
                  <a:ext cx="62896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4" name="Google Shape;3994;p25"/>
                <p:cNvSpPr/>
                <p:nvPr/>
              </p:nvSpPr>
              <p:spPr>
                <a:xfrm>
                  <a:off x="980288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5" name="Google Shape;3995;p25"/>
                <p:cNvSpPr/>
                <p:nvPr/>
              </p:nvSpPr>
              <p:spPr>
                <a:xfrm>
                  <a:off x="987596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6" name="Google Shape;3996;p25"/>
                <p:cNvSpPr/>
                <p:nvPr/>
              </p:nvSpPr>
              <p:spPr>
                <a:xfrm>
                  <a:off x="993866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7" name="Google Shape;3997;p25"/>
                <p:cNvSpPr/>
                <p:nvPr/>
              </p:nvSpPr>
              <p:spPr>
                <a:xfrm>
                  <a:off x="1001184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lnTo>
                        <a:pt x="0" y="74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8" name="Google Shape;3998;p25"/>
                <p:cNvSpPr/>
                <p:nvPr/>
              </p:nvSpPr>
              <p:spPr>
                <a:xfrm>
                  <a:off x="1007453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9" name="Google Shape;3999;p25"/>
                <p:cNvSpPr/>
                <p:nvPr/>
              </p:nvSpPr>
              <p:spPr>
                <a:xfrm>
                  <a:off x="1014772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0" name="Google Shape;4000;p25"/>
                <p:cNvSpPr/>
                <p:nvPr/>
              </p:nvSpPr>
              <p:spPr>
                <a:xfrm>
                  <a:off x="1021041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01" name="Google Shape;4001;p25"/>
              <p:cNvGrpSpPr/>
              <p:nvPr/>
            </p:nvGrpSpPr>
            <p:grpSpPr>
              <a:xfrm>
                <a:off x="7658325" y="371931"/>
                <a:ext cx="945022" cy="73279"/>
                <a:chOff x="13000570" y="612693"/>
                <a:chExt cx="606211" cy="73279"/>
              </a:xfrm>
            </p:grpSpPr>
            <p:sp>
              <p:nvSpPr>
                <p:cNvPr id="4002" name="Google Shape;4002;p25"/>
                <p:cNvSpPr/>
                <p:nvPr/>
              </p:nvSpPr>
              <p:spPr>
                <a:xfrm>
                  <a:off x="1300057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3" name="Google Shape;4003;p25"/>
                <p:cNvSpPr/>
                <p:nvPr/>
              </p:nvSpPr>
              <p:spPr>
                <a:xfrm>
                  <a:off x="13073751" y="612693"/>
                  <a:ext cx="5241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529" y="0"/>
                      </a:lnTo>
                      <a:lnTo>
                        <a:pt x="52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4" name="Google Shape;4004;p25"/>
                <p:cNvSpPr/>
                <p:nvPr/>
              </p:nvSpPr>
              <p:spPr>
                <a:xfrm>
                  <a:off x="1313644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5" name="Google Shape;4005;p25"/>
                <p:cNvSpPr/>
                <p:nvPr/>
              </p:nvSpPr>
              <p:spPr>
                <a:xfrm>
                  <a:off x="1319914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6" name="Google Shape;4006;p25"/>
                <p:cNvSpPr/>
                <p:nvPr/>
              </p:nvSpPr>
              <p:spPr>
                <a:xfrm>
                  <a:off x="1327232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7" name="Google Shape;4007;p25"/>
                <p:cNvSpPr/>
                <p:nvPr/>
              </p:nvSpPr>
              <p:spPr>
                <a:xfrm>
                  <a:off x="1333502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8" name="Google Shape;4008;p25"/>
                <p:cNvSpPr/>
                <p:nvPr/>
              </p:nvSpPr>
              <p:spPr>
                <a:xfrm>
                  <a:off x="1340820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9" name="Google Shape;4009;p25"/>
                <p:cNvSpPr/>
                <p:nvPr/>
              </p:nvSpPr>
              <p:spPr>
                <a:xfrm>
                  <a:off x="1347090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0" name="Google Shape;4010;p25"/>
                <p:cNvSpPr/>
                <p:nvPr/>
              </p:nvSpPr>
              <p:spPr>
                <a:xfrm>
                  <a:off x="1354398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011" name="Google Shape;4011;p25"/>
          <p:cNvGrpSpPr/>
          <p:nvPr/>
        </p:nvGrpSpPr>
        <p:grpSpPr>
          <a:xfrm>
            <a:off x="370363" y="4648875"/>
            <a:ext cx="8414046" cy="198675"/>
            <a:chOff x="370363" y="4648875"/>
            <a:chExt cx="8414046" cy="198675"/>
          </a:xfrm>
        </p:grpSpPr>
        <p:sp>
          <p:nvSpPr>
            <p:cNvPr id="4012" name="Google Shape;4012;p25"/>
            <p:cNvSpPr/>
            <p:nvPr/>
          </p:nvSpPr>
          <p:spPr>
            <a:xfrm>
              <a:off x="8685319" y="4708775"/>
              <a:ext cx="99090" cy="104628"/>
            </a:xfrm>
            <a:custGeom>
              <a:avLst/>
              <a:gdLst/>
              <a:ahLst/>
              <a:cxnLst/>
              <a:rect l="l" t="t" r="r" b="b"/>
              <a:pathLst>
                <a:path w="1002" h="1058" extrusionOk="0">
                  <a:moveTo>
                    <a:pt x="473" y="1"/>
                  </a:moveTo>
                  <a:cubicBezTo>
                    <a:pt x="168" y="1"/>
                    <a:pt x="229" y="220"/>
                    <a:pt x="375" y="390"/>
                  </a:cubicBezTo>
                  <a:lnTo>
                    <a:pt x="375" y="390"/>
                  </a:lnTo>
                  <a:cubicBezTo>
                    <a:pt x="479" y="274"/>
                    <a:pt x="603" y="178"/>
                    <a:pt x="714" y="138"/>
                  </a:cubicBezTo>
                  <a:lnTo>
                    <a:pt x="714" y="138"/>
                  </a:lnTo>
                  <a:cubicBezTo>
                    <a:pt x="661" y="56"/>
                    <a:pt x="581" y="1"/>
                    <a:pt x="473" y="1"/>
                  </a:cubicBezTo>
                  <a:close/>
                  <a:moveTo>
                    <a:pt x="813" y="120"/>
                  </a:moveTo>
                  <a:cubicBezTo>
                    <a:pt x="782" y="120"/>
                    <a:pt x="749" y="126"/>
                    <a:pt x="714" y="138"/>
                  </a:cubicBezTo>
                  <a:lnTo>
                    <a:pt x="714" y="138"/>
                  </a:lnTo>
                  <a:cubicBezTo>
                    <a:pt x="765" y="217"/>
                    <a:pt x="790" y="320"/>
                    <a:pt x="790" y="423"/>
                  </a:cubicBezTo>
                  <a:cubicBezTo>
                    <a:pt x="790" y="538"/>
                    <a:pt x="745" y="583"/>
                    <a:pt x="681" y="583"/>
                  </a:cubicBezTo>
                  <a:cubicBezTo>
                    <a:pt x="592" y="583"/>
                    <a:pt x="467" y="496"/>
                    <a:pt x="375" y="390"/>
                  </a:cubicBezTo>
                  <a:lnTo>
                    <a:pt x="375" y="390"/>
                  </a:lnTo>
                  <a:cubicBezTo>
                    <a:pt x="128" y="667"/>
                    <a:pt x="1" y="1057"/>
                    <a:pt x="473" y="1057"/>
                  </a:cubicBezTo>
                  <a:cubicBezTo>
                    <a:pt x="790" y="1057"/>
                    <a:pt x="1001" y="740"/>
                    <a:pt x="1001" y="423"/>
                  </a:cubicBezTo>
                  <a:cubicBezTo>
                    <a:pt x="1001" y="204"/>
                    <a:pt x="922" y="120"/>
                    <a:pt x="813" y="120"/>
                  </a:cubicBezTo>
                  <a:close/>
                </a:path>
              </a:pathLst>
            </a:custGeom>
            <a:gradFill>
              <a:gsLst>
                <a:gs pos="0">
                  <a:srgbClr val="786446"/>
                </a:gs>
                <a:gs pos="24000">
                  <a:srgbClr val="A68C63"/>
                </a:gs>
                <a:gs pos="45000">
                  <a:srgbClr val="A6946E"/>
                </a:gs>
                <a:gs pos="76000">
                  <a:srgbClr val="A68C63"/>
                </a:gs>
                <a:gs pos="100000">
                  <a:srgbClr val="786446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5"/>
            <p:cNvSpPr/>
            <p:nvPr/>
          </p:nvSpPr>
          <p:spPr>
            <a:xfrm>
              <a:off x="370363" y="4708775"/>
              <a:ext cx="104332" cy="104628"/>
            </a:xfrm>
            <a:custGeom>
              <a:avLst/>
              <a:gdLst/>
              <a:ahLst/>
              <a:cxnLst/>
              <a:rect l="l" t="t" r="r" b="b"/>
              <a:pathLst>
                <a:path w="1055" h="1058" extrusionOk="0">
                  <a:moveTo>
                    <a:pt x="420" y="1"/>
                  </a:moveTo>
                  <a:cubicBezTo>
                    <a:pt x="166" y="1"/>
                    <a:pt x="254" y="221"/>
                    <a:pt x="414" y="390"/>
                  </a:cubicBezTo>
                  <a:lnTo>
                    <a:pt x="414" y="390"/>
                  </a:lnTo>
                  <a:cubicBezTo>
                    <a:pt x="512" y="286"/>
                    <a:pt x="625" y="198"/>
                    <a:pt x="729" y="152"/>
                  </a:cubicBezTo>
                  <a:lnTo>
                    <a:pt x="729" y="152"/>
                  </a:lnTo>
                  <a:cubicBezTo>
                    <a:pt x="648" y="62"/>
                    <a:pt x="534" y="1"/>
                    <a:pt x="420" y="1"/>
                  </a:cubicBezTo>
                  <a:close/>
                  <a:moveTo>
                    <a:pt x="865" y="120"/>
                  </a:moveTo>
                  <a:cubicBezTo>
                    <a:pt x="823" y="120"/>
                    <a:pt x="777" y="131"/>
                    <a:pt x="729" y="152"/>
                  </a:cubicBezTo>
                  <a:lnTo>
                    <a:pt x="729" y="152"/>
                  </a:lnTo>
                  <a:cubicBezTo>
                    <a:pt x="798" y="229"/>
                    <a:pt x="843" y="326"/>
                    <a:pt x="843" y="423"/>
                  </a:cubicBezTo>
                  <a:cubicBezTo>
                    <a:pt x="843" y="538"/>
                    <a:pt x="798" y="583"/>
                    <a:pt x="733" y="583"/>
                  </a:cubicBezTo>
                  <a:cubicBezTo>
                    <a:pt x="643" y="583"/>
                    <a:pt x="514" y="497"/>
                    <a:pt x="414" y="390"/>
                  </a:cubicBezTo>
                  <a:lnTo>
                    <a:pt x="414" y="390"/>
                  </a:lnTo>
                  <a:cubicBezTo>
                    <a:pt x="154" y="667"/>
                    <a:pt x="1" y="1057"/>
                    <a:pt x="420" y="1057"/>
                  </a:cubicBezTo>
                  <a:cubicBezTo>
                    <a:pt x="737" y="1057"/>
                    <a:pt x="1054" y="740"/>
                    <a:pt x="1054" y="423"/>
                  </a:cubicBezTo>
                  <a:cubicBezTo>
                    <a:pt x="1054" y="204"/>
                    <a:pt x="975" y="120"/>
                    <a:pt x="865" y="120"/>
                  </a:cubicBezTo>
                  <a:close/>
                </a:path>
              </a:pathLst>
            </a:custGeom>
            <a:gradFill>
              <a:gsLst>
                <a:gs pos="0">
                  <a:srgbClr val="786446"/>
                </a:gs>
                <a:gs pos="24000">
                  <a:srgbClr val="A68C63"/>
                </a:gs>
                <a:gs pos="45000">
                  <a:srgbClr val="A6946E"/>
                </a:gs>
                <a:gs pos="76000">
                  <a:srgbClr val="A68C63"/>
                </a:gs>
                <a:gs pos="100000">
                  <a:srgbClr val="786446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14" name="Google Shape;4014;p25"/>
            <p:cNvGrpSpPr/>
            <p:nvPr/>
          </p:nvGrpSpPr>
          <p:grpSpPr>
            <a:xfrm>
              <a:off x="504825" y="4648875"/>
              <a:ext cx="8122726" cy="198675"/>
              <a:chOff x="504825" y="298750"/>
              <a:chExt cx="8122726" cy="198675"/>
            </a:xfrm>
          </p:grpSpPr>
          <p:grpSp>
            <p:nvGrpSpPr>
              <p:cNvPr id="4015" name="Google Shape;4015;p25"/>
              <p:cNvGrpSpPr/>
              <p:nvPr/>
            </p:nvGrpSpPr>
            <p:grpSpPr>
              <a:xfrm>
                <a:off x="504825" y="298750"/>
                <a:ext cx="8122726" cy="198675"/>
                <a:chOff x="9017419" y="539512"/>
                <a:chExt cx="5210550" cy="198675"/>
              </a:xfrm>
            </p:grpSpPr>
            <p:sp>
              <p:nvSpPr>
                <p:cNvPr id="4016" name="Google Shape;4016;p25"/>
                <p:cNvSpPr/>
                <p:nvPr/>
              </p:nvSpPr>
              <p:spPr>
                <a:xfrm>
                  <a:off x="9038813" y="685962"/>
                  <a:ext cx="5150745" cy="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20" h="107" extrusionOk="0">
                      <a:moveTo>
                        <a:pt x="1" y="0"/>
                      </a:moveTo>
                      <a:lnTo>
                        <a:pt x="1" y="106"/>
                      </a:lnTo>
                      <a:lnTo>
                        <a:pt x="41319" y="106"/>
                      </a:lnTo>
                      <a:lnTo>
                        <a:pt x="4131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7" name="Google Shape;4017;p25"/>
                <p:cNvSpPr/>
                <p:nvPr/>
              </p:nvSpPr>
              <p:spPr>
                <a:xfrm>
                  <a:off x="960430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8" name="Google Shape;4018;p25"/>
                <p:cNvSpPr/>
                <p:nvPr/>
              </p:nvSpPr>
              <p:spPr>
                <a:xfrm>
                  <a:off x="967738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9" name="Google Shape;4019;p25"/>
                <p:cNvSpPr/>
                <p:nvPr/>
              </p:nvSpPr>
              <p:spPr>
                <a:xfrm>
                  <a:off x="9740085" y="612693"/>
                  <a:ext cx="62896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0" name="Google Shape;4020;p25"/>
                <p:cNvSpPr/>
                <p:nvPr/>
              </p:nvSpPr>
              <p:spPr>
                <a:xfrm>
                  <a:off x="980288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1" name="Google Shape;4021;p25"/>
                <p:cNvSpPr/>
                <p:nvPr/>
              </p:nvSpPr>
              <p:spPr>
                <a:xfrm>
                  <a:off x="987596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2" name="Google Shape;4022;p25"/>
                <p:cNvSpPr/>
                <p:nvPr/>
              </p:nvSpPr>
              <p:spPr>
                <a:xfrm>
                  <a:off x="993866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3" name="Google Shape;4023;p25"/>
                <p:cNvSpPr/>
                <p:nvPr/>
              </p:nvSpPr>
              <p:spPr>
                <a:xfrm>
                  <a:off x="1001184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lnTo>
                        <a:pt x="0" y="74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4" name="Google Shape;4024;p25"/>
                <p:cNvSpPr/>
                <p:nvPr/>
              </p:nvSpPr>
              <p:spPr>
                <a:xfrm>
                  <a:off x="1007453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5" name="Google Shape;4025;p25"/>
                <p:cNvSpPr/>
                <p:nvPr/>
              </p:nvSpPr>
              <p:spPr>
                <a:xfrm>
                  <a:off x="1014772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6" name="Google Shape;4026;p25"/>
                <p:cNvSpPr/>
                <p:nvPr/>
              </p:nvSpPr>
              <p:spPr>
                <a:xfrm>
                  <a:off x="1021041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7" name="Google Shape;4027;p25"/>
                <p:cNvSpPr/>
                <p:nvPr/>
              </p:nvSpPr>
              <p:spPr>
                <a:xfrm>
                  <a:off x="10283499" y="612693"/>
                  <a:ext cx="62896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8" name="Google Shape;4028;p25"/>
                <p:cNvSpPr/>
                <p:nvPr/>
              </p:nvSpPr>
              <p:spPr>
                <a:xfrm>
                  <a:off x="10346296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634" y="0"/>
                      </a:moveTo>
                      <a:lnTo>
                        <a:pt x="0" y="740"/>
                      </a:lnTo>
                      <a:lnTo>
                        <a:pt x="106" y="74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9" name="Google Shape;4029;p25"/>
                <p:cNvSpPr/>
                <p:nvPr/>
              </p:nvSpPr>
              <p:spPr>
                <a:xfrm>
                  <a:off x="1041937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0" name="Google Shape;4030;p25"/>
                <p:cNvSpPr/>
                <p:nvPr/>
              </p:nvSpPr>
              <p:spPr>
                <a:xfrm>
                  <a:off x="1048207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1" name="Google Shape;4031;p25"/>
                <p:cNvSpPr/>
                <p:nvPr/>
              </p:nvSpPr>
              <p:spPr>
                <a:xfrm>
                  <a:off x="10555256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2" name="Google Shape;4032;p25"/>
                <p:cNvSpPr/>
                <p:nvPr/>
              </p:nvSpPr>
              <p:spPr>
                <a:xfrm>
                  <a:off x="1061795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3" name="Google Shape;4033;p25"/>
                <p:cNvSpPr/>
                <p:nvPr/>
              </p:nvSpPr>
              <p:spPr>
                <a:xfrm>
                  <a:off x="10691134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lnTo>
                        <a:pt x="0" y="74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4" name="Google Shape;4034;p25"/>
                <p:cNvSpPr/>
                <p:nvPr/>
              </p:nvSpPr>
              <p:spPr>
                <a:xfrm>
                  <a:off x="10753832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5" name="Google Shape;4035;p25"/>
                <p:cNvSpPr/>
                <p:nvPr/>
              </p:nvSpPr>
              <p:spPr>
                <a:xfrm>
                  <a:off x="10826913" y="612693"/>
                  <a:ext cx="62896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6" name="Google Shape;4036;p25"/>
                <p:cNvSpPr/>
                <p:nvPr/>
              </p:nvSpPr>
              <p:spPr>
                <a:xfrm>
                  <a:off x="1088971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7" name="Google Shape;4037;p25"/>
                <p:cNvSpPr/>
                <p:nvPr/>
              </p:nvSpPr>
              <p:spPr>
                <a:xfrm>
                  <a:off x="10962792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8" name="Google Shape;4038;p25"/>
                <p:cNvSpPr/>
                <p:nvPr/>
              </p:nvSpPr>
              <p:spPr>
                <a:xfrm>
                  <a:off x="1102548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9" name="Google Shape;4039;p25"/>
                <p:cNvSpPr/>
                <p:nvPr/>
              </p:nvSpPr>
              <p:spPr>
                <a:xfrm>
                  <a:off x="1109867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0" name="Google Shape;4040;p25"/>
                <p:cNvSpPr/>
                <p:nvPr/>
              </p:nvSpPr>
              <p:spPr>
                <a:xfrm>
                  <a:off x="11161368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1" name="Google Shape;4041;p25"/>
                <p:cNvSpPr/>
                <p:nvPr/>
              </p:nvSpPr>
              <p:spPr>
                <a:xfrm>
                  <a:off x="11234548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634" y="0"/>
                      </a:moveTo>
                      <a:lnTo>
                        <a:pt x="0" y="740"/>
                      </a:lnTo>
                      <a:lnTo>
                        <a:pt x="106" y="74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2" name="Google Shape;4042;p25"/>
                <p:cNvSpPr/>
                <p:nvPr/>
              </p:nvSpPr>
              <p:spPr>
                <a:xfrm>
                  <a:off x="11297246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3" name="Google Shape;4043;p25"/>
                <p:cNvSpPr/>
                <p:nvPr/>
              </p:nvSpPr>
              <p:spPr>
                <a:xfrm>
                  <a:off x="11370327" y="612693"/>
                  <a:ext cx="62896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4" name="Google Shape;4044;p25"/>
                <p:cNvSpPr/>
                <p:nvPr/>
              </p:nvSpPr>
              <p:spPr>
                <a:xfrm>
                  <a:off x="11433124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5" name="Google Shape;4045;p25"/>
                <p:cNvSpPr/>
                <p:nvPr/>
              </p:nvSpPr>
              <p:spPr>
                <a:xfrm>
                  <a:off x="11506206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6" name="Google Shape;4046;p25"/>
                <p:cNvSpPr/>
                <p:nvPr/>
              </p:nvSpPr>
              <p:spPr>
                <a:xfrm>
                  <a:off x="11568904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7" name="Google Shape;4047;p25"/>
                <p:cNvSpPr/>
                <p:nvPr/>
              </p:nvSpPr>
              <p:spPr>
                <a:xfrm>
                  <a:off x="11642084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8" name="Google Shape;4048;p25"/>
                <p:cNvSpPr/>
                <p:nvPr/>
              </p:nvSpPr>
              <p:spPr>
                <a:xfrm>
                  <a:off x="11704782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9" name="Google Shape;4049;p25"/>
                <p:cNvSpPr/>
                <p:nvPr/>
              </p:nvSpPr>
              <p:spPr>
                <a:xfrm>
                  <a:off x="11777962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0" name="Google Shape;4050;p25"/>
                <p:cNvSpPr/>
                <p:nvPr/>
              </p:nvSpPr>
              <p:spPr>
                <a:xfrm>
                  <a:off x="1184066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1" name="Google Shape;4051;p25"/>
                <p:cNvSpPr/>
                <p:nvPr/>
              </p:nvSpPr>
              <p:spPr>
                <a:xfrm>
                  <a:off x="11913742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2" name="Google Shape;4052;p25"/>
                <p:cNvSpPr/>
                <p:nvPr/>
              </p:nvSpPr>
              <p:spPr>
                <a:xfrm>
                  <a:off x="1197653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3" name="Google Shape;4053;p25"/>
                <p:cNvSpPr/>
                <p:nvPr/>
              </p:nvSpPr>
              <p:spPr>
                <a:xfrm>
                  <a:off x="1204962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4" name="Google Shape;4054;p25"/>
                <p:cNvSpPr/>
                <p:nvPr/>
              </p:nvSpPr>
              <p:spPr>
                <a:xfrm>
                  <a:off x="12112318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5" name="Google Shape;4055;p25"/>
                <p:cNvSpPr/>
                <p:nvPr/>
              </p:nvSpPr>
              <p:spPr>
                <a:xfrm>
                  <a:off x="12185498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6" name="Google Shape;4056;p25"/>
                <p:cNvSpPr/>
                <p:nvPr/>
              </p:nvSpPr>
              <p:spPr>
                <a:xfrm>
                  <a:off x="12248196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7" name="Google Shape;4057;p25"/>
                <p:cNvSpPr/>
                <p:nvPr/>
              </p:nvSpPr>
              <p:spPr>
                <a:xfrm>
                  <a:off x="1232137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8" name="Google Shape;4058;p25"/>
                <p:cNvSpPr/>
                <p:nvPr/>
              </p:nvSpPr>
              <p:spPr>
                <a:xfrm>
                  <a:off x="1238407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9" name="Google Shape;4059;p25"/>
                <p:cNvSpPr/>
                <p:nvPr/>
              </p:nvSpPr>
              <p:spPr>
                <a:xfrm>
                  <a:off x="12457156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0" name="Google Shape;4060;p25"/>
                <p:cNvSpPr/>
                <p:nvPr/>
              </p:nvSpPr>
              <p:spPr>
                <a:xfrm>
                  <a:off x="1251995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1" name="Google Shape;4061;p25"/>
                <p:cNvSpPr/>
                <p:nvPr/>
              </p:nvSpPr>
              <p:spPr>
                <a:xfrm>
                  <a:off x="12593034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2" name="Google Shape;4062;p25"/>
                <p:cNvSpPr/>
                <p:nvPr/>
              </p:nvSpPr>
              <p:spPr>
                <a:xfrm>
                  <a:off x="12655732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3" name="Google Shape;4063;p25"/>
                <p:cNvSpPr/>
                <p:nvPr/>
              </p:nvSpPr>
              <p:spPr>
                <a:xfrm>
                  <a:off x="1272891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4" name="Google Shape;4064;p25"/>
                <p:cNvSpPr/>
                <p:nvPr/>
              </p:nvSpPr>
              <p:spPr>
                <a:xfrm>
                  <a:off x="1279161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5" name="Google Shape;4065;p25"/>
                <p:cNvSpPr/>
                <p:nvPr/>
              </p:nvSpPr>
              <p:spPr>
                <a:xfrm>
                  <a:off x="1286479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6" name="Google Shape;4066;p25"/>
                <p:cNvSpPr/>
                <p:nvPr/>
              </p:nvSpPr>
              <p:spPr>
                <a:xfrm>
                  <a:off x="1292748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634" y="0"/>
                      </a:moveTo>
                      <a:lnTo>
                        <a:pt x="0" y="740"/>
                      </a:lnTo>
                      <a:lnTo>
                        <a:pt x="106" y="74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7" name="Google Shape;4067;p25"/>
                <p:cNvSpPr/>
                <p:nvPr/>
              </p:nvSpPr>
              <p:spPr>
                <a:xfrm>
                  <a:off x="1300057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8" name="Google Shape;4068;p25"/>
                <p:cNvSpPr/>
                <p:nvPr/>
              </p:nvSpPr>
              <p:spPr>
                <a:xfrm>
                  <a:off x="13073751" y="612693"/>
                  <a:ext cx="5241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529" y="0"/>
                      </a:lnTo>
                      <a:lnTo>
                        <a:pt x="52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9" name="Google Shape;4069;p25"/>
                <p:cNvSpPr/>
                <p:nvPr/>
              </p:nvSpPr>
              <p:spPr>
                <a:xfrm>
                  <a:off x="1313644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0" name="Google Shape;4070;p25"/>
                <p:cNvSpPr/>
                <p:nvPr/>
              </p:nvSpPr>
              <p:spPr>
                <a:xfrm>
                  <a:off x="1319914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1" name="Google Shape;4071;p25"/>
                <p:cNvSpPr/>
                <p:nvPr/>
              </p:nvSpPr>
              <p:spPr>
                <a:xfrm>
                  <a:off x="1327232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2" name="Google Shape;4072;p25"/>
                <p:cNvSpPr/>
                <p:nvPr/>
              </p:nvSpPr>
              <p:spPr>
                <a:xfrm>
                  <a:off x="1333502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3" name="Google Shape;4073;p25"/>
                <p:cNvSpPr/>
                <p:nvPr/>
              </p:nvSpPr>
              <p:spPr>
                <a:xfrm>
                  <a:off x="1340820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4" name="Google Shape;4074;p25"/>
                <p:cNvSpPr/>
                <p:nvPr/>
              </p:nvSpPr>
              <p:spPr>
                <a:xfrm>
                  <a:off x="1347090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5" name="Google Shape;4075;p25"/>
                <p:cNvSpPr/>
                <p:nvPr/>
              </p:nvSpPr>
              <p:spPr>
                <a:xfrm>
                  <a:off x="1354398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6" name="Google Shape;4076;p25"/>
                <p:cNvSpPr/>
                <p:nvPr/>
              </p:nvSpPr>
              <p:spPr>
                <a:xfrm>
                  <a:off x="1360678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7" name="Google Shape;4077;p25"/>
                <p:cNvSpPr/>
                <p:nvPr/>
              </p:nvSpPr>
              <p:spPr>
                <a:xfrm>
                  <a:off x="9017419" y="539512"/>
                  <a:ext cx="5210550" cy="31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42" h="318" extrusionOk="0">
                      <a:moveTo>
                        <a:pt x="212" y="1"/>
                      </a:moveTo>
                      <a:cubicBezTo>
                        <a:pt x="1" y="1"/>
                        <a:pt x="1" y="212"/>
                        <a:pt x="212" y="318"/>
                      </a:cubicBezTo>
                      <a:lnTo>
                        <a:pt x="41530" y="318"/>
                      </a:lnTo>
                      <a:cubicBezTo>
                        <a:pt x="41741" y="318"/>
                        <a:pt x="41741" y="1"/>
                        <a:pt x="415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8" name="Google Shape;4078;p25"/>
                <p:cNvSpPr/>
                <p:nvPr/>
              </p:nvSpPr>
              <p:spPr>
                <a:xfrm>
                  <a:off x="9017419" y="717222"/>
                  <a:ext cx="5210550" cy="20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42" h="212" extrusionOk="0">
                      <a:moveTo>
                        <a:pt x="212" y="0"/>
                      </a:moveTo>
                      <a:cubicBezTo>
                        <a:pt x="1" y="0"/>
                        <a:pt x="1" y="211"/>
                        <a:pt x="212" y="211"/>
                      </a:cubicBezTo>
                      <a:lnTo>
                        <a:pt x="41530" y="211"/>
                      </a:lnTo>
                      <a:cubicBezTo>
                        <a:pt x="41741" y="211"/>
                        <a:pt x="41741" y="0"/>
                        <a:pt x="415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79" name="Google Shape;4079;p25"/>
              <p:cNvGrpSpPr/>
              <p:nvPr/>
            </p:nvGrpSpPr>
            <p:grpSpPr>
              <a:xfrm>
                <a:off x="569351" y="371931"/>
                <a:ext cx="831096" cy="73279"/>
                <a:chOff x="9740085" y="612693"/>
                <a:chExt cx="533129" cy="73279"/>
              </a:xfrm>
            </p:grpSpPr>
            <p:sp>
              <p:nvSpPr>
                <p:cNvPr id="4080" name="Google Shape;4080;p25"/>
                <p:cNvSpPr/>
                <p:nvPr/>
              </p:nvSpPr>
              <p:spPr>
                <a:xfrm>
                  <a:off x="9740085" y="612693"/>
                  <a:ext cx="62896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1" name="Google Shape;4081;p25"/>
                <p:cNvSpPr/>
                <p:nvPr/>
              </p:nvSpPr>
              <p:spPr>
                <a:xfrm>
                  <a:off x="980288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2" name="Google Shape;4082;p25"/>
                <p:cNvSpPr/>
                <p:nvPr/>
              </p:nvSpPr>
              <p:spPr>
                <a:xfrm>
                  <a:off x="987596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3" name="Google Shape;4083;p25"/>
                <p:cNvSpPr/>
                <p:nvPr/>
              </p:nvSpPr>
              <p:spPr>
                <a:xfrm>
                  <a:off x="993866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4" name="Google Shape;4084;p25"/>
                <p:cNvSpPr/>
                <p:nvPr/>
              </p:nvSpPr>
              <p:spPr>
                <a:xfrm>
                  <a:off x="1001184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lnTo>
                        <a:pt x="0" y="74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5" name="Google Shape;4085;p25"/>
                <p:cNvSpPr/>
                <p:nvPr/>
              </p:nvSpPr>
              <p:spPr>
                <a:xfrm>
                  <a:off x="1007453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6" name="Google Shape;4086;p25"/>
                <p:cNvSpPr/>
                <p:nvPr/>
              </p:nvSpPr>
              <p:spPr>
                <a:xfrm>
                  <a:off x="1014772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7" name="Google Shape;4087;p25"/>
                <p:cNvSpPr/>
                <p:nvPr/>
              </p:nvSpPr>
              <p:spPr>
                <a:xfrm>
                  <a:off x="1021041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88" name="Google Shape;4088;p25"/>
              <p:cNvGrpSpPr/>
              <p:nvPr/>
            </p:nvGrpSpPr>
            <p:grpSpPr>
              <a:xfrm>
                <a:off x="7658325" y="371931"/>
                <a:ext cx="945022" cy="73279"/>
                <a:chOff x="13000570" y="612693"/>
                <a:chExt cx="606211" cy="73279"/>
              </a:xfrm>
            </p:grpSpPr>
            <p:sp>
              <p:nvSpPr>
                <p:cNvPr id="4089" name="Google Shape;4089;p25"/>
                <p:cNvSpPr/>
                <p:nvPr/>
              </p:nvSpPr>
              <p:spPr>
                <a:xfrm>
                  <a:off x="1300057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0" name="Google Shape;4090;p25"/>
                <p:cNvSpPr/>
                <p:nvPr/>
              </p:nvSpPr>
              <p:spPr>
                <a:xfrm>
                  <a:off x="13073751" y="612693"/>
                  <a:ext cx="5241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529" y="0"/>
                      </a:lnTo>
                      <a:lnTo>
                        <a:pt x="52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1" name="Google Shape;4091;p25"/>
                <p:cNvSpPr/>
                <p:nvPr/>
              </p:nvSpPr>
              <p:spPr>
                <a:xfrm>
                  <a:off x="1313644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2" name="Google Shape;4092;p25"/>
                <p:cNvSpPr/>
                <p:nvPr/>
              </p:nvSpPr>
              <p:spPr>
                <a:xfrm>
                  <a:off x="1319914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3" name="Google Shape;4093;p25"/>
                <p:cNvSpPr/>
                <p:nvPr/>
              </p:nvSpPr>
              <p:spPr>
                <a:xfrm>
                  <a:off x="1327232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4" name="Google Shape;4094;p25"/>
                <p:cNvSpPr/>
                <p:nvPr/>
              </p:nvSpPr>
              <p:spPr>
                <a:xfrm>
                  <a:off x="1333502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5" name="Google Shape;4095;p25"/>
                <p:cNvSpPr/>
                <p:nvPr/>
              </p:nvSpPr>
              <p:spPr>
                <a:xfrm>
                  <a:off x="1340820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6" name="Google Shape;4096;p25"/>
                <p:cNvSpPr/>
                <p:nvPr/>
              </p:nvSpPr>
              <p:spPr>
                <a:xfrm>
                  <a:off x="1347090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7" name="Google Shape;4097;p25"/>
                <p:cNvSpPr/>
                <p:nvPr/>
              </p:nvSpPr>
              <p:spPr>
                <a:xfrm>
                  <a:off x="1354398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098" name="Google Shape;4098;p25"/>
          <p:cNvGrpSpPr/>
          <p:nvPr/>
        </p:nvGrpSpPr>
        <p:grpSpPr>
          <a:xfrm rot="-1036435">
            <a:off x="7972782" y="564479"/>
            <a:ext cx="844723" cy="1075769"/>
            <a:chOff x="6519292" y="3218921"/>
            <a:chExt cx="1053033" cy="1341104"/>
          </a:xfrm>
        </p:grpSpPr>
        <p:grpSp>
          <p:nvGrpSpPr>
            <p:cNvPr id="4099" name="Google Shape;4099;p25"/>
            <p:cNvGrpSpPr/>
            <p:nvPr/>
          </p:nvGrpSpPr>
          <p:grpSpPr>
            <a:xfrm>
              <a:off x="6519292" y="3218921"/>
              <a:ext cx="1053033" cy="1341104"/>
              <a:chOff x="6519292" y="3218921"/>
              <a:chExt cx="1053033" cy="1341104"/>
            </a:xfrm>
          </p:grpSpPr>
          <p:sp>
            <p:nvSpPr>
              <p:cNvPr id="4100" name="Google Shape;4100;p25"/>
              <p:cNvSpPr/>
              <p:nvPr/>
            </p:nvSpPr>
            <p:spPr>
              <a:xfrm rot="-6237245">
                <a:off x="6453070" y="3494229"/>
                <a:ext cx="1185476" cy="790487"/>
              </a:xfrm>
              <a:custGeom>
                <a:avLst/>
                <a:gdLst/>
                <a:ahLst/>
                <a:cxnLst/>
                <a:rect l="l" t="t" r="r" b="b"/>
                <a:pathLst>
                  <a:path w="24170" h="16116" extrusionOk="0">
                    <a:moveTo>
                      <a:pt x="16506" y="4863"/>
                    </a:moveTo>
                    <a:cubicBezTo>
                      <a:pt x="16579" y="4863"/>
                      <a:pt x="16652" y="4867"/>
                      <a:pt x="16725" y="4874"/>
                    </a:cubicBezTo>
                    <a:cubicBezTo>
                      <a:pt x="16788" y="4937"/>
                      <a:pt x="16851" y="4987"/>
                      <a:pt x="16914" y="5037"/>
                    </a:cubicBezTo>
                    <a:lnTo>
                      <a:pt x="17052" y="5125"/>
                    </a:lnTo>
                    <a:cubicBezTo>
                      <a:pt x="17102" y="5150"/>
                      <a:pt x="17152" y="5201"/>
                      <a:pt x="17215" y="5251"/>
                    </a:cubicBezTo>
                    <a:lnTo>
                      <a:pt x="17228" y="5263"/>
                    </a:lnTo>
                    <a:cubicBezTo>
                      <a:pt x="17404" y="5414"/>
                      <a:pt x="17567" y="5603"/>
                      <a:pt x="17693" y="5804"/>
                    </a:cubicBezTo>
                    <a:cubicBezTo>
                      <a:pt x="17781" y="5930"/>
                      <a:pt x="17844" y="6056"/>
                      <a:pt x="17894" y="6181"/>
                    </a:cubicBezTo>
                    <a:lnTo>
                      <a:pt x="17970" y="6420"/>
                    </a:lnTo>
                    <a:cubicBezTo>
                      <a:pt x="17982" y="6471"/>
                      <a:pt x="17995" y="6521"/>
                      <a:pt x="18008" y="6584"/>
                    </a:cubicBezTo>
                    <a:lnTo>
                      <a:pt x="18008" y="6596"/>
                    </a:lnTo>
                    <a:lnTo>
                      <a:pt x="18008" y="6622"/>
                    </a:lnTo>
                    <a:cubicBezTo>
                      <a:pt x="18008" y="6647"/>
                      <a:pt x="18008" y="6684"/>
                      <a:pt x="18020" y="6710"/>
                    </a:cubicBezTo>
                    <a:cubicBezTo>
                      <a:pt x="18033" y="6860"/>
                      <a:pt x="18033" y="7011"/>
                      <a:pt x="18020" y="7150"/>
                    </a:cubicBezTo>
                    <a:cubicBezTo>
                      <a:pt x="17995" y="7313"/>
                      <a:pt x="17957" y="7477"/>
                      <a:pt x="17907" y="7628"/>
                    </a:cubicBezTo>
                    <a:cubicBezTo>
                      <a:pt x="17844" y="7778"/>
                      <a:pt x="17769" y="7917"/>
                      <a:pt x="17681" y="8042"/>
                    </a:cubicBezTo>
                    <a:cubicBezTo>
                      <a:pt x="17593" y="8168"/>
                      <a:pt x="17492" y="8281"/>
                      <a:pt x="17379" y="8382"/>
                    </a:cubicBezTo>
                    <a:lnTo>
                      <a:pt x="17316" y="8432"/>
                    </a:lnTo>
                    <a:lnTo>
                      <a:pt x="17303" y="8457"/>
                    </a:lnTo>
                    <a:lnTo>
                      <a:pt x="17178" y="8545"/>
                    </a:lnTo>
                    <a:lnTo>
                      <a:pt x="17077" y="8621"/>
                    </a:lnTo>
                    <a:lnTo>
                      <a:pt x="17002" y="8671"/>
                    </a:lnTo>
                    <a:lnTo>
                      <a:pt x="16951" y="8684"/>
                    </a:lnTo>
                    <a:cubicBezTo>
                      <a:pt x="16825" y="8747"/>
                      <a:pt x="16687" y="8810"/>
                      <a:pt x="16549" y="8847"/>
                    </a:cubicBezTo>
                    <a:cubicBezTo>
                      <a:pt x="16323" y="8898"/>
                      <a:pt x="16096" y="8935"/>
                      <a:pt x="15870" y="8935"/>
                    </a:cubicBezTo>
                    <a:lnTo>
                      <a:pt x="15832" y="8923"/>
                    </a:lnTo>
                    <a:cubicBezTo>
                      <a:pt x="15744" y="8910"/>
                      <a:pt x="15681" y="8910"/>
                      <a:pt x="15631" y="8910"/>
                    </a:cubicBezTo>
                    <a:lnTo>
                      <a:pt x="15467" y="8898"/>
                    </a:lnTo>
                    <a:cubicBezTo>
                      <a:pt x="15405" y="8885"/>
                      <a:pt x="15342" y="8885"/>
                      <a:pt x="15279" y="8885"/>
                    </a:cubicBezTo>
                    <a:lnTo>
                      <a:pt x="15216" y="8885"/>
                    </a:lnTo>
                    <a:cubicBezTo>
                      <a:pt x="13833" y="7892"/>
                      <a:pt x="14034" y="5766"/>
                      <a:pt x="15581" y="5062"/>
                    </a:cubicBezTo>
                    <a:cubicBezTo>
                      <a:pt x="15877" y="4929"/>
                      <a:pt x="16190" y="4863"/>
                      <a:pt x="16506" y="4863"/>
                    </a:cubicBezTo>
                    <a:close/>
                    <a:moveTo>
                      <a:pt x="16513" y="0"/>
                    </a:moveTo>
                    <a:cubicBezTo>
                      <a:pt x="15605" y="0"/>
                      <a:pt x="14690" y="175"/>
                      <a:pt x="13820" y="535"/>
                    </a:cubicBezTo>
                    <a:cubicBezTo>
                      <a:pt x="11167" y="1629"/>
                      <a:pt x="9432" y="4207"/>
                      <a:pt x="9419" y="7074"/>
                    </a:cubicBezTo>
                    <a:lnTo>
                      <a:pt x="1736" y="10583"/>
                    </a:lnTo>
                    <a:cubicBezTo>
                      <a:pt x="529" y="11136"/>
                      <a:pt x="0" y="12544"/>
                      <a:pt x="554" y="13751"/>
                    </a:cubicBezTo>
                    <a:lnTo>
                      <a:pt x="994" y="14720"/>
                    </a:lnTo>
                    <a:cubicBezTo>
                      <a:pt x="1384" y="15562"/>
                      <a:pt x="2226" y="16115"/>
                      <a:pt x="3169" y="16115"/>
                    </a:cubicBezTo>
                    <a:cubicBezTo>
                      <a:pt x="3509" y="16115"/>
                      <a:pt x="3848" y="16040"/>
                      <a:pt x="4163" y="15902"/>
                    </a:cubicBezTo>
                    <a:lnTo>
                      <a:pt x="11821" y="12406"/>
                    </a:lnTo>
                    <a:cubicBezTo>
                      <a:pt x="13116" y="13550"/>
                      <a:pt x="14788" y="14179"/>
                      <a:pt x="16524" y="14192"/>
                    </a:cubicBezTo>
                    <a:cubicBezTo>
                      <a:pt x="19391" y="14179"/>
                      <a:pt x="21969" y="12456"/>
                      <a:pt x="23075" y="9803"/>
                    </a:cubicBezTo>
                    <a:cubicBezTo>
                      <a:pt x="24169" y="7162"/>
                      <a:pt x="23566" y="4107"/>
                      <a:pt x="21541" y="2082"/>
                    </a:cubicBezTo>
                    <a:cubicBezTo>
                      <a:pt x="20183" y="724"/>
                      <a:pt x="18362" y="0"/>
                      <a:pt x="165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9525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25"/>
              <p:cNvSpPr/>
              <p:nvPr/>
            </p:nvSpPr>
            <p:spPr>
              <a:xfrm>
                <a:off x="6805625" y="3577075"/>
                <a:ext cx="257100" cy="2286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2" name="Google Shape;4102;p25"/>
            <p:cNvGrpSpPr/>
            <p:nvPr/>
          </p:nvGrpSpPr>
          <p:grpSpPr>
            <a:xfrm>
              <a:off x="6598936" y="3290867"/>
              <a:ext cx="885426" cy="1186970"/>
              <a:chOff x="6595451" y="3286988"/>
              <a:chExt cx="885426" cy="1186970"/>
            </a:xfrm>
          </p:grpSpPr>
          <p:sp>
            <p:nvSpPr>
              <p:cNvPr id="4103" name="Google Shape;4103;p25"/>
              <p:cNvSpPr/>
              <p:nvPr/>
            </p:nvSpPr>
            <p:spPr>
              <a:xfrm rot="-6237134">
                <a:off x="6507692" y="3556610"/>
                <a:ext cx="1061262" cy="648351"/>
              </a:xfrm>
              <a:custGeom>
                <a:avLst/>
                <a:gdLst/>
                <a:ahLst/>
                <a:cxnLst/>
                <a:rect l="l" t="t" r="r" b="b"/>
                <a:pathLst>
                  <a:path w="20208" h="12345" extrusionOk="0">
                    <a:moveTo>
                      <a:pt x="14390" y="1103"/>
                    </a:moveTo>
                    <a:cubicBezTo>
                      <a:pt x="15524" y="1103"/>
                      <a:pt x="16666" y="1567"/>
                      <a:pt x="17495" y="2546"/>
                    </a:cubicBezTo>
                    <a:lnTo>
                      <a:pt x="17495" y="2546"/>
                    </a:lnTo>
                    <a:cubicBezTo>
                      <a:pt x="17317" y="2371"/>
                      <a:pt x="17126" y="2207"/>
                      <a:pt x="16913" y="2077"/>
                    </a:cubicBezTo>
                    <a:cubicBezTo>
                      <a:pt x="16737" y="1964"/>
                      <a:pt x="16561" y="1863"/>
                      <a:pt x="16385" y="1788"/>
                    </a:cubicBezTo>
                    <a:cubicBezTo>
                      <a:pt x="16259" y="1738"/>
                      <a:pt x="16146" y="1687"/>
                      <a:pt x="16020" y="1662"/>
                    </a:cubicBezTo>
                    <a:lnTo>
                      <a:pt x="15895" y="1625"/>
                    </a:lnTo>
                    <a:lnTo>
                      <a:pt x="15995" y="1700"/>
                    </a:lnTo>
                    <a:cubicBezTo>
                      <a:pt x="16071" y="1750"/>
                      <a:pt x="16171" y="1826"/>
                      <a:pt x="16297" y="1926"/>
                    </a:cubicBezTo>
                    <a:cubicBezTo>
                      <a:pt x="16624" y="2203"/>
                      <a:pt x="16901" y="2530"/>
                      <a:pt x="17140" y="2895"/>
                    </a:cubicBezTo>
                    <a:cubicBezTo>
                      <a:pt x="17290" y="3121"/>
                      <a:pt x="17416" y="3372"/>
                      <a:pt x="17517" y="3624"/>
                    </a:cubicBezTo>
                    <a:lnTo>
                      <a:pt x="17542" y="3674"/>
                    </a:lnTo>
                    <a:lnTo>
                      <a:pt x="17542" y="3699"/>
                    </a:lnTo>
                    <a:lnTo>
                      <a:pt x="17580" y="3825"/>
                    </a:lnTo>
                    <a:lnTo>
                      <a:pt x="17655" y="4052"/>
                    </a:lnTo>
                    <a:cubicBezTo>
                      <a:pt x="17668" y="4127"/>
                      <a:pt x="17693" y="4202"/>
                      <a:pt x="17705" y="4265"/>
                    </a:cubicBezTo>
                    <a:lnTo>
                      <a:pt x="17731" y="4378"/>
                    </a:lnTo>
                    <a:cubicBezTo>
                      <a:pt x="17731" y="4416"/>
                      <a:pt x="17731" y="4454"/>
                      <a:pt x="17743" y="4492"/>
                    </a:cubicBezTo>
                    <a:cubicBezTo>
                      <a:pt x="17781" y="4806"/>
                      <a:pt x="17793" y="5120"/>
                      <a:pt x="17768" y="5435"/>
                    </a:cubicBezTo>
                    <a:cubicBezTo>
                      <a:pt x="17718" y="5749"/>
                      <a:pt x="17643" y="6076"/>
                      <a:pt x="17542" y="6378"/>
                    </a:cubicBezTo>
                    <a:cubicBezTo>
                      <a:pt x="17416" y="6680"/>
                      <a:pt x="17265" y="6969"/>
                      <a:pt x="17077" y="7233"/>
                    </a:cubicBezTo>
                    <a:cubicBezTo>
                      <a:pt x="16888" y="7497"/>
                      <a:pt x="16674" y="7748"/>
                      <a:pt x="16435" y="7962"/>
                    </a:cubicBezTo>
                    <a:cubicBezTo>
                      <a:pt x="16373" y="8013"/>
                      <a:pt x="16322" y="8063"/>
                      <a:pt x="16259" y="8101"/>
                    </a:cubicBezTo>
                    <a:cubicBezTo>
                      <a:pt x="16196" y="8151"/>
                      <a:pt x="16134" y="8201"/>
                      <a:pt x="16071" y="8239"/>
                    </a:cubicBezTo>
                    <a:lnTo>
                      <a:pt x="16071" y="8251"/>
                    </a:lnTo>
                    <a:cubicBezTo>
                      <a:pt x="15945" y="8327"/>
                      <a:pt x="15819" y="8402"/>
                      <a:pt x="15681" y="8478"/>
                    </a:cubicBezTo>
                    <a:cubicBezTo>
                      <a:pt x="15442" y="8604"/>
                      <a:pt x="15178" y="8704"/>
                      <a:pt x="14914" y="8780"/>
                    </a:cubicBezTo>
                    <a:cubicBezTo>
                      <a:pt x="14552" y="8881"/>
                      <a:pt x="14169" y="8932"/>
                      <a:pt x="13785" y="8932"/>
                    </a:cubicBezTo>
                    <a:cubicBezTo>
                      <a:pt x="13742" y="8932"/>
                      <a:pt x="13699" y="8932"/>
                      <a:pt x="13656" y="8931"/>
                    </a:cubicBezTo>
                    <a:cubicBezTo>
                      <a:pt x="13493" y="8931"/>
                      <a:pt x="13367" y="8918"/>
                      <a:pt x="13279" y="8905"/>
                    </a:cubicBezTo>
                    <a:lnTo>
                      <a:pt x="13141" y="8893"/>
                    </a:lnTo>
                    <a:lnTo>
                      <a:pt x="13141" y="8893"/>
                    </a:lnTo>
                    <a:lnTo>
                      <a:pt x="13267" y="8956"/>
                    </a:lnTo>
                    <a:cubicBezTo>
                      <a:pt x="13380" y="9006"/>
                      <a:pt x="13493" y="9056"/>
                      <a:pt x="13619" y="9094"/>
                    </a:cubicBezTo>
                    <a:cubicBezTo>
                      <a:pt x="13807" y="9157"/>
                      <a:pt x="14008" y="9207"/>
                      <a:pt x="14210" y="9232"/>
                    </a:cubicBezTo>
                    <a:cubicBezTo>
                      <a:pt x="14380" y="9257"/>
                      <a:pt x="14551" y="9271"/>
                      <a:pt x="14721" y="9271"/>
                    </a:cubicBezTo>
                    <a:cubicBezTo>
                      <a:pt x="14815" y="9271"/>
                      <a:pt x="14908" y="9266"/>
                      <a:pt x="15002" y="9257"/>
                    </a:cubicBezTo>
                    <a:lnTo>
                      <a:pt x="15027" y="9257"/>
                    </a:lnTo>
                    <a:cubicBezTo>
                      <a:pt x="14798" y="9294"/>
                      <a:pt x="14572" y="9312"/>
                      <a:pt x="14351" y="9312"/>
                    </a:cubicBezTo>
                    <a:cubicBezTo>
                      <a:pt x="11562" y="9312"/>
                      <a:pt x="9501" y="6488"/>
                      <a:pt x="10538" y="3750"/>
                    </a:cubicBezTo>
                    <a:cubicBezTo>
                      <a:pt x="11195" y="2034"/>
                      <a:pt x="12784" y="1103"/>
                      <a:pt x="14390" y="1103"/>
                    </a:cubicBezTo>
                    <a:close/>
                    <a:moveTo>
                      <a:pt x="14373" y="1"/>
                    </a:moveTo>
                    <a:cubicBezTo>
                      <a:pt x="13856" y="1"/>
                      <a:pt x="13331" y="79"/>
                      <a:pt x="12814" y="241"/>
                    </a:cubicBezTo>
                    <a:cubicBezTo>
                      <a:pt x="10286" y="1034"/>
                      <a:pt x="8752" y="3586"/>
                      <a:pt x="9255" y="6189"/>
                    </a:cubicBezTo>
                    <a:cubicBezTo>
                      <a:pt x="9214" y="6166"/>
                      <a:pt x="9192" y="6156"/>
                      <a:pt x="9172" y="6156"/>
                    </a:cubicBezTo>
                    <a:cubicBezTo>
                      <a:pt x="9148" y="6156"/>
                      <a:pt x="9126" y="6169"/>
                      <a:pt x="9079" y="6189"/>
                    </a:cubicBezTo>
                    <a:lnTo>
                      <a:pt x="8979" y="6240"/>
                    </a:lnTo>
                    <a:cubicBezTo>
                      <a:pt x="8853" y="6302"/>
                      <a:pt x="8777" y="6428"/>
                      <a:pt x="8790" y="6566"/>
                    </a:cubicBezTo>
                    <a:lnTo>
                      <a:pt x="377" y="10402"/>
                    </a:lnTo>
                    <a:cubicBezTo>
                      <a:pt x="113" y="10528"/>
                      <a:pt x="0" y="10829"/>
                      <a:pt x="126" y="11081"/>
                    </a:cubicBezTo>
                    <a:lnTo>
                      <a:pt x="566" y="12049"/>
                    </a:lnTo>
                    <a:cubicBezTo>
                      <a:pt x="649" y="12234"/>
                      <a:pt x="835" y="12344"/>
                      <a:pt x="1028" y="12344"/>
                    </a:cubicBezTo>
                    <a:cubicBezTo>
                      <a:pt x="1096" y="12344"/>
                      <a:pt x="1166" y="12330"/>
                      <a:pt x="1232" y="12301"/>
                    </a:cubicBezTo>
                    <a:lnTo>
                      <a:pt x="9658" y="8453"/>
                    </a:lnTo>
                    <a:cubicBezTo>
                      <a:pt x="9720" y="8507"/>
                      <a:pt x="9793" y="8538"/>
                      <a:pt x="9869" y="8538"/>
                    </a:cubicBezTo>
                    <a:cubicBezTo>
                      <a:pt x="9915" y="8538"/>
                      <a:pt x="9962" y="8527"/>
                      <a:pt x="10010" y="8503"/>
                    </a:cubicBezTo>
                    <a:lnTo>
                      <a:pt x="10110" y="8465"/>
                    </a:lnTo>
                    <a:cubicBezTo>
                      <a:pt x="10198" y="8428"/>
                      <a:pt x="10198" y="8440"/>
                      <a:pt x="10223" y="8365"/>
                    </a:cubicBezTo>
                    <a:cubicBezTo>
                      <a:pt x="11240" y="9701"/>
                      <a:pt x="12796" y="10422"/>
                      <a:pt x="14381" y="10422"/>
                    </a:cubicBezTo>
                    <a:cubicBezTo>
                      <a:pt x="15285" y="10422"/>
                      <a:pt x="16199" y="10187"/>
                      <a:pt x="17026" y="9698"/>
                    </a:cubicBezTo>
                    <a:cubicBezTo>
                      <a:pt x="19302" y="8339"/>
                      <a:pt x="20208" y="5510"/>
                      <a:pt x="19126" y="3083"/>
                    </a:cubicBezTo>
                    <a:cubicBezTo>
                      <a:pt x="18267" y="1165"/>
                      <a:pt x="16376" y="1"/>
                      <a:pt x="143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4" name="Google Shape;4104;p25"/>
              <p:cNvSpPr/>
              <p:nvPr/>
            </p:nvSpPr>
            <p:spPr>
              <a:xfrm rot="-6237134">
                <a:off x="6860786" y="3687644"/>
                <a:ext cx="146627" cy="286335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5452" extrusionOk="0">
                    <a:moveTo>
                      <a:pt x="2792" y="0"/>
                    </a:moveTo>
                    <a:lnTo>
                      <a:pt x="2792" y="0"/>
                    </a:lnTo>
                    <a:cubicBezTo>
                      <a:pt x="855" y="881"/>
                      <a:pt x="0" y="3169"/>
                      <a:pt x="881" y="5106"/>
                    </a:cubicBezTo>
                    <a:cubicBezTo>
                      <a:pt x="974" y="5305"/>
                      <a:pt x="1163" y="5452"/>
                      <a:pt x="1291" y="5452"/>
                    </a:cubicBezTo>
                    <a:cubicBezTo>
                      <a:pt x="1423" y="5452"/>
                      <a:pt x="1492" y="5299"/>
                      <a:pt x="1333" y="4892"/>
                    </a:cubicBezTo>
                    <a:cubicBezTo>
                      <a:pt x="1019" y="4100"/>
                      <a:pt x="717" y="3270"/>
                      <a:pt x="1170" y="2012"/>
                    </a:cubicBezTo>
                    <a:cubicBezTo>
                      <a:pt x="1497" y="1182"/>
                      <a:pt x="2063" y="491"/>
                      <a:pt x="27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25"/>
              <p:cNvSpPr/>
              <p:nvPr/>
            </p:nvSpPr>
            <p:spPr>
              <a:xfrm rot="-6237134">
                <a:off x="7086573" y="3850634"/>
                <a:ext cx="46267" cy="101730"/>
              </a:xfrm>
              <a:custGeom>
                <a:avLst/>
                <a:gdLst/>
                <a:ahLst/>
                <a:cxnLst/>
                <a:rect l="l" t="t" r="r" b="b"/>
                <a:pathLst>
                  <a:path w="881" h="1937" extrusionOk="0">
                    <a:moveTo>
                      <a:pt x="0" y="0"/>
                    </a:moveTo>
                    <a:cubicBezTo>
                      <a:pt x="0" y="0"/>
                      <a:pt x="0" y="38"/>
                      <a:pt x="26" y="88"/>
                    </a:cubicBezTo>
                    <a:cubicBezTo>
                      <a:pt x="38" y="138"/>
                      <a:pt x="63" y="226"/>
                      <a:pt x="101" y="315"/>
                    </a:cubicBezTo>
                    <a:cubicBezTo>
                      <a:pt x="164" y="503"/>
                      <a:pt x="264" y="755"/>
                      <a:pt x="378" y="994"/>
                    </a:cubicBezTo>
                    <a:cubicBezTo>
                      <a:pt x="491" y="1232"/>
                      <a:pt x="617" y="1471"/>
                      <a:pt x="705" y="1647"/>
                    </a:cubicBezTo>
                    <a:cubicBezTo>
                      <a:pt x="755" y="1735"/>
                      <a:pt x="805" y="1811"/>
                      <a:pt x="830" y="1861"/>
                    </a:cubicBezTo>
                    <a:cubicBezTo>
                      <a:pt x="855" y="1911"/>
                      <a:pt x="881" y="1937"/>
                      <a:pt x="881" y="1937"/>
                    </a:cubicBezTo>
                    <a:cubicBezTo>
                      <a:pt x="881" y="1937"/>
                      <a:pt x="868" y="1911"/>
                      <a:pt x="855" y="1849"/>
                    </a:cubicBezTo>
                    <a:cubicBezTo>
                      <a:pt x="830" y="1798"/>
                      <a:pt x="805" y="1723"/>
                      <a:pt x="767" y="1622"/>
                    </a:cubicBezTo>
                    <a:cubicBezTo>
                      <a:pt x="705" y="1434"/>
                      <a:pt x="604" y="1182"/>
                      <a:pt x="491" y="943"/>
                    </a:cubicBezTo>
                    <a:cubicBezTo>
                      <a:pt x="378" y="704"/>
                      <a:pt x="264" y="465"/>
                      <a:pt x="164" y="289"/>
                    </a:cubicBezTo>
                    <a:cubicBezTo>
                      <a:pt x="114" y="201"/>
                      <a:pt x="76" y="138"/>
                      <a:pt x="38" y="76"/>
                    </a:cubicBezTo>
                    <a:cubicBezTo>
                      <a:pt x="13" y="2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0D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25"/>
              <p:cNvSpPr/>
              <p:nvPr/>
            </p:nvSpPr>
            <p:spPr>
              <a:xfrm rot="-6237134">
                <a:off x="7076025" y="3836907"/>
                <a:ext cx="49576" cy="107034"/>
              </a:xfrm>
              <a:custGeom>
                <a:avLst/>
                <a:gdLst/>
                <a:ahLst/>
                <a:cxnLst/>
                <a:rect l="l" t="t" r="r" b="b"/>
                <a:pathLst>
                  <a:path w="944" h="2038" extrusionOk="0">
                    <a:moveTo>
                      <a:pt x="0" y="1"/>
                    </a:moveTo>
                    <a:cubicBezTo>
                      <a:pt x="0" y="1"/>
                      <a:pt x="13" y="38"/>
                      <a:pt x="38" y="89"/>
                    </a:cubicBezTo>
                    <a:cubicBezTo>
                      <a:pt x="50" y="152"/>
                      <a:pt x="88" y="240"/>
                      <a:pt x="126" y="340"/>
                    </a:cubicBezTo>
                    <a:cubicBezTo>
                      <a:pt x="189" y="529"/>
                      <a:pt x="302" y="793"/>
                      <a:pt x="415" y="1044"/>
                    </a:cubicBezTo>
                    <a:cubicBezTo>
                      <a:pt x="528" y="1296"/>
                      <a:pt x="654" y="1547"/>
                      <a:pt x="767" y="1736"/>
                    </a:cubicBezTo>
                    <a:cubicBezTo>
                      <a:pt x="818" y="1824"/>
                      <a:pt x="855" y="1899"/>
                      <a:pt x="893" y="1962"/>
                    </a:cubicBezTo>
                    <a:cubicBezTo>
                      <a:pt x="918" y="2013"/>
                      <a:pt x="943" y="2038"/>
                      <a:pt x="943" y="2038"/>
                    </a:cubicBezTo>
                    <a:cubicBezTo>
                      <a:pt x="943" y="2038"/>
                      <a:pt x="931" y="2013"/>
                      <a:pt x="906" y="1950"/>
                    </a:cubicBezTo>
                    <a:cubicBezTo>
                      <a:pt x="893" y="1887"/>
                      <a:pt x="868" y="1811"/>
                      <a:pt x="830" y="1711"/>
                    </a:cubicBezTo>
                    <a:cubicBezTo>
                      <a:pt x="755" y="1510"/>
                      <a:pt x="641" y="1246"/>
                      <a:pt x="528" y="994"/>
                    </a:cubicBezTo>
                    <a:cubicBezTo>
                      <a:pt x="415" y="743"/>
                      <a:pt x="289" y="491"/>
                      <a:pt x="189" y="302"/>
                    </a:cubicBezTo>
                    <a:cubicBezTo>
                      <a:pt x="126" y="214"/>
                      <a:pt x="88" y="139"/>
                      <a:pt x="50" y="89"/>
                    </a:cubicBezTo>
                    <a:cubicBezTo>
                      <a:pt x="25" y="26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0D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25"/>
              <p:cNvSpPr/>
              <p:nvPr/>
            </p:nvSpPr>
            <p:spPr>
              <a:xfrm rot="-6237134">
                <a:off x="7127467" y="4003408"/>
                <a:ext cx="357955" cy="163860"/>
              </a:xfrm>
              <a:custGeom>
                <a:avLst/>
                <a:gdLst/>
                <a:ahLst/>
                <a:cxnLst/>
                <a:rect l="l" t="t" r="r" b="b"/>
                <a:pathLst>
                  <a:path w="6816" h="3120" extrusionOk="0">
                    <a:moveTo>
                      <a:pt x="6816" y="1"/>
                    </a:moveTo>
                    <a:cubicBezTo>
                      <a:pt x="6816" y="1"/>
                      <a:pt x="6375" y="164"/>
                      <a:pt x="5722" y="428"/>
                    </a:cubicBezTo>
                    <a:cubicBezTo>
                      <a:pt x="5395" y="567"/>
                      <a:pt x="5017" y="717"/>
                      <a:pt x="4615" y="906"/>
                    </a:cubicBezTo>
                    <a:cubicBezTo>
                      <a:pt x="4414" y="994"/>
                      <a:pt x="4213" y="1082"/>
                      <a:pt x="3999" y="1170"/>
                    </a:cubicBezTo>
                    <a:lnTo>
                      <a:pt x="3358" y="1459"/>
                    </a:lnTo>
                    <a:lnTo>
                      <a:pt x="2729" y="1749"/>
                    </a:lnTo>
                    <a:cubicBezTo>
                      <a:pt x="2515" y="1849"/>
                      <a:pt x="2314" y="1950"/>
                      <a:pt x="2113" y="2038"/>
                    </a:cubicBezTo>
                    <a:cubicBezTo>
                      <a:pt x="1723" y="2239"/>
                      <a:pt x="1358" y="2415"/>
                      <a:pt x="1044" y="2579"/>
                    </a:cubicBezTo>
                    <a:cubicBezTo>
                      <a:pt x="415" y="2893"/>
                      <a:pt x="0" y="3119"/>
                      <a:pt x="0" y="3119"/>
                    </a:cubicBezTo>
                    <a:cubicBezTo>
                      <a:pt x="0" y="3119"/>
                      <a:pt x="453" y="2968"/>
                      <a:pt x="1107" y="2704"/>
                    </a:cubicBezTo>
                    <a:cubicBezTo>
                      <a:pt x="1434" y="2566"/>
                      <a:pt x="1811" y="2415"/>
                      <a:pt x="2201" y="2226"/>
                    </a:cubicBezTo>
                    <a:cubicBezTo>
                      <a:pt x="2402" y="2138"/>
                      <a:pt x="2616" y="2050"/>
                      <a:pt x="2829" y="1962"/>
                    </a:cubicBezTo>
                    <a:lnTo>
                      <a:pt x="3471" y="1673"/>
                    </a:lnTo>
                    <a:lnTo>
                      <a:pt x="4100" y="1384"/>
                    </a:lnTo>
                    <a:cubicBezTo>
                      <a:pt x="4301" y="1283"/>
                      <a:pt x="4502" y="1183"/>
                      <a:pt x="4703" y="1095"/>
                    </a:cubicBezTo>
                    <a:cubicBezTo>
                      <a:pt x="5106" y="894"/>
                      <a:pt x="5470" y="717"/>
                      <a:pt x="5785" y="554"/>
                    </a:cubicBezTo>
                    <a:cubicBezTo>
                      <a:pt x="6413" y="240"/>
                      <a:pt x="6816" y="1"/>
                      <a:pt x="6816" y="1"/>
                    </a:cubicBezTo>
                    <a:close/>
                  </a:path>
                </a:pathLst>
              </a:custGeom>
              <a:solidFill>
                <a:srgbClr val="F0D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4108;p25"/>
              <p:cNvSpPr/>
              <p:nvPr/>
            </p:nvSpPr>
            <p:spPr>
              <a:xfrm rot="-6237134">
                <a:off x="7036206" y="3995555"/>
                <a:ext cx="453746" cy="257607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4905" extrusionOk="0">
                    <a:moveTo>
                      <a:pt x="8614" y="0"/>
                    </a:moveTo>
                    <a:lnTo>
                      <a:pt x="315" y="3785"/>
                    </a:lnTo>
                    <a:cubicBezTo>
                      <a:pt x="63" y="3886"/>
                      <a:pt x="1" y="4062"/>
                      <a:pt x="101" y="4275"/>
                    </a:cubicBezTo>
                    <a:lnTo>
                      <a:pt x="328" y="4766"/>
                    </a:lnTo>
                    <a:cubicBezTo>
                      <a:pt x="328" y="4766"/>
                      <a:pt x="290" y="4590"/>
                      <a:pt x="491" y="4313"/>
                    </a:cubicBezTo>
                    <a:lnTo>
                      <a:pt x="340" y="3835"/>
                    </a:lnTo>
                    <a:lnTo>
                      <a:pt x="969" y="4904"/>
                    </a:lnTo>
                    <a:lnTo>
                      <a:pt x="969" y="4904"/>
                    </a:lnTo>
                    <a:lnTo>
                      <a:pt x="705" y="4074"/>
                    </a:lnTo>
                    <a:cubicBezTo>
                      <a:pt x="981" y="3835"/>
                      <a:pt x="1283" y="3634"/>
                      <a:pt x="1610" y="3483"/>
                    </a:cubicBezTo>
                    <a:cubicBezTo>
                      <a:pt x="2641" y="2955"/>
                      <a:pt x="6087" y="1258"/>
                      <a:pt x="7860" y="377"/>
                    </a:cubicBezTo>
                    <a:lnTo>
                      <a:pt x="8640" y="1874"/>
                    </a:lnTo>
                    <a:lnTo>
                      <a:pt x="8011" y="302"/>
                    </a:lnTo>
                    <a:cubicBezTo>
                      <a:pt x="8262" y="176"/>
                      <a:pt x="8463" y="76"/>
                      <a:pt x="8614" y="0"/>
                    </a:cubicBezTo>
                    <a:close/>
                  </a:path>
                </a:pathLst>
              </a:custGeom>
              <a:solidFill>
                <a:srgbClr val="F0D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25"/>
              <p:cNvSpPr/>
              <p:nvPr/>
            </p:nvSpPr>
            <p:spPr>
              <a:xfrm rot="-6237134">
                <a:off x="6656968" y="3433813"/>
                <a:ext cx="521125" cy="488535"/>
              </a:xfrm>
              <a:custGeom>
                <a:avLst/>
                <a:gdLst/>
                <a:ahLst/>
                <a:cxnLst/>
                <a:rect l="l" t="t" r="r" b="b"/>
                <a:pathLst>
                  <a:path w="9923" h="9302" extrusionOk="0">
                    <a:moveTo>
                      <a:pt x="4972" y="0"/>
                    </a:moveTo>
                    <a:cubicBezTo>
                      <a:pt x="4820" y="0"/>
                      <a:pt x="4668" y="7"/>
                      <a:pt x="4515" y="21"/>
                    </a:cubicBezTo>
                    <a:cubicBezTo>
                      <a:pt x="4427" y="21"/>
                      <a:pt x="4339" y="21"/>
                      <a:pt x="4251" y="46"/>
                    </a:cubicBezTo>
                    <a:lnTo>
                      <a:pt x="3987" y="97"/>
                    </a:lnTo>
                    <a:cubicBezTo>
                      <a:pt x="3811" y="122"/>
                      <a:pt x="3635" y="172"/>
                      <a:pt x="3471" y="223"/>
                    </a:cubicBezTo>
                    <a:lnTo>
                      <a:pt x="3333" y="260"/>
                    </a:lnTo>
                    <a:lnTo>
                      <a:pt x="3220" y="311"/>
                    </a:lnTo>
                    <a:lnTo>
                      <a:pt x="2981" y="411"/>
                    </a:lnTo>
                    <a:cubicBezTo>
                      <a:pt x="2931" y="424"/>
                      <a:pt x="2906" y="436"/>
                      <a:pt x="2855" y="461"/>
                    </a:cubicBezTo>
                    <a:lnTo>
                      <a:pt x="2742" y="512"/>
                    </a:lnTo>
                    <a:lnTo>
                      <a:pt x="2503" y="638"/>
                    </a:lnTo>
                    <a:cubicBezTo>
                      <a:pt x="1925" y="952"/>
                      <a:pt x="1422" y="1392"/>
                      <a:pt x="1019" y="1920"/>
                    </a:cubicBezTo>
                    <a:cubicBezTo>
                      <a:pt x="667" y="2398"/>
                      <a:pt x="391" y="2926"/>
                      <a:pt x="215" y="3492"/>
                    </a:cubicBezTo>
                    <a:cubicBezTo>
                      <a:pt x="64" y="3957"/>
                      <a:pt x="1" y="4448"/>
                      <a:pt x="13" y="4951"/>
                    </a:cubicBezTo>
                    <a:lnTo>
                      <a:pt x="13" y="5102"/>
                    </a:lnTo>
                    <a:cubicBezTo>
                      <a:pt x="13" y="5164"/>
                      <a:pt x="13" y="5215"/>
                      <a:pt x="26" y="5265"/>
                    </a:cubicBezTo>
                    <a:lnTo>
                      <a:pt x="51" y="5554"/>
                    </a:lnTo>
                    <a:cubicBezTo>
                      <a:pt x="76" y="5743"/>
                      <a:pt x="127" y="5919"/>
                      <a:pt x="152" y="6070"/>
                    </a:cubicBezTo>
                    <a:lnTo>
                      <a:pt x="277" y="6472"/>
                    </a:lnTo>
                    <a:cubicBezTo>
                      <a:pt x="303" y="6598"/>
                      <a:pt x="353" y="6686"/>
                      <a:pt x="391" y="6761"/>
                    </a:cubicBezTo>
                    <a:lnTo>
                      <a:pt x="491" y="7000"/>
                    </a:lnTo>
                    <a:lnTo>
                      <a:pt x="403" y="6761"/>
                    </a:lnTo>
                    <a:cubicBezTo>
                      <a:pt x="378" y="6673"/>
                      <a:pt x="328" y="6585"/>
                      <a:pt x="303" y="6460"/>
                    </a:cubicBezTo>
                    <a:lnTo>
                      <a:pt x="189" y="6057"/>
                    </a:lnTo>
                    <a:cubicBezTo>
                      <a:pt x="164" y="5906"/>
                      <a:pt x="139" y="5743"/>
                      <a:pt x="114" y="5554"/>
                    </a:cubicBezTo>
                    <a:lnTo>
                      <a:pt x="101" y="5265"/>
                    </a:lnTo>
                    <a:cubicBezTo>
                      <a:pt x="101" y="5215"/>
                      <a:pt x="101" y="5152"/>
                      <a:pt x="89" y="5102"/>
                    </a:cubicBezTo>
                    <a:lnTo>
                      <a:pt x="89" y="4951"/>
                    </a:lnTo>
                    <a:cubicBezTo>
                      <a:pt x="114" y="3882"/>
                      <a:pt x="491" y="2863"/>
                      <a:pt x="1158" y="2033"/>
                    </a:cubicBezTo>
                    <a:cubicBezTo>
                      <a:pt x="1548" y="1530"/>
                      <a:pt x="2038" y="1128"/>
                      <a:pt x="2604" y="826"/>
                    </a:cubicBezTo>
                    <a:lnTo>
                      <a:pt x="2818" y="713"/>
                    </a:lnTo>
                    <a:lnTo>
                      <a:pt x="2931" y="650"/>
                    </a:lnTo>
                    <a:lnTo>
                      <a:pt x="3044" y="600"/>
                    </a:lnTo>
                    <a:lnTo>
                      <a:pt x="3283" y="512"/>
                    </a:lnTo>
                    <a:lnTo>
                      <a:pt x="3396" y="461"/>
                    </a:lnTo>
                    <a:lnTo>
                      <a:pt x="3522" y="436"/>
                    </a:lnTo>
                    <a:cubicBezTo>
                      <a:pt x="3685" y="386"/>
                      <a:pt x="3849" y="336"/>
                      <a:pt x="4012" y="311"/>
                    </a:cubicBezTo>
                    <a:lnTo>
                      <a:pt x="4264" y="273"/>
                    </a:lnTo>
                    <a:cubicBezTo>
                      <a:pt x="4352" y="248"/>
                      <a:pt x="4440" y="248"/>
                      <a:pt x="4515" y="248"/>
                    </a:cubicBezTo>
                    <a:cubicBezTo>
                      <a:pt x="4643" y="237"/>
                      <a:pt x="4771" y="232"/>
                      <a:pt x="4899" y="232"/>
                    </a:cubicBezTo>
                    <a:cubicBezTo>
                      <a:pt x="6174" y="232"/>
                      <a:pt x="7410" y="742"/>
                      <a:pt x="8313" y="1656"/>
                    </a:cubicBezTo>
                    <a:cubicBezTo>
                      <a:pt x="8778" y="2146"/>
                      <a:pt x="9155" y="2725"/>
                      <a:pt x="9382" y="3354"/>
                    </a:cubicBezTo>
                    <a:cubicBezTo>
                      <a:pt x="9608" y="3957"/>
                      <a:pt x="9721" y="4586"/>
                      <a:pt x="9696" y="5227"/>
                    </a:cubicBezTo>
                    <a:cubicBezTo>
                      <a:pt x="9658" y="6284"/>
                      <a:pt x="9268" y="7302"/>
                      <a:pt x="8589" y="8119"/>
                    </a:cubicBezTo>
                    <a:lnTo>
                      <a:pt x="8489" y="8245"/>
                    </a:lnTo>
                    <a:cubicBezTo>
                      <a:pt x="8451" y="8283"/>
                      <a:pt x="8413" y="8321"/>
                      <a:pt x="8388" y="8358"/>
                    </a:cubicBezTo>
                    <a:lnTo>
                      <a:pt x="8174" y="8572"/>
                    </a:lnTo>
                    <a:cubicBezTo>
                      <a:pt x="8036" y="8698"/>
                      <a:pt x="7910" y="8799"/>
                      <a:pt x="7785" y="8899"/>
                    </a:cubicBezTo>
                    <a:lnTo>
                      <a:pt x="7445" y="9138"/>
                    </a:lnTo>
                    <a:cubicBezTo>
                      <a:pt x="7344" y="9214"/>
                      <a:pt x="7244" y="9251"/>
                      <a:pt x="7181" y="9302"/>
                    </a:cubicBezTo>
                    <a:cubicBezTo>
                      <a:pt x="7256" y="9264"/>
                      <a:pt x="7357" y="9226"/>
                      <a:pt x="7458" y="9163"/>
                    </a:cubicBezTo>
                    <a:lnTo>
                      <a:pt x="7810" y="8937"/>
                    </a:lnTo>
                    <a:cubicBezTo>
                      <a:pt x="7936" y="8849"/>
                      <a:pt x="8074" y="8736"/>
                      <a:pt x="8225" y="8622"/>
                    </a:cubicBezTo>
                    <a:lnTo>
                      <a:pt x="8438" y="8409"/>
                    </a:lnTo>
                    <a:cubicBezTo>
                      <a:pt x="8476" y="8384"/>
                      <a:pt x="8514" y="8346"/>
                      <a:pt x="8552" y="8308"/>
                    </a:cubicBezTo>
                    <a:lnTo>
                      <a:pt x="8652" y="8182"/>
                    </a:lnTo>
                    <a:cubicBezTo>
                      <a:pt x="8992" y="7818"/>
                      <a:pt x="9256" y="7390"/>
                      <a:pt x="9457" y="6937"/>
                    </a:cubicBezTo>
                    <a:cubicBezTo>
                      <a:pt x="9696" y="6397"/>
                      <a:pt x="9847" y="5818"/>
                      <a:pt x="9885" y="5227"/>
                    </a:cubicBezTo>
                    <a:cubicBezTo>
                      <a:pt x="9922" y="4561"/>
                      <a:pt x="9822" y="3907"/>
                      <a:pt x="9595" y="3278"/>
                    </a:cubicBezTo>
                    <a:cubicBezTo>
                      <a:pt x="9356" y="2612"/>
                      <a:pt x="8979" y="2008"/>
                      <a:pt x="8489" y="1505"/>
                    </a:cubicBezTo>
                    <a:cubicBezTo>
                      <a:pt x="7564" y="535"/>
                      <a:pt x="6295" y="0"/>
                      <a:pt x="49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25"/>
              <p:cNvSpPr/>
              <p:nvPr/>
            </p:nvSpPr>
            <p:spPr>
              <a:xfrm rot="-6237134">
                <a:off x="6507192" y="3556219"/>
                <a:ext cx="1061944" cy="648509"/>
              </a:xfrm>
              <a:custGeom>
                <a:avLst/>
                <a:gdLst/>
                <a:ahLst/>
                <a:cxnLst/>
                <a:rect l="l" t="t" r="r" b="b"/>
                <a:pathLst>
                  <a:path w="20221" h="12348" extrusionOk="0">
                    <a:moveTo>
                      <a:pt x="9180" y="6268"/>
                    </a:moveTo>
                    <a:cubicBezTo>
                      <a:pt x="9180" y="6268"/>
                      <a:pt x="9192" y="6305"/>
                      <a:pt x="9230" y="6356"/>
                    </a:cubicBezTo>
                    <a:cubicBezTo>
                      <a:pt x="9255" y="6406"/>
                      <a:pt x="9305" y="6481"/>
                      <a:pt x="9356" y="6582"/>
                    </a:cubicBezTo>
                    <a:cubicBezTo>
                      <a:pt x="9456" y="6758"/>
                      <a:pt x="9582" y="7010"/>
                      <a:pt x="9695" y="7261"/>
                    </a:cubicBezTo>
                    <a:cubicBezTo>
                      <a:pt x="9808" y="7525"/>
                      <a:pt x="9922" y="7777"/>
                      <a:pt x="9997" y="7978"/>
                    </a:cubicBezTo>
                    <a:cubicBezTo>
                      <a:pt x="10035" y="8078"/>
                      <a:pt x="10060" y="8154"/>
                      <a:pt x="10073" y="8217"/>
                    </a:cubicBezTo>
                    <a:cubicBezTo>
                      <a:pt x="10098" y="8280"/>
                      <a:pt x="10110" y="8317"/>
                      <a:pt x="10110" y="8317"/>
                    </a:cubicBezTo>
                    <a:cubicBezTo>
                      <a:pt x="10110" y="8317"/>
                      <a:pt x="10085" y="8280"/>
                      <a:pt x="10060" y="8229"/>
                    </a:cubicBezTo>
                    <a:cubicBezTo>
                      <a:pt x="10022" y="8179"/>
                      <a:pt x="9985" y="8104"/>
                      <a:pt x="9934" y="8003"/>
                    </a:cubicBezTo>
                    <a:cubicBezTo>
                      <a:pt x="9834" y="7827"/>
                      <a:pt x="9708" y="7575"/>
                      <a:pt x="9582" y="7311"/>
                    </a:cubicBezTo>
                    <a:cubicBezTo>
                      <a:pt x="9469" y="7060"/>
                      <a:pt x="9368" y="6808"/>
                      <a:pt x="9293" y="6607"/>
                    </a:cubicBezTo>
                    <a:cubicBezTo>
                      <a:pt x="9255" y="6507"/>
                      <a:pt x="9230" y="6419"/>
                      <a:pt x="9205" y="6368"/>
                    </a:cubicBezTo>
                    <a:cubicBezTo>
                      <a:pt x="9180" y="6305"/>
                      <a:pt x="9180" y="6268"/>
                      <a:pt x="9180" y="6268"/>
                    </a:cubicBezTo>
                    <a:close/>
                    <a:moveTo>
                      <a:pt x="8953" y="6431"/>
                    </a:moveTo>
                    <a:cubicBezTo>
                      <a:pt x="8953" y="6431"/>
                      <a:pt x="8966" y="6469"/>
                      <a:pt x="9004" y="6519"/>
                    </a:cubicBezTo>
                    <a:cubicBezTo>
                      <a:pt x="9029" y="6569"/>
                      <a:pt x="9079" y="6632"/>
                      <a:pt x="9117" y="6720"/>
                    </a:cubicBezTo>
                    <a:cubicBezTo>
                      <a:pt x="9217" y="6896"/>
                      <a:pt x="9343" y="7135"/>
                      <a:pt x="9444" y="7374"/>
                    </a:cubicBezTo>
                    <a:cubicBezTo>
                      <a:pt x="9557" y="7626"/>
                      <a:pt x="9658" y="7865"/>
                      <a:pt x="9733" y="8053"/>
                    </a:cubicBezTo>
                    <a:cubicBezTo>
                      <a:pt x="9758" y="8154"/>
                      <a:pt x="9783" y="8229"/>
                      <a:pt x="9808" y="8292"/>
                    </a:cubicBezTo>
                    <a:cubicBezTo>
                      <a:pt x="9821" y="8342"/>
                      <a:pt x="9834" y="8380"/>
                      <a:pt x="9834" y="8380"/>
                    </a:cubicBezTo>
                    <a:cubicBezTo>
                      <a:pt x="9834" y="8380"/>
                      <a:pt x="9808" y="8342"/>
                      <a:pt x="9783" y="8292"/>
                    </a:cubicBezTo>
                    <a:cubicBezTo>
                      <a:pt x="9758" y="8242"/>
                      <a:pt x="9708" y="8179"/>
                      <a:pt x="9670" y="8091"/>
                    </a:cubicBezTo>
                    <a:cubicBezTo>
                      <a:pt x="9570" y="7915"/>
                      <a:pt x="9444" y="7676"/>
                      <a:pt x="9331" y="7425"/>
                    </a:cubicBezTo>
                    <a:cubicBezTo>
                      <a:pt x="9230" y="7186"/>
                      <a:pt x="9129" y="6947"/>
                      <a:pt x="9054" y="6758"/>
                    </a:cubicBezTo>
                    <a:cubicBezTo>
                      <a:pt x="9016" y="6657"/>
                      <a:pt x="8991" y="6582"/>
                      <a:pt x="8979" y="6519"/>
                    </a:cubicBezTo>
                    <a:cubicBezTo>
                      <a:pt x="8953" y="6469"/>
                      <a:pt x="8953" y="6431"/>
                      <a:pt x="8953" y="6431"/>
                    </a:cubicBezTo>
                    <a:close/>
                    <a:moveTo>
                      <a:pt x="14375" y="1114"/>
                    </a:moveTo>
                    <a:cubicBezTo>
                      <a:pt x="15571" y="1114"/>
                      <a:pt x="16747" y="1635"/>
                      <a:pt x="17555" y="2621"/>
                    </a:cubicBezTo>
                    <a:lnTo>
                      <a:pt x="17517" y="2583"/>
                    </a:lnTo>
                    <a:cubicBezTo>
                      <a:pt x="17341" y="2395"/>
                      <a:pt x="17127" y="2219"/>
                      <a:pt x="16913" y="2080"/>
                    </a:cubicBezTo>
                    <a:cubicBezTo>
                      <a:pt x="16737" y="1967"/>
                      <a:pt x="16561" y="1866"/>
                      <a:pt x="16373" y="1791"/>
                    </a:cubicBezTo>
                    <a:cubicBezTo>
                      <a:pt x="16259" y="1741"/>
                      <a:pt x="16134" y="1703"/>
                      <a:pt x="16020" y="1665"/>
                    </a:cubicBezTo>
                    <a:lnTo>
                      <a:pt x="15882" y="1628"/>
                    </a:lnTo>
                    <a:lnTo>
                      <a:pt x="15995" y="1703"/>
                    </a:lnTo>
                    <a:cubicBezTo>
                      <a:pt x="16071" y="1753"/>
                      <a:pt x="16159" y="1841"/>
                      <a:pt x="16284" y="1942"/>
                    </a:cubicBezTo>
                    <a:cubicBezTo>
                      <a:pt x="16611" y="2219"/>
                      <a:pt x="16901" y="2533"/>
                      <a:pt x="17140" y="2898"/>
                    </a:cubicBezTo>
                    <a:cubicBezTo>
                      <a:pt x="17290" y="3124"/>
                      <a:pt x="17416" y="3375"/>
                      <a:pt x="17517" y="3627"/>
                    </a:cubicBezTo>
                    <a:lnTo>
                      <a:pt x="17529" y="3677"/>
                    </a:lnTo>
                    <a:lnTo>
                      <a:pt x="17542" y="3715"/>
                    </a:lnTo>
                    <a:lnTo>
                      <a:pt x="17580" y="3828"/>
                    </a:lnTo>
                    <a:lnTo>
                      <a:pt x="17655" y="4055"/>
                    </a:lnTo>
                    <a:cubicBezTo>
                      <a:pt x="17668" y="4130"/>
                      <a:pt x="17680" y="4205"/>
                      <a:pt x="17705" y="4268"/>
                    </a:cubicBezTo>
                    <a:lnTo>
                      <a:pt x="17718" y="4381"/>
                    </a:lnTo>
                    <a:cubicBezTo>
                      <a:pt x="17718" y="4419"/>
                      <a:pt x="17731" y="4457"/>
                      <a:pt x="17743" y="4495"/>
                    </a:cubicBezTo>
                    <a:cubicBezTo>
                      <a:pt x="17781" y="4809"/>
                      <a:pt x="17793" y="5123"/>
                      <a:pt x="17756" y="5438"/>
                    </a:cubicBezTo>
                    <a:cubicBezTo>
                      <a:pt x="17718" y="5765"/>
                      <a:pt x="17643" y="6079"/>
                      <a:pt x="17529" y="6381"/>
                    </a:cubicBezTo>
                    <a:cubicBezTo>
                      <a:pt x="17416" y="6683"/>
                      <a:pt x="17265" y="6972"/>
                      <a:pt x="17077" y="7248"/>
                    </a:cubicBezTo>
                    <a:cubicBezTo>
                      <a:pt x="16888" y="7513"/>
                      <a:pt x="16674" y="7751"/>
                      <a:pt x="16435" y="7965"/>
                    </a:cubicBezTo>
                    <a:cubicBezTo>
                      <a:pt x="16373" y="8016"/>
                      <a:pt x="16322" y="8066"/>
                      <a:pt x="16259" y="8104"/>
                    </a:cubicBezTo>
                    <a:cubicBezTo>
                      <a:pt x="16196" y="8154"/>
                      <a:pt x="16134" y="8204"/>
                      <a:pt x="16071" y="8242"/>
                    </a:cubicBezTo>
                    <a:cubicBezTo>
                      <a:pt x="15945" y="8317"/>
                      <a:pt x="15819" y="8405"/>
                      <a:pt x="15681" y="8468"/>
                    </a:cubicBezTo>
                    <a:cubicBezTo>
                      <a:pt x="15442" y="8594"/>
                      <a:pt x="15178" y="8695"/>
                      <a:pt x="14914" y="8770"/>
                    </a:cubicBezTo>
                    <a:cubicBezTo>
                      <a:pt x="14499" y="8883"/>
                      <a:pt x="14071" y="8934"/>
                      <a:pt x="13644" y="8934"/>
                    </a:cubicBezTo>
                    <a:cubicBezTo>
                      <a:pt x="13493" y="8934"/>
                      <a:pt x="13367" y="8921"/>
                      <a:pt x="13279" y="8908"/>
                    </a:cubicBezTo>
                    <a:lnTo>
                      <a:pt x="13141" y="8896"/>
                    </a:lnTo>
                    <a:lnTo>
                      <a:pt x="13141" y="8896"/>
                    </a:lnTo>
                    <a:lnTo>
                      <a:pt x="13267" y="8959"/>
                    </a:lnTo>
                    <a:cubicBezTo>
                      <a:pt x="13380" y="9009"/>
                      <a:pt x="13493" y="9059"/>
                      <a:pt x="13619" y="9097"/>
                    </a:cubicBezTo>
                    <a:cubicBezTo>
                      <a:pt x="13807" y="9160"/>
                      <a:pt x="14008" y="9210"/>
                      <a:pt x="14210" y="9235"/>
                    </a:cubicBezTo>
                    <a:cubicBezTo>
                      <a:pt x="14377" y="9259"/>
                      <a:pt x="14544" y="9268"/>
                      <a:pt x="14712" y="9268"/>
                    </a:cubicBezTo>
                    <a:cubicBezTo>
                      <a:pt x="14809" y="9268"/>
                      <a:pt x="14905" y="9265"/>
                      <a:pt x="15002" y="9260"/>
                    </a:cubicBezTo>
                    <a:lnTo>
                      <a:pt x="15027" y="9260"/>
                    </a:lnTo>
                    <a:cubicBezTo>
                      <a:pt x="14810" y="9295"/>
                      <a:pt x="14593" y="9312"/>
                      <a:pt x="14378" y="9312"/>
                    </a:cubicBezTo>
                    <a:cubicBezTo>
                      <a:pt x="12790" y="9312"/>
                      <a:pt x="11314" y="8393"/>
                      <a:pt x="10638" y="6909"/>
                    </a:cubicBezTo>
                    <a:cubicBezTo>
                      <a:pt x="9796" y="5035"/>
                      <a:pt x="10462" y="2822"/>
                      <a:pt x="12210" y="1728"/>
                    </a:cubicBezTo>
                    <a:cubicBezTo>
                      <a:pt x="12884" y="1314"/>
                      <a:pt x="13633" y="1114"/>
                      <a:pt x="14375" y="1114"/>
                    </a:cubicBezTo>
                    <a:close/>
                    <a:moveTo>
                      <a:pt x="14412" y="223"/>
                    </a:moveTo>
                    <a:cubicBezTo>
                      <a:pt x="15727" y="223"/>
                      <a:pt x="17006" y="758"/>
                      <a:pt x="17919" y="1728"/>
                    </a:cubicBezTo>
                    <a:cubicBezTo>
                      <a:pt x="18422" y="2231"/>
                      <a:pt x="18799" y="2835"/>
                      <a:pt x="19038" y="3501"/>
                    </a:cubicBezTo>
                    <a:cubicBezTo>
                      <a:pt x="19265" y="4130"/>
                      <a:pt x="19365" y="4784"/>
                      <a:pt x="19328" y="5450"/>
                    </a:cubicBezTo>
                    <a:cubicBezTo>
                      <a:pt x="19290" y="6041"/>
                      <a:pt x="19139" y="6620"/>
                      <a:pt x="18900" y="7148"/>
                    </a:cubicBezTo>
                    <a:cubicBezTo>
                      <a:pt x="18699" y="7613"/>
                      <a:pt x="18435" y="8028"/>
                      <a:pt x="18108" y="8393"/>
                    </a:cubicBezTo>
                    <a:lnTo>
                      <a:pt x="17995" y="8531"/>
                    </a:lnTo>
                    <a:cubicBezTo>
                      <a:pt x="17957" y="8569"/>
                      <a:pt x="17919" y="8594"/>
                      <a:pt x="17881" y="8632"/>
                    </a:cubicBezTo>
                    <a:lnTo>
                      <a:pt x="17668" y="8833"/>
                    </a:lnTo>
                    <a:cubicBezTo>
                      <a:pt x="17529" y="8959"/>
                      <a:pt x="17379" y="9059"/>
                      <a:pt x="17265" y="9160"/>
                    </a:cubicBezTo>
                    <a:lnTo>
                      <a:pt x="16913" y="9374"/>
                    </a:lnTo>
                    <a:cubicBezTo>
                      <a:pt x="16800" y="9449"/>
                      <a:pt x="16712" y="9487"/>
                      <a:pt x="16637" y="9525"/>
                    </a:cubicBezTo>
                    <a:lnTo>
                      <a:pt x="16398" y="9638"/>
                    </a:lnTo>
                    <a:lnTo>
                      <a:pt x="16624" y="9512"/>
                    </a:lnTo>
                    <a:cubicBezTo>
                      <a:pt x="16699" y="9462"/>
                      <a:pt x="16800" y="9424"/>
                      <a:pt x="16901" y="9348"/>
                    </a:cubicBezTo>
                    <a:lnTo>
                      <a:pt x="17240" y="9122"/>
                    </a:lnTo>
                    <a:cubicBezTo>
                      <a:pt x="17353" y="9009"/>
                      <a:pt x="17492" y="8908"/>
                      <a:pt x="17630" y="8783"/>
                    </a:cubicBezTo>
                    <a:lnTo>
                      <a:pt x="17831" y="8569"/>
                    </a:lnTo>
                    <a:cubicBezTo>
                      <a:pt x="17869" y="8531"/>
                      <a:pt x="17907" y="8506"/>
                      <a:pt x="17944" y="8456"/>
                    </a:cubicBezTo>
                    <a:lnTo>
                      <a:pt x="18045" y="8342"/>
                    </a:lnTo>
                    <a:cubicBezTo>
                      <a:pt x="18711" y="7513"/>
                      <a:pt x="19101" y="6507"/>
                      <a:pt x="19139" y="5450"/>
                    </a:cubicBezTo>
                    <a:cubicBezTo>
                      <a:pt x="19164" y="4822"/>
                      <a:pt x="19064" y="4180"/>
                      <a:pt x="18850" y="3589"/>
                    </a:cubicBezTo>
                    <a:cubicBezTo>
                      <a:pt x="18611" y="2960"/>
                      <a:pt x="18246" y="2369"/>
                      <a:pt x="17768" y="1892"/>
                    </a:cubicBezTo>
                    <a:cubicBezTo>
                      <a:pt x="16865" y="977"/>
                      <a:pt x="15640" y="468"/>
                      <a:pt x="14367" y="468"/>
                    </a:cubicBezTo>
                    <a:cubicBezTo>
                      <a:pt x="14239" y="468"/>
                      <a:pt x="14111" y="473"/>
                      <a:pt x="13983" y="483"/>
                    </a:cubicBezTo>
                    <a:cubicBezTo>
                      <a:pt x="13895" y="483"/>
                      <a:pt x="13807" y="483"/>
                      <a:pt x="13732" y="496"/>
                    </a:cubicBezTo>
                    <a:lnTo>
                      <a:pt x="13468" y="546"/>
                    </a:lnTo>
                    <a:cubicBezTo>
                      <a:pt x="13304" y="571"/>
                      <a:pt x="13141" y="609"/>
                      <a:pt x="12977" y="659"/>
                    </a:cubicBezTo>
                    <a:lnTo>
                      <a:pt x="12864" y="697"/>
                    </a:lnTo>
                    <a:lnTo>
                      <a:pt x="12738" y="747"/>
                    </a:lnTo>
                    <a:lnTo>
                      <a:pt x="12499" y="835"/>
                    </a:lnTo>
                    <a:lnTo>
                      <a:pt x="12386" y="886"/>
                    </a:lnTo>
                    <a:lnTo>
                      <a:pt x="12286" y="936"/>
                    </a:lnTo>
                    <a:lnTo>
                      <a:pt x="12059" y="1049"/>
                    </a:lnTo>
                    <a:cubicBezTo>
                      <a:pt x="11506" y="1364"/>
                      <a:pt x="11016" y="1766"/>
                      <a:pt x="10613" y="2269"/>
                    </a:cubicBezTo>
                    <a:cubicBezTo>
                      <a:pt x="9959" y="3099"/>
                      <a:pt x="9582" y="4117"/>
                      <a:pt x="9557" y="5174"/>
                    </a:cubicBezTo>
                    <a:lnTo>
                      <a:pt x="9557" y="5337"/>
                    </a:lnTo>
                    <a:cubicBezTo>
                      <a:pt x="9557" y="5387"/>
                      <a:pt x="9557" y="5438"/>
                      <a:pt x="9557" y="5488"/>
                    </a:cubicBezTo>
                    <a:lnTo>
                      <a:pt x="9582" y="5790"/>
                    </a:lnTo>
                    <a:cubicBezTo>
                      <a:pt x="9595" y="5966"/>
                      <a:pt x="9632" y="6142"/>
                      <a:pt x="9658" y="6293"/>
                    </a:cubicBezTo>
                    <a:lnTo>
                      <a:pt x="9758" y="6695"/>
                    </a:lnTo>
                    <a:cubicBezTo>
                      <a:pt x="9783" y="6821"/>
                      <a:pt x="9834" y="6909"/>
                      <a:pt x="9859" y="6984"/>
                    </a:cubicBezTo>
                    <a:lnTo>
                      <a:pt x="9947" y="7236"/>
                    </a:lnTo>
                    <a:lnTo>
                      <a:pt x="9834" y="6984"/>
                    </a:lnTo>
                    <a:cubicBezTo>
                      <a:pt x="9808" y="6909"/>
                      <a:pt x="9758" y="6821"/>
                      <a:pt x="9720" y="6708"/>
                    </a:cubicBezTo>
                    <a:lnTo>
                      <a:pt x="9595" y="6305"/>
                    </a:lnTo>
                    <a:cubicBezTo>
                      <a:pt x="9570" y="6142"/>
                      <a:pt x="9532" y="5978"/>
                      <a:pt x="9494" y="5790"/>
                    </a:cubicBezTo>
                    <a:lnTo>
                      <a:pt x="9469" y="5488"/>
                    </a:lnTo>
                    <a:cubicBezTo>
                      <a:pt x="9469" y="5438"/>
                      <a:pt x="9456" y="5387"/>
                      <a:pt x="9456" y="5337"/>
                    </a:cubicBezTo>
                    <a:cubicBezTo>
                      <a:pt x="9456" y="5287"/>
                      <a:pt x="9456" y="5224"/>
                      <a:pt x="9456" y="5174"/>
                    </a:cubicBezTo>
                    <a:cubicBezTo>
                      <a:pt x="9444" y="4683"/>
                      <a:pt x="9519" y="4180"/>
                      <a:pt x="9670" y="3715"/>
                    </a:cubicBezTo>
                    <a:cubicBezTo>
                      <a:pt x="9834" y="3149"/>
                      <a:pt x="10110" y="2621"/>
                      <a:pt x="10462" y="2143"/>
                    </a:cubicBezTo>
                    <a:cubicBezTo>
                      <a:pt x="10865" y="1615"/>
                      <a:pt x="11368" y="1187"/>
                      <a:pt x="11946" y="861"/>
                    </a:cubicBezTo>
                    <a:lnTo>
                      <a:pt x="12173" y="747"/>
                    </a:lnTo>
                    <a:lnTo>
                      <a:pt x="12286" y="684"/>
                    </a:lnTo>
                    <a:cubicBezTo>
                      <a:pt x="12336" y="659"/>
                      <a:pt x="12374" y="647"/>
                      <a:pt x="12411" y="634"/>
                    </a:cubicBezTo>
                    <a:lnTo>
                      <a:pt x="12650" y="534"/>
                    </a:lnTo>
                    <a:lnTo>
                      <a:pt x="12776" y="483"/>
                    </a:lnTo>
                    <a:lnTo>
                      <a:pt x="12902" y="446"/>
                    </a:lnTo>
                    <a:cubicBezTo>
                      <a:pt x="13078" y="395"/>
                      <a:pt x="13241" y="345"/>
                      <a:pt x="13417" y="320"/>
                    </a:cubicBezTo>
                    <a:lnTo>
                      <a:pt x="13682" y="269"/>
                    </a:lnTo>
                    <a:cubicBezTo>
                      <a:pt x="13770" y="257"/>
                      <a:pt x="13870" y="257"/>
                      <a:pt x="13958" y="244"/>
                    </a:cubicBezTo>
                    <a:cubicBezTo>
                      <a:pt x="14110" y="230"/>
                      <a:pt x="14261" y="223"/>
                      <a:pt x="14412" y="223"/>
                    </a:cubicBezTo>
                    <a:close/>
                    <a:moveTo>
                      <a:pt x="8865" y="6746"/>
                    </a:moveTo>
                    <a:lnTo>
                      <a:pt x="8865" y="6746"/>
                    </a:lnTo>
                    <a:cubicBezTo>
                      <a:pt x="8714" y="6821"/>
                      <a:pt x="8526" y="6934"/>
                      <a:pt x="8287" y="7047"/>
                    </a:cubicBezTo>
                    <a:lnTo>
                      <a:pt x="8916" y="8619"/>
                    </a:lnTo>
                    <a:lnTo>
                      <a:pt x="8123" y="7135"/>
                    </a:lnTo>
                    <a:cubicBezTo>
                      <a:pt x="6350" y="8003"/>
                      <a:pt x="2905" y="9701"/>
                      <a:pt x="1874" y="10229"/>
                    </a:cubicBezTo>
                    <a:cubicBezTo>
                      <a:pt x="1547" y="10392"/>
                      <a:pt x="1245" y="10593"/>
                      <a:pt x="968" y="10832"/>
                    </a:cubicBezTo>
                    <a:lnTo>
                      <a:pt x="1232" y="11650"/>
                    </a:lnTo>
                    <a:lnTo>
                      <a:pt x="604" y="10593"/>
                    </a:lnTo>
                    <a:lnTo>
                      <a:pt x="767" y="11059"/>
                    </a:lnTo>
                    <a:cubicBezTo>
                      <a:pt x="553" y="11348"/>
                      <a:pt x="591" y="11524"/>
                      <a:pt x="591" y="11524"/>
                    </a:cubicBezTo>
                    <a:lnTo>
                      <a:pt x="377" y="11033"/>
                    </a:lnTo>
                    <a:cubicBezTo>
                      <a:pt x="277" y="10820"/>
                      <a:pt x="327" y="10644"/>
                      <a:pt x="579" y="10531"/>
                    </a:cubicBezTo>
                    <a:lnTo>
                      <a:pt x="8865" y="6746"/>
                    </a:lnTo>
                    <a:close/>
                    <a:moveTo>
                      <a:pt x="8501" y="8632"/>
                    </a:moveTo>
                    <a:cubicBezTo>
                      <a:pt x="8501" y="8632"/>
                      <a:pt x="8086" y="8871"/>
                      <a:pt x="7470" y="9185"/>
                    </a:cubicBezTo>
                    <a:cubicBezTo>
                      <a:pt x="7155" y="9348"/>
                      <a:pt x="6778" y="9525"/>
                      <a:pt x="6388" y="9713"/>
                    </a:cubicBezTo>
                    <a:cubicBezTo>
                      <a:pt x="6187" y="9814"/>
                      <a:pt x="5986" y="9914"/>
                      <a:pt x="5772" y="10015"/>
                    </a:cubicBezTo>
                    <a:lnTo>
                      <a:pt x="5143" y="10304"/>
                    </a:lnTo>
                    <a:lnTo>
                      <a:pt x="4514" y="10593"/>
                    </a:lnTo>
                    <a:cubicBezTo>
                      <a:pt x="4301" y="10681"/>
                      <a:pt x="4087" y="10769"/>
                      <a:pt x="3886" y="10857"/>
                    </a:cubicBezTo>
                    <a:cubicBezTo>
                      <a:pt x="3483" y="11033"/>
                      <a:pt x="3106" y="11197"/>
                      <a:pt x="2792" y="11335"/>
                    </a:cubicBezTo>
                    <a:cubicBezTo>
                      <a:pt x="2138" y="11599"/>
                      <a:pt x="1685" y="11750"/>
                      <a:pt x="1685" y="11750"/>
                    </a:cubicBezTo>
                    <a:cubicBezTo>
                      <a:pt x="1685" y="11750"/>
                      <a:pt x="2100" y="11524"/>
                      <a:pt x="2729" y="11210"/>
                    </a:cubicBezTo>
                    <a:cubicBezTo>
                      <a:pt x="3043" y="11046"/>
                      <a:pt x="3408" y="10857"/>
                      <a:pt x="3798" y="10669"/>
                    </a:cubicBezTo>
                    <a:cubicBezTo>
                      <a:pt x="3999" y="10581"/>
                      <a:pt x="4200" y="10480"/>
                      <a:pt x="4414" y="10380"/>
                    </a:cubicBezTo>
                    <a:lnTo>
                      <a:pt x="5043" y="10090"/>
                    </a:lnTo>
                    <a:lnTo>
                      <a:pt x="5684" y="9801"/>
                    </a:lnTo>
                    <a:cubicBezTo>
                      <a:pt x="5885" y="9701"/>
                      <a:pt x="6099" y="9613"/>
                      <a:pt x="6300" y="9525"/>
                    </a:cubicBezTo>
                    <a:cubicBezTo>
                      <a:pt x="6702" y="9361"/>
                      <a:pt x="7080" y="9198"/>
                      <a:pt x="7394" y="9059"/>
                    </a:cubicBezTo>
                    <a:cubicBezTo>
                      <a:pt x="8048" y="8795"/>
                      <a:pt x="8501" y="8632"/>
                      <a:pt x="8501" y="8632"/>
                    </a:cubicBezTo>
                    <a:close/>
                    <a:moveTo>
                      <a:pt x="14365" y="1"/>
                    </a:moveTo>
                    <a:cubicBezTo>
                      <a:pt x="13842" y="1"/>
                      <a:pt x="13311" y="80"/>
                      <a:pt x="12789" y="244"/>
                    </a:cubicBezTo>
                    <a:cubicBezTo>
                      <a:pt x="10286" y="1049"/>
                      <a:pt x="8765" y="3602"/>
                      <a:pt x="9255" y="6192"/>
                    </a:cubicBezTo>
                    <a:cubicBezTo>
                      <a:pt x="9214" y="6169"/>
                      <a:pt x="9195" y="6159"/>
                      <a:pt x="9176" y="6159"/>
                    </a:cubicBezTo>
                    <a:cubicBezTo>
                      <a:pt x="9154" y="6159"/>
                      <a:pt x="9133" y="6172"/>
                      <a:pt x="9079" y="6192"/>
                    </a:cubicBezTo>
                    <a:lnTo>
                      <a:pt x="8979" y="6243"/>
                    </a:lnTo>
                    <a:cubicBezTo>
                      <a:pt x="8853" y="6293"/>
                      <a:pt x="8777" y="6419"/>
                      <a:pt x="8790" y="6557"/>
                    </a:cubicBezTo>
                    <a:lnTo>
                      <a:pt x="377" y="10405"/>
                    </a:lnTo>
                    <a:cubicBezTo>
                      <a:pt x="113" y="10518"/>
                      <a:pt x="0" y="10820"/>
                      <a:pt x="126" y="11071"/>
                    </a:cubicBezTo>
                    <a:lnTo>
                      <a:pt x="566" y="12052"/>
                    </a:lnTo>
                    <a:cubicBezTo>
                      <a:pt x="649" y="12237"/>
                      <a:pt x="835" y="12347"/>
                      <a:pt x="1028" y="12347"/>
                    </a:cubicBezTo>
                    <a:cubicBezTo>
                      <a:pt x="1096" y="12347"/>
                      <a:pt x="1166" y="12333"/>
                      <a:pt x="1232" y="12304"/>
                    </a:cubicBezTo>
                    <a:lnTo>
                      <a:pt x="9658" y="8456"/>
                    </a:lnTo>
                    <a:cubicBezTo>
                      <a:pt x="9720" y="8510"/>
                      <a:pt x="9793" y="8541"/>
                      <a:pt x="9869" y="8541"/>
                    </a:cubicBezTo>
                    <a:cubicBezTo>
                      <a:pt x="9915" y="8541"/>
                      <a:pt x="9962" y="8530"/>
                      <a:pt x="10010" y="8506"/>
                    </a:cubicBezTo>
                    <a:lnTo>
                      <a:pt x="10110" y="8468"/>
                    </a:lnTo>
                    <a:cubicBezTo>
                      <a:pt x="10198" y="8431"/>
                      <a:pt x="10198" y="8443"/>
                      <a:pt x="10223" y="8368"/>
                    </a:cubicBezTo>
                    <a:cubicBezTo>
                      <a:pt x="11237" y="9716"/>
                      <a:pt x="12797" y="10442"/>
                      <a:pt x="14384" y="10442"/>
                    </a:cubicBezTo>
                    <a:cubicBezTo>
                      <a:pt x="15298" y="10442"/>
                      <a:pt x="16220" y="10201"/>
                      <a:pt x="17052" y="9701"/>
                    </a:cubicBezTo>
                    <a:cubicBezTo>
                      <a:pt x="19340" y="8330"/>
                      <a:pt x="20220" y="5463"/>
                      <a:pt x="19114" y="3049"/>
                    </a:cubicBezTo>
                    <a:cubicBezTo>
                      <a:pt x="18237" y="1146"/>
                      <a:pt x="16359" y="1"/>
                      <a:pt x="14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25"/>
              <p:cNvSpPr/>
              <p:nvPr/>
            </p:nvSpPr>
            <p:spPr>
              <a:xfrm rot="-6237134">
                <a:off x="6861245" y="3687687"/>
                <a:ext cx="146627" cy="286020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5446" extrusionOk="0">
                    <a:moveTo>
                      <a:pt x="2792" y="1"/>
                    </a:moveTo>
                    <a:cubicBezTo>
                      <a:pt x="855" y="881"/>
                      <a:pt x="0" y="3157"/>
                      <a:pt x="881" y="5094"/>
                    </a:cubicBezTo>
                    <a:cubicBezTo>
                      <a:pt x="974" y="5299"/>
                      <a:pt x="1163" y="5446"/>
                      <a:pt x="1291" y="5446"/>
                    </a:cubicBezTo>
                    <a:cubicBezTo>
                      <a:pt x="1423" y="5446"/>
                      <a:pt x="1492" y="5293"/>
                      <a:pt x="1333" y="4892"/>
                    </a:cubicBezTo>
                    <a:cubicBezTo>
                      <a:pt x="1019" y="4088"/>
                      <a:pt x="717" y="3258"/>
                      <a:pt x="1170" y="2000"/>
                    </a:cubicBezTo>
                    <a:cubicBezTo>
                      <a:pt x="1497" y="1183"/>
                      <a:pt x="2063" y="479"/>
                      <a:pt x="27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12" name="Google Shape;4112;p25"/>
          <p:cNvSpPr txBox="1">
            <a:spLocks noGrp="1"/>
          </p:cNvSpPr>
          <p:nvPr>
            <p:ph type="title"/>
          </p:nvPr>
        </p:nvSpPr>
        <p:spPr>
          <a:xfrm>
            <a:off x="762225" y="2905125"/>
            <a:ext cx="1791300" cy="4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13" name="Google Shape;4113;p25"/>
          <p:cNvSpPr txBox="1">
            <a:spLocks noGrp="1"/>
          </p:cNvSpPr>
          <p:nvPr>
            <p:ph type="subTitle" idx="1"/>
          </p:nvPr>
        </p:nvSpPr>
        <p:spPr>
          <a:xfrm>
            <a:off x="762225" y="3333750"/>
            <a:ext cx="1791300" cy="8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4" name="Google Shape;4114;p25"/>
          <p:cNvSpPr txBox="1">
            <a:spLocks noGrp="1"/>
          </p:cNvSpPr>
          <p:nvPr>
            <p:ph type="title" idx="2"/>
          </p:nvPr>
        </p:nvSpPr>
        <p:spPr>
          <a:xfrm>
            <a:off x="6588362" y="2905125"/>
            <a:ext cx="1791300" cy="4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15" name="Google Shape;4115;p25"/>
          <p:cNvSpPr txBox="1">
            <a:spLocks noGrp="1"/>
          </p:cNvSpPr>
          <p:nvPr>
            <p:ph type="subTitle" idx="3"/>
          </p:nvPr>
        </p:nvSpPr>
        <p:spPr>
          <a:xfrm>
            <a:off x="6588362" y="3333750"/>
            <a:ext cx="1791300" cy="8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6" name="Google Shape;4116;p25"/>
          <p:cNvSpPr txBox="1">
            <a:spLocks noGrp="1"/>
          </p:cNvSpPr>
          <p:nvPr>
            <p:ph type="title" idx="4"/>
          </p:nvPr>
        </p:nvSpPr>
        <p:spPr>
          <a:xfrm>
            <a:off x="2702875" y="2905125"/>
            <a:ext cx="1791300" cy="4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17" name="Google Shape;4117;p25"/>
          <p:cNvSpPr txBox="1">
            <a:spLocks noGrp="1"/>
          </p:cNvSpPr>
          <p:nvPr>
            <p:ph type="subTitle" idx="5"/>
          </p:nvPr>
        </p:nvSpPr>
        <p:spPr>
          <a:xfrm>
            <a:off x="2702950" y="3333750"/>
            <a:ext cx="1791300" cy="8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8" name="Google Shape;4118;p25"/>
          <p:cNvSpPr txBox="1">
            <a:spLocks noGrp="1"/>
          </p:cNvSpPr>
          <p:nvPr>
            <p:ph type="title" idx="6"/>
          </p:nvPr>
        </p:nvSpPr>
        <p:spPr>
          <a:xfrm>
            <a:off x="4645613" y="2905125"/>
            <a:ext cx="1791300" cy="4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19" name="Google Shape;4119;p25"/>
          <p:cNvSpPr txBox="1">
            <a:spLocks noGrp="1"/>
          </p:cNvSpPr>
          <p:nvPr>
            <p:ph type="subTitle" idx="7"/>
          </p:nvPr>
        </p:nvSpPr>
        <p:spPr>
          <a:xfrm>
            <a:off x="4645612" y="3333750"/>
            <a:ext cx="1791300" cy="8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0" name="Google Shape;4120;p25"/>
          <p:cNvSpPr txBox="1">
            <a:spLocks noGrp="1"/>
          </p:cNvSpPr>
          <p:nvPr>
            <p:ph type="title" idx="8"/>
          </p:nvPr>
        </p:nvSpPr>
        <p:spPr>
          <a:xfrm>
            <a:off x="713225" y="540275"/>
            <a:ext cx="772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4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9" name="Google Shape;4369;p28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 flipH="1">
            <a:off x="-25" y="-390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70" name="Google Shape;4370;p28"/>
          <p:cNvGrpSpPr/>
          <p:nvPr/>
        </p:nvGrpSpPr>
        <p:grpSpPr>
          <a:xfrm rot="10800000" flipH="1">
            <a:off x="317855" y="295950"/>
            <a:ext cx="8508290" cy="4503056"/>
            <a:chOff x="317855" y="295950"/>
            <a:chExt cx="8508290" cy="4503056"/>
          </a:xfrm>
        </p:grpSpPr>
        <p:grpSp>
          <p:nvGrpSpPr>
            <p:cNvPr id="4371" name="Google Shape;4371;p28"/>
            <p:cNvGrpSpPr/>
            <p:nvPr/>
          </p:nvGrpSpPr>
          <p:grpSpPr>
            <a:xfrm>
              <a:off x="371748" y="295950"/>
              <a:ext cx="3149667" cy="198675"/>
              <a:chOff x="371748" y="295950"/>
              <a:chExt cx="3149667" cy="198675"/>
            </a:xfrm>
          </p:grpSpPr>
          <p:sp>
            <p:nvSpPr>
              <p:cNvPr id="4372" name="Google Shape;4372;p28"/>
              <p:cNvSpPr/>
              <p:nvPr/>
            </p:nvSpPr>
            <p:spPr>
              <a:xfrm>
                <a:off x="371748" y="361460"/>
                <a:ext cx="102947" cy="94146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952" extrusionOk="0">
                    <a:moveTo>
                      <a:pt x="406" y="1"/>
                    </a:moveTo>
                    <a:cubicBezTo>
                      <a:pt x="166" y="1"/>
                      <a:pt x="232" y="197"/>
                      <a:pt x="374" y="362"/>
                    </a:cubicBezTo>
                    <a:lnTo>
                      <a:pt x="374" y="362"/>
                    </a:lnTo>
                    <a:cubicBezTo>
                      <a:pt x="473" y="262"/>
                      <a:pt x="590" y="176"/>
                      <a:pt x="698" y="134"/>
                    </a:cubicBezTo>
                    <a:lnTo>
                      <a:pt x="698" y="134"/>
                    </a:lnTo>
                    <a:cubicBezTo>
                      <a:pt x="618" y="54"/>
                      <a:pt x="512" y="1"/>
                      <a:pt x="406" y="1"/>
                    </a:cubicBezTo>
                    <a:close/>
                    <a:moveTo>
                      <a:pt x="832" y="104"/>
                    </a:moveTo>
                    <a:cubicBezTo>
                      <a:pt x="791" y="104"/>
                      <a:pt x="745" y="115"/>
                      <a:pt x="698" y="134"/>
                    </a:cubicBezTo>
                    <a:lnTo>
                      <a:pt x="698" y="134"/>
                    </a:lnTo>
                    <a:cubicBezTo>
                      <a:pt x="776" y="213"/>
                      <a:pt x="829" y="318"/>
                      <a:pt x="829" y="423"/>
                    </a:cubicBezTo>
                    <a:cubicBezTo>
                      <a:pt x="829" y="538"/>
                      <a:pt x="784" y="583"/>
                      <a:pt x="719" y="583"/>
                    </a:cubicBezTo>
                    <a:cubicBezTo>
                      <a:pt x="621" y="583"/>
                      <a:pt x="478" y="481"/>
                      <a:pt x="374" y="362"/>
                    </a:cubicBezTo>
                    <a:lnTo>
                      <a:pt x="374" y="362"/>
                    </a:lnTo>
                    <a:cubicBezTo>
                      <a:pt x="130" y="611"/>
                      <a:pt x="1" y="952"/>
                      <a:pt x="406" y="952"/>
                    </a:cubicBezTo>
                    <a:cubicBezTo>
                      <a:pt x="723" y="952"/>
                      <a:pt x="1040" y="740"/>
                      <a:pt x="1040" y="423"/>
                    </a:cubicBezTo>
                    <a:cubicBezTo>
                      <a:pt x="1040" y="192"/>
                      <a:pt x="953" y="104"/>
                      <a:pt x="832" y="104"/>
                    </a:cubicBezTo>
                    <a:close/>
                  </a:path>
                </a:pathLst>
              </a:custGeom>
              <a:gradFill>
                <a:gsLst>
                  <a:gs pos="0">
                    <a:srgbClr val="786446"/>
                  </a:gs>
                  <a:gs pos="24000">
                    <a:srgbClr val="A68C63"/>
                  </a:gs>
                  <a:gs pos="45000">
                    <a:srgbClr val="A6946E"/>
                  </a:gs>
                  <a:gs pos="76000">
                    <a:srgbClr val="A68C63"/>
                  </a:gs>
                  <a:gs pos="100000">
                    <a:srgbClr val="786446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373" name="Google Shape;4373;p28"/>
              <p:cNvGrpSpPr/>
              <p:nvPr/>
            </p:nvGrpSpPr>
            <p:grpSpPr>
              <a:xfrm>
                <a:off x="504825" y="295950"/>
                <a:ext cx="3016590" cy="198675"/>
                <a:chOff x="504825" y="295950"/>
                <a:chExt cx="3016590" cy="198675"/>
              </a:xfrm>
            </p:grpSpPr>
            <p:sp>
              <p:nvSpPr>
                <p:cNvPr id="4374" name="Google Shape;4374;p28"/>
                <p:cNvSpPr/>
                <p:nvPr/>
              </p:nvSpPr>
              <p:spPr>
                <a:xfrm>
                  <a:off x="569351" y="369131"/>
                  <a:ext cx="9804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5" name="Google Shape;4375;p28"/>
                <p:cNvSpPr/>
                <p:nvPr/>
              </p:nvSpPr>
              <p:spPr>
                <a:xfrm>
                  <a:off x="667244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6" name="Google Shape;4376;p28"/>
                <p:cNvSpPr/>
                <p:nvPr/>
              </p:nvSpPr>
              <p:spPr>
                <a:xfrm>
                  <a:off x="781171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7" name="Google Shape;4377;p28"/>
                <p:cNvSpPr/>
                <p:nvPr/>
              </p:nvSpPr>
              <p:spPr>
                <a:xfrm>
                  <a:off x="878911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8" name="Google Shape;4378;p28"/>
                <p:cNvSpPr/>
                <p:nvPr/>
              </p:nvSpPr>
              <p:spPr>
                <a:xfrm>
                  <a:off x="992992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lnTo>
                        <a:pt x="0" y="74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9" name="Google Shape;4379;p28"/>
                <p:cNvSpPr/>
                <p:nvPr/>
              </p:nvSpPr>
              <p:spPr>
                <a:xfrm>
                  <a:off x="1090732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0" name="Google Shape;4380;p28"/>
                <p:cNvSpPr/>
                <p:nvPr/>
              </p:nvSpPr>
              <p:spPr>
                <a:xfrm>
                  <a:off x="1204813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1" name="Google Shape;4381;p28"/>
                <p:cNvSpPr/>
                <p:nvPr/>
              </p:nvSpPr>
              <p:spPr>
                <a:xfrm>
                  <a:off x="1302552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2" name="Google Shape;4382;p28"/>
                <p:cNvSpPr/>
                <p:nvPr/>
              </p:nvSpPr>
              <p:spPr>
                <a:xfrm>
                  <a:off x="529550" y="443225"/>
                  <a:ext cx="2962747" cy="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20" h="107" extrusionOk="0">
                      <a:moveTo>
                        <a:pt x="1" y="0"/>
                      </a:moveTo>
                      <a:lnTo>
                        <a:pt x="1" y="106"/>
                      </a:lnTo>
                      <a:lnTo>
                        <a:pt x="41319" y="106"/>
                      </a:lnTo>
                      <a:lnTo>
                        <a:pt x="4131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3" name="Google Shape;4383;p28"/>
                <p:cNvSpPr/>
                <p:nvPr/>
              </p:nvSpPr>
              <p:spPr>
                <a:xfrm>
                  <a:off x="1419722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4" name="Google Shape;4384;p28"/>
                <p:cNvSpPr/>
                <p:nvPr/>
              </p:nvSpPr>
              <p:spPr>
                <a:xfrm>
                  <a:off x="1533648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5" name="Google Shape;4385;p28"/>
                <p:cNvSpPr/>
                <p:nvPr/>
              </p:nvSpPr>
              <p:spPr>
                <a:xfrm>
                  <a:off x="1631388" y="369131"/>
                  <a:ext cx="9804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6" name="Google Shape;4386;p28"/>
                <p:cNvSpPr/>
                <p:nvPr/>
              </p:nvSpPr>
              <p:spPr>
                <a:xfrm>
                  <a:off x="1729282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7" name="Google Shape;4387;p28"/>
                <p:cNvSpPr/>
                <p:nvPr/>
              </p:nvSpPr>
              <p:spPr>
                <a:xfrm>
                  <a:off x="1843209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8" name="Google Shape;4388;p28"/>
                <p:cNvSpPr/>
                <p:nvPr/>
              </p:nvSpPr>
              <p:spPr>
                <a:xfrm>
                  <a:off x="1940948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9" name="Google Shape;4389;p28"/>
                <p:cNvSpPr/>
                <p:nvPr/>
              </p:nvSpPr>
              <p:spPr>
                <a:xfrm>
                  <a:off x="2055029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lnTo>
                        <a:pt x="0" y="74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0" name="Google Shape;4390;p28"/>
                <p:cNvSpPr/>
                <p:nvPr/>
              </p:nvSpPr>
              <p:spPr>
                <a:xfrm>
                  <a:off x="2152769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1" name="Google Shape;4391;p28"/>
                <p:cNvSpPr/>
                <p:nvPr/>
              </p:nvSpPr>
              <p:spPr>
                <a:xfrm>
                  <a:off x="2266850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2" name="Google Shape;4392;p28"/>
                <p:cNvSpPr/>
                <p:nvPr/>
              </p:nvSpPr>
              <p:spPr>
                <a:xfrm>
                  <a:off x="2364590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3" name="Google Shape;4393;p28"/>
                <p:cNvSpPr/>
                <p:nvPr/>
              </p:nvSpPr>
              <p:spPr>
                <a:xfrm>
                  <a:off x="2478517" y="369131"/>
                  <a:ext cx="9804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4" name="Google Shape;4394;p28"/>
                <p:cNvSpPr/>
                <p:nvPr/>
              </p:nvSpPr>
              <p:spPr>
                <a:xfrm>
                  <a:off x="2576410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634" y="0"/>
                      </a:moveTo>
                      <a:lnTo>
                        <a:pt x="0" y="740"/>
                      </a:lnTo>
                      <a:lnTo>
                        <a:pt x="106" y="74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5" name="Google Shape;4395;p28"/>
                <p:cNvSpPr/>
                <p:nvPr/>
              </p:nvSpPr>
              <p:spPr>
                <a:xfrm>
                  <a:off x="2690337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6" name="Google Shape;4396;p28"/>
                <p:cNvSpPr/>
                <p:nvPr/>
              </p:nvSpPr>
              <p:spPr>
                <a:xfrm>
                  <a:off x="2788077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7" name="Google Shape;4397;p28"/>
                <p:cNvSpPr/>
                <p:nvPr/>
              </p:nvSpPr>
              <p:spPr>
                <a:xfrm>
                  <a:off x="2902158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8" name="Google Shape;4398;p28"/>
                <p:cNvSpPr/>
                <p:nvPr/>
              </p:nvSpPr>
              <p:spPr>
                <a:xfrm>
                  <a:off x="2999898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9" name="Google Shape;4399;p28"/>
                <p:cNvSpPr/>
                <p:nvPr/>
              </p:nvSpPr>
              <p:spPr>
                <a:xfrm>
                  <a:off x="3113979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lnTo>
                        <a:pt x="0" y="74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0" name="Google Shape;4400;p28"/>
                <p:cNvSpPr/>
                <p:nvPr/>
              </p:nvSpPr>
              <p:spPr>
                <a:xfrm>
                  <a:off x="3211718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1" name="Google Shape;4401;p28"/>
                <p:cNvSpPr/>
                <p:nvPr/>
              </p:nvSpPr>
              <p:spPr>
                <a:xfrm>
                  <a:off x="3325645" y="369131"/>
                  <a:ext cx="9804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2" name="Google Shape;4402;p28"/>
                <p:cNvSpPr/>
                <p:nvPr/>
              </p:nvSpPr>
              <p:spPr>
                <a:xfrm>
                  <a:off x="504825" y="295950"/>
                  <a:ext cx="3016590" cy="31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42" h="318" extrusionOk="0">
                      <a:moveTo>
                        <a:pt x="212" y="1"/>
                      </a:moveTo>
                      <a:cubicBezTo>
                        <a:pt x="1" y="1"/>
                        <a:pt x="1" y="212"/>
                        <a:pt x="212" y="318"/>
                      </a:cubicBezTo>
                      <a:lnTo>
                        <a:pt x="41530" y="318"/>
                      </a:lnTo>
                      <a:cubicBezTo>
                        <a:pt x="41741" y="318"/>
                        <a:pt x="41741" y="1"/>
                        <a:pt x="415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3" name="Google Shape;4403;p28"/>
                <p:cNvSpPr/>
                <p:nvPr/>
              </p:nvSpPr>
              <p:spPr>
                <a:xfrm>
                  <a:off x="504825" y="473660"/>
                  <a:ext cx="3016590" cy="20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42" h="212" extrusionOk="0">
                      <a:moveTo>
                        <a:pt x="212" y="0"/>
                      </a:moveTo>
                      <a:cubicBezTo>
                        <a:pt x="1" y="0"/>
                        <a:pt x="1" y="211"/>
                        <a:pt x="212" y="211"/>
                      </a:cubicBezTo>
                      <a:lnTo>
                        <a:pt x="41530" y="211"/>
                      </a:lnTo>
                      <a:cubicBezTo>
                        <a:pt x="41741" y="211"/>
                        <a:pt x="41741" y="0"/>
                        <a:pt x="415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404" name="Google Shape;4404;p28"/>
            <p:cNvGrpSpPr/>
            <p:nvPr/>
          </p:nvGrpSpPr>
          <p:grpSpPr>
            <a:xfrm>
              <a:off x="5629548" y="295950"/>
              <a:ext cx="3149667" cy="198675"/>
              <a:chOff x="5629548" y="295950"/>
              <a:chExt cx="3149667" cy="198675"/>
            </a:xfrm>
          </p:grpSpPr>
          <p:sp>
            <p:nvSpPr>
              <p:cNvPr id="4405" name="Google Shape;4405;p28"/>
              <p:cNvSpPr/>
              <p:nvPr/>
            </p:nvSpPr>
            <p:spPr>
              <a:xfrm flipH="1">
                <a:off x="8676268" y="361460"/>
                <a:ext cx="102947" cy="94146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952" extrusionOk="0">
                    <a:moveTo>
                      <a:pt x="406" y="1"/>
                    </a:moveTo>
                    <a:cubicBezTo>
                      <a:pt x="166" y="1"/>
                      <a:pt x="232" y="197"/>
                      <a:pt x="374" y="362"/>
                    </a:cubicBezTo>
                    <a:lnTo>
                      <a:pt x="374" y="362"/>
                    </a:lnTo>
                    <a:cubicBezTo>
                      <a:pt x="473" y="262"/>
                      <a:pt x="590" y="176"/>
                      <a:pt x="698" y="134"/>
                    </a:cubicBezTo>
                    <a:lnTo>
                      <a:pt x="698" y="134"/>
                    </a:lnTo>
                    <a:cubicBezTo>
                      <a:pt x="618" y="54"/>
                      <a:pt x="512" y="1"/>
                      <a:pt x="406" y="1"/>
                    </a:cubicBezTo>
                    <a:close/>
                    <a:moveTo>
                      <a:pt x="832" y="104"/>
                    </a:moveTo>
                    <a:cubicBezTo>
                      <a:pt x="791" y="104"/>
                      <a:pt x="745" y="115"/>
                      <a:pt x="698" y="134"/>
                    </a:cubicBezTo>
                    <a:lnTo>
                      <a:pt x="698" y="134"/>
                    </a:lnTo>
                    <a:cubicBezTo>
                      <a:pt x="776" y="213"/>
                      <a:pt x="829" y="318"/>
                      <a:pt x="829" y="423"/>
                    </a:cubicBezTo>
                    <a:cubicBezTo>
                      <a:pt x="829" y="538"/>
                      <a:pt x="784" y="583"/>
                      <a:pt x="719" y="583"/>
                    </a:cubicBezTo>
                    <a:cubicBezTo>
                      <a:pt x="621" y="583"/>
                      <a:pt x="478" y="481"/>
                      <a:pt x="374" y="362"/>
                    </a:cubicBezTo>
                    <a:lnTo>
                      <a:pt x="374" y="362"/>
                    </a:lnTo>
                    <a:cubicBezTo>
                      <a:pt x="130" y="611"/>
                      <a:pt x="1" y="952"/>
                      <a:pt x="406" y="952"/>
                    </a:cubicBezTo>
                    <a:cubicBezTo>
                      <a:pt x="723" y="952"/>
                      <a:pt x="1040" y="740"/>
                      <a:pt x="1040" y="423"/>
                    </a:cubicBezTo>
                    <a:cubicBezTo>
                      <a:pt x="1040" y="192"/>
                      <a:pt x="953" y="104"/>
                      <a:pt x="832" y="104"/>
                    </a:cubicBezTo>
                    <a:close/>
                  </a:path>
                </a:pathLst>
              </a:custGeom>
              <a:gradFill>
                <a:gsLst>
                  <a:gs pos="0">
                    <a:srgbClr val="786446"/>
                  </a:gs>
                  <a:gs pos="24000">
                    <a:srgbClr val="A68C63"/>
                  </a:gs>
                  <a:gs pos="45000">
                    <a:srgbClr val="A6946E"/>
                  </a:gs>
                  <a:gs pos="76000">
                    <a:srgbClr val="A68C63"/>
                  </a:gs>
                  <a:gs pos="100000">
                    <a:srgbClr val="786446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06" name="Google Shape;4406;p28"/>
              <p:cNvGrpSpPr/>
              <p:nvPr/>
            </p:nvGrpSpPr>
            <p:grpSpPr>
              <a:xfrm>
                <a:off x="5629548" y="295950"/>
                <a:ext cx="3016590" cy="198675"/>
                <a:chOff x="504825" y="295950"/>
                <a:chExt cx="3016590" cy="198675"/>
              </a:xfrm>
            </p:grpSpPr>
            <p:sp>
              <p:nvSpPr>
                <p:cNvPr id="4407" name="Google Shape;4407;p28"/>
                <p:cNvSpPr/>
                <p:nvPr/>
              </p:nvSpPr>
              <p:spPr>
                <a:xfrm>
                  <a:off x="569351" y="369131"/>
                  <a:ext cx="9804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8" name="Google Shape;4408;p28"/>
                <p:cNvSpPr/>
                <p:nvPr/>
              </p:nvSpPr>
              <p:spPr>
                <a:xfrm>
                  <a:off x="667244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9" name="Google Shape;4409;p28"/>
                <p:cNvSpPr/>
                <p:nvPr/>
              </p:nvSpPr>
              <p:spPr>
                <a:xfrm>
                  <a:off x="781171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0" name="Google Shape;4410;p28"/>
                <p:cNvSpPr/>
                <p:nvPr/>
              </p:nvSpPr>
              <p:spPr>
                <a:xfrm>
                  <a:off x="878911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1" name="Google Shape;4411;p28"/>
                <p:cNvSpPr/>
                <p:nvPr/>
              </p:nvSpPr>
              <p:spPr>
                <a:xfrm>
                  <a:off x="992992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lnTo>
                        <a:pt x="0" y="74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2" name="Google Shape;4412;p28"/>
                <p:cNvSpPr/>
                <p:nvPr/>
              </p:nvSpPr>
              <p:spPr>
                <a:xfrm>
                  <a:off x="1090732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3" name="Google Shape;4413;p28"/>
                <p:cNvSpPr/>
                <p:nvPr/>
              </p:nvSpPr>
              <p:spPr>
                <a:xfrm>
                  <a:off x="1204813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4" name="Google Shape;4414;p28"/>
                <p:cNvSpPr/>
                <p:nvPr/>
              </p:nvSpPr>
              <p:spPr>
                <a:xfrm>
                  <a:off x="1302552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5" name="Google Shape;4415;p28"/>
                <p:cNvSpPr/>
                <p:nvPr/>
              </p:nvSpPr>
              <p:spPr>
                <a:xfrm>
                  <a:off x="529550" y="443225"/>
                  <a:ext cx="2962747" cy="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20" h="107" extrusionOk="0">
                      <a:moveTo>
                        <a:pt x="1" y="0"/>
                      </a:moveTo>
                      <a:lnTo>
                        <a:pt x="1" y="106"/>
                      </a:lnTo>
                      <a:lnTo>
                        <a:pt x="41319" y="106"/>
                      </a:lnTo>
                      <a:lnTo>
                        <a:pt x="4131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6" name="Google Shape;4416;p28"/>
                <p:cNvSpPr/>
                <p:nvPr/>
              </p:nvSpPr>
              <p:spPr>
                <a:xfrm>
                  <a:off x="1419722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7" name="Google Shape;4417;p28"/>
                <p:cNvSpPr/>
                <p:nvPr/>
              </p:nvSpPr>
              <p:spPr>
                <a:xfrm>
                  <a:off x="1533648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8" name="Google Shape;4418;p28"/>
                <p:cNvSpPr/>
                <p:nvPr/>
              </p:nvSpPr>
              <p:spPr>
                <a:xfrm>
                  <a:off x="1631388" y="369131"/>
                  <a:ext cx="9804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9" name="Google Shape;4419;p28"/>
                <p:cNvSpPr/>
                <p:nvPr/>
              </p:nvSpPr>
              <p:spPr>
                <a:xfrm>
                  <a:off x="1729282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0" name="Google Shape;4420;p28"/>
                <p:cNvSpPr/>
                <p:nvPr/>
              </p:nvSpPr>
              <p:spPr>
                <a:xfrm>
                  <a:off x="1843209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1" name="Google Shape;4421;p28"/>
                <p:cNvSpPr/>
                <p:nvPr/>
              </p:nvSpPr>
              <p:spPr>
                <a:xfrm>
                  <a:off x="1940948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2" name="Google Shape;4422;p28"/>
                <p:cNvSpPr/>
                <p:nvPr/>
              </p:nvSpPr>
              <p:spPr>
                <a:xfrm>
                  <a:off x="2055029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lnTo>
                        <a:pt x="0" y="74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3" name="Google Shape;4423;p28"/>
                <p:cNvSpPr/>
                <p:nvPr/>
              </p:nvSpPr>
              <p:spPr>
                <a:xfrm>
                  <a:off x="2152769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4" name="Google Shape;4424;p28"/>
                <p:cNvSpPr/>
                <p:nvPr/>
              </p:nvSpPr>
              <p:spPr>
                <a:xfrm>
                  <a:off x="2266850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5" name="Google Shape;4425;p28"/>
                <p:cNvSpPr/>
                <p:nvPr/>
              </p:nvSpPr>
              <p:spPr>
                <a:xfrm>
                  <a:off x="2364590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6" name="Google Shape;4426;p28"/>
                <p:cNvSpPr/>
                <p:nvPr/>
              </p:nvSpPr>
              <p:spPr>
                <a:xfrm>
                  <a:off x="2478517" y="369131"/>
                  <a:ext cx="9804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7" name="Google Shape;4427;p28"/>
                <p:cNvSpPr/>
                <p:nvPr/>
              </p:nvSpPr>
              <p:spPr>
                <a:xfrm>
                  <a:off x="2576410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634" y="0"/>
                      </a:moveTo>
                      <a:lnTo>
                        <a:pt x="0" y="740"/>
                      </a:lnTo>
                      <a:lnTo>
                        <a:pt x="106" y="74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8" name="Google Shape;4428;p28"/>
                <p:cNvSpPr/>
                <p:nvPr/>
              </p:nvSpPr>
              <p:spPr>
                <a:xfrm>
                  <a:off x="2690337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9" name="Google Shape;4429;p28"/>
                <p:cNvSpPr/>
                <p:nvPr/>
              </p:nvSpPr>
              <p:spPr>
                <a:xfrm>
                  <a:off x="2788077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0" name="Google Shape;4430;p28"/>
                <p:cNvSpPr/>
                <p:nvPr/>
              </p:nvSpPr>
              <p:spPr>
                <a:xfrm>
                  <a:off x="2902158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1" name="Google Shape;4431;p28"/>
                <p:cNvSpPr/>
                <p:nvPr/>
              </p:nvSpPr>
              <p:spPr>
                <a:xfrm>
                  <a:off x="2999898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2" name="Google Shape;4432;p28"/>
                <p:cNvSpPr/>
                <p:nvPr/>
              </p:nvSpPr>
              <p:spPr>
                <a:xfrm>
                  <a:off x="3113979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lnTo>
                        <a:pt x="0" y="74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3" name="Google Shape;4433;p28"/>
                <p:cNvSpPr/>
                <p:nvPr/>
              </p:nvSpPr>
              <p:spPr>
                <a:xfrm>
                  <a:off x="3211718" y="369131"/>
                  <a:ext cx="9789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4" name="Google Shape;4434;p28"/>
                <p:cNvSpPr/>
                <p:nvPr/>
              </p:nvSpPr>
              <p:spPr>
                <a:xfrm>
                  <a:off x="3325645" y="369131"/>
                  <a:ext cx="9804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5" name="Google Shape;4435;p28"/>
                <p:cNvSpPr/>
                <p:nvPr/>
              </p:nvSpPr>
              <p:spPr>
                <a:xfrm>
                  <a:off x="504825" y="295950"/>
                  <a:ext cx="3016590" cy="31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42" h="318" extrusionOk="0">
                      <a:moveTo>
                        <a:pt x="212" y="1"/>
                      </a:moveTo>
                      <a:cubicBezTo>
                        <a:pt x="1" y="1"/>
                        <a:pt x="1" y="212"/>
                        <a:pt x="212" y="318"/>
                      </a:cubicBezTo>
                      <a:lnTo>
                        <a:pt x="41530" y="318"/>
                      </a:lnTo>
                      <a:cubicBezTo>
                        <a:pt x="41741" y="318"/>
                        <a:pt x="41741" y="1"/>
                        <a:pt x="415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6" name="Google Shape;4436;p28"/>
                <p:cNvSpPr/>
                <p:nvPr/>
              </p:nvSpPr>
              <p:spPr>
                <a:xfrm>
                  <a:off x="504825" y="473660"/>
                  <a:ext cx="3016590" cy="20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42" h="212" extrusionOk="0">
                      <a:moveTo>
                        <a:pt x="212" y="0"/>
                      </a:moveTo>
                      <a:cubicBezTo>
                        <a:pt x="1" y="0"/>
                        <a:pt x="1" y="211"/>
                        <a:pt x="212" y="211"/>
                      </a:cubicBezTo>
                      <a:lnTo>
                        <a:pt x="41530" y="211"/>
                      </a:lnTo>
                      <a:cubicBezTo>
                        <a:pt x="41741" y="211"/>
                        <a:pt x="41741" y="0"/>
                        <a:pt x="415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437" name="Google Shape;4437;p28"/>
            <p:cNvGrpSpPr/>
            <p:nvPr/>
          </p:nvGrpSpPr>
          <p:grpSpPr>
            <a:xfrm>
              <a:off x="8627569" y="510392"/>
              <a:ext cx="198576" cy="4288614"/>
              <a:chOff x="8627569" y="510392"/>
              <a:chExt cx="198576" cy="4288614"/>
            </a:xfrm>
          </p:grpSpPr>
          <p:grpSp>
            <p:nvGrpSpPr>
              <p:cNvPr id="4438" name="Google Shape;4438;p28"/>
              <p:cNvGrpSpPr/>
              <p:nvPr/>
            </p:nvGrpSpPr>
            <p:grpSpPr>
              <a:xfrm>
                <a:off x="8627569" y="510392"/>
                <a:ext cx="198576" cy="4114917"/>
                <a:chOff x="13700828" y="751142"/>
                <a:chExt cx="198576" cy="4114917"/>
              </a:xfrm>
            </p:grpSpPr>
            <p:sp>
              <p:nvSpPr>
                <p:cNvPr id="4439" name="Google Shape;4439;p28"/>
                <p:cNvSpPr/>
                <p:nvPr/>
              </p:nvSpPr>
              <p:spPr>
                <a:xfrm>
                  <a:off x="13763526" y="477191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0" name="Google Shape;4440;p28"/>
                <p:cNvSpPr/>
                <p:nvPr/>
              </p:nvSpPr>
              <p:spPr>
                <a:xfrm>
                  <a:off x="13763526" y="470921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1" name="Google Shape;4441;p28"/>
                <p:cNvSpPr/>
                <p:nvPr/>
              </p:nvSpPr>
              <p:spPr>
                <a:xfrm>
                  <a:off x="13763526" y="463603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2" name="Google Shape;4442;p28"/>
                <p:cNvSpPr/>
                <p:nvPr/>
              </p:nvSpPr>
              <p:spPr>
                <a:xfrm>
                  <a:off x="13763526" y="457333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3" name="Google Shape;4443;p28"/>
                <p:cNvSpPr/>
                <p:nvPr/>
              </p:nvSpPr>
              <p:spPr>
                <a:xfrm>
                  <a:off x="13763526" y="450015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4" name="Google Shape;4444;p28"/>
                <p:cNvSpPr/>
                <p:nvPr/>
              </p:nvSpPr>
              <p:spPr>
                <a:xfrm>
                  <a:off x="13763526" y="443745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5" name="Google Shape;4445;p28"/>
                <p:cNvSpPr/>
                <p:nvPr/>
              </p:nvSpPr>
              <p:spPr>
                <a:xfrm>
                  <a:off x="13763526" y="436437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6" name="Google Shape;4446;p28"/>
                <p:cNvSpPr/>
                <p:nvPr/>
              </p:nvSpPr>
              <p:spPr>
                <a:xfrm>
                  <a:off x="13763526" y="4301581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7" name="Google Shape;4447;p28"/>
                <p:cNvSpPr/>
                <p:nvPr/>
              </p:nvSpPr>
              <p:spPr>
                <a:xfrm>
                  <a:off x="13763526" y="422849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8" name="Google Shape;4448;p28"/>
                <p:cNvSpPr/>
                <p:nvPr/>
              </p:nvSpPr>
              <p:spPr>
                <a:xfrm>
                  <a:off x="13763526" y="416580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9" name="Google Shape;4449;p28"/>
                <p:cNvSpPr/>
                <p:nvPr/>
              </p:nvSpPr>
              <p:spPr>
                <a:xfrm>
                  <a:off x="13763526" y="409262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0" name="Google Shape;4450;p28"/>
                <p:cNvSpPr/>
                <p:nvPr/>
              </p:nvSpPr>
              <p:spPr>
                <a:xfrm>
                  <a:off x="13763526" y="402992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1" name="Google Shape;4451;p28"/>
                <p:cNvSpPr/>
                <p:nvPr/>
              </p:nvSpPr>
              <p:spPr>
                <a:xfrm>
                  <a:off x="13763526" y="395674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2" name="Google Shape;4452;p28"/>
                <p:cNvSpPr/>
                <p:nvPr/>
              </p:nvSpPr>
              <p:spPr>
                <a:xfrm>
                  <a:off x="13763526" y="389404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3" name="Google Shape;4453;p28"/>
                <p:cNvSpPr/>
                <p:nvPr/>
              </p:nvSpPr>
              <p:spPr>
                <a:xfrm>
                  <a:off x="13763526" y="382096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4" name="Google Shape;4454;p28"/>
                <p:cNvSpPr/>
                <p:nvPr/>
              </p:nvSpPr>
              <p:spPr>
                <a:xfrm>
                  <a:off x="13763526" y="3758167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5" name="Google Shape;4455;p28"/>
                <p:cNvSpPr/>
                <p:nvPr/>
              </p:nvSpPr>
              <p:spPr>
                <a:xfrm>
                  <a:off x="13763526" y="368508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6" name="Google Shape;4456;p28"/>
                <p:cNvSpPr/>
                <p:nvPr/>
              </p:nvSpPr>
              <p:spPr>
                <a:xfrm>
                  <a:off x="13763526" y="362238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7" name="Google Shape;4457;p28"/>
                <p:cNvSpPr/>
                <p:nvPr/>
              </p:nvSpPr>
              <p:spPr>
                <a:xfrm>
                  <a:off x="13763526" y="354920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8" name="Google Shape;4458;p28"/>
                <p:cNvSpPr/>
                <p:nvPr/>
              </p:nvSpPr>
              <p:spPr>
                <a:xfrm>
                  <a:off x="13763526" y="348650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9" name="Google Shape;4459;p28"/>
                <p:cNvSpPr/>
                <p:nvPr/>
              </p:nvSpPr>
              <p:spPr>
                <a:xfrm>
                  <a:off x="13763526" y="341332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0" name="Google Shape;4460;p28"/>
                <p:cNvSpPr/>
                <p:nvPr/>
              </p:nvSpPr>
              <p:spPr>
                <a:xfrm>
                  <a:off x="13763526" y="335063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1" name="Google Shape;4461;p28"/>
                <p:cNvSpPr/>
                <p:nvPr/>
              </p:nvSpPr>
              <p:spPr>
                <a:xfrm>
                  <a:off x="13763526" y="327754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2" name="Google Shape;4462;p28"/>
                <p:cNvSpPr/>
                <p:nvPr/>
              </p:nvSpPr>
              <p:spPr>
                <a:xfrm>
                  <a:off x="13763526" y="3214752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3" name="Google Shape;4463;p28"/>
                <p:cNvSpPr/>
                <p:nvPr/>
              </p:nvSpPr>
              <p:spPr>
                <a:xfrm>
                  <a:off x="13763526" y="314167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4" name="Google Shape;4464;p28"/>
                <p:cNvSpPr/>
                <p:nvPr/>
              </p:nvSpPr>
              <p:spPr>
                <a:xfrm>
                  <a:off x="13763526" y="307897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5" name="Google Shape;4465;p28"/>
                <p:cNvSpPr/>
                <p:nvPr/>
              </p:nvSpPr>
              <p:spPr>
                <a:xfrm>
                  <a:off x="13763526" y="3005792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6" name="Google Shape;4466;p28"/>
                <p:cNvSpPr/>
                <p:nvPr/>
              </p:nvSpPr>
              <p:spPr>
                <a:xfrm>
                  <a:off x="13763526" y="294309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7" name="Google Shape;4467;p28"/>
                <p:cNvSpPr/>
                <p:nvPr/>
              </p:nvSpPr>
              <p:spPr>
                <a:xfrm>
                  <a:off x="13763526" y="286991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8" name="Google Shape;4468;p28"/>
                <p:cNvSpPr/>
                <p:nvPr/>
              </p:nvSpPr>
              <p:spPr>
                <a:xfrm>
                  <a:off x="13763526" y="280721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9" name="Google Shape;4469;p28"/>
                <p:cNvSpPr/>
                <p:nvPr/>
              </p:nvSpPr>
              <p:spPr>
                <a:xfrm>
                  <a:off x="13763526" y="273413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0" name="Google Shape;4470;p28"/>
                <p:cNvSpPr/>
                <p:nvPr/>
              </p:nvSpPr>
              <p:spPr>
                <a:xfrm>
                  <a:off x="13763526" y="267133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1" name="Google Shape;4471;p28"/>
                <p:cNvSpPr/>
                <p:nvPr/>
              </p:nvSpPr>
              <p:spPr>
                <a:xfrm>
                  <a:off x="13763526" y="259825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2" name="Google Shape;4472;p28"/>
                <p:cNvSpPr/>
                <p:nvPr/>
              </p:nvSpPr>
              <p:spPr>
                <a:xfrm>
                  <a:off x="13763526" y="253555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3" name="Google Shape;4473;p28"/>
                <p:cNvSpPr/>
                <p:nvPr/>
              </p:nvSpPr>
              <p:spPr>
                <a:xfrm>
                  <a:off x="13763526" y="246237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4" name="Google Shape;4474;p28"/>
                <p:cNvSpPr/>
                <p:nvPr/>
              </p:nvSpPr>
              <p:spPr>
                <a:xfrm>
                  <a:off x="13763526" y="2399680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5" name="Google Shape;4475;p28"/>
                <p:cNvSpPr/>
                <p:nvPr/>
              </p:nvSpPr>
              <p:spPr>
                <a:xfrm>
                  <a:off x="13763526" y="2326500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6" name="Google Shape;4476;p28"/>
                <p:cNvSpPr/>
                <p:nvPr/>
              </p:nvSpPr>
              <p:spPr>
                <a:xfrm>
                  <a:off x="13763526" y="2263802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7" name="Google Shape;4477;p28"/>
                <p:cNvSpPr/>
                <p:nvPr/>
              </p:nvSpPr>
              <p:spPr>
                <a:xfrm>
                  <a:off x="13763526" y="2190622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8" name="Google Shape;4478;p28"/>
                <p:cNvSpPr/>
                <p:nvPr/>
              </p:nvSpPr>
              <p:spPr>
                <a:xfrm>
                  <a:off x="13763526" y="212792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9" name="Google Shape;4479;p28"/>
                <p:cNvSpPr/>
                <p:nvPr/>
              </p:nvSpPr>
              <p:spPr>
                <a:xfrm>
                  <a:off x="13763526" y="206522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0" name="Google Shape;4480;p28"/>
                <p:cNvSpPr/>
                <p:nvPr/>
              </p:nvSpPr>
              <p:spPr>
                <a:xfrm>
                  <a:off x="13763526" y="199214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1" name="Google Shape;4481;p28"/>
                <p:cNvSpPr/>
                <p:nvPr/>
              </p:nvSpPr>
              <p:spPr>
                <a:xfrm>
                  <a:off x="13763526" y="191896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2" name="Google Shape;4482;p28"/>
                <p:cNvSpPr/>
                <p:nvPr/>
              </p:nvSpPr>
              <p:spPr>
                <a:xfrm>
                  <a:off x="13763526" y="185626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3" name="Google Shape;4483;p28"/>
                <p:cNvSpPr/>
                <p:nvPr/>
              </p:nvSpPr>
              <p:spPr>
                <a:xfrm>
                  <a:off x="13763526" y="178308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4" name="Google Shape;4484;p28"/>
                <p:cNvSpPr/>
                <p:nvPr/>
              </p:nvSpPr>
              <p:spPr>
                <a:xfrm>
                  <a:off x="13763526" y="172038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5" name="Google Shape;4485;p28"/>
                <p:cNvSpPr/>
                <p:nvPr/>
              </p:nvSpPr>
              <p:spPr>
                <a:xfrm>
                  <a:off x="13763526" y="1647207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6" name="Google Shape;4486;p28"/>
                <p:cNvSpPr/>
                <p:nvPr/>
              </p:nvSpPr>
              <p:spPr>
                <a:xfrm>
                  <a:off x="13763526" y="158450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7" name="Google Shape;4487;p28"/>
                <p:cNvSpPr/>
                <p:nvPr/>
              </p:nvSpPr>
              <p:spPr>
                <a:xfrm>
                  <a:off x="13763526" y="151142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8" name="Google Shape;4488;p28"/>
                <p:cNvSpPr/>
                <p:nvPr/>
              </p:nvSpPr>
              <p:spPr>
                <a:xfrm>
                  <a:off x="13763526" y="1448730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9" name="Google Shape;4489;p28"/>
                <p:cNvSpPr/>
                <p:nvPr/>
              </p:nvSpPr>
              <p:spPr>
                <a:xfrm>
                  <a:off x="13763526" y="1375550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0" name="Google Shape;4490;p28"/>
                <p:cNvSpPr/>
                <p:nvPr/>
              </p:nvSpPr>
              <p:spPr>
                <a:xfrm>
                  <a:off x="13763526" y="1312852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1" name="Google Shape;4491;p28"/>
                <p:cNvSpPr/>
                <p:nvPr/>
              </p:nvSpPr>
              <p:spPr>
                <a:xfrm>
                  <a:off x="13763526" y="123967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2" name="Google Shape;4492;p28"/>
                <p:cNvSpPr/>
                <p:nvPr/>
              </p:nvSpPr>
              <p:spPr>
                <a:xfrm>
                  <a:off x="13763526" y="117697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3" name="Google Shape;4493;p28"/>
                <p:cNvSpPr/>
                <p:nvPr/>
              </p:nvSpPr>
              <p:spPr>
                <a:xfrm>
                  <a:off x="13763526" y="1103793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4" name="Google Shape;4494;p28"/>
                <p:cNvSpPr/>
                <p:nvPr/>
              </p:nvSpPr>
              <p:spPr>
                <a:xfrm>
                  <a:off x="13763526" y="104109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5" name="Google Shape;4495;p28"/>
                <p:cNvSpPr/>
                <p:nvPr/>
              </p:nvSpPr>
              <p:spPr>
                <a:xfrm>
                  <a:off x="13763526" y="96801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6" name="Google Shape;4496;p28"/>
                <p:cNvSpPr/>
                <p:nvPr/>
              </p:nvSpPr>
              <p:spPr>
                <a:xfrm>
                  <a:off x="13763526" y="90531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7" name="Google Shape;4497;p28"/>
                <p:cNvSpPr/>
                <p:nvPr/>
              </p:nvSpPr>
              <p:spPr>
                <a:xfrm>
                  <a:off x="13763526" y="83213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8" name="Google Shape;4498;p28"/>
                <p:cNvSpPr/>
                <p:nvPr/>
              </p:nvSpPr>
              <p:spPr>
                <a:xfrm>
                  <a:off x="13763526" y="76943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9" name="Google Shape;4499;p28"/>
                <p:cNvSpPr/>
                <p:nvPr/>
              </p:nvSpPr>
              <p:spPr>
                <a:xfrm>
                  <a:off x="13700828" y="751142"/>
                  <a:ext cx="20965" cy="4114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" h="41610" extrusionOk="0">
                      <a:moveTo>
                        <a:pt x="106" y="1"/>
                      </a:moveTo>
                      <a:cubicBezTo>
                        <a:pt x="53" y="1"/>
                        <a:pt x="0" y="27"/>
                        <a:pt x="0" y="80"/>
                      </a:cubicBezTo>
                      <a:lnTo>
                        <a:pt x="0" y="41504"/>
                      </a:lnTo>
                      <a:cubicBezTo>
                        <a:pt x="0" y="41504"/>
                        <a:pt x="106" y="41609"/>
                        <a:pt x="106" y="41609"/>
                      </a:cubicBezTo>
                      <a:cubicBezTo>
                        <a:pt x="211" y="41609"/>
                        <a:pt x="211" y="41609"/>
                        <a:pt x="211" y="41504"/>
                      </a:cubicBezTo>
                      <a:lnTo>
                        <a:pt x="211" y="80"/>
                      </a:lnTo>
                      <a:cubicBezTo>
                        <a:pt x="211" y="27"/>
                        <a:pt x="159" y="1"/>
                        <a:pt x="106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0" name="Google Shape;4500;p28"/>
                <p:cNvSpPr/>
                <p:nvPr/>
              </p:nvSpPr>
              <p:spPr>
                <a:xfrm>
                  <a:off x="13878439" y="751142"/>
                  <a:ext cx="20965" cy="4114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" h="41610" extrusionOk="0">
                      <a:moveTo>
                        <a:pt x="106" y="1"/>
                      </a:moveTo>
                      <a:cubicBezTo>
                        <a:pt x="53" y="1"/>
                        <a:pt x="1" y="27"/>
                        <a:pt x="1" y="80"/>
                      </a:cubicBezTo>
                      <a:lnTo>
                        <a:pt x="1" y="41504"/>
                      </a:lnTo>
                      <a:cubicBezTo>
                        <a:pt x="1" y="41504"/>
                        <a:pt x="1" y="41609"/>
                        <a:pt x="106" y="41609"/>
                      </a:cubicBezTo>
                      <a:cubicBezTo>
                        <a:pt x="106" y="41609"/>
                        <a:pt x="212" y="41609"/>
                        <a:pt x="212" y="41504"/>
                      </a:cubicBezTo>
                      <a:lnTo>
                        <a:pt x="212" y="80"/>
                      </a:lnTo>
                      <a:cubicBezTo>
                        <a:pt x="212" y="27"/>
                        <a:pt x="159" y="1"/>
                        <a:pt x="106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501" name="Google Shape;4501;p28"/>
              <p:cNvSpPr/>
              <p:nvPr/>
            </p:nvSpPr>
            <p:spPr>
              <a:xfrm flipH="1">
                <a:off x="8676268" y="4704860"/>
                <a:ext cx="102947" cy="94146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952" extrusionOk="0">
                    <a:moveTo>
                      <a:pt x="406" y="1"/>
                    </a:moveTo>
                    <a:cubicBezTo>
                      <a:pt x="166" y="1"/>
                      <a:pt x="232" y="197"/>
                      <a:pt x="374" y="362"/>
                    </a:cubicBezTo>
                    <a:lnTo>
                      <a:pt x="374" y="362"/>
                    </a:lnTo>
                    <a:cubicBezTo>
                      <a:pt x="473" y="262"/>
                      <a:pt x="590" y="176"/>
                      <a:pt x="698" y="134"/>
                    </a:cubicBezTo>
                    <a:lnTo>
                      <a:pt x="698" y="134"/>
                    </a:lnTo>
                    <a:cubicBezTo>
                      <a:pt x="618" y="54"/>
                      <a:pt x="512" y="1"/>
                      <a:pt x="406" y="1"/>
                    </a:cubicBezTo>
                    <a:close/>
                    <a:moveTo>
                      <a:pt x="832" y="104"/>
                    </a:moveTo>
                    <a:cubicBezTo>
                      <a:pt x="791" y="104"/>
                      <a:pt x="745" y="115"/>
                      <a:pt x="698" y="134"/>
                    </a:cubicBezTo>
                    <a:lnTo>
                      <a:pt x="698" y="134"/>
                    </a:lnTo>
                    <a:cubicBezTo>
                      <a:pt x="776" y="213"/>
                      <a:pt x="829" y="318"/>
                      <a:pt x="829" y="423"/>
                    </a:cubicBezTo>
                    <a:cubicBezTo>
                      <a:pt x="829" y="538"/>
                      <a:pt x="784" y="583"/>
                      <a:pt x="719" y="583"/>
                    </a:cubicBezTo>
                    <a:cubicBezTo>
                      <a:pt x="621" y="583"/>
                      <a:pt x="478" y="481"/>
                      <a:pt x="374" y="362"/>
                    </a:cubicBezTo>
                    <a:lnTo>
                      <a:pt x="374" y="362"/>
                    </a:lnTo>
                    <a:cubicBezTo>
                      <a:pt x="130" y="611"/>
                      <a:pt x="1" y="952"/>
                      <a:pt x="406" y="952"/>
                    </a:cubicBezTo>
                    <a:cubicBezTo>
                      <a:pt x="723" y="952"/>
                      <a:pt x="1040" y="740"/>
                      <a:pt x="1040" y="423"/>
                    </a:cubicBezTo>
                    <a:cubicBezTo>
                      <a:pt x="1040" y="192"/>
                      <a:pt x="953" y="104"/>
                      <a:pt x="832" y="104"/>
                    </a:cubicBezTo>
                    <a:close/>
                  </a:path>
                </a:pathLst>
              </a:custGeom>
              <a:gradFill>
                <a:gsLst>
                  <a:gs pos="0">
                    <a:srgbClr val="786446"/>
                  </a:gs>
                  <a:gs pos="24000">
                    <a:srgbClr val="A68C63"/>
                  </a:gs>
                  <a:gs pos="45000">
                    <a:srgbClr val="A6946E"/>
                  </a:gs>
                  <a:gs pos="76000">
                    <a:srgbClr val="A68C63"/>
                  </a:gs>
                  <a:gs pos="100000">
                    <a:srgbClr val="786446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02" name="Google Shape;4502;p28"/>
            <p:cNvGrpSpPr/>
            <p:nvPr/>
          </p:nvGrpSpPr>
          <p:grpSpPr>
            <a:xfrm>
              <a:off x="317855" y="510392"/>
              <a:ext cx="198576" cy="4288614"/>
              <a:chOff x="317855" y="510392"/>
              <a:chExt cx="198576" cy="4288614"/>
            </a:xfrm>
          </p:grpSpPr>
          <p:grpSp>
            <p:nvGrpSpPr>
              <p:cNvPr id="4503" name="Google Shape;4503;p28"/>
              <p:cNvGrpSpPr/>
              <p:nvPr/>
            </p:nvGrpSpPr>
            <p:grpSpPr>
              <a:xfrm>
                <a:off x="317855" y="510392"/>
                <a:ext cx="198576" cy="4114917"/>
                <a:chOff x="9353514" y="751142"/>
                <a:chExt cx="198576" cy="4114917"/>
              </a:xfrm>
            </p:grpSpPr>
            <p:sp>
              <p:nvSpPr>
                <p:cNvPr id="4504" name="Google Shape;4504;p28"/>
                <p:cNvSpPr/>
                <p:nvPr/>
              </p:nvSpPr>
              <p:spPr>
                <a:xfrm>
                  <a:off x="9416212" y="477191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5" name="Google Shape;4505;p28"/>
                <p:cNvSpPr/>
                <p:nvPr/>
              </p:nvSpPr>
              <p:spPr>
                <a:xfrm>
                  <a:off x="9416212" y="470921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6" name="Google Shape;4506;p28"/>
                <p:cNvSpPr/>
                <p:nvPr/>
              </p:nvSpPr>
              <p:spPr>
                <a:xfrm>
                  <a:off x="9416212" y="463603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7" name="Google Shape;4507;p28"/>
                <p:cNvSpPr/>
                <p:nvPr/>
              </p:nvSpPr>
              <p:spPr>
                <a:xfrm>
                  <a:off x="9416212" y="457333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8" name="Google Shape;4508;p28"/>
                <p:cNvSpPr/>
                <p:nvPr/>
              </p:nvSpPr>
              <p:spPr>
                <a:xfrm>
                  <a:off x="9416212" y="450015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9" name="Google Shape;4509;p28"/>
                <p:cNvSpPr/>
                <p:nvPr/>
              </p:nvSpPr>
              <p:spPr>
                <a:xfrm>
                  <a:off x="9416212" y="443745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0" name="Google Shape;4510;p28"/>
                <p:cNvSpPr/>
                <p:nvPr/>
              </p:nvSpPr>
              <p:spPr>
                <a:xfrm>
                  <a:off x="9416212" y="436437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1" name="Google Shape;4511;p28"/>
                <p:cNvSpPr/>
                <p:nvPr/>
              </p:nvSpPr>
              <p:spPr>
                <a:xfrm>
                  <a:off x="9416212" y="4301581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2" name="Google Shape;4512;p28"/>
                <p:cNvSpPr/>
                <p:nvPr/>
              </p:nvSpPr>
              <p:spPr>
                <a:xfrm>
                  <a:off x="9416212" y="422849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3" name="Google Shape;4513;p28"/>
                <p:cNvSpPr/>
                <p:nvPr/>
              </p:nvSpPr>
              <p:spPr>
                <a:xfrm>
                  <a:off x="9416212" y="416580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4" name="Google Shape;4514;p28"/>
                <p:cNvSpPr/>
                <p:nvPr/>
              </p:nvSpPr>
              <p:spPr>
                <a:xfrm>
                  <a:off x="9416212" y="409262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5" name="Google Shape;4515;p28"/>
                <p:cNvSpPr/>
                <p:nvPr/>
              </p:nvSpPr>
              <p:spPr>
                <a:xfrm>
                  <a:off x="9416212" y="402992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6" name="Google Shape;4516;p28"/>
                <p:cNvSpPr/>
                <p:nvPr/>
              </p:nvSpPr>
              <p:spPr>
                <a:xfrm>
                  <a:off x="9416212" y="395674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0" y="1"/>
                      </a:moveTo>
                      <a:lnTo>
                        <a:pt x="740" y="635"/>
                      </a:lnTo>
                      <a:lnTo>
                        <a:pt x="740" y="52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7" name="Google Shape;4517;p28"/>
                <p:cNvSpPr/>
                <p:nvPr/>
              </p:nvSpPr>
              <p:spPr>
                <a:xfrm>
                  <a:off x="9416212" y="389404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8" name="Google Shape;4518;p28"/>
                <p:cNvSpPr/>
                <p:nvPr/>
              </p:nvSpPr>
              <p:spPr>
                <a:xfrm>
                  <a:off x="9416212" y="382096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40" y="634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9" name="Google Shape;4519;p28"/>
                <p:cNvSpPr/>
                <p:nvPr/>
              </p:nvSpPr>
              <p:spPr>
                <a:xfrm>
                  <a:off x="9416212" y="3758167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0" name="Google Shape;4520;p28"/>
                <p:cNvSpPr/>
                <p:nvPr/>
              </p:nvSpPr>
              <p:spPr>
                <a:xfrm>
                  <a:off x="9416212" y="369546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0" y="1"/>
                      </a:moveTo>
                      <a:lnTo>
                        <a:pt x="740" y="635"/>
                      </a:lnTo>
                      <a:lnTo>
                        <a:pt x="740" y="52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1" name="Google Shape;4521;p28"/>
                <p:cNvSpPr/>
                <p:nvPr/>
              </p:nvSpPr>
              <p:spPr>
                <a:xfrm>
                  <a:off x="9416212" y="362238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2" name="Google Shape;4522;p28"/>
                <p:cNvSpPr/>
                <p:nvPr/>
              </p:nvSpPr>
              <p:spPr>
                <a:xfrm>
                  <a:off x="9416212" y="354920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3" name="Google Shape;4523;p28"/>
                <p:cNvSpPr/>
                <p:nvPr/>
              </p:nvSpPr>
              <p:spPr>
                <a:xfrm>
                  <a:off x="9416212" y="348650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4" name="Google Shape;4524;p28"/>
                <p:cNvSpPr/>
                <p:nvPr/>
              </p:nvSpPr>
              <p:spPr>
                <a:xfrm>
                  <a:off x="9416212" y="341332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5" name="Google Shape;4525;p28"/>
                <p:cNvSpPr/>
                <p:nvPr/>
              </p:nvSpPr>
              <p:spPr>
                <a:xfrm>
                  <a:off x="9416212" y="335063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6" name="Google Shape;4526;p28"/>
                <p:cNvSpPr/>
                <p:nvPr/>
              </p:nvSpPr>
              <p:spPr>
                <a:xfrm>
                  <a:off x="9416212" y="327754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7" name="Google Shape;4527;p28"/>
                <p:cNvSpPr/>
                <p:nvPr/>
              </p:nvSpPr>
              <p:spPr>
                <a:xfrm>
                  <a:off x="9416212" y="3214752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8" name="Google Shape;4528;p28"/>
                <p:cNvSpPr/>
                <p:nvPr/>
              </p:nvSpPr>
              <p:spPr>
                <a:xfrm>
                  <a:off x="9416212" y="314167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9" name="Google Shape;4529;p28"/>
                <p:cNvSpPr/>
                <p:nvPr/>
              </p:nvSpPr>
              <p:spPr>
                <a:xfrm>
                  <a:off x="9416212" y="307897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0" name="Google Shape;4530;p28"/>
                <p:cNvSpPr/>
                <p:nvPr/>
              </p:nvSpPr>
              <p:spPr>
                <a:xfrm>
                  <a:off x="9416212" y="3005792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1" name="Google Shape;4531;p28"/>
                <p:cNvSpPr/>
                <p:nvPr/>
              </p:nvSpPr>
              <p:spPr>
                <a:xfrm>
                  <a:off x="9416212" y="294309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2" name="Google Shape;4532;p28"/>
                <p:cNvSpPr/>
                <p:nvPr/>
              </p:nvSpPr>
              <p:spPr>
                <a:xfrm>
                  <a:off x="9416212" y="286991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3" name="Google Shape;4533;p28"/>
                <p:cNvSpPr/>
                <p:nvPr/>
              </p:nvSpPr>
              <p:spPr>
                <a:xfrm>
                  <a:off x="9416212" y="280721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4" name="Google Shape;4534;p28"/>
                <p:cNvSpPr/>
                <p:nvPr/>
              </p:nvSpPr>
              <p:spPr>
                <a:xfrm>
                  <a:off x="9416212" y="273413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5" name="Google Shape;4535;p28"/>
                <p:cNvSpPr/>
                <p:nvPr/>
              </p:nvSpPr>
              <p:spPr>
                <a:xfrm>
                  <a:off x="9416212" y="267133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6" name="Google Shape;4536;p28"/>
                <p:cNvSpPr/>
                <p:nvPr/>
              </p:nvSpPr>
              <p:spPr>
                <a:xfrm>
                  <a:off x="9416212" y="259825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7" name="Google Shape;4537;p28"/>
                <p:cNvSpPr/>
                <p:nvPr/>
              </p:nvSpPr>
              <p:spPr>
                <a:xfrm>
                  <a:off x="9416212" y="253555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8" name="Google Shape;4538;p28"/>
                <p:cNvSpPr/>
                <p:nvPr/>
              </p:nvSpPr>
              <p:spPr>
                <a:xfrm>
                  <a:off x="9416212" y="246237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9" name="Google Shape;4539;p28"/>
                <p:cNvSpPr/>
                <p:nvPr/>
              </p:nvSpPr>
              <p:spPr>
                <a:xfrm>
                  <a:off x="9416212" y="2399680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0" name="Google Shape;4540;p28"/>
                <p:cNvSpPr/>
                <p:nvPr/>
              </p:nvSpPr>
              <p:spPr>
                <a:xfrm>
                  <a:off x="9416212" y="2326500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1" name="Google Shape;4541;p28"/>
                <p:cNvSpPr/>
                <p:nvPr/>
              </p:nvSpPr>
              <p:spPr>
                <a:xfrm>
                  <a:off x="9416212" y="2263802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2" name="Google Shape;4542;p28"/>
                <p:cNvSpPr/>
                <p:nvPr/>
              </p:nvSpPr>
              <p:spPr>
                <a:xfrm>
                  <a:off x="9416212" y="2190622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3" name="Google Shape;4543;p28"/>
                <p:cNvSpPr/>
                <p:nvPr/>
              </p:nvSpPr>
              <p:spPr>
                <a:xfrm>
                  <a:off x="9416212" y="212792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740" y="635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4" name="Google Shape;4544;p28"/>
                <p:cNvSpPr/>
                <p:nvPr/>
              </p:nvSpPr>
              <p:spPr>
                <a:xfrm>
                  <a:off x="9416212" y="206522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5" name="Google Shape;4545;p28"/>
                <p:cNvSpPr/>
                <p:nvPr/>
              </p:nvSpPr>
              <p:spPr>
                <a:xfrm>
                  <a:off x="9416212" y="199214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40" y="634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6" name="Google Shape;4546;p28"/>
                <p:cNvSpPr/>
                <p:nvPr/>
              </p:nvSpPr>
              <p:spPr>
                <a:xfrm>
                  <a:off x="9416212" y="191896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7" name="Google Shape;4547;p28"/>
                <p:cNvSpPr/>
                <p:nvPr/>
              </p:nvSpPr>
              <p:spPr>
                <a:xfrm>
                  <a:off x="9416212" y="185626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8" name="Google Shape;4548;p28"/>
                <p:cNvSpPr/>
                <p:nvPr/>
              </p:nvSpPr>
              <p:spPr>
                <a:xfrm>
                  <a:off x="9416212" y="178308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9" name="Google Shape;4549;p28"/>
                <p:cNvSpPr/>
                <p:nvPr/>
              </p:nvSpPr>
              <p:spPr>
                <a:xfrm>
                  <a:off x="9416212" y="172038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0" name="Google Shape;4550;p28"/>
                <p:cNvSpPr/>
                <p:nvPr/>
              </p:nvSpPr>
              <p:spPr>
                <a:xfrm>
                  <a:off x="9416212" y="1647207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1" name="Google Shape;4551;p28"/>
                <p:cNvSpPr/>
                <p:nvPr/>
              </p:nvSpPr>
              <p:spPr>
                <a:xfrm>
                  <a:off x="9416212" y="1584509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2" name="Google Shape;4552;p28"/>
                <p:cNvSpPr/>
                <p:nvPr/>
              </p:nvSpPr>
              <p:spPr>
                <a:xfrm>
                  <a:off x="9416212" y="1511428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3" name="Google Shape;4553;p28"/>
                <p:cNvSpPr/>
                <p:nvPr/>
              </p:nvSpPr>
              <p:spPr>
                <a:xfrm>
                  <a:off x="9416212" y="1448730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4" name="Google Shape;4554;p28"/>
                <p:cNvSpPr/>
                <p:nvPr/>
              </p:nvSpPr>
              <p:spPr>
                <a:xfrm>
                  <a:off x="9416212" y="1375550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5" name="Google Shape;4555;p28"/>
                <p:cNvSpPr/>
                <p:nvPr/>
              </p:nvSpPr>
              <p:spPr>
                <a:xfrm>
                  <a:off x="9416212" y="1312852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6" name="Google Shape;4556;p28"/>
                <p:cNvSpPr/>
                <p:nvPr/>
              </p:nvSpPr>
              <p:spPr>
                <a:xfrm>
                  <a:off x="9416212" y="1239671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7" name="Google Shape;4557;p28"/>
                <p:cNvSpPr/>
                <p:nvPr/>
              </p:nvSpPr>
              <p:spPr>
                <a:xfrm>
                  <a:off x="9416212" y="1176973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8" name="Google Shape;4558;p28"/>
                <p:cNvSpPr/>
                <p:nvPr/>
              </p:nvSpPr>
              <p:spPr>
                <a:xfrm>
                  <a:off x="9416212" y="1103793"/>
                  <a:ext cx="73180" cy="6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6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9" name="Google Shape;4559;p28"/>
                <p:cNvSpPr/>
                <p:nvPr/>
              </p:nvSpPr>
              <p:spPr>
                <a:xfrm>
                  <a:off x="9416212" y="104109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0" name="Google Shape;4560;p28"/>
                <p:cNvSpPr/>
                <p:nvPr/>
              </p:nvSpPr>
              <p:spPr>
                <a:xfrm>
                  <a:off x="9416212" y="968014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1" name="Google Shape;4561;p28"/>
                <p:cNvSpPr/>
                <p:nvPr/>
              </p:nvSpPr>
              <p:spPr>
                <a:xfrm>
                  <a:off x="9416212" y="905316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40" y="634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2" name="Google Shape;4562;p28"/>
                <p:cNvSpPr/>
                <p:nvPr/>
              </p:nvSpPr>
              <p:spPr>
                <a:xfrm>
                  <a:off x="9416212" y="832135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5"/>
                      </a:moveTo>
                      <a:lnTo>
                        <a:pt x="740" y="63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40" y="63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3" name="Google Shape;4563;p28"/>
                <p:cNvSpPr/>
                <p:nvPr/>
              </p:nvSpPr>
              <p:spPr>
                <a:xfrm>
                  <a:off x="9416212" y="769437"/>
                  <a:ext cx="73180" cy="6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5" extrusionOk="0">
                      <a:moveTo>
                        <a:pt x="740" y="634"/>
                      </a:moveTo>
                      <a:lnTo>
                        <a:pt x="740" y="63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40" y="634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4" name="Google Shape;4564;p28"/>
                <p:cNvSpPr/>
                <p:nvPr/>
              </p:nvSpPr>
              <p:spPr>
                <a:xfrm>
                  <a:off x="9353514" y="751142"/>
                  <a:ext cx="20965" cy="4114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" h="41610" extrusionOk="0">
                      <a:moveTo>
                        <a:pt x="106" y="1"/>
                      </a:moveTo>
                      <a:cubicBezTo>
                        <a:pt x="53" y="1"/>
                        <a:pt x="0" y="27"/>
                        <a:pt x="0" y="80"/>
                      </a:cubicBezTo>
                      <a:lnTo>
                        <a:pt x="0" y="41504"/>
                      </a:lnTo>
                      <a:cubicBezTo>
                        <a:pt x="0" y="41504"/>
                        <a:pt x="0" y="41609"/>
                        <a:pt x="106" y="41609"/>
                      </a:cubicBezTo>
                      <a:cubicBezTo>
                        <a:pt x="211" y="41609"/>
                        <a:pt x="211" y="41609"/>
                        <a:pt x="211" y="41504"/>
                      </a:cubicBezTo>
                      <a:lnTo>
                        <a:pt x="211" y="80"/>
                      </a:lnTo>
                      <a:cubicBezTo>
                        <a:pt x="211" y="27"/>
                        <a:pt x="159" y="1"/>
                        <a:pt x="106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5" name="Google Shape;4565;p28"/>
                <p:cNvSpPr/>
                <p:nvPr/>
              </p:nvSpPr>
              <p:spPr>
                <a:xfrm>
                  <a:off x="9531125" y="751142"/>
                  <a:ext cx="20965" cy="4114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" h="41610" extrusionOk="0">
                      <a:moveTo>
                        <a:pt x="106" y="1"/>
                      </a:moveTo>
                      <a:cubicBezTo>
                        <a:pt x="53" y="1"/>
                        <a:pt x="1" y="27"/>
                        <a:pt x="1" y="80"/>
                      </a:cubicBezTo>
                      <a:lnTo>
                        <a:pt x="1" y="41504"/>
                      </a:lnTo>
                      <a:cubicBezTo>
                        <a:pt x="1" y="41504"/>
                        <a:pt x="1" y="41609"/>
                        <a:pt x="106" y="41609"/>
                      </a:cubicBezTo>
                      <a:cubicBezTo>
                        <a:pt x="212" y="41609"/>
                        <a:pt x="212" y="41609"/>
                        <a:pt x="212" y="41504"/>
                      </a:cubicBezTo>
                      <a:lnTo>
                        <a:pt x="212" y="80"/>
                      </a:lnTo>
                      <a:cubicBezTo>
                        <a:pt x="212" y="27"/>
                        <a:pt x="159" y="1"/>
                        <a:pt x="106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566" name="Google Shape;4566;p28"/>
              <p:cNvSpPr/>
              <p:nvPr/>
            </p:nvSpPr>
            <p:spPr>
              <a:xfrm>
                <a:off x="371748" y="4704860"/>
                <a:ext cx="102947" cy="94146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952" extrusionOk="0">
                    <a:moveTo>
                      <a:pt x="406" y="1"/>
                    </a:moveTo>
                    <a:cubicBezTo>
                      <a:pt x="166" y="1"/>
                      <a:pt x="232" y="197"/>
                      <a:pt x="374" y="362"/>
                    </a:cubicBezTo>
                    <a:lnTo>
                      <a:pt x="374" y="362"/>
                    </a:lnTo>
                    <a:cubicBezTo>
                      <a:pt x="473" y="262"/>
                      <a:pt x="590" y="176"/>
                      <a:pt x="698" y="134"/>
                    </a:cubicBezTo>
                    <a:lnTo>
                      <a:pt x="698" y="134"/>
                    </a:lnTo>
                    <a:cubicBezTo>
                      <a:pt x="618" y="54"/>
                      <a:pt x="512" y="1"/>
                      <a:pt x="406" y="1"/>
                    </a:cubicBezTo>
                    <a:close/>
                    <a:moveTo>
                      <a:pt x="832" y="104"/>
                    </a:moveTo>
                    <a:cubicBezTo>
                      <a:pt x="791" y="104"/>
                      <a:pt x="745" y="115"/>
                      <a:pt x="698" y="134"/>
                    </a:cubicBezTo>
                    <a:lnTo>
                      <a:pt x="698" y="134"/>
                    </a:lnTo>
                    <a:cubicBezTo>
                      <a:pt x="776" y="213"/>
                      <a:pt x="829" y="318"/>
                      <a:pt x="829" y="423"/>
                    </a:cubicBezTo>
                    <a:cubicBezTo>
                      <a:pt x="829" y="538"/>
                      <a:pt x="784" y="583"/>
                      <a:pt x="719" y="583"/>
                    </a:cubicBezTo>
                    <a:cubicBezTo>
                      <a:pt x="621" y="583"/>
                      <a:pt x="478" y="481"/>
                      <a:pt x="374" y="362"/>
                    </a:cubicBezTo>
                    <a:lnTo>
                      <a:pt x="374" y="362"/>
                    </a:lnTo>
                    <a:cubicBezTo>
                      <a:pt x="130" y="611"/>
                      <a:pt x="1" y="952"/>
                      <a:pt x="406" y="952"/>
                    </a:cubicBezTo>
                    <a:cubicBezTo>
                      <a:pt x="723" y="952"/>
                      <a:pt x="1040" y="740"/>
                      <a:pt x="1040" y="423"/>
                    </a:cubicBezTo>
                    <a:cubicBezTo>
                      <a:pt x="1040" y="192"/>
                      <a:pt x="953" y="104"/>
                      <a:pt x="832" y="104"/>
                    </a:cubicBezTo>
                    <a:close/>
                  </a:path>
                </a:pathLst>
              </a:custGeom>
              <a:gradFill>
                <a:gsLst>
                  <a:gs pos="0">
                    <a:srgbClr val="786446"/>
                  </a:gs>
                  <a:gs pos="24000">
                    <a:srgbClr val="A68C63"/>
                  </a:gs>
                  <a:gs pos="45000">
                    <a:srgbClr val="A6946E"/>
                  </a:gs>
                  <a:gs pos="76000">
                    <a:srgbClr val="A68C63"/>
                  </a:gs>
                  <a:gs pos="100000">
                    <a:srgbClr val="786446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67" name="Google Shape;4567;p28"/>
          <p:cNvGrpSpPr/>
          <p:nvPr/>
        </p:nvGrpSpPr>
        <p:grpSpPr>
          <a:xfrm flipH="1">
            <a:off x="3824213" y="4463743"/>
            <a:ext cx="1495566" cy="476360"/>
            <a:chOff x="4440625" y="1955050"/>
            <a:chExt cx="825550" cy="262950"/>
          </a:xfrm>
        </p:grpSpPr>
        <p:sp>
          <p:nvSpPr>
            <p:cNvPr id="4568" name="Google Shape;4568;p28"/>
            <p:cNvSpPr/>
            <p:nvPr/>
          </p:nvSpPr>
          <p:spPr>
            <a:xfrm>
              <a:off x="4440625" y="1955050"/>
              <a:ext cx="825550" cy="262950"/>
            </a:xfrm>
            <a:custGeom>
              <a:avLst/>
              <a:gdLst/>
              <a:ahLst/>
              <a:cxnLst/>
              <a:rect l="l" t="t" r="r" b="b"/>
              <a:pathLst>
                <a:path w="33022" h="10518" extrusionOk="0">
                  <a:moveTo>
                    <a:pt x="21149" y="0"/>
                  </a:moveTo>
                  <a:cubicBezTo>
                    <a:pt x="21003" y="0"/>
                    <a:pt x="20856" y="17"/>
                    <a:pt x="20711" y="52"/>
                  </a:cubicBezTo>
                  <a:lnTo>
                    <a:pt x="20560" y="90"/>
                  </a:lnTo>
                  <a:lnTo>
                    <a:pt x="20484" y="103"/>
                  </a:lnTo>
                  <a:cubicBezTo>
                    <a:pt x="20371" y="140"/>
                    <a:pt x="20208" y="191"/>
                    <a:pt x="20019" y="254"/>
                  </a:cubicBezTo>
                  <a:lnTo>
                    <a:pt x="19956" y="279"/>
                  </a:lnTo>
                  <a:cubicBezTo>
                    <a:pt x="19780" y="342"/>
                    <a:pt x="19579" y="430"/>
                    <a:pt x="19365" y="530"/>
                  </a:cubicBezTo>
                  <a:lnTo>
                    <a:pt x="19290" y="568"/>
                  </a:lnTo>
                  <a:cubicBezTo>
                    <a:pt x="19152" y="643"/>
                    <a:pt x="19026" y="706"/>
                    <a:pt x="18887" y="794"/>
                  </a:cubicBezTo>
                  <a:lnTo>
                    <a:pt x="18774" y="794"/>
                  </a:lnTo>
                  <a:cubicBezTo>
                    <a:pt x="18334" y="832"/>
                    <a:pt x="17894" y="882"/>
                    <a:pt x="17454" y="970"/>
                  </a:cubicBezTo>
                  <a:cubicBezTo>
                    <a:pt x="17341" y="945"/>
                    <a:pt x="17240" y="945"/>
                    <a:pt x="17140" y="945"/>
                  </a:cubicBezTo>
                  <a:lnTo>
                    <a:pt x="16762" y="945"/>
                  </a:lnTo>
                  <a:cubicBezTo>
                    <a:pt x="16486" y="970"/>
                    <a:pt x="16209" y="1021"/>
                    <a:pt x="15932" y="1084"/>
                  </a:cubicBezTo>
                  <a:lnTo>
                    <a:pt x="15882" y="1096"/>
                  </a:lnTo>
                  <a:cubicBezTo>
                    <a:pt x="15543" y="1184"/>
                    <a:pt x="15228" y="1285"/>
                    <a:pt x="14901" y="1423"/>
                  </a:cubicBezTo>
                  <a:lnTo>
                    <a:pt x="14864" y="1436"/>
                  </a:lnTo>
                  <a:cubicBezTo>
                    <a:pt x="14612" y="1549"/>
                    <a:pt x="14373" y="1662"/>
                    <a:pt x="14159" y="1775"/>
                  </a:cubicBezTo>
                  <a:cubicBezTo>
                    <a:pt x="14065" y="1764"/>
                    <a:pt x="13971" y="1758"/>
                    <a:pt x="13877" y="1758"/>
                  </a:cubicBezTo>
                  <a:cubicBezTo>
                    <a:pt x="13657" y="1758"/>
                    <a:pt x="13440" y="1789"/>
                    <a:pt x="13229" y="1851"/>
                  </a:cubicBezTo>
                  <a:cubicBezTo>
                    <a:pt x="12927" y="1939"/>
                    <a:pt x="12600" y="1989"/>
                    <a:pt x="12286" y="2002"/>
                  </a:cubicBezTo>
                  <a:lnTo>
                    <a:pt x="12248" y="2002"/>
                  </a:lnTo>
                  <a:cubicBezTo>
                    <a:pt x="11883" y="1939"/>
                    <a:pt x="11506" y="1914"/>
                    <a:pt x="11141" y="1914"/>
                  </a:cubicBezTo>
                  <a:cubicBezTo>
                    <a:pt x="10613" y="1914"/>
                    <a:pt x="10085" y="1989"/>
                    <a:pt x="9582" y="2115"/>
                  </a:cubicBezTo>
                  <a:cubicBezTo>
                    <a:pt x="9392" y="2051"/>
                    <a:pt x="9196" y="2021"/>
                    <a:pt x="9000" y="2021"/>
                  </a:cubicBezTo>
                  <a:cubicBezTo>
                    <a:pt x="8652" y="2021"/>
                    <a:pt x="8308" y="2118"/>
                    <a:pt x="8010" y="2303"/>
                  </a:cubicBezTo>
                  <a:lnTo>
                    <a:pt x="7897" y="2366"/>
                  </a:lnTo>
                  <a:lnTo>
                    <a:pt x="7809" y="2429"/>
                  </a:lnTo>
                  <a:cubicBezTo>
                    <a:pt x="7784" y="2454"/>
                    <a:pt x="7708" y="2492"/>
                    <a:pt x="7620" y="2542"/>
                  </a:cubicBezTo>
                  <a:cubicBezTo>
                    <a:pt x="7583" y="2567"/>
                    <a:pt x="7545" y="2593"/>
                    <a:pt x="7507" y="2605"/>
                  </a:cubicBezTo>
                  <a:cubicBezTo>
                    <a:pt x="7482" y="2630"/>
                    <a:pt x="7394" y="2681"/>
                    <a:pt x="7231" y="2781"/>
                  </a:cubicBezTo>
                  <a:lnTo>
                    <a:pt x="7180" y="2806"/>
                  </a:lnTo>
                  <a:cubicBezTo>
                    <a:pt x="7055" y="2882"/>
                    <a:pt x="6941" y="2945"/>
                    <a:pt x="6841" y="2995"/>
                  </a:cubicBezTo>
                  <a:lnTo>
                    <a:pt x="6753" y="3045"/>
                  </a:lnTo>
                  <a:cubicBezTo>
                    <a:pt x="6627" y="3096"/>
                    <a:pt x="6514" y="3158"/>
                    <a:pt x="6426" y="3196"/>
                  </a:cubicBezTo>
                  <a:cubicBezTo>
                    <a:pt x="6199" y="3158"/>
                    <a:pt x="5973" y="3108"/>
                    <a:pt x="5759" y="3070"/>
                  </a:cubicBezTo>
                  <a:cubicBezTo>
                    <a:pt x="4716" y="2857"/>
                    <a:pt x="3684" y="2618"/>
                    <a:pt x="2892" y="2442"/>
                  </a:cubicBezTo>
                  <a:cubicBezTo>
                    <a:pt x="2741" y="2404"/>
                    <a:pt x="2578" y="2391"/>
                    <a:pt x="2427" y="2391"/>
                  </a:cubicBezTo>
                  <a:cubicBezTo>
                    <a:pt x="1962" y="2391"/>
                    <a:pt x="1509" y="2542"/>
                    <a:pt x="1144" y="2831"/>
                  </a:cubicBezTo>
                  <a:cubicBezTo>
                    <a:pt x="0" y="3737"/>
                    <a:pt x="226" y="5535"/>
                    <a:pt x="1559" y="6126"/>
                  </a:cubicBezTo>
                  <a:cubicBezTo>
                    <a:pt x="2565" y="6579"/>
                    <a:pt x="3622" y="6906"/>
                    <a:pt x="4703" y="7145"/>
                  </a:cubicBezTo>
                  <a:cubicBezTo>
                    <a:pt x="5244" y="7258"/>
                    <a:pt x="5797" y="7371"/>
                    <a:pt x="6388" y="7472"/>
                  </a:cubicBezTo>
                  <a:cubicBezTo>
                    <a:pt x="6476" y="7522"/>
                    <a:pt x="6552" y="7572"/>
                    <a:pt x="6640" y="7622"/>
                  </a:cubicBezTo>
                  <a:lnTo>
                    <a:pt x="6690" y="7660"/>
                  </a:lnTo>
                  <a:cubicBezTo>
                    <a:pt x="6765" y="7710"/>
                    <a:pt x="6841" y="7761"/>
                    <a:pt x="6904" y="7824"/>
                  </a:cubicBezTo>
                  <a:cubicBezTo>
                    <a:pt x="6941" y="7849"/>
                    <a:pt x="6992" y="7887"/>
                    <a:pt x="7029" y="7912"/>
                  </a:cubicBezTo>
                  <a:lnTo>
                    <a:pt x="7105" y="7975"/>
                  </a:lnTo>
                  <a:cubicBezTo>
                    <a:pt x="7130" y="8000"/>
                    <a:pt x="7155" y="8025"/>
                    <a:pt x="7180" y="8050"/>
                  </a:cubicBezTo>
                  <a:lnTo>
                    <a:pt x="7293" y="8151"/>
                  </a:lnTo>
                  <a:cubicBezTo>
                    <a:pt x="7595" y="8415"/>
                    <a:pt x="7960" y="8578"/>
                    <a:pt x="8350" y="8628"/>
                  </a:cubicBezTo>
                  <a:lnTo>
                    <a:pt x="8476" y="8716"/>
                  </a:lnTo>
                  <a:lnTo>
                    <a:pt x="8538" y="8754"/>
                  </a:lnTo>
                  <a:cubicBezTo>
                    <a:pt x="8702" y="8867"/>
                    <a:pt x="8853" y="8955"/>
                    <a:pt x="8978" y="9043"/>
                  </a:cubicBezTo>
                  <a:lnTo>
                    <a:pt x="9041" y="9094"/>
                  </a:lnTo>
                  <a:lnTo>
                    <a:pt x="9393" y="9307"/>
                  </a:lnTo>
                  <a:lnTo>
                    <a:pt x="9456" y="9333"/>
                  </a:lnTo>
                  <a:lnTo>
                    <a:pt x="9595" y="9421"/>
                  </a:lnTo>
                  <a:cubicBezTo>
                    <a:pt x="9834" y="9559"/>
                    <a:pt x="10098" y="9634"/>
                    <a:pt x="10374" y="9660"/>
                  </a:cubicBezTo>
                  <a:cubicBezTo>
                    <a:pt x="10664" y="9798"/>
                    <a:pt x="10940" y="9911"/>
                    <a:pt x="11204" y="9999"/>
                  </a:cubicBezTo>
                  <a:lnTo>
                    <a:pt x="11255" y="10024"/>
                  </a:lnTo>
                  <a:cubicBezTo>
                    <a:pt x="11544" y="10112"/>
                    <a:pt x="11833" y="10188"/>
                    <a:pt x="12135" y="10251"/>
                  </a:cubicBezTo>
                  <a:cubicBezTo>
                    <a:pt x="12223" y="10276"/>
                    <a:pt x="12311" y="10288"/>
                    <a:pt x="12374" y="10288"/>
                  </a:cubicBezTo>
                  <a:lnTo>
                    <a:pt x="12474" y="10313"/>
                  </a:lnTo>
                  <a:cubicBezTo>
                    <a:pt x="12555" y="10323"/>
                    <a:pt x="12636" y="10328"/>
                    <a:pt x="12717" y="10328"/>
                  </a:cubicBezTo>
                  <a:cubicBezTo>
                    <a:pt x="12953" y="10328"/>
                    <a:pt x="13189" y="10288"/>
                    <a:pt x="13405" y="10213"/>
                  </a:cubicBezTo>
                  <a:cubicBezTo>
                    <a:pt x="14637" y="10401"/>
                    <a:pt x="15882" y="10502"/>
                    <a:pt x="17140" y="10515"/>
                  </a:cubicBezTo>
                  <a:cubicBezTo>
                    <a:pt x="17232" y="10517"/>
                    <a:pt x="17325" y="10518"/>
                    <a:pt x="17418" y="10518"/>
                  </a:cubicBezTo>
                  <a:cubicBezTo>
                    <a:pt x="17885" y="10518"/>
                    <a:pt x="18363" y="10492"/>
                    <a:pt x="18825" y="10439"/>
                  </a:cubicBezTo>
                  <a:cubicBezTo>
                    <a:pt x="19013" y="10414"/>
                    <a:pt x="19189" y="10364"/>
                    <a:pt x="19353" y="10301"/>
                  </a:cubicBezTo>
                  <a:lnTo>
                    <a:pt x="19655" y="10351"/>
                  </a:lnTo>
                  <a:lnTo>
                    <a:pt x="19705" y="10351"/>
                  </a:lnTo>
                  <a:cubicBezTo>
                    <a:pt x="20019" y="10389"/>
                    <a:pt x="20296" y="10414"/>
                    <a:pt x="20547" y="10439"/>
                  </a:cubicBezTo>
                  <a:lnTo>
                    <a:pt x="20585" y="10439"/>
                  </a:lnTo>
                  <a:cubicBezTo>
                    <a:pt x="20837" y="10452"/>
                    <a:pt x="21038" y="10464"/>
                    <a:pt x="21189" y="10464"/>
                  </a:cubicBezTo>
                  <a:lnTo>
                    <a:pt x="21465" y="10464"/>
                  </a:lnTo>
                  <a:cubicBezTo>
                    <a:pt x="21993" y="10464"/>
                    <a:pt x="22496" y="10238"/>
                    <a:pt x="22849" y="9861"/>
                  </a:cubicBezTo>
                  <a:cubicBezTo>
                    <a:pt x="23100" y="9773"/>
                    <a:pt x="23352" y="9697"/>
                    <a:pt x="23603" y="9609"/>
                  </a:cubicBezTo>
                  <a:cubicBezTo>
                    <a:pt x="23892" y="9509"/>
                    <a:pt x="24383" y="9345"/>
                    <a:pt x="24559" y="9307"/>
                  </a:cubicBezTo>
                  <a:cubicBezTo>
                    <a:pt x="25313" y="9257"/>
                    <a:pt x="26357" y="9245"/>
                    <a:pt x="26395" y="9245"/>
                  </a:cubicBezTo>
                  <a:cubicBezTo>
                    <a:pt x="26747" y="9245"/>
                    <a:pt x="27099" y="9157"/>
                    <a:pt x="27426" y="9006"/>
                  </a:cubicBezTo>
                  <a:cubicBezTo>
                    <a:pt x="27523" y="9022"/>
                    <a:pt x="27620" y="9029"/>
                    <a:pt x="27716" y="9029"/>
                  </a:cubicBezTo>
                  <a:cubicBezTo>
                    <a:pt x="28309" y="9029"/>
                    <a:pt x="28880" y="8738"/>
                    <a:pt x="29237" y="8251"/>
                  </a:cubicBezTo>
                  <a:cubicBezTo>
                    <a:pt x="29287" y="8226"/>
                    <a:pt x="29337" y="8226"/>
                    <a:pt x="29400" y="8226"/>
                  </a:cubicBezTo>
                  <a:cubicBezTo>
                    <a:pt x="32267" y="7987"/>
                    <a:pt x="32946" y="6554"/>
                    <a:pt x="33009" y="5397"/>
                  </a:cubicBezTo>
                  <a:cubicBezTo>
                    <a:pt x="33022" y="5309"/>
                    <a:pt x="33022" y="5221"/>
                    <a:pt x="33009" y="5133"/>
                  </a:cubicBezTo>
                  <a:cubicBezTo>
                    <a:pt x="32934" y="3687"/>
                    <a:pt x="31726" y="3058"/>
                    <a:pt x="31072" y="2718"/>
                  </a:cubicBezTo>
                  <a:cubicBezTo>
                    <a:pt x="30821" y="2593"/>
                    <a:pt x="30582" y="2454"/>
                    <a:pt x="30356" y="2291"/>
                  </a:cubicBezTo>
                  <a:cubicBezTo>
                    <a:pt x="29928" y="1964"/>
                    <a:pt x="29438" y="1737"/>
                    <a:pt x="28922" y="1624"/>
                  </a:cubicBezTo>
                  <a:cubicBezTo>
                    <a:pt x="28847" y="1536"/>
                    <a:pt x="28759" y="1461"/>
                    <a:pt x="28671" y="1398"/>
                  </a:cubicBezTo>
                  <a:cubicBezTo>
                    <a:pt x="28432" y="1209"/>
                    <a:pt x="27514" y="606"/>
                    <a:pt x="25942" y="354"/>
                  </a:cubicBezTo>
                  <a:cubicBezTo>
                    <a:pt x="25791" y="329"/>
                    <a:pt x="25602" y="304"/>
                    <a:pt x="25389" y="279"/>
                  </a:cubicBezTo>
                  <a:cubicBezTo>
                    <a:pt x="25099" y="115"/>
                    <a:pt x="24772" y="27"/>
                    <a:pt x="24446" y="27"/>
                  </a:cubicBezTo>
                  <a:lnTo>
                    <a:pt x="24207" y="27"/>
                  </a:lnTo>
                  <a:lnTo>
                    <a:pt x="24093" y="40"/>
                  </a:lnTo>
                  <a:cubicBezTo>
                    <a:pt x="23993" y="52"/>
                    <a:pt x="23842" y="78"/>
                    <a:pt x="23666" y="115"/>
                  </a:cubicBezTo>
                  <a:lnTo>
                    <a:pt x="23603" y="128"/>
                  </a:lnTo>
                  <a:cubicBezTo>
                    <a:pt x="23515" y="103"/>
                    <a:pt x="23427" y="90"/>
                    <a:pt x="23352" y="90"/>
                  </a:cubicBezTo>
                  <a:cubicBezTo>
                    <a:pt x="23289" y="78"/>
                    <a:pt x="23100" y="65"/>
                    <a:pt x="22811" y="65"/>
                  </a:cubicBezTo>
                  <a:cubicBezTo>
                    <a:pt x="22559" y="65"/>
                    <a:pt x="22220" y="78"/>
                    <a:pt x="21792" y="115"/>
                  </a:cubicBezTo>
                  <a:cubicBezTo>
                    <a:pt x="21588" y="40"/>
                    <a:pt x="21370" y="0"/>
                    <a:pt x="21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2">
                  <a:alpha val="3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28"/>
            <p:cNvSpPr/>
            <p:nvPr/>
          </p:nvSpPr>
          <p:spPr>
            <a:xfrm>
              <a:off x="4497525" y="2001925"/>
              <a:ext cx="721175" cy="168925"/>
            </a:xfrm>
            <a:custGeom>
              <a:avLst/>
              <a:gdLst/>
              <a:ahLst/>
              <a:cxnLst/>
              <a:rect l="l" t="t" r="r" b="b"/>
              <a:pathLst>
                <a:path w="28847" h="6757" extrusionOk="0">
                  <a:moveTo>
                    <a:pt x="18875" y="1"/>
                  </a:moveTo>
                  <a:lnTo>
                    <a:pt x="18724" y="39"/>
                  </a:lnTo>
                  <a:cubicBezTo>
                    <a:pt x="18636" y="64"/>
                    <a:pt x="18510" y="101"/>
                    <a:pt x="18359" y="152"/>
                  </a:cubicBezTo>
                  <a:cubicBezTo>
                    <a:pt x="18208" y="202"/>
                    <a:pt x="18058" y="277"/>
                    <a:pt x="17894" y="353"/>
                  </a:cubicBezTo>
                  <a:cubicBezTo>
                    <a:pt x="17718" y="428"/>
                    <a:pt x="17567" y="541"/>
                    <a:pt x="17404" y="642"/>
                  </a:cubicBezTo>
                  <a:cubicBezTo>
                    <a:pt x="17253" y="730"/>
                    <a:pt x="17127" y="856"/>
                    <a:pt x="17001" y="956"/>
                  </a:cubicBezTo>
                  <a:lnTo>
                    <a:pt x="16976" y="994"/>
                  </a:lnTo>
                  <a:cubicBezTo>
                    <a:pt x="16976" y="944"/>
                    <a:pt x="16938" y="894"/>
                    <a:pt x="16901" y="868"/>
                  </a:cubicBezTo>
                  <a:cubicBezTo>
                    <a:pt x="16828" y="827"/>
                    <a:pt x="16746" y="802"/>
                    <a:pt x="16663" y="802"/>
                  </a:cubicBezTo>
                  <a:cubicBezTo>
                    <a:pt x="16646" y="802"/>
                    <a:pt x="16629" y="803"/>
                    <a:pt x="16611" y="806"/>
                  </a:cubicBezTo>
                  <a:cubicBezTo>
                    <a:pt x="15668" y="868"/>
                    <a:pt x="14750" y="1070"/>
                    <a:pt x="13858" y="1384"/>
                  </a:cubicBezTo>
                  <a:lnTo>
                    <a:pt x="13342" y="1585"/>
                  </a:lnTo>
                  <a:lnTo>
                    <a:pt x="12965" y="1724"/>
                  </a:lnTo>
                  <a:cubicBezTo>
                    <a:pt x="13153" y="1623"/>
                    <a:pt x="13342" y="1522"/>
                    <a:pt x="13518" y="1434"/>
                  </a:cubicBezTo>
                  <a:cubicBezTo>
                    <a:pt x="13719" y="1321"/>
                    <a:pt x="13933" y="1233"/>
                    <a:pt x="14159" y="1145"/>
                  </a:cubicBezTo>
                  <a:cubicBezTo>
                    <a:pt x="14323" y="1082"/>
                    <a:pt x="14486" y="1032"/>
                    <a:pt x="14662" y="994"/>
                  </a:cubicBezTo>
                  <a:cubicBezTo>
                    <a:pt x="14725" y="982"/>
                    <a:pt x="14776" y="969"/>
                    <a:pt x="14813" y="956"/>
                  </a:cubicBezTo>
                  <a:lnTo>
                    <a:pt x="14876" y="944"/>
                  </a:lnTo>
                  <a:lnTo>
                    <a:pt x="14662" y="944"/>
                  </a:lnTo>
                  <a:cubicBezTo>
                    <a:pt x="14461" y="956"/>
                    <a:pt x="14273" y="994"/>
                    <a:pt x="14084" y="1032"/>
                  </a:cubicBezTo>
                  <a:cubicBezTo>
                    <a:pt x="13845" y="1095"/>
                    <a:pt x="13593" y="1183"/>
                    <a:pt x="13355" y="1283"/>
                  </a:cubicBezTo>
                  <a:cubicBezTo>
                    <a:pt x="13103" y="1384"/>
                    <a:pt x="12852" y="1510"/>
                    <a:pt x="12613" y="1635"/>
                  </a:cubicBezTo>
                  <a:cubicBezTo>
                    <a:pt x="12374" y="1761"/>
                    <a:pt x="12160" y="1900"/>
                    <a:pt x="11934" y="2013"/>
                  </a:cubicBezTo>
                  <a:cubicBezTo>
                    <a:pt x="11946" y="2000"/>
                    <a:pt x="11946" y="1975"/>
                    <a:pt x="11946" y="1950"/>
                  </a:cubicBezTo>
                  <a:cubicBezTo>
                    <a:pt x="11946" y="1912"/>
                    <a:pt x="11921" y="1874"/>
                    <a:pt x="11883" y="1849"/>
                  </a:cubicBezTo>
                  <a:cubicBezTo>
                    <a:pt x="11809" y="1791"/>
                    <a:pt x="11713" y="1761"/>
                    <a:pt x="11617" y="1761"/>
                  </a:cubicBezTo>
                  <a:cubicBezTo>
                    <a:pt x="11566" y="1761"/>
                    <a:pt x="11516" y="1769"/>
                    <a:pt x="11468" y="1786"/>
                  </a:cubicBezTo>
                  <a:cubicBezTo>
                    <a:pt x="11219" y="1849"/>
                    <a:pt x="10558" y="1997"/>
                    <a:pt x="10030" y="1997"/>
                  </a:cubicBezTo>
                  <a:cubicBezTo>
                    <a:pt x="9919" y="1997"/>
                    <a:pt x="9814" y="1990"/>
                    <a:pt x="9720" y="1975"/>
                  </a:cubicBezTo>
                  <a:cubicBezTo>
                    <a:pt x="9411" y="1928"/>
                    <a:pt x="9147" y="1900"/>
                    <a:pt x="8882" y="1900"/>
                  </a:cubicBezTo>
                  <a:cubicBezTo>
                    <a:pt x="8374" y="1900"/>
                    <a:pt x="7865" y="2004"/>
                    <a:pt x="7029" y="2277"/>
                  </a:cubicBezTo>
                  <a:cubicBezTo>
                    <a:pt x="6791" y="2352"/>
                    <a:pt x="6501" y="2453"/>
                    <a:pt x="6200" y="2579"/>
                  </a:cubicBezTo>
                  <a:cubicBezTo>
                    <a:pt x="6300" y="2491"/>
                    <a:pt x="6388" y="2415"/>
                    <a:pt x="6464" y="2340"/>
                  </a:cubicBezTo>
                  <a:cubicBezTo>
                    <a:pt x="6552" y="2252"/>
                    <a:pt x="6614" y="2164"/>
                    <a:pt x="6665" y="2113"/>
                  </a:cubicBezTo>
                  <a:lnTo>
                    <a:pt x="6728" y="2013"/>
                  </a:lnTo>
                  <a:lnTo>
                    <a:pt x="6728" y="2013"/>
                  </a:lnTo>
                  <a:lnTo>
                    <a:pt x="6602" y="2088"/>
                  </a:lnTo>
                  <a:cubicBezTo>
                    <a:pt x="6539" y="2138"/>
                    <a:pt x="6438" y="2201"/>
                    <a:pt x="6313" y="2277"/>
                  </a:cubicBezTo>
                  <a:cubicBezTo>
                    <a:pt x="6187" y="2352"/>
                    <a:pt x="6049" y="2440"/>
                    <a:pt x="5885" y="2528"/>
                  </a:cubicBezTo>
                  <a:cubicBezTo>
                    <a:pt x="5722" y="2616"/>
                    <a:pt x="5558" y="2717"/>
                    <a:pt x="5382" y="2805"/>
                  </a:cubicBezTo>
                  <a:cubicBezTo>
                    <a:pt x="5206" y="2893"/>
                    <a:pt x="5030" y="2981"/>
                    <a:pt x="4854" y="3056"/>
                  </a:cubicBezTo>
                  <a:cubicBezTo>
                    <a:pt x="4678" y="3132"/>
                    <a:pt x="4527" y="3220"/>
                    <a:pt x="4376" y="3270"/>
                  </a:cubicBezTo>
                  <a:cubicBezTo>
                    <a:pt x="3961" y="3195"/>
                    <a:pt x="3534" y="3119"/>
                    <a:pt x="3119" y="3031"/>
                  </a:cubicBezTo>
                  <a:cubicBezTo>
                    <a:pt x="2138" y="2843"/>
                    <a:pt x="1170" y="2629"/>
                    <a:pt x="201" y="2403"/>
                  </a:cubicBezTo>
                  <a:cubicBezTo>
                    <a:pt x="188" y="2399"/>
                    <a:pt x="174" y="2398"/>
                    <a:pt x="161" y="2398"/>
                  </a:cubicBezTo>
                  <a:cubicBezTo>
                    <a:pt x="124" y="2398"/>
                    <a:pt x="87" y="2409"/>
                    <a:pt x="50" y="2428"/>
                  </a:cubicBezTo>
                  <a:cubicBezTo>
                    <a:pt x="0" y="2465"/>
                    <a:pt x="13" y="2516"/>
                    <a:pt x="63" y="2541"/>
                  </a:cubicBezTo>
                  <a:cubicBezTo>
                    <a:pt x="968" y="2931"/>
                    <a:pt x="1899" y="3232"/>
                    <a:pt x="2855" y="3434"/>
                  </a:cubicBezTo>
                  <a:cubicBezTo>
                    <a:pt x="3458" y="3572"/>
                    <a:pt x="4074" y="3685"/>
                    <a:pt x="4703" y="3786"/>
                  </a:cubicBezTo>
                  <a:lnTo>
                    <a:pt x="4816" y="3849"/>
                  </a:lnTo>
                  <a:cubicBezTo>
                    <a:pt x="5030" y="3937"/>
                    <a:pt x="5231" y="4050"/>
                    <a:pt x="5420" y="4188"/>
                  </a:cubicBezTo>
                  <a:cubicBezTo>
                    <a:pt x="5583" y="4289"/>
                    <a:pt x="5734" y="4389"/>
                    <a:pt x="5873" y="4515"/>
                  </a:cubicBezTo>
                  <a:cubicBezTo>
                    <a:pt x="5948" y="4565"/>
                    <a:pt x="5998" y="4616"/>
                    <a:pt x="6049" y="4666"/>
                  </a:cubicBezTo>
                  <a:cubicBezTo>
                    <a:pt x="6099" y="4691"/>
                    <a:pt x="6137" y="4741"/>
                    <a:pt x="6174" y="4779"/>
                  </a:cubicBezTo>
                  <a:lnTo>
                    <a:pt x="6288" y="4880"/>
                  </a:lnTo>
                  <a:lnTo>
                    <a:pt x="6237" y="4754"/>
                  </a:lnTo>
                  <a:cubicBezTo>
                    <a:pt x="6212" y="4716"/>
                    <a:pt x="6187" y="4666"/>
                    <a:pt x="6162" y="4628"/>
                  </a:cubicBezTo>
                  <a:cubicBezTo>
                    <a:pt x="6124" y="4565"/>
                    <a:pt x="6086" y="4503"/>
                    <a:pt x="6049" y="4452"/>
                  </a:cubicBezTo>
                  <a:cubicBezTo>
                    <a:pt x="5998" y="4389"/>
                    <a:pt x="5948" y="4326"/>
                    <a:pt x="5873" y="4264"/>
                  </a:cubicBezTo>
                  <a:lnTo>
                    <a:pt x="5873" y="4264"/>
                  </a:lnTo>
                  <a:cubicBezTo>
                    <a:pt x="5998" y="4352"/>
                    <a:pt x="6137" y="4452"/>
                    <a:pt x="6275" y="4565"/>
                  </a:cubicBezTo>
                  <a:cubicBezTo>
                    <a:pt x="6413" y="4679"/>
                    <a:pt x="6614" y="4817"/>
                    <a:pt x="6778" y="4943"/>
                  </a:cubicBezTo>
                  <a:cubicBezTo>
                    <a:pt x="6954" y="5068"/>
                    <a:pt x="7143" y="5182"/>
                    <a:pt x="7306" y="5295"/>
                  </a:cubicBezTo>
                  <a:cubicBezTo>
                    <a:pt x="7470" y="5421"/>
                    <a:pt x="7633" y="5521"/>
                    <a:pt x="7771" y="5609"/>
                  </a:cubicBezTo>
                  <a:lnTo>
                    <a:pt x="8123" y="5823"/>
                  </a:lnTo>
                  <a:lnTo>
                    <a:pt x="8262" y="5911"/>
                  </a:lnTo>
                  <a:lnTo>
                    <a:pt x="8174" y="5798"/>
                  </a:lnTo>
                  <a:lnTo>
                    <a:pt x="7935" y="5534"/>
                  </a:lnTo>
                  <a:lnTo>
                    <a:pt x="7947" y="5546"/>
                  </a:lnTo>
                  <a:cubicBezTo>
                    <a:pt x="8224" y="5710"/>
                    <a:pt x="8501" y="5873"/>
                    <a:pt x="8777" y="6024"/>
                  </a:cubicBezTo>
                  <a:cubicBezTo>
                    <a:pt x="9041" y="6150"/>
                    <a:pt x="9305" y="6263"/>
                    <a:pt x="9582" y="6364"/>
                  </a:cubicBezTo>
                  <a:cubicBezTo>
                    <a:pt x="9796" y="6439"/>
                    <a:pt x="10010" y="6489"/>
                    <a:pt x="10223" y="6540"/>
                  </a:cubicBezTo>
                  <a:cubicBezTo>
                    <a:pt x="10311" y="6552"/>
                    <a:pt x="10374" y="6552"/>
                    <a:pt x="10425" y="6565"/>
                  </a:cubicBezTo>
                  <a:lnTo>
                    <a:pt x="10488" y="6577"/>
                  </a:lnTo>
                  <a:lnTo>
                    <a:pt x="10425" y="6552"/>
                  </a:lnTo>
                  <a:cubicBezTo>
                    <a:pt x="10387" y="6540"/>
                    <a:pt x="10324" y="6527"/>
                    <a:pt x="10261" y="6489"/>
                  </a:cubicBezTo>
                  <a:cubicBezTo>
                    <a:pt x="10060" y="6426"/>
                    <a:pt x="9884" y="6351"/>
                    <a:pt x="9695" y="6263"/>
                  </a:cubicBezTo>
                  <a:cubicBezTo>
                    <a:pt x="9456" y="6150"/>
                    <a:pt x="9230" y="6024"/>
                    <a:pt x="9004" y="5886"/>
                  </a:cubicBezTo>
                  <a:lnTo>
                    <a:pt x="9004" y="5886"/>
                  </a:lnTo>
                  <a:cubicBezTo>
                    <a:pt x="9632" y="6125"/>
                    <a:pt x="10274" y="6288"/>
                    <a:pt x="10940" y="6401"/>
                  </a:cubicBezTo>
                  <a:cubicBezTo>
                    <a:pt x="12600" y="6684"/>
                    <a:pt x="13917" y="6757"/>
                    <a:pt x="14831" y="6757"/>
                  </a:cubicBezTo>
                  <a:cubicBezTo>
                    <a:pt x="15744" y="6757"/>
                    <a:pt x="16253" y="6684"/>
                    <a:pt x="16297" y="6678"/>
                  </a:cubicBezTo>
                  <a:cubicBezTo>
                    <a:pt x="16410" y="6678"/>
                    <a:pt x="16523" y="6615"/>
                    <a:pt x="16574" y="6502"/>
                  </a:cubicBezTo>
                  <a:cubicBezTo>
                    <a:pt x="16574" y="6489"/>
                    <a:pt x="16574" y="6477"/>
                    <a:pt x="16574" y="6452"/>
                  </a:cubicBezTo>
                  <a:cubicBezTo>
                    <a:pt x="16574" y="6426"/>
                    <a:pt x="16561" y="6414"/>
                    <a:pt x="16549" y="6389"/>
                  </a:cubicBezTo>
                  <a:lnTo>
                    <a:pt x="16549" y="6389"/>
                  </a:lnTo>
                  <a:lnTo>
                    <a:pt x="16800" y="6452"/>
                  </a:lnTo>
                  <a:cubicBezTo>
                    <a:pt x="17089" y="6502"/>
                    <a:pt x="17379" y="6552"/>
                    <a:pt x="17655" y="6590"/>
                  </a:cubicBezTo>
                  <a:cubicBezTo>
                    <a:pt x="17932" y="6640"/>
                    <a:pt x="18196" y="6653"/>
                    <a:pt x="18422" y="6678"/>
                  </a:cubicBezTo>
                  <a:cubicBezTo>
                    <a:pt x="18649" y="6691"/>
                    <a:pt x="18850" y="6691"/>
                    <a:pt x="18976" y="6691"/>
                  </a:cubicBezTo>
                  <a:lnTo>
                    <a:pt x="19189" y="6691"/>
                  </a:lnTo>
                  <a:lnTo>
                    <a:pt x="18988" y="6653"/>
                  </a:lnTo>
                  <a:cubicBezTo>
                    <a:pt x="18862" y="6628"/>
                    <a:pt x="18686" y="6603"/>
                    <a:pt x="18473" y="6552"/>
                  </a:cubicBezTo>
                  <a:lnTo>
                    <a:pt x="18422" y="6540"/>
                  </a:lnTo>
                  <a:cubicBezTo>
                    <a:pt x="19139" y="6477"/>
                    <a:pt x="19969" y="6188"/>
                    <a:pt x="20723" y="5936"/>
                  </a:cubicBezTo>
                  <a:cubicBezTo>
                    <a:pt x="21264" y="5760"/>
                    <a:pt x="21817" y="5571"/>
                    <a:pt x="22107" y="5546"/>
                  </a:cubicBezTo>
                  <a:cubicBezTo>
                    <a:pt x="22937" y="5483"/>
                    <a:pt x="24093" y="5471"/>
                    <a:pt x="24106" y="5471"/>
                  </a:cubicBezTo>
                  <a:cubicBezTo>
                    <a:pt x="24117" y="5472"/>
                    <a:pt x="24127" y="5472"/>
                    <a:pt x="24138" y="5472"/>
                  </a:cubicBezTo>
                  <a:cubicBezTo>
                    <a:pt x="24253" y="5472"/>
                    <a:pt x="24365" y="5412"/>
                    <a:pt x="24446" y="5320"/>
                  </a:cubicBezTo>
                  <a:cubicBezTo>
                    <a:pt x="24458" y="5295"/>
                    <a:pt x="24471" y="5270"/>
                    <a:pt x="24471" y="5244"/>
                  </a:cubicBezTo>
                  <a:cubicBezTo>
                    <a:pt x="24458" y="5169"/>
                    <a:pt x="24408" y="5106"/>
                    <a:pt x="24332" y="5081"/>
                  </a:cubicBezTo>
                  <a:cubicBezTo>
                    <a:pt x="23980" y="4918"/>
                    <a:pt x="23616" y="4779"/>
                    <a:pt x="23238" y="4653"/>
                  </a:cubicBezTo>
                  <a:lnTo>
                    <a:pt x="23238" y="4653"/>
                  </a:lnTo>
                  <a:cubicBezTo>
                    <a:pt x="23314" y="4666"/>
                    <a:pt x="23389" y="4691"/>
                    <a:pt x="23465" y="4704"/>
                  </a:cubicBezTo>
                  <a:lnTo>
                    <a:pt x="23540" y="4729"/>
                  </a:lnTo>
                  <a:cubicBezTo>
                    <a:pt x="23691" y="4767"/>
                    <a:pt x="23867" y="4817"/>
                    <a:pt x="24031" y="4880"/>
                  </a:cubicBezTo>
                  <a:cubicBezTo>
                    <a:pt x="24194" y="4930"/>
                    <a:pt x="24370" y="4968"/>
                    <a:pt x="24534" y="5018"/>
                  </a:cubicBezTo>
                  <a:cubicBezTo>
                    <a:pt x="24684" y="5068"/>
                    <a:pt x="24848" y="5106"/>
                    <a:pt x="24974" y="5144"/>
                  </a:cubicBezTo>
                  <a:cubicBezTo>
                    <a:pt x="25099" y="5182"/>
                    <a:pt x="25213" y="5207"/>
                    <a:pt x="25288" y="5232"/>
                  </a:cubicBezTo>
                  <a:lnTo>
                    <a:pt x="25414" y="5257"/>
                  </a:lnTo>
                  <a:lnTo>
                    <a:pt x="25326" y="5194"/>
                  </a:lnTo>
                  <a:cubicBezTo>
                    <a:pt x="25263" y="5156"/>
                    <a:pt x="25187" y="5106"/>
                    <a:pt x="25074" y="5043"/>
                  </a:cubicBezTo>
                  <a:lnTo>
                    <a:pt x="25024" y="5018"/>
                  </a:lnTo>
                  <a:lnTo>
                    <a:pt x="25049" y="5006"/>
                  </a:lnTo>
                  <a:cubicBezTo>
                    <a:pt x="25640" y="4716"/>
                    <a:pt x="26281" y="4528"/>
                    <a:pt x="26948" y="4465"/>
                  </a:cubicBezTo>
                  <a:cubicBezTo>
                    <a:pt x="28256" y="4352"/>
                    <a:pt x="28809" y="4037"/>
                    <a:pt x="28847" y="3396"/>
                  </a:cubicBezTo>
                  <a:cubicBezTo>
                    <a:pt x="28847" y="3383"/>
                    <a:pt x="28847" y="3358"/>
                    <a:pt x="28847" y="3346"/>
                  </a:cubicBezTo>
                  <a:cubicBezTo>
                    <a:pt x="28834" y="2968"/>
                    <a:pt x="28419" y="2742"/>
                    <a:pt x="27929" y="2503"/>
                  </a:cubicBezTo>
                  <a:cubicBezTo>
                    <a:pt x="27577" y="2327"/>
                    <a:pt x="27237" y="2126"/>
                    <a:pt x="26923" y="1887"/>
                  </a:cubicBezTo>
                  <a:cubicBezTo>
                    <a:pt x="26470" y="1535"/>
                    <a:pt x="25640" y="1409"/>
                    <a:pt x="24823" y="1384"/>
                  </a:cubicBezTo>
                  <a:lnTo>
                    <a:pt x="24999" y="1371"/>
                  </a:lnTo>
                  <a:cubicBezTo>
                    <a:pt x="25112" y="1371"/>
                    <a:pt x="25225" y="1321"/>
                    <a:pt x="25301" y="1233"/>
                  </a:cubicBezTo>
                  <a:cubicBezTo>
                    <a:pt x="25326" y="1208"/>
                    <a:pt x="25338" y="1170"/>
                    <a:pt x="25338" y="1133"/>
                  </a:cubicBezTo>
                  <a:cubicBezTo>
                    <a:pt x="25338" y="1082"/>
                    <a:pt x="25301" y="1044"/>
                    <a:pt x="25263" y="1019"/>
                  </a:cubicBezTo>
                  <a:cubicBezTo>
                    <a:pt x="25238" y="994"/>
                    <a:pt x="24596" y="529"/>
                    <a:pt x="23377" y="328"/>
                  </a:cubicBezTo>
                  <a:cubicBezTo>
                    <a:pt x="23013" y="255"/>
                    <a:pt x="22649" y="219"/>
                    <a:pt x="22285" y="219"/>
                  </a:cubicBezTo>
                  <a:cubicBezTo>
                    <a:pt x="22083" y="219"/>
                    <a:pt x="21881" y="230"/>
                    <a:pt x="21679" y="252"/>
                  </a:cubicBezTo>
                  <a:cubicBezTo>
                    <a:pt x="21729" y="227"/>
                    <a:pt x="21780" y="202"/>
                    <a:pt x="21817" y="177"/>
                  </a:cubicBezTo>
                  <a:cubicBezTo>
                    <a:pt x="21918" y="127"/>
                    <a:pt x="22006" y="89"/>
                    <a:pt x="22069" y="64"/>
                  </a:cubicBezTo>
                  <a:lnTo>
                    <a:pt x="22170" y="26"/>
                  </a:lnTo>
                  <a:lnTo>
                    <a:pt x="22044" y="26"/>
                  </a:lnTo>
                  <a:cubicBezTo>
                    <a:pt x="21968" y="39"/>
                    <a:pt x="21868" y="51"/>
                    <a:pt x="21729" y="76"/>
                  </a:cubicBezTo>
                  <a:cubicBezTo>
                    <a:pt x="21604" y="101"/>
                    <a:pt x="21465" y="152"/>
                    <a:pt x="21314" y="202"/>
                  </a:cubicBezTo>
                  <a:lnTo>
                    <a:pt x="21189" y="252"/>
                  </a:lnTo>
                  <a:cubicBezTo>
                    <a:pt x="21138" y="152"/>
                    <a:pt x="21025" y="89"/>
                    <a:pt x="20912" y="89"/>
                  </a:cubicBezTo>
                  <a:cubicBezTo>
                    <a:pt x="20899" y="89"/>
                    <a:pt x="20786" y="81"/>
                    <a:pt x="20581" y="81"/>
                  </a:cubicBezTo>
                  <a:cubicBezTo>
                    <a:pt x="20192" y="81"/>
                    <a:pt x="19474" y="108"/>
                    <a:pt x="18485" y="265"/>
                  </a:cubicBezTo>
                  <a:lnTo>
                    <a:pt x="18447" y="265"/>
                  </a:lnTo>
                  <a:lnTo>
                    <a:pt x="18473" y="240"/>
                  </a:lnTo>
                  <a:cubicBezTo>
                    <a:pt x="18586" y="177"/>
                    <a:pt x="18686" y="114"/>
                    <a:pt x="18762" y="76"/>
                  </a:cubicBezTo>
                  <a:lnTo>
                    <a:pt x="188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28"/>
            <p:cNvSpPr/>
            <p:nvPr/>
          </p:nvSpPr>
          <p:spPr>
            <a:xfrm>
              <a:off x="4511975" y="2067325"/>
              <a:ext cx="607700" cy="37425"/>
            </a:xfrm>
            <a:custGeom>
              <a:avLst/>
              <a:gdLst/>
              <a:ahLst/>
              <a:cxnLst/>
              <a:rect l="l" t="t" r="r" b="b"/>
              <a:pathLst>
                <a:path w="24308" h="1497" extrusionOk="0">
                  <a:moveTo>
                    <a:pt x="1" y="0"/>
                  </a:moveTo>
                  <a:lnTo>
                    <a:pt x="1" y="0"/>
                  </a:lnTo>
                  <a:cubicBezTo>
                    <a:pt x="1874" y="579"/>
                    <a:pt x="3811" y="994"/>
                    <a:pt x="5760" y="1233"/>
                  </a:cubicBezTo>
                  <a:cubicBezTo>
                    <a:pt x="6766" y="1358"/>
                    <a:pt x="7810" y="1434"/>
                    <a:pt x="8841" y="1472"/>
                  </a:cubicBezTo>
                  <a:cubicBezTo>
                    <a:pt x="9356" y="1497"/>
                    <a:pt x="9884" y="1497"/>
                    <a:pt x="10400" y="1497"/>
                  </a:cubicBezTo>
                  <a:cubicBezTo>
                    <a:pt x="10928" y="1484"/>
                    <a:pt x="11444" y="1472"/>
                    <a:pt x="11972" y="1446"/>
                  </a:cubicBezTo>
                  <a:cubicBezTo>
                    <a:pt x="14047" y="1333"/>
                    <a:pt x="16121" y="1094"/>
                    <a:pt x="18171" y="717"/>
                  </a:cubicBezTo>
                  <a:cubicBezTo>
                    <a:pt x="19177" y="541"/>
                    <a:pt x="20183" y="340"/>
                    <a:pt x="21214" y="202"/>
                  </a:cubicBezTo>
                  <a:cubicBezTo>
                    <a:pt x="21784" y="124"/>
                    <a:pt x="22361" y="82"/>
                    <a:pt x="22939" y="82"/>
                  </a:cubicBezTo>
                  <a:cubicBezTo>
                    <a:pt x="23396" y="82"/>
                    <a:pt x="23853" y="108"/>
                    <a:pt x="24308" y="164"/>
                  </a:cubicBezTo>
                  <a:cubicBezTo>
                    <a:pt x="23780" y="93"/>
                    <a:pt x="23249" y="58"/>
                    <a:pt x="22718" y="58"/>
                  </a:cubicBezTo>
                  <a:cubicBezTo>
                    <a:pt x="22211" y="58"/>
                    <a:pt x="21705" y="90"/>
                    <a:pt x="21202" y="151"/>
                  </a:cubicBezTo>
                  <a:cubicBezTo>
                    <a:pt x="20171" y="277"/>
                    <a:pt x="19165" y="466"/>
                    <a:pt x="18133" y="629"/>
                  </a:cubicBezTo>
                  <a:cubicBezTo>
                    <a:pt x="16096" y="994"/>
                    <a:pt x="14034" y="1233"/>
                    <a:pt x="11972" y="1333"/>
                  </a:cubicBezTo>
                  <a:cubicBezTo>
                    <a:pt x="11456" y="1371"/>
                    <a:pt x="10941" y="1384"/>
                    <a:pt x="10413" y="1396"/>
                  </a:cubicBezTo>
                  <a:cubicBezTo>
                    <a:pt x="10274" y="1399"/>
                    <a:pt x="10136" y="1401"/>
                    <a:pt x="9998" y="1401"/>
                  </a:cubicBezTo>
                  <a:cubicBezTo>
                    <a:pt x="9621" y="1401"/>
                    <a:pt x="9243" y="1389"/>
                    <a:pt x="8866" y="1371"/>
                  </a:cubicBezTo>
                  <a:cubicBezTo>
                    <a:pt x="7835" y="1333"/>
                    <a:pt x="6816" y="1258"/>
                    <a:pt x="5810" y="1145"/>
                  </a:cubicBezTo>
                  <a:cubicBezTo>
                    <a:pt x="4804" y="1031"/>
                    <a:pt x="3811" y="868"/>
                    <a:pt x="2830" y="679"/>
                  </a:cubicBezTo>
                  <a:cubicBezTo>
                    <a:pt x="1862" y="491"/>
                    <a:pt x="919" y="264"/>
                    <a:pt x="1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28"/>
            <p:cNvSpPr/>
            <p:nvPr/>
          </p:nvSpPr>
          <p:spPr>
            <a:xfrm>
              <a:off x="4620425" y="2008975"/>
              <a:ext cx="589475" cy="156250"/>
            </a:xfrm>
            <a:custGeom>
              <a:avLst/>
              <a:gdLst/>
              <a:ahLst/>
              <a:cxnLst/>
              <a:rect l="l" t="t" r="r" b="b"/>
              <a:pathLst>
                <a:path w="23579" h="6250" extrusionOk="0">
                  <a:moveTo>
                    <a:pt x="18876" y="1643"/>
                  </a:moveTo>
                  <a:lnTo>
                    <a:pt x="18775" y="1668"/>
                  </a:lnTo>
                  <a:lnTo>
                    <a:pt x="18498" y="1743"/>
                  </a:lnTo>
                  <a:cubicBezTo>
                    <a:pt x="18385" y="1756"/>
                    <a:pt x="18259" y="1794"/>
                    <a:pt x="18109" y="1831"/>
                  </a:cubicBezTo>
                  <a:cubicBezTo>
                    <a:pt x="17970" y="1856"/>
                    <a:pt x="17819" y="1894"/>
                    <a:pt x="17668" y="1932"/>
                  </a:cubicBezTo>
                  <a:cubicBezTo>
                    <a:pt x="17518" y="1970"/>
                    <a:pt x="17367" y="1995"/>
                    <a:pt x="17228" y="2033"/>
                  </a:cubicBezTo>
                  <a:cubicBezTo>
                    <a:pt x="17103" y="2070"/>
                    <a:pt x="16964" y="2095"/>
                    <a:pt x="16851" y="2133"/>
                  </a:cubicBezTo>
                  <a:lnTo>
                    <a:pt x="16574" y="2196"/>
                  </a:lnTo>
                  <a:lnTo>
                    <a:pt x="16474" y="2221"/>
                  </a:lnTo>
                  <a:lnTo>
                    <a:pt x="16474" y="2221"/>
                  </a:lnTo>
                  <a:lnTo>
                    <a:pt x="16562" y="2171"/>
                  </a:lnTo>
                  <a:cubicBezTo>
                    <a:pt x="16625" y="2146"/>
                    <a:pt x="16700" y="2108"/>
                    <a:pt x="16813" y="2070"/>
                  </a:cubicBezTo>
                  <a:cubicBezTo>
                    <a:pt x="16914" y="2033"/>
                    <a:pt x="17040" y="1995"/>
                    <a:pt x="17178" y="1945"/>
                  </a:cubicBezTo>
                  <a:cubicBezTo>
                    <a:pt x="17316" y="1907"/>
                    <a:pt x="17467" y="1869"/>
                    <a:pt x="17618" y="1831"/>
                  </a:cubicBezTo>
                  <a:cubicBezTo>
                    <a:pt x="17769" y="1794"/>
                    <a:pt x="17933" y="1768"/>
                    <a:pt x="18071" y="1731"/>
                  </a:cubicBezTo>
                  <a:cubicBezTo>
                    <a:pt x="18222" y="1706"/>
                    <a:pt x="18360" y="1693"/>
                    <a:pt x="18486" y="1680"/>
                  </a:cubicBezTo>
                  <a:cubicBezTo>
                    <a:pt x="18599" y="1668"/>
                    <a:pt x="18700" y="1655"/>
                    <a:pt x="18775" y="1655"/>
                  </a:cubicBezTo>
                  <a:lnTo>
                    <a:pt x="18876" y="1643"/>
                  </a:lnTo>
                  <a:close/>
                  <a:moveTo>
                    <a:pt x="17341" y="443"/>
                  </a:moveTo>
                  <a:cubicBezTo>
                    <a:pt x="17396" y="443"/>
                    <a:pt x="17451" y="445"/>
                    <a:pt x="17505" y="448"/>
                  </a:cubicBezTo>
                  <a:cubicBezTo>
                    <a:pt x="17580" y="448"/>
                    <a:pt x="17631" y="461"/>
                    <a:pt x="17656" y="461"/>
                  </a:cubicBezTo>
                  <a:cubicBezTo>
                    <a:pt x="17618" y="461"/>
                    <a:pt x="17568" y="461"/>
                    <a:pt x="17492" y="473"/>
                  </a:cubicBezTo>
                  <a:cubicBezTo>
                    <a:pt x="17304" y="486"/>
                    <a:pt x="17115" y="524"/>
                    <a:pt x="16927" y="574"/>
                  </a:cubicBezTo>
                  <a:cubicBezTo>
                    <a:pt x="16688" y="624"/>
                    <a:pt x="16449" y="712"/>
                    <a:pt x="16235" y="825"/>
                  </a:cubicBezTo>
                  <a:cubicBezTo>
                    <a:pt x="16021" y="926"/>
                    <a:pt x="15820" y="1077"/>
                    <a:pt x="15657" y="1253"/>
                  </a:cubicBezTo>
                  <a:cubicBezTo>
                    <a:pt x="15493" y="1416"/>
                    <a:pt x="15342" y="1592"/>
                    <a:pt x="15204" y="1768"/>
                  </a:cubicBezTo>
                  <a:cubicBezTo>
                    <a:pt x="15078" y="1932"/>
                    <a:pt x="14927" y="2095"/>
                    <a:pt x="14764" y="2234"/>
                  </a:cubicBezTo>
                  <a:cubicBezTo>
                    <a:pt x="14625" y="2347"/>
                    <a:pt x="14487" y="2435"/>
                    <a:pt x="14336" y="2523"/>
                  </a:cubicBezTo>
                  <a:lnTo>
                    <a:pt x="14324" y="2523"/>
                  </a:lnTo>
                  <a:cubicBezTo>
                    <a:pt x="14261" y="2548"/>
                    <a:pt x="14198" y="2573"/>
                    <a:pt x="14122" y="2586"/>
                  </a:cubicBezTo>
                  <a:cubicBezTo>
                    <a:pt x="14185" y="2561"/>
                    <a:pt x="14236" y="2523"/>
                    <a:pt x="14286" y="2485"/>
                  </a:cubicBezTo>
                  <a:cubicBezTo>
                    <a:pt x="14399" y="2410"/>
                    <a:pt x="14512" y="2297"/>
                    <a:pt x="14600" y="2183"/>
                  </a:cubicBezTo>
                  <a:cubicBezTo>
                    <a:pt x="14739" y="2045"/>
                    <a:pt x="14852" y="1882"/>
                    <a:pt x="14940" y="1718"/>
                  </a:cubicBezTo>
                  <a:cubicBezTo>
                    <a:pt x="15065" y="1517"/>
                    <a:pt x="15216" y="1341"/>
                    <a:pt x="15367" y="1165"/>
                  </a:cubicBezTo>
                  <a:cubicBezTo>
                    <a:pt x="15568" y="964"/>
                    <a:pt x="15807" y="800"/>
                    <a:pt x="16071" y="687"/>
                  </a:cubicBezTo>
                  <a:cubicBezTo>
                    <a:pt x="16336" y="586"/>
                    <a:pt x="16612" y="511"/>
                    <a:pt x="16889" y="473"/>
                  </a:cubicBezTo>
                  <a:cubicBezTo>
                    <a:pt x="17036" y="455"/>
                    <a:pt x="17190" y="443"/>
                    <a:pt x="17341" y="443"/>
                  </a:cubicBezTo>
                  <a:close/>
                  <a:moveTo>
                    <a:pt x="3283" y="2322"/>
                  </a:moveTo>
                  <a:lnTo>
                    <a:pt x="3195" y="2359"/>
                  </a:lnTo>
                  <a:lnTo>
                    <a:pt x="2956" y="2435"/>
                  </a:lnTo>
                  <a:cubicBezTo>
                    <a:pt x="2855" y="2460"/>
                    <a:pt x="2742" y="2510"/>
                    <a:pt x="2616" y="2548"/>
                  </a:cubicBezTo>
                  <a:cubicBezTo>
                    <a:pt x="2478" y="2586"/>
                    <a:pt x="2352" y="2624"/>
                    <a:pt x="2227" y="2674"/>
                  </a:cubicBezTo>
                  <a:cubicBezTo>
                    <a:pt x="2088" y="2724"/>
                    <a:pt x="1950" y="2762"/>
                    <a:pt x="1837" y="2800"/>
                  </a:cubicBezTo>
                  <a:lnTo>
                    <a:pt x="1497" y="2913"/>
                  </a:lnTo>
                  <a:lnTo>
                    <a:pt x="1246" y="3001"/>
                  </a:lnTo>
                  <a:lnTo>
                    <a:pt x="1158" y="3026"/>
                  </a:lnTo>
                  <a:lnTo>
                    <a:pt x="1233" y="2976"/>
                  </a:lnTo>
                  <a:cubicBezTo>
                    <a:pt x="1284" y="2950"/>
                    <a:pt x="1359" y="2913"/>
                    <a:pt x="1447" y="2862"/>
                  </a:cubicBezTo>
                  <a:cubicBezTo>
                    <a:pt x="1535" y="2825"/>
                    <a:pt x="1636" y="2774"/>
                    <a:pt x="1761" y="2724"/>
                  </a:cubicBezTo>
                  <a:cubicBezTo>
                    <a:pt x="1875" y="2674"/>
                    <a:pt x="2013" y="2624"/>
                    <a:pt x="2139" y="2586"/>
                  </a:cubicBezTo>
                  <a:cubicBezTo>
                    <a:pt x="2277" y="2536"/>
                    <a:pt x="2415" y="2498"/>
                    <a:pt x="2554" y="2460"/>
                  </a:cubicBezTo>
                  <a:cubicBezTo>
                    <a:pt x="2679" y="2422"/>
                    <a:pt x="2805" y="2397"/>
                    <a:pt x="2918" y="2385"/>
                  </a:cubicBezTo>
                  <a:cubicBezTo>
                    <a:pt x="3019" y="2359"/>
                    <a:pt x="3119" y="2347"/>
                    <a:pt x="3182" y="2334"/>
                  </a:cubicBezTo>
                  <a:lnTo>
                    <a:pt x="3283" y="2322"/>
                  </a:lnTo>
                  <a:close/>
                  <a:moveTo>
                    <a:pt x="9822" y="1454"/>
                  </a:moveTo>
                  <a:cubicBezTo>
                    <a:pt x="9822" y="1454"/>
                    <a:pt x="9759" y="1492"/>
                    <a:pt x="9646" y="1567"/>
                  </a:cubicBezTo>
                  <a:cubicBezTo>
                    <a:pt x="9470" y="1655"/>
                    <a:pt x="9294" y="1743"/>
                    <a:pt x="9118" y="1831"/>
                  </a:cubicBezTo>
                  <a:cubicBezTo>
                    <a:pt x="8891" y="1919"/>
                    <a:pt x="8615" y="2033"/>
                    <a:pt x="8313" y="2133"/>
                  </a:cubicBezTo>
                  <a:cubicBezTo>
                    <a:pt x="7998" y="2234"/>
                    <a:pt x="7659" y="2322"/>
                    <a:pt x="7319" y="2410"/>
                  </a:cubicBezTo>
                  <a:cubicBezTo>
                    <a:pt x="6980" y="2498"/>
                    <a:pt x="6640" y="2573"/>
                    <a:pt x="6313" y="2649"/>
                  </a:cubicBezTo>
                  <a:cubicBezTo>
                    <a:pt x="5999" y="2737"/>
                    <a:pt x="5685" y="2787"/>
                    <a:pt x="5446" y="2850"/>
                  </a:cubicBezTo>
                  <a:cubicBezTo>
                    <a:pt x="5194" y="2913"/>
                    <a:pt x="4968" y="2963"/>
                    <a:pt x="4830" y="3013"/>
                  </a:cubicBezTo>
                  <a:lnTo>
                    <a:pt x="4591" y="3076"/>
                  </a:lnTo>
                  <a:lnTo>
                    <a:pt x="4817" y="2988"/>
                  </a:lnTo>
                  <a:cubicBezTo>
                    <a:pt x="4955" y="2938"/>
                    <a:pt x="5157" y="2875"/>
                    <a:pt x="5408" y="2800"/>
                  </a:cubicBezTo>
                  <a:cubicBezTo>
                    <a:pt x="5660" y="2724"/>
                    <a:pt x="5961" y="2649"/>
                    <a:pt x="6276" y="2561"/>
                  </a:cubicBezTo>
                  <a:cubicBezTo>
                    <a:pt x="6590" y="2485"/>
                    <a:pt x="6930" y="2410"/>
                    <a:pt x="7269" y="2322"/>
                  </a:cubicBezTo>
                  <a:cubicBezTo>
                    <a:pt x="7609" y="2221"/>
                    <a:pt x="7936" y="2146"/>
                    <a:pt x="8250" y="2045"/>
                  </a:cubicBezTo>
                  <a:cubicBezTo>
                    <a:pt x="8552" y="1957"/>
                    <a:pt x="8841" y="1869"/>
                    <a:pt x="9067" y="1781"/>
                  </a:cubicBezTo>
                  <a:cubicBezTo>
                    <a:pt x="9306" y="1693"/>
                    <a:pt x="9495" y="1605"/>
                    <a:pt x="9621" y="1555"/>
                  </a:cubicBezTo>
                  <a:cubicBezTo>
                    <a:pt x="9746" y="1492"/>
                    <a:pt x="9822" y="1454"/>
                    <a:pt x="9822" y="1454"/>
                  </a:cubicBezTo>
                  <a:close/>
                  <a:moveTo>
                    <a:pt x="13242" y="1228"/>
                  </a:moveTo>
                  <a:lnTo>
                    <a:pt x="13129" y="1341"/>
                  </a:lnTo>
                  <a:cubicBezTo>
                    <a:pt x="13054" y="1404"/>
                    <a:pt x="12940" y="1492"/>
                    <a:pt x="12789" y="1605"/>
                  </a:cubicBezTo>
                  <a:cubicBezTo>
                    <a:pt x="12639" y="1731"/>
                    <a:pt x="12463" y="1844"/>
                    <a:pt x="12249" y="1970"/>
                  </a:cubicBezTo>
                  <a:cubicBezTo>
                    <a:pt x="12048" y="2095"/>
                    <a:pt x="11809" y="2221"/>
                    <a:pt x="11570" y="2347"/>
                  </a:cubicBezTo>
                  <a:cubicBezTo>
                    <a:pt x="11331" y="2460"/>
                    <a:pt x="11067" y="2573"/>
                    <a:pt x="10828" y="2661"/>
                  </a:cubicBezTo>
                  <a:cubicBezTo>
                    <a:pt x="10576" y="2762"/>
                    <a:pt x="10337" y="2837"/>
                    <a:pt x="10124" y="2900"/>
                  </a:cubicBezTo>
                  <a:cubicBezTo>
                    <a:pt x="9922" y="2963"/>
                    <a:pt x="9734" y="3013"/>
                    <a:pt x="9608" y="3039"/>
                  </a:cubicBezTo>
                  <a:lnTo>
                    <a:pt x="9419" y="3089"/>
                  </a:lnTo>
                  <a:lnTo>
                    <a:pt x="9595" y="3026"/>
                  </a:lnTo>
                  <a:cubicBezTo>
                    <a:pt x="9721" y="2988"/>
                    <a:pt x="9885" y="2925"/>
                    <a:pt x="10086" y="2850"/>
                  </a:cubicBezTo>
                  <a:cubicBezTo>
                    <a:pt x="10274" y="2774"/>
                    <a:pt x="10501" y="2699"/>
                    <a:pt x="10740" y="2586"/>
                  </a:cubicBezTo>
                  <a:cubicBezTo>
                    <a:pt x="10979" y="2485"/>
                    <a:pt x="11230" y="2385"/>
                    <a:pt x="11469" y="2259"/>
                  </a:cubicBezTo>
                  <a:cubicBezTo>
                    <a:pt x="11708" y="2146"/>
                    <a:pt x="11934" y="2020"/>
                    <a:pt x="12148" y="1907"/>
                  </a:cubicBezTo>
                  <a:cubicBezTo>
                    <a:pt x="12362" y="1781"/>
                    <a:pt x="12563" y="1680"/>
                    <a:pt x="12714" y="1567"/>
                  </a:cubicBezTo>
                  <a:cubicBezTo>
                    <a:pt x="12877" y="1467"/>
                    <a:pt x="13016" y="1391"/>
                    <a:pt x="13104" y="1328"/>
                  </a:cubicBezTo>
                  <a:lnTo>
                    <a:pt x="13242" y="1228"/>
                  </a:lnTo>
                  <a:close/>
                  <a:moveTo>
                    <a:pt x="18071" y="2862"/>
                  </a:moveTo>
                  <a:cubicBezTo>
                    <a:pt x="18297" y="2862"/>
                    <a:pt x="18561" y="2862"/>
                    <a:pt x="18838" y="2875"/>
                  </a:cubicBezTo>
                  <a:cubicBezTo>
                    <a:pt x="19115" y="2875"/>
                    <a:pt x="19416" y="2900"/>
                    <a:pt x="19718" y="2938"/>
                  </a:cubicBezTo>
                  <a:cubicBezTo>
                    <a:pt x="20007" y="2963"/>
                    <a:pt x="20297" y="3013"/>
                    <a:pt x="20573" y="3051"/>
                  </a:cubicBezTo>
                  <a:cubicBezTo>
                    <a:pt x="20837" y="3101"/>
                    <a:pt x="21076" y="3152"/>
                    <a:pt x="21290" y="3202"/>
                  </a:cubicBezTo>
                  <a:cubicBezTo>
                    <a:pt x="21491" y="3252"/>
                    <a:pt x="21667" y="3290"/>
                    <a:pt x="21780" y="3328"/>
                  </a:cubicBezTo>
                  <a:lnTo>
                    <a:pt x="21969" y="3378"/>
                  </a:lnTo>
                  <a:lnTo>
                    <a:pt x="21768" y="3340"/>
                  </a:lnTo>
                  <a:cubicBezTo>
                    <a:pt x="21642" y="3328"/>
                    <a:pt x="21466" y="3290"/>
                    <a:pt x="21252" y="3252"/>
                  </a:cubicBezTo>
                  <a:cubicBezTo>
                    <a:pt x="21039" y="3215"/>
                    <a:pt x="20800" y="3177"/>
                    <a:pt x="20536" y="3139"/>
                  </a:cubicBezTo>
                  <a:lnTo>
                    <a:pt x="20523" y="3139"/>
                  </a:lnTo>
                  <a:cubicBezTo>
                    <a:pt x="20259" y="3101"/>
                    <a:pt x="19970" y="3064"/>
                    <a:pt x="19668" y="3026"/>
                  </a:cubicBezTo>
                  <a:cubicBezTo>
                    <a:pt x="19379" y="3001"/>
                    <a:pt x="19089" y="2976"/>
                    <a:pt x="18813" y="2950"/>
                  </a:cubicBezTo>
                  <a:cubicBezTo>
                    <a:pt x="18536" y="2938"/>
                    <a:pt x="18285" y="2913"/>
                    <a:pt x="18058" y="2913"/>
                  </a:cubicBezTo>
                  <a:cubicBezTo>
                    <a:pt x="17832" y="2900"/>
                    <a:pt x="17643" y="2900"/>
                    <a:pt x="17518" y="2888"/>
                  </a:cubicBezTo>
                  <a:lnTo>
                    <a:pt x="17316" y="2888"/>
                  </a:lnTo>
                  <a:lnTo>
                    <a:pt x="17518" y="2875"/>
                  </a:lnTo>
                  <a:cubicBezTo>
                    <a:pt x="17656" y="2875"/>
                    <a:pt x="17832" y="2862"/>
                    <a:pt x="18071" y="2862"/>
                  </a:cubicBezTo>
                  <a:close/>
                  <a:moveTo>
                    <a:pt x="9885" y="4019"/>
                  </a:moveTo>
                  <a:lnTo>
                    <a:pt x="10186" y="4057"/>
                  </a:lnTo>
                  <a:lnTo>
                    <a:pt x="10337" y="4095"/>
                  </a:lnTo>
                  <a:lnTo>
                    <a:pt x="10526" y="4120"/>
                  </a:lnTo>
                  <a:cubicBezTo>
                    <a:pt x="10664" y="4133"/>
                    <a:pt x="10815" y="4145"/>
                    <a:pt x="10979" y="4158"/>
                  </a:cubicBezTo>
                  <a:cubicBezTo>
                    <a:pt x="11306" y="4195"/>
                    <a:pt x="11695" y="4221"/>
                    <a:pt x="12123" y="4233"/>
                  </a:cubicBezTo>
                  <a:cubicBezTo>
                    <a:pt x="12551" y="4246"/>
                    <a:pt x="12991" y="4258"/>
                    <a:pt x="13456" y="4258"/>
                  </a:cubicBezTo>
                  <a:cubicBezTo>
                    <a:pt x="13909" y="4258"/>
                    <a:pt x="14361" y="4283"/>
                    <a:pt x="14789" y="4309"/>
                  </a:cubicBezTo>
                  <a:cubicBezTo>
                    <a:pt x="15229" y="4334"/>
                    <a:pt x="15619" y="4371"/>
                    <a:pt x="15946" y="4422"/>
                  </a:cubicBezTo>
                  <a:cubicBezTo>
                    <a:pt x="16122" y="4447"/>
                    <a:pt x="16260" y="4485"/>
                    <a:pt x="16398" y="4510"/>
                  </a:cubicBezTo>
                  <a:cubicBezTo>
                    <a:pt x="16524" y="4535"/>
                    <a:pt x="16637" y="4560"/>
                    <a:pt x="16725" y="4585"/>
                  </a:cubicBezTo>
                  <a:lnTo>
                    <a:pt x="17015" y="4661"/>
                  </a:lnTo>
                  <a:lnTo>
                    <a:pt x="16713" y="4623"/>
                  </a:lnTo>
                  <a:cubicBezTo>
                    <a:pt x="16612" y="4610"/>
                    <a:pt x="16499" y="4598"/>
                    <a:pt x="16361" y="4585"/>
                  </a:cubicBezTo>
                  <a:cubicBezTo>
                    <a:pt x="16222" y="4573"/>
                    <a:pt x="16071" y="4547"/>
                    <a:pt x="15908" y="4547"/>
                  </a:cubicBezTo>
                  <a:cubicBezTo>
                    <a:pt x="15568" y="4510"/>
                    <a:pt x="15179" y="4497"/>
                    <a:pt x="14751" y="4497"/>
                  </a:cubicBezTo>
                  <a:cubicBezTo>
                    <a:pt x="14336" y="4485"/>
                    <a:pt x="13883" y="4472"/>
                    <a:pt x="13418" y="4472"/>
                  </a:cubicBezTo>
                  <a:cubicBezTo>
                    <a:pt x="12965" y="4472"/>
                    <a:pt x="12513" y="4447"/>
                    <a:pt x="12085" y="4422"/>
                  </a:cubicBezTo>
                  <a:cubicBezTo>
                    <a:pt x="11645" y="4397"/>
                    <a:pt x="11255" y="4334"/>
                    <a:pt x="10928" y="4283"/>
                  </a:cubicBezTo>
                  <a:cubicBezTo>
                    <a:pt x="10765" y="4246"/>
                    <a:pt x="10614" y="4221"/>
                    <a:pt x="10488" y="4183"/>
                  </a:cubicBezTo>
                  <a:lnTo>
                    <a:pt x="10312" y="4145"/>
                  </a:lnTo>
                  <a:lnTo>
                    <a:pt x="10161" y="4095"/>
                  </a:lnTo>
                  <a:lnTo>
                    <a:pt x="9885" y="4019"/>
                  </a:lnTo>
                  <a:close/>
                  <a:moveTo>
                    <a:pt x="1963" y="3818"/>
                  </a:moveTo>
                  <a:lnTo>
                    <a:pt x="2126" y="3919"/>
                  </a:lnTo>
                  <a:cubicBezTo>
                    <a:pt x="2227" y="3969"/>
                    <a:pt x="2378" y="4057"/>
                    <a:pt x="2566" y="4145"/>
                  </a:cubicBezTo>
                  <a:cubicBezTo>
                    <a:pt x="2742" y="4246"/>
                    <a:pt x="2981" y="4346"/>
                    <a:pt x="3220" y="4459"/>
                  </a:cubicBezTo>
                  <a:cubicBezTo>
                    <a:pt x="3459" y="4573"/>
                    <a:pt x="3723" y="4686"/>
                    <a:pt x="4000" y="4774"/>
                  </a:cubicBezTo>
                  <a:cubicBezTo>
                    <a:pt x="4276" y="4874"/>
                    <a:pt x="4553" y="4975"/>
                    <a:pt x="4830" y="5050"/>
                  </a:cubicBezTo>
                  <a:cubicBezTo>
                    <a:pt x="5106" y="5126"/>
                    <a:pt x="5358" y="5214"/>
                    <a:pt x="5584" y="5252"/>
                  </a:cubicBezTo>
                  <a:cubicBezTo>
                    <a:pt x="5823" y="5302"/>
                    <a:pt x="6012" y="5352"/>
                    <a:pt x="6150" y="5377"/>
                  </a:cubicBezTo>
                  <a:lnTo>
                    <a:pt x="6364" y="5415"/>
                  </a:lnTo>
                  <a:lnTo>
                    <a:pt x="6137" y="5390"/>
                  </a:lnTo>
                  <a:cubicBezTo>
                    <a:pt x="5999" y="5377"/>
                    <a:pt x="5798" y="5352"/>
                    <a:pt x="5559" y="5315"/>
                  </a:cubicBezTo>
                  <a:cubicBezTo>
                    <a:pt x="5320" y="5264"/>
                    <a:pt x="5043" y="5214"/>
                    <a:pt x="4767" y="5139"/>
                  </a:cubicBezTo>
                  <a:cubicBezTo>
                    <a:pt x="4490" y="5063"/>
                    <a:pt x="4201" y="4962"/>
                    <a:pt x="3912" y="4862"/>
                  </a:cubicBezTo>
                  <a:cubicBezTo>
                    <a:pt x="3635" y="4761"/>
                    <a:pt x="3371" y="4648"/>
                    <a:pt x="3132" y="4535"/>
                  </a:cubicBezTo>
                  <a:cubicBezTo>
                    <a:pt x="2881" y="4422"/>
                    <a:pt x="2679" y="4296"/>
                    <a:pt x="2503" y="4195"/>
                  </a:cubicBezTo>
                  <a:cubicBezTo>
                    <a:pt x="2315" y="4082"/>
                    <a:pt x="2189" y="3994"/>
                    <a:pt x="2101" y="3931"/>
                  </a:cubicBezTo>
                  <a:lnTo>
                    <a:pt x="1963" y="3818"/>
                  </a:lnTo>
                  <a:close/>
                  <a:moveTo>
                    <a:pt x="9545" y="4912"/>
                  </a:moveTo>
                  <a:lnTo>
                    <a:pt x="9721" y="4937"/>
                  </a:lnTo>
                  <a:lnTo>
                    <a:pt x="10161" y="5025"/>
                  </a:lnTo>
                  <a:lnTo>
                    <a:pt x="10777" y="5139"/>
                  </a:lnTo>
                  <a:cubicBezTo>
                    <a:pt x="11004" y="5189"/>
                    <a:pt x="11243" y="5239"/>
                    <a:pt x="11482" y="5277"/>
                  </a:cubicBezTo>
                  <a:cubicBezTo>
                    <a:pt x="11721" y="5327"/>
                    <a:pt x="11960" y="5377"/>
                    <a:pt x="12186" y="5415"/>
                  </a:cubicBezTo>
                  <a:lnTo>
                    <a:pt x="12815" y="5553"/>
                  </a:lnTo>
                  <a:lnTo>
                    <a:pt x="13255" y="5629"/>
                  </a:lnTo>
                  <a:lnTo>
                    <a:pt x="13418" y="5667"/>
                  </a:lnTo>
                  <a:lnTo>
                    <a:pt x="13242" y="5654"/>
                  </a:lnTo>
                  <a:cubicBezTo>
                    <a:pt x="13129" y="5641"/>
                    <a:pt x="12978" y="5629"/>
                    <a:pt x="12789" y="5604"/>
                  </a:cubicBezTo>
                  <a:cubicBezTo>
                    <a:pt x="12601" y="5579"/>
                    <a:pt x="12374" y="5553"/>
                    <a:pt x="12148" y="5516"/>
                  </a:cubicBezTo>
                  <a:cubicBezTo>
                    <a:pt x="11909" y="5478"/>
                    <a:pt x="11670" y="5440"/>
                    <a:pt x="11419" y="5390"/>
                  </a:cubicBezTo>
                  <a:cubicBezTo>
                    <a:pt x="11180" y="5352"/>
                    <a:pt x="10941" y="5289"/>
                    <a:pt x="10715" y="5239"/>
                  </a:cubicBezTo>
                  <a:cubicBezTo>
                    <a:pt x="10501" y="5176"/>
                    <a:pt x="10300" y="5126"/>
                    <a:pt x="10124" y="5076"/>
                  </a:cubicBezTo>
                  <a:cubicBezTo>
                    <a:pt x="9948" y="5025"/>
                    <a:pt x="9809" y="4988"/>
                    <a:pt x="9709" y="4962"/>
                  </a:cubicBezTo>
                  <a:lnTo>
                    <a:pt x="9545" y="4912"/>
                  </a:lnTo>
                  <a:close/>
                  <a:moveTo>
                    <a:pt x="5483" y="4346"/>
                  </a:moveTo>
                  <a:lnTo>
                    <a:pt x="5685" y="4409"/>
                  </a:lnTo>
                  <a:cubicBezTo>
                    <a:pt x="5798" y="4459"/>
                    <a:pt x="5974" y="4522"/>
                    <a:pt x="6188" y="4585"/>
                  </a:cubicBezTo>
                  <a:cubicBezTo>
                    <a:pt x="6401" y="4661"/>
                    <a:pt x="6640" y="4749"/>
                    <a:pt x="6892" y="4837"/>
                  </a:cubicBezTo>
                  <a:cubicBezTo>
                    <a:pt x="7156" y="4937"/>
                    <a:pt x="7433" y="5038"/>
                    <a:pt x="7709" y="5126"/>
                  </a:cubicBezTo>
                  <a:cubicBezTo>
                    <a:pt x="7986" y="5227"/>
                    <a:pt x="8250" y="5327"/>
                    <a:pt x="8514" y="5415"/>
                  </a:cubicBezTo>
                  <a:cubicBezTo>
                    <a:pt x="8778" y="5503"/>
                    <a:pt x="9017" y="5604"/>
                    <a:pt x="9231" y="5667"/>
                  </a:cubicBezTo>
                  <a:cubicBezTo>
                    <a:pt x="9432" y="5742"/>
                    <a:pt x="9608" y="5805"/>
                    <a:pt x="9734" y="5855"/>
                  </a:cubicBezTo>
                  <a:lnTo>
                    <a:pt x="9922" y="5918"/>
                  </a:lnTo>
                  <a:lnTo>
                    <a:pt x="9696" y="5893"/>
                  </a:lnTo>
                  <a:cubicBezTo>
                    <a:pt x="9558" y="5868"/>
                    <a:pt x="9369" y="5830"/>
                    <a:pt x="9130" y="5780"/>
                  </a:cubicBezTo>
                  <a:cubicBezTo>
                    <a:pt x="8904" y="5730"/>
                    <a:pt x="8640" y="5654"/>
                    <a:pt x="8363" y="5579"/>
                  </a:cubicBezTo>
                  <a:cubicBezTo>
                    <a:pt x="8086" y="5503"/>
                    <a:pt x="7810" y="5415"/>
                    <a:pt x="7521" y="5315"/>
                  </a:cubicBezTo>
                  <a:cubicBezTo>
                    <a:pt x="7231" y="5227"/>
                    <a:pt x="6980" y="5101"/>
                    <a:pt x="6728" y="5000"/>
                  </a:cubicBezTo>
                  <a:cubicBezTo>
                    <a:pt x="6477" y="4900"/>
                    <a:pt x="6251" y="4786"/>
                    <a:pt x="6075" y="4686"/>
                  </a:cubicBezTo>
                  <a:cubicBezTo>
                    <a:pt x="5898" y="4585"/>
                    <a:pt x="5748" y="4510"/>
                    <a:pt x="5647" y="4447"/>
                  </a:cubicBezTo>
                  <a:lnTo>
                    <a:pt x="5483" y="4346"/>
                  </a:lnTo>
                  <a:close/>
                  <a:moveTo>
                    <a:pt x="15633" y="1"/>
                  </a:moveTo>
                  <a:cubicBezTo>
                    <a:pt x="15273" y="1"/>
                    <a:pt x="14588" y="28"/>
                    <a:pt x="13632" y="184"/>
                  </a:cubicBezTo>
                  <a:cubicBezTo>
                    <a:pt x="12161" y="423"/>
                    <a:pt x="12312" y="1442"/>
                    <a:pt x="10363" y="2246"/>
                  </a:cubicBezTo>
                  <a:cubicBezTo>
                    <a:pt x="10363" y="2246"/>
                    <a:pt x="11381" y="1379"/>
                    <a:pt x="11708" y="725"/>
                  </a:cubicBezTo>
                  <a:lnTo>
                    <a:pt x="11708" y="725"/>
                  </a:lnTo>
                  <a:cubicBezTo>
                    <a:pt x="10815" y="800"/>
                    <a:pt x="9948" y="989"/>
                    <a:pt x="9105" y="1278"/>
                  </a:cubicBezTo>
                  <a:cubicBezTo>
                    <a:pt x="7848" y="1756"/>
                    <a:pt x="5873" y="2598"/>
                    <a:pt x="4201" y="2661"/>
                  </a:cubicBezTo>
                  <a:cubicBezTo>
                    <a:pt x="5081" y="2498"/>
                    <a:pt x="5911" y="2171"/>
                    <a:pt x="6666" y="1706"/>
                  </a:cubicBezTo>
                  <a:lnTo>
                    <a:pt x="6666" y="1706"/>
                  </a:lnTo>
                  <a:cubicBezTo>
                    <a:pt x="6665" y="1706"/>
                    <a:pt x="5788" y="1943"/>
                    <a:pt x="5054" y="1943"/>
                  </a:cubicBezTo>
                  <a:cubicBezTo>
                    <a:pt x="4927" y="1943"/>
                    <a:pt x="4804" y="1936"/>
                    <a:pt x="4691" y="1919"/>
                  </a:cubicBezTo>
                  <a:cubicBezTo>
                    <a:pt x="4409" y="1874"/>
                    <a:pt x="4173" y="1845"/>
                    <a:pt x="3927" y="1845"/>
                  </a:cubicBezTo>
                  <a:cubicBezTo>
                    <a:pt x="3495" y="1845"/>
                    <a:pt x="3033" y="1935"/>
                    <a:pt x="2239" y="2183"/>
                  </a:cubicBezTo>
                  <a:cubicBezTo>
                    <a:pt x="1585" y="2397"/>
                    <a:pt x="516" y="2862"/>
                    <a:pt x="1" y="3089"/>
                  </a:cubicBezTo>
                  <a:cubicBezTo>
                    <a:pt x="391" y="3152"/>
                    <a:pt x="781" y="3215"/>
                    <a:pt x="1170" y="3252"/>
                  </a:cubicBezTo>
                  <a:cubicBezTo>
                    <a:pt x="2189" y="3378"/>
                    <a:pt x="3220" y="3479"/>
                    <a:pt x="4251" y="3516"/>
                  </a:cubicBezTo>
                  <a:lnTo>
                    <a:pt x="4628" y="3529"/>
                  </a:lnTo>
                  <a:lnTo>
                    <a:pt x="5018" y="3529"/>
                  </a:lnTo>
                  <a:lnTo>
                    <a:pt x="5810" y="3542"/>
                  </a:lnTo>
                  <a:lnTo>
                    <a:pt x="6590" y="3529"/>
                  </a:lnTo>
                  <a:cubicBezTo>
                    <a:pt x="6854" y="3529"/>
                    <a:pt x="7118" y="3516"/>
                    <a:pt x="7382" y="3504"/>
                  </a:cubicBezTo>
                  <a:cubicBezTo>
                    <a:pt x="8426" y="3466"/>
                    <a:pt x="9470" y="3378"/>
                    <a:pt x="10513" y="3265"/>
                  </a:cubicBezTo>
                  <a:cubicBezTo>
                    <a:pt x="11557" y="3164"/>
                    <a:pt x="12588" y="3001"/>
                    <a:pt x="13619" y="2825"/>
                  </a:cubicBezTo>
                  <a:cubicBezTo>
                    <a:pt x="14663" y="2661"/>
                    <a:pt x="15694" y="2460"/>
                    <a:pt x="16763" y="2334"/>
                  </a:cubicBezTo>
                  <a:cubicBezTo>
                    <a:pt x="17316" y="2259"/>
                    <a:pt x="17857" y="2221"/>
                    <a:pt x="18410" y="2221"/>
                  </a:cubicBezTo>
                  <a:cubicBezTo>
                    <a:pt x="18951" y="2221"/>
                    <a:pt x="19492" y="2284"/>
                    <a:pt x="20020" y="2397"/>
                  </a:cubicBezTo>
                  <a:cubicBezTo>
                    <a:pt x="20108" y="2410"/>
                    <a:pt x="20146" y="2473"/>
                    <a:pt x="20108" y="2523"/>
                  </a:cubicBezTo>
                  <a:cubicBezTo>
                    <a:pt x="20070" y="2573"/>
                    <a:pt x="19995" y="2598"/>
                    <a:pt x="19932" y="2598"/>
                  </a:cubicBezTo>
                  <a:cubicBezTo>
                    <a:pt x="19610" y="2579"/>
                    <a:pt x="19289" y="2569"/>
                    <a:pt x="18969" y="2569"/>
                  </a:cubicBezTo>
                  <a:cubicBezTo>
                    <a:pt x="18264" y="2569"/>
                    <a:pt x="17564" y="2616"/>
                    <a:pt x="16864" y="2712"/>
                  </a:cubicBezTo>
                  <a:cubicBezTo>
                    <a:pt x="15845" y="2850"/>
                    <a:pt x="14827" y="3051"/>
                    <a:pt x="13770" y="3227"/>
                  </a:cubicBezTo>
                  <a:cubicBezTo>
                    <a:pt x="12727" y="3403"/>
                    <a:pt x="11683" y="3579"/>
                    <a:pt x="10614" y="3692"/>
                  </a:cubicBezTo>
                  <a:cubicBezTo>
                    <a:pt x="10350" y="3730"/>
                    <a:pt x="10086" y="3755"/>
                    <a:pt x="9809" y="3780"/>
                  </a:cubicBezTo>
                  <a:lnTo>
                    <a:pt x="9419" y="3818"/>
                  </a:lnTo>
                  <a:lnTo>
                    <a:pt x="9017" y="3856"/>
                  </a:lnTo>
                  <a:cubicBezTo>
                    <a:pt x="8740" y="3881"/>
                    <a:pt x="8476" y="3906"/>
                    <a:pt x="8212" y="3919"/>
                  </a:cubicBezTo>
                  <a:lnTo>
                    <a:pt x="7395" y="3956"/>
                  </a:lnTo>
                  <a:cubicBezTo>
                    <a:pt x="7131" y="3982"/>
                    <a:pt x="6867" y="3982"/>
                    <a:pt x="6590" y="3994"/>
                  </a:cubicBezTo>
                  <a:lnTo>
                    <a:pt x="5785" y="4007"/>
                  </a:lnTo>
                  <a:lnTo>
                    <a:pt x="4968" y="3994"/>
                  </a:lnTo>
                  <a:lnTo>
                    <a:pt x="4566" y="3994"/>
                  </a:lnTo>
                  <a:lnTo>
                    <a:pt x="4163" y="3969"/>
                  </a:lnTo>
                  <a:cubicBezTo>
                    <a:pt x="3899" y="3956"/>
                    <a:pt x="3635" y="3944"/>
                    <a:pt x="3371" y="3931"/>
                  </a:cubicBezTo>
                  <a:lnTo>
                    <a:pt x="2566" y="3868"/>
                  </a:lnTo>
                  <a:cubicBezTo>
                    <a:pt x="2302" y="3843"/>
                    <a:pt x="2051" y="3818"/>
                    <a:pt x="1786" y="3780"/>
                  </a:cubicBezTo>
                  <a:cubicBezTo>
                    <a:pt x="1522" y="3755"/>
                    <a:pt x="1296" y="3730"/>
                    <a:pt x="1057" y="3692"/>
                  </a:cubicBezTo>
                  <a:lnTo>
                    <a:pt x="1057" y="3692"/>
                  </a:lnTo>
                  <a:cubicBezTo>
                    <a:pt x="3258" y="4636"/>
                    <a:pt x="3346" y="5428"/>
                    <a:pt x="6150" y="5893"/>
                  </a:cubicBezTo>
                  <a:cubicBezTo>
                    <a:pt x="7797" y="6179"/>
                    <a:pt x="9099" y="6250"/>
                    <a:pt x="9985" y="6250"/>
                  </a:cubicBezTo>
                  <a:cubicBezTo>
                    <a:pt x="10851" y="6250"/>
                    <a:pt x="11318" y="6182"/>
                    <a:pt x="11318" y="6182"/>
                  </a:cubicBezTo>
                  <a:lnTo>
                    <a:pt x="8338" y="5088"/>
                  </a:lnTo>
                  <a:lnTo>
                    <a:pt x="8338" y="5088"/>
                  </a:lnTo>
                  <a:cubicBezTo>
                    <a:pt x="8339" y="5088"/>
                    <a:pt x="11897" y="5994"/>
                    <a:pt x="13091" y="6056"/>
                  </a:cubicBezTo>
                  <a:cubicBezTo>
                    <a:pt x="13127" y="6058"/>
                    <a:pt x="13164" y="6059"/>
                    <a:pt x="13201" y="6059"/>
                  </a:cubicBezTo>
                  <a:cubicBezTo>
                    <a:pt x="14396" y="6059"/>
                    <a:pt x="16349" y="5111"/>
                    <a:pt x="17178" y="5038"/>
                  </a:cubicBezTo>
                  <a:cubicBezTo>
                    <a:pt x="18021" y="4975"/>
                    <a:pt x="19190" y="4975"/>
                    <a:pt x="19190" y="4975"/>
                  </a:cubicBezTo>
                  <a:cubicBezTo>
                    <a:pt x="19190" y="4975"/>
                    <a:pt x="17167" y="4032"/>
                    <a:pt x="15316" y="4032"/>
                  </a:cubicBezTo>
                  <a:cubicBezTo>
                    <a:pt x="15304" y="4032"/>
                    <a:pt x="15291" y="4032"/>
                    <a:pt x="15279" y="4032"/>
                  </a:cubicBezTo>
                  <a:cubicBezTo>
                    <a:pt x="15279" y="4032"/>
                    <a:pt x="15686" y="3990"/>
                    <a:pt x="16305" y="3990"/>
                  </a:cubicBezTo>
                  <a:cubicBezTo>
                    <a:pt x="17247" y="3990"/>
                    <a:pt x="18682" y="4087"/>
                    <a:pt x="19919" y="4573"/>
                  </a:cubicBezTo>
                  <a:cubicBezTo>
                    <a:pt x="20573" y="4246"/>
                    <a:pt x="21277" y="4032"/>
                    <a:pt x="22007" y="3969"/>
                  </a:cubicBezTo>
                  <a:cubicBezTo>
                    <a:pt x="23189" y="3868"/>
                    <a:pt x="23553" y="3630"/>
                    <a:pt x="23579" y="3127"/>
                  </a:cubicBezTo>
                  <a:cubicBezTo>
                    <a:pt x="23579" y="3114"/>
                    <a:pt x="23579" y="3089"/>
                    <a:pt x="23579" y="3076"/>
                  </a:cubicBezTo>
                  <a:cubicBezTo>
                    <a:pt x="23553" y="2611"/>
                    <a:pt x="22598" y="2435"/>
                    <a:pt x="21718" y="1743"/>
                  </a:cubicBezTo>
                  <a:cubicBezTo>
                    <a:pt x="21273" y="1397"/>
                    <a:pt x="20312" y="1309"/>
                    <a:pt x="19450" y="1309"/>
                  </a:cubicBezTo>
                  <a:cubicBezTo>
                    <a:pt x="18557" y="1309"/>
                    <a:pt x="17769" y="1404"/>
                    <a:pt x="17769" y="1404"/>
                  </a:cubicBezTo>
                  <a:cubicBezTo>
                    <a:pt x="17769" y="1404"/>
                    <a:pt x="19001" y="939"/>
                    <a:pt x="20070" y="876"/>
                  </a:cubicBezTo>
                  <a:cubicBezTo>
                    <a:pt x="20070" y="876"/>
                    <a:pt x="19479" y="436"/>
                    <a:pt x="18348" y="259"/>
                  </a:cubicBezTo>
                  <a:cubicBezTo>
                    <a:pt x="17991" y="204"/>
                    <a:pt x="17614" y="152"/>
                    <a:pt x="17235" y="152"/>
                  </a:cubicBezTo>
                  <a:cubicBezTo>
                    <a:pt x="16411" y="152"/>
                    <a:pt x="15574" y="397"/>
                    <a:pt x="14902" y="1379"/>
                  </a:cubicBezTo>
                  <a:cubicBezTo>
                    <a:pt x="14952" y="762"/>
                    <a:pt x="15342" y="234"/>
                    <a:pt x="15921" y="8"/>
                  </a:cubicBezTo>
                  <a:cubicBezTo>
                    <a:pt x="15921" y="8"/>
                    <a:pt x="15822" y="1"/>
                    <a:pt x="15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28"/>
            <p:cNvSpPr/>
            <p:nvPr/>
          </p:nvSpPr>
          <p:spPr>
            <a:xfrm>
              <a:off x="4497200" y="2001925"/>
              <a:ext cx="721200" cy="168900"/>
            </a:xfrm>
            <a:custGeom>
              <a:avLst/>
              <a:gdLst/>
              <a:ahLst/>
              <a:cxnLst/>
              <a:rect l="l" t="t" r="r" b="b"/>
              <a:pathLst>
                <a:path w="28848" h="6756" extrusionOk="0">
                  <a:moveTo>
                    <a:pt x="579" y="2616"/>
                  </a:moveTo>
                  <a:lnTo>
                    <a:pt x="579" y="2616"/>
                  </a:lnTo>
                  <a:cubicBezTo>
                    <a:pt x="1497" y="2880"/>
                    <a:pt x="2453" y="3107"/>
                    <a:pt x="3421" y="3295"/>
                  </a:cubicBezTo>
                  <a:cubicBezTo>
                    <a:pt x="4389" y="3484"/>
                    <a:pt x="5383" y="3647"/>
                    <a:pt x="6389" y="3761"/>
                  </a:cubicBezTo>
                  <a:cubicBezTo>
                    <a:pt x="7395" y="3874"/>
                    <a:pt x="8426" y="3949"/>
                    <a:pt x="9457" y="3987"/>
                  </a:cubicBezTo>
                  <a:cubicBezTo>
                    <a:pt x="9972" y="4012"/>
                    <a:pt x="10488" y="4012"/>
                    <a:pt x="11004" y="4012"/>
                  </a:cubicBezTo>
                  <a:cubicBezTo>
                    <a:pt x="11519" y="4012"/>
                    <a:pt x="12035" y="3987"/>
                    <a:pt x="12563" y="3949"/>
                  </a:cubicBezTo>
                  <a:cubicBezTo>
                    <a:pt x="14625" y="3849"/>
                    <a:pt x="16687" y="3610"/>
                    <a:pt x="18724" y="3245"/>
                  </a:cubicBezTo>
                  <a:cubicBezTo>
                    <a:pt x="19743" y="3082"/>
                    <a:pt x="20749" y="2893"/>
                    <a:pt x="21793" y="2767"/>
                  </a:cubicBezTo>
                  <a:cubicBezTo>
                    <a:pt x="22290" y="2706"/>
                    <a:pt x="22793" y="2674"/>
                    <a:pt x="23298" y="2674"/>
                  </a:cubicBezTo>
                  <a:cubicBezTo>
                    <a:pt x="23827" y="2674"/>
                    <a:pt x="24358" y="2709"/>
                    <a:pt x="24886" y="2780"/>
                  </a:cubicBezTo>
                  <a:cubicBezTo>
                    <a:pt x="24431" y="2724"/>
                    <a:pt x="23977" y="2698"/>
                    <a:pt x="23523" y="2698"/>
                  </a:cubicBezTo>
                  <a:cubicBezTo>
                    <a:pt x="22948" y="2698"/>
                    <a:pt x="22375" y="2740"/>
                    <a:pt x="21805" y="2818"/>
                  </a:cubicBezTo>
                  <a:cubicBezTo>
                    <a:pt x="20774" y="2956"/>
                    <a:pt x="19768" y="3157"/>
                    <a:pt x="18750" y="3333"/>
                  </a:cubicBezTo>
                  <a:cubicBezTo>
                    <a:pt x="16712" y="3710"/>
                    <a:pt x="14638" y="3949"/>
                    <a:pt x="12563" y="4062"/>
                  </a:cubicBezTo>
                  <a:cubicBezTo>
                    <a:pt x="12035" y="4088"/>
                    <a:pt x="11519" y="4100"/>
                    <a:pt x="10991" y="4113"/>
                  </a:cubicBezTo>
                  <a:cubicBezTo>
                    <a:pt x="10849" y="4116"/>
                    <a:pt x="10709" y="4118"/>
                    <a:pt x="10569" y="4118"/>
                  </a:cubicBezTo>
                  <a:cubicBezTo>
                    <a:pt x="10186" y="4118"/>
                    <a:pt x="9809" y="4106"/>
                    <a:pt x="9432" y="4088"/>
                  </a:cubicBezTo>
                  <a:cubicBezTo>
                    <a:pt x="8388" y="4050"/>
                    <a:pt x="7357" y="3974"/>
                    <a:pt x="6351" y="3836"/>
                  </a:cubicBezTo>
                  <a:cubicBezTo>
                    <a:pt x="4402" y="3610"/>
                    <a:pt x="2465" y="3195"/>
                    <a:pt x="579" y="2616"/>
                  </a:cubicBezTo>
                  <a:close/>
                  <a:moveTo>
                    <a:pt x="20475" y="291"/>
                  </a:moveTo>
                  <a:cubicBezTo>
                    <a:pt x="20713" y="291"/>
                    <a:pt x="20837" y="303"/>
                    <a:pt x="20837" y="303"/>
                  </a:cubicBezTo>
                  <a:cubicBezTo>
                    <a:pt x="20259" y="516"/>
                    <a:pt x="19856" y="1057"/>
                    <a:pt x="19818" y="1673"/>
                  </a:cubicBezTo>
                  <a:cubicBezTo>
                    <a:pt x="20491" y="681"/>
                    <a:pt x="21330" y="435"/>
                    <a:pt x="22156" y="435"/>
                  </a:cubicBezTo>
                  <a:cubicBezTo>
                    <a:pt x="22534" y="435"/>
                    <a:pt x="22909" y="486"/>
                    <a:pt x="23264" y="541"/>
                  </a:cubicBezTo>
                  <a:cubicBezTo>
                    <a:pt x="24396" y="718"/>
                    <a:pt x="24974" y="1158"/>
                    <a:pt x="24974" y="1158"/>
                  </a:cubicBezTo>
                  <a:cubicBezTo>
                    <a:pt x="23918" y="1221"/>
                    <a:pt x="22686" y="1698"/>
                    <a:pt x="22686" y="1698"/>
                  </a:cubicBezTo>
                  <a:cubicBezTo>
                    <a:pt x="22686" y="1698"/>
                    <a:pt x="23473" y="1604"/>
                    <a:pt x="24366" y="1604"/>
                  </a:cubicBezTo>
                  <a:cubicBezTo>
                    <a:pt x="25229" y="1604"/>
                    <a:pt x="26189" y="1692"/>
                    <a:pt x="26634" y="2038"/>
                  </a:cubicBezTo>
                  <a:cubicBezTo>
                    <a:pt x="27514" y="2717"/>
                    <a:pt x="28470" y="2893"/>
                    <a:pt x="28495" y="3371"/>
                  </a:cubicBezTo>
                  <a:cubicBezTo>
                    <a:pt x="28495" y="3383"/>
                    <a:pt x="28495" y="3396"/>
                    <a:pt x="28495" y="3409"/>
                  </a:cubicBezTo>
                  <a:cubicBezTo>
                    <a:pt x="28470" y="3924"/>
                    <a:pt x="28093" y="4150"/>
                    <a:pt x="26923" y="4251"/>
                  </a:cubicBezTo>
                  <a:cubicBezTo>
                    <a:pt x="26194" y="4326"/>
                    <a:pt x="25490" y="4528"/>
                    <a:pt x="24823" y="4855"/>
                  </a:cubicBezTo>
                  <a:cubicBezTo>
                    <a:pt x="23577" y="4370"/>
                    <a:pt x="22120" y="4276"/>
                    <a:pt x="21175" y="4276"/>
                  </a:cubicBezTo>
                  <a:cubicBezTo>
                    <a:pt x="20576" y="4276"/>
                    <a:pt x="20183" y="4314"/>
                    <a:pt x="20183" y="4314"/>
                  </a:cubicBezTo>
                  <a:cubicBezTo>
                    <a:pt x="20195" y="4314"/>
                    <a:pt x="20208" y="4314"/>
                    <a:pt x="20220" y="4314"/>
                  </a:cubicBezTo>
                  <a:cubicBezTo>
                    <a:pt x="22083" y="4314"/>
                    <a:pt x="24106" y="5257"/>
                    <a:pt x="24106" y="5257"/>
                  </a:cubicBezTo>
                  <a:cubicBezTo>
                    <a:pt x="24106" y="5257"/>
                    <a:pt x="22937" y="5270"/>
                    <a:pt x="22082" y="5332"/>
                  </a:cubicBezTo>
                  <a:cubicBezTo>
                    <a:pt x="21241" y="5393"/>
                    <a:pt x="19311" y="6341"/>
                    <a:pt x="18106" y="6341"/>
                  </a:cubicBezTo>
                  <a:cubicBezTo>
                    <a:pt x="18068" y="6341"/>
                    <a:pt x="18031" y="6340"/>
                    <a:pt x="17995" y="6338"/>
                  </a:cubicBezTo>
                  <a:cubicBezTo>
                    <a:pt x="16813" y="6276"/>
                    <a:pt x="13255" y="5370"/>
                    <a:pt x="13254" y="5370"/>
                  </a:cubicBezTo>
                  <a:lnTo>
                    <a:pt x="13254" y="5370"/>
                  </a:lnTo>
                  <a:lnTo>
                    <a:pt x="16235" y="6477"/>
                  </a:lnTo>
                  <a:cubicBezTo>
                    <a:pt x="16235" y="6477"/>
                    <a:pt x="15767" y="6544"/>
                    <a:pt x="14900" y="6544"/>
                  </a:cubicBezTo>
                  <a:cubicBezTo>
                    <a:pt x="14013" y="6544"/>
                    <a:pt x="12707" y="6474"/>
                    <a:pt x="11054" y="6188"/>
                  </a:cubicBezTo>
                  <a:cubicBezTo>
                    <a:pt x="8262" y="5710"/>
                    <a:pt x="8174" y="4930"/>
                    <a:pt x="5974" y="3987"/>
                  </a:cubicBezTo>
                  <a:lnTo>
                    <a:pt x="5974" y="3987"/>
                  </a:lnTo>
                  <a:cubicBezTo>
                    <a:pt x="6213" y="4025"/>
                    <a:pt x="6451" y="4050"/>
                    <a:pt x="6703" y="4075"/>
                  </a:cubicBezTo>
                  <a:cubicBezTo>
                    <a:pt x="6942" y="4100"/>
                    <a:pt x="7218" y="4138"/>
                    <a:pt x="7483" y="4150"/>
                  </a:cubicBezTo>
                  <a:lnTo>
                    <a:pt x="8275" y="4226"/>
                  </a:lnTo>
                  <a:cubicBezTo>
                    <a:pt x="8539" y="4238"/>
                    <a:pt x="8815" y="4251"/>
                    <a:pt x="9080" y="4264"/>
                  </a:cubicBezTo>
                  <a:lnTo>
                    <a:pt x="9482" y="4276"/>
                  </a:lnTo>
                  <a:lnTo>
                    <a:pt x="9884" y="4276"/>
                  </a:lnTo>
                  <a:lnTo>
                    <a:pt x="10689" y="4289"/>
                  </a:lnTo>
                  <a:lnTo>
                    <a:pt x="11506" y="4276"/>
                  </a:lnTo>
                  <a:cubicBezTo>
                    <a:pt x="11771" y="4276"/>
                    <a:pt x="12047" y="4264"/>
                    <a:pt x="12311" y="4251"/>
                  </a:cubicBezTo>
                  <a:lnTo>
                    <a:pt x="13116" y="4213"/>
                  </a:lnTo>
                  <a:cubicBezTo>
                    <a:pt x="13393" y="4188"/>
                    <a:pt x="13657" y="4163"/>
                    <a:pt x="13921" y="4150"/>
                  </a:cubicBezTo>
                  <a:lnTo>
                    <a:pt x="14323" y="4113"/>
                  </a:lnTo>
                  <a:lnTo>
                    <a:pt x="14726" y="4075"/>
                  </a:lnTo>
                  <a:cubicBezTo>
                    <a:pt x="14990" y="4037"/>
                    <a:pt x="15266" y="4012"/>
                    <a:pt x="15530" y="3987"/>
                  </a:cubicBezTo>
                  <a:cubicBezTo>
                    <a:pt x="16599" y="3861"/>
                    <a:pt x="17643" y="3685"/>
                    <a:pt x="18687" y="3509"/>
                  </a:cubicBezTo>
                  <a:cubicBezTo>
                    <a:pt x="19730" y="3333"/>
                    <a:pt x="20749" y="3132"/>
                    <a:pt x="21780" y="2994"/>
                  </a:cubicBezTo>
                  <a:cubicBezTo>
                    <a:pt x="22508" y="2904"/>
                    <a:pt x="23235" y="2859"/>
                    <a:pt x="23963" y="2859"/>
                  </a:cubicBezTo>
                  <a:cubicBezTo>
                    <a:pt x="24254" y="2859"/>
                    <a:pt x="24545" y="2866"/>
                    <a:pt x="24836" y="2880"/>
                  </a:cubicBezTo>
                  <a:cubicBezTo>
                    <a:pt x="24849" y="2883"/>
                    <a:pt x="24861" y="2884"/>
                    <a:pt x="24874" y="2884"/>
                  </a:cubicBezTo>
                  <a:cubicBezTo>
                    <a:pt x="24932" y="2884"/>
                    <a:pt x="24983" y="2859"/>
                    <a:pt x="25024" y="2818"/>
                  </a:cubicBezTo>
                  <a:cubicBezTo>
                    <a:pt x="25062" y="2767"/>
                    <a:pt x="25024" y="2704"/>
                    <a:pt x="24936" y="2679"/>
                  </a:cubicBezTo>
                  <a:cubicBezTo>
                    <a:pt x="24408" y="2566"/>
                    <a:pt x="23868" y="2516"/>
                    <a:pt x="23327" y="2516"/>
                  </a:cubicBezTo>
                  <a:cubicBezTo>
                    <a:pt x="22774" y="2516"/>
                    <a:pt x="22220" y="2553"/>
                    <a:pt x="21680" y="2616"/>
                  </a:cubicBezTo>
                  <a:cubicBezTo>
                    <a:pt x="20611" y="2755"/>
                    <a:pt x="19567" y="2943"/>
                    <a:pt x="18536" y="3119"/>
                  </a:cubicBezTo>
                  <a:cubicBezTo>
                    <a:pt x="17505" y="3283"/>
                    <a:pt x="16474" y="3446"/>
                    <a:pt x="15430" y="3559"/>
                  </a:cubicBezTo>
                  <a:cubicBezTo>
                    <a:pt x="14386" y="3673"/>
                    <a:pt x="13342" y="3748"/>
                    <a:pt x="12299" y="3798"/>
                  </a:cubicBezTo>
                  <a:cubicBezTo>
                    <a:pt x="12035" y="3811"/>
                    <a:pt x="11771" y="3811"/>
                    <a:pt x="11506" y="3824"/>
                  </a:cubicBezTo>
                  <a:lnTo>
                    <a:pt x="10727" y="3836"/>
                  </a:lnTo>
                  <a:lnTo>
                    <a:pt x="9935" y="3824"/>
                  </a:lnTo>
                  <a:lnTo>
                    <a:pt x="9545" y="3824"/>
                  </a:lnTo>
                  <a:lnTo>
                    <a:pt x="9155" y="3798"/>
                  </a:lnTo>
                  <a:cubicBezTo>
                    <a:pt x="8124" y="3761"/>
                    <a:pt x="7093" y="3673"/>
                    <a:pt x="6087" y="3547"/>
                  </a:cubicBezTo>
                  <a:cubicBezTo>
                    <a:pt x="5697" y="3497"/>
                    <a:pt x="5295" y="3434"/>
                    <a:pt x="4917" y="3383"/>
                  </a:cubicBezTo>
                  <a:cubicBezTo>
                    <a:pt x="5420" y="3157"/>
                    <a:pt x="6489" y="2679"/>
                    <a:pt x="7156" y="2478"/>
                  </a:cubicBezTo>
                  <a:cubicBezTo>
                    <a:pt x="7952" y="2220"/>
                    <a:pt x="8414" y="2133"/>
                    <a:pt x="8848" y="2133"/>
                  </a:cubicBezTo>
                  <a:cubicBezTo>
                    <a:pt x="9092" y="2133"/>
                    <a:pt x="9327" y="2161"/>
                    <a:pt x="9608" y="2201"/>
                  </a:cubicBezTo>
                  <a:cubicBezTo>
                    <a:pt x="9721" y="2218"/>
                    <a:pt x="9844" y="2225"/>
                    <a:pt x="9971" y="2225"/>
                  </a:cubicBezTo>
                  <a:cubicBezTo>
                    <a:pt x="10705" y="2225"/>
                    <a:pt x="11582" y="1988"/>
                    <a:pt x="11582" y="1988"/>
                  </a:cubicBezTo>
                  <a:lnTo>
                    <a:pt x="11582" y="1988"/>
                  </a:lnTo>
                  <a:cubicBezTo>
                    <a:pt x="10827" y="2453"/>
                    <a:pt x="9985" y="2780"/>
                    <a:pt x="9117" y="2956"/>
                  </a:cubicBezTo>
                  <a:cubicBezTo>
                    <a:pt x="10790" y="2893"/>
                    <a:pt x="12764" y="2038"/>
                    <a:pt x="14021" y="1573"/>
                  </a:cubicBezTo>
                  <a:cubicBezTo>
                    <a:pt x="14851" y="1271"/>
                    <a:pt x="15732" y="1082"/>
                    <a:pt x="16612" y="1019"/>
                  </a:cubicBezTo>
                  <a:lnTo>
                    <a:pt x="16612" y="1019"/>
                  </a:lnTo>
                  <a:cubicBezTo>
                    <a:pt x="16297" y="1673"/>
                    <a:pt x="15266" y="2528"/>
                    <a:pt x="15266" y="2528"/>
                  </a:cubicBezTo>
                  <a:cubicBezTo>
                    <a:pt x="17215" y="1736"/>
                    <a:pt x="17077" y="705"/>
                    <a:pt x="18536" y="466"/>
                  </a:cubicBezTo>
                  <a:cubicBezTo>
                    <a:pt x="19438" y="320"/>
                    <a:pt x="20098" y="291"/>
                    <a:pt x="20475" y="291"/>
                  </a:cubicBezTo>
                  <a:close/>
                  <a:moveTo>
                    <a:pt x="18863" y="1"/>
                  </a:moveTo>
                  <a:lnTo>
                    <a:pt x="18724" y="39"/>
                  </a:lnTo>
                  <a:cubicBezTo>
                    <a:pt x="18636" y="64"/>
                    <a:pt x="18511" y="101"/>
                    <a:pt x="18360" y="152"/>
                  </a:cubicBezTo>
                  <a:cubicBezTo>
                    <a:pt x="18209" y="202"/>
                    <a:pt x="18058" y="277"/>
                    <a:pt x="17882" y="353"/>
                  </a:cubicBezTo>
                  <a:cubicBezTo>
                    <a:pt x="17718" y="428"/>
                    <a:pt x="17568" y="529"/>
                    <a:pt x="17404" y="630"/>
                  </a:cubicBezTo>
                  <a:cubicBezTo>
                    <a:pt x="17241" y="730"/>
                    <a:pt x="17127" y="856"/>
                    <a:pt x="17002" y="956"/>
                  </a:cubicBezTo>
                  <a:lnTo>
                    <a:pt x="16977" y="994"/>
                  </a:lnTo>
                  <a:cubicBezTo>
                    <a:pt x="16964" y="944"/>
                    <a:pt x="16939" y="894"/>
                    <a:pt x="16901" y="868"/>
                  </a:cubicBezTo>
                  <a:cubicBezTo>
                    <a:pt x="16825" y="825"/>
                    <a:pt x="16739" y="791"/>
                    <a:pt x="16652" y="791"/>
                  </a:cubicBezTo>
                  <a:cubicBezTo>
                    <a:pt x="16638" y="791"/>
                    <a:pt x="16625" y="791"/>
                    <a:pt x="16612" y="793"/>
                  </a:cubicBezTo>
                  <a:cubicBezTo>
                    <a:pt x="15669" y="868"/>
                    <a:pt x="14738" y="1070"/>
                    <a:pt x="13858" y="1384"/>
                  </a:cubicBezTo>
                  <a:lnTo>
                    <a:pt x="13342" y="1585"/>
                  </a:lnTo>
                  <a:lnTo>
                    <a:pt x="12965" y="1724"/>
                  </a:lnTo>
                  <a:cubicBezTo>
                    <a:pt x="13154" y="1623"/>
                    <a:pt x="13330" y="1522"/>
                    <a:pt x="13518" y="1434"/>
                  </a:cubicBezTo>
                  <a:cubicBezTo>
                    <a:pt x="13720" y="1321"/>
                    <a:pt x="13933" y="1221"/>
                    <a:pt x="14160" y="1145"/>
                  </a:cubicBezTo>
                  <a:cubicBezTo>
                    <a:pt x="14323" y="1082"/>
                    <a:pt x="14487" y="1032"/>
                    <a:pt x="14663" y="994"/>
                  </a:cubicBezTo>
                  <a:cubicBezTo>
                    <a:pt x="14726" y="969"/>
                    <a:pt x="14776" y="969"/>
                    <a:pt x="14814" y="956"/>
                  </a:cubicBezTo>
                  <a:lnTo>
                    <a:pt x="14864" y="944"/>
                  </a:lnTo>
                  <a:lnTo>
                    <a:pt x="14650" y="944"/>
                  </a:lnTo>
                  <a:cubicBezTo>
                    <a:pt x="14462" y="956"/>
                    <a:pt x="14273" y="982"/>
                    <a:pt x="14084" y="1032"/>
                  </a:cubicBezTo>
                  <a:cubicBezTo>
                    <a:pt x="13833" y="1095"/>
                    <a:pt x="13594" y="1183"/>
                    <a:pt x="13355" y="1271"/>
                  </a:cubicBezTo>
                  <a:cubicBezTo>
                    <a:pt x="13103" y="1384"/>
                    <a:pt x="12852" y="1510"/>
                    <a:pt x="12613" y="1635"/>
                  </a:cubicBezTo>
                  <a:cubicBezTo>
                    <a:pt x="12362" y="1761"/>
                    <a:pt x="12148" y="1900"/>
                    <a:pt x="11934" y="2013"/>
                  </a:cubicBezTo>
                  <a:cubicBezTo>
                    <a:pt x="11947" y="1988"/>
                    <a:pt x="11947" y="1975"/>
                    <a:pt x="11947" y="1950"/>
                  </a:cubicBezTo>
                  <a:cubicBezTo>
                    <a:pt x="11947" y="1912"/>
                    <a:pt x="11921" y="1874"/>
                    <a:pt x="11884" y="1849"/>
                  </a:cubicBezTo>
                  <a:cubicBezTo>
                    <a:pt x="11805" y="1788"/>
                    <a:pt x="11701" y="1757"/>
                    <a:pt x="11598" y="1757"/>
                  </a:cubicBezTo>
                  <a:cubicBezTo>
                    <a:pt x="11554" y="1757"/>
                    <a:pt x="11510" y="1763"/>
                    <a:pt x="11469" y="1774"/>
                  </a:cubicBezTo>
                  <a:cubicBezTo>
                    <a:pt x="11219" y="1847"/>
                    <a:pt x="10557" y="1997"/>
                    <a:pt x="10029" y="1997"/>
                  </a:cubicBezTo>
                  <a:cubicBezTo>
                    <a:pt x="9919" y="1997"/>
                    <a:pt x="9814" y="1990"/>
                    <a:pt x="9721" y="1975"/>
                  </a:cubicBezTo>
                  <a:cubicBezTo>
                    <a:pt x="9408" y="1927"/>
                    <a:pt x="9142" y="1899"/>
                    <a:pt x="8876" y="1899"/>
                  </a:cubicBezTo>
                  <a:cubicBezTo>
                    <a:pt x="8370" y="1899"/>
                    <a:pt x="7862" y="2001"/>
                    <a:pt x="7030" y="2264"/>
                  </a:cubicBezTo>
                  <a:cubicBezTo>
                    <a:pt x="6791" y="2340"/>
                    <a:pt x="6502" y="2453"/>
                    <a:pt x="6200" y="2566"/>
                  </a:cubicBezTo>
                  <a:cubicBezTo>
                    <a:pt x="6301" y="2491"/>
                    <a:pt x="6389" y="2415"/>
                    <a:pt x="6464" y="2340"/>
                  </a:cubicBezTo>
                  <a:cubicBezTo>
                    <a:pt x="6552" y="2252"/>
                    <a:pt x="6615" y="2164"/>
                    <a:pt x="6665" y="2101"/>
                  </a:cubicBezTo>
                  <a:lnTo>
                    <a:pt x="6728" y="2013"/>
                  </a:lnTo>
                  <a:lnTo>
                    <a:pt x="6728" y="2013"/>
                  </a:lnTo>
                  <a:lnTo>
                    <a:pt x="6602" y="2088"/>
                  </a:lnTo>
                  <a:cubicBezTo>
                    <a:pt x="6539" y="2138"/>
                    <a:pt x="6439" y="2201"/>
                    <a:pt x="6313" y="2277"/>
                  </a:cubicBezTo>
                  <a:cubicBezTo>
                    <a:pt x="6175" y="2352"/>
                    <a:pt x="6049" y="2440"/>
                    <a:pt x="5886" y="2528"/>
                  </a:cubicBezTo>
                  <a:cubicBezTo>
                    <a:pt x="5722" y="2616"/>
                    <a:pt x="5559" y="2717"/>
                    <a:pt x="5383" y="2805"/>
                  </a:cubicBezTo>
                  <a:cubicBezTo>
                    <a:pt x="5207" y="2893"/>
                    <a:pt x="5030" y="2981"/>
                    <a:pt x="4854" y="3056"/>
                  </a:cubicBezTo>
                  <a:cubicBezTo>
                    <a:pt x="4678" y="3132"/>
                    <a:pt x="4527" y="3220"/>
                    <a:pt x="4377" y="3270"/>
                  </a:cubicBezTo>
                  <a:cubicBezTo>
                    <a:pt x="3962" y="3195"/>
                    <a:pt x="3534" y="3119"/>
                    <a:pt x="3119" y="3031"/>
                  </a:cubicBezTo>
                  <a:cubicBezTo>
                    <a:pt x="2138" y="2830"/>
                    <a:pt x="1170" y="2616"/>
                    <a:pt x="202" y="2403"/>
                  </a:cubicBezTo>
                  <a:cubicBezTo>
                    <a:pt x="188" y="2399"/>
                    <a:pt x="174" y="2398"/>
                    <a:pt x="159" y="2398"/>
                  </a:cubicBezTo>
                  <a:cubicBezTo>
                    <a:pt x="120" y="2398"/>
                    <a:pt x="78" y="2409"/>
                    <a:pt x="51" y="2428"/>
                  </a:cubicBezTo>
                  <a:cubicBezTo>
                    <a:pt x="1" y="2465"/>
                    <a:pt x="13" y="2516"/>
                    <a:pt x="63" y="2541"/>
                  </a:cubicBezTo>
                  <a:cubicBezTo>
                    <a:pt x="969" y="2931"/>
                    <a:pt x="1899" y="3220"/>
                    <a:pt x="2855" y="3434"/>
                  </a:cubicBezTo>
                  <a:cubicBezTo>
                    <a:pt x="3459" y="3572"/>
                    <a:pt x="4075" y="3685"/>
                    <a:pt x="4704" y="3786"/>
                  </a:cubicBezTo>
                  <a:lnTo>
                    <a:pt x="4817" y="3849"/>
                  </a:lnTo>
                  <a:cubicBezTo>
                    <a:pt x="5018" y="3937"/>
                    <a:pt x="5219" y="4050"/>
                    <a:pt x="5420" y="4176"/>
                  </a:cubicBezTo>
                  <a:cubicBezTo>
                    <a:pt x="5571" y="4276"/>
                    <a:pt x="5735" y="4389"/>
                    <a:pt x="5873" y="4515"/>
                  </a:cubicBezTo>
                  <a:cubicBezTo>
                    <a:pt x="5948" y="4565"/>
                    <a:pt x="5999" y="4616"/>
                    <a:pt x="6049" y="4653"/>
                  </a:cubicBezTo>
                  <a:cubicBezTo>
                    <a:pt x="6099" y="4691"/>
                    <a:pt x="6137" y="4729"/>
                    <a:pt x="6175" y="4779"/>
                  </a:cubicBezTo>
                  <a:lnTo>
                    <a:pt x="6288" y="4880"/>
                  </a:lnTo>
                  <a:lnTo>
                    <a:pt x="6288" y="4880"/>
                  </a:lnTo>
                  <a:lnTo>
                    <a:pt x="6238" y="4754"/>
                  </a:lnTo>
                  <a:cubicBezTo>
                    <a:pt x="6213" y="4704"/>
                    <a:pt x="6187" y="4666"/>
                    <a:pt x="6162" y="4616"/>
                  </a:cubicBezTo>
                  <a:cubicBezTo>
                    <a:pt x="6124" y="4565"/>
                    <a:pt x="6087" y="4503"/>
                    <a:pt x="6049" y="4452"/>
                  </a:cubicBezTo>
                  <a:cubicBezTo>
                    <a:pt x="5999" y="4389"/>
                    <a:pt x="5936" y="4326"/>
                    <a:pt x="5873" y="4264"/>
                  </a:cubicBezTo>
                  <a:lnTo>
                    <a:pt x="5873" y="4264"/>
                  </a:lnTo>
                  <a:cubicBezTo>
                    <a:pt x="5999" y="4352"/>
                    <a:pt x="6124" y="4452"/>
                    <a:pt x="6275" y="4565"/>
                  </a:cubicBezTo>
                  <a:cubicBezTo>
                    <a:pt x="6414" y="4679"/>
                    <a:pt x="6602" y="4804"/>
                    <a:pt x="6778" y="4930"/>
                  </a:cubicBezTo>
                  <a:cubicBezTo>
                    <a:pt x="6942" y="5068"/>
                    <a:pt x="7143" y="5182"/>
                    <a:pt x="7307" y="5295"/>
                  </a:cubicBezTo>
                  <a:cubicBezTo>
                    <a:pt x="7470" y="5408"/>
                    <a:pt x="7633" y="5521"/>
                    <a:pt x="7772" y="5609"/>
                  </a:cubicBezTo>
                  <a:lnTo>
                    <a:pt x="8124" y="5823"/>
                  </a:lnTo>
                  <a:lnTo>
                    <a:pt x="8262" y="5898"/>
                  </a:lnTo>
                  <a:lnTo>
                    <a:pt x="8174" y="5798"/>
                  </a:lnTo>
                  <a:lnTo>
                    <a:pt x="7935" y="5534"/>
                  </a:lnTo>
                  <a:lnTo>
                    <a:pt x="7948" y="5546"/>
                  </a:lnTo>
                  <a:cubicBezTo>
                    <a:pt x="8224" y="5697"/>
                    <a:pt x="8501" y="5861"/>
                    <a:pt x="8778" y="6012"/>
                  </a:cubicBezTo>
                  <a:cubicBezTo>
                    <a:pt x="9029" y="6150"/>
                    <a:pt x="9306" y="6263"/>
                    <a:pt x="9583" y="6364"/>
                  </a:cubicBezTo>
                  <a:cubicBezTo>
                    <a:pt x="9796" y="6426"/>
                    <a:pt x="10010" y="6489"/>
                    <a:pt x="10224" y="6527"/>
                  </a:cubicBezTo>
                  <a:cubicBezTo>
                    <a:pt x="10312" y="6552"/>
                    <a:pt x="10375" y="6552"/>
                    <a:pt x="10425" y="6565"/>
                  </a:cubicBezTo>
                  <a:lnTo>
                    <a:pt x="10488" y="6565"/>
                  </a:lnTo>
                  <a:lnTo>
                    <a:pt x="10425" y="6552"/>
                  </a:lnTo>
                  <a:cubicBezTo>
                    <a:pt x="10387" y="6540"/>
                    <a:pt x="10324" y="6515"/>
                    <a:pt x="10262" y="6489"/>
                  </a:cubicBezTo>
                  <a:cubicBezTo>
                    <a:pt x="10060" y="6426"/>
                    <a:pt x="9872" y="6351"/>
                    <a:pt x="9696" y="6263"/>
                  </a:cubicBezTo>
                  <a:cubicBezTo>
                    <a:pt x="9457" y="6150"/>
                    <a:pt x="9218" y="6024"/>
                    <a:pt x="9004" y="5886"/>
                  </a:cubicBezTo>
                  <a:lnTo>
                    <a:pt x="9004" y="5886"/>
                  </a:lnTo>
                  <a:cubicBezTo>
                    <a:pt x="9633" y="6112"/>
                    <a:pt x="10274" y="6288"/>
                    <a:pt x="10941" y="6389"/>
                  </a:cubicBezTo>
                  <a:cubicBezTo>
                    <a:pt x="12612" y="6681"/>
                    <a:pt x="13940" y="6755"/>
                    <a:pt x="14856" y="6755"/>
                  </a:cubicBezTo>
                  <a:cubicBezTo>
                    <a:pt x="15752" y="6755"/>
                    <a:pt x="16254" y="6684"/>
                    <a:pt x="16297" y="6678"/>
                  </a:cubicBezTo>
                  <a:cubicBezTo>
                    <a:pt x="16411" y="6678"/>
                    <a:pt x="16511" y="6603"/>
                    <a:pt x="16574" y="6502"/>
                  </a:cubicBezTo>
                  <a:cubicBezTo>
                    <a:pt x="16574" y="6489"/>
                    <a:pt x="16574" y="6464"/>
                    <a:pt x="16574" y="6452"/>
                  </a:cubicBezTo>
                  <a:cubicBezTo>
                    <a:pt x="16574" y="6426"/>
                    <a:pt x="16562" y="6401"/>
                    <a:pt x="16549" y="6389"/>
                  </a:cubicBezTo>
                  <a:lnTo>
                    <a:pt x="16549" y="6389"/>
                  </a:lnTo>
                  <a:lnTo>
                    <a:pt x="16800" y="6452"/>
                  </a:lnTo>
                  <a:cubicBezTo>
                    <a:pt x="17090" y="6502"/>
                    <a:pt x="17379" y="6552"/>
                    <a:pt x="17656" y="6590"/>
                  </a:cubicBezTo>
                  <a:cubicBezTo>
                    <a:pt x="17932" y="6628"/>
                    <a:pt x="18196" y="6653"/>
                    <a:pt x="18423" y="6665"/>
                  </a:cubicBezTo>
                  <a:cubicBezTo>
                    <a:pt x="18649" y="6691"/>
                    <a:pt x="18838" y="6691"/>
                    <a:pt x="18976" y="6691"/>
                  </a:cubicBezTo>
                  <a:lnTo>
                    <a:pt x="19190" y="6691"/>
                  </a:lnTo>
                  <a:lnTo>
                    <a:pt x="18989" y="6653"/>
                  </a:lnTo>
                  <a:cubicBezTo>
                    <a:pt x="18875" y="6628"/>
                    <a:pt x="18699" y="6590"/>
                    <a:pt x="18486" y="6552"/>
                  </a:cubicBezTo>
                  <a:lnTo>
                    <a:pt x="18423" y="6540"/>
                  </a:lnTo>
                  <a:cubicBezTo>
                    <a:pt x="19152" y="6464"/>
                    <a:pt x="19982" y="6188"/>
                    <a:pt x="20724" y="5936"/>
                  </a:cubicBezTo>
                  <a:cubicBezTo>
                    <a:pt x="21277" y="5747"/>
                    <a:pt x="21830" y="5559"/>
                    <a:pt x="22120" y="5546"/>
                  </a:cubicBezTo>
                  <a:cubicBezTo>
                    <a:pt x="22950" y="5483"/>
                    <a:pt x="24094" y="5471"/>
                    <a:pt x="24106" y="5471"/>
                  </a:cubicBezTo>
                  <a:cubicBezTo>
                    <a:pt x="24245" y="5471"/>
                    <a:pt x="24371" y="5421"/>
                    <a:pt x="24446" y="5320"/>
                  </a:cubicBezTo>
                  <a:cubicBezTo>
                    <a:pt x="24459" y="5295"/>
                    <a:pt x="24471" y="5270"/>
                    <a:pt x="24471" y="5232"/>
                  </a:cubicBezTo>
                  <a:cubicBezTo>
                    <a:pt x="24459" y="5156"/>
                    <a:pt x="24408" y="5106"/>
                    <a:pt x="24345" y="5081"/>
                  </a:cubicBezTo>
                  <a:cubicBezTo>
                    <a:pt x="23981" y="4918"/>
                    <a:pt x="23616" y="4779"/>
                    <a:pt x="23239" y="4653"/>
                  </a:cubicBezTo>
                  <a:lnTo>
                    <a:pt x="23239" y="4653"/>
                  </a:lnTo>
                  <a:cubicBezTo>
                    <a:pt x="23314" y="4666"/>
                    <a:pt x="23402" y="4679"/>
                    <a:pt x="23478" y="4691"/>
                  </a:cubicBezTo>
                  <a:lnTo>
                    <a:pt x="23541" y="4716"/>
                  </a:lnTo>
                  <a:cubicBezTo>
                    <a:pt x="23704" y="4767"/>
                    <a:pt x="23880" y="4817"/>
                    <a:pt x="24044" y="4867"/>
                  </a:cubicBezTo>
                  <a:cubicBezTo>
                    <a:pt x="24207" y="4918"/>
                    <a:pt x="24383" y="4968"/>
                    <a:pt x="24534" y="5018"/>
                  </a:cubicBezTo>
                  <a:cubicBezTo>
                    <a:pt x="24697" y="5068"/>
                    <a:pt x="24848" y="5094"/>
                    <a:pt x="24974" y="5144"/>
                  </a:cubicBezTo>
                  <a:cubicBezTo>
                    <a:pt x="25100" y="5182"/>
                    <a:pt x="25226" y="5207"/>
                    <a:pt x="25288" y="5219"/>
                  </a:cubicBezTo>
                  <a:lnTo>
                    <a:pt x="25414" y="5257"/>
                  </a:lnTo>
                  <a:lnTo>
                    <a:pt x="25414" y="5257"/>
                  </a:lnTo>
                  <a:lnTo>
                    <a:pt x="25339" y="5194"/>
                  </a:lnTo>
                  <a:cubicBezTo>
                    <a:pt x="25276" y="5156"/>
                    <a:pt x="25188" y="5106"/>
                    <a:pt x="25087" y="5031"/>
                  </a:cubicBezTo>
                  <a:lnTo>
                    <a:pt x="25037" y="5006"/>
                  </a:lnTo>
                  <a:lnTo>
                    <a:pt x="25050" y="5006"/>
                  </a:lnTo>
                  <a:cubicBezTo>
                    <a:pt x="25653" y="4704"/>
                    <a:pt x="26294" y="4515"/>
                    <a:pt x="26961" y="4452"/>
                  </a:cubicBezTo>
                  <a:cubicBezTo>
                    <a:pt x="28269" y="4339"/>
                    <a:pt x="28822" y="4037"/>
                    <a:pt x="28847" y="3396"/>
                  </a:cubicBezTo>
                  <a:cubicBezTo>
                    <a:pt x="28847" y="3371"/>
                    <a:pt x="28847" y="3358"/>
                    <a:pt x="28847" y="3333"/>
                  </a:cubicBezTo>
                  <a:cubicBezTo>
                    <a:pt x="28835" y="2968"/>
                    <a:pt x="28420" y="2755"/>
                    <a:pt x="27929" y="2503"/>
                  </a:cubicBezTo>
                  <a:cubicBezTo>
                    <a:pt x="27577" y="2327"/>
                    <a:pt x="27238" y="2113"/>
                    <a:pt x="26911" y="1887"/>
                  </a:cubicBezTo>
                  <a:cubicBezTo>
                    <a:pt x="26471" y="1535"/>
                    <a:pt x="25641" y="1409"/>
                    <a:pt x="24823" y="1384"/>
                  </a:cubicBezTo>
                  <a:lnTo>
                    <a:pt x="24999" y="1359"/>
                  </a:lnTo>
                  <a:cubicBezTo>
                    <a:pt x="25112" y="1359"/>
                    <a:pt x="25226" y="1309"/>
                    <a:pt x="25301" y="1233"/>
                  </a:cubicBezTo>
                  <a:cubicBezTo>
                    <a:pt x="25326" y="1208"/>
                    <a:pt x="25339" y="1170"/>
                    <a:pt x="25339" y="1133"/>
                  </a:cubicBezTo>
                  <a:cubicBezTo>
                    <a:pt x="25326" y="1082"/>
                    <a:pt x="25301" y="1032"/>
                    <a:pt x="25263" y="1007"/>
                  </a:cubicBezTo>
                  <a:cubicBezTo>
                    <a:pt x="25238" y="994"/>
                    <a:pt x="24597" y="516"/>
                    <a:pt x="23377" y="328"/>
                  </a:cubicBezTo>
                  <a:cubicBezTo>
                    <a:pt x="22995" y="251"/>
                    <a:pt x="22613" y="215"/>
                    <a:pt x="22227" y="215"/>
                  </a:cubicBezTo>
                  <a:cubicBezTo>
                    <a:pt x="22041" y="215"/>
                    <a:pt x="21855" y="223"/>
                    <a:pt x="21667" y="240"/>
                  </a:cubicBezTo>
                  <a:cubicBezTo>
                    <a:pt x="21717" y="215"/>
                    <a:pt x="21768" y="202"/>
                    <a:pt x="21818" y="177"/>
                  </a:cubicBezTo>
                  <a:cubicBezTo>
                    <a:pt x="21918" y="127"/>
                    <a:pt x="22006" y="89"/>
                    <a:pt x="22069" y="64"/>
                  </a:cubicBezTo>
                  <a:lnTo>
                    <a:pt x="22170" y="13"/>
                  </a:lnTo>
                  <a:lnTo>
                    <a:pt x="22170" y="13"/>
                  </a:lnTo>
                  <a:lnTo>
                    <a:pt x="22044" y="26"/>
                  </a:lnTo>
                  <a:cubicBezTo>
                    <a:pt x="21969" y="39"/>
                    <a:pt x="21868" y="51"/>
                    <a:pt x="21730" y="76"/>
                  </a:cubicBezTo>
                  <a:cubicBezTo>
                    <a:pt x="21604" y="101"/>
                    <a:pt x="21466" y="139"/>
                    <a:pt x="21315" y="189"/>
                  </a:cubicBezTo>
                  <a:lnTo>
                    <a:pt x="21189" y="252"/>
                  </a:lnTo>
                  <a:cubicBezTo>
                    <a:pt x="21126" y="152"/>
                    <a:pt x="21026" y="89"/>
                    <a:pt x="20912" y="89"/>
                  </a:cubicBezTo>
                  <a:cubicBezTo>
                    <a:pt x="20898" y="89"/>
                    <a:pt x="20766" y="78"/>
                    <a:pt x="20525" y="78"/>
                  </a:cubicBezTo>
                  <a:cubicBezTo>
                    <a:pt x="20124" y="78"/>
                    <a:pt x="19424" y="108"/>
                    <a:pt x="18473" y="265"/>
                  </a:cubicBezTo>
                  <a:lnTo>
                    <a:pt x="18435" y="265"/>
                  </a:lnTo>
                  <a:lnTo>
                    <a:pt x="18473" y="240"/>
                  </a:lnTo>
                  <a:cubicBezTo>
                    <a:pt x="18586" y="164"/>
                    <a:pt x="18687" y="114"/>
                    <a:pt x="18762" y="64"/>
                  </a:cubicBezTo>
                  <a:lnTo>
                    <a:pt x="188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28"/>
            <p:cNvSpPr/>
            <p:nvPr/>
          </p:nvSpPr>
          <p:spPr>
            <a:xfrm>
              <a:off x="4757825" y="2117625"/>
              <a:ext cx="110675" cy="39325"/>
            </a:xfrm>
            <a:custGeom>
              <a:avLst/>
              <a:gdLst/>
              <a:ahLst/>
              <a:cxnLst/>
              <a:rect l="l" t="t" r="r" b="b"/>
              <a:pathLst>
                <a:path w="4427" h="1573" extrusionOk="0">
                  <a:moveTo>
                    <a:pt x="0" y="0"/>
                  </a:moveTo>
                  <a:lnTo>
                    <a:pt x="151" y="101"/>
                  </a:lnTo>
                  <a:cubicBezTo>
                    <a:pt x="252" y="164"/>
                    <a:pt x="402" y="239"/>
                    <a:pt x="579" y="340"/>
                  </a:cubicBezTo>
                  <a:cubicBezTo>
                    <a:pt x="767" y="440"/>
                    <a:pt x="993" y="541"/>
                    <a:pt x="1232" y="654"/>
                  </a:cubicBezTo>
                  <a:cubicBezTo>
                    <a:pt x="1471" y="767"/>
                    <a:pt x="1761" y="868"/>
                    <a:pt x="2025" y="969"/>
                  </a:cubicBezTo>
                  <a:cubicBezTo>
                    <a:pt x="2301" y="1069"/>
                    <a:pt x="2603" y="1157"/>
                    <a:pt x="2880" y="1233"/>
                  </a:cubicBezTo>
                  <a:cubicBezTo>
                    <a:pt x="3144" y="1321"/>
                    <a:pt x="3420" y="1384"/>
                    <a:pt x="3647" y="1434"/>
                  </a:cubicBezTo>
                  <a:cubicBezTo>
                    <a:pt x="3873" y="1484"/>
                    <a:pt x="4074" y="1522"/>
                    <a:pt x="4213" y="1547"/>
                  </a:cubicBezTo>
                  <a:lnTo>
                    <a:pt x="4426" y="1572"/>
                  </a:lnTo>
                  <a:lnTo>
                    <a:pt x="4426" y="1572"/>
                  </a:lnTo>
                  <a:lnTo>
                    <a:pt x="4238" y="1497"/>
                  </a:lnTo>
                  <a:cubicBezTo>
                    <a:pt x="4112" y="1459"/>
                    <a:pt x="3949" y="1396"/>
                    <a:pt x="3735" y="1321"/>
                  </a:cubicBezTo>
                  <a:cubicBezTo>
                    <a:pt x="3534" y="1245"/>
                    <a:pt x="3282" y="1170"/>
                    <a:pt x="3031" y="1069"/>
                  </a:cubicBezTo>
                  <a:cubicBezTo>
                    <a:pt x="2767" y="981"/>
                    <a:pt x="2490" y="881"/>
                    <a:pt x="2226" y="780"/>
                  </a:cubicBezTo>
                  <a:cubicBezTo>
                    <a:pt x="1949" y="679"/>
                    <a:pt x="1673" y="591"/>
                    <a:pt x="1408" y="491"/>
                  </a:cubicBezTo>
                  <a:cubicBezTo>
                    <a:pt x="1157" y="403"/>
                    <a:pt x="905" y="315"/>
                    <a:pt x="704" y="239"/>
                  </a:cubicBezTo>
                  <a:cubicBezTo>
                    <a:pt x="490" y="176"/>
                    <a:pt x="314" y="113"/>
                    <a:pt x="189" y="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28"/>
            <p:cNvSpPr/>
            <p:nvPr/>
          </p:nvSpPr>
          <p:spPr>
            <a:xfrm>
              <a:off x="4867525" y="2109450"/>
              <a:ext cx="178275" cy="16375"/>
            </a:xfrm>
            <a:custGeom>
              <a:avLst/>
              <a:gdLst/>
              <a:ahLst/>
              <a:cxnLst/>
              <a:rect l="l" t="t" r="r" b="b"/>
              <a:pathLst>
                <a:path w="7131" h="655" extrusionOk="0">
                  <a:moveTo>
                    <a:pt x="1" y="0"/>
                  </a:moveTo>
                  <a:lnTo>
                    <a:pt x="277" y="88"/>
                  </a:lnTo>
                  <a:lnTo>
                    <a:pt x="428" y="126"/>
                  </a:lnTo>
                  <a:lnTo>
                    <a:pt x="604" y="176"/>
                  </a:lnTo>
                  <a:cubicBezTo>
                    <a:pt x="743" y="202"/>
                    <a:pt x="881" y="239"/>
                    <a:pt x="1044" y="264"/>
                  </a:cubicBezTo>
                  <a:cubicBezTo>
                    <a:pt x="1371" y="327"/>
                    <a:pt x="1774" y="365"/>
                    <a:pt x="2201" y="403"/>
                  </a:cubicBezTo>
                  <a:cubicBezTo>
                    <a:pt x="2629" y="440"/>
                    <a:pt x="3081" y="440"/>
                    <a:pt x="3547" y="453"/>
                  </a:cubicBezTo>
                  <a:cubicBezTo>
                    <a:pt x="3999" y="466"/>
                    <a:pt x="4452" y="453"/>
                    <a:pt x="4880" y="478"/>
                  </a:cubicBezTo>
                  <a:cubicBezTo>
                    <a:pt x="5295" y="503"/>
                    <a:pt x="5697" y="503"/>
                    <a:pt x="6024" y="528"/>
                  </a:cubicBezTo>
                  <a:cubicBezTo>
                    <a:pt x="6187" y="541"/>
                    <a:pt x="6338" y="554"/>
                    <a:pt x="6477" y="566"/>
                  </a:cubicBezTo>
                  <a:cubicBezTo>
                    <a:pt x="6628" y="579"/>
                    <a:pt x="6728" y="591"/>
                    <a:pt x="6829" y="617"/>
                  </a:cubicBezTo>
                  <a:lnTo>
                    <a:pt x="7131" y="654"/>
                  </a:lnTo>
                  <a:lnTo>
                    <a:pt x="6854" y="566"/>
                  </a:lnTo>
                  <a:cubicBezTo>
                    <a:pt x="6766" y="541"/>
                    <a:pt x="6653" y="516"/>
                    <a:pt x="6514" y="491"/>
                  </a:cubicBezTo>
                  <a:cubicBezTo>
                    <a:pt x="6389" y="466"/>
                    <a:pt x="6238" y="440"/>
                    <a:pt x="6074" y="415"/>
                  </a:cubicBezTo>
                  <a:cubicBezTo>
                    <a:pt x="5735" y="365"/>
                    <a:pt x="5345" y="327"/>
                    <a:pt x="4917" y="290"/>
                  </a:cubicBezTo>
                  <a:cubicBezTo>
                    <a:pt x="4490" y="264"/>
                    <a:pt x="4025" y="252"/>
                    <a:pt x="3572" y="239"/>
                  </a:cubicBezTo>
                  <a:cubicBezTo>
                    <a:pt x="3119" y="227"/>
                    <a:pt x="2667" y="239"/>
                    <a:pt x="2239" y="214"/>
                  </a:cubicBezTo>
                  <a:cubicBezTo>
                    <a:pt x="1824" y="202"/>
                    <a:pt x="1434" y="189"/>
                    <a:pt x="1095" y="151"/>
                  </a:cubicBezTo>
                  <a:cubicBezTo>
                    <a:pt x="931" y="139"/>
                    <a:pt x="780" y="114"/>
                    <a:pt x="642" y="101"/>
                  </a:cubicBezTo>
                  <a:lnTo>
                    <a:pt x="453" y="76"/>
                  </a:lnTo>
                  <a:lnTo>
                    <a:pt x="302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28"/>
            <p:cNvSpPr/>
            <p:nvPr/>
          </p:nvSpPr>
          <p:spPr>
            <a:xfrm>
              <a:off x="4974100" y="2020350"/>
              <a:ext cx="88375" cy="53900"/>
            </a:xfrm>
            <a:custGeom>
              <a:avLst/>
              <a:gdLst/>
              <a:ahLst/>
              <a:cxnLst/>
              <a:rect l="l" t="t" r="r" b="b"/>
              <a:pathLst>
                <a:path w="3535" h="2156" extrusionOk="0">
                  <a:moveTo>
                    <a:pt x="3209" y="1"/>
                  </a:moveTo>
                  <a:cubicBezTo>
                    <a:pt x="3062" y="1"/>
                    <a:pt x="2914" y="12"/>
                    <a:pt x="2767" y="31"/>
                  </a:cubicBezTo>
                  <a:cubicBezTo>
                    <a:pt x="2478" y="69"/>
                    <a:pt x="2201" y="144"/>
                    <a:pt x="1937" y="257"/>
                  </a:cubicBezTo>
                  <a:cubicBezTo>
                    <a:pt x="1686" y="370"/>
                    <a:pt x="1447" y="521"/>
                    <a:pt x="1233" y="722"/>
                  </a:cubicBezTo>
                  <a:cubicBezTo>
                    <a:pt x="1082" y="898"/>
                    <a:pt x="944" y="1087"/>
                    <a:pt x="818" y="1276"/>
                  </a:cubicBezTo>
                  <a:cubicBezTo>
                    <a:pt x="717" y="1439"/>
                    <a:pt x="604" y="1603"/>
                    <a:pt x="478" y="1754"/>
                  </a:cubicBezTo>
                  <a:cubicBezTo>
                    <a:pt x="390" y="1867"/>
                    <a:pt x="277" y="1967"/>
                    <a:pt x="151" y="2055"/>
                  </a:cubicBezTo>
                  <a:cubicBezTo>
                    <a:pt x="101" y="2093"/>
                    <a:pt x="51" y="2118"/>
                    <a:pt x="1" y="2156"/>
                  </a:cubicBezTo>
                  <a:cubicBezTo>
                    <a:pt x="63" y="2131"/>
                    <a:pt x="139" y="2106"/>
                    <a:pt x="202" y="2081"/>
                  </a:cubicBezTo>
                  <a:cubicBezTo>
                    <a:pt x="353" y="2005"/>
                    <a:pt x="504" y="1917"/>
                    <a:pt x="642" y="1804"/>
                  </a:cubicBezTo>
                  <a:cubicBezTo>
                    <a:pt x="805" y="1666"/>
                    <a:pt x="944" y="1502"/>
                    <a:pt x="1082" y="1326"/>
                  </a:cubicBezTo>
                  <a:cubicBezTo>
                    <a:pt x="1220" y="1150"/>
                    <a:pt x="1359" y="974"/>
                    <a:pt x="1522" y="810"/>
                  </a:cubicBezTo>
                  <a:cubicBezTo>
                    <a:pt x="1686" y="634"/>
                    <a:pt x="1887" y="484"/>
                    <a:pt x="2113" y="383"/>
                  </a:cubicBezTo>
                  <a:cubicBezTo>
                    <a:pt x="2327" y="270"/>
                    <a:pt x="2553" y="182"/>
                    <a:pt x="2805" y="131"/>
                  </a:cubicBezTo>
                  <a:cubicBezTo>
                    <a:pt x="2981" y="81"/>
                    <a:pt x="3169" y="56"/>
                    <a:pt x="3358" y="43"/>
                  </a:cubicBezTo>
                  <a:cubicBezTo>
                    <a:pt x="3433" y="31"/>
                    <a:pt x="3484" y="31"/>
                    <a:pt x="3521" y="31"/>
                  </a:cubicBezTo>
                  <a:lnTo>
                    <a:pt x="3534" y="31"/>
                  </a:lnTo>
                  <a:cubicBezTo>
                    <a:pt x="3496" y="31"/>
                    <a:pt x="3433" y="18"/>
                    <a:pt x="3371" y="6"/>
                  </a:cubicBezTo>
                  <a:cubicBezTo>
                    <a:pt x="3317" y="2"/>
                    <a:pt x="3263" y="1"/>
                    <a:pt x="32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28"/>
            <p:cNvSpPr/>
            <p:nvPr/>
          </p:nvSpPr>
          <p:spPr>
            <a:xfrm>
              <a:off x="5053325" y="2080200"/>
              <a:ext cx="116350" cy="13250"/>
            </a:xfrm>
            <a:custGeom>
              <a:avLst/>
              <a:gdLst/>
              <a:ahLst/>
              <a:cxnLst/>
              <a:rect l="l" t="t" r="r" b="b"/>
              <a:pathLst>
                <a:path w="4654" h="530" extrusionOk="0">
                  <a:moveTo>
                    <a:pt x="755" y="1"/>
                  </a:moveTo>
                  <a:cubicBezTo>
                    <a:pt x="529" y="1"/>
                    <a:pt x="340" y="13"/>
                    <a:pt x="214" y="26"/>
                  </a:cubicBezTo>
                  <a:lnTo>
                    <a:pt x="0" y="39"/>
                  </a:lnTo>
                  <a:lnTo>
                    <a:pt x="202" y="39"/>
                  </a:lnTo>
                  <a:cubicBezTo>
                    <a:pt x="340" y="39"/>
                    <a:pt x="516" y="51"/>
                    <a:pt x="742" y="51"/>
                  </a:cubicBezTo>
                  <a:cubicBezTo>
                    <a:pt x="981" y="64"/>
                    <a:pt x="1233" y="76"/>
                    <a:pt x="1509" y="101"/>
                  </a:cubicBezTo>
                  <a:cubicBezTo>
                    <a:pt x="1786" y="114"/>
                    <a:pt x="2075" y="139"/>
                    <a:pt x="2364" y="177"/>
                  </a:cubicBezTo>
                  <a:cubicBezTo>
                    <a:pt x="2654" y="202"/>
                    <a:pt x="2943" y="240"/>
                    <a:pt x="3220" y="278"/>
                  </a:cubicBezTo>
                  <a:cubicBezTo>
                    <a:pt x="3484" y="315"/>
                    <a:pt x="3735" y="353"/>
                    <a:pt x="3949" y="391"/>
                  </a:cubicBezTo>
                  <a:cubicBezTo>
                    <a:pt x="4163" y="428"/>
                    <a:pt x="4339" y="466"/>
                    <a:pt x="4464" y="491"/>
                  </a:cubicBezTo>
                  <a:lnTo>
                    <a:pt x="4653" y="529"/>
                  </a:lnTo>
                  <a:lnTo>
                    <a:pt x="4477" y="466"/>
                  </a:lnTo>
                  <a:cubicBezTo>
                    <a:pt x="4351" y="441"/>
                    <a:pt x="4188" y="391"/>
                    <a:pt x="3974" y="340"/>
                  </a:cubicBezTo>
                  <a:cubicBezTo>
                    <a:pt x="3773" y="290"/>
                    <a:pt x="3521" y="240"/>
                    <a:pt x="3257" y="202"/>
                  </a:cubicBezTo>
                  <a:cubicBezTo>
                    <a:pt x="2993" y="152"/>
                    <a:pt x="2704" y="114"/>
                    <a:pt x="2402" y="76"/>
                  </a:cubicBezTo>
                  <a:cubicBezTo>
                    <a:pt x="2113" y="39"/>
                    <a:pt x="1811" y="26"/>
                    <a:pt x="1535" y="13"/>
                  </a:cubicBezTo>
                  <a:cubicBezTo>
                    <a:pt x="1245" y="1"/>
                    <a:pt x="981" y="1"/>
                    <a:pt x="7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28"/>
            <p:cNvSpPr/>
            <p:nvPr/>
          </p:nvSpPr>
          <p:spPr>
            <a:xfrm>
              <a:off x="5032575" y="2050350"/>
              <a:ext cx="60075" cy="14175"/>
            </a:xfrm>
            <a:custGeom>
              <a:avLst/>
              <a:gdLst/>
              <a:ahLst/>
              <a:cxnLst/>
              <a:rect l="l" t="t" r="r" b="b"/>
              <a:pathLst>
                <a:path w="2403" h="567" extrusionOk="0">
                  <a:moveTo>
                    <a:pt x="2289" y="0"/>
                  </a:moveTo>
                  <a:cubicBezTo>
                    <a:pt x="2226" y="0"/>
                    <a:pt x="2126" y="0"/>
                    <a:pt x="2000" y="25"/>
                  </a:cubicBezTo>
                  <a:cubicBezTo>
                    <a:pt x="1887" y="38"/>
                    <a:pt x="1736" y="51"/>
                    <a:pt x="1597" y="88"/>
                  </a:cubicBezTo>
                  <a:cubicBezTo>
                    <a:pt x="1447" y="113"/>
                    <a:pt x="1296" y="139"/>
                    <a:pt x="1145" y="176"/>
                  </a:cubicBezTo>
                  <a:cubicBezTo>
                    <a:pt x="981" y="214"/>
                    <a:pt x="843" y="252"/>
                    <a:pt x="705" y="290"/>
                  </a:cubicBezTo>
                  <a:cubicBezTo>
                    <a:pt x="566" y="340"/>
                    <a:pt x="441" y="378"/>
                    <a:pt x="340" y="415"/>
                  </a:cubicBezTo>
                  <a:cubicBezTo>
                    <a:pt x="227" y="466"/>
                    <a:pt x="151" y="503"/>
                    <a:pt x="88" y="528"/>
                  </a:cubicBezTo>
                  <a:lnTo>
                    <a:pt x="0" y="566"/>
                  </a:lnTo>
                  <a:lnTo>
                    <a:pt x="101" y="541"/>
                  </a:lnTo>
                  <a:lnTo>
                    <a:pt x="378" y="478"/>
                  </a:lnTo>
                  <a:cubicBezTo>
                    <a:pt x="491" y="440"/>
                    <a:pt x="617" y="415"/>
                    <a:pt x="755" y="378"/>
                  </a:cubicBezTo>
                  <a:cubicBezTo>
                    <a:pt x="893" y="340"/>
                    <a:pt x="1044" y="315"/>
                    <a:pt x="1195" y="277"/>
                  </a:cubicBezTo>
                  <a:cubicBezTo>
                    <a:pt x="1346" y="239"/>
                    <a:pt x="1497" y="201"/>
                    <a:pt x="1635" y="176"/>
                  </a:cubicBezTo>
                  <a:cubicBezTo>
                    <a:pt x="1773" y="139"/>
                    <a:pt x="1912" y="113"/>
                    <a:pt x="2025" y="88"/>
                  </a:cubicBezTo>
                  <a:lnTo>
                    <a:pt x="2302" y="25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28"/>
            <p:cNvSpPr/>
            <p:nvPr/>
          </p:nvSpPr>
          <p:spPr>
            <a:xfrm>
              <a:off x="4859350" y="2132075"/>
              <a:ext cx="96850" cy="18900"/>
            </a:xfrm>
            <a:custGeom>
              <a:avLst/>
              <a:gdLst/>
              <a:ahLst/>
              <a:cxnLst/>
              <a:rect l="l" t="t" r="r" b="b"/>
              <a:pathLst>
                <a:path w="3874" h="756" extrusionOk="0">
                  <a:moveTo>
                    <a:pt x="1" y="1"/>
                  </a:moveTo>
                  <a:lnTo>
                    <a:pt x="152" y="51"/>
                  </a:lnTo>
                  <a:cubicBezTo>
                    <a:pt x="252" y="76"/>
                    <a:pt x="391" y="126"/>
                    <a:pt x="567" y="164"/>
                  </a:cubicBezTo>
                  <a:cubicBezTo>
                    <a:pt x="743" y="215"/>
                    <a:pt x="944" y="277"/>
                    <a:pt x="1170" y="328"/>
                  </a:cubicBezTo>
                  <a:cubicBezTo>
                    <a:pt x="1397" y="378"/>
                    <a:pt x="1635" y="428"/>
                    <a:pt x="1874" y="479"/>
                  </a:cubicBezTo>
                  <a:cubicBezTo>
                    <a:pt x="2113" y="541"/>
                    <a:pt x="2365" y="567"/>
                    <a:pt x="2591" y="604"/>
                  </a:cubicBezTo>
                  <a:cubicBezTo>
                    <a:pt x="2830" y="642"/>
                    <a:pt x="3044" y="667"/>
                    <a:pt x="3232" y="692"/>
                  </a:cubicBezTo>
                  <a:cubicBezTo>
                    <a:pt x="3421" y="717"/>
                    <a:pt x="3585" y="730"/>
                    <a:pt x="3698" y="743"/>
                  </a:cubicBezTo>
                  <a:lnTo>
                    <a:pt x="3874" y="755"/>
                  </a:lnTo>
                  <a:lnTo>
                    <a:pt x="3698" y="717"/>
                  </a:lnTo>
                  <a:lnTo>
                    <a:pt x="3270" y="642"/>
                  </a:lnTo>
                  <a:lnTo>
                    <a:pt x="2641" y="516"/>
                  </a:lnTo>
                  <a:cubicBezTo>
                    <a:pt x="2415" y="479"/>
                    <a:pt x="2176" y="428"/>
                    <a:pt x="1937" y="378"/>
                  </a:cubicBezTo>
                  <a:cubicBezTo>
                    <a:pt x="1698" y="340"/>
                    <a:pt x="1459" y="277"/>
                    <a:pt x="1220" y="227"/>
                  </a:cubicBezTo>
                  <a:lnTo>
                    <a:pt x="604" y="114"/>
                  </a:lnTo>
                  <a:lnTo>
                    <a:pt x="164" y="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28"/>
            <p:cNvSpPr/>
            <p:nvPr/>
          </p:nvSpPr>
          <p:spPr>
            <a:xfrm>
              <a:off x="4669150" y="2104425"/>
              <a:ext cx="110375" cy="39950"/>
            </a:xfrm>
            <a:custGeom>
              <a:avLst/>
              <a:gdLst/>
              <a:ahLst/>
              <a:cxnLst/>
              <a:rect l="l" t="t" r="r" b="b"/>
              <a:pathLst>
                <a:path w="4415" h="1598" extrusionOk="0">
                  <a:moveTo>
                    <a:pt x="1" y="0"/>
                  </a:moveTo>
                  <a:lnTo>
                    <a:pt x="152" y="101"/>
                  </a:lnTo>
                  <a:cubicBezTo>
                    <a:pt x="240" y="176"/>
                    <a:pt x="378" y="264"/>
                    <a:pt x="542" y="365"/>
                  </a:cubicBezTo>
                  <a:cubicBezTo>
                    <a:pt x="718" y="478"/>
                    <a:pt x="932" y="591"/>
                    <a:pt x="1170" y="704"/>
                  </a:cubicBezTo>
                  <a:cubicBezTo>
                    <a:pt x="1422" y="830"/>
                    <a:pt x="1686" y="943"/>
                    <a:pt x="1963" y="1044"/>
                  </a:cubicBezTo>
                  <a:cubicBezTo>
                    <a:pt x="2239" y="1144"/>
                    <a:pt x="2541" y="1245"/>
                    <a:pt x="2818" y="1308"/>
                  </a:cubicBezTo>
                  <a:cubicBezTo>
                    <a:pt x="3107" y="1383"/>
                    <a:pt x="3371" y="1446"/>
                    <a:pt x="3610" y="1484"/>
                  </a:cubicBezTo>
                  <a:cubicBezTo>
                    <a:pt x="3836" y="1534"/>
                    <a:pt x="4050" y="1559"/>
                    <a:pt x="4188" y="1572"/>
                  </a:cubicBezTo>
                  <a:lnTo>
                    <a:pt x="4415" y="1597"/>
                  </a:lnTo>
                  <a:lnTo>
                    <a:pt x="4201" y="1559"/>
                  </a:lnTo>
                  <a:cubicBezTo>
                    <a:pt x="4063" y="1534"/>
                    <a:pt x="3861" y="1484"/>
                    <a:pt x="3635" y="1434"/>
                  </a:cubicBezTo>
                  <a:cubicBezTo>
                    <a:pt x="3409" y="1383"/>
                    <a:pt x="3157" y="1308"/>
                    <a:pt x="2881" y="1232"/>
                  </a:cubicBezTo>
                  <a:cubicBezTo>
                    <a:pt x="2604" y="1157"/>
                    <a:pt x="2327" y="1056"/>
                    <a:pt x="2051" y="956"/>
                  </a:cubicBezTo>
                  <a:cubicBezTo>
                    <a:pt x="1774" y="855"/>
                    <a:pt x="1510" y="742"/>
                    <a:pt x="1258" y="641"/>
                  </a:cubicBezTo>
                  <a:cubicBezTo>
                    <a:pt x="1020" y="541"/>
                    <a:pt x="793" y="428"/>
                    <a:pt x="617" y="327"/>
                  </a:cubicBezTo>
                  <a:cubicBezTo>
                    <a:pt x="441" y="226"/>
                    <a:pt x="278" y="151"/>
                    <a:pt x="177" y="8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28"/>
            <p:cNvSpPr/>
            <p:nvPr/>
          </p:nvSpPr>
          <p:spPr>
            <a:xfrm>
              <a:off x="4649675" y="2067000"/>
              <a:ext cx="53150" cy="17625"/>
            </a:xfrm>
            <a:custGeom>
              <a:avLst/>
              <a:gdLst/>
              <a:ahLst/>
              <a:cxnLst/>
              <a:rect l="l" t="t" r="r" b="b"/>
              <a:pathLst>
                <a:path w="2126" h="705" extrusionOk="0">
                  <a:moveTo>
                    <a:pt x="2125" y="1"/>
                  </a:moveTo>
                  <a:lnTo>
                    <a:pt x="2012" y="13"/>
                  </a:lnTo>
                  <a:cubicBezTo>
                    <a:pt x="1949" y="26"/>
                    <a:pt x="1861" y="26"/>
                    <a:pt x="1748" y="51"/>
                  </a:cubicBezTo>
                  <a:cubicBezTo>
                    <a:pt x="1648" y="76"/>
                    <a:pt x="1522" y="101"/>
                    <a:pt x="1384" y="139"/>
                  </a:cubicBezTo>
                  <a:cubicBezTo>
                    <a:pt x="1258" y="177"/>
                    <a:pt x="1119" y="215"/>
                    <a:pt x="981" y="252"/>
                  </a:cubicBezTo>
                  <a:cubicBezTo>
                    <a:pt x="843" y="303"/>
                    <a:pt x="717" y="353"/>
                    <a:pt x="591" y="403"/>
                  </a:cubicBezTo>
                  <a:cubicBezTo>
                    <a:pt x="478" y="441"/>
                    <a:pt x="365" y="504"/>
                    <a:pt x="277" y="541"/>
                  </a:cubicBezTo>
                  <a:cubicBezTo>
                    <a:pt x="189" y="592"/>
                    <a:pt x="126" y="629"/>
                    <a:pt x="76" y="655"/>
                  </a:cubicBezTo>
                  <a:lnTo>
                    <a:pt x="0" y="705"/>
                  </a:lnTo>
                  <a:lnTo>
                    <a:pt x="0" y="705"/>
                  </a:lnTo>
                  <a:lnTo>
                    <a:pt x="88" y="667"/>
                  </a:lnTo>
                  <a:lnTo>
                    <a:pt x="327" y="592"/>
                  </a:lnTo>
                  <a:lnTo>
                    <a:pt x="667" y="479"/>
                  </a:lnTo>
                  <a:cubicBezTo>
                    <a:pt x="793" y="441"/>
                    <a:pt x="918" y="391"/>
                    <a:pt x="1057" y="353"/>
                  </a:cubicBezTo>
                  <a:cubicBezTo>
                    <a:pt x="1195" y="303"/>
                    <a:pt x="1321" y="265"/>
                    <a:pt x="1446" y="227"/>
                  </a:cubicBezTo>
                  <a:cubicBezTo>
                    <a:pt x="1572" y="177"/>
                    <a:pt x="1685" y="139"/>
                    <a:pt x="1786" y="114"/>
                  </a:cubicBezTo>
                  <a:lnTo>
                    <a:pt x="2025" y="26"/>
                  </a:lnTo>
                  <a:lnTo>
                    <a:pt x="21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28"/>
            <p:cNvSpPr/>
            <p:nvPr/>
          </p:nvSpPr>
          <p:spPr>
            <a:xfrm>
              <a:off x="4735500" y="2045325"/>
              <a:ext cx="130800" cy="40575"/>
            </a:xfrm>
            <a:custGeom>
              <a:avLst/>
              <a:gdLst/>
              <a:ahLst/>
              <a:cxnLst/>
              <a:rect l="l" t="t" r="r" b="b"/>
              <a:pathLst>
                <a:path w="5232" h="1623" extrusionOk="0">
                  <a:moveTo>
                    <a:pt x="5231" y="0"/>
                  </a:moveTo>
                  <a:cubicBezTo>
                    <a:pt x="5231" y="0"/>
                    <a:pt x="5156" y="38"/>
                    <a:pt x="5030" y="101"/>
                  </a:cubicBezTo>
                  <a:cubicBezTo>
                    <a:pt x="4892" y="151"/>
                    <a:pt x="4716" y="239"/>
                    <a:pt x="4477" y="327"/>
                  </a:cubicBezTo>
                  <a:cubicBezTo>
                    <a:pt x="4238" y="415"/>
                    <a:pt x="3961" y="503"/>
                    <a:pt x="3647" y="591"/>
                  </a:cubicBezTo>
                  <a:cubicBezTo>
                    <a:pt x="3345" y="692"/>
                    <a:pt x="3006" y="780"/>
                    <a:pt x="2666" y="868"/>
                  </a:cubicBezTo>
                  <a:cubicBezTo>
                    <a:pt x="2339" y="943"/>
                    <a:pt x="2000" y="1031"/>
                    <a:pt x="1673" y="1107"/>
                  </a:cubicBezTo>
                  <a:cubicBezTo>
                    <a:pt x="1358" y="1195"/>
                    <a:pt x="1069" y="1270"/>
                    <a:pt x="818" y="1346"/>
                  </a:cubicBezTo>
                  <a:cubicBezTo>
                    <a:pt x="566" y="1421"/>
                    <a:pt x="365" y="1484"/>
                    <a:pt x="227" y="1534"/>
                  </a:cubicBezTo>
                  <a:lnTo>
                    <a:pt x="0" y="1622"/>
                  </a:lnTo>
                  <a:lnTo>
                    <a:pt x="239" y="1559"/>
                  </a:lnTo>
                  <a:cubicBezTo>
                    <a:pt x="377" y="1509"/>
                    <a:pt x="591" y="1459"/>
                    <a:pt x="843" y="1396"/>
                  </a:cubicBezTo>
                  <a:cubicBezTo>
                    <a:pt x="1094" y="1333"/>
                    <a:pt x="1396" y="1270"/>
                    <a:pt x="1723" y="1195"/>
                  </a:cubicBezTo>
                  <a:cubicBezTo>
                    <a:pt x="2037" y="1119"/>
                    <a:pt x="2389" y="1044"/>
                    <a:pt x="2729" y="956"/>
                  </a:cubicBezTo>
                  <a:cubicBezTo>
                    <a:pt x="3069" y="880"/>
                    <a:pt x="3408" y="780"/>
                    <a:pt x="3710" y="679"/>
                  </a:cubicBezTo>
                  <a:cubicBezTo>
                    <a:pt x="4024" y="579"/>
                    <a:pt x="4288" y="465"/>
                    <a:pt x="4527" y="377"/>
                  </a:cubicBezTo>
                  <a:cubicBezTo>
                    <a:pt x="4703" y="289"/>
                    <a:pt x="4879" y="201"/>
                    <a:pt x="5043" y="113"/>
                  </a:cubicBezTo>
                  <a:cubicBezTo>
                    <a:pt x="5168" y="38"/>
                    <a:pt x="5231" y="0"/>
                    <a:pt x="5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28"/>
            <p:cNvSpPr/>
            <p:nvPr/>
          </p:nvSpPr>
          <p:spPr>
            <a:xfrm>
              <a:off x="4855900" y="2039650"/>
              <a:ext cx="95600" cy="46550"/>
            </a:xfrm>
            <a:custGeom>
              <a:avLst/>
              <a:gdLst/>
              <a:ahLst/>
              <a:cxnLst/>
              <a:rect l="l" t="t" r="r" b="b"/>
              <a:pathLst>
                <a:path w="3824" h="1862" extrusionOk="0">
                  <a:moveTo>
                    <a:pt x="3823" y="1"/>
                  </a:moveTo>
                  <a:lnTo>
                    <a:pt x="3685" y="101"/>
                  </a:lnTo>
                  <a:cubicBezTo>
                    <a:pt x="3597" y="164"/>
                    <a:pt x="3458" y="240"/>
                    <a:pt x="3295" y="340"/>
                  </a:cubicBezTo>
                  <a:cubicBezTo>
                    <a:pt x="3132" y="441"/>
                    <a:pt x="2943" y="554"/>
                    <a:pt x="2729" y="680"/>
                  </a:cubicBezTo>
                  <a:cubicBezTo>
                    <a:pt x="2528" y="806"/>
                    <a:pt x="2289" y="919"/>
                    <a:pt x="2050" y="1032"/>
                  </a:cubicBezTo>
                  <a:cubicBezTo>
                    <a:pt x="1799" y="1145"/>
                    <a:pt x="1560" y="1271"/>
                    <a:pt x="1321" y="1359"/>
                  </a:cubicBezTo>
                  <a:cubicBezTo>
                    <a:pt x="1082" y="1459"/>
                    <a:pt x="868" y="1560"/>
                    <a:pt x="667" y="1623"/>
                  </a:cubicBezTo>
                  <a:cubicBezTo>
                    <a:pt x="466" y="1698"/>
                    <a:pt x="302" y="1761"/>
                    <a:pt x="176" y="1799"/>
                  </a:cubicBezTo>
                  <a:lnTo>
                    <a:pt x="0" y="1862"/>
                  </a:lnTo>
                  <a:lnTo>
                    <a:pt x="189" y="1812"/>
                  </a:lnTo>
                  <a:cubicBezTo>
                    <a:pt x="315" y="1786"/>
                    <a:pt x="503" y="1736"/>
                    <a:pt x="705" y="1673"/>
                  </a:cubicBezTo>
                  <a:cubicBezTo>
                    <a:pt x="918" y="1610"/>
                    <a:pt x="1157" y="1535"/>
                    <a:pt x="1396" y="1447"/>
                  </a:cubicBezTo>
                  <a:cubicBezTo>
                    <a:pt x="1648" y="1346"/>
                    <a:pt x="1912" y="1233"/>
                    <a:pt x="2151" y="1120"/>
                  </a:cubicBezTo>
                  <a:cubicBezTo>
                    <a:pt x="2390" y="994"/>
                    <a:pt x="2616" y="868"/>
                    <a:pt x="2830" y="743"/>
                  </a:cubicBezTo>
                  <a:cubicBezTo>
                    <a:pt x="3044" y="617"/>
                    <a:pt x="3220" y="491"/>
                    <a:pt x="3370" y="378"/>
                  </a:cubicBezTo>
                  <a:cubicBezTo>
                    <a:pt x="3521" y="277"/>
                    <a:pt x="3635" y="177"/>
                    <a:pt x="3710" y="114"/>
                  </a:cubicBezTo>
                  <a:lnTo>
                    <a:pt x="38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" name="Shape 4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4" name="Google Shape;4584;p29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-25" y="-390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85" name="Google Shape;4585;p29"/>
          <p:cNvGrpSpPr/>
          <p:nvPr/>
        </p:nvGrpSpPr>
        <p:grpSpPr>
          <a:xfrm rot="10800000" flipH="1">
            <a:off x="370363" y="295950"/>
            <a:ext cx="8414046" cy="198675"/>
            <a:chOff x="370363" y="4648875"/>
            <a:chExt cx="8414046" cy="198675"/>
          </a:xfrm>
        </p:grpSpPr>
        <p:sp>
          <p:nvSpPr>
            <p:cNvPr id="4586" name="Google Shape;4586;p29"/>
            <p:cNvSpPr/>
            <p:nvPr/>
          </p:nvSpPr>
          <p:spPr>
            <a:xfrm>
              <a:off x="8685319" y="4708775"/>
              <a:ext cx="99090" cy="104628"/>
            </a:xfrm>
            <a:custGeom>
              <a:avLst/>
              <a:gdLst/>
              <a:ahLst/>
              <a:cxnLst/>
              <a:rect l="l" t="t" r="r" b="b"/>
              <a:pathLst>
                <a:path w="1002" h="1058" extrusionOk="0">
                  <a:moveTo>
                    <a:pt x="473" y="1"/>
                  </a:moveTo>
                  <a:cubicBezTo>
                    <a:pt x="168" y="1"/>
                    <a:pt x="229" y="220"/>
                    <a:pt x="375" y="390"/>
                  </a:cubicBezTo>
                  <a:lnTo>
                    <a:pt x="375" y="390"/>
                  </a:lnTo>
                  <a:cubicBezTo>
                    <a:pt x="479" y="274"/>
                    <a:pt x="603" y="178"/>
                    <a:pt x="714" y="138"/>
                  </a:cubicBezTo>
                  <a:lnTo>
                    <a:pt x="714" y="138"/>
                  </a:lnTo>
                  <a:cubicBezTo>
                    <a:pt x="661" y="56"/>
                    <a:pt x="581" y="1"/>
                    <a:pt x="473" y="1"/>
                  </a:cubicBezTo>
                  <a:close/>
                  <a:moveTo>
                    <a:pt x="813" y="120"/>
                  </a:moveTo>
                  <a:cubicBezTo>
                    <a:pt x="782" y="120"/>
                    <a:pt x="749" y="126"/>
                    <a:pt x="714" y="138"/>
                  </a:cubicBezTo>
                  <a:lnTo>
                    <a:pt x="714" y="138"/>
                  </a:lnTo>
                  <a:cubicBezTo>
                    <a:pt x="765" y="217"/>
                    <a:pt x="790" y="320"/>
                    <a:pt x="790" y="423"/>
                  </a:cubicBezTo>
                  <a:cubicBezTo>
                    <a:pt x="790" y="538"/>
                    <a:pt x="745" y="583"/>
                    <a:pt x="681" y="583"/>
                  </a:cubicBezTo>
                  <a:cubicBezTo>
                    <a:pt x="592" y="583"/>
                    <a:pt x="467" y="496"/>
                    <a:pt x="375" y="390"/>
                  </a:cubicBezTo>
                  <a:lnTo>
                    <a:pt x="375" y="390"/>
                  </a:lnTo>
                  <a:cubicBezTo>
                    <a:pt x="128" y="667"/>
                    <a:pt x="1" y="1057"/>
                    <a:pt x="473" y="1057"/>
                  </a:cubicBezTo>
                  <a:cubicBezTo>
                    <a:pt x="790" y="1057"/>
                    <a:pt x="1001" y="740"/>
                    <a:pt x="1001" y="423"/>
                  </a:cubicBezTo>
                  <a:cubicBezTo>
                    <a:pt x="1001" y="204"/>
                    <a:pt x="922" y="120"/>
                    <a:pt x="813" y="120"/>
                  </a:cubicBezTo>
                  <a:close/>
                </a:path>
              </a:pathLst>
            </a:custGeom>
            <a:gradFill>
              <a:gsLst>
                <a:gs pos="0">
                  <a:srgbClr val="786446"/>
                </a:gs>
                <a:gs pos="24000">
                  <a:srgbClr val="A68C63"/>
                </a:gs>
                <a:gs pos="45000">
                  <a:srgbClr val="A6946E"/>
                </a:gs>
                <a:gs pos="76000">
                  <a:srgbClr val="A68C63"/>
                </a:gs>
                <a:gs pos="100000">
                  <a:srgbClr val="786446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29"/>
            <p:cNvSpPr/>
            <p:nvPr/>
          </p:nvSpPr>
          <p:spPr>
            <a:xfrm>
              <a:off x="370363" y="4708775"/>
              <a:ext cx="104332" cy="104628"/>
            </a:xfrm>
            <a:custGeom>
              <a:avLst/>
              <a:gdLst/>
              <a:ahLst/>
              <a:cxnLst/>
              <a:rect l="l" t="t" r="r" b="b"/>
              <a:pathLst>
                <a:path w="1055" h="1058" extrusionOk="0">
                  <a:moveTo>
                    <a:pt x="420" y="1"/>
                  </a:moveTo>
                  <a:cubicBezTo>
                    <a:pt x="166" y="1"/>
                    <a:pt x="254" y="221"/>
                    <a:pt x="414" y="390"/>
                  </a:cubicBezTo>
                  <a:lnTo>
                    <a:pt x="414" y="390"/>
                  </a:lnTo>
                  <a:cubicBezTo>
                    <a:pt x="512" y="286"/>
                    <a:pt x="625" y="198"/>
                    <a:pt x="729" y="152"/>
                  </a:cubicBezTo>
                  <a:lnTo>
                    <a:pt x="729" y="152"/>
                  </a:lnTo>
                  <a:cubicBezTo>
                    <a:pt x="648" y="62"/>
                    <a:pt x="534" y="1"/>
                    <a:pt x="420" y="1"/>
                  </a:cubicBezTo>
                  <a:close/>
                  <a:moveTo>
                    <a:pt x="865" y="120"/>
                  </a:moveTo>
                  <a:cubicBezTo>
                    <a:pt x="823" y="120"/>
                    <a:pt x="777" y="131"/>
                    <a:pt x="729" y="152"/>
                  </a:cubicBezTo>
                  <a:lnTo>
                    <a:pt x="729" y="152"/>
                  </a:lnTo>
                  <a:cubicBezTo>
                    <a:pt x="798" y="229"/>
                    <a:pt x="843" y="326"/>
                    <a:pt x="843" y="423"/>
                  </a:cubicBezTo>
                  <a:cubicBezTo>
                    <a:pt x="843" y="538"/>
                    <a:pt x="798" y="583"/>
                    <a:pt x="733" y="583"/>
                  </a:cubicBezTo>
                  <a:cubicBezTo>
                    <a:pt x="643" y="583"/>
                    <a:pt x="514" y="497"/>
                    <a:pt x="414" y="390"/>
                  </a:cubicBezTo>
                  <a:lnTo>
                    <a:pt x="414" y="390"/>
                  </a:lnTo>
                  <a:cubicBezTo>
                    <a:pt x="154" y="667"/>
                    <a:pt x="1" y="1057"/>
                    <a:pt x="420" y="1057"/>
                  </a:cubicBezTo>
                  <a:cubicBezTo>
                    <a:pt x="737" y="1057"/>
                    <a:pt x="1054" y="740"/>
                    <a:pt x="1054" y="423"/>
                  </a:cubicBezTo>
                  <a:cubicBezTo>
                    <a:pt x="1054" y="204"/>
                    <a:pt x="975" y="120"/>
                    <a:pt x="865" y="120"/>
                  </a:cubicBezTo>
                  <a:close/>
                </a:path>
              </a:pathLst>
            </a:custGeom>
            <a:gradFill>
              <a:gsLst>
                <a:gs pos="0">
                  <a:srgbClr val="786446"/>
                </a:gs>
                <a:gs pos="24000">
                  <a:srgbClr val="A68C63"/>
                </a:gs>
                <a:gs pos="45000">
                  <a:srgbClr val="A6946E"/>
                </a:gs>
                <a:gs pos="76000">
                  <a:srgbClr val="A68C63"/>
                </a:gs>
                <a:gs pos="100000">
                  <a:srgbClr val="786446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88" name="Google Shape;4588;p29"/>
            <p:cNvGrpSpPr/>
            <p:nvPr/>
          </p:nvGrpSpPr>
          <p:grpSpPr>
            <a:xfrm>
              <a:off x="504825" y="4648875"/>
              <a:ext cx="8122726" cy="198675"/>
              <a:chOff x="504825" y="298750"/>
              <a:chExt cx="8122726" cy="198675"/>
            </a:xfrm>
          </p:grpSpPr>
          <p:grpSp>
            <p:nvGrpSpPr>
              <p:cNvPr id="4589" name="Google Shape;4589;p29"/>
              <p:cNvGrpSpPr/>
              <p:nvPr/>
            </p:nvGrpSpPr>
            <p:grpSpPr>
              <a:xfrm>
                <a:off x="504825" y="298750"/>
                <a:ext cx="8122726" cy="198675"/>
                <a:chOff x="9017419" y="539512"/>
                <a:chExt cx="5210550" cy="198675"/>
              </a:xfrm>
            </p:grpSpPr>
            <p:sp>
              <p:nvSpPr>
                <p:cNvPr id="4590" name="Google Shape;4590;p29"/>
                <p:cNvSpPr/>
                <p:nvPr/>
              </p:nvSpPr>
              <p:spPr>
                <a:xfrm>
                  <a:off x="9038813" y="685962"/>
                  <a:ext cx="5150745" cy="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20" h="107" extrusionOk="0">
                      <a:moveTo>
                        <a:pt x="1" y="0"/>
                      </a:moveTo>
                      <a:lnTo>
                        <a:pt x="1" y="106"/>
                      </a:lnTo>
                      <a:lnTo>
                        <a:pt x="41319" y="106"/>
                      </a:lnTo>
                      <a:lnTo>
                        <a:pt x="4131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1" name="Google Shape;4591;p29"/>
                <p:cNvSpPr/>
                <p:nvPr/>
              </p:nvSpPr>
              <p:spPr>
                <a:xfrm>
                  <a:off x="960430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2" name="Google Shape;4592;p29"/>
                <p:cNvSpPr/>
                <p:nvPr/>
              </p:nvSpPr>
              <p:spPr>
                <a:xfrm>
                  <a:off x="967738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3" name="Google Shape;4593;p29"/>
                <p:cNvSpPr/>
                <p:nvPr/>
              </p:nvSpPr>
              <p:spPr>
                <a:xfrm>
                  <a:off x="9740085" y="612693"/>
                  <a:ext cx="62896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4" name="Google Shape;4594;p29"/>
                <p:cNvSpPr/>
                <p:nvPr/>
              </p:nvSpPr>
              <p:spPr>
                <a:xfrm>
                  <a:off x="980288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5" name="Google Shape;4595;p29"/>
                <p:cNvSpPr/>
                <p:nvPr/>
              </p:nvSpPr>
              <p:spPr>
                <a:xfrm>
                  <a:off x="987596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6" name="Google Shape;4596;p29"/>
                <p:cNvSpPr/>
                <p:nvPr/>
              </p:nvSpPr>
              <p:spPr>
                <a:xfrm>
                  <a:off x="993866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7" name="Google Shape;4597;p29"/>
                <p:cNvSpPr/>
                <p:nvPr/>
              </p:nvSpPr>
              <p:spPr>
                <a:xfrm>
                  <a:off x="1001184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lnTo>
                        <a:pt x="0" y="74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8" name="Google Shape;4598;p29"/>
                <p:cNvSpPr/>
                <p:nvPr/>
              </p:nvSpPr>
              <p:spPr>
                <a:xfrm>
                  <a:off x="1007453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9" name="Google Shape;4599;p29"/>
                <p:cNvSpPr/>
                <p:nvPr/>
              </p:nvSpPr>
              <p:spPr>
                <a:xfrm>
                  <a:off x="1014772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0" name="Google Shape;4600;p29"/>
                <p:cNvSpPr/>
                <p:nvPr/>
              </p:nvSpPr>
              <p:spPr>
                <a:xfrm>
                  <a:off x="1021041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1" name="Google Shape;4601;p29"/>
                <p:cNvSpPr/>
                <p:nvPr/>
              </p:nvSpPr>
              <p:spPr>
                <a:xfrm>
                  <a:off x="10283499" y="612693"/>
                  <a:ext cx="62896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2" name="Google Shape;4602;p29"/>
                <p:cNvSpPr/>
                <p:nvPr/>
              </p:nvSpPr>
              <p:spPr>
                <a:xfrm>
                  <a:off x="10346296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634" y="0"/>
                      </a:moveTo>
                      <a:lnTo>
                        <a:pt x="0" y="740"/>
                      </a:lnTo>
                      <a:lnTo>
                        <a:pt x="106" y="74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3" name="Google Shape;4603;p29"/>
                <p:cNvSpPr/>
                <p:nvPr/>
              </p:nvSpPr>
              <p:spPr>
                <a:xfrm>
                  <a:off x="1041937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4" name="Google Shape;4604;p29"/>
                <p:cNvSpPr/>
                <p:nvPr/>
              </p:nvSpPr>
              <p:spPr>
                <a:xfrm>
                  <a:off x="1048207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5" name="Google Shape;4605;p29"/>
                <p:cNvSpPr/>
                <p:nvPr/>
              </p:nvSpPr>
              <p:spPr>
                <a:xfrm>
                  <a:off x="10555256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6" name="Google Shape;4606;p29"/>
                <p:cNvSpPr/>
                <p:nvPr/>
              </p:nvSpPr>
              <p:spPr>
                <a:xfrm>
                  <a:off x="1061795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7" name="Google Shape;4607;p29"/>
                <p:cNvSpPr/>
                <p:nvPr/>
              </p:nvSpPr>
              <p:spPr>
                <a:xfrm>
                  <a:off x="10691134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lnTo>
                        <a:pt x="0" y="74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8" name="Google Shape;4608;p29"/>
                <p:cNvSpPr/>
                <p:nvPr/>
              </p:nvSpPr>
              <p:spPr>
                <a:xfrm>
                  <a:off x="10753832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9" name="Google Shape;4609;p29"/>
                <p:cNvSpPr/>
                <p:nvPr/>
              </p:nvSpPr>
              <p:spPr>
                <a:xfrm>
                  <a:off x="10826913" y="612693"/>
                  <a:ext cx="62896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0" name="Google Shape;4610;p29"/>
                <p:cNvSpPr/>
                <p:nvPr/>
              </p:nvSpPr>
              <p:spPr>
                <a:xfrm>
                  <a:off x="1088971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1" name="Google Shape;4611;p29"/>
                <p:cNvSpPr/>
                <p:nvPr/>
              </p:nvSpPr>
              <p:spPr>
                <a:xfrm>
                  <a:off x="10962792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2" name="Google Shape;4612;p29"/>
                <p:cNvSpPr/>
                <p:nvPr/>
              </p:nvSpPr>
              <p:spPr>
                <a:xfrm>
                  <a:off x="1102548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3" name="Google Shape;4613;p29"/>
                <p:cNvSpPr/>
                <p:nvPr/>
              </p:nvSpPr>
              <p:spPr>
                <a:xfrm>
                  <a:off x="1109867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4" name="Google Shape;4614;p29"/>
                <p:cNvSpPr/>
                <p:nvPr/>
              </p:nvSpPr>
              <p:spPr>
                <a:xfrm>
                  <a:off x="11161368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5" name="Google Shape;4615;p29"/>
                <p:cNvSpPr/>
                <p:nvPr/>
              </p:nvSpPr>
              <p:spPr>
                <a:xfrm>
                  <a:off x="11234548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634" y="0"/>
                      </a:moveTo>
                      <a:lnTo>
                        <a:pt x="0" y="740"/>
                      </a:lnTo>
                      <a:lnTo>
                        <a:pt x="106" y="74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6" name="Google Shape;4616;p29"/>
                <p:cNvSpPr/>
                <p:nvPr/>
              </p:nvSpPr>
              <p:spPr>
                <a:xfrm>
                  <a:off x="11297246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7" name="Google Shape;4617;p29"/>
                <p:cNvSpPr/>
                <p:nvPr/>
              </p:nvSpPr>
              <p:spPr>
                <a:xfrm>
                  <a:off x="11370327" y="612693"/>
                  <a:ext cx="62896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8" name="Google Shape;4618;p29"/>
                <p:cNvSpPr/>
                <p:nvPr/>
              </p:nvSpPr>
              <p:spPr>
                <a:xfrm>
                  <a:off x="11433124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9" name="Google Shape;4619;p29"/>
                <p:cNvSpPr/>
                <p:nvPr/>
              </p:nvSpPr>
              <p:spPr>
                <a:xfrm>
                  <a:off x="11506206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0" name="Google Shape;4620;p29"/>
                <p:cNvSpPr/>
                <p:nvPr/>
              </p:nvSpPr>
              <p:spPr>
                <a:xfrm>
                  <a:off x="11568904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1" name="Google Shape;4621;p29"/>
                <p:cNvSpPr/>
                <p:nvPr/>
              </p:nvSpPr>
              <p:spPr>
                <a:xfrm>
                  <a:off x="11642084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2" name="Google Shape;4622;p29"/>
                <p:cNvSpPr/>
                <p:nvPr/>
              </p:nvSpPr>
              <p:spPr>
                <a:xfrm>
                  <a:off x="11704782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3" name="Google Shape;4623;p29"/>
                <p:cNvSpPr/>
                <p:nvPr/>
              </p:nvSpPr>
              <p:spPr>
                <a:xfrm>
                  <a:off x="11777962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4" name="Google Shape;4624;p29"/>
                <p:cNvSpPr/>
                <p:nvPr/>
              </p:nvSpPr>
              <p:spPr>
                <a:xfrm>
                  <a:off x="1184066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5" name="Google Shape;4625;p29"/>
                <p:cNvSpPr/>
                <p:nvPr/>
              </p:nvSpPr>
              <p:spPr>
                <a:xfrm>
                  <a:off x="11913742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6" name="Google Shape;4626;p29"/>
                <p:cNvSpPr/>
                <p:nvPr/>
              </p:nvSpPr>
              <p:spPr>
                <a:xfrm>
                  <a:off x="1197653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7" name="Google Shape;4627;p29"/>
                <p:cNvSpPr/>
                <p:nvPr/>
              </p:nvSpPr>
              <p:spPr>
                <a:xfrm>
                  <a:off x="1204962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8" name="Google Shape;4628;p29"/>
                <p:cNvSpPr/>
                <p:nvPr/>
              </p:nvSpPr>
              <p:spPr>
                <a:xfrm>
                  <a:off x="12112318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9" name="Google Shape;4629;p29"/>
                <p:cNvSpPr/>
                <p:nvPr/>
              </p:nvSpPr>
              <p:spPr>
                <a:xfrm>
                  <a:off x="12185498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0" name="Google Shape;4630;p29"/>
                <p:cNvSpPr/>
                <p:nvPr/>
              </p:nvSpPr>
              <p:spPr>
                <a:xfrm>
                  <a:off x="12248196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1" name="Google Shape;4631;p29"/>
                <p:cNvSpPr/>
                <p:nvPr/>
              </p:nvSpPr>
              <p:spPr>
                <a:xfrm>
                  <a:off x="1232137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2" name="Google Shape;4632;p29"/>
                <p:cNvSpPr/>
                <p:nvPr/>
              </p:nvSpPr>
              <p:spPr>
                <a:xfrm>
                  <a:off x="1238407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3" name="Google Shape;4633;p29"/>
                <p:cNvSpPr/>
                <p:nvPr/>
              </p:nvSpPr>
              <p:spPr>
                <a:xfrm>
                  <a:off x="12457156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4" name="Google Shape;4634;p29"/>
                <p:cNvSpPr/>
                <p:nvPr/>
              </p:nvSpPr>
              <p:spPr>
                <a:xfrm>
                  <a:off x="1251995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5" name="Google Shape;4635;p29"/>
                <p:cNvSpPr/>
                <p:nvPr/>
              </p:nvSpPr>
              <p:spPr>
                <a:xfrm>
                  <a:off x="12593034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6" name="Google Shape;4636;p29"/>
                <p:cNvSpPr/>
                <p:nvPr/>
              </p:nvSpPr>
              <p:spPr>
                <a:xfrm>
                  <a:off x="12655732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7" name="Google Shape;4637;p29"/>
                <p:cNvSpPr/>
                <p:nvPr/>
              </p:nvSpPr>
              <p:spPr>
                <a:xfrm>
                  <a:off x="1272891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8" name="Google Shape;4638;p29"/>
                <p:cNvSpPr/>
                <p:nvPr/>
              </p:nvSpPr>
              <p:spPr>
                <a:xfrm>
                  <a:off x="1279161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9" name="Google Shape;4639;p29"/>
                <p:cNvSpPr/>
                <p:nvPr/>
              </p:nvSpPr>
              <p:spPr>
                <a:xfrm>
                  <a:off x="1286479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0" name="Google Shape;4640;p29"/>
                <p:cNvSpPr/>
                <p:nvPr/>
              </p:nvSpPr>
              <p:spPr>
                <a:xfrm>
                  <a:off x="1292748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634" y="0"/>
                      </a:moveTo>
                      <a:lnTo>
                        <a:pt x="0" y="740"/>
                      </a:lnTo>
                      <a:lnTo>
                        <a:pt x="106" y="74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1" name="Google Shape;4641;p29"/>
                <p:cNvSpPr/>
                <p:nvPr/>
              </p:nvSpPr>
              <p:spPr>
                <a:xfrm>
                  <a:off x="1300057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2" name="Google Shape;4642;p29"/>
                <p:cNvSpPr/>
                <p:nvPr/>
              </p:nvSpPr>
              <p:spPr>
                <a:xfrm>
                  <a:off x="13073751" y="612693"/>
                  <a:ext cx="5241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529" y="0"/>
                      </a:lnTo>
                      <a:lnTo>
                        <a:pt x="52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3" name="Google Shape;4643;p29"/>
                <p:cNvSpPr/>
                <p:nvPr/>
              </p:nvSpPr>
              <p:spPr>
                <a:xfrm>
                  <a:off x="1313644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4" name="Google Shape;4644;p29"/>
                <p:cNvSpPr/>
                <p:nvPr/>
              </p:nvSpPr>
              <p:spPr>
                <a:xfrm>
                  <a:off x="1319914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5" name="Google Shape;4645;p29"/>
                <p:cNvSpPr/>
                <p:nvPr/>
              </p:nvSpPr>
              <p:spPr>
                <a:xfrm>
                  <a:off x="1327232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6" name="Google Shape;4646;p29"/>
                <p:cNvSpPr/>
                <p:nvPr/>
              </p:nvSpPr>
              <p:spPr>
                <a:xfrm>
                  <a:off x="1333502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7" name="Google Shape;4647;p29"/>
                <p:cNvSpPr/>
                <p:nvPr/>
              </p:nvSpPr>
              <p:spPr>
                <a:xfrm>
                  <a:off x="1340820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8" name="Google Shape;4648;p29"/>
                <p:cNvSpPr/>
                <p:nvPr/>
              </p:nvSpPr>
              <p:spPr>
                <a:xfrm>
                  <a:off x="1347090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9" name="Google Shape;4649;p29"/>
                <p:cNvSpPr/>
                <p:nvPr/>
              </p:nvSpPr>
              <p:spPr>
                <a:xfrm>
                  <a:off x="1354398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0" name="Google Shape;4650;p29"/>
                <p:cNvSpPr/>
                <p:nvPr/>
              </p:nvSpPr>
              <p:spPr>
                <a:xfrm>
                  <a:off x="1360678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1" name="Google Shape;4651;p29"/>
                <p:cNvSpPr/>
                <p:nvPr/>
              </p:nvSpPr>
              <p:spPr>
                <a:xfrm>
                  <a:off x="9017419" y="539512"/>
                  <a:ext cx="5210550" cy="31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42" h="318" extrusionOk="0">
                      <a:moveTo>
                        <a:pt x="212" y="1"/>
                      </a:moveTo>
                      <a:cubicBezTo>
                        <a:pt x="1" y="1"/>
                        <a:pt x="1" y="212"/>
                        <a:pt x="212" y="318"/>
                      </a:cubicBezTo>
                      <a:lnTo>
                        <a:pt x="41530" y="318"/>
                      </a:lnTo>
                      <a:cubicBezTo>
                        <a:pt x="41741" y="318"/>
                        <a:pt x="41741" y="1"/>
                        <a:pt x="415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2" name="Google Shape;4652;p29"/>
                <p:cNvSpPr/>
                <p:nvPr/>
              </p:nvSpPr>
              <p:spPr>
                <a:xfrm>
                  <a:off x="9017419" y="717222"/>
                  <a:ext cx="5210550" cy="20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42" h="212" extrusionOk="0">
                      <a:moveTo>
                        <a:pt x="212" y="0"/>
                      </a:moveTo>
                      <a:cubicBezTo>
                        <a:pt x="1" y="0"/>
                        <a:pt x="1" y="211"/>
                        <a:pt x="212" y="211"/>
                      </a:cubicBezTo>
                      <a:lnTo>
                        <a:pt x="41530" y="211"/>
                      </a:lnTo>
                      <a:cubicBezTo>
                        <a:pt x="41741" y="211"/>
                        <a:pt x="41741" y="0"/>
                        <a:pt x="415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653" name="Google Shape;4653;p29"/>
              <p:cNvGrpSpPr/>
              <p:nvPr/>
            </p:nvGrpSpPr>
            <p:grpSpPr>
              <a:xfrm>
                <a:off x="569351" y="371931"/>
                <a:ext cx="831096" cy="73279"/>
                <a:chOff x="9740085" y="612693"/>
                <a:chExt cx="533129" cy="73279"/>
              </a:xfrm>
            </p:grpSpPr>
            <p:sp>
              <p:nvSpPr>
                <p:cNvPr id="4654" name="Google Shape;4654;p29"/>
                <p:cNvSpPr/>
                <p:nvPr/>
              </p:nvSpPr>
              <p:spPr>
                <a:xfrm>
                  <a:off x="9740085" y="612693"/>
                  <a:ext cx="62896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5" name="Google Shape;4655;p29"/>
                <p:cNvSpPr/>
                <p:nvPr/>
              </p:nvSpPr>
              <p:spPr>
                <a:xfrm>
                  <a:off x="980288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6" name="Google Shape;4656;p29"/>
                <p:cNvSpPr/>
                <p:nvPr/>
              </p:nvSpPr>
              <p:spPr>
                <a:xfrm>
                  <a:off x="987596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7" name="Google Shape;4657;p29"/>
                <p:cNvSpPr/>
                <p:nvPr/>
              </p:nvSpPr>
              <p:spPr>
                <a:xfrm>
                  <a:off x="993866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8" name="Google Shape;4658;p29"/>
                <p:cNvSpPr/>
                <p:nvPr/>
              </p:nvSpPr>
              <p:spPr>
                <a:xfrm>
                  <a:off x="10011841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lnTo>
                        <a:pt x="0" y="74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9" name="Google Shape;4659;p29"/>
                <p:cNvSpPr/>
                <p:nvPr/>
              </p:nvSpPr>
              <p:spPr>
                <a:xfrm>
                  <a:off x="1007453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0" name="Google Shape;4660;p29"/>
                <p:cNvSpPr/>
                <p:nvPr/>
              </p:nvSpPr>
              <p:spPr>
                <a:xfrm>
                  <a:off x="1014772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1" name="Google Shape;4661;p29"/>
                <p:cNvSpPr/>
                <p:nvPr/>
              </p:nvSpPr>
              <p:spPr>
                <a:xfrm>
                  <a:off x="1021041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662" name="Google Shape;4662;p29"/>
              <p:cNvGrpSpPr/>
              <p:nvPr/>
            </p:nvGrpSpPr>
            <p:grpSpPr>
              <a:xfrm>
                <a:off x="7658325" y="371931"/>
                <a:ext cx="945022" cy="73279"/>
                <a:chOff x="13000570" y="612693"/>
                <a:chExt cx="606211" cy="73279"/>
              </a:xfrm>
            </p:grpSpPr>
            <p:sp>
              <p:nvSpPr>
                <p:cNvPr id="4663" name="Google Shape;4663;p29"/>
                <p:cNvSpPr/>
                <p:nvPr/>
              </p:nvSpPr>
              <p:spPr>
                <a:xfrm>
                  <a:off x="13000570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4" name="Google Shape;4664;p29"/>
                <p:cNvSpPr/>
                <p:nvPr/>
              </p:nvSpPr>
              <p:spPr>
                <a:xfrm>
                  <a:off x="13073751" y="612693"/>
                  <a:ext cx="52413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529" y="0"/>
                      </a:lnTo>
                      <a:lnTo>
                        <a:pt x="52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5" name="Google Shape;4665;p29"/>
                <p:cNvSpPr/>
                <p:nvPr/>
              </p:nvSpPr>
              <p:spPr>
                <a:xfrm>
                  <a:off x="13136449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6" name="Google Shape;4666;p29"/>
                <p:cNvSpPr/>
                <p:nvPr/>
              </p:nvSpPr>
              <p:spPr>
                <a:xfrm>
                  <a:off x="1319914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7" name="Google Shape;4667;p29"/>
                <p:cNvSpPr/>
                <p:nvPr/>
              </p:nvSpPr>
              <p:spPr>
                <a:xfrm>
                  <a:off x="13272327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8" name="Google Shape;4668;p29"/>
                <p:cNvSpPr/>
                <p:nvPr/>
              </p:nvSpPr>
              <p:spPr>
                <a:xfrm>
                  <a:off x="1333502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9" name="Google Shape;4669;p29"/>
                <p:cNvSpPr/>
                <p:nvPr/>
              </p:nvSpPr>
              <p:spPr>
                <a:xfrm>
                  <a:off x="1340820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0" name="Google Shape;4670;p29"/>
                <p:cNvSpPr/>
                <p:nvPr/>
              </p:nvSpPr>
              <p:spPr>
                <a:xfrm>
                  <a:off x="13470903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0" y="740"/>
                      </a:moveTo>
                      <a:lnTo>
                        <a:pt x="0" y="74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1" name="Google Shape;4671;p29"/>
                <p:cNvSpPr/>
                <p:nvPr/>
              </p:nvSpPr>
              <p:spPr>
                <a:xfrm>
                  <a:off x="13543985" y="612693"/>
                  <a:ext cx="62797" cy="7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41" extrusionOk="0">
                      <a:moveTo>
                        <a:pt x="1" y="740"/>
                      </a:moveTo>
                      <a:lnTo>
                        <a:pt x="1" y="740"/>
                      </a:lnTo>
                      <a:lnTo>
                        <a:pt x="635" y="0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24000">
                      <a:schemeClr val="lt2"/>
                    </a:gs>
                    <a:gs pos="45000">
                      <a:schemeClr val="lt2"/>
                    </a:gs>
                    <a:gs pos="76000">
                      <a:schemeClr val="lt2"/>
                    </a:gs>
                    <a:gs pos="100000">
                      <a:schemeClr val="dk1"/>
                    </a:gs>
                  </a:gsLst>
                  <a:lin ang="5400012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672" name="Google Shape;4672;p29"/>
          <p:cNvGrpSpPr/>
          <p:nvPr/>
        </p:nvGrpSpPr>
        <p:grpSpPr>
          <a:xfrm rot="10800000" flipH="1">
            <a:off x="371748" y="4648875"/>
            <a:ext cx="3149667" cy="198675"/>
            <a:chOff x="371748" y="295950"/>
            <a:chExt cx="3149667" cy="198675"/>
          </a:xfrm>
        </p:grpSpPr>
        <p:sp>
          <p:nvSpPr>
            <p:cNvPr id="4673" name="Google Shape;4673;p29"/>
            <p:cNvSpPr/>
            <p:nvPr/>
          </p:nvSpPr>
          <p:spPr>
            <a:xfrm>
              <a:off x="371748" y="361460"/>
              <a:ext cx="102947" cy="94146"/>
            </a:xfrm>
            <a:custGeom>
              <a:avLst/>
              <a:gdLst/>
              <a:ahLst/>
              <a:cxnLst/>
              <a:rect l="l" t="t" r="r" b="b"/>
              <a:pathLst>
                <a:path w="1041" h="952" extrusionOk="0">
                  <a:moveTo>
                    <a:pt x="406" y="1"/>
                  </a:moveTo>
                  <a:cubicBezTo>
                    <a:pt x="166" y="1"/>
                    <a:pt x="232" y="197"/>
                    <a:pt x="374" y="362"/>
                  </a:cubicBezTo>
                  <a:lnTo>
                    <a:pt x="374" y="362"/>
                  </a:lnTo>
                  <a:cubicBezTo>
                    <a:pt x="473" y="262"/>
                    <a:pt x="590" y="176"/>
                    <a:pt x="698" y="134"/>
                  </a:cubicBezTo>
                  <a:lnTo>
                    <a:pt x="698" y="134"/>
                  </a:lnTo>
                  <a:cubicBezTo>
                    <a:pt x="618" y="54"/>
                    <a:pt x="512" y="1"/>
                    <a:pt x="406" y="1"/>
                  </a:cubicBezTo>
                  <a:close/>
                  <a:moveTo>
                    <a:pt x="832" y="104"/>
                  </a:moveTo>
                  <a:cubicBezTo>
                    <a:pt x="791" y="104"/>
                    <a:pt x="745" y="115"/>
                    <a:pt x="698" y="134"/>
                  </a:cubicBezTo>
                  <a:lnTo>
                    <a:pt x="698" y="134"/>
                  </a:lnTo>
                  <a:cubicBezTo>
                    <a:pt x="776" y="213"/>
                    <a:pt x="829" y="318"/>
                    <a:pt x="829" y="423"/>
                  </a:cubicBezTo>
                  <a:cubicBezTo>
                    <a:pt x="829" y="538"/>
                    <a:pt x="784" y="583"/>
                    <a:pt x="719" y="583"/>
                  </a:cubicBezTo>
                  <a:cubicBezTo>
                    <a:pt x="621" y="583"/>
                    <a:pt x="478" y="481"/>
                    <a:pt x="374" y="362"/>
                  </a:cubicBezTo>
                  <a:lnTo>
                    <a:pt x="374" y="362"/>
                  </a:lnTo>
                  <a:cubicBezTo>
                    <a:pt x="130" y="611"/>
                    <a:pt x="1" y="952"/>
                    <a:pt x="406" y="952"/>
                  </a:cubicBezTo>
                  <a:cubicBezTo>
                    <a:pt x="723" y="952"/>
                    <a:pt x="1040" y="740"/>
                    <a:pt x="1040" y="423"/>
                  </a:cubicBezTo>
                  <a:cubicBezTo>
                    <a:pt x="1040" y="192"/>
                    <a:pt x="953" y="104"/>
                    <a:pt x="832" y="104"/>
                  </a:cubicBezTo>
                  <a:close/>
                </a:path>
              </a:pathLst>
            </a:custGeom>
            <a:gradFill>
              <a:gsLst>
                <a:gs pos="0">
                  <a:srgbClr val="786446"/>
                </a:gs>
                <a:gs pos="24000">
                  <a:srgbClr val="A68C63"/>
                </a:gs>
                <a:gs pos="45000">
                  <a:srgbClr val="A6946E"/>
                </a:gs>
                <a:gs pos="76000">
                  <a:srgbClr val="A68C63"/>
                </a:gs>
                <a:gs pos="100000">
                  <a:srgbClr val="786446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74" name="Google Shape;4674;p29"/>
            <p:cNvGrpSpPr/>
            <p:nvPr/>
          </p:nvGrpSpPr>
          <p:grpSpPr>
            <a:xfrm>
              <a:off x="504825" y="295950"/>
              <a:ext cx="3016590" cy="198675"/>
              <a:chOff x="504825" y="295950"/>
              <a:chExt cx="3016590" cy="198675"/>
            </a:xfrm>
          </p:grpSpPr>
          <p:sp>
            <p:nvSpPr>
              <p:cNvPr id="4675" name="Google Shape;4675;p29"/>
              <p:cNvSpPr/>
              <p:nvPr/>
            </p:nvSpPr>
            <p:spPr>
              <a:xfrm>
                <a:off x="569351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6" name="Google Shape;4676;p29"/>
              <p:cNvSpPr/>
              <p:nvPr/>
            </p:nvSpPr>
            <p:spPr>
              <a:xfrm>
                <a:off x="667244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7" name="Google Shape;4677;p29"/>
              <p:cNvSpPr/>
              <p:nvPr/>
            </p:nvSpPr>
            <p:spPr>
              <a:xfrm>
                <a:off x="781171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8" name="Google Shape;4678;p29"/>
              <p:cNvSpPr/>
              <p:nvPr/>
            </p:nvSpPr>
            <p:spPr>
              <a:xfrm>
                <a:off x="878911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9" name="Google Shape;4679;p29"/>
              <p:cNvSpPr/>
              <p:nvPr/>
            </p:nvSpPr>
            <p:spPr>
              <a:xfrm>
                <a:off x="99299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0" name="Google Shape;4680;p29"/>
              <p:cNvSpPr/>
              <p:nvPr/>
            </p:nvSpPr>
            <p:spPr>
              <a:xfrm>
                <a:off x="109073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1" name="Google Shape;4681;p29"/>
              <p:cNvSpPr/>
              <p:nvPr/>
            </p:nvSpPr>
            <p:spPr>
              <a:xfrm>
                <a:off x="1204813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2" name="Google Shape;4682;p29"/>
              <p:cNvSpPr/>
              <p:nvPr/>
            </p:nvSpPr>
            <p:spPr>
              <a:xfrm>
                <a:off x="130255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3" name="Google Shape;4683;p29"/>
              <p:cNvSpPr/>
              <p:nvPr/>
            </p:nvSpPr>
            <p:spPr>
              <a:xfrm>
                <a:off x="529550" y="443225"/>
                <a:ext cx="2962747" cy="12375"/>
              </a:xfrm>
              <a:custGeom>
                <a:avLst/>
                <a:gdLst/>
                <a:ahLst/>
                <a:cxnLst/>
                <a:rect l="l" t="t" r="r" b="b"/>
                <a:pathLst>
                  <a:path w="41320" h="107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41319" y="106"/>
                    </a:lnTo>
                    <a:lnTo>
                      <a:pt x="4131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4" name="Google Shape;4684;p29"/>
              <p:cNvSpPr/>
              <p:nvPr/>
            </p:nvSpPr>
            <p:spPr>
              <a:xfrm>
                <a:off x="141972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5" name="Google Shape;4685;p29"/>
              <p:cNvSpPr/>
              <p:nvPr/>
            </p:nvSpPr>
            <p:spPr>
              <a:xfrm>
                <a:off x="153364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6" name="Google Shape;4686;p29"/>
              <p:cNvSpPr/>
              <p:nvPr/>
            </p:nvSpPr>
            <p:spPr>
              <a:xfrm>
                <a:off x="1631388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7" name="Google Shape;4687;p29"/>
              <p:cNvSpPr/>
              <p:nvPr/>
            </p:nvSpPr>
            <p:spPr>
              <a:xfrm>
                <a:off x="172928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8" name="Google Shape;4688;p29"/>
              <p:cNvSpPr/>
              <p:nvPr/>
            </p:nvSpPr>
            <p:spPr>
              <a:xfrm>
                <a:off x="184320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9" name="Google Shape;4689;p29"/>
              <p:cNvSpPr/>
              <p:nvPr/>
            </p:nvSpPr>
            <p:spPr>
              <a:xfrm>
                <a:off x="194094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0" name="Google Shape;4690;p29"/>
              <p:cNvSpPr/>
              <p:nvPr/>
            </p:nvSpPr>
            <p:spPr>
              <a:xfrm>
                <a:off x="205502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1" name="Google Shape;4691;p29"/>
              <p:cNvSpPr/>
              <p:nvPr/>
            </p:nvSpPr>
            <p:spPr>
              <a:xfrm>
                <a:off x="215276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2" name="Google Shape;4692;p29"/>
              <p:cNvSpPr/>
              <p:nvPr/>
            </p:nvSpPr>
            <p:spPr>
              <a:xfrm>
                <a:off x="2266850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3" name="Google Shape;4693;p29"/>
              <p:cNvSpPr/>
              <p:nvPr/>
            </p:nvSpPr>
            <p:spPr>
              <a:xfrm>
                <a:off x="2364590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4" name="Google Shape;4694;p29"/>
              <p:cNvSpPr/>
              <p:nvPr/>
            </p:nvSpPr>
            <p:spPr>
              <a:xfrm>
                <a:off x="2478517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5" name="Google Shape;4695;p29"/>
              <p:cNvSpPr/>
              <p:nvPr/>
            </p:nvSpPr>
            <p:spPr>
              <a:xfrm>
                <a:off x="2576410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634" y="0"/>
                    </a:moveTo>
                    <a:lnTo>
                      <a:pt x="0" y="740"/>
                    </a:lnTo>
                    <a:lnTo>
                      <a:pt x="106" y="74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6" name="Google Shape;4696;p29"/>
              <p:cNvSpPr/>
              <p:nvPr/>
            </p:nvSpPr>
            <p:spPr>
              <a:xfrm>
                <a:off x="2690337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7" name="Google Shape;4697;p29"/>
              <p:cNvSpPr/>
              <p:nvPr/>
            </p:nvSpPr>
            <p:spPr>
              <a:xfrm>
                <a:off x="2788077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8" name="Google Shape;4698;p29"/>
              <p:cNvSpPr/>
              <p:nvPr/>
            </p:nvSpPr>
            <p:spPr>
              <a:xfrm>
                <a:off x="290215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9" name="Google Shape;4699;p29"/>
              <p:cNvSpPr/>
              <p:nvPr/>
            </p:nvSpPr>
            <p:spPr>
              <a:xfrm>
                <a:off x="299989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0" name="Google Shape;4700;p29"/>
              <p:cNvSpPr/>
              <p:nvPr/>
            </p:nvSpPr>
            <p:spPr>
              <a:xfrm>
                <a:off x="311397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1" name="Google Shape;4701;p29"/>
              <p:cNvSpPr/>
              <p:nvPr/>
            </p:nvSpPr>
            <p:spPr>
              <a:xfrm>
                <a:off x="321171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2" name="Google Shape;4702;p29"/>
              <p:cNvSpPr/>
              <p:nvPr/>
            </p:nvSpPr>
            <p:spPr>
              <a:xfrm>
                <a:off x="3325645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3" name="Google Shape;4703;p29"/>
              <p:cNvSpPr/>
              <p:nvPr/>
            </p:nvSpPr>
            <p:spPr>
              <a:xfrm>
                <a:off x="504825" y="295950"/>
                <a:ext cx="3016590" cy="31448"/>
              </a:xfrm>
              <a:custGeom>
                <a:avLst/>
                <a:gdLst/>
                <a:ahLst/>
                <a:cxnLst/>
                <a:rect l="l" t="t" r="r" b="b"/>
                <a:pathLst>
                  <a:path w="41742" h="318" extrusionOk="0">
                    <a:moveTo>
                      <a:pt x="212" y="1"/>
                    </a:moveTo>
                    <a:cubicBezTo>
                      <a:pt x="1" y="1"/>
                      <a:pt x="1" y="212"/>
                      <a:pt x="212" y="318"/>
                    </a:cubicBezTo>
                    <a:lnTo>
                      <a:pt x="41530" y="318"/>
                    </a:lnTo>
                    <a:cubicBezTo>
                      <a:pt x="41741" y="318"/>
                      <a:pt x="41741" y="1"/>
                      <a:pt x="4153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4" name="Google Shape;4704;p29"/>
              <p:cNvSpPr/>
              <p:nvPr/>
            </p:nvSpPr>
            <p:spPr>
              <a:xfrm>
                <a:off x="504825" y="473660"/>
                <a:ext cx="3016590" cy="20965"/>
              </a:xfrm>
              <a:custGeom>
                <a:avLst/>
                <a:gdLst/>
                <a:ahLst/>
                <a:cxnLst/>
                <a:rect l="l" t="t" r="r" b="b"/>
                <a:pathLst>
                  <a:path w="41742" h="212" extrusionOk="0">
                    <a:moveTo>
                      <a:pt x="212" y="0"/>
                    </a:moveTo>
                    <a:cubicBezTo>
                      <a:pt x="1" y="0"/>
                      <a:pt x="1" y="211"/>
                      <a:pt x="212" y="211"/>
                    </a:cubicBezTo>
                    <a:lnTo>
                      <a:pt x="41530" y="211"/>
                    </a:lnTo>
                    <a:cubicBezTo>
                      <a:pt x="41741" y="211"/>
                      <a:pt x="41741" y="0"/>
                      <a:pt x="4153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05" name="Google Shape;4705;p29"/>
          <p:cNvGrpSpPr/>
          <p:nvPr/>
        </p:nvGrpSpPr>
        <p:grpSpPr>
          <a:xfrm rot="10800000" flipH="1">
            <a:off x="5629548" y="4648875"/>
            <a:ext cx="3149667" cy="198675"/>
            <a:chOff x="5629548" y="295950"/>
            <a:chExt cx="3149667" cy="198675"/>
          </a:xfrm>
        </p:grpSpPr>
        <p:sp>
          <p:nvSpPr>
            <p:cNvPr id="4706" name="Google Shape;4706;p29"/>
            <p:cNvSpPr/>
            <p:nvPr/>
          </p:nvSpPr>
          <p:spPr>
            <a:xfrm flipH="1">
              <a:off x="8676268" y="361460"/>
              <a:ext cx="102947" cy="94146"/>
            </a:xfrm>
            <a:custGeom>
              <a:avLst/>
              <a:gdLst/>
              <a:ahLst/>
              <a:cxnLst/>
              <a:rect l="l" t="t" r="r" b="b"/>
              <a:pathLst>
                <a:path w="1041" h="952" extrusionOk="0">
                  <a:moveTo>
                    <a:pt x="406" y="1"/>
                  </a:moveTo>
                  <a:cubicBezTo>
                    <a:pt x="166" y="1"/>
                    <a:pt x="232" y="197"/>
                    <a:pt x="374" y="362"/>
                  </a:cubicBezTo>
                  <a:lnTo>
                    <a:pt x="374" y="362"/>
                  </a:lnTo>
                  <a:cubicBezTo>
                    <a:pt x="473" y="262"/>
                    <a:pt x="590" y="176"/>
                    <a:pt x="698" y="134"/>
                  </a:cubicBezTo>
                  <a:lnTo>
                    <a:pt x="698" y="134"/>
                  </a:lnTo>
                  <a:cubicBezTo>
                    <a:pt x="618" y="54"/>
                    <a:pt x="512" y="1"/>
                    <a:pt x="406" y="1"/>
                  </a:cubicBezTo>
                  <a:close/>
                  <a:moveTo>
                    <a:pt x="832" y="104"/>
                  </a:moveTo>
                  <a:cubicBezTo>
                    <a:pt x="791" y="104"/>
                    <a:pt x="745" y="115"/>
                    <a:pt x="698" y="134"/>
                  </a:cubicBezTo>
                  <a:lnTo>
                    <a:pt x="698" y="134"/>
                  </a:lnTo>
                  <a:cubicBezTo>
                    <a:pt x="776" y="213"/>
                    <a:pt x="829" y="318"/>
                    <a:pt x="829" y="423"/>
                  </a:cubicBezTo>
                  <a:cubicBezTo>
                    <a:pt x="829" y="538"/>
                    <a:pt x="784" y="583"/>
                    <a:pt x="719" y="583"/>
                  </a:cubicBezTo>
                  <a:cubicBezTo>
                    <a:pt x="621" y="583"/>
                    <a:pt x="478" y="481"/>
                    <a:pt x="374" y="362"/>
                  </a:cubicBezTo>
                  <a:lnTo>
                    <a:pt x="374" y="362"/>
                  </a:lnTo>
                  <a:cubicBezTo>
                    <a:pt x="130" y="611"/>
                    <a:pt x="1" y="952"/>
                    <a:pt x="406" y="952"/>
                  </a:cubicBezTo>
                  <a:cubicBezTo>
                    <a:pt x="723" y="952"/>
                    <a:pt x="1040" y="740"/>
                    <a:pt x="1040" y="423"/>
                  </a:cubicBezTo>
                  <a:cubicBezTo>
                    <a:pt x="1040" y="192"/>
                    <a:pt x="953" y="104"/>
                    <a:pt x="832" y="104"/>
                  </a:cubicBezTo>
                  <a:close/>
                </a:path>
              </a:pathLst>
            </a:custGeom>
            <a:gradFill>
              <a:gsLst>
                <a:gs pos="0">
                  <a:srgbClr val="786446"/>
                </a:gs>
                <a:gs pos="24000">
                  <a:srgbClr val="A68C63"/>
                </a:gs>
                <a:gs pos="45000">
                  <a:srgbClr val="A6946E"/>
                </a:gs>
                <a:gs pos="76000">
                  <a:srgbClr val="A68C63"/>
                </a:gs>
                <a:gs pos="100000">
                  <a:srgbClr val="786446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07" name="Google Shape;4707;p29"/>
            <p:cNvGrpSpPr/>
            <p:nvPr/>
          </p:nvGrpSpPr>
          <p:grpSpPr>
            <a:xfrm>
              <a:off x="5629548" y="295950"/>
              <a:ext cx="3016590" cy="198675"/>
              <a:chOff x="504825" y="295950"/>
              <a:chExt cx="3016590" cy="198675"/>
            </a:xfrm>
          </p:grpSpPr>
          <p:sp>
            <p:nvSpPr>
              <p:cNvPr id="4708" name="Google Shape;4708;p29"/>
              <p:cNvSpPr/>
              <p:nvPr/>
            </p:nvSpPr>
            <p:spPr>
              <a:xfrm>
                <a:off x="569351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9" name="Google Shape;4709;p29"/>
              <p:cNvSpPr/>
              <p:nvPr/>
            </p:nvSpPr>
            <p:spPr>
              <a:xfrm>
                <a:off x="667244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0" name="Google Shape;4710;p29"/>
              <p:cNvSpPr/>
              <p:nvPr/>
            </p:nvSpPr>
            <p:spPr>
              <a:xfrm>
                <a:off x="781171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1" name="Google Shape;4711;p29"/>
              <p:cNvSpPr/>
              <p:nvPr/>
            </p:nvSpPr>
            <p:spPr>
              <a:xfrm>
                <a:off x="878911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2" name="Google Shape;4712;p29"/>
              <p:cNvSpPr/>
              <p:nvPr/>
            </p:nvSpPr>
            <p:spPr>
              <a:xfrm>
                <a:off x="99299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3" name="Google Shape;4713;p29"/>
              <p:cNvSpPr/>
              <p:nvPr/>
            </p:nvSpPr>
            <p:spPr>
              <a:xfrm>
                <a:off x="109073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4" name="Google Shape;4714;p29"/>
              <p:cNvSpPr/>
              <p:nvPr/>
            </p:nvSpPr>
            <p:spPr>
              <a:xfrm>
                <a:off x="1204813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29"/>
              <p:cNvSpPr/>
              <p:nvPr/>
            </p:nvSpPr>
            <p:spPr>
              <a:xfrm>
                <a:off x="130255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6" name="Google Shape;4716;p29"/>
              <p:cNvSpPr/>
              <p:nvPr/>
            </p:nvSpPr>
            <p:spPr>
              <a:xfrm>
                <a:off x="529550" y="443225"/>
                <a:ext cx="2962747" cy="12375"/>
              </a:xfrm>
              <a:custGeom>
                <a:avLst/>
                <a:gdLst/>
                <a:ahLst/>
                <a:cxnLst/>
                <a:rect l="l" t="t" r="r" b="b"/>
                <a:pathLst>
                  <a:path w="41320" h="107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41319" y="106"/>
                    </a:lnTo>
                    <a:lnTo>
                      <a:pt x="4131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7" name="Google Shape;4717;p29"/>
              <p:cNvSpPr/>
              <p:nvPr/>
            </p:nvSpPr>
            <p:spPr>
              <a:xfrm>
                <a:off x="141972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8" name="Google Shape;4718;p29"/>
              <p:cNvSpPr/>
              <p:nvPr/>
            </p:nvSpPr>
            <p:spPr>
              <a:xfrm>
                <a:off x="153364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9" name="Google Shape;4719;p29"/>
              <p:cNvSpPr/>
              <p:nvPr/>
            </p:nvSpPr>
            <p:spPr>
              <a:xfrm>
                <a:off x="1631388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0" name="Google Shape;4720;p29"/>
              <p:cNvSpPr/>
              <p:nvPr/>
            </p:nvSpPr>
            <p:spPr>
              <a:xfrm>
                <a:off x="1729282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1" name="Google Shape;4721;p29"/>
              <p:cNvSpPr/>
              <p:nvPr/>
            </p:nvSpPr>
            <p:spPr>
              <a:xfrm>
                <a:off x="184320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2" name="Google Shape;4722;p29"/>
              <p:cNvSpPr/>
              <p:nvPr/>
            </p:nvSpPr>
            <p:spPr>
              <a:xfrm>
                <a:off x="194094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3" name="Google Shape;4723;p29"/>
              <p:cNvSpPr/>
              <p:nvPr/>
            </p:nvSpPr>
            <p:spPr>
              <a:xfrm>
                <a:off x="205502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4" name="Google Shape;4724;p29"/>
              <p:cNvSpPr/>
              <p:nvPr/>
            </p:nvSpPr>
            <p:spPr>
              <a:xfrm>
                <a:off x="215276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5" name="Google Shape;4725;p29"/>
              <p:cNvSpPr/>
              <p:nvPr/>
            </p:nvSpPr>
            <p:spPr>
              <a:xfrm>
                <a:off x="2266850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6" name="Google Shape;4726;p29"/>
              <p:cNvSpPr/>
              <p:nvPr/>
            </p:nvSpPr>
            <p:spPr>
              <a:xfrm>
                <a:off x="2364590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7" name="Google Shape;4727;p29"/>
              <p:cNvSpPr/>
              <p:nvPr/>
            </p:nvSpPr>
            <p:spPr>
              <a:xfrm>
                <a:off x="2478517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8" name="Google Shape;4728;p29"/>
              <p:cNvSpPr/>
              <p:nvPr/>
            </p:nvSpPr>
            <p:spPr>
              <a:xfrm>
                <a:off x="2576410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634" y="0"/>
                    </a:moveTo>
                    <a:lnTo>
                      <a:pt x="0" y="740"/>
                    </a:lnTo>
                    <a:lnTo>
                      <a:pt x="106" y="74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9" name="Google Shape;4729;p29"/>
              <p:cNvSpPr/>
              <p:nvPr/>
            </p:nvSpPr>
            <p:spPr>
              <a:xfrm>
                <a:off x="2690337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0" name="Google Shape;4730;p29"/>
              <p:cNvSpPr/>
              <p:nvPr/>
            </p:nvSpPr>
            <p:spPr>
              <a:xfrm>
                <a:off x="2788077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1" name="Google Shape;4731;p29"/>
              <p:cNvSpPr/>
              <p:nvPr/>
            </p:nvSpPr>
            <p:spPr>
              <a:xfrm>
                <a:off x="290215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299989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3" name="Google Shape;4733;p29"/>
              <p:cNvSpPr/>
              <p:nvPr/>
            </p:nvSpPr>
            <p:spPr>
              <a:xfrm>
                <a:off x="3113979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4" name="Google Shape;4734;p29"/>
              <p:cNvSpPr/>
              <p:nvPr/>
            </p:nvSpPr>
            <p:spPr>
              <a:xfrm>
                <a:off x="3211718" y="369131"/>
                <a:ext cx="9789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5" name="Google Shape;4735;p29"/>
              <p:cNvSpPr/>
              <p:nvPr/>
            </p:nvSpPr>
            <p:spPr>
              <a:xfrm>
                <a:off x="3325645" y="369131"/>
                <a:ext cx="9804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29"/>
              <p:cNvSpPr/>
              <p:nvPr/>
            </p:nvSpPr>
            <p:spPr>
              <a:xfrm>
                <a:off x="504825" y="295950"/>
                <a:ext cx="3016590" cy="31448"/>
              </a:xfrm>
              <a:custGeom>
                <a:avLst/>
                <a:gdLst/>
                <a:ahLst/>
                <a:cxnLst/>
                <a:rect l="l" t="t" r="r" b="b"/>
                <a:pathLst>
                  <a:path w="41742" h="318" extrusionOk="0">
                    <a:moveTo>
                      <a:pt x="212" y="1"/>
                    </a:moveTo>
                    <a:cubicBezTo>
                      <a:pt x="1" y="1"/>
                      <a:pt x="1" y="212"/>
                      <a:pt x="212" y="318"/>
                    </a:cubicBezTo>
                    <a:lnTo>
                      <a:pt x="41530" y="318"/>
                    </a:lnTo>
                    <a:cubicBezTo>
                      <a:pt x="41741" y="318"/>
                      <a:pt x="41741" y="1"/>
                      <a:pt x="4153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29"/>
              <p:cNvSpPr/>
              <p:nvPr/>
            </p:nvSpPr>
            <p:spPr>
              <a:xfrm>
                <a:off x="504825" y="473660"/>
                <a:ext cx="3016590" cy="20965"/>
              </a:xfrm>
              <a:custGeom>
                <a:avLst/>
                <a:gdLst/>
                <a:ahLst/>
                <a:cxnLst/>
                <a:rect l="l" t="t" r="r" b="b"/>
                <a:pathLst>
                  <a:path w="41742" h="212" extrusionOk="0">
                    <a:moveTo>
                      <a:pt x="212" y="0"/>
                    </a:moveTo>
                    <a:cubicBezTo>
                      <a:pt x="1" y="0"/>
                      <a:pt x="1" y="211"/>
                      <a:pt x="212" y="211"/>
                    </a:cubicBezTo>
                    <a:lnTo>
                      <a:pt x="41530" y="211"/>
                    </a:lnTo>
                    <a:cubicBezTo>
                      <a:pt x="41741" y="211"/>
                      <a:pt x="41741" y="0"/>
                      <a:pt x="4153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38" name="Google Shape;4738;p29"/>
          <p:cNvGrpSpPr/>
          <p:nvPr/>
        </p:nvGrpSpPr>
        <p:grpSpPr>
          <a:xfrm rot="3186435">
            <a:off x="-77893" y="192526"/>
            <a:ext cx="844785" cy="1075646"/>
            <a:chOff x="6519292" y="3218921"/>
            <a:chExt cx="1053033" cy="1341104"/>
          </a:xfrm>
        </p:grpSpPr>
        <p:grpSp>
          <p:nvGrpSpPr>
            <p:cNvPr id="4739" name="Google Shape;4739;p29"/>
            <p:cNvGrpSpPr/>
            <p:nvPr/>
          </p:nvGrpSpPr>
          <p:grpSpPr>
            <a:xfrm>
              <a:off x="6519292" y="3218921"/>
              <a:ext cx="1053033" cy="1341104"/>
              <a:chOff x="6519292" y="3218921"/>
              <a:chExt cx="1053033" cy="1341104"/>
            </a:xfrm>
          </p:grpSpPr>
          <p:sp>
            <p:nvSpPr>
              <p:cNvPr id="4740" name="Google Shape;4740;p29"/>
              <p:cNvSpPr/>
              <p:nvPr/>
            </p:nvSpPr>
            <p:spPr>
              <a:xfrm rot="-6237245">
                <a:off x="6453070" y="3494229"/>
                <a:ext cx="1185476" cy="790487"/>
              </a:xfrm>
              <a:custGeom>
                <a:avLst/>
                <a:gdLst/>
                <a:ahLst/>
                <a:cxnLst/>
                <a:rect l="l" t="t" r="r" b="b"/>
                <a:pathLst>
                  <a:path w="24170" h="16116" extrusionOk="0">
                    <a:moveTo>
                      <a:pt x="16506" y="4863"/>
                    </a:moveTo>
                    <a:cubicBezTo>
                      <a:pt x="16579" y="4863"/>
                      <a:pt x="16652" y="4867"/>
                      <a:pt x="16725" y="4874"/>
                    </a:cubicBezTo>
                    <a:cubicBezTo>
                      <a:pt x="16788" y="4937"/>
                      <a:pt x="16851" y="4987"/>
                      <a:pt x="16914" y="5037"/>
                    </a:cubicBezTo>
                    <a:lnTo>
                      <a:pt x="17052" y="5125"/>
                    </a:lnTo>
                    <a:cubicBezTo>
                      <a:pt x="17102" y="5150"/>
                      <a:pt x="17152" y="5201"/>
                      <a:pt x="17215" y="5251"/>
                    </a:cubicBezTo>
                    <a:lnTo>
                      <a:pt x="17228" y="5263"/>
                    </a:lnTo>
                    <a:cubicBezTo>
                      <a:pt x="17404" y="5414"/>
                      <a:pt x="17567" y="5603"/>
                      <a:pt x="17693" y="5804"/>
                    </a:cubicBezTo>
                    <a:cubicBezTo>
                      <a:pt x="17781" y="5930"/>
                      <a:pt x="17844" y="6056"/>
                      <a:pt x="17894" y="6181"/>
                    </a:cubicBezTo>
                    <a:lnTo>
                      <a:pt x="17970" y="6420"/>
                    </a:lnTo>
                    <a:cubicBezTo>
                      <a:pt x="17982" y="6471"/>
                      <a:pt x="17995" y="6521"/>
                      <a:pt x="18008" y="6584"/>
                    </a:cubicBezTo>
                    <a:lnTo>
                      <a:pt x="18008" y="6596"/>
                    </a:lnTo>
                    <a:lnTo>
                      <a:pt x="18008" y="6622"/>
                    </a:lnTo>
                    <a:cubicBezTo>
                      <a:pt x="18008" y="6647"/>
                      <a:pt x="18008" y="6684"/>
                      <a:pt x="18020" y="6710"/>
                    </a:cubicBezTo>
                    <a:cubicBezTo>
                      <a:pt x="18033" y="6860"/>
                      <a:pt x="18033" y="7011"/>
                      <a:pt x="18020" y="7150"/>
                    </a:cubicBezTo>
                    <a:cubicBezTo>
                      <a:pt x="17995" y="7313"/>
                      <a:pt x="17957" y="7477"/>
                      <a:pt x="17907" y="7628"/>
                    </a:cubicBezTo>
                    <a:cubicBezTo>
                      <a:pt x="17844" y="7778"/>
                      <a:pt x="17769" y="7917"/>
                      <a:pt x="17681" y="8042"/>
                    </a:cubicBezTo>
                    <a:cubicBezTo>
                      <a:pt x="17593" y="8168"/>
                      <a:pt x="17492" y="8281"/>
                      <a:pt x="17379" y="8382"/>
                    </a:cubicBezTo>
                    <a:lnTo>
                      <a:pt x="17316" y="8432"/>
                    </a:lnTo>
                    <a:lnTo>
                      <a:pt x="17303" y="8457"/>
                    </a:lnTo>
                    <a:lnTo>
                      <a:pt x="17178" y="8545"/>
                    </a:lnTo>
                    <a:lnTo>
                      <a:pt x="17077" y="8621"/>
                    </a:lnTo>
                    <a:lnTo>
                      <a:pt x="17002" y="8671"/>
                    </a:lnTo>
                    <a:lnTo>
                      <a:pt x="16951" y="8684"/>
                    </a:lnTo>
                    <a:cubicBezTo>
                      <a:pt x="16825" y="8747"/>
                      <a:pt x="16687" y="8810"/>
                      <a:pt x="16549" y="8847"/>
                    </a:cubicBezTo>
                    <a:cubicBezTo>
                      <a:pt x="16323" y="8898"/>
                      <a:pt x="16096" y="8935"/>
                      <a:pt x="15870" y="8935"/>
                    </a:cubicBezTo>
                    <a:lnTo>
                      <a:pt x="15832" y="8923"/>
                    </a:lnTo>
                    <a:cubicBezTo>
                      <a:pt x="15744" y="8910"/>
                      <a:pt x="15681" y="8910"/>
                      <a:pt x="15631" y="8910"/>
                    </a:cubicBezTo>
                    <a:lnTo>
                      <a:pt x="15467" y="8898"/>
                    </a:lnTo>
                    <a:cubicBezTo>
                      <a:pt x="15405" y="8885"/>
                      <a:pt x="15342" y="8885"/>
                      <a:pt x="15279" y="8885"/>
                    </a:cubicBezTo>
                    <a:lnTo>
                      <a:pt x="15216" y="8885"/>
                    </a:lnTo>
                    <a:cubicBezTo>
                      <a:pt x="13833" y="7892"/>
                      <a:pt x="14034" y="5766"/>
                      <a:pt x="15581" y="5062"/>
                    </a:cubicBezTo>
                    <a:cubicBezTo>
                      <a:pt x="15877" y="4929"/>
                      <a:pt x="16190" y="4863"/>
                      <a:pt x="16506" y="4863"/>
                    </a:cubicBezTo>
                    <a:close/>
                    <a:moveTo>
                      <a:pt x="16513" y="0"/>
                    </a:moveTo>
                    <a:cubicBezTo>
                      <a:pt x="15605" y="0"/>
                      <a:pt x="14690" y="175"/>
                      <a:pt x="13820" y="535"/>
                    </a:cubicBezTo>
                    <a:cubicBezTo>
                      <a:pt x="11167" y="1629"/>
                      <a:pt x="9432" y="4207"/>
                      <a:pt x="9419" y="7074"/>
                    </a:cubicBezTo>
                    <a:lnTo>
                      <a:pt x="1736" y="10583"/>
                    </a:lnTo>
                    <a:cubicBezTo>
                      <a:pt x="529" y="11136"/>
                      <a:pt x="0" y="12544"/>
                      <a:pt x="554" y="13751"/>
                    </a:cubicBezTo>
                    <a:lnTo>
                      <a:pt x="994" y="14720"/>
                    </a:lnTo>
                    <a:cubicBezTo>
                      <a:pt x="1384" y="15562"/>
                      <a:pt x="2226" y="16115"/>
                      <a:pt x="3169" y="16115"/>
                    </a:cubicBezTo>
                    <a:cubicBezTo>
                      <a:pt x="3509" y="16115"/>
                      <a:pt x="3848" y="16040"/>
                      <a:pt x="4163" y="15902"/>
                    </a:cubicBezTo>
                    <a:lnTo>
                      <a:pt x="11821" y="12406"/>
                    </a:lnTo>
                    <a:cubicBezTo>
                      <a:pt x="13116" y="13550"/>
                      <a:pt x="14788" y="14179"/>
                      <a:pt x="16524" y="14192"/>
                    </a:cubicBezTo>
                    <a:cubicBezTo>
                      <a:pt x="19391" y="14179"/>
                      <a:pt x="21969" y="12456"/>
                      <a:pt x="23075" y="9803"/>
                    </a:cubicBezTo>
                    <a:cubicBezTo>
                      <a:pt x="24169" y="7162"/>
                      <a:pt x="23566" y="4107"/>
                      <a:pt x="21541" y="2082"/>
                    </a:cubicBezTo>
                    <a:cubicBezTo>
                      <a:pt x="20183" y="724"/>
                      <a:pt x="18362" y="0"/>
                      <a:pt x="165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9525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29"/>
              <p:cNvSpPr/>
              <p:nvPr/>
            </p:nvSpPr>
            <p:spPr>
              <a:xfrm>
                <a:off x="6805625" y="3577075"/>
                <a:ext cx="257100" cy="2286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42" name="Google Shape;4742;p29"/>
            <p:cNvGrpSpPr/>
            <p:nvPr/>
          </p:nvGrpSpPr>
          <p:grpSpPr>
            <a:xfrm>
              <a:off x="6598936" y="3290867"/>
              <a:ext cx="885426" cy="1186970"/>
              <a:chOff x="6595451" y="3286988"/>
              <a:chExt cx="885426" cy="1186970"/>
            </a:xfrm>
          </p:grpSpPr>
          <p:sp>
            <p:nvSpPr>
              <p:cNvPr id="4743" name="Google Shape;4743;p29"/>
              <p:cNvSpPr/>
              <p:nvPr/>
            </p:nvSpPr>
            <p:spPr>
              <a:xfrm rot="-6237134">
                <a:off x="6507692" y="3556610"/>
                <a:ext cx="1061262" cy="648351"/>
              </a:xfrm>
              <a:custGeom>
                <a:avLst/>
                <a:gdLst/>
                <a:ahLst/>
                <a:cxnLst/>
                <a:rect l="l" t="t" r="r" b="b"/>
                <a:pathLst>
                  <a:path w="20208" h="12345" extrusionOk="0">
                    <a:moveTo>
                      <a:pt x="14390" y="1103"/>
                    </a:moveTo>
                    <a:cubicBezTo>
                      <a:pt x="15524" y="1103"/>
                      <a:pt x="16666" y="1567"/>
                      <a:pt x="17495" y="2546"/>
                    </a:cubicBezTo>
                    <a:lnTo>
                      <a:pt x="17495" y="2546"/>
                    </a:lnTo>
                    <a:cubicBezTo>
                      <a:pt x="17317" y="2371"/>
                      <a:pt x="17126" y="2207"/>
                      <a:pt x="16913" y="2077"/>
                    </a:cubicBezTo>
                    <a:cubicBezTo>
                      <a:pt x="16737" y="1964"/>
                      <a:pt x="16561" y="1863"/>
                      <a:pt x="16385" y="1788"/>
                    </a:cubicBezTo>
                    <a:cubicBezTo>
                      <a:pt x="16259" y="1738"/>
                      <a:pt x="16146" y="1687"/>
                      <a:pt x="16020" y="1662"/>
                    </a:cubicBezTo>
                    <a:lnTo>
                      <a:pt x="15895" y="1625"/>
                    </a:lnTo>
                    <a:lnTo>
                      <a:pt x="15995" y="1700"/>
                    </a:lnTo>
                    <a:cubicBezTo>
                      <a:pt x="16071" y="1750"/>
                      <a:pt x="16171" y="1826"/>
                      <a:pt x="16297" y="1926"/>
                    </a:cubicBezTo>
                    <a:cubicBezTo>
                      <a:pt x="16624" y="2203"/>
                      <a:pt x="16901" y="2530"/>
                      <a:pt x="17140" y="2895"/>
                    </a:cubicBezTo>
                    <a:cubicBezTo>
                      <a:pt x="17290" y="3121"/>
                      <a:pt x="17416" y="3372"/>
                      <a:pt x="17517" y="3624"/>
                    </a:cubicBezTo>
                    <a:lnTo>
                      <a:pt x="17542" y="3674"/>
                    </a:lnTo>
                    <a:lnTo>
                      <a:pt x="17542" y="3699"/>
                    </a:lnTo>
                    <a:lnTo>
                      <a:pt x="17580" y="3825"/>
                    </a:lnTo>
                    <a:lnTo>
                      <a:pt x="17655" y="4052"/>
                    </a:lnTo>
                    <a:cubicBezTo>
                      <a:pt x="17668" y="4127"/>
                      <a:pt x="17693" y="4202"/>
                      <a:pt x="17705" y="4265"/>
                    </a:cubicBezTo>
                    <a:lnTo>
                      <a:pt x="17731" y="4378"/>
                    </a:lnTo>
                    <a:cubicBezTo>
                      <a:pt x="17731" y="4416"/>
                      <a:pt x="17731" y="4454"/>
                      <a:pt x="17743" y="4492"/>
                    </a:cubicBezTo>
                    <a:cubicBezTo>
                      <a:pt x="17781" y="4806"/>
                      <a:pt x="17793" y="5120"/>
                      <a:pt x="17768" y="5435"/>
                    </a:cubicBezTo>
                    <a:cubicBezTo>
                      <a:pt x="17718" y="5749"/>
                      <a:pt x="17643" y="6076"/>
                      <a:pt x="17542" y="6378"/>
                    </a:cubicBezTo>
                    <a:cubicBezTo>
                      <a:pt x="17416" y="6680"/>
                      <a:pt x="17265" y="6969"/>
                      <a:pt x="17077" y="7233"/>
                    </a:cubicBezTo>
                    <a:cubicBezTo>
                      <a:pt x="16888" y="7497"/>
                      <a:pt x="16674" y="7748"/>
                      <a:pt x="16435" y="7962"/>
                    </a:cubicBezTo>
                    <a:cubicBezTo>
                      <a:pt x="16373" y="8013"/>
                      <a:pt x="16322" y="8063"/>
                      <a:pt x="16259" y="8101"/>
                    </a:cubicBezTo>
                    <a:cubicBezTo>
                      <a:pt x="16196" y="8151"/>
                      <a:pt x="16134" y="8201"/>
                      <a:pt x="16071" y="8239"/>
                    </a:cubicBezTo>
                    <a:lnTo>
                      <a:pt x="16071" y="8251"/>
                    </a:lnTo>
                    <a:cubicBezTo>
                      <a:pt x="15945" y="8327"/>
                      <a:pt x="15819" y="8402"/>
                      <a:pt x="15681" y="8478"/>
                    </a:cubicBezTo>
                    <a:cubicBezTo>
                      <a:pt x="15442" y="8604"/>
                      <a:pt x="15178" y="8704"/>
                      <a:pt x="14914" y="8780"/>
                    </a:cubicBezTo>
                    <a:cubicBezTo>
                      <a:pt x="14552" y="8881"/>
                      <a:pt x="14169" y="8932"/>
                      <a:pt x="13785" y="8932"/>
                    </a:cubicBezTo>
                    <a:cubicBezTo>
                      <a:pt x="13742" y="8932"/>
                      <a:pt x="13699" y="8932"/>
                      <a:pt x="13656" y="8931"/>
                    </a:cubicBezTo>
                    <a:cubicBezTo>
                      <a:pt x="13493" y="8931"/>
                      <a:pt x="13367" y="8918"/>
                      <a:pt x="13279" y="8905"/>
                    </a:cubicBezTo>
                    <a:lnTo>
                      <a:pt x="13141" y="8893"/>
                    </a:lnTo>
                    <a:lnTo>
                      <a:pt x="13141" y="8893"/>
                    </a:lnTo>
                    <a:lnTo>
                      <a:pt x="13267" y="8956"/>
                    </a:lnTo>
                    <a:cubicBezTo>
                      <a:pt x="13380" y="9006"/>
                      <a:pt x="13493" y="9056"/>
                      <a:pt x="13619" y="9094"/>
                    </a:cubicBezTo>
                    <a:cubicBezTo>
                      <a:pt x="13807" y="9157"/>
                      <a:pt x="14008" y="9207"/>
                      <a:pt x="14210" y="9232"/>
                    </a:cubicBezTo>
                    <a:cubicBezTo>
                      <a:pt x="14380" y="9257"/>
                      <a:pt x="14551" y="9271"/>
                      <a:pt x="14721" y="9271"/>
                    </a:cubicBezTo>
                    <a:cubicBezTo>
                      <a:pt x="14815" y="9271"/>
                      <a:pt x="14908" y="9266"/>
                      <a:pt x="15002" y="9257"/>
                    </a:cubicBezTo>
                    <a:lnTo>
                      <a:pt x="15027" y="9257"/>
                    </a:lnTo>
                    <a:cubicBezTo>
                      <a:pt x="14798" y="9294"/>
                      <a:pt x="14572" y="9312"/>
                      <a:pt x="14351" y="9312"/>
                    </a:cubicBezTo>
                    <a:cubicBezTo>
                      <a:pt x="11562" y="9312"/>
                      <a:pt x="9501" y="6488"/>
                      <a:pt x="10538" y="3750"/>
                    </a:cubicBezTo>
                    <a:cubicBezTo>
                      <a:pt x="11195" y="2034"/>
                      <a:pt x="12784" y="1103"/>
                      <a:pt x="14390" y="1103"/>
                    </a:cubicBezTo>
                    <a:close/>
                    <a:moveTo>
                      <a:pt x="14373" y="1"/>
                    </a:moveTo>
                    <a:cubicBezTo>
                      <a:pt x="13856" y="1"/>
                      <a:pt x="13331" y="79"/>
                      <a:pt x="12814" y="241"/>
                    </a:cubicBezTo>
                    <a:cubicBezTo>
                      <a:pt x="10286" y="1034"/>
                      <a:pt x="8752" y="3586"/>
                      <a:pt x="9255" y="6189"/>
                    </a:cubicBezTo>
                    <a:cubicBezTo>
                      <a:pt x="9214" y="6166"/>
                      <a:pt x="9192" y="6156"/>
                      <a:pt x="9172" y="6156"/>
                    </a:cubicBezTo>
                    <a:cubicBezTo>
                      <a:pt x="9148" y="6156"/>
                      <a:pt x="9126" y="6169"/>
                      <a:pt x="9079" y="6189"/>
                    </a:cubicBezTo>
                    <a:lnTo>
                      <a:pt x="8979" y="6240"/>
                    </a:lnTo>
                    <a:cubicBezTo>
                      <a:pt x="8853" y="6302"/>
                      <a:pt x="8777" y="6428"/>
                      <a:pt x="8790" y="6566"/>
                    </a:cubicBezTo>
                    <a:lnTo>
                      <a:pt x="377" y="10402"/>
                    </a:lnTo>
                    <a:cubicBezTo>
                      <a:pt x="113" y="10528"/>
                      <a:pt x="0" y="10829"/>
                      <a:pt x="126" y="11081"/>
                    </a:cubicBezTo>
                    <a:lnTo>
                      <a:pt x="566" y="12049"/>
                    </a:lnTo>
                    <a:cubicBezTo>
                      <a:pt x="649" y="12234"/>
                      <a:pt x="835" y="12344"/>
                      <a:pt x="1028" y="12344"/>
                    </a:cubicBezTo>
                    <a:cubicBezTo>
                      <a:pt x="1096" y="12344"/>
                      <a:pt x="1166" y="12330"/>
                      <a:pt x="1232" y="12301"/>
                    </a:cubicBezTo>
                    <a:lnTo>
                      <a:pt x="9658" y="8453"/>
                    </a:lnTo>
                    <a:cubicBezTo>
                      <a:pt x="9720" y="8507"/>
                      <a:pt x="9793" y="8538"/>
                      <a:pt x="9869" y="8538"/>
                    </a:cubicBezTo>
                    <a:cubicBezTo>
                      <a:pt x="9915" y="8538"/>
                      <a:pt x="9962" y="8527"/>
                      <a:pt x="10010" y="8503"/>
                    </a:cubicBezTo>
                    <a:lnTo>
                      <a:pt x="10110" y="8465"/>
                    </a:lnTo>
                    <a:cubicBezTo>
                      <a:pt x="10198" y="8428"/>
                      <a:pt x="10198" y="8440"/>
                      <a:pt x="10223" y="8365"/>
                    </a:cubicBezTo>
                    <a:cubicBezTo>
                      <a:pt x="11240" y="9701"/>
                      <a:pt x="12796" y="10422"/>
                      <a:pt x="14381" y="10422"/>
                    </a:cubicBezTo>
                    <a:cubicBezTo>
                      <a:pt x="15285" y="10422"/>
                      <a:pt x="16199" y="10187"/>
                      <a:pt x="17026" y="9698"/>
                    </a:cubicBezTo>
                    <a:cubicBezTo>
                      <a:pt x="19302" y="8339"/>
                      <a:pt x="20208" y="5510"/>
                      <a:pt x="19126" y="3083"/>
                    </a:cubicBezTo>
                    <a:cubicBezTo>
                      <a:pt x="18267" y="1165"/>
                      <a:pt x="16376" y="1"/>
                      <a:pt x="143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4" name="Google Shape;4744;p29"/>
              <p:cNvSpPr/>
              <p:nvPr/>
            </p:nvSpPr>
            <p:spPr>
              <a:xfrm rot="-6237134">
                <a:off x="6860786" y="3687644"/>
                <a:ext cx="146627" cy="286335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5452" extrusionOk="0">
                    <a:moveTo>
                      <a:pt x="2792" y="0"/>
                    </a:moveTo>
                    <a:lnTo>
                      <a:pt x="2792" y="0"/>
                    </a:lnTo>
                    <a:cubicBezTo>
                      <a:pt x="855" y="881"/>
                      <a:pt x="0" y="3169"/>
                      <a:pt x="881" y="5106"/>
                    </a:cubicBezTo>
                    <a:cubicBezTo>
                      <a:pt x="974" y="5305"/>
                      <a:pt x="1163" y="5452"/>
                      <a:pt x="1291" y="5452"/>
                    </a:cubicBezTo>
                    <a:cubicBezTo>
                      <a:pt x="1423" y="5452"/>
                      <a:pt x="1492" y="5299"/>
                      <a:pt x="1333" y="4892"/>
                    </a:cubicBezTo>
                    <a:cubicBezTo>
                      <a:pt x="1019" y="4100"/>
                      <a:pt x="717" y="3270"/>
                      <a:pt x="1170" y="2012"/>
                    </a:cubicBezTo>
                    <a:cubicBezTo>
                      <a:pt x="1497" y="1182"/>
                      <a:pt x="2063" y="491"/>
                      <a:pt x="27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29"/>
              <p:cNvSpPr/>
              <p:nvPr/>
            </p:nvSpPr>
            <p:spPr>
              <a:xfrm rot="-6237134">
                <a:off x="7086573" y="3850634"/>
                <a:ext cx="46267" cy="101730"/>
              </a:xfrm>
              <a:custGeom>
                <a:avLst/>
                <a:gdLst/>
                <a:ahLst/>
                <a:cxnLst/>
                <a:rect l="l" t="t" r="r" b="b"/>
                <a:pathLst>
                  <a:path w="881" h="1937" extrusionOk="0">
                    <a:moveTo>
                      <a:pt x="0" y="0"/>
                    </a:moveTo>
                    <a:cubicBezTo>
                      <a:pt x="0" y="0"/>
                      <a:pt x="0" y="38"/>
                      <a:pt x="26" y="88"/>
                    </a:cubicBezTo>
                    <a:cubicBezTo>
                      <a:pt x="38" y="138"/>
                      <a:pt x="63" y="226"/>
                      <a:pt x="101" y="315"/>
                    </a:cubicBezTo>
                    <a:cubicBezTo>
                      <a:pt x="164" y="503"/>
                      <a:pt x="264" y="755"/>
                      <a:pt x="378" y="994"/>
                    </a:cubicBezTo>
                    <a:cubicBezTo>
                      <a:pt x="491" y="1232"/>
                      <a:pt x="617" y="1471"/>
                      <a:pt x="705" y="1647"/>
                    </a:cubicBezTo>
                    <a:cubicBezTo>
                      <a:pt x="755" y="1735"/>
                      <a:pt x="805" y="1811"/>
                      <a:pt x="830" y="1861"/>
                    </a:cubicBezTo>
                    <a:cubicBezTo>
                      <a:pt x="855" y="1911"/>
                      <a:pt x="881" y="1937"/>
                      <a:pt x="881" y="1937"/>
                    </a:cubicBezTo>
                    <a:cubicBezTo>
                      <a:pt x="881" y="1937"/>
                      <a:pt x="868" y="1911"/>
                      <a:pt x="855" y="1849"/>
                    </a:cubicBezTo>
                    <a:cubicBezTo>
                      <a:pt x="830" y="1798"/>
                      <a:pt x="805" y="1723"/>
                      <a:pt x="767" y="1622"/>
                    </a:cubicBezTo>
                    <a:cubicBezTo>
                      <a:pt x="705" y="1434"/>
                      <a:pt x="604" y="1182"/>
                      <a:pt x="491" y="943"/>
                    </a:cubicBezTo>
                    <a:cubicBezTo>
                      <a:pt x="378" y="704"/>
                      <a:pt x="264" y="465"/>
                      <a:pt x="164" y="289"/>
                    </a:cubicBezTo>
                    <a:cubicBezTo>
                      <a:pt x="114" y="201"/>
                      <a:pt x="76" y="138"/>
                      <a:pt x="38" y="76"/>
                    </a:cubicBezTo>
                    <a:cubicBezTo>
                      <a:pt x="13" y="2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0D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6" name="Google Shape;4746;p29"/>
              <p:cNvSpPr/>
              <p:nvPr/>
            </p:nvSpPr>
            <p:spPr>
              <a:xfrm rot="-6237134">
                <a:off x="7076025" y="3836907"/>
                <a:ext cx="49576" cy="107034"/>
              </a:xfrm>
              <a:custGeom>
                <a:avLst/>
                <a:gdLst/>
                <a:ahLst/>
                <a:cxnLst/>
                <a:rect l="l" t="t" r="r" b="b"/>
                <a:pathLst>
                  <a:path w="944" h="2038" extrusionOk="0">
                    <a:moveTo>
                      <a:pt x="0" y="1"/>
                    </a:moveTo>
                    <a:cubicBezTo>
                      <a:pt x="0" y="1"/>
                      <a:pt x="13" y="38"/>
                      <a:pt x="38" y="89"/>
                    </a:cubicBezTo>
                    <a:cubicBezTo>
                      <a:pt x="50" y="152"/>
                      <a:pt x="88" y="240"/>
                      <a:pt x="126" y="340"/>
                    </a:cubicBezTo>
                    <a:cubicBezTo>
                      <a:pt x="189" y="529"/>
                      <a:pt x="302" y="793"/>
                      <a:pt x="415" y="1044"/>
                    </a:cubicBezTo>
                    <a:cubicBezTo>
                      <a:pt x="528" y="1296"/>
                      <a:pt x="654" y="1547"/>
                      <a:pt x="767" y="1736"/>
                    </a:cubicBezTo>
                    <a:cubicBezTo>
                      <a:pt x="818" y="1824"/>
                      <a:pt x="855" y="1899"/>
                      <a:pt x="893" y="1962"/>
                    </a:cubicBezTo>
                    <a:cubicBezTo>
                      <a:pt x="918" y="2013"/>
                      <a:pt x="943" y="2038"/>
                      <a:pt x="943" y="2038"/>
                    </a:cubicBezTo>
                    <a:cubicBezTo>
                      <a:pt x="943" y="2038"/>
                      <a:pt x="931" y="2013"/>
                      <a:pt x="906" y="1950"/>
                    </a:cubicBezTo>
                    <a:cubicBezTo>
                      <a:pt x="893" y="1887"/>
                      <a:pt x="868" y="1811"/>
                      <a:pt x="830" y="1711"/>
                    </a:cubicBezTo>
                    <a:cubicBezTo>
                      <a:pt x="755" y="1510"/>
                      <a:pt x="641" y="1246"/>
                      <a:pt x="528" y="994"/>
                    </a:cubicBezTo>
                    <a:cubicBezTo>
                      <a:pt x="415" y="743"/>
                      <a:pt x="289" y="491"/>
                      <a:pt x="189" y="302"/>
                    </a:cubicBezTo>
                    <a:cubicBezTo>
                      <a:pt x="126" y="214"/>
                      <a:pt x="88" y="139"/>
                      <a:pt x="50" y="89"/>
                    </a:cubicBezTo>
                    <a:cubicBezTo>
                      <a:pt x="25" y="26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0D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7" name="Google Shape;4747;p29"/>
              <p:cNvSpPr/>
              <p:nvPr/>
            </p:nvSpPr>
            <p:spPr>
              <a:xfrm rot="-6237134">
                <a:off x="7127467" y="4003408"/>
                <a:ext cx="357955" cy="163860"/>
              </a:xfrm>
              <a:custGeom>
                <a:avLst/>
                <a:gdLst/>
                <a:ahLst/>
                <a:cxnLst/>
                <a:rect l="l" t="t" r="r" b="b"/>
                <a:pathLst>
                  <a:path w="6816" h="3120" extrusionOk="0">
                    <a:moveTo>
                      <a:pt x="6816" y="1"/>
                    </a:moveTo>
                    <a:cubicBezTo>
                      <a:pt x="6816" y="1"/>
                      <a:pt x="6375" y="164"/>
                      <a:pt x="5722" y="428"/>
                    </a:cubicBezTo>
                    <a:cubicBezTo>
                      <a:pt x="5395" y="567"/>
                      <a:pt x="5017" y="717"/>
                      <a:pt x="4615" y="906"/>
                    </a:cubicBezTo>
                    <a:cubicBezTo>
                      <a:pt x="4414" y="994"/>
                      <a:pt x="4213" y="1082"/>
                      <a:pt x="3999" y="1170"/>
                    </a:cubicBezTo>
                    <a:lnTo>
                      <a:pt x="3358" y="1459"/>
                    </a:lnTo>
                    <a:lnTo>
                      <a:pt x="2729" y="1749"/>
                    </a:lnTo>
                    <a:cubicBezTo>
                      <a:pt x="2515" y="1849"/>
                      <a:pt x="2314" y="1950"/>
                      <a:pt x="2113" y="2038"/>
                    </a:cubicBezTo>
                    <a:cubicBezTo>
                      <a:pt x="1723" y="2239"/>
                      <a:pt x="1358" y="2415"/>
                      <a:pt x="1044" y="2579"/>
                    </a:cubicBezTo>
                    <a:cubicBezTo>
                      <a:pt x="415" y="2893"/>
                      <a:pt x="0" y="3119"/>
                      <a:pt x="0" y="3119"/>
                    </a:cubicBezTo>
                    <a:cubicBezTo>
                      <a:pt x="0" y="3119"/>
                      <a:pt x="453" y="2968"/>
                      <a:pt x="1107" y="2704"/>
                    </a:cubicBezTo>
                    <a:cubicBezTo>
                      <a:pt x="1434" y="2566"/>
                      <a:pt x="1811" y="2415"/>
                      <a:pt x="2201" y="2226"/>
                    </a:cubicBezTo>
                    <a:cubicBezTo>
                      <a:pt x="2402" y="2138"/>
                      <a:pt x="2616" y="2050"/>
                      <a:pt x="2829" y="1962"/>
                    </a:cubicBezTo>
                    <a:lnTo>
                      <a:pt x="3471" y="1673"/>
                    </a:lnTo>
                    <a:lnTo>
                      <a:pt x="4100" y="1384"/>
                    </a:lnTo>
                    <a:cubicBezTo>
                      <a:pt x="4301" y="1283"/>
                      <a:pt x="4502" y="1183"/>
                      <a:pt x="4703" y="1095"/>
                    </a:cubicBezTo>
                    <a:cubicBezTo>
                      <a:pt x="5106" y="894"/>
                      <a:pt x="5470" y="717"/>
                      <a:pt x="5785" y="554"/>
                    </a:cubicBezTo>
                    <a:cubicBezTo>
                      <a:pt x="6413" y="240"/>
                      <a:pt x="6816" y="1"/>
                      <a:pt x="6816" y="1"/>
                    </a:cubicBezTo>
                    <a:close/>
                  </a:path>
                </a:pathLst>
              </a:custGeom>
              <a:solidFill>
                <a:srgbClr val="F0D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29"/>
              <p:cNvSpPr/>
              <p:nvPr/>
            </p:nvSpPr>
            <p:spPr>
              <a:xfrm rot="-6237134">
                <a:off x="7036206" y="3995555"/>
                <a:ext cx="453746" cy="257607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4905" extrusionOk="0">
                    <a:moveTo>
                      <a:pt x="8614" y="0"/>
                    </a:moveTo>
                    <a:lnTo>
                      <a:pt x="315" y="3785"/>
                    </a:lnTo>
                    <a:cubicBezTo>
                      <a:pt x="63" y="3886"/>
                      <a:pt x="1" y="4062"/>
                      <a:pt x="101" y="4275"/>
                    </a:cubicBezTo>
                    <a:lnTo>
                      <a:pt x="328" y="4766"/>
                    </a:lnTo>
                    <a:cubicBezTo>
                      <a:pt x="328" y="4766"/>
                      <a:pt x="290" y="4590"/>
                      <a:pt x="491" y="4313"/>
                    </a:cubicBezTo>
                    <a:lnTo>
                      <a:pt x="340" y="3835"/>
                    </a:lnTo>
                    <a:lnTo>
                      <a:pt x="969" y="4904"/>
                    </a:lnTo>
                    <a:lnTo>
                      <a:pt x="969" y="4904"/>
                    </a:lnTo>
                    <a:lnTo>
                      <a:pt x="705" y="4074"/>
                    </a:lnTo>
                    <a:cubicBezTo>
                      <a:pt x="981" y="3835"/>
                      <a:pt x="1283" y="3634"/>
                      <a:pt x="1610" y="3483"/>
                    </a:cubicBezTo>
                    <a:cubicBezTo>
                      <a:pt x="2641" y="2955"/>
                      <a:pt x="6087" y="1258"/>
                      <a:pt x="7860" y="377"/>
                    </a:cubicBezTo>
                    <a:lnTo>
                      <a:pt x="8640" y="1874"/>
                    </a:lnTo>
                    <a:lnTo>
                      <a:pt x="8011" y="302"/>
                    </a:lnTo>
                    <a:cubicBezTo>
                      <a:pt x="8262" y="176"/>
                      <a:pt x="8463" y="76"/>
                      <a:pt x="8614" y="0"/>
                    </a:cubicBezTo>
                    <a:close/>
                  </a:path>
                </a:pathLst>
              </a:custGeom>
              <a:solidFill>
                <a:srgbClr val="F0D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29"/>
              <p:cNvSpPr/>
              <p:nvPr/>
            </p:nvSpPr>
            <p:spPr>
              <a:xfrm rot="-6237134">
                <a:off x="6656968" y="3433813"/>
                <a:ext cx="521125" cy="488535"/>
              </a:xfrm>
              <a:custGeom>
                <a:avLst/>
                <a:gdLst/>
                <a:ahLst/>
                <a:cxnLst/>
                <a:rect l="l" t="t" r="r" b="b"/>
                <a:pathLst>
                  <a:path w="9923" h="9302" extrusionOk="0">
                    <a:moveTo>
                      <a:pt x="4972" y="0"/>
                    </a:moveTo>
                    <a:cubicBezTo>
                      <a:pt x="4820" y="0"/>
                      <a:pt x="4668" y="7"/>
                      <a:pt x="4515" y="21"/>
                    </a:cubicBezTo>
                    <a:cubicBezTo>
                      <a:pt x="4427" y="21"/>
                      <a:pt x="4339" y="21"/>
                      <a:pt x="4251" y="46"/>
                    </a:cubicBezTo>
                    <a:lnTo>
                      <a:pt x="3987" y="97"/>
                    </a:lnTo>
                    <a:cubicBezTo>
                      <a:pt x="3811" y="122"/>
                      <a:pt x="3635" y="172"/>
                      <a:pt x="3471" y="223"/>
                    </a:cubicBezTo>
                    <a:lnTo>
                      <a:pt x="3333" y="260"/>
                    </a:lnTo>
                    <a:lnTo>
                      <a:pt x="3220" y="311"/>
                    </a:lnTo>
                    <a:lnTo>
                      <a:pt x="2981" y="411"/>
                    </a:lnTo>
                    <a:cubicBezTo>
                      <a:pt x="2931" y="424"/>
                      <a:pt x="2906" y="436"/>
                      <a:pt x="2855" y="461"/>
                    </a:cubicBezTo>
                    <a:lnTo>
                      <a:pt x="2742" y="512"/>
                    </a:lnTo>
                    <a:lnTo>
                      <a:pt x="2503" y="638"/>
                    </a:lnTo>
                    <a:cubicBezTo>
                      <a:pt x="1925" y="952"/>
                      <a:pt x="1422" y="1392"/>
                      <a:pt x="1019" y="1920"/>
                    </a:cubicBezTo>
                    <a:cubicBezTo>
                      <a:pt x="667" y="2398"/>
                      <a:pt x="391" y="2926"/>
                      <a:pt x="215" y="3492"/>
                    </a:cubicBezTo>
                    <a:cubicBezTo>
                      <a:pt x="64" y="3957"/>
                      <a:pt x="1" y="4448"/>
                      <a:pt x="13" y="4951"/>
                    </a:cubicBezTo>
                    <a:lnTo>
                      <a:pt x="13" y="5102"/>
                    </a:lnTo>
                    <a:cubicBezTo>
                      <a:pt x="13" y="5164"/>
                      <a:pt x="13" y="5215"/>
                      <a:pt x="26" y="5265"/>
                    </a:cubicBezTo>
                    <a:lnTo>
                      <a:pt x="51" y="5554"/>
                    </a:lnTo>
                    <a:cubicBezTo>
                      <a:pt x="76" y="5743"/>
                      <a:pt x="127" y="5919"/>
                      <a:pt x="152" y="6070"/>
                    </a:cubicBezTo>
                    <a:lnTo>
                      <a:pt x="277" y="6472"/>
                    </a:lnTo>
                    <a:cubicBezTo>
                      <a:pt x="303" y="6598"/>
                      <a:pt x="353" y="6686"/>
                      <a:pt x="391" y="6761"/>
                    </a:cubicBezTo>
                    <a:lnTo>
                      <a:pt x="491" y="7000"/>
                    </a:lnTo>
                    <a:lnTo>
                      <a:pt x="403" y="6761"/>
                    </a:lnTo>
                    <a:cubicBezTo>
                      <a:pt x="378" y="6673"/>
                      <a:pt x="328" y="6585"/>
                      <a:pt x="303" y="6460"/>
                    </a:cubicBezTo>
                    <a:lnTo>
                      <a:pt x="189" y="6057"/>
                    </a:lnTo>
                    <a:cubicBezTo>
                      <a:pt x="164" y="5906"/>
                      <a:pt x="139" y="5743"/>
                      <a:pt x="114" y="5554"/>
                    </a:cubicBezTo>
                    <a:lnTo>
                      <a:pt x="101" y="5265"/>
                    </a:lnTo>
                    <a:cubicBezTo>
                      <a:pt x="101" y="5215"/>
                      <a:pt x="101" y="5152"/>
                      <a:pt x="89" y="5102"/>
                    </a:cubicBezTo>
                    <a:lnTo>
                      <a:pt x="89" y="4951"/>
                    </a:lnTo>
                    <a:cubicBezTo>
                      <a:pt x="114" y="3882"/>
                      <a:pt x="491" y="2863"/>
                      <a:pt x="1158" y="2033"/>
                    </a:cubicBezTo>
                    <a:cubicBezTo>
                      <a:pt x="1548" y="1530"/>
                      <a:pt x="2038" y="1128"/>
                      <a:pt x="2604" y="826"/>
                    </a:cubicBezTo>
                    <a:lnTo>
                      <a:pt x="2818" y="713"/>
                    </a:lnTo>
                    <a:lnTo>
                      <a:pt x="2931" y="650"/>
                    </a:lnTo>
                    <a:lnTo>
                      <a:pt x="3044" y="600"/>
                    </a:lnTo>
                    <a:lnTo>
                      <a:pt x="3283" y="512"/>
                    </a:lnTo>
                    <a:lnTo>
                      <a:pt x="3396" y="461"/>
                    </a:lnTo>
                    <a:lnTo>
                      <a:pt x="3522" y="436"/>
                    </a:lnTo>
                    <a:cubicBezTo>
                      <a:pt x="3685" y="386"/>
                      <a:pt x="3849" y="336"/>
                      <a:pt x="4012" y="311"/>
                    </a:cubicBezTo>
                    <a:lnTo>
                      <a:pt x="4264" y="273"/>
                    </a:lnTo>
                    <a:cubicBezTo>
                      <a:pt x="4352" y="248"/>
                      <a:pt x="4440" y="248"/>
                      <a:pt x="4515" y="248"/>
                    </a:cubicBezTo>
                    <a:cubicBezTo>
                      <a:pt x="4643" y="237"/>
                      <a:pt x="4771" y="232"/>
                      <a:pt x="4899" y="232"/>
                    </a:cubicBezTo>
                    <a:cubicBezTo>
                      <a:pt x="6174" y="232"/>
                      <a:pt x="7410" y="742"/>
                      <a:pt x="8313" y="1656"/>
                    </a:cubicBezTo>
                    <a:cubicBezTo>
                      <a:pt x="8778" y="2146"/>
                      <a:pt x="9155" y="2725"/>
                      <a:pt x="9382" y="3354"/>
                    </a:cubicBezTo>
                    <a:cubicBezTo>
                      <a:pt x="9608" y="3957"/>
                      <a:pt x="9721" y="4586"/>
                      <a:pt x="9696" y="5227"/>
                    </a:cubicBezTo>
                    <a:cubicBezTo>
                      <a:pt x="9658" y="6284"/>
                      <a:pt x="9268" y="7302"/>
                      <a:pt x="8589" y="8119"/>
                    </a:cubicBezTo>
                    <a:lnTo>
                      <a:pt x="8489" y="8245"/>
                    </a:lnTo>
                    <a:cubicBezTo>
                      <a:pt x="8451" y="8283"/>
                      <a:pt x="8413" y="8321"/>
                      <a:pt x="8388" y="8358"/>
                    </a:cubicBezTo>
                    <a:lnTo>
                      <a:pt x="8174" y="8572"/>
                    </a:lnTo>
                    <a:cubicBezTo>
                      <a:pt x="8036" y="8698"/>
                      <a:pt x="7910" y="8799"/>
                      <a:pt x="7785" y="8899"/>
                    </a:cubicBezTo>
                    <a:lnTo>
                      <a:pt x="7445" y="9138"/>
                    </a:lnTo>
                    <a:cubicBezTo>
                      <a:pt x="7344" y="9214"/>
                      <a:pt x="7244" y="9251"/>
                      <a:pt x="7181" y="9302"/>
                    </a:cubicBezTo>
                    <a:cubicBezTo>
                      <a:pt x="7256" y="9264"/>
                      <a:pt x="7357" y="9226"/>
                      <a:pt x="7458" y="9163"/>
                    </a:cubicBezTo>
                    <a:lnTo>
                      <a:pt x="7810" y="8937"/>
                    </a:lnTo>
                    <a:cubicBezTo>
                      <a:pt x="7936" y="8849"/>
                      <a:pt x="8074" y="8736"/>
                      <a:pt x="8225" y="8622"/>
                    </a:cubicBezTo>
                    <a:lnTo>
                      <a:pt x="8438" y="8409"/>
                    </a:lnTo>
                    <a:cubicBezTo>
                      <a:pt x="8476" y="8384"/>
                      <a:pt x="8514" y="8346"/>
                      <a:pt x="8552" y="8308"/>
                    </a:cubicBezTo>
                    <a:lnTo>
                      <a:pt x="8652" y="8182"/>
                    </a:lnTo>
                    <a:cubicBezTo>
                      <a:pt x="8992" y="7818"/>
                      <a:pt x="9256" y="7390"/>
                      <a:pt x="9457" y="6937"/>
                    </a:cubicBezTo>
                    <a:cubicBezTo>
                      <a:pt x="9696" y="6397"/>
                      <a:pt x="9847" y="5818"/>
                      <a:pt x="9885" y="5227"/>
                    </a:cubicBezTo>
                    <a:cubicBezTo>
                      <a:pt x="9922" y="4561"/>
                      <a:pt x="9822" y="3907"/>
                      <a:pt x="9595" y="3278"/>
                    </a:cubicBezTo>
                    <a:cubicBezTo>
                      <a:pt x="9356" y="2612"/>
                      <a:pt x="8979" y="2008"/>
                      <a:pt x="8489" y="1505"/>
                    </a:cubicBezTo>
                    <a:cubicBezTo>
                      <a:pt x="7564" y="535"/>
                      <a:pt x="6295" y="0"/>
                      <a:pt x="49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29"/>
              <p:cNvSpPr/>
              <p:nvPr/>
            </p:nvSpPr>
            <p:spPr>
              <a:xfrm rot="-6237134">
                <a:off x="6507192" y="3556219"/>
                <a:ext cx="1061944" cy="648509"/>
              </a:xfrm>
              <a:custGeom>
                <a:avLst/>
                <a:gdLst/>
                <a:ahLst/>
                <a:cxnLst/>
                <a:rect l="l" t="t" r="r" b="b"/>
                <a:pathLst>
                  <a:path w="20221" h="12348" extrusionOk="0">
                    <a:moveTo>
                      <a:pt x="9180" y="6268"/>
                    </a:moveTo>
                    <a:cubicBezTo>
                      <a:pt x="9180" y="6268"/>
                      <a:pt x="9192" y="6305"/>
                      <a:pt x="9230" y="6356"/>
                    </a:cubicBezTo>
                    <a:cubicBezTo>
                      <a:pt x="9255" y="6406"/>
                      <a:pt x="9305" y="6481"/>
                      <a:pt x="9356" y="6582"/>
                    </a:cubicBezTo>
                    <a:cubicBezTo>
                      <a:pt x="9456" y="6758"/>
                      <a:pt x="9582" y="7010"/>
                      <a:pt x="9695" y="7261"/>
                    </a:cubicBezTo>
                    <a:cubicBezTo>
                      <a:pt x="9808" y="7525"/>
                      <a:pt x="9922" y="7777"/>
                      <a:pt x="9997" y="7978"/>
                    </a:cubicBezTo>
                    <a:cubicBezTo>
                      <a:pt x="10035" y="8078"/>
                      <a:pt x="10060" y="8154"/>
                      <a:pt x="10073" y="8217"/>
                    </a:cubicBezTo>
                    <a:cubicBezTo>
                      <a:pt x="10098" y="8280"/>
                      <a:pt x="10110" y="8317"/>
                      <a:pt x="10110" y="8317"/>
                    </a:cubicBezTo>
                    <a:cubicBezTo>
                      <a:pt x="10110" y="8317"/>
                      <a:pt x="10085" y="8280"/>
                      <a:pt x="10060" y="8229"/>
                    </a:cubicBezTo>
                    <a:cubicBezTo>
                      <a:pt x="10022" y="8179"/>
                      <a:pt x="9985" y="8104"/>
                      <a:pt x="9934" y="8003"/>
                    </a:cubicBezTo>
                    <a:cubicBezTo>
                      <a:pt x="9834" y="7827"/>
                      <a:pt x="9708" y="7575"/>
                      <a:pt x="9582" y="7311"/>
                    </a:cubicBezTo>
                    <a:cubicBezTo>
                      <a:pt x="9469" y="7060"/>
                      <a:pt x="9368" y="6808"/>
                      <a:pt x="9293" y="6607"/>
                    </a:cubicBezTo>
                    <a:cubicBezTo>
                      <a:pt x="9255" y="6507"/>
                      <a:pt x="9230" y="6419"/>
                      <a:pt x="9205" y="6368"/>
                    </a:cubicBezTo>
                    <a:cubicBezTo>
                      <a:pt x="9180" y="6305"/>
                      <a:pt x="9180" y="6268"/>
                      <a:pt x="9180" y="6268"/>
                    </a:cubicBezTo>
                    <a:close/>
                    <a:moveTo>
                      <a:pt x="8953" y="6431"/>
                    </a:moveTo>
                    <a:cubicBezTo>
                      <a:pt x="8953" y="6431"/>
                      <a:pt x="8966" y="6469"/>
                      <a:pt x="9004" y="6519"/>
                    </a:cubicBezTo>
                    <a:cubicBezTo>
                      <a:pt x="9029" y="6569"/>
                      <a:pt x="9079" y="6632"/>
                      <a:pt x="9117" y="6720"/>
                    </a:cubicBezTo>
                    <a:cubicBezTo>
                      <a:pt x="9217" y="6896"/>
                      <a:pt x="9343" y="7135"/>
                      <a:pt x="9444" y="7374"/>
                    </a:cubicBezTo>
                    <a:cubicBezTo>
                      <a:pt x="9557" y="7626"/>
                      <a:pt x="9658" y="7865"/>
                      <a:pt x="9733" y="8053"/>
                    </a:cubicBezTo>
                    <a:cubicBezTo>
                      <a:pt x="9758" y="8154"/>
                      <a:pt x="9783" y="8229"/>
                      <a:pt x="9808" y="8292"/>
                    </a:cubicBezTo>
                    <a:cubicBezTo>
                      <a:pt x="9821" y="8342"/>
                      <a:pt x="9834" y="8380"/>
                      <a:pt x="9834" y="8380"/>
                    </a:cubicBezTo>
                    <a:cubicBezTo>
                      <a:pt x="9834" y="8380"/>
                      <a:pt x="9808" y="8342"/>
                      <a:pt x="9783" y="8292"/>
                    </a:cubicBezTo>
                    <a:cubicBezTo>
                      <a:pt x="9758" y="8242"/>
                      <a:pt x="9708" y="8179"/>
                      <a:pt x="9670" y="8091"/>
                    </a:cubicBezTo>
                    <a:cubicBezTo>
                      <a:pt x="9570" y="7915"/>
                      <a:pt x="9444" y="7676"/>
                      <a:pt x="9331" y="7425"/>
                    </a:cubicBezTo>
                    <a:cubicBezTo>
                      <a:pt x="9230" y="7186"/>
                      <a:pt x="9129" y="6947"/>
                      <a:pt x="9054" y="6758"/>
                    </a:cubicBezTo>
                    <a:cubicBezTo>
                      <a:pt x="9016" y="6657"/>
                      <a:pt x="8991" y="6582"/>
                      <a:pt x="8979" y="6519"/>
                    </a:cubicBezTo>
                    <a:cubicBezTo>
                      <a:pt x="8953" y="6469"/>
                      <a:pt x="8953" y="6431"/>
                      <a:pt x="8953" y="6431"/>
                    </a:cubicBezTo>
                    <a:close/>
                    <a:moveTo>
                      <a:pt x="14375" y="1114"/>
                    </a:moveTo>
                    <a:cubicBezTo>
                      <a:pt x="15571" y="1114"/>
                      <a:pt x="16747" y="1635"/>
                      <a:pt x="17555" y="2621"/>
                    </a:cubicBezTo>
                    <a:lnTo>
                      <a:pt x="17517" y="2583"/>
                    </a:lnTo>
                    <a:cubicBezTo>
                      <a:pt x="17341" y="2395"/>
                      <a:pt x="17127" y="2219"/>
                      <a:pt x="16913" y="2080"/>
                    </a:cubicBezTo>
                    <a:cubicBezTo>
                      <a:pt x="16737" y="1967"/>
                      <a:pt x="16561" y="1866"/>
                      <a:pt x="16373" y="1791"/>
                    </a:cubicBezTo>
                    <a:cubicBezTo>
                      <a:pt x="16259" y="1741"/>
                      <a:pt x="16134" y="1703"/>
                      <a:pt x="16020" y="1665"/>
                    </a:cubicBezTo>
                    <a:lnTo>
                      <a:pt x="15882" y="1628"/>
                    </a:lnTo>
                    <a:lnTo>
                      <a:pt x="15995" y="1703"/>
                    </a:lnTo>
                    <a:cubicBezTo>
                      <a:pt x="16071" y="1753"/>
                      <a:pt x="16159" y="1841"/>
                      <a:pt x="16284" y="1942"/>
                    </a:cubicBezTo>
                    <a:cubicBezTo>
                      <a:pt x="16611" y="2219"/>
                      <a:pt x="16901" y="2533"/>
                      <a:pt x="17140" y="2898"/>
                    </a:cubicBezTo>
                    <a:cubicBezTo>
                      <a:pt x="17290" y="3124"/>
                      <a:pt x="17416" y="3375"/>
                      <a:pt x="17517" y="3627"/>
                    </a:cubicBezTo>
                    <a:lnTo>
                      <a:pt x="17529" y="3677"/>
                    </a:lnTo>
                    <a:lnTo>
                      <a:pt x="17542" y="3715"/>
                    </a:lnTo>
                    <a:lnTo>
                      <a:pt x="17580" y="3828"/>
                    </a:lnTo>
                    <a:lnTo>
                      <a:pt x="17655" y="4055"/>
                    </a:lnTo>
                    <a:cubicBezTo>
                      <a:pt x="17668" y="4130"/>
                      <a:pt x="17680" y="4205"/>
                      <a:pt x="17705" y="4268"/>
                    </a:cubicBezTo>
                    <a:lnTo>
                      <a:pt x="17718" y="4381"/>
                    </a:lnTo>
                    <a:cubicBezTo>
                      <a:pt x="17718" y="4419"/>
                      <a:pt x="17731" y="4457"/>
                      <a:pt x="17743" y="4495"/>
                    </a:cubicBezTo>
                    <a:cubicBezTo>
                      <a:pt x="17781" y="4809"/>
                      <a:pt x="17793" y="5123"/>
                      <a:pt x="17756" y="5438"/>
                    </a:cubicBezTo>
                    <a:cubicBezTo>
                      <a:pt x="17718" y="5765"/>
                      <a:pt x="17643" y="6079"/>
                      <a:pt x="17529" y="6381"/>
                    </a:cubicBezTo>
                    <a:cubicBezTo>
                      <a:pt x="17416" y="6683"/>
                      <a:pt x="17265" y="6972"/>
                      <a:pt x="17077" y="7248"/>
                    </a:cubicBezTo>
                    <a:cubicBezTo>
                      <a:pt x="16888" y="7513"/>
                      <a:pt x="16674" y="7751"/>
                      <a:pt x="16435" y="7965"/>
                    </a:cubicBezTo>
                    <a:cubicBezTo>
                      <a:pt x="16373" y="8016"/>
                      <a:pt x="16322" y="8066"/>
                      <a:pt x="16259" y="8104"/>
                    </a:cubicBezTo>
                    <a:cubicBezTo>
                      <a:pt x="16196" y="8154"/>
                      <a:pt x="16134" y="8204"/>
                      <a:pt x="16071" y="8242"/>
                    </a:cubicBezTo>
                    <a:cubicBezTo>
                      <a:pt x="15945" y="8317"/>
                      <a:pt x="15819" y="8405"/>
                      <a:pt x="15681" y="8468"/>
                    </a:cubicBezTo>
                    <a:cubicBezTo>
                      <a:pt x="15442" y="8594"/>
                      <a:pt x="15178" y="8695"/>
                      <a:pt x="14914" y="8770"/>
                    </a:cubicBezTo>
                    <a:cubicBezTo>
                      <a:pt x="14499" y="8883"/>
                      <a:pt x="14071" y="8934"/>
                      <a:pt x="13644" y="8934"/>
                    </a:cubicBezTo>
                    <a:cubicBezTo>
                      <a:pt x="13493" y="8934"/>
                      <a:pt x="13367" y="8921"/>
                      <a:pt x="13279" y="8908"/>
                    </a:cubicBezTo>
                    <a:lnTo>
                      <a:pt x="13141" y="8896"/>
                    </a:lnTo>
                    <a:lnTo>
                      <a:pt x="13141" y="8896"/>
                    </a:lnTo>
                    <a:lnTo>
                      <a:pt x="13267" y="8959"/>
                    </a:lnTo>
                    <a:cubicBezTo>
                      <a:pt x="13380" y="9009"/>
                      <a:pt x="13493" y="9059"/>
                      <a:pt x="13619" y="9097"/>
                    </a:cubicBezTo>
                    <a:cubicBezTo>
                      <a:pt x="13807" y="9160"/>
                      <a:pt x="14008" y="9210"/>
                      <a:pt x="14210" y="9235"/>
                    </a:cubicBezTo>
                    <a:cubicBezTo>
                      <a:pt x="14377" y="9259"/>
                      <a:pt x="14544" y="9268"/>
                      <a:pt x="14712" y="9268"/>
                    </a:cubicBezTo>
                    <a:cubicBezTo>
                      <a:pt x="14809" y="9268"/>
                      <a:pt x="14905" y="9265"/>
                      <a:pt x="15002" y="9260"/>
                    </a:cubicBezTo>
                    <a:lnTo>
                      <a:pt x="15027" y="9260"/>
                    </a:lnTo>
                    <a:cubicBezTo>
                      <a:pt x="14810" y="9295"/>
                      <a:pt x="14593" y="9312"/>
                      <a:pt x="14378" y="9312"/>
                    </a:cubicBezTo>
                    <a:cubicBezTo>
                      <a:pt x="12790" y="9312"/>
                      <a:pt x="11314" y="8393"/>
                      <a:pt x="10638" y="6909"/>
                    </a:cubicBezTo>
                    <a:cubicBezTo>
                      <a:pt x="9796" y="5035"/>
                      <a:pt x="10462" y="2822"/>
                      <a:pt x="12210" y="1728"/>
                    </a:cubicBezTo>
                    <a:cubicBezTo>
                      <a:pt x="12884" y="1314"/>
                      <a:pt x="13633" y="1114"/>
                      <a:pt x="14375" y="1114"/>
                    </a:cubicBezTo>
                    <a:close/>
                    <a:moveTo>
                      <a:pt x="14412" y="223"/>
                    </a:moveTo>
                    <a:cubicBezTo>
                      <a:pt x="15727" y="223"/>
                      <a:pt x="17006" y="758"/>
                      <a:pt x="17919" y="1728"/>
                    </a:cubicBezTo>
                    <a:cubicBezTo>
                      <a:pt x="18422" y="2231"/>
                      <a:pt x="18799" y="2835"/>
                      <a:pt x="19038" y="3501"/>
                    </a:cubicBezTo>
                    <a:cubicBezTo>
                      <a:pt x="19265" y="4130"/>
                      <a:pt x="19365" y="4784"/>
                      <a:pt x="19328" y="5450"/>
                    </a:cubicBezTo>
                    <a:cubicBezTo>
                      <a:pt x="19290" y="6041"/>
                      <a:pt x="19139" y="6620"/>
                      <a:pt x="18900" y="7148"/>
                    </a:cubicBezTo>
                    <a:cubicBezTo>
                      <a:pt x="18699" y="7613"/>
                      <a:pt x="18435" y="8028"/>
                      <a:pt x="18108" y="8393"/>
                    </a:cubicBezTo>
                    <a:lnTo>
                      <a:pt x="17995" y="8531"/>
                    </a:lnTo>
                    <a:cubicBezTo>
                      <a:pt x="17957" y="8569"/>
                      <a:pt x="17919" y="8594"/>
                      <a:pt x="17881" y="8632"/>
                    </a:cubicBezTo>
                    <a:lnTo>
                      <a:pt x="17668" y="8833"/>
                    </a:lnTo>
                    <a:cubicBezTo>
                      <a:pt x="17529" y="8959"/>
                      <a:pt x="17379" y="9059"/>
                      <a:pt x="17265" y="9160"/>
                    </a:cubicBezTo>
                    <a:lnTo>
                      <a:pt x="16913" y="9374"/>
                    </a:lnTo>
                    <a:cubicBezTo>
                      <a:pt x="16800" y="9449"/>
                      <a:pt x="16712" y="9487"/>
                      <a:pt x="16637" y="9525"/>
                    </a:cubicBezTo>
                    <a:lnTo>
                      <a:pt x="16398" y="9638"/>
                    </a:lnTo>
                    <a:lnTo>
                      <a:pt x="16624" y="9512"/>
                    </a:lnTo>
                    <a:cubicBezTo>
                      <a:pt x="16699" y="9462"/>
                      <a:pt x="16800" y="9424"/>
                      <a:pt x="16901" y="9348"/>
                    </a:cubicBezTo>
                    <a:lnTo>
                      <a:pt x="17240" y="9122"/>
                    </a:lnTo>
                    <a:cubicBezTo>
                      <a:pt x="17353" y="9009"/>
                      <a:pt x="17492" y="8908"/>
                      <a:pt x="17630" y="8783"/>
                    </a:cubicBezTo>
                    <a:lnTo>
                      <a:pt x="17831" y="8569"/>
                    </a:lnTo>
                    <a:cubicBezTo>
                      <a:pt x="17869" y="8531"/>
                      <a:pt x="17907" y="8506"/>
                      <a:pt x="17944" y="8456"/>
                    </a:cubicBezTo>
                    <a:lnTo>
                      <a:pt x="18045" y="8342"/>
                    </a:lnTo>
                    <a:cubicBezTo>
                      <a:pt x="18711" y="7513"/>
                      <a:pt x="19101" y="6507"/>
                      <a:pt x="19139" y="5450"/>
                    </a:cubicBezTo>
                    <a:cubicBezTo>
                      <a:pt x="19164" y="4822"/>
                      <a:pt x="19064" y="4180"/>
                      <a:pt x="18850" y="3589"/>
                    </a:cubicBezTo>
                    <a:cubicBezTo>
                      <a:pt x="18611" y="2960"/>
                      <a:pt x="18246" y="2369"/>
                      <a:pt x="17768" y="1892"/>
                    </a:cubicBezTo>
                    <a:cubicBezTo>
                      <a:pt x="16865" y="977"/>
                      <a:pt x="15640" y="468"/>
                      <a:pt x="14367" y="468"/>
                    </a:cubicBezTo>
                    <a:cubicBezTo>
                      <a:pt x="14239" y="468"/>
                      <a:pt x="14111" y="473"/>
                      <a:pt x="13983" y="483"/>
                    </a:cubicBezTo>
                    <a:cubicBezTo>
                      <a:pt x="13895" y="483"/>
                      <a:pt x="13807" y="483"/>
                      <a:pt x="13732" y="496"/>
                    </a:cubicBezTo>
                    <a:lnTo>
                      <a:pt x="13468" y="546"/>
                    </a:lnTo>
                    <a:cubicBezTo>
                      <a:pt x="13304" y="571"/>
                      <a:pt x="13141" y="609"/>
                      <a:pt x="12977" y="659"/>
                    </a:cubicBezTo>
                    <a:lnTo>
                      <a:pt x="12864" y="697"/>
                    </a:lnTo>
                    <a:lnTo>
                      <a:pt x="12738" y="747"/>
                    </a:lnTo>
                    <a:lnTo>
                      <a:pt x="12499" y="835"/>
                    </a:lnTo>
                    <a:lnTo>
                      <a:pt x="12386" y="886"/>
                    </a:lnTo>
                    <a:lnTo>
                      <a:pt x="12286" y="936"/>
                    </a:lnTo>
                    <a:lnTo>
                      <a:pt x="12059" y="1049"/>
                    </a:lnTo>
                    <a:cubicBezTo>
                      <a:pt x="11506" y="1364"/>
                      <a:pt x="11016" y="1766"/>
                      <a:pt x="10613" y="2269"/>
                    </a:cubicBezTo>
                    <a:cubicBezTo>
                      <a:pt x="9959" y="3099"/>
                      <a:pt x="9582" y="4117"/>
                      <a:pt x="9557" y="5174"/>
                    </a:cubicBezTo>
                    <a:lnTo>
                      <a:pt x="9557" y="5337"/>
                    </a:lnTo>
                    <a:cubicBezTo>
                      <a:pt x="9557" y="5387"/>
                      <a:pt x="9557" y="5438"/>
                      <a:pt x="9557" y="5488"/>
                    </a:cubicBezTo>
                    <a:lnTo>
                      <a:pt x="9582" y="5790"/>
                    </a:lnTo>
                    <a:cubicBezTo>
                      <a:pt x="9595" y="5966"/>
                      <a:pt x="9632" y="6142"/>
                      <a:pt x="9658" y="6293"/>
                    </a:cubicBezTo>
                    <a:lnTo>
                      <a:pt x="9758" y="6695"/>
                    </a:lnTo>
                    <a:cubicBezTo>
                      <a:pt x="9783" y="6821"/>
                      <a:pt x="9834" y="6909"/>
                      <a:pt x="9859" y="6984"/>
                    </a:cubicBezTo>
                    <a:lnTo>
                      <a:pt x="9947" y="7236"/>
                    </a:lnTo>
                    <a:lnTo>
                      <a:pt x="9834" y="6984"/>
                    </a:lnTo>
                    <a:cubicBezTo>
                      <a:pt x="9808" y="6909"/>
                      <a:pt x="9758" y="6821"/>
                      <a:pt x="9720" y="6708"/>
                    </a:cubicBezTo>
                    <a:lnTo>
                      <a:pt x="9595" y="6305"/>
                    </a:lnTo>
                    <a:cubicBezTo>
                      <a:pt x="9570" y="6142"/>
                      <a:pt x="9532" y="5978"/>
                      <a:pt x="9494" y="5790"/>
                    </a:cubicBezTo>
                    <a:lnTo>
                      <a:pt x="9469" y="5488"/>
                    </a:lnTo>
                    <a:cubicBezTo>
                      <a:pt x="9469" y="5438"/>
                      <a:pt x="9456" y="5387"/>
                      <a:pt x="9456" y="5337"/>
                    </a:cubicBezTo>
                    <a:cubicBezTo>
                      <a:pt x="9456" y="5287"/>
                      <a:pt x="9456" y="5224"/>
                      <a:pt x="9456" y="5174"/>
                    </a:cubicBezTo>
                    <a:cubicBezTo>
                      <a:pt x="9444" y="4683"/>
                      <a:pt x="9519" y="4180"/>
                      <a:pt x="9670" y="3715"/>
                    </a:cubicBezTo>
                    <a:cubicBezTo>
                      <a:pt x="9834" y="3149"/>
                      <a:pt x="10110" y="2621"/>
                      <a:pt x="10462" y="2143"/>
                    </a:cubicBezTo>
                    <a:cubicBezTo>
                      <a:pt x="10865" y="1615"/>
                      <a:pt x="11368" y="1187"/>
                      <a:pt x="11946" y="861"/>
                    </a:cubicBezTo>
                    <a:lnTo>
                      <a:pt x="12173" y="747"/>
                    </a:lnTo>
                    <a:lnTo>
                      <a:pt x="12286" y="684"/>
                    </a:lnTo>
                    <a:cubicBezTo>
                      <a:pt x="12336" y="659"/>
                      <a:pt x="12374" y="647"/>
                      <a:pt x="12411" y="634"/>
                    </a:cubicBezTo>
                    <a:lnTo>
                      <a:pt x="12650" y="534"/>
                    </a:lnTo>
                    <a:lnTo>
                      <a:pt x="12776" y="483"/>
                    </a:lnTo>
                    <a:lnTo>
                      <a:pt x="12902" y="446"/>
                    </a:lnTo>
                    <a:cubicBezTo>
                      <a:pt x="13078" y="395"/>
                      <a:pt x="13241" y="345"/>
                      <a:pt x="13417" y="320"/>
                    </a:cubicBezTo>
                    <a:lnTo>
                      <a:pt x="13682" y="269"/>
                    </a:lnTo>
                    <a:cubicBezTo>
                      <a:pt x="13770" y="257"/>
                      <a:pt x="13870" y="257"/>
                      <a:pt x="13958" y="244"/>
                    </a:cubicBezTo>
                    <a:cubicBezTo>
                      <a:pt x="14110" y="230"/>
                      <a:pt x="14261" y="223"/>
                      <a:pt x="14412" y="223"/>
                    </a:cubicBezTo>
                    <a:close/>
                    <a:moveTo>
                      <a:pt x="8865" y="6746"/>
                    </a:moveTo>
                    <a:lnTo>
                      <a:pt x="8865" y="6746"/>
                    </a:lnTo>
                    <a:cubicBezTo>
                      <a:pt x="8714" y="6821"/>
                      <a:pt x="8526" y="6934"/>
                      <a:pt x="8287" y="7047"/>
                    </a:cubicBezTo>
                    <a:lnTo>
                      <a:pt x="8916" y="8619"/>
                    </a:lnTo>
                    <a:lnTo>
                      <a:pt x="8123" y="7135"/>
                    </a:lnTo>
                    <a:cubicBezTo>
                      <a:pt x="6350" y="8003"/>
                      <a:pt x="2905" y="9701"/>
                      <a:pt x="1874" y="10229"/>
                    </a:cubicBezTo>
                    <a:cubicBezTo>
                      <a:pt x="1547" y="10392"/>
                      <a:pt x="1245" y="10593"/>
                      <a:pt x="968" y="10832"/>
                    </a:cubicBezTo>
                    <a:lnTo>
                      <a:pt x="1232" y="11650"/>
                    </a:lnTo>
                    <a:lnTo>
                      <a:pt x="604" y="10593"/>
                    </a:lnTo>
                    <a:lnTo>
                      <a:pt x="767" y="11059"/>
                    </a:lnTo>
                    <a:cubicBezTo>
                      <a:pt x="553" y="11348"/>
                      <a:pt x="591" y="11524"/>
                      <a:pt x="591" y="11524"/>
                    </a:cubicBezTo>
                    <a:lnTo>
                      <a:pt x="377" y="11033"/>
                    </a:lnTo>
                    <a:cubicBezTo>
                      <a:pt x="277" y="10820"/>
                      <a:pt x="327" y="10644"/>
                      <a:pt x="579" y="10531"/>
                    </a:cubicBezTo>
                    <a:lnTo>
                      <a:pt x="8865" y="6746"/>
                    </a:lnTo>
                    <a:close/>
                    <a:moveTo>
                      <a:pt x="8501" y="8632"/>
                    </a:moveTo>
                    <a:cubicBezTo>
                      <a:pt x="8501" y="8632"/>
                      <a:pt x="8086" y="8871"/>
                      <a:pt x="7470" y="9185"/>
                    </a:cubicBezTo>
                    <a:cubicBezTo>
                      <a:pt x="7155" y="9348"/>
                      <a:pt x="6778" y="9525"/>
                      <a:pt x="6388" y="9713"/>
                    </a:cubicBezTo>
                    <a:cubicBezTo>
                      <a:pt x="6187" y="9814"/>
                      <a:pt x="5986" y="9914"/>
                      <a:pt x="5772" y="10015"/>
                    </a:cubicBezTo>
                    <a:lnTo>
                      <a:pt x="5143" y="10304"/>
                    </a:lnTo>
                    <a:lnTo>
                      <a:pt x="4514" y="10593"/>
                    </a:lnTo>
                    <a:cubicBezTo>
                      <a:pt x="4301" y="10681"/>
                      <a:pt x="4087" y="10769"/>
                      <a:pt x="3886" y="10857"/>
                    </a:cubicBezTo>
                    <a:cubicBezTo>
                      <a:pt x="3483" y="11033"/>
                      <a:pt x="3106" y="11197"/>
                      <a:pt x="2792" y="11335"/>
                    </a:cubicBezTo>
                    <a:cubicBezTo>
                      <a:pt x="2138" y="11599"/>
                      <a:pt x="1685" y="11750"/>
                      <a:pt x="1685" y="11750"/>
                    </a:cubicBezTo>
                    <a:cubicBezTo>
                      <a:pt x="1685" y="11750"/>
                      <a:pt x="2100" y="11524"/>
                      <a:pt x="2729" y="11210"/>
                    </a:cubicBezTo>
                    <a:cubicBezTo>
                      <a:pt x="3043" y="11046"/>
                      <a:pt x="3408" y="10857"/>
                      <a:pt x="3798" y="10669"/>
                    </a:cubicBezTo>
                    <a:cubicBezTo>
                      <a:pt x="3999" y="10581"/>
                      <a:pt x="4200" y="10480"/>
                      <a:pt x="4414" y="10380"/>
                    </a:cubicBezTo>
                    <a:lnTo>
                      <a:pt x="5043" y="10090"/>
                    </a:lnTo>
                    <a:lnTo>
                      <a:pt x="5684" y="9801"/>
                    </a:lnTo>
                    <a:cubicBezTo>
                      <a:pt x="5885" y="9701"/>
                      <a:pt x="6099" y="9613"/>
                      <a:pt x="6300" y="9525"/>
                    </a:cubicBezTo>
                    <a:cubicBezTo>
                      <a:pt x="6702" y="9361"/>
                      <a:pt x="7080" y="9198"/>
                      <a:pt x="7394" y="9059"/>
                    </a:cubicBezTo>
                    <a:cubicBezTo>
                      <a:pt x="8048" y="8795"/>
                      <a:pt x="8501" y="8632"/>
                      <a:pt x="8501" y="8632"/>
                    </a:cubicBezTo>
                    <a:close/>
                    <a:moveTo>
                      <a:pt x="14365" y="1"/>
                    </a:moveTo>
                    <a:cubicBezTo>
                      <a:pt x="13842" y="1"/>
                      <a:pt x="13311" y="80"/>
                      <a:pt x="12789" y="244"/>
                    </a:cubicBezTo>
                    <a:cubicBezTo>
                      <a:pt x="10286" y="1049"/>
                      <a:pt x="8765" y="3602"/>
                      <a:pt x="9255" y="6192"/>
                    </a:cubicBezTo>
                    <a:cubicBezTo>
                      <a:pt x="9214" y="6169"/>
                      <a:pt x="9195" y="6159"/>
                      <a:pt x="9176" y="6159"/>
                    </a:cubicBezTo>
                    <a:cubicBezTo>
                      <a:pt x="9154" y="6159"/>
                      <a:pt x="9133" y="6172"/>
                      <a:pt x="9079" y="6192"/>
                    </a:cubicBezTo>
                    <a:lnTo>
                      <a:pt x="8979" y="6243"/>
                    </a:lnTo>
                    <a:cubicBezTo>
                      <a:pt x="8853" y="6293"/>
                      <a:pt x="8777" y="6419"/>
                      <a:pt x="8790" y="6557"/>
                    </a:cubicBezTo>
                    <a:lnTo>
                      <a:pt x="377" y="10405"/>
                    </a:lnTo>
                    <a:cubicBezTo>
                      <a:pt x="113" y="10518"/>
                      <a:pt x="0" y="10820"/>
                      <a:pt x="126" y="11071"/>
                    </a:cubicBezTo>
                    <a:lnTo>
                      <a:pt x="566" y="12052"/>
                    </a:lnTo>
                    <a:cubicBezTo>
                      <a:pt x="649" y="12237"/>
                      <a:pt x="835" y="12347"/>
                      <a:pt x="1028" y="12347"/>
                    </a:cubicBezTo>
                    <a:cubicBezTo>
                      <a:pt x="1096" y="12347"/>
                      <a:pt x="1166" y="12333"/>
                      <a:pt x="1232" y="12304"/>
                    </a:cubicBezTo>
                    <a:lnTo>
                      <a:pt x="9658" y="8456"/>
                    </a:lnTo>
                    <a:cubicBezTo>
                      <a:pt x="9720" y="8510"/>
                      <a:pt x="9793" y="8541"/>
                      <a:pt x="9869" y="8541"/>
                    </a:cubicBezTo>
                    <a:cubicBezTo>
                      <a:pt x="9915" y="8541"/>
                      <a:pt x="9962" y="8530"/>
                      <a:pt x="10010" y="8506"/>
                    </a:cubicBezTo>
                    <a:lnTo>
                      <a:pt x="10110" y="8468"/>
                    </a:lnTo>
                    <a:cubicBezTo>
                      <a:pt x="10198" y="8431"/>
                      <a:pt x="10198" y="8443"/>
                      <a:pt x="10223" y="8368"/>
                    </a:cubicBezTo>
                    <a:cubicBezTo>
                      <a:pt x="11237" y="9716"/>
                      <a:pt x="12797" y="10442"/>
                      <a:pt x="14384" y="10442"/>
                    </a:cubicBezTo>
                    <a:cubicBezTo>
                      <a:pt x="15298" y="10442"/>
                      <a:pt x="16220" y="10201"/>
                      <a:pt x="17052" y="9701"/>
                    </a:cubicBezTo>
                    <a:cubicBezTo>
                      <a:pt x="19340" y="8330"/>
                      <a:pt x="20220" y="5463"/>
                      <a:pt x="19114" y="3049"/>
                    </a:cubicBezTo>
                    <a:cubicBezTo>
                      <a:pt x="18237" y="1146"/>
                      <a:pt x="16359" y="1"/>
                      <a:pt x="14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29"/>
              <p:cNvSpPr/>
              <p:nvPr/>
            </p:nvSpPr>
            <p:spPr>
              <a:xfrm rot="-6237134">
                <a:off x="6861245" y="3687687"/>
                <a:ext cx="146627" cy="286020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5446" extrusionOk="0">
                    <a:moveTo>
                      <a:pt x="2792" y="1"/>
                    </a:moveTo>
                    <a:cubicBezTo>
                      <a:pt x="855" y="881"/>
                      <a:pt x="0" y="3157"/>
                      <a:pt x="881" y="5094"/>
                    </a:cubicBezTo>
                    <a:cubicBezTo>
                      <a:pt x="974" y="5299"/>
                      <a:pt x="1163" y="5446"/>
                      <a:pt x="1291" y="5446"/>
                    </a:cubicBezTo>
                    <a:cubicBezTo>
                      <a:pt x="1423" y="5446"/>
                      <a:pt x="1492" y="5293"/>
                      <a:pt x="1333" y="4892"/>
                    </a:cubicBezTo>
                    <a:cubicBezTo>
                      <a:pt x="1019" y="4088"/>
                      <a:pt x="717" y="3258"/>
                      <a:pt x="1170" y="2000"/>
                    </a:cubicBezTo>
                    <a:cubicBezTo>
                      <a:pt x="1497" y="1183"/>
                      <a:pt x="2063" y="479"/>
                      <a:pt x="27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M Fell English SC"/>
              <a:buNone/>
              <a:defRPr sz="3500">
                <a:solidFill>
                  <a:schemeClr val="dk1"/>
                </a:solidFill>
                <a:latin typeface="IM Fell English SC"/>
                <a:ea typeface="IM Fell English SC"/>
                <a:cs typeface="IM Fell English SC"/>
                <a:sym typeface="IM Fell English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Condensed"/>
              <a:buChar char="●"/>
              <a:defRPr sz="1800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Condensed"/>
              <a:buChar char="○"/>
              <a:defRPr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Condensed"/>
              <a:buChar char="■"/>
              <a:defRPr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Condensed"/>
              <a:buChar char="●"/>
              <a:defRPr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Condensed"/>
              <a:buChar char="○"/>
              <a:defRPr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Condensed"/>
              <a:buChar char="■"/>
              <a:defRPr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Condensed"/>
              <a:buChar char="●"/>
              <a:defRPr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Condensed"/>
              <a:buChar char="○"/>
              <a:defRPr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Condensed"/>
              <a:buChar char="■"/>
              <a:defRPr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8" r:id="rId4"/>
    <p:sldLayoutId id="2147483659" r:id="rId5"/>
    <p:sldLayoutId id="2147483668" r:id="rId6"/>
    <p:sldLayoutId id="2147483671" r:id="rId7"/>
    <p:sldLayoutId id="2147483674" r:id="rId8"/>
    <p:sldLayoutId id="214748367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" name="Google Shape;4894;p34"/>
          <p:cNvSpPr txBox="1">
            <a:spLocks noGrp="1"/>
          </p:cNvSpPr>
          <p:nvPr>
            <p:ph type="ctrTitle"/>
          </p:nvPr>
        </p:nvSpPr>
        <p:spPr>
          <a:xfrm>
            <a:off x="1895400" y="1209850"/>
            <a:ext cx="5353200" cy="21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Tamási Áron színpadi művei</a:t>
            </a:r>
            <a:endParaRPr dirty="0"/>
          </a:p>
        </p:txBody>
      </p:sp>
      <p:sp>
        <p:nvSpPr>
          <p:cNvPr id="4895" name="Google Shape;4895;p34"/>
          <p:cNvSpPr txBox="1">
            <a:spLocks noGrp="1"/>
          </p:cNvSpPr>
          <p:nvPr>
            <p:ph type="subTitle" idx="1"/>
          </p:nvPr>
        </p:nvSpPr>
        <p:spPr>
          <a:xfrm>
            <a:off x="1895400" y="3507850"/>
            <a:ext cx="53532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1924-1935</a:t>
            </a:r>
          </a:p>
        </p:txBody>
      </p:sp>
      <p:grpSp>
        <p:nvGrpSpPr>
          <p:cNvPr id="4896" name="Google Shape;4896;p34"/>
          <p:cNvGrpSpPr/>
          <p:nvPr/>
        </p:nvGrpSpPr>
        <p:grpSpPr>
          <a:xfrm rot="-1038943">
            <a:off x="2854982" y="649412"/>
            <a:ext cx="1495569" cy="476361"/>
            <a:chOff x="4440625" y="1955050"/>
            <a:chExt cx="825550" cy="262950"/>
          </a:xfrm>
        </p:grpSpPr>
        <p:sp>
          <p:nvSpPr>
            <p:cNvPr id="4897" name="Google Shape;4897;p34"/>
            <p:cNvSpPr/>
            <p:nvPr/>
          </p:nvSpPr>
          <p:spPr>
            <a:xfrm>
              <a:off x="4440625" y="1955050"/>
              <a:ext cx="825550" cy="262950"/>
            </a:xfrm>
            <a:custGeom>
              <a:avLst/>
              <a:gdLst/>
              <a:ahLst/>
              <a:cxnLst/>
              <a:rect l="l" t="t" r="r" b="b"/>
              <a:pathLst>
                <a:path w="33022" h="10518" extrusionOk="0">
                  <a:moveTo>
                    <a:pt x="21149" y="0"/>
                  </a:moveTo>
                  <a:cubicBezTo>
                    <a:pt x="21003" y="0"/>
                    <a:pt x="20856" y="17"/>
                    <a:pt x="20711" y="52"/>
                  </a:cubicBezTo>
                  <a:lnTo>
                    <a:pt x="20560" y="90"/>
                  </a:lnTo>
                  <a:lnTo>
                    <a:pt x="20484" y="103"/>
                  </a:lnTo>
                  <a:cubicBezTo>
                    <a:pt x="20371" y="140"/>
                    <a:pt x="20208" y="191"/>
                    <a:pt x="20019" y="254"/>
                  </a:cubicBezTo>
                  <a:lnTo>
                    <a:pt x="19956" y="279"/>
                  </a:lnTo>
                  <a:cubicBezTo>
                    <a:pt x="19780" y="342"/>
                    <a:pt x="19579" y="430"/>
                    <a:pt x="19365" y="530"/>
                  </a:cubicBezTo>
                  <a:lnTo>
                    <a:pt x="19290" y="568"/>
                  </a:lnTo>
                  <a:cubicBezTo>
                    <a:pt x="19152" y="643"/>
                    <a:pt x="19026" y="706"/>
                    <a:pt x="18887" y="794"/>
                  </a:cubicBezTo>
                  <a:lnTo>
                    <a:pt x="18774" y="794"/>
                  </a:lnTo>
                  <a:cubicBezTo>
                    <a:pt x="18334" y="832"/>
                    <a:pt x="17894" y="882"/>
                    <a:pt x="17454" y="970"/>
                  </a:cubicBezTo>
                  <a:cubicBezTo>
                    <a:pt x="17341" y="945"/>
                    <a:pt x="17240" y="945"/>
                    <a:pt x="17140" y="945"/>
                  </a:cubicBezTo>
                  <a:lnTo>
                    <a:pt x="16762" y="945"/>
                  </a:lnTo>
                  <a:cubicBezTo>
                    <a:pt x="16486" y="970"/>
                    <a:pt x="16209" y="1021"/>
                    <a:pt x="15932" y="1084"/>
                  </a:cubicBezTo>
                  <a:lnTo>
                    <a:pt x="15882" y="1096"/>
                  </a:lnTo>
                  <a:cubicBezTo>
                    <a:pt x="15543" y="1184"/>
                    <a:pt x="15228" y="1285"/>
                    <a:pt x="14901" y="1423"/>
                  </a:cubicBezTo>
                  <a:lnTo>
                    <a:pt x="14864" y="1436"/>
                  </a:lnTo>
                  <a:cubicBezTo>
                    <a:pt x="14612" y="1549"/>
                    <a:pt x="14373" y="1662"/>
                    <a:pt x="14159" y="1775"/>
                  </a:cubicBezTo>
                  <a:cubicBezTo>
                    <a:pt x="14065" y="1764"/>
                    <a:pt x="13971" y="1758"/>
                    <a:pt x="13877" y="1758"/>
                  </a:cubicBezTo>
                  <a:cubicBezTo>
                    <a:pt x="13657" y="1758"/>
                    <a:pt x="13440" y="1789"/>
                    <a:pt x="13229" y="1851"/>
                  </a:cubicBezTo>
                  <a:cubicBezTo>
                    <a:pt x="12927" y="1939"/>
                    <a:pt x="12600" y="1989"/>
                    <a:pt x="12286" y="2002"/>
                  </a:cubicBezTo>
                  <a:lnTo>
                    <a:pt x="12248" y="2002"/>
                  </a:lnTo>
                  <a:cubicBezTo>
                    <a:pt x="11883" y="1939"/>
                    <a:pt x="11506" y="1914"/>
                    <a:pt x="11141" y="1914"/>
                  </a:cubicBezTo>
                  <a:cubicBezTo>
                    <a:pt x="10613" y="1914"/>
                    <a:pt x="10085" y="1989"/>
                    <a:pt x="9582" y="2115"/>
                  </a:cubicBezTo>
                  <a:cubicBezTo>
                    <a:pt x="9392" y="2051"/>
                    <a:pt x="9196" y="2021"/>
                    <a:pt x="9000" y="2021"/>
                  </a:cubicBezTo>
                  <a:cubicBezTo>
                    <a:pt x="8652" y="2021"/>
                    <a:pt x="8308" y="2118"/>
                    <a:pt x="8010" y="2303"/>
                  </a:cubicBezTo>
                  <a:lnTo>
                    <a:pt x="7897" y="2366"/>
                  </a:lnTo>
                  <a:lnTo>
                    <a:pt x="7809" y="2429"/>
                  </a:lnTo>
                  <a:cubicBezTo>
                    <a:pt x="7784" y="2454"/>
                    <a:pt x="7708" y="2492"/>
                    <a:pt x="7620" y="2542"/>
                  </a:cubicBezTo>
                  <a:cubicBezTo>
                    <a:pt x="7583" y="2567"/>
                    <a:pt x="7545" y="2593"/>
                    <a:pt x="7507" y="2605"/>
                  </a:cubicBezTo>
                  <a:cubicBezTo>
                    <a:pt x="7482" y="2630"/>
                    <a:pt x="7394" y="2681"/>
                    <a:pt x="7231" y="2781"/>
                  </a:cubicBezTo>
                  <a:lnTo>
                    <a:pt x="7180" y="2806"/>
                  </a:lnTo>
                  <a:cubicBezTo>
                    <a:pt x="7055" y="2882"/>
                    <a:pt x="6941" y="2945"/>
                    <a:pt x="6841" y="2995"/>
                  </a:cubicBezTo>
                  <a:lnTo>
                    <a:pt x="6753" y="3045"/>
                  </a:lnTo>
                  <a:cubicBezTo>
                    <a:pt x="6627" y="3096"/>
                    <a:pt x="6514" y="3158"/>
                    <a:pt x="6426" y="3196"/>
                  </a:cubicBezTo>
                  <a:cubicBezTo>
                    <a:pt x="6199" y="3158"/>
                    <a:pt x="5973" y="3108"/>
                    <a:pt x="5759" y="3070"/>
                  </a:cubicBezTo>
                  <a:cubicBezTo>
                    <a:pt x="4716" y="2857"/>
                    <a:pt x="3684" y="2618"/>
                    <a:pt x="2892" y="2442"/>
                  </a:cubicBezTo>
                  <a:cubicBezTo>
                    <a:pt x="2741" y="2404"/>
                    <a:pt x="2578" y="2391"/>
                    <a:pt x="2427" y="2391"/>
                  </a:cubicBezTo>
                  <a:cubicBezTo>
                    <a:pt x="1962" y="2391"/>
                    <a:pt x="1509" y="2542"/>
                    <a:pt x="1144" y="2831"/>
                  </a:cubicBezTo>
                  <a:cubicBezTo>
                    <a:pt x="0" y="3737"/>
                    <a:pt x="226" y="5535"/>
                    <a:pt x="1559" y="6126"/>
                  </a:cubicBezTo>
                  <a:cubicBezTo>
                    <a:pt x="2565" y="6579"/>
                    <a:pt x="3622" y="6906"/>
                    <a:pt x="4703" y="7145"/>
                  </a:cubicBezTo>
                  <a:cubicBezTo>
                    <a:pt x="5244" y="7258"/>
                    <a:pt x="5797" y="7371"/>
                    <a:pt x="6388" y="7472"/>
                  </a:cubicBezTo>
                  <a:cubicBezTo>
                    <a:pt x="6476" y="7522"/>
                    <a:pt x="6552" y="7572"/>
                    <a:pt x="6640" y="7622"/>
                  </a:cubicBezTo>
                  <a:lnTo>
                    <a:pt x="6690" y="7660"/>
                  </a:lnTo>
                  <a:cubicBezTo>
                    <a:pt x="6765" y="7710"/>
                    <a:pt x="6841" y="7761"/>
                    <a:pt x="6904" y="7824"/>
                  </a:cubicBezTo>
                  <a:cubicBezTo>
                    <a:pt x="6941" y="7849"/>
                    <a:pt x="6992" y="7887"/>
                    <a:pt x="7029" y="7912"/>
                  </a:cubicBezTo>
                  <a:lnTo>
                    <a:pt x="7105" y="7975"/>
                  </a:lnTo>
                  <a:cubicBezTo>
                    <a:pt x="7130" y="8000"/>
                    <a:pt x="7155" y="8025"/>
                    <a:pt x="7180" y="8050"/>
                  </a:cubicBezTo>
                  <a:lnTo>
                    <a:pt x="7293" y="8151"/>
                  </a:lnTo>
                  <a:cubicBezTo>
                    <a:pt x="7595" y="8415"/>
                    <a:pt x="7960" y="8578"/>
                    <a:pt x="8350" y="8628"/>
                  </a:cubicBezTo>
                  <a:lnTo>
                    <a:pt x="8476" y="8716"/>
                  </a:lnTo>
                  <a:lnTo>
                    <a:pt x="8538" y="8754"/>
                  </a:lnTo>
                  <a:cubicBezTo>
                    <a:pt x="8702" y="8867"/>
                    <a:pt x="8853" y="8955"/>
                    <a:pt x="8978" y="9043"/>
                  </a:cubicBezTo>
                  <a:lnTo>
                    <a:pt x="9041" y="9094"/>
                  </a:lnTo>
                  <a:lnTo>
                    <a:pt x="9393" y="9307"/>
                  </a:lnTo>
                  <a:lnTo>
                    <a:pt x="9456" y="9333"/>
                  </a:lnTo>
                  <a:lnTo>
                    <a:pt x="9595" y="9421"/>
                  </a:lnTo>
                  <a:cubicBezTo>
                    <a:pt x="9834" y="9559"/>
                    <a:pt x="10098" y="9634"/>
                    <a:pt x="10374" y="9660"/>
                  </a:cubicBezTo>
                  <a:cubicBezTo>
                    <a:pt x="10664" y="9798"/>
                    <a:pt x="10940" y="9911"/>
                    <a:pt x="11204" y="9999"/>
                  </a:cubicBezTo>
                  <a:lnTo>
                    <a:pt x="11255" y="10024"/>
                  </a:lnTo>
                  <a:cubicBezTo>
                    <a:pt x="11544" y="10112"/>
                    <a:pt x="11833" y="10188"/>
                    <a:pt x="12135" y="10251"/>
                  </a:cubicBezTo>
                  <a:cubicBezTo>
                    <a:pt x="12223" y="10276"/>
                    <a:pt x="12311" y="10288"/>
                    <a:pt x="12374" y="10288"/>
                  </a:cubicBezTo>
                  <a:lnTo>
                    <a:pt x="12474" y="10313"/>
                  </a:lnTo>
                  <a:cubicBezTo>
                    <a:pt x="12555" y="10323"/>
                    <a:pt x="12636" y="10328"/>
                    <a:pt x="12717" y="10328"/>
                  </a:cubicBezTo>
                  <a:cubicBezTo>
                    <a:pt x="12953" y="10328"/>
                    <a:pt x="13189" y="10288"/>
                    <a:pt x="13405" y="10213"/>
                  </a:cubicBezTo>
                  <a:cubicBezTo>
                    <a:pt x="14637" y="10401"/>
                    <a:pt x="15882" y="10502"/>
                    <a:pt x="17140" y="10515"/>
                  </a:cubicBezTo>
                  <a:cubicBezTo>
                    <a:pt x="17232" y="10517"/>
                    <a:pt x="17325" y="10518"/>
                    <a:pt x="17418" y="10518"/>
                  </a:cubicBezTo>
                  <a:cubicBezTo>
                    <a:pt x="17885" y="10518"/>
                    <a:pt x="18363" y="10492"/>
                    <a:pt x="18825" y="10439"/>
                  </a:cubicBezTo>
                  <a:cubicBezTo>
                    <a:pt x="19013" y="10414"/>
                    <a:pt x="19189" y="10364"/>
                    <a:pt x="19353" y="10301"/>
                  </a:cubicBezTo>
                  <a:lnTo>
                    <a:pt x="19655" y="10351"/>
                  </a:lnTo>
                  <a:lnTo>
                    <a:pt x="19705" y="10351"/>
                  </a:lnTo>
                  <a:cubicBezTo>
                    <a:pt x="20019" y="10389"/>
                    <a:pt x="20296" y="10414"/>
                    <a:pt x="20547" y="10439"/>
                  </a:cubicBezTo>
                  <a:lnTo>
                    <a:pt x="20585" y="10439"/>
                  </a:lnTo>
                  <a:cubicBezTo>
                    <a:pt x="20837" y="10452"/>
                    <a:pt x="21038" y="10464"/>
                    <a:pt x="21189" y="10464"/>
                  </a:cubicBezTo>
                  <a:lnTo>
                    <a:pt x="21465" y="10464"/>
                  </a:lnTo>
                  <a:cubicBezTo>
                    <a:pt x="21993" y="10464"/>
                    <a:pt x="22496" y="10238"/>
                    <a:pt x="22849" y="9861"/>
                  </a:cubicBezTo>
                  <a:cubicBezTo>
                    <a:pt x="23100" y="9773"/>
                    <a:pt x="23352" y="9697"/>
                    <a:pt x="23603" y="9609"/>
                  </a:cubicBezTo>
                  <a:cubicBezTo>
                    <a:pt x="23892" y="9509"/>
                    <a:pt x="24383" y="9345"/>
                    <a:pt x="24559" y="9307"/>
                  </a:cubicBezTo>
                  <a:cubicBezTo>
                    <a:pt x="25313" y="9257"/>
                    <a:pt x="26357" y="9245"/>
                    <a:pt x="26395" y="9245"/>
                  </a:cubicBezTo>
                  <a:cubicBezTo>
                    <a:pt x="26747" y="9245"/>
                    <a:pt x="27099" y="9157"/>
                    <a:pt x="27426" y="9006"/>
                  </a:cubicBezTo>
                  <a:cubicBezTo>
                    <a:pt x="27523" y="9022"/>
                    <a:pt x="27620" y="9029"/>
                    <a:pt x="27716" y="9029"/>
                  </a:cubicBezTo>
                  <a:cubicBezTo>
                    <a:pt x="28309" y="9029"/>
                    <a:pt x="28880" y="8738"/>
                    <a:pt x="29237" y="8251"/>
                  </a:cubicBezTo>
                  <a:cubicBezTo>
                    <a:pt x="29287" y="8226"/>
                    <a:pt x="29337" y="8226"/>
                    <a:pt x="29400" y="8226"/>
                  </a:cubicBezTo>
                  <a:cubicBezTo>
                    <a:pt x="32267" y="7987"/>
                    <a:pt x="32946" y="6554"/>
                    <a:pt x="33009" y="5397"/>
                  </a:cubicBezTo>
                  <a:cubicBezTo>
                    <a:pt x="33022" y="5309"/>
                    <a:pt x="33022" y="5221"/>
                    <a:pt x="33009" y="5133"/>
                  </a:cubicBezTo>
                  <a:cubicBezTo>
                    <a:pt x="32934" y="3687"/>
                    <a:pt x="31726" y="3058"/>
                    <a:pt x="31072" y="2718"/>
                  </a:cubicBezTo>
                  <a:cubicBezTo>
                    <a:pt x="30821" y="2593"/>
                    <a:pt x="30582" y="2454"/>
                    <a:pt x="30356" y="2291"/>
                  </a:cubicBezTo>
                  <a:cubicBezTo>
                    <a:pt x="29928" y="1964"/>
                    <a:pt x="29438" y="1737"/>
                    <a:pt x="28922" y="1624"/>
                  </a:cubicBezTo>
                  <a:cubicBezTo>
                    <a:pt x="28847" y="1536"/>
                    <a:pt x="28759" y="1461"/>
                    <a:pt x="28671" y="1398"/>
                  </a:cubicBezTo>
                  <a:cubicBezTo>
                    <a:pt x="28432" y="1209"/>
                    <a:pt x="27514" y="606"/>
                    <a:pt x="25942" y="354"/>
                  </a:cubicBezTo>
                  <a:cubicBezTo>
                    <a:pt x="25791" y="329"/>
                    <a:pt x="25602" y="304"/>
                    <a:pt x="25389" y="279"/>
                  </a:cubicBezTo>
                  <a:cubicBezTo>
                    <a:pt x="25099" y="115"/>
                    <a:pt x="24772" y="27"/>
                    <a:pt x="24446" y="27"/>
                  </a:cubicBezTo>
                  <a:lnTo>
                    <a:pt x="24207" y="27"/>
                  </a:lnTo>
                  <a:lnTo>
                    <a:pt x="24093" y="40"/>
                  </a:lnTo>
                  <a:cubicBezTo>
                    <a:pt x="23993" y="52"/>
                    <a:pt x="23842" y="78"/>
                    <a:pt x="23666" y="115"/>
                  </a:cubicBezTo>
                  <a:lnTo>
                    <a:pt x="23603" y="128"/>
                  </a:lnTo>
                  <a:cubicBezTo>
                    <a:pt x="23515" y="103"/>
                    <a:pt x="23427" y="90"/>
                    <a:pt x="23352" y="90"/>
                  </a:cubicBezTo>
                  <a:cubicBezTo>
                    <a:pt x="23289" y="78"/>
                    <a:pt x="23100" y="65"/>
                    <a:pt x="22811" y="65"/>
                  </a:cubicBezTo>
                  <a:cubicBezTo>
                    <a:pt x="22559" y="65"/>
                    <a:pt x="22220" y="78"/>
                    <a:pt x="21792" y="115"/>
                  </a:cubicBezTo>
                  <a:cubicBezTo>
                    <a:pt x="21588" y="40"/>
                    <a:pt x="21370" y="0"/>
                    <a:pt x="21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2">
                  <a:alpha val="3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34"/>
            <p:cNvSpPr/>
            <p:nvPr/>
          </p:nvSpPr>
          <p:spPr>
            <a:xfrm>
              <a:off x="4497525" y="2001925"/>
              <a:ext cx="721175" cy="168925"/>
            </a:xfrm>
            <a:custGeom>
              <a:avLst/>
              <a:gdLst/>
              <a:ahLst/>
              <a:cxnLst/>
              <a:rect l="l" t="t" r="r" b="b"/>
              <a:pathLst>
                <a:path w="28847" h="6757" extrusionOk="0">
                  <a:moveTo>
                    <a:pt x="18875" y="1"/>
                  </a:moveTo>
                  <a:lnTo>
                    <a:pt x="18724" y="39"/>
                  </a:lnTo>
                  <a:cubicBezTo>
                    <a:pt x="18636" y="64"/>
                    <a:pt x="18510" y="101"/>
                    <a:pt x="18359" y="152"/>
                  </a:cubicBezTo>
                  <a:cubicBezTo>
                    <a:pt x="18208" y="202"/>
                    <a:pt x="18058" y="277"/>
                    <a:pt x="17894" y="353"/>
                  </a:cubicBezTo>
                  <a:cubicBezTo>
                    <a:pt x="17718" y="428"/>
                    <a:pt x="17567" y="541"/>
                    <a:pt x="17404" y="642"/>
                  </a:cubicBezTo>
                  <a:cubicBezTo>
                    <a:pt x="17253" y="730"/>
                    <a:pt x="17127" y="856"/>
                    <a:pt x="17001" y="956"/>
                  </a:cubicBezTo>
                  <a:lnTo>
                    <a:pt x="16976" y="994"/>
                  </a:lnTo>
                  <a:cubicBezTo>
                    <a:pt x="16976" y="944"/>
                    <a:pt x="16938" y="894"/>
                    <a:pt x="16901" y="868"/>
                  </a:cubicBezTo>
                  <a:cubicBezTo>
                    <a:pt x="16828" y="827"/>
                    <a:pt x="16746" y="802"/>
                    <a:pt x="16663" y="802"/>
                  </a:cubicBezTo>
                  <a:cubicBezTo>
                    <a:pt x="16646" y="802"/>
                    <a:pt x="16629" y="803"/>
                    <a:pt x="16611" y="806"/>
                  </a:cubicBezTo>
                  <a:cubicBezTo>
                    <a:pt x="15668" y="868"/>
                    <a:pt x="14750" y="1070"/>
                    <a:pt x="13858" y="1384"/>
                  </a:cubicBezTo>
                  <a:lnTo>
                    <a:pt x="13342" y="1585"/>
                  </a:lnTo>
                  <a:lnTo>
                    <a:pt x="12965" y="1724"/>
                  </a:lnTo>
                  <a:cubicBezTo>
                    <a:pt x="13153" y="1623"/>
                    <a:pt x="13342" y="1522"/>
                    <a:pt x="13518" y="1434"/>
                  </a:cubicBezTo>
                  <a:cubicBezTo>
                    <a:pt x="13719" y="1321"/>
                    <a:pt x="13933" y="1233"/>
                    <a:pt x="14159" y="1145"/>
                  </a:cubicBezTo>
                  <a:cubicBezTo>
                    <a:pt x="14323" y="1082"/>
                    <a:pt x="14486" y="1032"/>
                    <a:pt x="14662" y="994"/>
                  </a:cubicBezTo>
                  <a:cubicBezTo>
                    <a:pt x="14725" y="982"/>
                    <a:pt x="14776" y="969"/>
                    <a:pt x="14813" y="956"/>
                  </a:cubicBezTo>
                  <a:lnTo>
                    <a:pt x="14876" y="944"/>
                  </a:lnTo>
                  <a:lnTo>
                    <a:pt x="14662" y="944"/>
                  </a:lnTo>
                  <a:cubicBezTo>
                    <a:pt x="14461" y="956"/>
                    <a:pt x="14273" y="994"/>
                    <a:pt x="14084" y="1032"/>
                  </a:cubicBezTo>
                  <a:cubicBezTo>
                    <a:pt x="13845" y="1095"/>
                    <a:pt x="13593" y="1183"/>
                    <a:pt x="13355" y="1283"/>
                  </a:cubicBezTo>
                  <a:cubicBezTo>
                    <a:pt x="13103" y="1384"/>
                    <a:pt x="12852" y="1510"/>
                    <a:pt x="12613" y="1635"/>
                  </a:cubicBezTo>
                  <a:cubicBezTo>
                    <a:pt x="12374" y="1761"/>
                    <a:pt x="12160" y="1900"/>
                    <a:pt x="11934" y="2013"/>
                  </a:cubicBezTo>
                  <a:cubicBezTo>
                    <a:pt x="11946" y="2000"/>
                    <a:pt x="11946" y="1975"/>
                    <a:pt x="11946" y="1950"/>
                  </a:cubicBezTo>
                  <a:cubicBezTo>
                    <a:pt x="11946" y="1912"/>
                    <a:pt x="11921" y="1874"/>
                    <a:pt x="11883" y="1849"/>
                  </a:cubicBezTo>
                  <a:cubicBezTo>
                    <a:pt x="11809" y="1791"/>
                    <a:pt x="11713" y="1761"/>
                    <a:pt x="11617" y="1761"/>
                  </a:cubicBezTo>
                  <a:cubicBezTo>
                    <a:pt x="11566" y="1761"/>
                    <a:pt x="11516" y="1769"/>
                    <a:pt x="11468" y="1786"/>
                  </a:cubicBezTo>
                  <a:cubicBezTo>
                    <a:pt x="11219" y="1849"/>
                    <a:pt x="10558" y="1997"/>
                    <a:pt x="10030" y="1997"/>
                  </a:cubicBezTo>
                  <a:cubicBezTo>
                    <a:pt x="9919" y="1997"/>
                    <a:pt x="9814" y="1990"/>
                    <a:pt x="9720" y="1975"/>
                  </a:cubicBezTo>
                  <a:cubicBezTo>
                    <a:pt x="9411" y="1928"/>
                    <a:pt x="9147" y="1900"/>
                    <a:pt x="8882" y="1900"/>
                  </a:cubicBezTo>
                  <a:cubicBezTo>
                    <a:pt x="8374" y="1900"/>
                    <a:pt x="7865" y="2004"/>
                    <a:pt x="7029" y="2277"/>
                  </a:cubicBezTo>
                  <a:cubicBezTo>
                    <a:pt x="6791" y="2352"/>
                    <a:pt x="6501" y="2453"/>
                    <a:pt x="6200" y="2579"/>
                  </a:cubicBezTo>
                  <a:cubicBezTo>
                    <a:pt x="6300" y="2491"/>
                    <a:pt x="6388" y="2415"/>
                    <a:pt x="6464" y="2340"/>
                  </a:cubicBezTo>
                  <a:cubicBezTo>
                    <a:pt x="6552" y="2252"/>
                    <a:pt x="6614" y="2164"/>
                    <a:pt x="6665" y="2113"/>
                  </a:cubicBezTo>
                  <a:lnTo>
                    <a:pt x="6728" y="2013"/>
                  </a:lnTo>
                  <a:lnTo>
                    <a:pt x="6728" y="2013"/>
                  </a:lnTo>
                  <a:lnTo>
                    <a:pt x="6602" y="2088"/>
                  </a:lnTo>
                  <a:cubicBezTo>
                    <a:pt x="6539" y="2138"/>
                    <a:pt x="6438" y="2201"/>
                    <a:pt x="6313" y="2277"/>
                  </a:cubicBezTo>
                  <a:cubicBezTo>
                    <a:pt x="6187" y="2352"/>
                    <a:pt x="6049" y="2440"/>
                    <a:pt x="5885" y="2528"/>
                  </a:cubicBezTo>
                  <a:cubicBezTo>
                    <a:pt x="5722" y="2616"/>
                    <a:pt x="5558" y="2717"/>
                    <a:pt x="5382" y="2805"/>
                  </a:cubicBezTo>
                  <a:cubicBezTo>
                    <a:pt x="5206" y="2893"/>
                    <a:pt x="5030" y="2981"/>
                    <a:pt x="4854" y="3056"/>
                  </a:cubicBezTo>
                  <a:cubicBezTo>
                    <a:pt x="4678" y="3132"/>
                    <a:pt x="4527" y="3220"/>
                    <a:pt x="4376" y="3270"/>
                  </a:cubicBezTo>
                  <a:cubicBezTo>
                    <a:pt x="3961" y="3195"/>
                    <a:pt x="3534" y="3119"/>
                    <a:pt x="3119" y="3031"/>
                  </a:cubicBezTo>
                  <a:cubicBezTo>
                    <a:pt x="2138" y="2843"/>
                    <a:pt x="1170" y="2629"/>
                    <a:pt x="201" y="2403"/>
                  </a:cubicBezTo>
                  <a:cubicBezTo>
                    <a:pt x="188" y="2399"/>
                    <a:pt x="174" y="2398"/>
                    <a:pt x="161" y="2398"/>
                  </a:cubicBezTo>
                  <a:cubicBezTo>
                    <a:pt x="124" y="2398"/>
                    <a:pt x="87" y="2409"/>
                    <a:pt x="50" y="2428"/>
                  </a:cubicBezTo>
                  <a:cubicBezTo>
                    <a:pt x="0" y="2465"/>
                    <a:pt x="13" y="2516"/>
                    <a:pt x="63" y="2541"/>
                  </a:cubicBezTo>
                  <a:cubicBezTo>
                    <a:pt x="968" y="2931"/>
                    <a:pt x="1899" y="3232"/>
                    <a:pt x="2855" y="3434"/>
                  </a:cubicBezTo>
                  <a:cubicBezTo>
                    <a:pt x="3458" y="3572"/>
                    <a:pt x="4074" y="3685"/>
                    <a:pt x="4703" y="3786"/>
                  </a:cubicBezTo>
                  <a:lnTo>
                    <a:pt x="4816" y="3849"/>
                  </a:lnTo>
                  <a:cubicBezTo>
                    <a:pt x="5030" y="3937"/>
                    <a:pt x="5231" y="4050"/>
                    <a:pt x="5420" y="4188"/>
                  </a:cubicBezTo>
                  <a:cubicBezTo>
                    <a:pt x="5583" y="4289"/>
                    <a:pt x="5734" y="4389"/>
                    <a:pt x="5873" y="4515"/>
                  </a:cubicBezTo>
                  <a:cubicBezTo>
                    <a:pt x="5948" y="4565"/>
                    <a:pt x="5998" y="4616"/>
                    <a:pt x="6049" y="4666"/>
                  </a:cubicBezTo>
                  <a:cubicBezTo>
                    <a:pt x="6099" y="4691"/>
                    <a:pt x="6137" y="4741"/>
                    <a:pt x="6174" y="4779"/>
                  </a:cubicBezTo>
                  <a:lnTo>
                    <a:pt x="6288" y="4880"/>
                  </a:lnTo>
                  <a:lnTo>
                    <a:pt x="6237" y="4754"/>
                  </a:lnTo>
                  <a:cubicBezTo>
                    <a:pt x="6212" y="4716"/>
                    <a:pt x="6187" y="4666"/>
                    <a:pt x="6162" y="4628"/>
                  </a:cubicBezTo>
                  <a:cubicBezTo>
                    <a:pt x="6124" y="4565"/>
                    <a:pt x="6086" y="4503"/>
                    <a:pt x="6049" y="4452"/>
                  </a:cubicBezTo>
                  <a:cubicBezTo>
                    <a:pt x="5998" y="4389"/>
                    <a:pt x="5948" y="4326"/>
                    <a:pt x="5873" y="4264"/>
                  </a:cubicBezTo>
                  <a:lnTo>
                    <a:pt x="5873" y="4264"/>
                  </a:lnTo>
                  <a:cubicBezTo>
                    <a:pt x="5998" y="4352"/>
                    <a:pt x="6137" y="4452"/>
                    <a:pt x="6275" y="4565"/>
                  </a:cubicBezTo>
                  <a:cubicBezTo>
                    <a:pt x="6413" y="4679"/>
                    <a:pt x="6614" y="4817"/>
                    <a:pt x="6778" y="4943"/>
                  </a:cubicBezTo>
                  <a:cubicBezTo>
                    <a:pt x="6954" y="5068"/>
                    <a:pt x="7143" y="5182"/>
                    <a:pt x="7306" y="5295"/>
                  </a:cubicBezTo>
                  <a:cubicBezTo>
                    <a:pt x="7470" y="5421"/>
                    <a:pt x="7633" y="5521"/>
                    <a:pt x="7771" y="5609"/>
                  </a:cubicBezTo>
                  <a:lnTo>
                    <a:pt x="8123" y="5823"/>
                  </a:lnTo>
                  <a:lnTo>
                    <a:pt x="8262" y="5911"/>
                  </a:lnTo>
                  <a:lnTo>
                    <a:pt x="8174" y="5798"/>
                  </a:lnTo>
                  <a:lnTo>
                    <a:pt x="7935" y="5534"/>
                  </a:lnTo>
                  <a:lnTo>
                    <a:pt x="7947" y="5546"/>
                  </a:lnTo>
                  <a:cubicBezTo>
                    <a:pt x="8224" y="5710"/>
                    <a:pt x="8501" y="5873"/>
                    <a:pt x="8777" y="6024"/>
                  </a:cubicBezTo>
                  <a:cubicBezTo>
                    <a:pt x="9041" y="6150"/>
                    <a:pt x="9305" y="6263"/>
                    <a:pt x="9582" y="6364"/>
                  </a:cubicBezTo>
                  <a:cubicBezTo>
                    <a:pt x="9796" y="6439"/>
                    <a:pt x="10010" y="6489"/>
                    <a:pt x="10223" y="6540"/>
                  </a:cubicBezTo>
                  <a:cubicBezTo>
                    <a:pt x="10311" y="6552"/>
                    <a:pt x="10374" y="6552"/>
                    <a:pt x="10425" y="6565"/>
                  </a:cubicBezTo>
                  <a:lnTo>
                    <a:pt x="10488" y="6577"/>
                  </a:lnTo>
                  <a:lnTo>
                    <a:pt x="10425" y="6552"/>
                  </a:lnTo>
                  <a:cubicBezTo>
                    <a:pt x="10387" y="6540"/>
                    <a:pt x="10324" y="6527"/>
                    <a:pt x="10261" y="6489"/>
                  </a:cubicBezTo>
                  <a:cubicBezTo>
                    <a:pt x="10060" y="6426"/>
                    <a:pt x="9884" y="6351"/>
                    <a:pt x="9695" y="6263"/>
                  </a:cubicBezTo>
                  <a:cubicBezTo>
                    <a:pt x="9456" y="6150"/>
                    <a:pt x="9230" y="6024"/>
                    <a:pt x="9004" y="5886"/>
                  </a:cubicBezTo>
                  <a:lnTo>
                    <a:pt x="9004" y="5886"/>
                  </a:lnTo>
                  <a:cubicBezTo>
                    <a:pt x="9632" y="6125"/>
                    <a:pt x="10274" y="6288"/>
                    <a:pt x="10940" y="6401"/>
                  </a:cubicBezTo>
                  <a:cubicBezTo>
                    <a:pt x="12600" y="6684"/>
                    <a:pt x="13917" y="6757"/>
                    <a:pt x="14831" y="6757"/>
                  </a:cubicBezTo>
                  <a:cubicBezTo>
                    <a:pt x="15744" y="6757"/>
                    <a:pt x="16253" y="6684"/>
                    <a:pt x="16297" y="6678"/>
                  </a:cubicBezTo>
                  <a:cubicBezTo>
                    <a:pt x="16410" y="6678"/>
                    <a:pt x="16523" y="6615"/>
                    <a:pt x="16574" y="6502"/>
                  </a:cubicBezTo>
                  <a:cubicBezTo>
                    <a:pt x="16574" y="6489"/>
                    <a:pt x="16574" y="6477"/>
                    <a:pt x="16574" y="6452"/>
                  </a:cubicBezTo>
                  <a:cubicBezTo>
                    <a:pt x="16574" y="6426"/>
                    <a:pt x="16561" y="6414"/>
                    <a:pt x="16549" y="6389"/>
                  </a:cubicBezTo>
                  <a:lnTo>
                    <a:pt x="16549" y="6389"/>
                  </a:lnTo>
                  <a:lnTo>
                    <a:pt x="16800" y="6452"/>
                  </a:lnTo>
                  <a:cubicBezTo>
                    <a:pt x="17089" y="6502"/>
                    <a:pt x="17379" y="6552"/>
                    <a:pt x="17655" y="6590"/>
                  </a:cubicBezTo>
                  <a:cubicBezTo>
                    <a:pt x="17932" y="6640"/>
                    <a:pt x="18196" y="6653"/>
                    <a:pt x="18422" y="6678"/>
                  </a:cubicBezTo>
                  <a:cubicBezTo>
                    <a:pt x="18649" y="6691"/>
                    <a:pt x="18850" y="6691"/>
                    <a:pt x="18976" y="6691"/>
                  </a:cubicBezTo>
                  <a:lnTo>
                    <a:pt x="19189" y="6691"/>
                  </a:lnTo>
                  <a:lnTo>
                    <a:pt x="18988" y="6653"/>
                  </a:lnTo>
                  <a:cubicBezTo>
                    <a:pt x="18862" y="6628"/>
                    <a:pt x="18686" y="6603"/>
                    <a:pt x="18473" y="6552"/>
                  </a:cubicBezTo>
                  <a:lnTo>
                    <a:pt x="18422" y="6540"/>
                  </a:lnTo>
                  <a:cubicBezTo>
                    <a:pt x="19139" y="6477"/>
                    <a:pt x="19969" y="6188"/>
                    <a:pt x="20723" y="5936"/>
                  </a:cubicBezTo>
                  <a:cubicBezTo>
                    <a:pt x="21264" y="5760"/>
                    <a:pt x="21817" y="5571"/>
                    <a:pt x="22107" y="5546"/>
                  </a:cubicBezTo>
                  <a:cubicBezTo>
                    <a:pt x="22937" y="5483"/>
                    <a:pt x="24093" y="5471"/>
                    <a:pt x="24106" y="5471"/>
                  </a:cubicBezTo>
                  <a:cubicBezTo>
                    <a:pt x="24117" y="5472"/>
                    <a:pt x="24127" y="5472"/>
                    <a:pt x="24138" y="5472"/>
                  </a:cubicBezTo>
                  <a:cubicBezTo>
                    <a:pt x="24253" y="5472"/>
                    <a:pt x="24365" y="5412"/>
                    <a:pt x="24446" y="5320"/>
                  </a:cubicBezTo>
                  <a:cubicBezTo>
                    <a:pt x="24458" y="5295"/>
                    <a:pt x="24471" y="5270"/>
                    <a:pt x="24471" y="5244"/>
                  </a:cubicBezTo>
                  <a:cubicBezTo>
                    <a:pt x="24458" y="5169"/>
                    <a:pt x="24408" y="5106"/>
                    <a:pt x="24332" y="5081"/>
                  </a:cubicBezTo>
                  <a:cubicBezTo>
                    <a:pt x="23980" y="4918"/>
                    <a:pt x="23616" y="4779"/>
                    <a:pt x="23238" y="4653"/>
                  </a:cubicBezTo>
                  <a:lnTo>
                    <a:pt x="23238" y="4653"/>
                  </a:lnTo>
                  <a:cubicBezTo>
                    <a:pt x="23314" y="4666"/>
                    <a:pt x="23389" y="4691"/>
                    <a:pt x="23465" y="4704"/>
                  </a:cubicBezTo>
                  <a:lnTo>
                    <a:pt x="23540" y="4729"/>
                  </a:lnTo>
                  <a:cubicBezTo>
                    <a:pt x="23691" y="4767"/>
                    <a:pt x="23867" y="4817"/>
                    <a:pt x="24031" y="4880"/>
                  </a:cubicBezTo>
                  <a:cubicBezTo>
                    <a:pt x="24194" y="4930"/>
                    <a:pt x="24370" y="4968"/>
                    <a:pt x="24534" y="5018"/>
                  </a:cubicBezTo>
                  <a:cubicBezTo>
                    <a:pt x="24684" y="5068"/>
                    <a:pt x="24848" y="5106"/>
                    <a:pt x="24974" y="5144"/>
                  </a:cubicBezTo>
                  <a:cubicBezTo>
                    <a:pt x="25099" y="5182"/>
                    <a:pt x="25213" y="5207"/>
                    <a:pt x="25288" y="5232"/>
                  </a:cubicBezTo>
                  <a:lnTo>
                    <a:pt x="25414" y="5257"/>
                  </a:lnTo>
                  <a:lnTo>
                    <a:pt x="25326" y="5194"/>
                  </a:lnTo>
                  <a:cubicBezTo>
                    <a:pt x="25263" y="5156"/>
                    <a:pt x="25187" y="5106"/>
                    <a:pt x="25074" y="5043"/>
                  </a:cubicBezTo>
                  <a:lnTo>
                    <a:pt x="25024" y="5018"/>
                  </a:lnTo>
                  <a:lnTo>
                    <a:pt x="25049" y="5006"/>
                  </a:lnTo>
                  <a:cubicBezTo>
                    <a:pt x="25640" y="4716"/>
                    <a:pt x="26281" y="4528"/>
                    <a:pt x="26948" y="4465"/>
                  </a:cubicBezTo>
                  <a:cubicBezTo>
                    <a:pt x="28256" y="4352"/>
                    <a:pt x="28809" y="4037"/>
                    <a:pt x="28847" y="3396"/>
                  </a:cubicBezTo>
                  <a:cubicBezTo>
                    <a:pt x="28847" y="3383"/>
                    <a:pt x="28847" y="3358"/>
                    <a:pt x="28847" y="3346"/>
                  </a:cubicBezTo>
                  <a:cubicBezTo>
                    <a:pt x="28834" y="2968"/>
                    <a:pt x="28419" y="2742"/>
                    <a:pt x="27929" y="2503"/>
                  </a:cubicBezTo>
                  <a:cubicBezTo>
                    <a:pt x="27577" y="2327"/>
                    <a:pt x="27237" y="2126"/>
                    <a:pt x="26923" y="1887"/>
                  </a:cubicBezTo>
                  <a:cubicBezTo>
                    <a:pt x="26470" y="1535"/>
                    <a:pt x="25640" y="1409"/>
                    <a:pt x="24823" y="1384"/>
                  </a:cubicBezTo>
                  <a:lnTo>
                    <a:pt x="24999" y="1371"/>
                  </a:lnTo>
                  <a:cubicBezTo>
                    <a:pt x="25112" y="1371"/>
                    <a:pt x="25225" y="1321"/>
                    <a:pt x="25301" y="1233"/>
                  </a:cubicBezTo>
                  <a:cubicBezTo>
                    <a:pt x="25326" y="1208"/>
                    <a:pt x="25338" y="1170"/>
                    <a:pt x="25338" y="1133"/>
                  </a:cubicBezTo>
                  <a:cubicBezTo>
                    <a:pt x="25338" y="1082"/>
                    <a:pt x="25301" y="1044"/>
                    <a:pt x="25263" y="1019"/>
                  </a:cubicBezTo>
                  <a:cubicBezTo>
                    <a:pt x="25238" y="994"/>
                    <a:pt x="24596" y="529"/>
                    <a:pt x="23377" y="328"/>
                  </a:cubicBezTo>
                  <a:cubicBezTo>
                    <a:pt x="23013" y="255"/>
                    <a:pt x="22649" y="219"/>
                    <a:pt x="22285" y="219"/>
                  </a:cubicBezTo>
                  <a:cubicBezTo>
                    <a:pt x="22083" y="219"/>
                    <a:pt x="21881" y="230"/>
                    <a:pt x="21679" y="252"/>
                  </a:cubicBezTo>
                  <a:cubicBezTo>
                    <a:pt x="21729" y="227"/>
                    <a:pt x="21780" y="202"/>
                    <a:pt x="21817" y="177"/>
                  </a:cubicBezTo>
                  <a:cubicBezTo>
                    <a:pt x="21918" y="127"/>
                    <a:pt x="22006" y="89"/>
                    <a:pt x="22069" y="64"/>
                  </a:cubicBezTo>
                  <a:lnTo>
                    <a:pt x="22170" y="26"/>
                  </a:lnTo>
                  <a:lnTo>
                    <a:pt x="22044" y="26"/>
                  </a:lnTo>
                  <a:cubicBezTo>
                    <a:pt x="21968" y="39"/>
                    <a:pt x="21868" y="51"/>
                    <a:pt x="21729" y="76"/>
                  </a:cubicBezTo>
                  <a:cubicBezTo>
                    <a:pt x="21604" y="101"/>
                    <a:pt x="21465" y="152"/>
                    <a:pt x="21314" y="202"/>
                  </a:cubicBezTo>
                  <a:lnTo>
                    <a:pt x="21189" y="252"/>
                  </a:lnTo>
                  <a:cubicBezTo>
                    <a:pt x="21138" y="152"/>
                    <a:pt x="21025" y="89"/>
                    <a:pt x="20912" y="89"/>
                  </a:cubicBezTo>
                  <a:cubicBezTo>
                    <a:pt x="20899" y="89"/>
                    <a:pt x="20786" y="81"/>
                    <a:pt x="20581" y="81"/>
                  </a:cubicBezTo>
                  <a:cubicBezTo>
                    <a:pt x="20192" y="81"/>
                    <a:pt x="19474" y="108"/>
                    <a:pt x="18485" y="265"/>
                  </a:cubicBezTo>
                  <a:lnTo>
                    <a:pt x="18447" y="265"/>
                  </a:lnTo>
                  <a:lnTo>
                    <a:pt x="18473" y="240"/>
                  </a:lnTo>
                  <a:cubicBezTo>
                    <a:pt x="18586" y="177"/>
                    <a:pt x="18686" y="114"/>
                    <a:pt x="18762" y="76"/>
                  </a:cubicBezTo>
                  <a:lnTo>
                    <a:pt x="188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34"/>
            <p:cNvSpPr/>
            <p:nvPr/>
          </p:nvSpPr>
          <p:spPr>
            <a:xfrm>
              <a:off x="4511975" y="2067325"/>
              <a:ext cx="607700" cy="37425"/>
            </a:xfrm>
            <a:custGeom>
              <a:avLst/>
              <a:gdLst/>
              <a:ahLst/>
              <a:cxnLst/>
              <a:rect l="l" t="t" r="r" b="b"/>
              <a:pathLst>
                <a:path w="24308" h="1497" extrusionOk="0">
                  <a:moveTo>
                    <a:pt x="1" y="0"/>
                  </a:moveTo>
                  <a:lnTo>
                    <a:pt x="1" y="0"/>
                  </a:lnTo>
                  <a:cubicBezTo>
                    <a:pt x="1874" y="579"/>
                    <a:pt x="3811" y="994"/>
                    <a:pt x="5760" y="1233"/>
                  </a:cubicBezTo>
                  <a:cubicBezTo>
                    <a:pt x="6766" y="1358"/>
                    <a:pt x="7810" y="1434"/>
                    <a:pt x="8841" y="1472"/>
                  </a:cubicBezTo>
                  <a:cubicBezTo>
                    <a:pt x="9356" y="1497"/>
                    <a:pt x="9884" y="1497"/>
                    <a:pt x="10400" y="1497"/>
                  </a:cubicBezTo>
                  <a:cubicBezTo>
                    <a:pt x="10928" y="1484"/>
                    <a:pt x="11444" y="1472"/>
                    <a:pt x="11972" y="1446"/>
                  </a:cubicBezTo>
                  <a:cubicBezTo>
                    <a:pt x="14047" y="1333"/>
                    <a:pt x="16121" y="1094"/>
                    <a:pt x="18171" y="717"/>
                  </a:cubicBezTo>
                  <a:cubicBezTo>
                    <a:pt x="19177" y="541"/>
                    <a:pt x="20183" y="340"/>
                    <a:pt x="21214" y="202"/>
                  </a:cubicBezTo>
                  <a:cubicBezTo>
                    <a:pt x="21784" y="124"/>
                    <a:pt x="22361" y="82"/>
                    <a:pt x="22939" y="82"/>
                  </a:cubicBezTo>
                  <a:cubicBezTo>
                    <a:pt x="23396" y="82"/>
                    <a:pt x="23853" y="108"/>
                    <a:pt x="24308" y="164"/>
                  </a:cubicBezTo>
                  <a:cubicBezTo>
                    <a:pt x="23780" y="93"/>
                    <a:pt x="23249" y="58"/>
                    <a:pt x="22718" y="58"/>
                  </a:cubicBezTo>
                  <a:cubicBezTo>
                    <a:pt x="22211" y="58"/>
                    <a:pt x="21705" y="90"/>
                    <a:pt x="21202" y="151"/>
                  </a:cubicBezTo>
                  <a:cubicBezTo>
                    <a:pt x="20171" y="277"/>
                    <a:pt x="19165" y="466"/>
                    <a:pt x="18133" y="629"/>
                  </a:cubicBezTo>
                  <a:cubicBezTo>
                    <a:pt x="16096" y="994"/>
                    <a:pt x="14034" y="1233"/>
                    <a:pt x="11972" y="1333"/>
                  </a:cubicBezTo>
                  <a:cubicBezTo>
                    <a:pt x="11456" y="1371"/>
                    <a:pt x="10941" y="1384"/>
                    <a:pt x="10413" y="1396"/>
                  </a:cubicBezTo>
                  <a:cubicBezTo>
                    <a:pt x="10274" y="1399"/>
                    <a:pt x="10136" y="1401"/>
                    <a:pt x="9998" y="1401"/>
                  </a:cubicBezTo>
                  <a:cubicBezTo>
                    <a:pt x="9621" y="1401"/>
                    <a:pt x="9243" y="1389"/>
                    <a:pt x="8866" y="1371"/>
                  </a:cubicBezTo>
                  <a:cubicBezTo>
                    <a:pt x="7835" y="1333"/>
                    <a:pt x="6816" y="1258"/>
                    <a:pt x="5810" y="1145"/>
                  </a:cubicBezTo>
                  <a:cubicBezTo>
                    <a:pt x="4804" y="1031"/>
                    <a:pt x="3811" y="868"/>
                    <a:pt x="2830" y="679"/>
                  </a:cubicBezTo>
                  <a:cubicBezTo>
                    <a:pt x="1862" y="491"/>
                    <a:pt x="919" y="264"/>
                    <a:pt x="1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34"/>
            <p:cNvSpPr/>
            <p:nvPr/>
          </p:nvSpPr>
          <p:spPr>
            <a:xfrm>
              <a:off x="4620425" y="2008975"/>
              <a:ext cx="589475" cy="156250"/>
            </a:xfrm>
            <a:custGeom>
              <a:avLst/>
              <a:gdLst/>
              <a:ahLst/>
              <a:cxnLst/>
              <a:rect l="l" t="t" r="r" b="b"/>
              <a:pathLst>
                <a:path w="23579" h="6250" extrusionOk="0">
                  <a:moveTo>
                    <a:pt x="18876" y="1643"/>
                  </a:moveTo>
                  <a:lnTo>
                    <a:pt x="18775" y="1668"/>
                  </a:lnTo>
                  <a:lnTo>
                    <a:pt x="18498" y="1743"/>
                  </a:lnTo>
                  <a:cubicBezTo>
                    <a:pt x="18385" y="1756"/>
                    <a:pt x="18259" y="1794"/>
                    <a:pt x="18109" y="1831"/>
                  </a:cubicBezTo>
                  <a:cubicBezTo>
                    <a:pt x="17970" y="1856"/>
                    <a:pt x="17819" y="1894"/>
                    <a:pt x="17668" y="1932"/>
                  </a:cubicBezTo>
                  <a:cubicBezTo>
                    <a:pt x="17518" y="1970"/>
                    <a:pt x="17367" y="1995"/>
                    <a:pt x="17228" y="2033"/>
                  </a:cubicBezTo>
                  <a:cubicBezTo>
                    <a:pt x="17103" y="2070"/>
                    <a:pt x="16964" y="2095"/>
                    <a:pt x="16851" y="2133"/>
                  </a:cubicBezTo>
                  <a:lnTo>
                    <a:pt x="16574" y="2196"/>
                  </a:lnTo>
                  <a:lnTo>
                    <a:pt x="16474" y="2221"/>
                  </a:lnTo>
                  <a:lnTo>
                    <a:pt x="16474" y="2221"/>
                  </a:lnTo>
                  <a:lnTo>
                    <a:pt x="16562" y="2171"/>
                  </a:lnTo>
                  <a:cubicBezTo>
                    <a:pt x="16625" y="2146"/>
                    <a:pt x="16700" y="2108"/>
                    <a:pt x="16813" y="2070"/>
                  </a:cubicBezTo>
                  <a:cubicBezTo>
                    <a:pt x="16914" y="2033"/>
                    <a:pt x="17040" y="1995"/>
                    <a:pt x="17178" y="1945"/>
                  </a:cubicBezTo>
                  <a:cubicBezTo>
                    <a:pt x="17316" y="1907"/>
                    <a:pt x="17467" y="1869"/>
                    <a:pt x="17618" y="1831"/>
                  </a:cubicBezTo>
                  <a:cubicBezTo>
                    <a:pt x="17769" y="1794"/>
                    <a:pt x="17933" y="1768"/>
                    <a:pt x="18071" y="1731"/>
                  </a:cubicBezTo>
                  <a:cubicBezTo>
                    <a:pt x="18222" y="1706"/>
                    <a:pt x="18360" y="1693"/>
                    <a:pt x="18486" y="1680"/>
                  </a:cubicBezTo>
                  <a:cubicBezTo>
                    <a:pt x="18599" y="1668"/>
                    <a:pt x="18700" y="1655"/>
                    <a:pt x="18775" y="1655"/>
                  </a:cubicBezTo>
                  <a:lnTo>
                    <a:pt x="18876" y="1643"/>
                  </a:lnTo>
                  <a:close/>
                  <a:moveTo>
                    <a:pt x="17341" y="443"/>
                  </a:moveTo>
                  <a:cubicBezTo>
                    <a:pt x="17396" y="443"/>
                    <a:pt x="17451" y="445"/>
                    <a:pt x="17505" y="448"/>
                  </a:cubicBezTo>
                  <a:cubicBezTo>
                    <a:pt x="17580" y="448"/>
                    <a:pt x="17631" y="461"/>
                    <a:pt x="17656" y="461"/>
                  </a:cubicBezTo>
                  <a:cubicBezTo>
                    <a:pt x="17618" y="461"/>
                    <a:pt x="17568" y="461"/>
                    <a:pt x="17492" y="473"/>
                  </a:cubicBezTo>
                  <a:cubicBezTo>
                    <a:pt x="17304" y="486"/>
                    <a:pt x="17115" y="524"/>
                    <a:pt x="16927" y="574"/>
                  </a:cubicBezTo>
                  <a:cubicBezTo>
                    <a:pt x="16688" y="624"/>
                    <a:pt x="16449" y="712"/>
                    <a:pt x="16235" y="825"/>
                  </a:cubicBezTo>
                  <a:cubicBezTo>
                    <a:pt x="16021" y="926"/>
                    <a:pt x="15820" y="1077"/>
                    <a:pt x="15657" y="1253"/>
                  </a:cubicBezTo>
                  <a:cubicBezTo>
                    <a:pt x="15493" y="1416"/>
                    <a:pt x="15342" y="1592"/>
                    <a:pt x="15204" y="1768"/>
                  </a:cubicBezTo>
                  <a:cubicBezTo>
                    <a:pt x="15078" y="1932"/>
                    <a:pt x="14927" y="2095"/>
                    <a:pt x="14764" y="2234"/>
                  </a:cubicBezTo>
                  <a:cubicBezTo>
                    <a:pt x="14625" y="2347"/>
                    <a:pt x="14487" y="2435"/>
                    <a:pt x="14336" y="2523"/>
                  </a:cubicBezTo>
                  <a:lnTo>
                    <a:pt x="14324" y="2523"/>
                  </a:lnTo>
                  <a:cubicBezTo>
                    <a:pt x="14261" y="2548"/>
                    <a:pt x="14198" y="2573"/>
                    <a:pt x="14122" y="2586"/>
                  </a:cubicBezTo>
                  <a:cubicBezTo>
                    <a:pt x="14185" y="2561"/>
                    <a:pt x="14236" y="2523"/>
                    <a:pt x="14286" y="2485"/>
                  </a:cubicBezTo>
                  <a:cubicBezTo>
                    <a:pt x="14399" y="2410"/>
                    <a:pt x="14512" y="2297"/>
                    <a:pt x="14600" y="2183"/>
                  </a:cubicBezTo>
                  <a:cubicBezTo>
                    <a:pt x="14739" y="2045"/>
                    <a:pt x="14852" y="1882"/>
                    <a:pt x="14940" y="1718"/>
                  </a:cubicBezTo>
                  <a:cubicBezTo>
                    <a:pt x="15065" y="1517"/>
                    <a:pt x="15216" y="1341"/>
                    <a:pt x="15367" y="1165"/>
                  </a:cubicBezTo>
                  <a:cubicBezTo>
                    <a:pt x="15568" y="964"/>
                    <a:pt x="15807" y="800"/>
                    <a:pt x="16071" y="687"/>
                  </a:cubicBezTo>
                  <a:cubicBezTo>
                    <a:pt x="16336" y="586"/>
                    <a:pt x="16612" y="511"/>
                    <a:pt x="16889" y="473"/>
                  </a:cubicBezTo>
                  <a:cubicBezTo>
                    <a:pt x="17036" y="455"/>
                    <a:pt x="17190" y="443"/>
                    <a:pt x="17341" y="443"/>
                  </a:cubicBezTo>
                  <a:close/>
                  <a:moveTo>
                    <a:pt x="3283" y="2322"/>
                  </a:moveTo>
                  <a:lnTo>
                    <a:pt x="3195" y="2359"/>
                  </a:lnTo>
                  <a:lnTo>
                    <a:pt x="2956" y="2435"/>
                  </a:lnTo>
                  <a:cubicBezTo>
                    <a:pt x="2855" y="2460"/>
                    <a:pt x="2742" y="2510"/>
                    <a:pt x="2616" y="2548"/>
                  </a:cubicBezTo>
                  <a:cubicBezTo>
                    <a:pt x="2478" y="2586"/>
                    <a:pt x="2352" y="2624"/>
                    <a:pt x="2227" y="2674"/>
                  </a:cubicBezTo>
                  <a:cubicBezTo>
                    <a:pt x="2088" y="2724"/>
                    <a:pt x="1950" y="2762"/>
                    <a:pt x="1837" y="2800"/>
                  </a:cubicBezTo>
                  <a:lnTo>
                    <a:pt x="1497" y="2913"/>
                  </a:lnTo>
                  <a:lnTo>
                    <a:pt x="1246" y="3001"/>
                  </a:lnTo>
                  <a:lnTo>
                    <a:pt x="1158" y="3026"/>
                  </a:lnTo>
                  <a:lnTo>
                    <a:pt x="1233" y="2976"/>
                  </a:lnTo>
                  <a:cubicBezTo>
                    <a:pt x="1284" y="2950"/>
                    <a:pt x="1359" y="2913"/>
                    <a:pt x="1447" y="2862"/>
                  </a:cubicBezTo>
                  <a:cubicBezTo>
                    <a:pt x="1535" y="2825"/>
                    <a:pt x="1636" y="2774"/>
                    <a:pt x="1761" y="2724"/>
                  </a:cubicBezTo>
                  <a:cubicBezTo>
                    <a:pt x="1875" y="2674"/>
                    <a:pt x="2013" y="2624"/>
                    <a:pt x="2139" y="2586"/>
                  </a:cubicBezTo>
                  <a:cubicBezTo>
                    <a:pt x="2277" y="2536"/>
                    <a:pt x="2415" y="2498"/>
                    <a:pt x="2554" y="2460"/>
                  </a:cubicBezTo>
                  <a:cubicBezTo>
                    <a:pt x="2679" y="2422"/>
                    <a:pt x="2805" y="2397"/>
                    <a:pt x="2918" y="2385"/>
                  </a:cubicBezTo>
                  <a:cubicBezTo>
                    <a:pt x="3019" y="2359"/>
                    <a:pt x="3119" y="2347"/>
                    <a:pt x="3182" y="2334"/>
                  </a:cubicBezTo>
                  <a:lnTo>
                    <a:pt x="3283" y="2322"/>
                  </a:lnTo>
                  <a:close/>
                  <a:moveTo>
                    <a:pt x="9822" y="1454"/>
                  </a:moveTo>
                  <a:cubicBezTo>
                    <a:pt x="9822" y="1454"/>
                    <a:pt x="9759" y="1492"/>
                    <a:pt x="9646" y="1567"/>
                  </a:cubicBezTo>
                  <a:cubicBezTo>
                    <a:pt x="9470" y="1655"/>
                    <a:pt x="9294" y="1743"/>
                    <a:pt x="9118" y="1831"/>
                  </a:cubicBezTo>
                  <a:cubicBezTo>
                    <a:pt x="8891" y="1919"/>
                    <a:pt x="8615" y="2033"/>
                    <a:pt x="8313" y="2133"/>
                  </a:cubicBezTo>
                  <a:cubicBezTo>
                    <a:pt x="7998" y="2234"/>
                    <a:pt x="7659" y="2322"/>
                    <a:pt x="7319" y="2410"/>
                  </a:cubicBezTo>
                  <a:cubicBezTo>
                    <a:pt x="6980" y="2498"/>
                    <a:pt x="6640" y="2573"/>
                    <a:pt x="6313" y="2649"/>
                  </a:cubicBezTo>
                  <a:cubicBezTo>
                    <a:pt x="5999" y="2737"/>
                    <a:pt x="5685" y="2787"/>
                    <a:pt x="5446" y="2850"/>
                  </a:cubicBezTo>
                  <a:cubicBezTo>
                    <a:pt x="5194" y="2913"/>
                    <a:pt x="4968" y="2963"/>
                    <a:pt x="4830" y="3013"/>
                  </a:cubicBezTo>
                  <a:lnTo>
                    <a:pt x="4591" y="3076"/>
                  </a:lnTo>
                  <a:lnTo>
                    <a:pt x="4817" y="2988"/>
                  </a:lnTo>
                  <a:cubicBezTo>
                    <a:pt x="4955" y="2938"/>
                    <a:pt x="5157" y="2875"/>
                    <a:pt x="5408" y="2800"/>
                  </a:cubicBezTo>
                  <a:cubicBezTo>
                    <a:pt x="5660" y="2724"/>
                    <a:pt x="5961" y="2649"/>
                    <a:pt x="6276" y="2561"/>
                  </a:cubicBezTo>
                  <a:cubicBezTo>
                    <a:pt x="6590" y="2485"/>
                    <a:pt x="6930" y="2410"/>
                    <a:pt x="7269" y="2322"/>
                  </a:cubicBezTo>
                  <a:cubicBezTo>
                    <a:pt x="7609" y="2221"/>
                    <a:pt x="7936" y="2146"/>
                    <a:pt x="8250" y="2045"/>
                  </a:cubicBezTo>
                  <a:cubicBezTo>
                    <a:pt x="8552" y="1957"/>
                    <a:pt x="8841" y="1869"/>
                    <a:pt x="9067" y="1781"/>
                  </a:cubicBezTo>
                  <a:cubicBezTo>
                    <a:pt x="9306" y="1693"/>
                    <a:pt x="9495" y="1605"/>
                    <a:pt x="9621" y="1555"/>
                  </a:cubicBezTo>
                  <a:cubicBezTo>
                    <a:pt x="9746" y="1492"/>
                    <a:pt x="9822" y="1454"/>
                    <a:pt x="9822" y="1454"/>
                  </a:cubicBezTo>
                  <a:close/>
                  <a:moveTo>
                    <a:pt x="13242" y="1228"/>
                  </a:moveTo>
                  <a:lnTo>
                    <a:pt x="13129" y="1341"/>
                  </a:lnTo>
                  <a:cubicBezTo>
                    <a:pt x="13054" y="1404"/>
                    <a:pt x="12940" y="1492"/>
                    <a:pt x="12789" y="1605"/>
                  </a:cubicBezTo>
                  <a:cubicBezTo>
                    <a:pt x="12639" y="1731"/>
                    <a:pt x="12463" y="1844"/>
                    <a:pt x="12249" y="1970"/>
                  </a:cubicBezTo>
                  <a:cubicBezTo>
                    <a:pt x="12048" y="2095"/>
                    <a:pt x="11809" y="2221"/>
                    <a:pt x="11570" y="2347"/>
                  </a:cubicBezTo>
                  <a:cubicBezTo>
                    <a:pt x="11331" y="2460"/>
                    <a:pt x="11067" y="2573"/>
                    <a:pt x="10828" y="2661"/>
                  </a:cubicBezTo>
                  <a:cubicBezTo>
                    <a:pt x="10576" y="2762"/>
                    <a:pt x="10337" y="2837"/>
                    <a:pt x="10124" y="2900"/>
                  </a:cubicBezTo>
                  <a:cubicBezTo>
                    <a:pt x="9922" y="2963"/>
                    <a:pt x="9734" y="3013"/>
                    <a:pt x="9608" y="3039"/>
                  </a:cubicBezTo>
                  <a:lnTo>
                    <a:pt x="9419" y="3089"/>
                  </a:lnTo>
                  <a:lnTo>
                    <a:pt x="9595" y="3026"/>
                  </a:lnTo>
                  <a:cubicBezTo>
                    <a:pt x="9721" y="2988"/>
                    <a:pt x="9885" y="2925"/>
                    <a:pt x="10086" y="2850"/>
                  </a:cubicBezTo>
                  <a:cubicBezTo>
                    <a:pt x="10274" y="2774"/>
                    <a:pt x="10501" y="2699"/>
                    <a:pt x="10740" y="2586"/>
                  </a:cubicBezTo>
                  <a:cubicBezTo>
                    <a:pt x="10979" y="2485"/>
                    <a:pt x="11230" y="2385"/>
                    <a:pt x="11469" y="2259"/>
                  </a:cubicBezTo>
                  <a:cubicBezTo>
                    <a:pt x="11708" y="2146"/>
                    <a:pt x="11934" y="2020"/>
                    <a:pt x="12148" y="1907"/>
                  </a:cubicBezTo>
                  <a:cubicBezTo>
                    <a:pt x="12362" y="1781"/>
                    <a:pt x="12563" y="1680"/>
                    <a:pt x="12714" y="1567"/>
                  </a:cubicBezTo>
                  <a:cubicBezTo>
                    <a:pt x="12877" y="1467"/>
                    <a:pt x="13016" y="1391"/>
                    <a:pt x="13104" y="1328"/>
                  </a:cubicBezTo>
                  <a:lnTo>
                    <a:pt x="13242" y="1228"/>
                  </a:lnTo>
                  <a:close/>
                  <a:moveTo>
                    <a:pt x="18071" y="2862"/>
                  </a:moveTo>
                  <a:cubicBezTo>
                    <a:pt x="18297" y="2862"/>
                    <a:pt x="18561" y="2862"/>
                    <a:pt x="18838" y="2875"/>
                  </a:cubicBezTo>
                  <a:cubicBezTo>
                    <a:pt x="19115" y="2875"/>
                    <a:pt x="19416" y="2900"/>
                    <a:pt x="19718" y="2938"/>
                  </a:cubicBezTo>
                  <a:cubicBezTo>
                    <a:pt x="20007" y="2963"/>
                    <a:pt x="20297" y="3013"/>
                    <a:pt x="20573" y="3051"/>
                  </a:cubicBezTo>
                  <a:cubicBezTo>
                    <a:pt x="20837" y="3101"/>
                    <a:pt x="21076" y="3152"/>
                    <a:pt x="21290" y="3202"/>
                  </a:cubicBezTo>
                  <a:cubicBezTo>
                    <a:pt x="21491" y="3252"/>
                    <a:pt x="21667" y="3290"/>
                    <a:pt x="21780" y="3328"/>
                  </a:cubicBezTo>
                  <a:lnTo>
                    <a:pt x="21969" y="3378"/>
                  </a:lnTo>
                  <a:lnTo>
                    <a:pt x="21768" y="3340"/>
                  </a:lnTo>
                  <a:cubicBezTo>
                    <a:pt x="21642" y="3328"/>
                    <a:pt x="21466" y="3290"/>
                    <a:pt x="21252" y="3252"/>
                  </a:cubicBezTo>
                  <a:cubicBezTo>
                    <a:pt x="21039" y="3215"/>
                    <a:pt x="20800" y="3177"/>
                    <a:pt x="20536" y="3139"/>
                  </a:cubicBezTo>
                  <a:lnTo>
                    <a:pt x="20523" y="3139"/>
                  </a:lnTo>
                  <a:cubicBezTo>
                    <a:pt x="20259" y="3101"/>
                    <a:pt x="19970" y="3064"/>
                    <a:pt x="19668" y="3026"/>
                  </a:cubicBezTo>
                  <a:cubicBezTo>
                    <a:pt x="19379" y="3001"/>
                    <a:pt x="19089" y="2976"/>
                    <a:pt x="18813" y="2950"/>
                  </a:cubicBezTo>
                  <a:cubicBezTo>
                    <a:pt x="18536" y="2938"/>
                    <a:pt x="18285" y="2913"/>
                    <a:pt x="18058" y="2913"/>
                  </a:cubicBezTo>
                  <a:cubicBezTo>
                    <a:pt x="17832" y="2900"/>
                    <a:pt x="17643" y="2900"/>
                    <a:pt x="17518" y="2888"/>
                  </a:cubicBezTo>
                  <a:lnTo>
                    <a:pt x="17316" y="2888"/>
                  </a:lnTo>
                  <a:lnTo>
                    <a:pt x="17518" y="2875"/>
                  </a:lnTo>
                  <a:cubicBezTo>
                    <a:pt x="17656" y="2875"/>
                    <a:pt x="17832" y="2862"/>
                    <a:pt x="18071" y="2862"/>
                  </a:cubicBezTo>
                  <a:close/>
                  <a:moveTo>
                    <a:pt x="9885" y="4019"/>
                  </a:moveTo>
                  <a:lnTo>
                    <a:pt x="10186" y="4057"/>
                  </a:lnTo>
                  <a:lnTo>
                    <a:pt x="10337" y="4095"/>
                  </a:lnTo>
                  <a:lnTo>
                    <a:pt x="10526" y="4120"/>
                  </a:lnTo>
                  <a:cubicBezTo>
                    <a:pt x="10664" y="4133"/>
                    <a:pt x="10815" y="4145"/>
                    <a:pt x="10979" y="4158"/>
                  </a:cubicBezTo>
                  <a:cubicBezTo>
                    <a:pt x="11306" y="4195"/>
                    <a:pt x="11695" y="4221"/>
                    <a:pt x="12123" y="4233"/>
                  </a:cubicBezTo>
                  <a:cubicBezTo>
                    <a:pt x="12551" y="4246"/>
                    <a:pt x="12991" y="4258"/>
                    <a:pt x="13456" y="4258"/>
                  </a:cubicBezTo>
                  <a:cubicBezTo>
                    <a:pt x="13909" y="4258"/>
                    <a:pt x="14361" y="4283"/>
                    <a:pt x="14789" y="4309"/>
                  </a:cubicBezTo>
                  <a:cubicBezTo>
                    <a:pt x="15229" y="4334"/>
                    <a:pt x="15619" y="4371"/>
                    <a:pt x="15946" y="4422"/>
                  </a:cubicBezTo>
                  <a:cubicBezTo>
                    <a:pt x="16122" y="4447"/>
                    <a:pt x="16260" y="4485"/>
                    <a:pt x="16398" y="4510"/>
                  </a:cubicBezTo>
                  <a:cubicBezTo>
                    <a:pt x="16524" y="4535"/>
                    <a:pt x="16637" y="4560"/>
                    <a:pt x="16725" y="4585"/>
                  </a:cubicBezTo>
                  <a:lnTo>
                    <a:pt x="17015" y="4661"/>
                  </a:lnTo>
                  <a:lnTo>
                    <a:pt x="16713" y="4623"/>
                  </a:lnTo>
                  <a:cubicBezTo>
                    <a:pt x="16612" y="4610"/>
                    <a:pt x="16499" y="4598"/>
                    <a:pt x="16361" y="4585"/>
                  </a:cubicBezTo>
                  <a:cubicBezTo>
                    <a:pt x="16222" y="4573"/>
                    <a:pt x="16071" y="4547"/>
                    <a:pt x="15908" y="4547"/>
                  </a:cubicBezTo>
                  <a:cubicBezTo>
                    <a:pt x="15568" y="4510"/>
                    <a:pt x="15179" y="4497"/>
                    <a:pt x="14751" y="4497"/>
                  </a:cubicBezTo>
                  <a:cubicBezTo>
                    <a:pt x="14336" y="4485"/>
                    <a:pt x="13883" y="4472"/>
                    <a:pt x="13418" y="4472"/>
                  </a:cubicBezTo>
                  <a:cubicBezTo>
                    <a:pt x="12965" y="4472"/>
                    <a:pt x="12513" y="4447"/>
                    <a:pt x="12085" y="4422"/>
                  </a:cubicBezTo>
                  <a:cubicBezTo>
                    <a:pt x="11645" y="4397"/>
                    <a:pt x="11255" y="4334"/>
                    <a:pt x="10928" y="4283"/>
                  </a:cubicBezTo>
                  <a:cubicBezTo>
                    <a:pt x="10765" y="4246"/>
                    <a:pt x="10614" y="4221"/>
                    <a:pt x="10488" y="4183"/>
                  </a:cubicBezTo>
                  <a:lnTo>
                    <a:pt x="10312" y="4145"/>
                  </a:lnTo>
                  <a:lnTo>
                    <a:pt x="10161" y="4095"/>
                  </a:lnTo>
                  <a:lnTo>
                    <a:pt x="9885" y="4019"/>
                  </a:lnTo>
                  <a:close/>
                  <a:moveTo>
                    <a:pt x="1963" y="3818"/>
                  </a:moveTo>
                  <a:lnTo>
                    <a:pt x="2126" y="3919"/>
                  </a:lnTo>
                  <a:cubicBezTo>
                    <a:pt x="2227" y="3969"/>
                    <a:pt x="2378" y="4057"/>
                    <a:pt x="2566" y="4145"/>
                  </a:cubicBezTo>
                  <a:cubicBezTo>
                    <a:pt x="2742" y="4246"/>
                    <a:pt x="2981" y="4346"/>
                    <a:pt x="3220" y="4459"/>
                  </a:cubicBezTo>
                  <a:cubicBezTo>
                    <a:pt x="3459" y="4573"/>
                    <a:pt x="3723" y="4686"/>
                    <a:pt x="4000" y="4774"/>
                  </a:cubicBezTo>
                  <a:cubicBezTo>
                    <a:pt x="4276" y="4874"/>
                    <a:pt x="4553" y="4975"/>
                    <a:pt x="4830" y="5050"/>
                  </a:cubicBezTo>
                  <a:cubicBezTo>
                    <a:pt x="5106" y="5126"/>
                    <a:pt x="5358" y="5214"/>
                    <a:pt x="5584" y="5252"/>
                  </a:cubicBezTo>
                  <a:cubicBezTo>
                    <a:pt x="5823" y="5302"/>
                    <a:pt x="6012" y="5352"/>
                    <a:pt x="6150" y="5377"/>
                  </a:cubicBezTo>
                  <a:lnTo>
                    <a:pt x="6364" y="5415"/>
                  </a:lnTo>
                  <a:lnTo>
                    <a:pt x="6137" y="5390"/>
                  </a:lnTo>
                  <a:cubicBezTo>
                    <a:pt x="5999" y="5377"/>
                    <a:pt x="5798" y="5352"/>
                    <a:pt x="5559" y="5315"/>
                  </a:cubicBezTo>
                  <a:cubicBezTo>
                    <a:pt x="5320" y="5264"/>
                    <a:pt x="5043" y="5214"/>
                    <a:pt x="4767" y="5139"/>
                  </a:cubicBezTo>
                  <a:cubicBezTo>
                    <a:pt x="4490" y="5063"/>
                    <a:pt x="4201" y="4962"/>
                    <a:pt x="3912" y="4862"/>
                  </a:cubicBezTo>
                  <a:cubicBezTo>
                    <a:pt x="3635" y="4761"/>
                    <a:pt x="3371" y="4648"/>
                    <a:pt x="3132" y="4535"/>
                  </a:cubicBezTo>
                  <a:cubicBezTo>
                    <a:pt x="2881" y="4422"/>
                    <a:pt x="2679" y="4296"/>
                    <a:pt x="2503" y="4195"/>
                  </a:cubicBezTo>
                  <a:cubicBezTo>
                    <a:pt x="2315" y="4082"/>
                    <a:pt x="2189" y="3994"/>
                    <a:pt x="2101" y="3931"/>
                  </a:cubicBezTo>
                  <a:lnTo>
                    <a:pt x="1963" y="3818"/>
                  </a:lnTo>
                  <a:close/>
                  <a:moveTo>
                    <a:pt x="9545" y="4912"/>
                  </a:moveTo>
                  <a:lnTo>
                    <a:pt x="9721" y="4937"/>
                  </a:lnTo>
                  <a:lnTo>
                    <a:pt x="10161" y="5025"/>
                  </a:lnTo>
                  <a:lnTo>
                    <a:pt x="10777" y="5139"/>
                  </a:lnTo>
                  <a:cubicBezTo>
                    <a:pt x="11004" y="5189"/>
                    <a:pt x="11243" y="5239"/>
                    <a:pt x="11482" y="5277"/>
                  </a:cubicBezTo>
                  <a:cubicBezTo>
                    <a:pt x="11721" y="5327"/>
                    <a:pt x="11960" y="5377"/>
                    <a:pt x="12186" y="5415"/>
                  </a:cubicBezTo>
                  <a:lnTo>
                    <a:pt x="12815" y="5553"/>
                  </a:lnTo>
                  <a:lnTo>
                    <a:pt x="13255" y="5629"/>
                  </a:lnTo>
                  <a:lnTo>
                    <a:pt x="13418" y="5667"/>
                  </a:lnTo>
                  <a:lnTo>
                    <a:pt x="13242" y="5654"/>
                  </a:lnTo>
                  <a:cubicBezTo>
                    <a:pt x="13129" y="5641"/>
                    <a:pt x="12978" y="5629"/>
                    <a:pt x="12789" y="5604"/>
                  </a:cubicBezTo>
                  <a:cubicBezTo>
                    <a:pt x="12601" y="5579"/>
                    <a:pt x="12374" y="5553"/>
                    <a:pt x="12148" y="5516"/>
                  </a:cubicBezTo>
                  <a:cubicBezTo>
                    <a:pt x="11909" y="5478"/>
                    <a:pt x="11670" y="5440"/>
                    <a:pt x="11419" y="5390"/>
                  </a:cubicBezTo>
                  <a:cubicBezTo>
                    <a:pt x="11180" y="5352"/>
                    <a:pt x="10941" y="5289"/>
                    <a:pt x="10715" y="5239"/>
                  </a:cubicBezTo>
                  <a:cubicBezTo>
                    <a:pt x="10501" y="5176"/>
                    <a:pt x="10300" y="5126"/>
                    <a:pt x="10124" y="5076"/>
                  </a:cubicBezTo>
                  <a:cubicBezTo>
                    <a:pt x="9948" y="5025"/>
                    <a:pt x="9809" y="4988"/>
                    <a:pt x="9709" y="4962"/>
                  </a:cubicBezTo>
                  <a:lnTo>
                    <a:pt x="9545" y="4912"/>
                  </a:lnTo>
                  <a:close/>
                  <a:moveTo>
                    <a:pt x="5483" y="4346"/>
                  </a:moveTo>
                  <a:lnTo>
                    <a:pt x="5685" y="4409"/>
                  </a:lnTo>
                  <a:cubicBezTo>
                    <a:pt x="5798" y="4459"/>
                    <a:pt x="5974" y="4522"/>
                    <a:pt x="6188" y="4585"/>
                  </a:cubicBezTo>
                  <a:cubicBezTo>
                    <a:pt x="6401" y="4661"/>
                    <a:pt x="6640" y="4749"/>
                    <a:pt x="6892" y="4837"/>
                  </a:cubicBezTo>
                  <a:cubicBezTo>
                    <a:pt x="7156" y="4937"/>
                    <a:pt x="7433" y="5038"/>
                    <a:pt x="7709" y="5126"/>
                  </a:cubicBezTo>
                  <a:cubicBezTo>
                    <a:pt x="7986" y="5227"/>
                    <a:pt x="8250" y="5327"/>
                    <a:pt x="8514" y="5415"/>
                  </a:cubicBezTo>
                  <a:cubicBezTo>
                    <a:pt x="8778" y="5503"/>
                    <a:pt x="9017" y="5604"/>
                    <a:pt x="9231" y="5667"/>
                  </a:cubicBezTo>
                  <a:cubicBezTo>
                    <a:pt x="9432" y="5742"/>
                    <a:pt x="9608" y="5805"/>
                    <a:pt x="9734" y="5855"/>
                  </a:cubicBezTo>
                  <a:lnTo>
                    <a:pt x="9922" y="5918"/>
                  </a:lnTo>
                  <a:lnTo>
                    <a:pt x="9696" y="5893"/>
                  </a:lnTo>
                  <a:cubicBezTo>
                    <a:pt x="9558" y="5868"/>
                    <a:pt x="9369" y="5830"/>
                    <a:pt x="9130" y="5780"/>
                  </a:cubicBezTo>
                  <a:cubicBezTo>
                    <a:pt x="8904" y="5730"/>
                    <a:pt x="8640" y="5654"/>
                    <a:pt x="8363" y="5579"/>
                  </a:cubicBezTo>
                  <a:cubicBezTo>
                    <a:pt x="8086" y="5503"/>
                    <a:pt x="7810" y="5415"/>
                    <a:pt x="7521" y="5315"/>
                  </a:cubicBezTo>
                  <a:cubicBezTo>
                    <a:pt x="7231" y="5227"/>
                    <a:pt x="6980" y="5101"/>
                    <a:pt x="6728" y="5000"/>
                  </a:cubicBezTo>
                  <a:cubicBezTo>
                    <a:pt x="6477" y="4900"/>
                    <a:pt x="6251" y="4786"/>
                    <a:pt x="6075" y="4686"/>
                  </a:cubicBezTo>
                  <a:cubicBezTo>
                    <a:pt x="5898" y="4585"/>
                    <a:pt x="5748" y="4510"/>
                    <a:pt x="5647" y="4447"/>
                  </a:cubicBezTo>
                  <a:lnTo>
                    <a:pt x="5483" y="4346"/>
                  </a:lnTo>
                  <a:close/>
                  <a:moveTo>
                    <a:pt x="15633" y="1"/>
                  </a:moveTo>
                  <a:cubicBezTo>
                    <a:pt x="15273" y="1"/>
                    <a:pt x="14588" y="28"/>
                    <a:pt x="13632" y="184"/>
                  </a:cubicBezTo>
                  <a:cubicBezTo>
                    <a:pt x="12161" y="423"/>
                    <a:pt x="12312" y="1442"/>
                    <a:pt x="10363" y="2246"/>
                  </a:cubicBezTo>
                  <a:cubicBezTo>
                    <a:pt x="10363" y="2246"/>
                    <a:pt x="11381" y="1379"/>
                    <a:pt x="11708" y="725"/>
                  </a:cubicBezTo>
                  <a:lnTo>
                    <a:pt x="11708" y="725"/>
                  </a:lnTo>
                  <a:cubicBezTo>
                    <a:pt x="10815" y="800"/>
                    <a:pt x="9948" y="989"/>
                    <a:pt x="9105" y="1278"/>
                  </a:cubicBezTo>
                  <a:cubicBezTo>
                    <a:pt x="7848" y="1756"/>
                    <a:pt x="5873" y="2598"/>
                    <a:pt x="4201" y="2661"/>
                  </a:cubicBezTo>
                  <a:cubicBezTo>
                    <a:pt x="5081" y="2498"/>
                    <a:pt x="5911" y="2171"/>
                    <a:pt x="6666" y="1706"/>
                  </a:cubicBezTo>
                  <a:lnTo>
                    <a:pt x="6666" y="1706"/>
                  </a:lnTo>
                  <a:cubicBezTo>
                    <a:pt x="6665" y="1706"/>
                    <a:pt x="5788" y="1943"/>
                    <a:pt x="5054" y="1943"/>
                  </a:cubicBezTo>
                  <a:cubicBezTo>
                    <a:pt x="4927" y="1943"/>
                    <a:pt x="4804" y="1936"/>
                    <a:pt x="4691" y="1919"/>
                  </a:cubicBezTo>
                  <a:cubicBezTo>
                    <a:pt x="4409" y="1874"/>
                    <a:pt x="4173" y="1845"/>
                    <a:pt x="3927" y="1845"/>
                  </a:cubicBezTo>
                  <a:cubicBezTo>
                    <a:pt x="3495" y="1845"/>
                    <a:pt x="3033" y="1935"/>
                    <a:pt x="2239" y="2183"/>
                  </a:cubicBezTo>
                  <a:cubicBezTo>
                    <a:pt x="1585" y="2397"/>
                    <a:pt x="516" y="2862"/>
                    <a:pt x="1" y="3089"/>
                  </a:cubicBezTo>
                  <a:cubicBezTo>
                    <a:pt x="391" y="3152"/>
                    <a:pt x="781" y="3215"/>
                    <a:pt x="1170" y="3252"/>
                  </a:cubicBezTo>
                  <a:cubicBezTo>
                    <a:pt x="2189" y="3378"/>
                    <a:pt x="3220" y="3479"/>
                    <a:pt x="4251" y="3516"/>
                  </a:cubicBezTo>
                  <a:lnTo>
                    <a:pt x="4628" y="3529"/>
                  </a:lnTo>
                  <a:lnTo>
                    <a:pt x="5018" y="3529"/>
                  </a:lnTo>
                  <a:lnTo>
                    <a:pt x="5810" y="3542"/>
                  </a:lnTo>
                  <a:lnTo>
                    <a:pt x="6590" y="3529"/>
                  </a:lnTo>
                  <a:cubicBezTo>
                    <a:pt x="6854" y="3529"/>
                    <a:pt x="7118" y="3516"/>
                    <a:pt x="7382" y="3504"/>
                  </a:cubicBezTo>
                  <a:cubicBezTo>
                    <a:pt x="8426" y="3466"/>
                    <a:pt x="9470" y="3378"/>
                    <a:pt x="10513" y="3265"/>
                  </a:cubicBezTo>
                  <a:cubicBezTo>
                    <a:pt x="11557" y="3164"/>
                    <a:pt x="12588" y="3001"/>
                    <a:pt x="13619" y="2825"/>
                  </a:cubicBezTo>
                  <a:cubicBezTo>
                    <a:pt x="14663" y="2661"/>
                    <a:pt x="15694" y="2460"/>
                    <a:pt x="16763" y="2334"/>
                  </a:cubicBezTo>
                  <a:cubicBezTo>
                    <a:pt x="17316" y="2259"/>
                    <a:pt x="17857" y="2221"/>
                    <a:pt x="18410" y="2221"/>
                  </a:cubicBezTo>
                  <a:cubicBezTo>
                    <a:pt x="18951" y="2221"/>
                    <a:pt x="19492" y="2284"/>
                    <a:pt x="20020" y="2397"/>
                  </a:cubicBezTo>
                  <a:cubicBezTo>
                    <a:pt x="20108" y="2410"/>
                    <a:pt x="20146" y="2473"/>
                    <a:pt x="20108" y="2523"/>
                  </a:cubicBezTo>
                  <a:cubicBezTo>
                    <a:pt x="20070" y="2573"/>
                    <a:pt x="19995" y="2598"/>
                    <a:pt x="19932" y="2598"/>
                  </a:cubicBezTo>
                  <a:cubicBezTo>
                    <a:pt x="19610" y="2579"/>
                    <a:pt x="19289" y="2569"/>
                    <a:pt x="18969" y="2569"/>
                  </a:cubicBezTo>
                  <a:cubicBezTo>
                    <a:pt x="18264" y="2569"/>
                    <a:pt x="17564" y="2616"/>
                    <a:pt x="16864" y="2712"/>
                  </a:cubicBezTo>
                  <a:cubicBezTo>
                    <a:pt x="15845" y="2850"/>
                    <a:pt x="14827" y="3051"/>
                    <a:pt x="13770" y="3227"/>
                  </a:cubicBezTo>
                  <a:cubicBezTo>
                    <a:pt x="12727" y="3403"/>
                    <a:pt x="11683" y="3579"/>
                    <a:pt x="10614" y="3692"/>
                  </a:cubicBezTo>
                  <a:cubicBezTo>
                    <a:pt x="10350" y="3730"/>
                    <a:pt x="10086" y="3755"/>
                    <a:pt x="9809" y="3780"/>
                  </a:cubicBezTo>
                  <a:lnTo>
                    <a:pt x="9419" y="3818"/>
                  </a:lnTo>
                  <a:lnTo>
                    <a:pt x="9017" y="3856"/>
                  </a:lnTo>
                  <a:cubicBezTo>
                    <a:pt x="8740" y="3881"/>
                    <a:pt x="8476" y="3906"/>
                    <a:pt x="8212" y="3919"/>
                  </a:cubicBezTo>
                  <a:lnTo>
                    <a:pt x="7395" y="3956"/>
                  </a:lnTo>
                  <a:cubicBezTo>
                    <a:pt x="7131" y="3982"/>
                    <a:pt x="6867" y="3982"/>
                    <a:pt x="6590" y="3994"/>
                  </a:cubicBezTo>
                  <a:lnTo>
                    <a:pt x="5785" y="4007"/>
                  </a:lnTo>
                  <a:lnTo>
                    <a:pt x="4968" y="3994"/>
                  </a:lnTo>
                  <a:lnTo>
                    <a:pt x="4566" y="3994"/>
                  </a:lnTo>
                  <a:lnTo>
                    <a:pt x="4163" y="3969"/>
                  </a:lnTo>
                  <a:cubicBezTo>
                    <a:pt x="3899" y="3956"/>
                    <a:pt x="3635" y="3944"/>
                    <a:pt x="3371" y="3931"/>
                  </a:cubicBezTo>
                  <a:lnTo>
                    <a:pt x="2566" y="3868"/>
                  </a:lnTo>
                  <a:cubicBezTo>
                    <a:pt x="2302" y="3843"/>
                    <a:pt x="2051" y="3818"/>
                    <a:pt x="1786" y="3780"/>
                  </a:cubicBezTo>
                  <a:cubicBezTo>
                    <a:pt x="1522" y="3755"/>
                    <a:pt x="1296" y="3730"/>
                    <a:pt x="1057" y="3692"/>
                  </a:cubicBezTo>
                  <a:lnTo>
                    <a:pt x="1057" y="3692"/>
                  </a:lnTo>
                  <a:cubicBezTo>
                    <a:pt x="3258" y="4636"/>
                    <a:pt x="3346" y="5428"/>
                    <a:pt x="6150" y="5893"/>
                  </a:cubicBezTo>
                  <a:cubicBezTo>
                    <a:pt x="7797" y="6179"/>
                    <a:pt x="9099" y="6250"/>
                    <a:pt x="9985" y="6250"/>
                  </a:cubicBezTo>
                  <a:cubicBezTo>
                    <a:pt x="10851" y="6250"/>
                    <a:pt x="11318" y="6182"/>
                    <a:pt x="11318" y="6182"/>
                  </a:cubicBezTo>
                  <a:lnTo>
                    <a:pt x="8338" y="5088"/>
                  </a:lnTo>
                  <a:lnTo>
                    <a:pt x="8338" y="5088"/>
                  </a:lnTo>
                  <a:cubicBezTo>
                    <a:pt x="8339" y="5088"/>
                    <a:pt x="11897" y="5994"/>
                    <a:pt x="13091" y="6056"/>
                  </a:cubicBezTo>
                  <a:cubicBezTo>
                    <a:pt x="13127" y="6058"/>
                    <a:pt x="13164" y="6059"/>
                    <a:pt x="13201" y="6059"/>
                  </a:cubicBezTo>
                  <a:cubicBezTo>
                    <a:pt x="14396" y="6059"/>
                    <a:pt x="16349" y="5111"/>
                    <a:pt x="17178" y="5038"/>
                  </a:cubicBezTo>
                  <a:cubicBezTo>
                    <a:pt x="18021" y="4975"/>
                    <a:pt x="19190" y="4975"/>
                    <a:pt x="19190" y="4975"/>
                  </a:cubicBezTo>
                  <a:cubicBezTo>
                    <a:pt x="19190" y="4975"/>
                    <a:pt x="17167" y="4032"/>
                    <a:pt x="15316" y="4032"/>
                  </a:cubicBezTo>
                  <a:cubicBezTo>
                    <a:pt x="15304" y="4032"/>
                    <a:pt x="15291" y="4032"/>
                    <a:pt x="15279" y="4032"/>
                  </a:cubicBezTo>
                  <a:cubicBezTo>
                    <a:pt x="15279" y="4032"/>
                    <a:pt x="15686" y="3990"/>
                    <a:pt x="16305" y="3990"/>
                  </a:cubicBezTo>
                  <a:cubicBezTo>
                    <a:pt x="17247" y="3990"/>
                    <a:pt x="18682" y="4087"/>
                    <a:pt x="19919" y="4573"/>
                  </a:cubicBezTo>
                  <a:cubicBezTo>
                    <a:pt x="20573" y="4246"/>
                    <a:pt x="21277" y="4032"/>
                    <a:pt x="22007" y="3969"/>
                  </a:cubicBezTo>
                  <a:cubicBezTo>
                    <a:pt x="23189" y="3868"/>
                    <a:pt x="23553" y="3630"/>
                    <a:pt x="23579" y="3127"/>
                  </a:cubicBezTo>
                  <a:cubicBezTo>
                    <a:pt x="23579" y="3114"/>
                    <a:pt x="23579" y="3089"/>
                    <a:pt x="23579" y="3076"/>
                  </a:cubicBezTo>
                  <a:cubicBezTo>
                    <a:pt x="23553" y="2611"/>
                    <a:pt x="22598" y="2435"/>
                    <a:pt x="21718" y="1743"/>
                  </a:cubicBezTo>
                  <a:cubicBezTo>
                    <a:pt x="21273" y="1397"/>
                    <a:pt x="20312" y="1309"/>
                    <a:pt x="19450" y="1309"/>
                  </a:cubicBezTo>
                  <a:cubicBezTo>
                    <a:pt x="18557" y="1309"/>
                    <a:pt x="17769" y="1404"/>
                    <a:pt x="17769" y="1404"/>
                  </a:cubicBezTo>
                  <a:cubicBezTo>
                    <a:pt x="17769" y="1404"/>
                    <a:pt x="19001" y="939"/>
                    <a:pt x="20070" y="876"/>
                  </a:cubicBezTo>
                  <a:cubicBezTo>
                    <a:pt x="20070" y="876"/>
                    <a:pt x="19479" y="436"/>
                    <a:pt x="18348" y="259"/>
                  </a:cubicBezTo>
                  <a:cubicBezTo>
                    <a:pt x="17991" y="204"/>
                    <a:pt x="17614" y="152"/>
                    <a:pt x="17235" y="152"/>
                  </a:cubicBezTo>
                  <a:cubicBezTo>
                    <a:pt x="16411" y="152"/>
                    <a:pt x="15574" y="397"/>
                    <a:pt x="14902" y="1379"/>
                  </a:cubicBezTo>
                  <a:cubicBezTo>
                    <a:pt x="14952" y="762"/>
                    <a:pt x="15342" y="234"/>
                    <a:pt x="15921" y="8"/>
                  </a:cubicBezTo>
                  <a:cubicBezTo>
                    <a:pt x="15921" y="8"/>
                    <a:pt x="15822" y="1"/>
                    <a:pt x="15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34"/>
            <p:cNvSpPr/>
            <p:nvPr/>
          </p:nvSpPr>
          <p:spPr>
            <a:xfrm>
              <a:off x="4497200" y="2001925"/>
              <a:ext cx="721200" cy="168900"/>
            </a:xfrm>
            <a:custGeom>
              <a:avLst/>
              <a:gdLst/>
              <a:ahLst/>
              <a:cxnLst/>
              <a:rect l="l" t="t" r="r" b="b"/>
              <a:pathLst>
                <a:path w="28848" h="6756" extrusionOk="0">
                  <a:moveTo>
                    <a:pt x="579" y="2616"/>
                  </a:moveTo>
                  <a:lnTo>
                    <a:pt x="579" y="2616"/>
                  </a:lnTo>
                  <a:cubicBezTo>
                    <a:pt x="1497" y="2880"/>
                    <a:pt x="2453" y="3107"/>
                    <a:pt x="3421" y="3295"/>
                  </a:cubicBezTo>
                  <a:cubicBezTo>
                    <a:pt x="4389" y="3484"/>
                    <a:pt x="5383" y="3647"/>
                    <a:pt x="6389" y="3761"/>
                  </a:cubicBezTo>
                  <a:cubicBezTo>
                    <a:pt x="7395" y="3874"/>
                    <a:pt x="8426" y="3949"/>
                    <a:pt x="9457" y="3987"/>
                  </a:cubicBezTo>
                  <a:cubicBezTo>
                    <a:pt x="9972" y="4012"/>
                    <a:pt x="10488" y="4012"/>
                    <a:pt x="11004" y="4012"/>
                  </a:cubicBezTo>
                  <a:cubicBezTo>
                    <a:pt x="11519" y="4012"/>
                    <a:pt x="12035" y="3987"/>
                    <a:pt x="12563" y="3949"/>
                  </a:cubicBezTo>
                  <a:cubicBezTo>
                    <a:pt x="14625" y="3849"/>
                    <a:pt x="16687" y="3610"/>
                    <a:pt x="18724" y="3245"/>
                  </a:cubicBezTo>
                  <a:cubicBezTo>
                    <a:pt x="19743" y="3082"/>
                    <a:pt x="20749" y="2893"/>
                    <a:pt x="21793" y="2767"/>
                  </a:cubicBezTo>
                  <a:cubicBezTo>
                    <a:pt x="22290" y="2706"/>
                    <a:pt x="22793" y="2674"/>
                    <a:pt x="23298" y="2674"/>
                  </a:cubicBezTo>
                  <a:cubicBezTo>
                    <a:pt x="23827" y="2674"/>
                    <a:pt x="24358" y="2709"/>
                    <a:pt x="24886" y="2780"/>
                  </a:cubicBezTo>
                  <a:cubicBezTo>
                    <a:pt x="24431" y="2724"/>
                    <a:pt x="23977" y="2698"/>
                    <a:pt x="23523" y="2698"/>
                  </a:cubicBezTo>
                  <a:cubicBezTo>
                    <a:pt x="22948" y="2698"/>
                    <a:pt x="22375" y="2740"/>
                    <a:pt x="21805" y="2818"/>
                  </a:cubicBezTo>
                  <a:cubicBezTo>
                    <a:pt x="20774" y="2956"/>
                    <a:pt x="19768" y="3157"/>
                    <a:pt x="18750" y="3333"/>
                  </a:cubicBezTo>
                  <a:cubicBezTo>
                    <a:pt x="16712" y="3710"/>
                    <a:pt x="14638" y="3949"/>
                    <a:pt x="12563" y="4062"/>
                  </a:cubicBezTo>
                  <a:cubicBezTo>
                    <a:pt x="12035" y="4088"/>
                    <a:pt x="11519" y="4100"/>
                    <a:pt x="10991" y="4113"/>
                  </a:cubicBezTo>
                  <a:cubicBezTo>
                    <a:pt x="10849" y="4116"/>
                    <a:pt x="10709" y="4118"/>
                    <a:pt x="10569" y="4118"/>
                  </a:cubicBezTo>
                  <a:cubicBezTo>
                    <a:pt x="10186" y="4118"/>
                    <a:pt x="9809" y="4106"/>
                    <a:pt x="9432" y="4088"/>
                  </a:cubicBezTo>
                  <a:cubicBezTo>
                    <a:pt x="8388" y="4050"/>
                    <a:pt x="7357" y="3974"/>
                    <a:pt x="6351" y="3836"/>
                  </a:cubicBezTo>
                  <a:cubicBezTo>
                    <a:pt x="4402" y="3610"/>
                    <a:pt x="2465" y="3195"/>
                    <a:pt x="579" y="2616"/>
                  </a:cubicBezTo>
                  <a:close/>
                  <a:moveTo>
                    <a:pt x="20475" y="291"/>
                  </a:moveTo>
                  <a:cubicBezTo>
                    <a:pt x="20713" y="291"/>
                    <a:pt x="20837" y="303"/>
                    <a:pt x="20837" y="303"/>
                  </a:cubicBezTo>
                  <a:cubicBezTo>
                    <a:pt x="20259" y="516"/>
                    <a:pt x="19856" y="1057"/>
                    <a:pt x="19818" y="1673"/>
                  </a:cubicBezTo>
                  <a:cubicBezTo>
                    <a:pt x="20491" y="681"/>
                    <a:pt x="21330" y="435"/>
                    <a:pt x="22156" y="435"/>
                  </a:cubicBezTo>
                  <a:cubicBezTo>
                    <a:pt x="22534" y="435"/>
                    <a:pt x="22909" y="486"/>
                    <a:pt x="23264" y="541"/>
                  </a:cubicBezTo>
                  <a:cubicBezTo>
                    <a:pt x="24396" y="718"/>
                    <a:pt x="24974" y="1158"/>
                    <a:pt x="24974" y="1158"/>
                  </a:cubicBezTo>
                  <a:cubicBezTo>
                    <a:pt x="23918" y="1221"/>
                    <a:pt x="22686" y="1698"/>
                    <a:pt x="22686" y="1698"/>
                  </a:cubicBezTo>
                  <a:cubicBezTo>
                    <a:pt x="22686" y="1698"/>
                    <a:pt x="23473" y="1604"/>
                    <a:pt x="24366" y="1604"/>
                  </a:cubicBezTo>
                  <a:cubicBezTo>
                    <a:pt x="25229" y="1604"/>
                    <a:pt x="26189" y="1692"/>
                    <a:pt x="26634" y="2038"/>
                  </a:cubicBezTo>
                  <a:cubicBezTo>
                    <a:pt x="27514" y="2717"/>
                    <a:pt x="28470" y="2893"/>
                    <a:pt x="28495" y="3371"/>
                  </a:cubicBezTo>
                  <a:cubicBezTo>
                    <a:pt x="28495" y="3383"/>
                    <a:pt x="28495" y="3396"/>
                    <a:pt x="28495" y="3409"/>
                  </a:cubicBezTo>
                  <a:cubicBezTo>
                    <a:pt x="28470" y="3924"/>
                    <a:pt x="28093" y="4150"/>
                    <a:pt x="26923" y="4251"/>
                  </a:cubicBezTo>
                  <a:cubicBezTo>
                    <a:pt x="26194" y="4326"/>
                    <a:pt x="25490" y="4528"/>
                    <a:pt x="24823" y="4855"/>
                  </a:cubicBezTo>
                  <a:cubicBezTo>
                    <a:pt x="23577" y="4370"/>
                    <a:pt x="22120" y="4276"/>
                    <a:pt x="21175" y="4276"/>
                  </a:cubicBezTo>
                  <a:cubicBezTo>
                    <a:pt x="20576" y="4276"/>
                    <a:pt x="20183" y="4314"/>
                    <a:pt x="20183" y="4314"/>
                  </a:cubicBezTo>
                  <a:cubicBezTo>
                    <a:pt x="20195" y="4314"/>
                    <a:pt x="20208" y="4314"/>
                    <a:pt x="20220" y="4314"/>
                  </a:cubicBezTo>
                  <a:cubicBezTo>
                    <a:pt x="22083" y="4314"/>
                    <a:pt x="24106" y="5257"/>
                    <a:pt x="24106" y="5257"/>
                  </a:cubicBezTo>
                  <a:cubicBezTo>
                    <a:pt x="24106" y="5257"/>
                    <a:pt x="22937" y="5270"/>
                    <a:pt x="22082" y="5332"/>
                  </a:cubicBezTo>
                  <a:cubicBezTo>
                    <a:pt x="21241" y="5393"/>
                    <a:pt x="19311" y="6341"/>
                    <a:pt x="18106" y="6341"/>
                  </a:cubicBezTo>
                  <a:cubicBezTo>
                    <a:pt x="18068" y="6341"/>
                    <a:pt x="18031" y="6340"/>
                    <a:pt x="17995" y="6338"/>
                  </a:cubicBezTo>
                  <a:cubicBezTo>
                    <a:pt x="16813" y="6276"/>
                    <a:pt x="13255" y="5370"/>
                    <a:pt x="13254" y="5370"/>
                  </a:cubicBezTo>
                  <a:lnTo>
                    <a:pt x="13254" y="5370"/>
                  </a:lnTo>
                  <a:lnTo>
                    <a:pt x="16235" y="6477"/>
                  </a:lnTo>
                  <a:cubicBezTo>
                    <a:pt x="16235" y="6477"/>
                    <a:pt x="15767" y="6544"/>
                    <a:pt x="14900" y="6544"/>
                  </a:cubicBezTo>
                  <a:cubicBezTo>
                    <a:pt x="14013" y="6544"/>
                    <a:pt x="12707" y="6474"/>
                    <a:pt x="11054" y="6188"/>
                  </a:cubicBezTo>
                  <a:cubicBezTo>
                    <a:pt x="8262" y="5710"/>
                    <a:pt x="8174" y="4930"/>
                    <a:pt x="5974" y="3987"/>
                  </a:cubicBezTo>
                  <a:lnTo>
                    <a:pt x="5974" y="3987"/>
                  </a:lnTo>
                  <a:cubicBezTo>
                    <a:pt x="6213" y="4025"/>
                    <a:pt x="6451" y="4050"/>
                    <a:pt x="6703" y="4075"/>
                  </a:cubicBezTo>
                  <a:cubicBezTo>
                    <a:pt x="6942" y="4100"/>
                    <a:pt x="7218" y="4138"/>
                    <a:pt x="7483" y="4150"/>
                  </a:cubicBezTo>
                  <a:lnTo>
                    <a:pt x="8275" y="4226"/>
                  </a:lnTo>
                  <a:cubicBezTo>
                    <a:pt x="8539" y="4238"/>
                    <a:pt x="8815" y="4251"/>
                    <a:pt x="9080" y="4264"/>
                  </a:cubicBezTo>
                  <a:lnTo>
                    <a:pt x="9482" y="4276"/>
                  </a:lnTo>
                  <a:lnTo>
                    <a:pt x="9884" y="4276"/>
                  </a:lnTo>
                  <a:lnTo>
                    <a:pt x="10689" y="4289"/>
                  </a:lnTo>
                  <a:lnTo>
                    <a:pt x="11506" y="4276"/>
                  </a:lnTo>
                  <a:cubicBezTo>
                    <a:pt x="11771" y="4276"/>
                    <a:pt x="12047" y="4264"/>
                    <a:pt x="12311" y="4251"/>
                  </a:cubicBezTo>
                  <a:lnTo>
                    <a:pt x="13116" y="4213"/>
                  </a:lnTo>
                  <a:cubicBezTo>
                    <a:pt x="13393" y="4188"/>
                    <a:pt x="13657" y="4163"/>
                    <a:pt x="13921" y="4150"/>
                  </a:cubicBezTo>
                  <a:lnTo>
                    <a:pt x="14323" y="4113"/>
                  </a:lnTo>
                  <a:lnTo>
                    <a:pt x="14726" y="4075"/>
                  </a:lnTo>
                  <a:cubicBezTo>
                    <a:pt x="14990" y="4037"/>
                    <a:pt x="15266" y="4012"/>
                    <a:pt x="15530" y="3987"/>
                  </a:cubicBezTo>
                  <a:cubicBezTo>
                    <a:pt x="16599" y="3861"/>
                    <a:pt x="17643" y="3685"/>
                    <a:pt x="18687" y="3509"/>
                  </a:cubicBezTo>
                  <a:cubicBezTo>
                    <a:pt x="19730" y="3333"/>
                    <a:pt x="20749" y="3132"/>
                    <a:pt x="21780" y="2994"/>
                  </a:cubicBezTo>
                  <a:cubicBezTo>
                    <a:pt x="22508" y="2904"/>
                    <a:pt x="23235" y="2859"/>
                    <a:pt x="23963" y="2859"/>
                  </a:cubicBezTo>
                  <a:cubicBezTo>
                    <a:pt x="24254" y="2859"/>
                    <a:pt x="24545" y="2866"/>
                    <a:pt x="24836" y="2880"/>
                  </a:cubicBezTo>
                  <a:cubicBezTo>
                    <a:pt x="24849" y="2883"/>
                    <a:pt x="24861" y="2884"/>
                    <a:pt x="24874" y="2884"/>
                  </a:cubicBezTo>
                  <a:cubicBezTo>
                    <a:pt x="24932" y="2884"/>
                    <a:pt x="24983" y="2859"/>
                    <a:pt x="25024" y="2818"/>
                  </a:cubicBezTo>
                  <a:cubicBezTo>
                    <a:pt x="25062" y="2767"/>
                    <a:pt x="25024" y="2704"/>
                    <a:pt x="24936" y="2679"/>
                  </a:cubicBezTo>
                  <a:cubicBezTo>
                    <a:pt x="24408" y="2566"/>
                    <a:pt x="23868" y="2516"/>
                    <a:pt x="23327" y="2516"/>
                  </a:cubicBezTo>
                  <a:cubicBezTo>
                    <a:pt x="22774" y="2516"/>
                    <a:pt x="22220" y="2553"/>
                    <a:pt x="21680" y="2616"/>
                  </a:cubicBezTo>
                  <a:cubicBezTo>
                    <a:pt x="20611" y="2755"/>
                    <a:pt x="19567" y="2943"/>
                    <a:pt x="18536" y="3119"/>
                  </a:cubicBezTo>
                  <a:cubicBezTo>
                    <a:pt x="17505" y="3283"/>
                    <a:pt x="16474" y="3446"/>
                    <a:pt x="15430" y="3559"/>
                  </a:cubicBezTo>
                  <a:cubicBezTo>
                    <a:pt x="14386" y="3673"/>
                    <a:pt x="13342" y="3748"/>
                    <a:pt x="12299" y="3798"/>
                  </a:cubicBezTo>
                  <a:cubicBezTo>
                    <a:pt x="12035" y="3811"/>
                    <a:pt x="11771" y="3811"/>
                    <a:pt x="11506" y="3824"/>
                  </a:cubicBezTo>
                  <a:lnTo>
                    <a:pt x="10727" y="3836"/>
                  </a:lnTo>
                  <a:lnTo>
                    <a:pt x="9935" y="3824"/>
                  </a:lnTo>
                  <a:lnTo>
                    <a:pt x="9545" y="3824"/>
                  </a:lnTo>
                  <a:lnTo>
                    <a:pt x="9155" y="3798"/>
                  </a:lnTo>
                  <a:cubicBezTo>
                    <a:pt x="8124" y="3761"/>
                    <a:pt x="7093" y="3673"/>
                    <a:pt x="6087" y="3547"/>
                  </a:cubicBezTo>
                  <a:cubicBezTo>
                    <a:pt x="5697" y="3497"/>
                    <a:pt x="5295" y="3434"/>
                    <a:pt x="4917" y="3383"/>
                  </a:cubicBezTo>
                  <a:cubicBezTo>
                    <a:pt x="5420" y="3157"/>
                    <a:pt x="6489" y="2679"/>
                    <a:pt x="7156" y="2478"/>
                  </a:cubicBezTo>
                  <a:cubicBezTo>
                    <a:pt x="7952" y="2220"/>
                    <a:pt x="8414" y="2133"/>
                    <a:pt x="8848" y="2133"/>
                  </a:cubicBezTo>
                  <a:cubicBezTo>
                    <a:pt x="9092" y="2133"/>
                    <a:pt x="9327" y="2161"/>
                    <a:pt x="9608" y="2201"/>
                  </a:cubicBezTo>
                  <a:cubicBezTo>
                    <a:pt x="9721" y="2218"/>
                    <a:pt x="9844" y="2225"/>
                    <a:pt x="9971" y="2225"/>
                  </a:cubicBezTo>
                  <a:cubicBezTo>
                    <a:pt x="10705" y="2225"/>
                    <a:pt x="11582" y="1988"/>
                    <a:pt x="11582" y="1988"/>
                  </a:cubicBezTo>
                  <a:lnTo>
                    <a:pt x="11582" y="1988"/>
                  </a:lnTo>
                  <a:cubicBezTo>
                    <a:pt x="10827" y="2453"/>
                    <a:pt x="9985" y="2780"/>
                    <a:pt x="9117" y="2956"/>
                  </a:cubicBezTo>
                  <a:cubicBezTo>
                    <a:pt x="10790" y="2893"/>
                    <a:pt x="12764" y="2038"/>
                    <a:pt x="14021" y="1573"/>
                  </a:cubicBezTo>
                  <a:cubicBezTo>
                    <a:pt x="14851" y="1271"/>
                    <a:pt x="15732" y="1082"/>
                    <a:pt x="16612" y="1019"/>
                  </a:cubicBezTo>
                  <a:lnTo>
                    <a:pt x="16612" y="1019"/>
                  </a:lnTo>
                  <a:cubicBezTo>
                    <a:pt x="16297" y="1673"/>
                    <a:pt x="15266" y="2528"/>
                    <a:pt x="15266" y="2528"/>
                  </a:cubicBezTo>
                  <a:cubicBezTo>
                    <a:pt x="17215" y="1736"/>
                    <a:pt x="17077" y="705"/>
                    <a:pt x="18536" y="466"/>
                  </a:cubicBezTo>
                  <a:cubicBezTo>
                    <a:pt x="19438" y="320"/>
                    <a:pt x="20098" y="291"/>
                    <a:pt x="20475" y="291"/>
                  </a:cubicBezTo>
                  <a:close/>
                  <a:moveTo>
                    <a:pt x="18863" y="1"/>
                  </a:moveTo>
                  <a:lnTo>
                    <a:pt x="18724" y="39"/>
                  </a:lnTo>
                  <a:cubicBezTo>
                    <a:pt x="18636" y="64"/>
                    <a:pt x="18511" y="101"/>
                    <a:pt x="18360" y="152"/>
                  </a:cubicBezTo>
                  <a:cubicBezTo>
                    <a:pt x="18209" y="202"/>
                    <a:pt x="18058" y="277"/>
                    <a:pt x="17882" y="353"/>
                  </a:cubicBezTo>
                  <a:cubicBezTo>
                    <a:pt x="17718" y="428"/>
                    <a:pt x="17568" y="529"/>
                    <a:pt x="17404" y="630"/>
                  </a:cubicBezTo>
                  <a:cubicBezTo>
                    <a:pt x="17241" y="730"/>
                    <a:pt x="17127" y="856"/>
                    <a:pt x="17002" y="956"/>
                  </a:cubicBezTo>
                  <a:lnTo>
                    <a:pt x="16977" y="994"/>
                  </a:lnTo>
                  <a:cubicBezTo>
                    <a:pt x="16964" y="944"/>
                    <a:pt x="16939" y="894"/>
                    <a:pt x="16901" y="868"/>
                  </a:cubicBezTo>
                  <a:cubicBezTo>
                    <a:pt x="16825" y="825"/>
                    <a:pt x="16739" y="791"/>
                    <a:pt x="16652" y="791"/>
                  </a:cubicBezTo>
                  <a:cubicBezTo>
                    <a:pt x="16638" y="791"/>
                    <a:pt x="16625" y="791"/>
                    <a:pt x="16612" y="793"/>
                  </a:cubicBezTo>
                  <a:cubicBezTo>
                    <a:pt x="15669" y="868"/>
                    <a:pt x="14738" y="1070"/>
                    <a:pt x="13858" y="1384"/>
                  </a:cubicBezTo>
                  <a:lnTo>
                    <a:pt x="13342" y="1585"/>
                  </a:lnTo>
                  <a:lnTo>
                    <a:pt x="12965" y="1724"/>
                  </a:lnTo>
                  <a:cubicBezTo>
                    <a:pt x="13154" y="1623"/>
                    <a:pt x="13330" y="1522"/>
                    <a:pt x="13518" y="1434"/>
                  </a:cubicBezTo>
                  <a:cubicBezTo>
                    <a:pt x="13720" y="1321"/>
                    <a:pt x="13933" y="1221"/>
                    <a:pt x="14160" y="1145"/>
                  </a:cubicBezTo>
                  <a:cubicBezTo>
                    <a:pt x="14323" y="1082"/>
                    <a:pt x="14487" y="1032"/>
                    <a:pt x="14663" y="994"/>
                  </a:cubicBezTo>
                  <a:cubicBezTo>
                    <a:pt x="14726" y="969"/>
                    <a:pt x="14776" y="969"/>
                    <a:pt x="14814" y="956"/>
                  </a:cubicBezTo>
                  <a:lnTo>
                    <a:pt x="14864" y="944"/>
                  </a:lnTo>
                  <a:lnTo>
                    <a:pt x="14650" y="944"/>
                  </a:lnTo>
                  <a:cubicBezTo>
                    <a:pt x="14462" y="956"/>
                    <a:pt x="14273" y="982"/>
                    <a:pt x="14084" y="1032"/>
                  </a:cubicBezTo>
                  <a:cubicBezTo>
                    <a:pt x="13833" y="1095"/>
                    <a:pt x="13594" y="1183"/>
                    <a:pt x="13355" y="1271"/>
                  </a:cubicBezTo>
                  <a:cubicBezTo>
                    <a:pt x="13103" y="1384"/>
                    <a:pt x="12852" y="1510"/>
                    <a:pt x="12613" y="1635"/>
                  </a:cubicBezTo>
                  <a:cubicBezTo>
                    <a:pt x="12362" y="1761"/>
                    <a:pt x="12148" y="1900"/>
                    <a:pt x="11934" y="2013"/>
                  </a:cubicBezTo>
                  <a:cubicBezTo>
                    <a:pt x="11947" y="1988"/>
                    <a:pt x="11947" y="1975"/>
                    <a:pt x="11947" y="1950"/>
                  </a:cubicBezTo>
                  <a:cubicBezTo>
                    <a:pt x="11947" y="1912"/>
                    <a:pt x="11921" y="1874"/>
                    <a:pt x="11884" y="1849"/>
                  </a:cubicBezTo>
                  <a:cubicBezTo>
                    <a:pt x="11805" y="1788"/>
                    <a:pt x="11701" y="1757"/>
                    <a:pt x="11598" y="1757"/>
                  </a:cubicBezTo>
                  <a:cubicBezTo>
                    <a:pt x="11554" y="1757"/>
                    <a:pt x="11510" y="1763"/>
                    <a:pt x="11469" y="1774"/>
                  </a:cubicBezTo>
                  <a:cubicBezTo>
                    <a:pt x="11219" y="1847"/>
                    <a:pt x="10557" y="1997"/>
                    <a:pt x="10029" y="1997"/>
                  </a:cubicBezTo>
                  <a:cubicBezTo>
                    <a:pt x="9919" y="1997"/>
                    <a:pt x="9814" y="1990"/>
                    <a:pt x="9721" y="1975"/>
                  </a:cubicBezTo>
                  <a:cubicBezTo>
                    <a:pt x="9408" y="1927"/>
                    <a:pt x="9142" y="1899"/>
                    <a:pt x="8876" y="1899"/>
                  </a:cubicBezTo>
                  <a:cubicBezTo>
                    <a:pt x="8370" y="1899"/>
                    <a:pt x="7862" y="2001"/>
                    <a:pt x="7030" y="2264"/>
                  </a:cubicBezTo>
                  <a:cubicBezTo>
                    <a:pt x="6791" y="2340"/>
                    <a:pt x="6502" y="2453"/>
                    <a:pt x="6200" y="2566"/>
                  </a:cubicBezTo>
                  <a:cubicBezTo>
                    <a:pt x="6301" y="2491"/>
                    <a:pt x="6389" y="2415"/>
                    <a:pt x="6464" y="2340"/>
                  </a:cubicBezTo>
                  <a:cubicBezTo>
                    <a:pt x="6552" y="2252"/>
                    <a:pt x="6615" y="2164"/>
                    <a:pt x="6665" y="2101"/>
                  </a:cubicBezTo>
                  <a:lnTo>
                    <a:pt x="6728" y="2013"/>
                  </a:lnTo>
                  <a:lnTo>
                    <a:pt x="6728" y="2013"/>
                  </a:lnTo>
                  <a:lnTo>
                    <a:pt x="6602" y="2088"/>
                  </a:lnTo>
                  <a:cubicBezTo>
                    <a:pt x="6539" y="2138"/>
                    <a:pt x="6439" y="2201"/>
                    <a:pt x="6313" y="2277"/>
                  </a:cubicBezTo>
                  <a:cubicBezTo>
                    <a:pt x="6175" y="2352"/>
                    <a:pt x="6049" y="2440"/>
                    <a:pt x="5886" y="2528"/>
                  </a:cubicBezTo>
                  <a:cubicBezTo>
                    <a:pt x="5722" y="2616"/>
                    <a:pt x="5559" y="2717"/>
                    <a:pt x="5383" y="2805"/>
                  </a:cubicBezTo>
                  <a:cubicBezTo>
                    <a:pt x="5207" y="2893"/>
                    <a:pt x="5030" y="2981"/>
                    <a:pt x="4854" y="3056"/>
                  </a:cubicBezTo>
                  <a:cubicBezTo>
                    <a:pt x="4678" y="3132"/>
                    <a:pt x="4527" y="3220"/>
                    <a:pt x="4377" y="3270"/>
                  </a:cubicBezTo>
                  <a:cubicBezTo>
                    <a:pt x="3962" y="3195"/>
                    <a:pt x="3534" y="3119"/>
                    <a:pt x="3119" y="3031"/>
                  </a:cubicBezTo>
                  <a:cubicBezTo>
                    <a:pt x="2138" y="2830"/>
                    <a:pt x="1170" y="2616"/>
                    <a:pt x="202" y="2403"/>
                  </a:cubicBezTo>
                  <a:cubicBezTo>
                    <a:pt x="188" y="2399"/>
                    <a:pt x="174" y="2398"/>
                    <a:pt x="159" y="2398"/>
                  </a:cubicBezTo>
                  <a:cubicBezTo>
                    <a:pt x="120" y="2398"/>
                    <a:pt x="78" y="2409"/>
                    <a:pt x="51" y="2428"/>
                  </a:cubicBezTo>
                  <a:cubicBezTo>
                    <a:pt x="1" y="2465"/>
                    <a:pt x="13" y="2516"/>
                    <a:pt x="63" y="2541"/>
                  </a:cubicBezTo>
                  <a:cubicBezTo>
                    <a:pt x="969" y="2931"/>
                    <a:pt x="1899" y="3220"/>
                    <a:pt x="2855" y="3434"/>
                  </a:cubicBezTo>
                  <a:cubicBezTo>
                    <a:pt x="3459" y="3572"/>
                    <a:pt x="4075" y="3685"/>
                    <a:pt x="4704" y="3786"/>
                  </a:cubicBezTo>
                  <a:lnTo>
                    <a:pt x="4817" y="3849"/>
                  </a:lnTo>
                  <a:cubicBezTo>
                    <a:pt x="5018" y="3937"/>
                    <a:pt x="5219" y="4050"/>
                    <a:pt x="5420" y="4176"/>
                  </a:cubicBezTo>
                  <a:cubicBezTo>
                    <a:pt x="5571" y="4276"/>
                    <a:pt x="5735" y="4389"/>
                    <a:pt x="5873" y="4515"/>
                  </a:cubicBezTo>
                  <a:cubicBezTo>
                    <a:pt x="5948" y="4565"/>
                    <a:pt x="5999" y="4616"/>
                    <a:pt x="6049" y="4653"/>
                  </a:cubicBezTo>
                  <a:cubicBezTo>
                    <a:pt x="6099" y="4691"/>
                    <a:pt x="6137" y="4729"/>
                    <a:pt x="6175" y="4779"/>
                  </a:cubicBezTo>
                  <a:lnTo>
                    <a:pt x="6288" y="4880"/>
                  </a:lnTo>
                  <a:lnTo>
                    <a:pt x="6288" y="4880"/>
                  </a:lnTo>
                  <a:lnTo>
                    <a:pt x="6238" y="4754"/>
                  </a:lnTo>
                  <a:cubicBezTo>
                    <a:pt x="6213" y="4704"/>
                    <a:pt x="6187" y="4666"/>
                    <a:pt x="6162" y="4616"/>
                  </a:cubicBezTo>
                  <a:cubicBezTo>
                    <a:pt x="6124" y="4565"/>
                    <a:pt x="6087" y="4503"/>
                    <a:pt x="6049" y="4452"/>
                  </a:cubicBezTo>
                  <a:cubicBezTo>
                    <a:pt x="5999" y="4389"/>
                    <a:pt x="5936" y="4326"/>
                    <a:pt x="5873" y="4264"/>
                  </a:cubicBezTo>
                  <a:lnTo>
                    <a:pt x="5873" y="4264"/>
                  </a:lnTo>
                  <a:cubicBezTo>
                    <a:pt x="5999" y="4352"/>
                    <a:pt x="6124" y="4452"/>
                    <a:pt x="6275" y="4565"/>
                  </a:cubicBezTo>
                  <a:cubicBezTo>
                    <a:pt x="6414" y="4679"/>
                    <a:pt x="6602" y="4804"/>
                    <a:pt x="6778" y="4930"/>
                  </a:cubicBezTo>
                  <a:cubicBezTo>
                    <a:pt x="6942" y="5068"/>
                    <a:pt x="7143" y="5182"/>
                    <a:pt x="7307" y="5295"/>
                  </a:cubicBezTo>
                  <a:cubicBezTo>
                    <a:pt x="7470" y="5408"/>
                    <a:pt x="7633" y="5521"/>
                    <a:pt x="7772" y="5609"/>
                  </a:cubicBezTo>
                  <a:lnTo>
                    <a:pt x="8124" y="5823"/>
                  </a:lnTo>
                  <a:lnTo>
                    <a:pt x="8262" y="5898"/>
                  </a:lnTo>
                  <a:lnTo>
                    <a:pt x="8174" y="5798"/>
                  </a:lnTo>
                  <a:lnTo>
                    <a:pt x="7935" y="5534"/>
                  </a:lnTo>
                  <a:lnTo>
                    <a:pt x="7948" y="5546"/>
                  </a:lnTo>
                  <a:cubicBezTo>
                    <a:pt x="8224" y="5697"/>
                    <a:pt x="8501" y="5861"/>
                    <a:pt x="8778" y="6012"/>
                  </a:cubicBezTo>
                  <a:cubicBezTo>
                    <a:pt x="9029" y="6150"/>
                    <a:pt x="9306" y="6263"/>
                    <a:pt x="9583" y="6364"/>
                  </a:cubicBezTo>
                  <a:cubicBezTo>
                    <a:pt x="9796" y="6426"/>
                    <a:pt x="10010" y="6489"/>
                    <a:pt x="10224" y="6527"/>
                  </a:cubicBezTo>
                  <a:cubicBezTo>
                    <a:pt x="10312" y="6552"/>
                    <a:pt x="10375" y="6552"/>
                    <a:pt x="10425" y="6565"/>
                  </a:cubicBezTo>
                  <a:lnTo>
                    <a:pt x="10488" y="6565"/>
                  </a:lnTo>
                  <a:lnTo>
                    <a:pt x="10425" y="6552"/>
                  </a:lnTo>
                  <a:cubicBezTo>
                    <a:pt x="10387" y="6540"/>
                    <a:pt x="10324" y="6515"/>
                    <a:pt x="10262" y="6489"/>
                  </a:cubicBezTo>
                  <a:cubicBezTo>
                    <a:pt x="10060" y="6426"/>
                    <a:pt x="9872" y="6351"/>
                    <a:pt x="9696" y="6263"/>
                  </a:cubicBezTo>
                  <a:cubicBezTo>
                    <a:pt x="9457" y="6150"/>
                    <a:pt x="9218" y="6024"/>
                    <a:pt x="9004" y="5886"/>
                  </a:cubicBezTo>
                  <a:lnTo>
                    <a:pt x="9004" y="5886"/>
                  </a:lnTo>
                  <a:cubicBezTo>
                    <a:pt x="9633" y="6112"/>
                    <a:pt x="10274" y="6288"/>
                    <a:pt x="10941" y="6389"/>
                  </a:cubicBezTo>
                  <a:cubicBezTo>
                    <a:pt x="12612" y="6681"/>
                    <a:pt x="13940" y="6755"/>
                    <a:pt x="14856" y="6755"/>
                  </a:cubicBezTo>
                  <a:cubicBezTo>
                    <a:pt x="15752" y="6755"/>
                    <a:pt x="16254" y="6684"/>
                    <a:pt x="16297" y="6678"/>
                  </a:cubicBezTo>
                  <a:cubicBezTo>
                    <a:pt x="16411" y="6678"/>
                    <a:pt x="16511" y="6603"/>
                    <a:pt x="16574" y="6502"/>
                  </a:cubicBezTo>
                  <a:cubicBezTo>
                    <a:pt x="16574" y="6489"/>
                    <a:pt x="16574" y="6464"/>
                    <a:pt x="16574" y="6452"/>
                  </a:cubicBezTo>
                  <a:cubicBezTo>
                    <a:pt x="16574" y="6426"/>
                    <a:pt x="16562" y="6401"/>
                    <a:pt x="16549" y="6389"/>
                  </a:cubicBezTo>
                  <a:lnTo>
                    <a:pt x="16549" y="6389"/>
                  </a:lnTo>
                  <a:lnTo>
                    <a:pt x="16800" y="6452"/>
                  </a:lnTo>
                  <a:cubicBezTo>
                    <a:pt x="17090" y="6502"/>
                    <a:pt x="17379" y="6552"/>
                    <a:pt x="17656" y="6590"/>
                  </a:cubicBezTo>
                  <a:cubicBezTo>
                    <a:pt x="17932" y="6628"/>
                    <a:pt x="18196" y="6653"/>
                    <a:pt x="18423" y="6665"/>
                  </a:cubicBezTo>
                  <a:cubicBezTo>
                    <a:pt x="18649" y="6691"/>
                    <a:pt x="18838" y="6691"/>
                    <a:pt x="18976" y="6691"/>
                  </a:cubicBezTo>
                  <a:lnTo>
                    <a:pt x="19190" y="6691"/>
                  </a:lnTo>
                  <a:lnTo>
                    <a:pt x="18989" y="6653"/>
                  </a:lnTo>
                  <a:cubicBezTo>
                    <a:pt x="18875" y="6628"/>
                    <a:pt x="18699" y="6590"/>
                    <a:pt x="18486" y="6552"/>
                  </a:cubicBezTo>
                  <a:lnTo>
                    <a:pt x="18423" y="6540"/>
                  </a:lnTo>
                  <a:cubicBezTo>
                    <a:pt x="19152" y="6464"/>
                    <a:pt x="19982" y="6188"/>
                    <a:pt x="20724" y="5936"/>
                  </a:cubicBezTo>
                  <a:cubicBezTo>
                    <a:pt x="21277" y="5747"/>
                    <a:pt x="21830" y="5559"/>
                    <a:pt x="22120" y="5546"/>
                  </a:cubicBezTo>
                  <a:cubicBezTo>
                    <a:pt x="22950" y="5483"/>
                    <a:pt x="24094" y="5471"/>
                    <a:pt x="24106" y="5471"/>
                  </a:cubicBezTo>
                  <a:cubicBezTo>
                    <a:pt x="24245" y="5471"/>
                    <a:pt x="24371" y="5421"/>
                    <a:pt x="24446" y="5320"/>
                  </a:cubicBezTo>
                  <a:cubicBezTo>
                    <a:pt x="24459" y="5295"/>
                    <a:pt x="24471" y="5270"/>
                    <a:pt x="24471" y="5232"/>
                  </a:cubicBezTo>
                  <a:cubicBezTo>
                    <a:pt x="24459" y="5156"/>
                    <a:pt x="24408" y="5106"/>
                    <a:pt x="24345" y="5081"/>
                  </a:cubicBezTo>
                  <a:cubicBezTo>
                    <a:pt x="23981" y="4918"/>
                    <a:pt x="23616" y="4779"/>
                    <a:pt x="23239" y="4653"/>
                  </a:cubicBezTo>
                  <a:lnTo>
                    <a:pt x="23239" y="4653"/>
                  </a:lnTo>
                  <a:cubicBezTo>
                    <a:pt x="23314" y="4666"/>
                    <a:pt x="23402" y="4679"/>
                    <a:pt x="23478" y="4691"/>
                  </a:cubicBezTo>
                  <a:lnTo>
                    <a:pt x="23541" y="4716"/>
                  </a:lnTo>
                  <a:cubicBezTo>
                    <a:pt x="23704" y="4767"/>
                    <a:pt x="23880" y="4817"/>
                    <a:pt x="24044" y="4867"/>
                  </a:cubicBezTo>
                  <a:cubicBezTo>
                    <a:pt x="24207" y="4918"/>
                    <a:pt x="24383" y="4968"/>
                    <a:pt x="24534" y="5018"/>
                  </a:cubicBezTo>
                  <a:cubicBezTo>
                    <a:pt x="24697" y="5068"/>
                    <a:pt x="24848" y="5094"/>
                    <a:pt x="24974" y="5144"/>
                  </a:cubicBezTo>
                  <a:cubicBezTo>
                    <a:pt x="25100" y="5182"/>
                    <a:pt x="25226" y="5207"/>
                    <a:pt x="25288" y="5219"/>
                  </a:cubicBezTo>
                  <a:lnTo>
                    <a:pt x="25414" y="5257"/>
                  </a:lnTo>
                  <a:lnTo>
                    <a:pt x="25414" y="5257"/>
                  </a:lnTo>
                  <a:lnTo>
                    <a:pt x="25339" y="5194"/>
                  </a:lnTo>
                  <a:cubicBezTo>
                    <a:pt x="25276" y="5156"/>
                    <a:pt x="25188" y="5106"/>
                    <a:pt x="25087" y="5031"/>
                  </a:cubicBezTo>
                  <a:lnTo>
                    <a:pt x="25037" y="5006"/>
                  </a:lnTo>
                  <a:lnTo>
                    <a:pt x="25050" y="5006"/>
                  </a:lnTo>
                  <a:cubicBezTo>
                    <a:pt x="25653" y="4704"/>
                    <a:pt x="26294" y="4515"/>
                    <a:pt x="26961" y="4452"/>
                  </a:cubicBezTo>
                  <a:cubicBezTo>
                    <a:pt x="28269" y="4339"/>
                    <a:pt x="28822" y="4037"/>
                    <a:pt x="28847" y="3396"/>
                  </a:cubicBezTo>
                  <a:cubicBezTo>
                    <a:pt x="28847" y="3371"/>
                    <a:pt x="28847" y="3358"/>
                    <a:pt x="28847" y="3333"/>
                  </a:cubicBezTo>
                  <a:cubicBezTo>
                    <a:pt x="28835" y="2968"/>
                    <a:pt x="28420" y="2755"/>
                    <a:pt x="27929" y="2503"/>
                  </a:cubicBezTo>
                  <a:cubicBezTo>
                    <a:pt x="27577" y="2327"/>
                    <a:pt x="27238" y="2113"/>
                    <a:pt x="26911" y="1887"/>
                  </a:cubicBezTo>
                  <a:cubicBezTo>
                    <a:pt x="26471" y="1535"/>
                    <a:pt x="25641" y="1409"/>
                    <a:pt x="24823" y="1384"/>
                  </a:cubicBezTo>
                  <a:lnTo>
                    <a:pt x="24999" y="1359"/>
                  </a:lnTo>
                  <a:cubicBezTo>
                    <a:pt x="25112" y="1359"/>
                    <a:pt x="25226" y="1309"/>
                    <a:pt x="25301" y="1233"/>
                  </a:cubicBezTo>
                  <a:cubicBezTo>
                    <a:pt x="25326" y="1208"/>
                    <a:pt x="25339" y="1170"/>
                    <a:pt x="25339" y="1133"/>
                  </a:cubicBezTo>
                  <a:cubicBezTo>
                    <a:pt x="25326" y="1082"/>
                    <a:pt x="25301" y="1032"/>
                    <a:pt x="25263" y="1007"/>
                  </a:cubicBezTo>
                  <a:cubicBezTo>
                    <a:pt x="25238" y="994"/>
                    <a:pt x="24597" y="516"/>
                    <a:pt x="23377" y="328"/>
                  </a:cubicBezTo>
                  <a:cubicBezTo>
                    <a:pt x="22995" y="251"/>
                    <a:pt x="22613" y="215"/>
                    <a:pt x="22227" y="215"/>
                  </a:cubicBezTo>
                  <a:cubicBezTo>
                    <a:pt x="22041" y="215"/>
                    <a:pt x="21855" y="223"/>
                    <a:pt x="21667" y="240"/>
                  </a:cubicBezTo>
                  <a:cubicBezTo>
                    <a:pt x="21717" y="215"/>
                    <a:pt x="21768" y="202"/>
                    <a:pt x="21818" y="177"/>
                  </a:cubicBezTo>
                  <a:cubicBezTo>
                    <a:pt x="21918" y="127"/>
                    <a:pt x="22006" y="89"/>
                    <a:pt x="22069" y="64"/>
                  </a:cubicBezTo>
                  <a:lnTo>
                    <a:pt x="22170" y="13"/>
                  </a:lnTo>
                  <a:lnTo>
                    <a:pt x="22170" y="13"/>
                  </a:lnTo>
                  <a:lnTo>
                    <a:pt x="22044" y="26"/>
                  </a:lnTo>
                  <a:cubicBezTo>
                    <a:pt x="21969" y="39"/>
                    <a:pt x="21868" y="51"/>
                    <a:pt x="21730" y="76"/>
                  </a:cubicBezTo>
                  <a:cubicBezTo>
                    <a:pt x="21604" y="101"/>
                    <a:pt x="21466" y="139"/>
                    <a:pt x="21315" y="189"/>
                  </a:cubicBezTo>
                  <a:lnTo>
                    <a:pt x="21189" y="252"/>
                  </a:lnTo>
                  <a:cubicBezTo>
                    <a:pt x="21126" y="152"/>
                    <a:pt x="21026" y="89"/>
                    <a:pt x="20912" y="89"/>
                  </a:cubicBezTo>
                  <a:cubicBezTo>
                    <a:pt x="20898" y="89"/>
                    <a:pt x="20766" y="78"/>
                    <a:pt x="20525" y="78"/>
                  </a:cubicBezTo>
                  <a:cubicBezTo>
                    <a:pt x="20124" y="78"/>
                    <a:pt x="19424" y="108"/>
                    <a:pt x="18473" y="265"/>
                  </a:cubicBezTo>
                  <a:lnTo>
                    <a:pt x="18435" y="265"/>
                  </a:lnTo>
                  <a:lnTo>
                    <a:pt x="18473" y="240"/>
                  </a:lnTo>
                  <a:cubicBezTo>
                    <a:pt x="18586" y="164"/>
                    <a:pt x="18687" y="114"/>
                    <a:pt x="18762" y="64"/>
                  </a:cubicBezTo>
                  <a:lnTo>
                    <a:pt x="188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34"/>
            <p:cNvSpPr/>
            <p:nvPr/>
          </p:nvSpPr>
          <p:spPr>
            <a:xfrm>
              <a:off x="4757825" y="2117625"/>
              <a:ext cx="110675" cy="39325"/>
            </a:xfrm>
            <a:custGeom>
              <a:avLst/>
              <a:gdLst/>
              <a:ahLst/>
              <a:cxnLst/>
              <a:rect l="l" t="t" r="r" b="b"/>
              <a:pathLst>
                <a:path w="4427" h="1573" extrusionOk="0">
                  <a:moveTo>
                    <a:pt x="0" y="0"/>
                  </a:moveTo>
                  <a:lnTo>
                    <a:pt x="151" y="101"/>
                  </a:lnTo>
                  <a:cubicBezTo>
                    <a:pt x="252" y="164"/>
                    <a:pt x="402" y="239"/>
                    <a:pt x="579" y="340"/>
                  </a:cubicBezTo>
                  <a:cubicBezTo>
                    <a:pt x="767" y="440"/>
                    <a:pt x="993" y="541"/>
                    <a:pt x="1232" y="654"/>
                  </a:cubicBezTo>
                  <a:cubicBezTo>
                    <a:pt x="1471" y="767"/>
                    <a:pt x="1761" y="868"/>
                    <a:pt x="2025" y="969"/>
                  </a:cubicBezTo>
                  <a:cubicBezTo>
                    <a:pt x="2301" y="1069"/>
                    <a:pt x="2603" y="1157"/>
                    <a:pt x="2880" y="1233"/>
                  </a:cubicBezTo>
                  <a:cubicBezTo>
                    <a:pt x="3144" y="1321"/>
                    <a:pt x="3420" y="1384"/>
                    <a:pt x="3647" y="1434"/>
                  </a:cubicBezTo>
                  <a:cubicBezTo>
                    <a:pt x="3873" y="1484"/>
                    <a:pt x="4074" y="1522"/>
                    <a:pt x="4213" y="1547"/>
                  </a:cubicBezTo>
                  <a:lnTo>
                    <a:pt x="4426" y="1572"/>
                  </a:lnTo>
                  <a:lnTo>
                    <a:pt x="4426" y="1572"/>
                  </a:lnTo>
                  <a:lnTo>
                    <a:pt x="4238" y="1497"/>
                  </a:lnTo>
                  <a:cubicBezTo>
                    <a:pt x="4112" y="1459"/>
                    <a:pt x="3949" y="1396"/>
                    <a:pt x="3735" y="1321"/>
                  </a:cubicBezTo>
                  <a:cubicBezTo>
                    <a:pt x="3534" y="1245"/>
                    <a:pt x="3282" y="1170"/>
                    <a:pt x="3031" y="1069"/>
                  </a:cubicBezTo>
                  <a:cubicBezTo>
                    <a:pt x="2767" y="981"/>
                    <a:pt x="2490" y="881"/>
                    <a:pt x="2226" y="780"/>
                  </a:cubicBezTo>
                  <a:cubicBezTo>
                    <a:pt x="1949" y="679"/>
                    <a:pt x="1673" y="591"/>
                    <a:pt x="1408" y="491"/>
                  </a:cubicBezTo>
                  <a:cubicBezTo>
                    <a:pt x="1157" y="403"/>
                    <a:pt x="905" y="315"/>
                    <a:pt x="704" y="239"/>
                  </a:cubicBezTo>
                  <a:cubicBezTo>
                    <a:pt x="490" y="176"/>
                    <a:pt x="314" y="113"/>
                    <a:pt x="189" y="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34"/>
            <p:cNvSpPr/>
            <p:nvPr/>
          </p:nvSpPr>
          <p:spPr>
            <a:xfrm>
              <a:off x="4867525" y="2109450"/>
              <a:ext cx="178275" cy="16375"/>
            </a:xfrm>
            <a:custGeom>
              <a:avLst/>
              <a:gdLst/>
              <a:ahLst/>
              <a:cxnLst/>
              <a:rect l="l" t="t" r="r" b="b"/>
              <a:pathLst>
                <a:path w="7131" h="655" extrusionOk="0">
                  <a:moveTo>
                    <a:pt x="1" y="0"/>
                  </a:moveTo>
                  <a:lnTo>
                    <a:pt x="277" y="88"/>
                  </a:lnTo>
                  <a:lnTo>
                    <a:pt x="428" y="126"/>
                  </a:lnTo>
                  <a:lnTo>
                    <a:pt x="604" y="176"/>
                  </a:lnTo>
                  <a:cubicBezTo>
                    <a:pt x="743" y="202"/>
                    <a:pt x="881" y="239"/>
                    <a:pt x="1044" y="264"/>
                  </a:cubicBezTo>
                  <a:cubicBezTo>
                    <a:pt x="1371" y="327"/>
                    <a:pt x="1774" y="365"/>
                    <a:pt x="2201" y="403"/>
                  </a:cubicBezTo>
                  <a:cubicBezTo>
                    <a:pt x="2629" y="440"/>
                    <a:pt x="3081" y="440"/>
                    <a:pt x="3547" y="453"/>
                  </a:cubicBezTo>
                  <a:cubicBezTo>
                    <a:pt x="3999" y="466"/>
                    <a:pt x="4452" y="453"/>
                    <a:pt x="4880" y="478"/>
                  </a:cubicBezTo>
                  <a:cubicBezTo>
                    <a:pt x="5295" y="503"/>
                    <a:pt x="5697" y="503"/>
                    <a:pt x="6024" y="528"/>
                  </a:cubicBezTo>
                  <a:cubicBezTo>
                    <a:pt x="6187" y="541"/>
                    <a:pt x="6338" y="554"/>
                    <a:pt x="6477" y="566"/>
                  </a:cubicBezTo>
                  <a:cubicBezTo>
                    <a:pt x="6628" y="579"/>
                    <a:pt x="6728" y="591"/>
                    <a:pt x="6829" y="617"/>
                  </a:cubicBezTo>
                  <a:lnTo>
                    <a:pt x="7131" y="654"/>
                  </a:lnTo>
                  <a:lnTo>
                    <a:pt x="6854" y="566"/>
                  </a:lnTo>
                  <a:cubicBezTo>
                    <a:pt x="6766" y="541"/>
                    <a:pt x="6653" y="516"/>
                    <a:pt x="6514" y="491"/>
                  </a:cubicBezTo>
                  <a:cubicBezTo>
                    <a:pt x="6389" y="466"/>
                    <a:pt x="6238" y="440"/>
                    <a:pt x="6074" y="415"/>
                  </a:cubicBezTo>
                  <a:cubicBezTo>
                    <a:pt x="5735" y="365"/>
                    <a:pt x="5345" y="327"/>
                    <a:pt x="4917" y="290"/>
                  </a:cubicBezTo>
                  <a:cubicBezTo>
                    <a:pt x="4490" y="264"/>
                    <a:pt x="4025" y="252"/>
                    <a:pt x="3572" y="239"/>
                  </a:cubicBezTo>
                  <a:cubicBezTo>
                    <a:pt x="3119" y="227"/>
                    <a:pt x="2667" y="239"/>
                    <a:pt x="2239" y="214"/>
                  </a:cubicBezTo>
                  <a:cubicBezTo>
                    <a:pt x="1824" y="202"/>
                    <a:pt x="1434" y="189"/>
                    <a:pt x="1095" y="151"/>
                  </a:cubicBezTo>
                  <a:cubicBezTo>
                    <a:pt x="931" y="139"/>
                    <a:pt x="780" y="114"/>
                    <a:pt x="642" y="101"/>
                  </a:cubicBezTo>
                  <a:lnTo>
                    <a:pt x="453" y="76"/>
                  </a:lnTo>
                  <a:lnTo>
                    <a:pt x="302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34"/>
            <p:cNvSpPr/>
            <p:nvPr/>
          </p:nvSpPr>
          <p:spPr>
            <a:xfrm>
              <a:off x="4974100" y="2020350"/>
              <a:ext cx="88375" cy="53900"/>
            </a:xfrm>
            <a:custGeom>
              <a:avLst/>
              <a:gdLst/>
              <a:ahLst/>
              <a:cxnLst/>
              <a:rect l="l" t="t" r="r" b="b"/>
              <a:pathLst>
                <a:path w="3535" h="2156" extrusionOk="0">
                  <a:moveTo>
                    <a:pt x="3209" y="1"/>
                  </a:moveTo>
                  <a:cubicBezTo>
                    <a:pt x="3062" y="1"/>
                    <a:pt x="2914" y="12"/>
                    <a:pt x="2767" y="31"/>
                  </a:cubicBezTo>
                  <a:cubicBezTo>
                    <a:pt x="2478" y="69"/>
                    <a:pt x="2201" y="144"/>
                    <a:pt x="1937" y="257"/>
                  </a:cubicBezTo>
                  <a:cubicBezTo>
                    <a:pt x="1686" y="370"/>
                    <a:pt x="1447" y="521"/>
                    <a:pt x="1233" y="722"/>
                  </a:cubicBezTo>
                  <a:cubicBezTo>
                    <a:pt x="1082" y="898"/>
                    <a:pt x="944" y="1087"/>
                    <a:pt x="818" y="1276"/>
                  </a:cubicBezTo>
                  <a:cubicBezTo>
                    <a:pt x="717" y="1439"/>
                    <a:pt x="604" y="1603"/>
                    <a:pt x="478" y="1754"/>
                  </a:cubicBezTo>
                  <a:cubicBezTo>
                    <a:pt x="390" y="1867"/>
                    <a:pt x="277" y="1967"/>
                    <a:pt x="151" y="2055"/>
                  </a:cubicBezTo>
                  <a:cubicBezTo>
                    <a:pt x="101" y="2093"/>
                    <a:pt x="51" y="2118"/>
                    <a:pt x="1" y="2156"/>
                  </a:cubicBezTo>
                  <a:cubicBezTo>
                    <a:pt x="63" y="2131"/>
                    <a:pt x="139" y="2106"/>
                    <a:pt x="202" y="2081"/>
                  </a:cubicBezTo>
                  <a:cubicBezTo>
                    <a:pt x="353" y="2005"/>
                    <a:pt x="504" y="1917"/>
                    <a:pt x="642" y="1804"/>
                  </a:cubicBezTo>
                  <a:cubicBezTo>
                    <a:pt x="805" y="1666"/>
                    <a:pt x="944" y="1502"/>
                    <a:pt x="1082" y="1326"/>
                  </a:cubicBezTo>
                  <a:cubicBezTo>
                    <a:pt x="1220" y="1150"/>
                    <a:pt x="1359" y="974"/>
                    <a:pt x="1522" y="810"/>
                  </a:cubicBezTo>
                  <a:cubicBezTo>
                    <a:pt x="1686" y="634"/>
                    <a:pt x="1887" y="484"/>
                    <a:pt x="2113" y="383"/>
                  </a:cubicBezTo>
                  <a:cubicBezTo>
                    <a:pt x="2327" y="270"/>
                    <a:pt x="2553" y="182"/>
                    <a:pt x="2805" y="131"/>
                  </a:cubicBezTo>
                  <a:cubicBezTo>
                    <a:pt x="2981" y="81"/>
                    <a:pt x="3169" y="56"/>
                    <a:pt x="3358" y="43"/>
                  </a:cubicBezTo>
                  <a:cubicBezTo>
                    <a:pt x="3433" y="31"/>
                    <a:pt x="3484" y="31"/>
                    <a:pt x="3521" y="31"/>
                  </a:cubicBezTo>
                  <a:lnTo>
                    <a:pt x="3534" y="31"/>
                  </a:lnTo>
                  <a:cubicBezTo>
                    <a:pt x="3496" y="31"/>
                    <a:pt x="3433" y="18"/>
                    <a:pt x="3371" y="6"/>
                  </a:cubicBezTo>
                  <a:cubicBezTo>
                    <a:pt x="3317" y="2"/>
                    <a:pt x="3263" y="1"/>
                    <a:pt x="32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34"/>
            <p:cNvSpPr/>
            <p:nvPr/>
          </p:nvSpPr>
          <p:spPr>
            <a:xfrm>
              <a:off x="5053325" y="2080200"/>
              <a:ext cx="116350" cy="13250"/>
            </a:xfrm>
            <a:custGeom>
              <a:avLst/>
              <a:gdLst/>
              <a:ahLst/>
              <a:cxnLst/>
              <a:rect l="l" t="t" r="r" b="b"/>
              <a:pathLst>
                <a:path w="4654" h="530" extrusionOk="0">
                  <a:moveTo>
                    <a:pt x="755" y="1"/>
                  </a:moveTo>
                  <a:cubicBezTo>
                    <a:pt x="529" y="1"/>
                    <a:pt x="340" y="13"/>
                    <a:pt x="214" y="26"/>
                  </a:cubicBezTo>
                  <a:lnTo>
                    <a:pt x="0" y="39"/>
                  </a:lnTo>
                  <a:lnTo>
                    <a:pt x="202" y="39"/>
                  </a:lnTo>
                  <a:cubicBezTo>
                    <a:pt x="340" y="39"/>
                    <a:pt x="516" y="51"/>
                    <a:pt x="742" y="51"/>
                  </a:cubicBezTo>
                  <a:cubicBezTo>
                    <a:pt x="981" y="64"/>
                    <a:pt x="1233" y="76"/>
                    <a:pt x="1509" y="101"/>
                  </a:cubicBezTo>
                  <a:cubicBezTo>
                    <a:pt x="1786" y="114"/>
                    <a:pt x="2075" y="139"/>
                    <a:pt x="2364" y="177"/>
                  </a:cubicBezTo>
                  <a:cubicBezTo>
                    <a:pt x="2654" y="202"/>
                    <a:pt x="2943" y="240"/>
                    <a:pt x="3220" y="278"/>
                  </a:cubicBezTo>
                  <a:cubicBezTo>
                    <a:pt x="3484" y="315"/>
                    <a:pt x="3735" y="353"/>
                    <a:pt x="3949" y="391"/>
                  </a:cubicBezTo>
                  <a:cubicBezTo>
                    <a:pt x="4163" y="428"/>
                    <a:pt x="4339" y="466"/>
                    <a:pt x="4464" y="491"/>
                  </a:cubicBezTo>
                  <a:lnTo>
                    <a:pt x="4653" y="529"/>
                  </a:lnTo>
                  <a:lnTo>
                    <a:pt x="4477" y="466"/>
                  </a:lnTo>
                  <a:cubicBezTo>
                    <a:pt x="4351" y="441"/>
                    <a:pt x="4188" y="391"/>
                    <a:pt x="3974" y="340"/>
                  </a:cubicBezTo>
                  <a:cubicBezTo>
                    <a:pt x="3773" y="290"/>
                    <a:pt x="3521" y="240"/>
                    <a:pt x="3257" y="202"/>
                  </a:cubicBezTo>
                  <a:cubicBezTo>
                    <a:pt x="2993" y="152"/>
                    <a:pt x="2704" y="114"/>
                    <a:pt x="2402" y="76"/>
                  </a:cubicBezTo>
                  <a:cubicBezTo>
                    <a:pt x="2113" y="39"/>
                    <a:pt x="1811" y="26"/>
                    <a:pt x="1535" y="13"/>
                  </a:cubicBezTo>
                  <a:cubicBezTo>
                    <a:pt x="1245" y="1"/>
                    <a:pt x="981" y="1"/>
                    <a:pt x="7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34"/>
            <p:cNvSpPr/>
            <p:nvPr/>
          </p:nvSpPr>
          <p:spPr>
            <a:xfrm>
              <a:off x="5032575" y="2050350"/>
              <a:ext cx="60075" cy="14175"/>
            </a:xfrm>
            <a:custGeom>
              <a:avLst/>
              <a:gdLst/>
              <a:ahLst/>
              <a:cxnLst/>
              <a:rect l="l" t="t" r="r" b="b"/>
              <a:pathLst>
                <a:path w="2403" h="567" extrusionOk="0">
                  <a:moveTo>
                    <a:pt x="2289" y="0"/>
                  </a:moveTo>
                  <a:cubicBezTo>
                    <a:pt x="2226" y="0"/>
                    <a:pt x="2126" y="0"/>
                    <a:pt x="2000" y="25"/>
                  </a:cubicBezTo>
                  <a:cubicBezTo>
                    <a:pt x="1887" y="38"/>
                    <a:pt x="1736" y="51"/>
                    <a:pt x="1597" y="88"/>
                  </a:cubicBezTo>
                  <a:cubicBezTo>
                    <a:pt x="1447" y="113"/>
                    <a:pt x="1296" y="139"/>
                    <a:pt x="1145" y="176"/>
                  </a:cubicBezTo>
                  <a:cubicBezTo>
                    <a:pt x="981" y="214"/>
                    <a:pt x="843" y="252"/>
                    <a:pt x="705" y="290"/>
                  </a:cubicBezTo>
                  <a:cubicBezTo>
                    <a:pt x="566" y="340"/>
                    <a:pt x="441" y="378"/>
                    <a:pt x="340" y="415"/>
                  </a:cubicBezTo>
                  <a:cubicBezTo>
                    <a:pt x="227" y="466"/>
                    <a:pt x="151" y="503"/>
                    <a:pt x="88" y="528"/>
                  </a:cubicBezTo>
                  <a:lnTo>
                    <a:pt x="0" y="566"/>
                  </a:lnTo>
                  <a:lnTo>
                    <a:pt x="101" y="541"/>
                  </a:lnTo>
                  <a:lnTo>
                    <a:pt x="378" y="478"/>
                  </a:lnTo>
                  <a:cubicBezTo>
                    <a:pt x="491" y="440"/>
                    <a:pt x="617" y="415"/>
                    <a:pt x="755" y="378"/>
                  </a:cubicBezTo>
                  <a:cubicBezTo>
                    <a:pt x="893" y="340"/>
                    <a:pt x="1044" y="315"/>
                    <a:pt x="1195" y="277"/>
                  </a:cubicBezTo>
                  <a:cubicBezTo>
                    <a:pt x="1346" y="239"/>
                    <a:pt x="1497" y="201"/>
                    <a:pt x="1635" y="176"/>
                  </a:cubicBezTo>
                  <a:cubicBezTo>
                    <a:pt x="1773" y="139"/>
                    <a:pt x="1912" y="113"/>
                    <a:pt x="2025" y="88"/>
                  </a:cubicBezTo>
                  <a:lnTo>
                    <a:pt x="2302" y="25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34"/>
            <p:cNvSpPr/>
            <p:nvPr/>
          </p:nvSpPr>
          <p:spPr>
            <a:xfrm>
              <a:off x="4859350" y="2132075"/>
              <a:ext cx="96850" cy="18900"/>
            </a:xfrm>
            <a:custGeom>
              <a:avLst/>
              <a:gdLst/>
              <a:ahLst/>
              <a:cxnLst/>
              <a:rect l="l" t="t" r="r" b="b"/>
              <a:pathLst>
                <a:path w="3874" h="756" extrusionOk="0">
                  <a:moveTo>
                    <a:pt x="1" y="1"/>
                  </a:moveTo>
                  <a:lnTo>
                    <a:pt x="152" y="51"/>
                  </a:lnTo>
                  <a:cubicBezTo>
                    <a:pt x="252" y="76"/>
                    <a:pt x="391" y="126"/>
                    <a:pt x="567" y="164"/>
                  </a:cubicBezTo>
                  <a:cubicBezTo>
                    <a:pt x="743" y="215"/>
                    <a:pt x="944" y="277"/>
                    <a:pt x="1170" y="328"/>
                  </a:cubicBezTo>
                  <a:cubicBezTo>
                    <a:pt x="1397" y="378"/>
                    <a:pt x="1635" y="428"/>
                    <a:pt x="1874" y="479"/>
                  </a:cubicBezTo>
                  <a:cubicBezTo>
                    <a:pt x="2113" y="541"/>
                    <a:pt x="2365" y="567"/>
                    <a:pt x="2591" y="604"/>
                  </a:cubicBezTo>
                  <a:cubicBezTo>
                    <a:pt x="2830" y="642"/>
                    <a:pt x="3044" y="667"/>
                    <a:pt x="3232" y="692"/>
                  </a:cubicBezTo>
                  <a:cubicBezTo>
                    <a:pt x="3421" y="717"/>
                    <a:pt x="3585" y="730"/>
                    <a:pt x="3698" y="743"/>
                  </a:cubicBezTo>
                  <a:lnTo>
                    <a:pt x="3874" y="755"/>
                  </a:lnTo>
                  <a:lnTo>
                    <a:pt x="3698" y="717"/>
                  </a:lnTo>
                  <a:lnTo>
                    <a:pt x="3270" y="642"/>
                  </a:lnTo>
                  <a:lnTo>
                    <a:pt x="2641" y="516"/>
                  </a:lnTo>
                  <a:cubicBezTo>
                    <a:pt x="2415" y="479"/>
                    <a:pt x="2176" y="428"/>
                    <a:pt x="1937" y="378"/>
                  </a:cubicBezTo>
                  <a:cubicBezTo>
                    <a:pt x="1698" y="340"/>
                    <a:pt x="1459" y="277"/>
                    <a:pt x="1220" y="227"/>
                  </a:cubicBezTo>
                  <a:lnTo>
                    <a:pt x="604" y="114"/>
                  </a:lnTo>
                  <a:lnTo>
                    <a:pt x="164" y="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34"/>
            <p:cNvSpPr/>
            <p:nvPr/>
          </p:nvSpPr>
          <p:spPr>
            <a:xfrm>
              <a:off x="4669150" y="2104425"/>
              <a:ext cx="110375" cy="39950"/>
            </a:xfrm>
            <a:custGeom>
              <a:avLst/>
              <a:gdLst/>
              <a:ahLst/>
              <a:cxnLst/>
              <a:rect l="l" t="t" r="r" b="b"/>
              <a:pathLst>
                <a:path w="4415" h="1598" extrusionOk="0">
                  <a:moveTo>
                    <a:pt x="1" y="0"/>
                  </a:moveTo>
                  <a:lnTo>
                    <a:pt x="152" y="101"/>
                  </a:lnTo>
                  <a:cubicBezTo>
                    <a:pt x="240" y="176"/>
                    <a:pt x="378" y="264"/>
                    <a:pt x="542" y="365"/>
                  </a:cubicBezTo>
                  <a:cubicBezTo>
                    <a:pt x="718" y="478"/>
                    <a:pt x="932" y="591"/>
                    <a:pt x="1170" y="704"/>
                  </a:cubicBezTo>
                  <a:cubicBezTo>
                    <a:pt x="1422" y="830"/>
                    <a:pt x="1686" y="943"/>
                    <a:pt x="1963" y="1044"/>
                  </a:cubicBezTo>
                  <a:cubicBezTo>
                    <a:pt x="2239" y="1144"/>
                    <a:pt x="2541" y="1245"/>
                    <a:pt x="2818" y="1308"/>
                  </a:cubicBezTo>
                  <a:cubicBezTo>
                    <a:pt x="3107" y="1383"/>
                    <a:pt x="3371" y="1446"/>
                    <a:pt x="3610" y="1484"/>
                  </a:cubicBezTo>
                  <a:cubicBezTo>
                    <a:pt x="3836" y="1534"/>
                    <a:pt x="4050" y="1559"/>
                    <a:pt x="4188" y="1572"/>
                  </a:cubicBezTo>
                  <a:lnTo>
                    <a:pt x="4415" y="1597"/>
                  </a:lnTo>
                  <a:lnTo>
                    <a:pt x="4201" y="1559"/>
                  </a:lnTo>
                  <a:cubicBezTo>
                    <a:pt x="4063" y="1534"/>
                    <a:pt x="3861" y="1484"/>
                    <a:pt x="3635" y="1434"/>
                  </a:cubicBezTo>
                  <a:cubicBezTo>
                    <a:pt x="3409" y="1383"/>
                    <a:pt x="3157" y="1308"/>
                    <a:pt x="2881" y="1232"/>
                  </a:cubicBezTo>
                  <a:cubicBezTo>
                    <a:pt x="2604" y="1157"/>
                    <a:pt x="2327" y="1056"/>
                    <a:pt x="2051" y="956"/>
                  </a:cubicBezTo>
                  <a:cubicBezTo>
                    <a:pt x="1774" y="855"/>
                    <a:pt x="1510" y="742"/>
                    <a:pt x="1258" y="641"/>
                  </a:cubicBezTo>
                  <a:cubicBezTo>
                    <a:pt x="1020" y="541"/>
                    <a:pt x="793" y="428"/>
                    <a:pt x="617" y="327"/>
                  </a:cubicBezTo>
                  <a:cubicBezTo>
                    <a:pt x="441" y="226"/>
                    <a:pt x="278" y="151"/>
                    <a:pt x="177" y="8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34"/>
            <p:cNvSpPr/>
            <p:nvPr/>
          </p:nvSpPr>
          <p:spPr>
            <a:xfrm>
              <a:off x="4649675" y="2067000"/>
              <a:ext cx="53150" cy="17625"/>
            </a:xfrm>
            <a:custGeom>
              <a:avLst/>
              <a:gdLst/>
              <a:ahLst/>
              <a:cxnLst/>
              <a:rect l="l" t="t" r="r" b="b"/>
              <a:pathLst>
                <a:path w="2126" h="705" extrusionOk="0">
                  <a:moveTo>
                    <a:pt x="2125" y="1"/>
                  </a:moveTo>
                  <a:lnTo>
                    <a:pt x="2012" y="13"/>
                  </a:lnTo>
                  <a:cubicBezTo>
                    <a:pt x="1949" y="26"/>
                    <a:pt x="1861" y="26"/>
                    <a:pt x="1748" y="51"/>
                  </a:cubicBezTo>
                  <a:cubicBezTo>
                    <a:pt x="1648" y="76"/>
                    <a:pt x="1522" y="101"/>
                    <a:pt x="1384" y="139"/>
                  </a:cubicBezTo>
                  <a:cubicBezTo>
                    <a:pt x="1258" y="177"/>
                    <a:pt x="1119" y="215"/>
                    <a:pt x="981" y="252"/>
                  </a:cubicBezTo>
                  <a:cubicBezTo>
                    <a:pt x="843" y="303"/>
                    <a:pt x="717" y="353"/>
                    <a:pt x="591" y="403"/>
                  </a:cubicBezTo>
                  <a:cubicBezTo>
                    <a:pt x="478" y="441"/>
                    <a:pt x="365" y="504"/>
                    <a:pt x="277" y="541"/>
                  </a:cubicBezTo>
                  <a:cubicBezTo>
                    <a:pt x="189" y="592"/>
                    <a:pt x="126" y="629"/>
                    <a:pt x="76" y="655"/>
                  </a:cubicBezTo>
                  <a:lnTo>
                    <a:pt x="0" y="705"/>
                  </a:lnTo>
                  <a:lnTo>
                    <a:pt x="0" y="705"/>
                  </a:lnTo>
                  <a:lnTo>
                    <a:pt x="88" y="667"/>
                  </a:lnTo>
                  <a:lnTo>
                    <a:pt x="327" y="592"/>
                  </a:lnTo>
                  <a:lnTo>
                    <a:pt x="667" y="479"/>
                  </a:lnTo>
                  <a:cubicBezTo>
                    <a:pt x="793" y="441"/>
                    <a:pt x="918" y="391"/>
                    <a:pt x="1057" y="353"/>
                  </a:cubicBezTo>
                  <a:cubicBezTo>
                    <a:pt x="1195" y="303"/>
                    <a:pt x="1321" y="265"/>
                    <a:pt x="1446" y="227"/>
                  </a:cubicBezTo>
                  <a:cubicBezTo>
                    <a:pt x="1572" y="177"/>
                    <a:pt x="1685" y="139"/>
                    <a:pt x="1786" y="114"/>
                  </a:cubicBezTo>
                  <a:lnTo>
                    <a:pt x="2025" y="26"/>
                  </a:lnTo>
                  <a:lnTo>
                    <a:pt x="21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34"/>
            <p:cNvSpPr/>
            <p:nvPr/>
          </p:nvSpPr>
          <p:spPr>
            <a:xfrm>
              <a:off x="4735500" y="2045325"/>
              <a:ext cx="130800" cy="40575"/>
            </a:xfrm>
            <a:custGeom>
              <a:avLst/>
              <a:gdLst/>
              <a:ahLst/>
              <a:cxnLst/>
              <a:rect l="l" t="t" r="r" b="b"/>
              <a:pathLst>
                <a:path w="5232" h="1623" extrusionOk="0">
                  <a:moveTo>
                    <a:pt x="5231" y="0"/>
                  </a:moveTo>
                  <a:cubicBezTo>
                    <a:pt x="5231" y="0"/>
                    <a:pt x="5156" y="38"/>
                    <a:pt x="5030" y="101"/>
                  </a:cubicBezTo>
                  <a:cubicBezTo>
                    <a:pt x="4892" y="151"/>
                    <a:pt x="4716" y="239"/>
                    <a:pt x="4477" y="327"/>
                  </a:cubicBezTo>
                  <a:cubicBezTo>
                    <a:pt x="4238" y="415"/>
                    <a:pt x="3961" y="503"/>
                    <a:pt x="3647" y="591"/>
                  </a:cubicBezTo>
                  <a:cubicBezTo>
                    <a:pt x="3345" y="692"/>
                    <a:pt x="3006" y="780"/>
                    <a:pt x="2666" y="868"/>
                  </a:cubicBezTo>
                  <a:cubicBezTo>
                    <a:pt x="2339" y="943"/>
                    <a:pt x="2000" y="1031"/>
                    <a:pt x="1673" y="1107"/>
                  </a:cubicBezTo>
                  <a:cubicBezTo>
                    <a:pt x="1358" y="1195"/>
                    <a:pt x="1069" y="1270"/>
                    <a:pt x="818" y="1346"/>
                  </a:cubicBezTo>
                  <a:cubicBezTo>
                    <a:pt x="566" y="1421"/>
                    <a:pt x="365" y="1484"/>
                    <a:pt x="227" y="1534"/>
                  </a:cubicBezTo>
                  <a:lnTo>
                    <a:pt x="0" y="1622"/>
                  </a:lnTo>
                  <a:lnTo>
                    <a:pt x="239" y="1559"/>
                  </a:lnTo>
                  <a:cubicBezTo>
                    <a:pt x="377" y="1509"/>
                    <a:pt x="591" y="1459"/>
                    <a:pt x="843" y="1396"/>
                  </a:cubicBezTo>
                  <a:cubicBezTo>
                    <a:pt x="1094" y="1333"/>
                    <a:pt x="1396" y="1270"/>
                    <a:pt x="1723" y="1195"/>
                  </a:cubicBezTo>
                  <a:cubicBezTo>
                    <a:pt x="2037" y="1119"/>
                    <a:pt x="2389" y="1044"/>
                    <a:pt x="2729" y="956"/>
                  </a:cubicBezTo>
                  <a:cubicBezTo>
                    <a:pt x="3069" y="880"/>
                    <a:pt x="3408" y="780"/>
                    <a:pt x="3710" y="679"/>
                  </a:cubicBezTo>
                  <a:cubicBezTo>
                    <a:pt x="4024" y="579"/>
                    <a:pt x="4288" y="465"/>
                    <a:pt x="4527" y="377"/>
                  </a:cubicBezTo>
                  <a:cubicBezTo>
                    <a:pt x="4703" y="289"/>
                    <a:pt x="4879" y="201"/>
                    <a:pt x="5043" y="113"/>
                  </a:cubicBezTo>
                  <a:cubicBezTo>
                    <a:pt x="5168" y="38"/>
                    <a:pt x="5231" y="0"/>
                    <a:pt x="5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34"/>
            <p:cNvSpPr/>
            <p:nvPr/>
          </p:nvSpPr>
          <p:spPr>
            <a:xfrm>
              <a:off x="4855900" y="2039650"/>
              <a:ext cx="95600" cy="46550"/>
            </a:xfrm>
            <a:custGeom>
              <a:avLst/>
              <a:gdLst/>
              <a:ahLst/>
              <a:cxnLst/>
              <a:rect l="l" t="t" r="r" b="b"/>
              <a:pathLst>
                <a:path w="3824" h="1862" extrusionOk="0">
                  <a:moveTo>
                    <a:pt x="3823" y="1"/>
                  </a:moveTo>
                  <a:lnTo>
                    <a:pt x="3685" y="101"/>
                  </a:lnTo>
                  <a:cubicBezTo>
                    <a:pt x="3597" y="164"/>
                    <a:pt x="3458" y="240"/>
                    <a:pt x="3295" y="340"/>
                  </a:cubicBezTo>
                  <a:cubicBezTo>
                    <a:pt x="3132" y="441"/>
                    <a:pt x="2943" y="554"/>
                    <a:pt x="2729" y="680"/>
                  </a:cubicBezTo>
                  <a:cubicBezTo>
                    <a:pt x="2528" y="806"/>
                    <a:pt x="2289" y="919"/>
                    <a:pt x="2050" y="1032"/>
                  </a:cubicBezTo>
                  <a:cubicBezTo>
                    <a:pt x="1799" y="1145"/>
                    <a:pt x="1560" y="1271"/>
                    <a:pt x="1321" y="1359"/>
                  </a:cubicBezTo>
                  <a:cubicBezTo>
                    <a:pt x="1082" y="1459"/>
                    <a:pt x="868" y="1560"/>
                    <a:pt x="667" y="1623"/>
                  </a:cubicBezTo>
                  <a:cubicBezTo>
                    <a:pt x="466" y="1698"/>
                    <a:pt x="302" y="1761"/>
                    <a:pt x="176" y="1799"/>
                  </a:cubicBezTo>
                  <a:lnTo>
                    <a:pt x="0" y="1862"/>
                  </a:lnTo>
                  <a:lnTo>
                    <a:pt x="189" y="1812"/>
                  </a:lnTo>
                  <a:cubicBezTo>
                    <a:pt x="315" y="1786"/>
                    <a:pt x="503" y="1736"/>
                    <a:pt x="705" y="1673"/>
                  </a:cubicBezTo>
                  <a:cubicBezTo>
                    <a:pt x="918" y="1610"/>
                    <a:pt x="1157" y="1535"/>
                    <a:pt x="1396" y="1447"/>
                  </a:cubicBezTo>
                  <a:cubicBezTo>
                    <a:pt x="1648" y="1346"/>
                    <a:pt x="1912" y="1233"/>
                    <a:pt x="2151" y="1120"/>
                  </a:cubicBezTo>
                  <a:cubicBezTo>
                    <a:pt x="2390" y="994"/>
                    <a:pt x="2616" y="868"/>
                    <a:pt x="2830" y="743"/>
                  </a:cubicBezTo>
                  <a:cubicBezTo>
                    <a:pt x="3044" y="617"/>
                    <a:pt x="3220" y="491"/>
                    <a:pt x="3370" y="378"/>
                  </a:cubicBezTo>
                  <a:cubicBezTo>
                    <a:pt x="3521" y="277"/>
                    <a:pt x="3635" y="177"/>
                    <a:pt x="3710" y="114"/>
                  </a:cubicBezTo>
                  <a:lnTo>
                    <a:pt x="38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2" name="Google Shape;4912;p34"/>
          <p:cNvGrpSpPr/>
          <p:nvPr/>
        </p:nvGrpSpPr>
        <p:grpSpPr>
          <a:xfrm>
            <a:off x="1156055" y="298750"/>
            <a:ext cx="6831890" cy="4546001"/>
            <a:chOff x="1156055" y="298750"/>
            <a:chExt cx="6831890" cy="4546001"/>
          </a:xfrm>
        </p:grpSpPr>
        <p:grpSp>
          <p:nvGrpSpPr>
            <p:cNvPr id="4913" name="Google Shape;4913;p34"/>
            <p:cNvGrpSpPr/>
            <p:nvPr/>
          </p:nvGrpSpPr>
          <p:grpSpPr>
            <a:xfrm>
              <a:off x="1156055" y="510392"/>
              <a:ext cx="198576" cy="4114917"/>
              <a:chOff x="9353514" y="751142"/>
              <a:chExt cx="198576" cy="4114917"/>
            </a:xfrm>
          </p:grpSpPr>
          <p:sp>
            <p:nvSpPr>
              <p:cNvPr id="4914" name="Google Shape;4914;p34"/>
              <p:cNvSpPr/>
              <p:nvPr/>
            </p:nvSpPr>
            <p:spPr>
              <a:xfrm>
                <a:off x="9416212" y="477191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34"/>
              <p:cNvSpPr/>
              <p:nvPr/>
            </p:nvSpPr>
            <p:spPr>
              <a:xfrm>
                <a:off x="9416212" y="470921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34"/>
              <p:cNvSpPr/>
              <p:nvPr/>
            </p:nvSpPr>
            <p:spPr>
              <a:xfrm>
                <a:off x="9416212" y="463603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34"/>
              <p:cNvSpPr/>
              <p:nvPr/>
            </p:nvSpPr>
            <p:spPr>
              <a:xfrm>
                <a:off x="9416212" y="4573337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34"/>
              <p:cNvSpPr/>
              <p:nvPr/>
            </p:nvSpPr>
            <p:spPr>
              <a:xfrm>
                <a:off x="9416212" y="4500157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34"/>
              <p:cNvSpPr/>
              <p:nvPr/>
            </p:nvSpPr>
            <p:spPr>
              <a:xfrm>
                <a:off x="9416212" y="443745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34"/>
              <p:cNvSpPr/>
              <p:nvPr/>
            </p:nvSpPr>
            <p:spPr>
              <a:xfrm>
                <a:off x="9416212" y="436437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34"/>
              <p:cNvSpPr/>
              <p:nvPr/>
            </p:nvSpPr>
            <p:spPr>
              <a:xfrm>
                <a:off x="9416212" y="4301581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34"/>
              <p:cNvSpPr/>
              <p:nvPr/>
            </p:nvSpPr>
            <p:spPr>
              <a:xfrm>
                <a:off x="9416212" y="422849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34"/>
              <p:cNvSpPr/>
              <p:nvPr/>
            </p:nvSpPr>
            <p:spPr>
              <a:xfrm>
                <a:off x="9416212" y="4165801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4" name="Google Shape;4924;p34"/>
              <p:cNvSpPr/>
              <p:nvPr/>
            </p:nvSpPr>
            <p:spPr>
              <a:xfrm>
                <a:off x="9416212" y="4092621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5" name="Google Shape;4925;p34"/>
              <p:cNvSpPr/>
              <p:nvPr/>
            </p:nvSpPr>
            <p:spPr>
              <a:xfrm>
                <a:off x="9416212" y="4029923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34"/>
              <p:cNvSpPr/>
              <p:nvPr/>
            </p:nvSpPr>
            <p:spPr>
              <a:xfrm>
                <a:off x="9416212" y="3956743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0" y="1"/>
                    </a:moveTo>
                    <a:lnTo>
                      <a:pt x="740" y="635"/>
                    </a:lnTo>
                    <a:lnTo>
                      <a:pt x="740" y="529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7" name="Google Shape;4927;p34"/>
              <p:cNvSpPr/>
              <p:nvPr/>
            </p:nvSpPr>
            <p:spPr>
              <a:xfrm>
                <a:off x="9416212" y="389404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8" name="Google Shape;4928;p34"/>
              <p:cNvSpPr/>
              <p:nvPr/>
            </p:nvSpPr>
            <p:spPr>
              <a:xfrm>
                <a:off x="9416212" y="3820963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4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9" name="Google Shape;4929;p34"/>
              <p:cNvSpPr/>
              <p:nvPr/>
            </p:nvSpPr>
            <p:spPr>
              <a:xfrm>
                <a:off x="9416212" y="3758167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0" name="Google Shape;4930;p34"/>
              <p:cNvSpPr/>
              <p:nvPr/>
            </p:nvSpPr>
            <p:spPr>
              <a:xfrm>
                <a:off x="9416212" y="369546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0" y="1"/>
                    </a:moveTo>
                    <a:lnTo>
                      <a:pt x="740" y="635"/>
                    </a:lnTo>
                    <a:lnTo>
                      <a:pt x="740" y="529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1" name="Google Shape;4931;p34"/>
              <p:cNvSpPr/>
              <p:nvPr/>
            </p:nvSpPr>
            <p:spPr>
              <a:xfrm>
                <a:off x="9416212" y="3622387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2" name="Google Shape;4932;p34"/>
              <p:cNvSpPr/>
              <p:nvPr/>
            </p:nvSpPr>
            <p:spPr>
              <a:xfrm>
                <a:off x="9416212" y="3549207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3" name="Google Shape;4933;p34"/>
              <p:cNvSpPr/>
              <p:nvPr/>
            </p:nvSpPr>
            <p:spPr>
              <a:xfrm>
                <a:off x="9416212" y="348650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4" name="Google Shape;4934;p34"/>
              <p:cNvSpPr/>
              <p:nvPr/>
            </p:nvSpPr>
            <p:spPr>
              <a:xfrm>
                <a:off x="9416212" y="341332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5" name="Google Shape;4935;p34"/>
              <p:cNvSpPr/>
              <p:nvPr/>
            </p:nvSpPr>
            <p:spPr>
              <a:xfrm>
                <a:off x="9416212" y="3350631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6" name="Google Shape;4936;p34"/>
              <p:cNvSpPr/>
              <p:nvPr/>
            </p:nvSpPr>
            <p:spPr>
              <a:xfrm>
                <a:off x="9416212" y="327754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7" name="Google Shape;4937;p34"/>
              <p:cNvSpPr/>
              <p:nvPr/>
            </p:nvSpPr>
            <p:spPr>
              <a:xfrm>
                <a:off x="9416212" y="3214752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8" name="Google Shape;4938;p34"/>
              <p:cNvSpPr/>
              <p:nvPr/>
            </p:nvSpPr>
            <p:spPr>
              <a:xfrm>
                <a:off x="9416212" y="3141671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9" name="Google Shape;4939;p34"/>
              <p:cNvSpPr/>
              <p:nvPr/>
            </p:nvSpPr>
            <p:spPr>
              <a:xfrm>
                <a:off x="9416212" y="3078973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0" name="Google Shape;4940;p34"/>
              <p:cNvSpPr/>
              <p:nvPr/>
            </p:nvSpPr>
            <p:spPr>
              <a:xfrm>
                <a:off x="9416212" y="3005792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1" name="Google Shape;4941;p34"/>
              <p:cNvSpPr/>
              <p:nvPr/>
            </p:nvSpPr>
            <p:spPr>
              <a:xfrm>
                <a:off x="9416212" y="294309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2" name="Google Shape;4942;p34"/>
              <p:cNvSpPr/>
              <p:nvPr/>
            </p:nvSpPr>
            <p:spPr>
              <a:xfrm>
                <a:off x="9416212" y="286991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3" name="Google Shape;4943;p34"/>
              <p:cNvSpPr/>
              <p:nvPr/>
            </p:nvSpPr>
            <p:spPr>
              <a:xfrm>
                <a:off x="9416212" y="280721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4" name="Google Shape;4944;p34"/>
              <p:cNvSpPr/>
              <p:nvPr/>
            </p:nvSpPr>
            <p:spPr>
              <a:xfrm>
                <a:off x="9416212" y="273413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5" name="Google Shape;4945;p34"/>
              <p:cNvSpPr/>
              <p:nvPr/>
            </p:nvSpPr>
            <p:spPr>
              <a:xfrm>
                <a:off x="9416212" y="267133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6" name="Google Shape;4946;p34"/>
              <p:cNvSpPr/>
              <p:nvPr/>
            </p:nvSpPr>
            <p:spPr>
              <a:xfrm>
                <a:off x="9416212" y="259825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7" name="Google Shape;4947;p34"/>
              <p:cNvSpPr/>
              <p:nvPr/>
            </p:nvSpPr>
            <p:spPr>
              <a:xfrm>
                <a:off x="9416212" y="253555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8" name="Google Shape;4948;p34"/>
              <p:cNvSpPr/>
              <p:nvPr/>
            </p:nvSpPr>
            <p:spPr>
              <a:xfrm>
                <a:off x="9416212" y="246237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9" name="Google Shape;4949;p34"/>
              <p:cNvSpPr/>
              <p:nvPr/>
            </p:nvSpPr>
            <p:spPr>
              <a:xfrm>
                <a:off x="9416212" y="239968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0" name="Google Shape;4950;p34"/>
              <p:cNvSpPr/>
              <p:nvPr/>
            </p:nvSpPr>
            <p:spPr>
              <a:xfrm>
                <a:off x="9416212" y="232650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1" name="Google Shape;4951;p34"/>
              <p:cNvSpPr/>
              <p:nvPr/>
            </p:nvSpPr>
            <p:spPr>
              <a:xfrm>
                <a:off x="9416212" y="2263802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2" name="Google Shape;4952;p34"/>
              <p:cNvSpPr/>
              <p:nvPr/>
            </p:nvSpPr>
            <p:spPr>
              <a:xfrm>
                <a:off x="9416212" y="2190622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3" name="Google Shape;4953;p34"/>
              <p:cNvSpPr/>
              <p:nvPr/>
            </p:nvSpPr>
            <p:spPr>
              <a:xfrm>
                <a:off x="9416212" y="212792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740" y="635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4" name="Google Shape;4954;p34"/>
              <p:cNvSpPr/>
              <p:nvPr/>
            </p:nvSpPr>
            <p:spPr>
              <a:xfrm>
                <a:off x="9416212" y="206522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34"/>
              <p:cNvSpPr/>
              <p:nvPr/>
            </p:nvSpPr>
            <p:spPr>
              <a:xfrm>
                <a:off x="9416212" y="199214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4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6" name="Google Shape;4956;p34"/>
              <p:cNvSpPr/>
              <p:nvPr/>
            </p:nvSpPr>
            <p:spPr>
              <a:xfrm>
                <a:off x="9416212" y="191896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7" name="Google Shape;4957;p34"/>
              <p:cNvSpPr/>
              <p:nvPr/>
            </p:nvSpPr>
            <p:spPr>
              <a:xfrm>
                <a:off x="9416212" y="185626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8" name="Google Shape;4958;p34"/>
              <p:cNvSpPr/>
              <p:nvPr/>
            </p:nvSpPr>
            <p:spPr>
              <a:xfrm>
                <a:off x="9416212" y="178308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9" name="Google Shape;4959;p34"/>
              <p:cNvSpPr/>
              <p:nvPr/>
            </p:nvSpPr>
            <p:spPr>
              <a:xfrm>
                <a:off x="9416212" y="172038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0" name="Google Shape;4960;p34"/>
              <p:cNvSpPr/>
              <p:nvPr/>
            </p:nvSpPr>
            <p:spPr>
              <a:xfrm>
                <a:off x="9416212" y="1647207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1" name="Google Shape;4961;p34"/>
              <p:cNvSpPr/>
              <p:nvPr/>
            </p:nvSpPr>
            <p:spPr>
              <a:xfrm>
                <a:off x="9416212" y="158450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2" name="Google Shape;4962;p34"/>
              <p:cNvSpPr/>
              <p:nvPr/>
            </p:nvSpPr>
            <p:spPr>
              <a:xfrm>
                <a:off x="9416212" y="151142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3" name="Google Shape;4963;p34"/>
              <p:cNvSpPr/>
              <p:nvPr/>
            </p:nvSpPr>
            <p:spPr>
              <a:xfrm>
                <a:off x="9416212" y="144873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4" name="Google Shape;4964;p34"/>
              <p:cNvSpPr/>
              <p:nvPr/>
            </p:nvSpPr>
            <p:spPr>
              <a:xfrm>
                <a:off x="9416212" y="137555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5" name="Google Shape;4965;p34"/>
              <p:cNvSpPr/>
              <p:nvPr/>
            </p:nvSpPr>
            <p:spPr>
              <a:xfrm>
                <a:off x="9416212" y="1312852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6" name="Google Shape;4966;p34"/>
              <p:cNvSpPr/>
              <p:nvPr/>
            </p:nvSpPr>
            <p:spPr>
              <a:xfrm>
                <a:off x="9416212" y="1239671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7" name="Google Shape;4967;p34"/>
              <p:cNvSpPr/>
              <p:nvPr/>
            </p:nvSpPr>
            <p:spPr>
              <a:xfrm>
                <a:off x="9416212" y="1176973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8" name="Google Shape;4968;p34"/>
              <p:cNvSpPr/>
              <p:nvPr/>
            </p:nvSpPr>
            <p:spPr>
              <a:xfrm>
                <a:off x="9416212" y="1103793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9" name="Google Shape;4969;p34"/>
              <p:cNvSpPr/>
              <p:nvPr/>
            </p:nvSpPr>
            <p:spPr>
              <a:xfrm>
                <a:off x="9416212" y="104109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0" name="Google Shape;4970;p34"/>
              <p:cNvSpPr/>
              <p:nvPr/>
            </p:nvSpPr>
            <p:spPr>
              <a:xfrm>
                <a:off x="9416212" y="96801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1" name="Google Shape;4971;p34"/>
              <p:cNvSpPr/>
              <p:nvPr/>
            </p:nvSpPr>
            <p:spPr>
              <a:xfrm>
                <a:off x="9416212" y="90531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4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2" name="Google Shape;4972;p34"/>
              <p:cNvSpPr/>
              <p:nvPr/>
            </p:nvSpPr>
            <p:spPr>
              <a:xfrm>
                <a:off x="9416212" y="83213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5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3" name="Google Shape;4973;p34"/>
              <p:cNvSpPr/>
              <p:nvPr/>
            </p:nvSpPr>
            <p:spPr>
              <a:xfrm>
                <a:off x="9416212" y="769437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0" y="634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4" name="Google Shape;4974;p34"/>
              <p:cNvSpPr/>
              <p:nvPr/>
            </p:nvSpPr>
            <p:spPr>
              <a:xfrm>
                <a:off x="9353514" y="751142"/>
                <a:ext cx="20965" cy="4114917"/>
              </a:xfrm>
              <a:custGeom>
                <a:avLst/>
                <a:gdLst/>
                <a:ahLst/>
                <a:cxnLst/>
                <a:rect l="l" t="t" r="r" b="b"/>
                <a:pathLst>
                  <a:path w="212" h="41610" extrusionOk="0">
                    <a:moveTo>
                      <a:pt x="106" y="1"/>
                    </a:moveTo>
                    <a:cubicBezTo>
                      <a:pt x="53" y="1"/>
                      <a:pt x="0" y="27"/>
                      <a:pt x="0" y="80"/>
                    </a:cubicBezTo>
                    <a:lnTo>
                      <a:pt x="0" y="41504"/>
                    </a:lnTo>
                    <a:cubicBezTo>
                      <a:pt x="0" y="41504"/>
                      <a:pt x="0" y="41609"/>
                      <a:pt x="106" y="41609"/>
                    </a:cubicBezTo>
                    <a:cubicBezTo>
                      <a:pt x="211" y="41609"/>
                      <a:pt x="211" y="41609"/>
                      <a:pt x="211" y="41504"/>
                    </a:cubicBezTo>
                    <a:lnTo>
                      <a:pt x="211" y="80"/>
                    </a:lnTo>
                    <a:cubicBezTo>
                      <a:pt x="211" y="27"/>
                      <a:pt x="159" y="1"/>
                      <a:pt x="10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5" name="Google Shape;4975;p34"/>
              <p:cNvSpPr/>
              <p:nvPr/>
            </p:nvSpPr>
            <p:spPr>
              <a:xfrm>
                <a:off x="9531125" y="751142"/>
                <a:ext cx="20965" cy="4114917"/>
              </a:xfrm>
              <a:custGeom>
                <a:avLst/>
                <a:gdLst/>
                <a:ahLst/>
                <a:cxnLst/>
                <a:rect l="l" t="t" r="r" b="b"/>
                <a:pathLst>
                  <a:path w="212" h="41610" extrusionOk="0">
                    <a:moveTo>
                      <a:pt x="106" y="1"/>
                    </a:moveTo>
                    <a:cubicBezTo>
                      <a:pt x="53" y="1"/>
                      <a:pt x="1" y="27"/>
                      <a:pt x="1" y="80"/>
                    </a:cubicBezTo>
                    <a:lnTo>
                      <a:pt x="1" y="41504"/>
                    </a:lnTo>
                    <a:cubicBezTo>
                      <a:pt x="1" y="41504"/>
                      <a:pt x="1" y="41609"/>
                      <a:pt x="106" y="41609"/>
                    </a:cubicBezTo>
                    <a:cubicBezTo>
                      <a:pt x="212" y="41609"/>
                      <a:pt x="212" y="41609"/>
                      <a:pt x="212" y="41504"/>
                    </a:cubicBezTo>
                    <a:lnTo>
                      <a:pt x="212" y="80"/>
                    </a:lnTo>
                    <a:cubicBezTo>
                      <a:pt x="212" y="27"/>
                      <a:pt x="159" y="1"/>
                      <a:pt x="10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76" name="Google Shape;4976;p34"/>
            <p:cNvGrpSpPr/>
            <p:nvPr/>
          </p:nvGrpSpPr>
          <p:grpSpPr>
            <a:xfrm>
              <a:off x="1354426" y="4646076"/>
              <a:ext cx="6435094" cy="198675"/>
              <a:chOff x="9562474" y="4886827"/>
              <a:chExt cx="4127971" cy="198675"/>
            </a:xfrm>
          </p:grpSpPr>
          <p:sp>
            <p:nvSpPr>
              <p:cNvPr id="4977" name="Google Shape;4977;p34"/>
              <p:cNvSpPr/>
              <p:nvPr/>
            </p:nvSpPr>
            <p:spPr>
              <a:xfrm>
                <a:off x="9583340" y="5025086"/>
                <a:ext cx="4086238" cy="10581"/>
              </a:xfrm>
              <a:custGeom>
                <a:avLst/>
                <a:gdLst/>
                <a:ahLst/>
                <a:cxnLst/>
                <a:rect l="l" t="t" r="r" b="b"/>
                <a:pathLst>
                  <a:path w="41320" h="107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41319" y="106"/>
                    </a:lnTo>
                    <a:lnTo>
                      <a:pt x="4131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8" name="Google Shape;4978;p34"/>
              <p:cNvSpPr/>
              <p:nvPr/>
            </p:nvSpPr>
            <p:spPr>
              <a:xfrm>
                <a:off x="9604305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4" y="1"/>
                    </a:lnTo>
                    <a:lnTo>
                      <a:pt x="6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9" name="Google Shape;4979;p34"/>
              <p:cNvSpPr/>
              <p:nvPr/>
            </p:nvSpPr>
            <p:spPr>
              <a:xfrm>
                <a:off x="9677387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0" name="Google Shape;4980;p34"/>
              <p:cNvSpPr/>
              <p:nvPr/>
            </p:nvSpPr>
            <p:spPr>
              <a:xfrm>
                <a:off x="9740085" y="4949525"/>
                <a:ext cx="62896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6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1" name="Google Shape;4981;p34"/>
              <p:cNvSpPr/>
              <p:nvPr/>
            </p:nvSpPr>
            <p:spPr>
              <a:xfrm>
                <a:off x="9802881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4" y="1"/>
                    </a:lnTo>
                    <a:lnTo>
                      <a:pt x="6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2" name="Google Shape;4982;p34"/>
              <p:cNvSpPr/>
              <p:nvPr/>
            </p:nvSpPr>
            <p:spPr>
              <a:xfrm>
                <a:off x="9875963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3" name="Google Shape;4983;p34"/>
              <p:cNvSpPr/>
              <p:nvPr/>
            </p:nvSpPr>
            <p:spPr>
              <a:xfrm>
                <a:off x="9938661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4" name="Google Shape;4984;p34"/>
              <p:cNvSpPr/>
              <p:nvPr/>
            </p:nvSpPr>
            <p:spPr>
              <a:xfrm>
                <a:off x="10011841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5" name="Google Shape;4985;p34"/>
              <p:cNvSpPr/>
              <p:nvPr/>
            </p:nvSpPr>
            <p:spPr>
              <a:xfrm>
                <a:off x="10074539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6" name="Google Shape;4986;p34"/>
              <p:cNvSpPr/>
              <p:nvPr/>
            </p:nvSpPr>
            <p:spPr>
              <a:xfrm>
                <a:off x="10147720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4" y="1"/>
                    </a:lnTo>
                    <a:lnTo>
                      <a:pt x="6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7" name="Google Shape;4987;p34"/>
              <p:cNvSpPr/>
              <p:nvPr/>
            </p:nvSpPr>
            <p:spPr>
              <a:xfrm>
                <a:off x="10210417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4" y="1"/>
                    </a:lnTo>
                    <a:lnTo>
                      <a:pt x="6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8" name="Google Shape;4988;p34"/>
              <p:cNvSpPr/>
              <p:nvPr/>
            </p:nvSpPr>
            <p:spPr>
              <a:xfrm>
                <a:off x="10283499" y="4949525"/>
                <a:ext cx="62896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6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9" name="Google Shape;4989;p34"/>
              <p:cNvSpPr/>
              <p:nvPr/>
            </p:nvSpPr>
            <p:spPr>
              <a:xfrm>
                <a:off x="10346296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4" y="1"/>
                    </a:lnTo>
                    <a:lnTo>
                      <a:pt x="6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0" name="Google Shape;4990;p34"/>
              <p:cNvSpPr/>
              <p:nvPr/>
            </p:nvSpPr>
            <p:spPr>
              <a:xfrm>
                <a:off x="10419377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1" name="Google Shape;4991;p34"/>
              <p:cNvSpPr/>
              <p:nvPr/>
            </p:nvSpPr>
            <p:spPr>
              <a:xfrm>
                <a:off x="10482075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2" name="Google Shape;4992;p34"/>
              <p:cNvSpPr/>
              <p:nvPr/>
            </p:nvSpPr>
            <p:spPr>
              <a:xfrm>
                <a:off x="10555256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3" name="Google Shape;4993;p34"/>
              <p:cNvSpPr/>
              <p:nvPr/>
            </p:nvSpPr>
            <p:spPr>
              <a:xfrm>
                <a:off x="10617953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4" name="Google Shape;4994;p34"/>
              <p:cNvSpPr/>
              <p:nvPr/>
            </p:nvSpPr>
            <p:spPr>
              <a:xfrm>
                <a:off x="10691134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4" y="1"/>
                    </a:lnTo>
                    <a:lnTo>
                      <a:pt x="6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5" name="Google Shape;4995;p34"/>
              <p:cNvSpPr/>
              <p:nvPr/>
            </p:nvSpPr>
            <p:spPr>
              <a:xfrm>
                <a:off x="10753832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4" y="1"/>
                    </a:lnTo>
                    <a:lnTo>
                      <a:pt x="6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6" name="Google Shape;4996;p34"/>
              <p:cNvSpPr/>
              <p:nvPr/>
            </p:nvSpPr>
            <p:spPr>
              <a:xfrm>
                <a:off x="10826913" y="4949525"/>
                <a:ext cx="62896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6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7" name="Google Shape;4997;p34"/>
              <p:cNvSpPr/>
              <p:nvPr/>
            </p:nvSpPr>
            <p:spPr>
              <a:xfrm>
                <a:off x="10889710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4" y="1"/>
                    </a:lnTo>
                    <a:lnTo>
                      <a:pt x="6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8" name="Google Shape;4998;p34"/>
              <p:cNvSpPr/>
              <p:nvPr/>
            </p:nvSpPr>
            <p:spPr>
              <a:xfrm>
                <a:off x="10962792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9" name="Google Shape;4999;p34"/>
              <p:cNvSpPr/>
              <p:nvPr/>
            </p:nvSpPr>
            <p:spPr>
              <a:xfrm>
                <a:off x="11025489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0" name="Google Shape;5000;p34"/>
              <p:cNvSpPr/>
              <p:nvPr/>
            </p:nvSpPr>
            <p:spPr>
              <a:xfrm>
                <a:off x="11098670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1" name="Google Shape;5001;p34"/>
              <p:cNvSpPr/>
              <p:nvPr/>
            </p:nvSpPr>
            <p:spPr>
              <a:xfrm>
                <a:off x="11161368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2" name="Google Shape;5002;p34"/>
              <p:cNvSpPr/>
              <p:nvPr/>
            </p:nvSpPr>
            <p:spPr>
              <a:xfrm>
                <a:off x="11234548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4" y="1"/>
                    </a:lnTo>
                    <a:lnTo>
                      <a:pt x="6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3" name="Google Shape;5003;p34"/>
              <p:cNvSpPr/>
              <p:nvPr/>
            </p:nvSpPr>
            <p:spPr>
              <a:xfrm>
                <a:off x="11297246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4" y="1"/>
                    </a:lnTo>
                    <a:lnTo>
                      <a:pt x="6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4" name="Google Shape;5004;p34"/>
              <p:cNvSpPr/>
              <p:nvPr/>
            </p:nvSpPr>
            <p:spPr>
              <a:xfrm>
                <a:off x="11370327" y="4949525"/>
                <a:ext cx="62896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6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5" name="Google Shape;5005;p34"/>
              <p:cNvSpPr/>
              <p:nvPr/>
            </p:nvSpPr>
            <p:spPr>
              <a:xfrm>
                <a:off x="11433124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4" y="1"/>
                    </a:lnTo>
                    <a:lnTo>
                      <a:pt x="6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6" name="Google Shape;5006;p34"/>
              <p:cNvSpPr/>
              <p:nvPr/>
            </p:nvSpPr>
            <p:spPr>
              <a:xfrm>
                <a:off x="11506206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7" name="Google Shape;5007;p34"/>
              <p:cNvSpPr/>
              <p:nvPr/>
            </p:nvSpPr>
            <p:spPr>
              <a:xfrm>
                <a:off x="11568904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8" name="Google Shape;5008;p34"/>
              <p:cNvSpPr/>
              <p:nvPr/>
            </p:nvSpPr>
            <p:spPr>
              <a:xfrm>
                <a:off x="11642084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9" name="Google Shape;5009;p34"/>
              <p:cNvSpPr/>
              <p:nvPr/>
            </p:nvSpPr>
            <p:spPr>
              <a:xfrm>
                <a:off x="11704782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0" name="Google Shape;5010;p34"/>
              <p:cNvSpPr/>
              <p:nvPr/>
            </p:nvSpPr>
            <p:spPr>
              <a:xfrm>
                <a:off x="11777962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4" y="1"/>
                    </a:lnTo>
                    <a:lnTo>
                      <a:pt x="6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1" name="Google Shape;5011;p34"/>
              <p:cNvSpPr/>
              <p:nvPr/>
            </p:nvSpPr>
            <p:spPr>
              <a:xfrm>
                <a:off x="11840660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4" y="1"/>
                    </a:lnTo>
                    <a:lnTo>
                      <a:pt x="6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2" name="Google Shape;5012;p34"/>
              <p:cNvSpPr/>
              <p:nvPr/>
            </p:nvSpPr>
            <p:spPr>
              <a:xfrm>
                <a:off x="11913742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3" name="Google Shape;5013;p34"/>
              <p:cNvSpPr/>
              <p:nvPr/>
            </p:nvSpPr>
            <p:spPr>
              <a:xfrm>
                <a:off x="11976539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4" y="1"/>
                    </a:lnTo>
                    <a:lnTo>
                      <a:pt x="6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4" name="Google Shape;5014;p34"/>
              <p:cNvSpPr/>
              <p:nvPr/>
            </p:nvSpPr>
            <p:spPr>
              <a:xfrm>
                <a:off x="12049620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5" name="Google Shape;5015;p34"/>
              <p:cNvSpPr/>
              <p:nvPr/>
            </p:nvSpPr>
            <p:spPr>
              <a:xfrm>
                <a:off x="12112318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6" name="Google Shape;5016;p34"/>
              <p:cNvSpPr/>
              <p:nvPr/>
            </p:nvSpPr>
            <p:spPr>
              <a:xfrm>
                <a:off x="12185498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7" name="Google Shape;5017;p34"/>
              <p:cNvSpPr/>
              <p:nvPr/>
            </p:nvSpPr>
            <p:spPr>
              <a:xfrm>
                <a:off x="12248196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8" name="Google Shape;5018;p34"/>
              <p:cNvSpPr/>
              <p:nvPr/>
            </p:nvSpPr>
            <p:spPr>
              <a:xfrm>
                <a:off x="12321377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4" y="1"/>
                    </a:lnTo>
                    <a:lnTo>
                      <a:pt x="6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9" name="Google Shape;5019;p34"/>
              <p:cNvSpPr/>
              <p:nvPr/>
            </p:nvSpPr>
            <p:spPr>
              <a:xfrm>
                <a:off x="12384075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4" y="1"/>
                    </a:lnTo>
                    <a:lnTo>
                      <a:pt x="6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0" name="Google Shape;5020;p34"/>
              <p:cNvSpPr/>
              <p:nvPr/>
            </p:nvSpPr>
            <p:spPr>
              <a:xfrm>
                <a:off x="12457156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1" name="Google Shape;5021;p34"/>
              <p:cNvSpPr/>
              <p:nvPr/>
            </p:nvSpPr>
            <p:spPr>
              <a:xfrm>
                <a:off x="12519953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4" y="1"/>
                    </a:lnTo>
                    <a:lnTo>
                      <a:pt x="6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2" name="Google Shape;5022;p34"/>
              <p:cNvSpPr/>
              <p:nvPr/>
            </p:nvSpPr>
            <p:spPr>
              <a:xfrm>
                <a:off x="12593034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3" name="Google Shape;5023;p34"/>
              <p:cNvSpPr/>
              <p:nvPr/>
            </p:nvSpPr>
            <p:spPr>
              <a:xfrm>
                <a:off x="12655732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4" name="Google Shape;5024;p34"/>
              <p:cNvSpPr/>
              <p:nvPr/>
            </p:nvSpPr>
            <p:spPr>
              <a:xfrm>
                <a:off x="12728913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5" name="Google Shape;5025;p34"/>
              <p:cNvSpPr/>
              <p:nvPr/>
            </p:nvSpPr>
            <p:spPr>
              <a:xfrm>
                <a:off x="12791611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6" name="Google Shape;5026;p34"/>
              <p:cNvSpPr/>
              <p:nvPr/>
            </p:nvSpPr>
            <p:spPr>
              <a:xfrm>
                <a:off x="12864791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4" y="1"/>
                    </a:lnTo>
                    <a:lnTo>
                      <a:pt x="6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7" name="Google Shape;5027;p34"/>
              <p:cNvSpPr/>
              <p:nvPr/>
            </p:nvSpPr>
            <p:spPr>
              <a:xfrm>
                <a:off x="12927489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4" y="1"/>
                    </a:lnTo>
                    <a:lnTo>
                      <a:pt x="6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8" name="Google Shape;5028;p34"/>
              <p:cNvSpPr/>
              <p:nvPr/>
            </p:nvSpPr>
            <p:spPr>
              <a:xfrm>
                <a:off x="13000570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9" name="Google Shape;5029;p34"/>
              <p:cNvSpPr/>
              <p:nvPr/>
            </p:nvSpPr>
            <p:spPr>
              <a:xfrm>
                <a:off x="13073751" y="4949525"/>
                <a:ext cx="52413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530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529" y="1"/>
                    </a:lnTo>
                    <a:lnTo>
                      <a:pt x="52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0" name="Google Shape;5030;p34"/>
              <p:cNvSpPr/>
              <p:nvPr/>
            </p:nvSpPr>
            <p:spPr>
              <a:xfrm>
                <a:off x="13136449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1" name="Google Shape;5031;p34"/>
              <p:cNvSpPr/>
              <p:nvPr/>
            </p:nvSpPr>
            <p:spPr>
              <a:xfrm>
                <a:off x="13199147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2" name="Google Shape;5032;p34"/>
              <p:cNvSpPr/>
              <p:nvPr/>
            </p:nvSpPr>
            <p:spPr>
              <a:xfrm>
                <a:off x="13272327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3" name="Google Shape;5033;p34"/>
              <p:cNvSpPr/>
              <p:nvPr/>
            </p:nvSpPr>
            <p:spPr>
              <a:xfrm>
                <a:off x="13335025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4" name="Google Shape;5034;p34"/>
              <p:cNvSpPr/>
              <p:nvPr/>
            </p:nvSpPr>
            <p:spPr>
              <a:xfrm>
                <a:off x="13408205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4" y="1"/>
                    </a:lnTo>
                    <a:lnTo>
                      <a:pt x="6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5" name="Google Shape;5035;p34"/>
              <p:cNvSpPr/>
              <p:nvPr/>
            </p:nvSpPr>
            <p:spPr>
              <a:xfrm>
                <a:off x="13470903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4" y="1"/>
                    </a:lnTo>
                    <a:lnTo>
                      <a:pt x="6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6" name="Google Shape;5036;p34"/>
              <p:cNvSpPr/>
              <p:nvPr/>
            </p:nvSpPr>
            <p:spPr>
              <a:xfrm>
                <a:off x="13543985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1" y="846"/>
                    </a:moveTo>
                    <a:lnTo>
                      <a:pt x="1" y="846"/>
                    </a:lnTo>
                    <a:lnTo>
                      <a:pt x="635" y="1"/>
                    </a:lnTo>
                    <a:lnTo>
                      <a:pt x="6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7" name="Google Shape;5037;p34"/>
              <p:cNvSpPr/>
              <p:nvPr/>
            </p:nvSpPr>
            <p:spPr>
              <a:xfrm>
                <a:off x="13606781" y="4949525"/>
                <a:ext cx="62797" cy="8376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47" extrusionOk="0">
                    <a:moveTo>
                      <a:pt x="0" y="846"/>
                    </a:moveTo>
                    <a:lnTo>
                      <a:pt x="0" y="846"/>
                    </a:lnTo>
                    <a:lnTo>
                      <a:pt x="634" y="1"/>
                    </a:lnTo>
                    <a:lnTo>
                      <a:pt x="6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8" name="Google Shape;5038;p34"/>
              <p:cNvSpPr/>
              <p:nvPr/>
            </p:nvSpPr>
            <p:spPr>
              <a:xfrm>
                <a:off x="9562474" y="4886827"/>
                <a:ext cx="4127971" cy="31448"/>
              </a:xfrm>
              <a:custGeom>
                <a:avLst/>
                <a:gdLst/>
                <a:ahLst/>
                <a:cxnLst/>
                <a:rect l="l" t="t" r="r" b="b"/>
                <a:pathLst>
                  <a:path w="41742" h="318" extrusionOk="0">
                    <a:moveTo>
                      <a:pt x="212" y="1"/>
                    </a:moveTo>
                    <a:cubicBezTo>
                      <a:pt x="1" y="1"/>
                      <a:pt x="1" y="318"/>
                      <a:pt x="212" y="318"/>
                    </a:cubicBezTo>
                    <a:lnTo>
                      <a:pt x="41530" y="318"/>
                    </a:lnTo>
                    <a:cubicBezTo>
                      <a:pt x="41741" y="318"/>
                      <a:pt x="41741" y="1"/>
                      <a:pt x="4153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9" name="Google Shape;5039;p34"/>
              <p:cNvSpPr/>
              <p:nvPr/>
            </p:nvSpPr>
            <p:spPr>
              <a:xfrm>
                <a:off x="9562474" y="5064537"/>
                <a:ext cx="4127971" cy="20965"/>
              </a:xfrm>
              <a:custGeom>
                <a:avLst/>
                <a:gdLst/>
                <a:ahLst/>
                <a:cxnLst/>
                <a:rect l="l" t="t" r="r" b="b"/>
                <a:pathLst>
                  <a:path w="41742" h="212" extrusionOk="0">
                    <a:moveTo>
                      <a:pt x="212" y="0"/>
                    </a:moveTo>
                    <a:cubicBezTo>
                      <a:pt x="1" y="0"/>
                      <a:pt x="1" y="211"/>
                      <a:pt x="212" y="211"/>
                    </a:cubicBezTo>
                    <a:lnTo>
                      <a:pt x="41530" y="211"/>
                    </a:lnTo>
                    <a:cubicBezTo>
                      <a:pt x="41741" y="211"/>
                      <a:pt x="41741" y="0"/>
                      <a:pt x="4153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40" name="Google Shape;5040;p34"/>
            <p:cNvSpPr/>
            <p:nvPr/>
          </p:nvSpPr>
          <p:spPr>
            <a:xfrm>
              <a:off x="7847119" y="4708775"/>
              <a:ext cx="99090" cy="104628"/>
            </a:xfrm>
            <a:custGeom>
              <a:avLst/>
              <a:gdLst/>
              <a:ahLst/>
              <a:cxnLst/>
              <a:rect l="l" t="t" r="r" b="b"/>
              <a:pathLst>
                <a:path w="1002" h="1058" extrusionOk="0">
                  <a:moveTo>
                    <a:pt x="473" y="1"/>
                  </a:moveTo>
                  <a:cubicBezTo>
                    <a:pt x="168" y="1"/>
                    <a:pt x="229" y="220"/>
                    <a:pt x="375" y="390"/>
                  </a:cubicBezTo>
                  <a:lnTo>
                    <a:pt x="375" y="390"/>
                  </a:lnTo>
                  <a:cubicBezTo>
                    <a:pt x="479" y="274"/>
                    <a:pt x="603" y="178"/>
                    <a:pt x="714" y="138"/>
                  </a:cubicBezTo>
                  <a:lnTo>
                    <a:pt x="714" y="138"/>
                  </a:lnTo>
                  <a:cubicBezTo>
                    <a:pt x="661" y="56"/>
                    <a:pt x="581" y="1"/>
                    <a:pt x="473" y="1"/>
                  </a:cubicBezTo>
                  <a:close/>
                  <a:moveTo>
                    <a:pt x="813" y="120"/>
                  </a:moveTo>
                  <a:cubicBezTo>
                    <a:pt x="782" y="120"/>
                    <a:pt x="749" y="126"/>
                    <a:pt x="714" y="138"/>
                  </a:cubicBezTo>
                  <a:lnTo>
                    <a:pt x="714" y="138"/>
                  </a:lnTo>
                  <a:cubicBezTo>
                    <a:pt x="765" y="217"/>
                    <a:pt x="790" y="320"/>
                    <a:pt x="790" y="423"/>
                  </a:cubicBezTo>
                  <a:cubicBezTo>
                    <a:pt x="790" y="538"/>
                    <a:pt x="745" y="583"/>
                    <a:pt x="681" y="583"/>
                  </a:cubicBezTo>
                  <a:cubicBezTo>
                    <a:pt x="592" y="583"/>
                    <a:pt x="467" y="496"/>
                    <a:pt x="375" y="390"/>
                  </a:cubicBezTo>
                  <a:lnTo>
                    <a:pt x="375" y="390"/>
                  </a:lnTo>
                  <a:cubicBezTo>
                    <a:pt x="128" y="667"/>
                    <a:pt x="1" y="1057"/>
                    <a:pt x="473" y="1057"/>
                  </a:cubicBezTo>
                  <a:cubicBezTo>
                    <a:pt x="790" y="1057"/>
                    <a:pt x="1001" y="740"/>
                    <a:pt x="1001" y="423"/>
                  </a:cubicBezTo>
                  <a:cubicBezTo>
                    <a:pt x="1001" y="204"/>
                    <a:pt x="922" y="120"/>
                    <a:pt x="813" y="120"/>
                  </a:cubicBezTo>
                  <a:close/>
                </a:path>
              </a:pathLst>
            </a:custGeom>
            <a:gradFill>
              <a:gsLst>
                <a:gs pos="0">
                  <a:srgbClr val="786446"/>
                </a:gs>
                <a:gs pos="24000">
                  <a:srgbClr val="A68C63"/>
                </a:gs>
                <a:gs pos="45000">
                  <a:srgbClr val="A6946E"/>
                </a:gs>
                <a:gs pos="76000">
                  <a:srgbClr val="A68C63"/>
                </a:gs>
                <a:gs pos="100000">
                  <a:srgbClr val="786446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34"/>
            <p:cNvSpPr/>
            <p:nvPr/>
          </p:nvSpPr>
          <p:spPr>
            <a:xfrm>
              <a:off x="1208563" y="4708775"/>
              <a:ext cx="104332" cy="104628"/>
            </a:xfrm>
            <a:custGeom>
              <a:avLst/>
              <a:gdLst/>
              <a:ahLst/>
              <a:cxnLst/>
              <a:rect l="l" t="t" r="r" b="b"/>
              <a:pathLst>
                <a:path w="1055" h="1058" extrusionOk="0">
                  <a:moveTo>
                    <a:pt x="420" y="1"/>
                  </a:moveTo>
                  <a:cubicBezTo>
                    <a:pt x="166" y="1"/>
                    <a:pt x="254" y="221"/>
                    <a:pt x="414" y="390"/>
                  </a:cubicBezTo>
                  <a:lnTo>
                    <a:pt x="414" y="390"/>
                  </a:lnTo>
                  <a:cubicBezTo>
                    <a:pt x="512" y="286"/>
                    <a:pt x="625" y="198"/>
                    <a:pt x="729" y="152"/>
                  </a:cubicBezTo>
                  <a:lnTo>
                    <a:pt x="729" y="152"/>
                  </a:lnTo>
                  <a:cubicBezTo>
                    <a:pt x="648" y="62"/>
                    <a:pt x="534" y="1"/>
                    <a:pt x="420" y="1"/>
                  </a:cubicBezTo>
                  <a:close/>
                  <a:moveTo>
                    <a:pt x="865" y="120"/>
                  </a:moveTo>
                  <a:cubicBezTo>
                    <a:pt x="823" y="120"/>
                    <a:pt x="777" y="131"/>
                    <a:pt x="729" y="152"/>
                  </a:cubicBezTo>
                  <a:lnTo>
                    <a:pt x="729" y="152"/>
                  </a:lnTo>
                  <a:cubicBezTo>
                    <a:pt x="798" y="229"/>
                    <a:pt x="843" y="326"/>
                    <a:pt x="843" y="423"/>
                  </a:cubicBezTo>
                  <a:cubicBezTo>
                    <a:pt x="843" y="538"/>
                    <a:pt x="798" y="583"/>
                    <a:pt x="733" y="583"/>
                  </a:cubicBezTo>
                  <a:cubicBezTo>
                    <a:pt x="643" y="583"/>
                    <a:pt x="514" y="497"/>
                    <a:pt x="414" y="390"/>
                  </a:cubicBezTo>
                  <a:lnTo>
                    <a:pt x="414" y="390"/>
                  </a:lnTo>
                  <a:cubicBezTo>
                    <a:pt x="154" y="667"/>
                    <a:pt x="1" y="1057"/>
                    <a:pt x="420" y="1057"/>
                  </a:cubicBezTo>
                  <a:cubicBezTo>
                    <a:pt x="737" y="1057"/>
                    <a:pt x="1054" y="740"/>
                    <a:pt x="1054" y="423"/>
                  </a:cubicBezTo>
                  <a:cubicBezTo>
                    <a:pt x="1054" y="204"/>
                    <a:pt x="975" y="120"/>
                    <a:pt x="865" y="120"/>
                  </a:cubicBezTo>
                  <a:close/>
                </a:path>
              </a:pathLst>
            </a:custGeom>
            <a:gradFill>
              <a:gsLst>
                <a:gs pos="0">
                  <a:srgbClr val="786446"/>
                </a:gs>
                <a:gs pos="24000">
                  <a:srgbClr val="A68C63"/>
                </a:gs>
                <a:gs pos="45000">
                  <a:srgbClr val="A6946E"/>
                </a:gs>
                <a:gs pos="76000">
                  <a:srgbClr val="A68C63"/>
                </a:gs>
                <a:gs pos="100000">
                  <a:srgbClr val="786446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2" name="Google Shape;5042;p34"/>
            <p:cNvGrpSpPr/>
            <p:nvPr/>
          </p:nvGrpSpPr>
          <p:grpSpPr>
            <a:xfrm>
              <a:off x="1354510" y="298750"/>
              <a:ext cx="6435094" cy="198675"/>
              <a:chOff x="9562474" y="539512"/>
              <a:chExt cx="4127971" cy="198675"/>
            </a:xfrm>
          </p:grpSpPr>
          <p:sp>
            <p:nvSpPr>
              <p:cNvPr id="5043" name="Google Shape;5043;p34"/>
              <p:cNvSpPr/>
              <p:nvPr/>
            </p:nvSpPr>
            <p:spPr>
              <a:xfrm>
                <a:off x="9583340" y="680153"/>
                <a:ext cx="4086238" cy="10581"/>
              </a:xfrm>
              <a:custGeom>
                <a:avLst/>
                <a:gdLst/>
                <a:ahLst/>
                <a:cxnLst/>
                <a:rect l="l" t="t" r="r" b="b"/>
                <a:pathLst>
                  <a:path w="41320" h="107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41319" y="106"/>
                    </a:lnTo>
                    <a:lnTo>
                      <a:pt x="4131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4" name="Google Shape;5044;p34"/>
              <p:cNvSpPr/>
              <p:nvPr/>
            </p:nvSpPr>
            <p:spPr>
              <a:xfrm>
                <a:off x="9604305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5" name="Google Shape;5045;p34"/>
              <p:cNvSpPr/>
              <p:nvPr/>
            </p:nvSpPr>
            <p:spPr>
              <a:xfrm>
                <a:off x="9677387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6" name="Google Shape;5046;p34"/>
              <p:cNvSpPr/>
              <p:nvPr/>
            </p:nvSpPr>
            <p:spPr>
              <a:xfrm>
                <a:off x="9740085" y="612693"/>
                <a:ext cx="62896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7" name="Google Shape;5047;p34"/>
              <p:cNvSpPr/>
              <p:nvPr/>
            </p:nvSpPr>
            <p:spPr>
              <a:xfrm>
                <a:off x="9802881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8" name="Google Shape;5048;p34"/>
              <p:cNvSpPr/>
              <p:nvPr/>
            </p:nvSpPr>
            <p:spPr>
              <a:xfrm>
                <a:off x="9875963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9" name="Google Shape;5049;p34"/>
              <p:cNvSpPr/>
              <p:nvPr/>
            </p:nvSpPr>
            <p:spPr>
              <a:xfrm>
                <a:off x="9938661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0" name="Google Shape;5050;p34"/>
              <p:cNvSpPr/>
              <p:nvPr/>
            </p:nvSpPr>
            <p:spPr>
              <a:xfrm>
                <a:off x="10011841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1" name="Google Shape;5051;p34"/>
              <p:cNvSpPr/>
              <p:nvPr/>
            </p:nvSpPr>
            <p:spPr>
              <a:xfrm>
                <a:off x="10074539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2" name="Google Shape;5052;p34"/>
              <p:cNvSpPr/>
              <p:nvPr/>
            </p:nvSpPr>
            <p:spPr>
              <a:xfrm>
                <a:off x="10147720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3" name="Google Shape;5053;p34"/>
              <p:cNvSpPr/>
              <p:nvPr/>
            </p:nvSpPr>
            <p:spPr>
              <a:xfrm>
                <a:off x="10210417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4" name="Google Shape;5054;p34"/>
              <p:cNvSpPr/>
              <p:nvPr/>
            </p:nvSpPr>
            <p:spPr>
              <a:xfrm>
                <a:off x="10283499" y="612693"/>
                <a:ext cx="62896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5" name="Google Shape;5055;p34"/>
              <p:cNvSpPr/>
              <p:nvPr/>
            </p:nvSpPr>
            <p:spPr>
              <a:xfrm>
                <a:off x="10346296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634" y="0"/>
                    </a:moveTo>
                    <a:lnTo>
                      <a:pt x="0" y="740"/>
                    </a:lnTo>
                    <a:lnTo>
                      <a:pt x="106" y="74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6" name="Google Shape;5056;p34"/>
              <p:cNvSpPr/>
              <p:nvPr/>
            </p:nvSpPr>
            <p:spPr>
              <a:xfrm>
                <a:off x="10419377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7" name="Google Shape;5057;p34"/>
              <p:cNvSpPr/>
              <p:nvPr/>
            </p:nvSpPr>
            <p:spPr>
              <a:xfrm>
                <a:off x="10482075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8" name="Google Shape;5058;p34"/>
              <p:cNvSpPr/>
              <p:nvPr/>
            </p:nvSpPr>
            <p:spPr>
              <a:xfrm>
                <a:off x="10555256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9" name="Google Shape;5059;p34"/>
              <p:cNvSpPr/>
              <p:nvPr/>
            </p:nvSpPr>
            <p:spPr>
              <a:xfrm>
                <a:off x="10617953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0" name="Google Shape;5060;p34"/>
              <p:cNvSpPr/>
              <p:nvPr/>
            </p:nvSpPr>
            <p:spPr>
              <a:xfrm>
                <a:off x="10691134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lnTo>
                      <a:pt x="0" y="74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1" name="Google Shape;5061;p34"/>
              <p:cNvSpPr/>
              <p:nvPr/>
            </p:nvSpPr>
            <p:spPr>
              <a:xfrm>
                <a:off x="10753832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2" name="Google Shape;5062;p34"/>
              <p:cNvSpPr/>
              <p:nvPr/>
            </p:nvSpPr>
            <p:spPr>
              <a:xfrm>
                <a:off x="10826913" y="612693"/>
                <a:ext cx="62896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3" name="Google Shape;5063;p34"/>
              <p:cNvSpPr/>
              <p:nvPr/>
            </p:nvSpPr>
            <p:spPr>
              <a:xfrm>
                <a:off x="10889710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4" name="Google Shape;5064;p34"/>
              <p:cNvSpPr/>
              <p:nvPr/>
            </p:nvSpPr>
            <p:spPr>
              <a:xfrm>
                <a:off x="10962792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5" name="Google Shape;5065;p34"/>
              <p:cNvSpPr/>
              <p:nvPr/>
            </p:nvSpPr>
            <p:spPr>
              <a:xfrm>
                <a:off x="11025489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6" name="Google Shape;5066;p34"/>
              <p:cNvSpPr/>
              <p:nvPr/>
            </p:nvSpPr>
            <p:spPr>
              <a:xfrm>
                <a:off x="11098670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7" name="Google Shape;5067;p34"/>
              <p:cNvSpPr/>
              <p:nvPr/>
            </p:nvSpPr>
            <p:spPr>
              <a:xfrm>
                <a:off x="11161368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8" name="Google Shape;5068;p34"/>
              <p:cNvSpPr/>
              <p:nvPr/>
            </p:nvSpPr>
            <p:spPr>
              <a:xfrm>
                <a:off x="11234548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634" y="0"/>
                    </a:moveTo>
                    <a:lnTo>
                      <a:pt x="0" y="740"/>
                    </a:lnTo>
                    <a:lnTo>
                      <a:pt x="106" y="74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9" name="Google Shape;5069;p34"/>
              <p:cNvSpPr/>
              <p:nvPr/>
            </p:nvSpPr>
            <p:spPr>
              <a:xfrm>
                <a:off x="11297246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0" name="Google Shape;5070;p34"/>
              <p:cNvSpPr/>
              <p:nvPr/>
            </p:nvSpPr>
            <p:spPr>
              <a:xfrm>
                <a:off x="11370327" y="612693"/>
                <a:ext cx="62896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1" name="Google Shape;5071;p34"/>
              <p:cNvSpPr/>
              <p:nvPr/>
            </p:nvSpPr>
            <p:spPr>
              <a:xfrm>
                <a:off x="11433124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2" name="Google Shape;5072;p34"/>
              <p:cNvSpPr/>
              <p:nvPr/>
            </p:nvSpPr>
            <p:spPr>
              <a:xfrm>
                <a:off x="11506206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3" name="Google Shape;5073;p34"/>
              <p:cNvSpPr/>
              <p:nvPr/>
            </p:nvSpPr>
            <p:spPr>
              <a:xfrm>
                <a:off x="11568904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4" name="Google Shape;5074;p34"/>
              <p:cNvSpPr/>
              <p:nvPr/>
            </p:nvSpPr>
            <p:spPr>
              <a:xfrm>
                <a:off x="11642084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5" name="Google Shape;5075;p34"/>
              <p:cNvSpPr/>
              <p:nvPr/>
            </p:nvSpPr>
            <p:spPr>
              <a:xfrm>
                <a:off x="11704782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6" name="Google Shape;5076;p34"/>
              <p:cNvSpPr/>
              <p:nvPr/>
            </p:nvSpPr>
            <p:spPr>
              <a:xfrm>
                <a:off x="11777962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7" name="Google Shape;5077;p34"/>
              <p:cNvSpPr/>
              <p:nvPr/>
            </p:nvSpPr>
            <p:spPr>
              <a:xfrm>
                <a:off x="11840660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8" name="Google Shape;5078;p34"/>
              <p:cNvSpPr/>
              <p:nvPr/>
            </p:nvSpPr>
            <p:spPr>
              <a:xfrm>
                <a:off x="11913742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9" name="Google Shape;5079;p34"/>
              <p:cNvSpPr/>
              <p:nvPr/>
            </p:nvSpPr>
            <p:spPr>
              <a:xfrm>
                <a:off x="11976539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0" name="Google Shape;5080;p34"/>
              <p:cNvSpPr/>
              <p:nvPr/>
            </p:nvSpPr>
            <p:spPr>
              <a:xfrm>
                <a:off x="12049620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1" name="Google Shape;5081;p34"/>
              <p:cNvSpPr/>
              <p:nvPr/>
            </p:nvSpPr>
            <p:spPr>
              <a:xfrm>
                <a:off x="12112318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2" name="Google Shape;5082;p34"/>
              <p:cNvSpPr/>
              <p:nvPr/>
            </p:nvSpPr>
            <p:spPr>
              <a:xfrm>
                <a:off x="12185498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3" name="Google Shape;5083;p34"/>
              <p:cNvSpPr/>
              <p:nvPr/>
            </p:nvSpPr>
            <p:spPr>
              <a:xfrm>
                <a:off x="12248196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4" name="Google Shape;5084;p34"/>
              <p:cNvSpPr/>
              <p:nvPr/>
            </p:nvSpPr>
            <p:spPr>
              <a:xfrm>
                <a:off x="12321377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5" name="Google Shape;5085;p34"/>
              <p:cNvSpPr/>
              <p:nvPr/>
            </p:nvSpPr>
            <p:spPr>
              <a:xfrm>
                <a:off x="12384075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6" name="Google Shape;5086;p34"/>
              <p:cNvSpPr/>
              <p:nvPr/>
            </p:nvSpPr>
            <p:spPr>
              <a:xfrm>
                <a:off x="12457156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7" name="Google Shape;5087;p34"/>
              <p:cNvSpPr/>
              <p:nvPr/>
            </p:nvSpPr>
            <p:spPr>
              <a:xfrm>
                <a:off x="12519953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8" name="Google Shape;5088;p34"/>
              <p:cNvSpPr/>
              <p:nvPr/>
            </p:nvSpPr>
            <p:spPr>
              <a:xfrm>
                <a:off x="12593034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9" name="Google Shape;5089;p34"/>
              <p:cNvSpPr/>
              <p:nvPr/>
            </p:nvSpPr>
            <p:spPr>
              <a:xfrm>
                <a:off x="12655732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0" name="Google Shape;5090;p34"/>
              <p:cNvSpPr/>
              <p:nvPr/>
            </p:nvSpPr>
            <p:spPr>
              <a:xfrm>
                <a:off x="12728913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1" name="Google Shape;5091;p34"/>
              <p:cNvSpPr/>
              <p:nvPr/>
            </p:nvSpPr>
            <p:spPr>
              <a:xfrm>
                <a:off x="12791611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2" name="Google Shape;5092;p34"/>
              <p:cNvSpPr/>
              <p:nvPr/>
            </p:nvSpPr>
            <p:spPr>
              <a:xfrm>
                <a:off x="12864791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3" name="Google Shape;5093;p34"/>
              <p:cNvSpPr/>
              <p:nvPr/>
            </p:nvSpPr>
            <p:spPr>
              <a:xfrm>
                <a:off x="12927489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634" y="0"/>
                    </a:moveTo>
                    <a:lnTo>
                      <a:pt x="0" y="740"/>
                    </a:lnTo>
                    <a:lnTo>
                      <a:pt x="106" y="74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4" name="Google Shape;5094;p34"/>
              <p:cNvSpPr/>
              <p:nvPr/>
            </p:nvSpPr>
            <p:spPr>
              <a:xfrm>
                <a:off x="13000570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5" name="Google Shape;5095;p34"/>
              <p:cNvSpPr/>
              <p:nvPr/>
            </p:nvSpPr>
            <p:spPr>
              <a:xfrm>
                <a:off x="13073751" y="612693"/>
                <a:ext cx="52413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530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529" y="0"/>
                    </a:lnTo>
                    <a:lnTo>
                      <a:pt x="52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6" name="Google Shape;5096;p34"/>
              <p:cNvSpPr/>
              <p:nvPr/>
            </p:nvSpPr>
            <p:spPr>
              <a:xfrm>
                <a:off x="13136449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7" name="Google Shape;5097;p34"/>
              <p:cNvSpPr/>
              <p:nvPr/>
            </p:nvSpPr>
            <p:spPr>
              <a:xfrm>
                <a:off x="13199147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8" name="Google Shape;5098;p34"/>
              <p:cNvSpPr/>
              <p:nvPr/>
            </p:nvSpPr>
            <p:spPr>
              <a:xfrm>
                <a:off x="13272327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9" name="Google Shape;5099;p34"/>
              <p:cNvSpPr/>
              <p:nvPr/>
            </p:nvSpPr>
            <p:spPr>
              <a:xfrm>
                <a:off x="13335025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0" name="Google Shape;5100;p34"/>
              <p:cNvSpPr/>
              <p:nvPr/>
            </p:nvSpPr>
            <p:spPr>
              <a:xfrm>
                <a:off x="13408205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1" name="Google Shape;5101;p34"/>
              <p:cNvSpPr/>
              <p:nvPr/>
            </p:nvSpPr>
            <p:spPr>
              <a:xfrm>
                <a:off x="13470903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2" name="Google Shape;5102;p34"/>
              <p:cNvSpPr/>
              <p:nvPr/>
            </p:nvSpPr>
            <p:spPr>
              <a:xfrm>
                <a:off x="13543985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1" y="740"/>
                    </a:moveTo>
                    <a:lnTo>
                      <a:pt x="1" y="740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3" name="Google Shape;5103;p34"/>
              <p:cNvSpPr/>
              <p:nvPr/>
            </p:nvSpPr>
            <p:spPr>
              <a:xfrm>
                <a:off x="13606781" y="612693"/>
                <a:ext cx="62797" cy="7327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41" extrusionOk="0">
                    <a:moveTo>
                      <a:pt x="0" y="740"/>
                    </a:moveTo>
                    <a:lnTo>
                      <a:pt x="0" y="740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4" name="Google Shape;5104;p34"/>
              <p:cNvSpPr/>
              <p:nvPr/>
            </p:nvSpPr>
            <p:spPr>
              <a:xfrm>
                <a:off x="9562474" y="539512"/>
                <a:ext cx="4127971" cy="31448"/>
              </a:xfrm>
              <a:custGeom>
                <a:avLst/>
                <a:gdLst/>
                <a:ahLst/>
                <a:cxnLst/>
                <a:rect l="l" t="t" r="r" b="b"/>
                <a:pathLst>
                  <a:path w="41742" h="318" extrusionOk="0">
                    <a:moveTo>
                      <a:pt x="212" y="1"/>
                    </a:moveTo>
                    <a:cubicBezTo>
                      <a:pt x="1" y="1"/>
                      <a:pt x="1" y="212"/>
                      <a:pt x="212" y="318"/>
                    </a:cubicBezTo>
                    <a:lnTo>
                      <a:pt x="41530" y="318"/>
                    </a:lnTo>
                    <a:cubicBezTo>
                      <a:pt x="41741" y="318"/>
                      <a:pt x="41741" y="1"/>
                      <a:pt x="4153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5" name="Google Shape;5105;p34"/>
              <p:cNvSpPr/>
              <p:nvPr/>
            </p:nvSpPr>
            <p:spPr>
              <a:xfrm>
                <a:off x="9562474" y="717222"/>
                <a:ext cx="4127971" cy="20965"/>
              </a:xfrm>
              <a:custGeom>
                <a:avLst/>
                <a:gdLst/>
                <a:ahLst/>
                <a:cxnLst/>
                <a:rect l="l" t="t" r="r" b="b"/>
                <a:pathLst>
                  <a:path w="41742" h="212" extrusionOk="0">
                    <a:moveTo>
                      <a:pt x="212" y="0"/>
                    </a:moveTo>
                    <a:cubicBezTo>
                      <a:pt x="1" y="0"/>
                      <a:pt x="1" y="211"/>
                      <a:pt x="212" y="211"/>
                    </a:cubicBezTo>
                    <a:lnTo>
                      <a:pt x="41530" y="211"/>
                    </a:lnTo>
                    <a:cubicBezTo>
                      <a:pt x="41741" y="211"/>
                      <a:pt x="41741" y="0"/>
                      <a:pt x="4153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06" name="Google Shape;5106;p34"/>
            <p:cNvSpPr/>
            <p:nvPr/>
          </p:nvSpPr>
          <p:spPr>
            <a:xfrm>
              <a:off x="7848602" y="361460"/>
              <a:ext cx="97607" cy="94146"/>
            </a:xfrm>
            <a:custGeom>
              <a:avLst/>
              <a:gdLst/>
              <a:ahLst/>
              <a:cxnLst/>
              <a:rect l="l" t="t" r="r" b="b"/>
              <a:pathLst>
                <a:path w="987" h="952" extrusionOk="0">
                  <a:moveTo>
                    <a:pt x="458" y="1"/>
                  </a:moveTo>
                  <a:cubicBezTo>
                    <a:pt x="170" y="1"/>
                    <a:pt x="209" y="196"/>
                    <a:pt x="337" y="361"/>
                  </a:cubicBezTo>
                  <a:lnTo>
                    <a:pt x="337" y="361"/>
                  </a:lnTo>
                  <a:cubicBezTo>
                    <a:pt x="441" y="249"/>
                    <a:pt x="570" y="155"/>
                    <a:pt x="687" y="120"/>
                  </a:cubicBezTo>
                  <a:lnTo>
                    <a:pt x="687" y="120"/>
                  </a:lnTo>
                  <a:cubicBezTo>
                    <a:pt x="634" y="48"/>
                    <a:pt x="558" y="1"/>
                    <a:pt x="458" y="1"/>
                  </a:cubicBezTo>
                  <a:close/>
                  <a:moveTo>
                    <a:pt x="780" y="104"/>
                  </a:moveTo>
                  <a:cubicBezTo>
                    <a:pt x="750" y="104"/>
                    <a:pt x="719" y="110"/>
                    <a:pt x="687" y="120"/>
                  </a:cubicBezTo>
                  <a:lnTo>
                    <a:pt x="687" y="120"/>
                  </a:lnTo>
                  <a:cubicBezTo>
                    <a:pt x="745" y="200"/>
                    <a:pt x="775" y="312"/>
                    <a:pt x="775" y="423"/>
                  </a:cubicBezTo>
                  <a:cubicBezTo>
                    <a:pt x="775" y="538"/>
                    <a:pt x="730" y="583"/>
                    <a:pt x="666" y="583"/>
                  </a:cubicBezTo>
                  <a:cubicBezTo>
                    <a:pt x="569" y="583"/>
                    <a:pt x="429" y="480"/>
                    <a:pt x="337" y="361"/>
                  </a:cubicBezTo>
                  <a:lnTo>
                    <a:pt x="337" y="361"/>
                  </a:lnTo>
                  <a:cubicBezTo>
                    <a:pt x="105" y="610"/>
                    <a:pt x="1" y="952"/>
                    <a:pt x="458" y="952"/>
                  </a:cubicBezTo>
                  <a:cubicBezTo>
                    <a:pt x="775" y="952"/>
                    <a:pt x="986" y="740"/>
                    <a:pt x="986" y="423"/>
                  </a:cubicBezTo>
                  <a:cubicBezTo>
                    <a:pt x="986" y="192"/>
                    <a:pt x="899" y="104"/>
                    <a:pt x="780" y="104"/>
                  </a:cubicBezTo>
                  <a:close/>
                </a:path>
              </a:pathLst>
            </a:custGeom>
            <a:gradFill>
              <a:gsLst>
                <a:gs pos="0">
                  <a:srgbClr val="786446"/>
                </a:gs>
                <a:gs pos="24000">
                  <a:srgbClr val="A68C63"/>
                </a:gs>
                <a:gs pos="45000">
                  <a:srgbClr val="A6946E"/>
                </a:gs>
                <a:gs pos="76000">
                  <a:srgbClr val="A68C63"/>
                </a:gs>
                <a:gs pos="100000">
                  <a:srgbClr val="786446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34"/>
            <p:cNvSpPr/>
            <p:nvPr/>
          </p:nvSpPr>
          <p:spPr>
            <a:xfrm>
              <a:off x="1209948" y="361460"/>
              <a:ext cx="102947" cy="94146"/>
            </a:xfrm>
            <a:custGeom>
              <a:avLst/>
              <a:gdLst/>
              <a:ahLst/>
              <a:cxnLst/>
              <a:rect l="l" t="t" r="r" b="b"/>
              <a:pathLst>
                <a:path w="1041" h="952" extrusionOk="0">
                  <a:moveTo>
                    <a:pt x="406" y="1"/>
                  </a:moveTo>
                  <a:cubicBezTo>
                    <a:pt x="166" y="1"/>
                    <a:pt x="232" y="197"/>
                    <a:pt x="374" y="362"/>
                  </a:cubicBezTo>
                  <a:lnTo>
                    <a:pt x="374" y="362"/>
                  </a:lnTo>
                  <a:cubicBezTo>
                    <a:pt x="473" y="262"/>
                    <a:pt x="590" y="176"/>
                    <a:pt x="698" y="134"/>
                  </a:cubicBezTo>
                  <a:lnTo>
                    <a:pt x="698" y="134"/>
                  </a:lnTo>
                  <a:cubicBezTo>
                    <a:pt x="618" y="54"/>
                    <a:pt x="512" y="1"/>
                    <a:pt x="406" y="1"/>
                  </a:cubicBezTo>
                  <a:close/>
                  <a:moveTo>
                    <a:pt x="832" y="104"/>
                  </a:moveTo>
                  <a:cubicBezTo>
                    <a:pt x="791" y="104"/>
                    <a:pt x="745" y="115"/>
                    <a:pt x="698" y="134"/>
                  </a:cubicBezTo>
                  <a:lnTo>
                    <a:pt x="698" y="134"/>
                  </a:lnTo>
                  <a:cubicBezTo>
                    <a:pt x="776" y="213"/>
                    <a:pt x="829" y="318"/>
                    <a:pt x="829" y="423"/>
                  </a:cubicBezTo>
                  <a:cubicBezTo>
                    <a:pt x="829" y="538"/>
                    <a:pt x="784" y="583"/>
                    <a:pt x="719" y="583"/>
                  </a:cubicBezTo>
                  <a:cubicBezTo>
                    <a:pt x="621" y="583"/>
                    <a:pt x="478" y="481"/>
                    <a:pt x="374" y="362"/>
                  </a:cubicBezTo>
                  <a:lnTo>
                    <a:pt x="374" y="362"/>
                  </a:lnTo>
                  <a:cubicBezTo>
                    <a:pt x="130" y="611"/>
                    <a:pt x="1" y="952"/>
                    <a:pt x="406" y="952"/>
                  </a:cubicBezTo>
                  <a:cubicBezTo>
                    <a:pt x="723" y="952"/>
                    <a:pt x="1040" y="740"/>
                    <a:pt x="1040" y="423"/>
                  </a:cubicBezTo>
                  <a:cubicBezTo>
                    <a:pt x="1040" y="192"/>
                    <a:pt x="953" y="104"/>
                    <a:pt x="832" y="104"/>
                  </a:cubicBezTo>
                  <a:close/>
                </a:path>
              </a:pathLst>
            </a:custGeom>
            <a:gradFill>
              <a:gsLst>
                <a:gs pos="0">
                  <a:srgbClr val="786446"/>
                </a:gs>
                <a:gs pos="24000">
                  <a:srgbClr val="A68C63"/>
                </a:gs>
                <a:gs pos="45000">
                  <a:srgbClr val="A6946E"/>
                </a:gs>
                <a:gs pos="76000">
                  <a:srgbClr val="A68C63"/>
                </a:gs>
                <a:gs pos="100000">
                  <a:srgbClr val="786446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08" name="Google Shape;5108;p34"/>
            <p:cNvGrpSpPr/>
            <p:nvPr/>
          </p:nvGrpSpPr>
          <p:grpSpPr>
            <a:xfrm>
              <a:off x="7789369" y="510392"/>
              <a:ext cx="198576" cy="4114917"/>
              <a:chOff x="13700828" y="751142"/>
              <a:chExt cx="198576" cy="4114917"/>
            </a:xfrm>
          </p:grpSpPr>
          <p:sp>
            <p:nvSpPr>
              <p:cNvPr id="5109" name="Google Shape;5109;p34"/>
              <p:cNvSpPr/>
              <p:nvPr/>
            </p:nvSpPr>
            <p:spPr>
              <a:xfrm>
                <a:off x="13763526" y="477191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0" name="Google Shape;5110;p34"/>
              <p:cNvSpPr/>
              <p:nvPr/>
            </p:nvSpPr>
            <p:spPr>
              <a:xfrm>
                <a:off x="13763526" y="470921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1" name="Google Shape;5111;p34"/>
              <p:cNvSpPr/>
              <p:nvPr/>
            </p:nvSpPr>
            <p:spPr>
              <a:xfrm>
                <a:off x="13763526" y="463603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2" name="Google Shape;5112;p34"/>
              <p:cNvSpPr/>
              <p:nvPr/>
            </p:nvSpPr>
            <p:spPr>
              <a:xfrm>
                <a:off x="13763526" y="4573337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3" name="Google Shape;5113;p34"/>
              <p:cNvSpPr/>
              <p:nvPr/>
            </p:nvSpPr>
            <p:spPr>
              <a:xfrm>
                <a:off x="13763526" y="4500157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4" name="Google Shape;5114;p34"/>
              <p:cNvSpPr/>
              <p:nvPr/>
            </p:nvSpPr>
            <p:spPr>
              <a:xfrm>
                <a:off x="13763526" y="443745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5" name="Google Shape;5115;p34"/>
              <p:cNvSpPr/>
              <p:nvPr/>
            </p:nvSpPr>
            <p:spPr>
              <a:xfrm>
                <a:off x="13763526" y="436437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6" name="Google Shape;5116;p34"/>
              <p:cNvSpPr/>
              <p:nvPr/>
            </p:nvSpPr>
            <p:spPr>
              <a:xfrm>
                <a:off x="13763526" y="4301581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7" name="Google Shape;5117;p34"/>
              <p:cNvSpPr/>
              <p:nvPr/>
            </p:nvSpPr>
            <p:spPr>
              <a:xfrm>
                <a:off x="13763526" y="422849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8" name="Google Shape;5118;p34"/>
              <p:cNvSpPr/>
              <p:nvPr/>
            </p:nvSpPr>
            <p:spPr>
              <a:xfrm>
                <a:off x="13763526" y="4165801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9" name="Google Shape;5119;p34"/>
              <p:cNvSpPr/>
              <p:nvPr/>
            </p:nvSpPr>
            <p:spPr>
              <a:xfrm>
                <a:off x="13763526" y="4092621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0" name="Google Shape;5120;p34"/>
              <p:cNvSpPr/>
              <p:nvPr/>
            </p:nvSpPr>
            <p:spPr>
              <a:xfrm>
                <a:off x="13763526" y="4029923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1" name="Google Shape;5121;p34"/>
              <p:cNvSpPr/>
              <p:nvPr/>
            </p:nvSpPr>
            <p:spPr>
              <a:xfrm>
                <a:off x="13763526" y="3956743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2" name="Google Shape;5122;p34"/>
              <p:cNvSpPr/>
              <p:nvPr/>
            </p:nvSpPr>
            <p:spPr>
              <a:xfrm>
                <a:off x="13763526" y="389404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3" name="Google Shape;5123;p34"/>
              <p:cNvSpPr/>
              <p:nvPr/>
            </p:nvSpPr>
            <p:spPr>
              <a:xfrm>
                <a:off x="13763526" y="3820963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4" name="Google Shape;5124;p34"/>
              <p:cNvSpPr/>
              <p:nvPr/>
            </p:nvSpPr>
            <p:spPr>
              <a:xfrm>
                <a:off x="13763526" y="3758167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5" name="Google Shape;5125;p34"/>
              <p:cNvSpPr/>
              <p:nvPr/>
            </p:nvSpPr>
            <p:spPr>
              <a:xfrm>
                <a:off x="13763526" y="368508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6" name="Google Shape;5126;p34"/>
              <p:cNvSpPr/>
              <p:nvPr/>
            </p:nvSpPr>
            <p:spPr>
              <a:xfrm>
                <a:off x="13763526" y="3622387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7" name="Google Shape;5127;p34"/>
              <p:cNvSpPr/>
              <p:nvPr/>
            </p:nvSpPr>
            <p:spPr>
              <a:xfrm>
                <a:off x="13763526" y="3549207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8" name="Google Shape;5128;p34"/>
              <p:cNvSpPr/>
              <p:nvPr/>
            </p:nvSpPr>
            <p:spPr>
              <a:xfrm>
                <a:off x="13763526" y="348650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9" name="Google Shape;5129;p34"/>
              <p:cNvSpPr/>
              <p:nvPr/>
            </p:nvSpPr>
            <p:spPr>
              <a:xfrm>
                <a:off x="13763526" y="341332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0" name="Google Shape;5130;p34"/>
              <p:cNvSpPr/>
              <p:nvPr/>
            </p:nvSpPr>
            <p:spPr>
              <a:xfrm>
                <a:off x="13763526" y="3350631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1" name="Google Shape;5131;p34"/>
              <p:cNvSpPr/>
              <p:nvPr/>
            </p:nvSpPr>
            <p:spPr>
              <a:xfrm>
                <a:off x="13763526" y="327754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2" name="Google Shape;5132;p34"/>
              <p:cNvSpPr/>
              <p:nvPr/>
            </p:nvSpPr>
            <p:spPr>
              <a:xfrm>
                <a:off x="13763526" y="3214752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3" name="Google Shape;5133;p34"/>
              <p:cNvSpPr/>
              <p:nvPr/>
            </p:nvSpPr>
            <p:spPr>
              <a:xfrm>
                <a:off x="13763526" y="3141671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4" name="Google Shape;5134;p34"/>
              <p:cNvSpPr/>
              <p:nvPr/>
            </p:nvSpPr>
            <p:spPr>
              <a:xfrm>
                <a:off x="13763526" y="3078973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5" name="Google Shape;5135;p34"/>
              <p:cNvSpPr/>
              <p:nvPr/>
            </p:nvSpPr>
            <p:spPr>
              <a:xfrm>
                <a:off x="13763526" y="3005792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6" name="Google Shape;5136;p34"/>
              <p:cNvSpPr/>
              <p:nvPr/>
            </p:nvSpPr>
            <p:spPr>
              <a:xfrm>
                <a:off x="13763526" y="294309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7" name="Google Shape;5137;p34"/>
              <p:cNvSpPr/>
              <p:nvPr/>
            </p:nvSpPr>
            <p:spPr>
              <a:xfrm>
                <a:off x="13763526" y="286991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8" name="Google Shape;5138;p34"/>
              <p:cNvSpPr/>
              <p:nvPr/>
            </p:nvSpPr>
            <p:spPr>
              <a:xfrm>
                <a:off x="13763526" y="280721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9" name="Google Shape;5139;p34"/>
              <p:cNvSpPr/>
              <p:nvPr/>
            </p:nvSpPr>
            <p:spPr>
              <a:xfrm>
                <a:off x="13763526" y="273413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0" name="Google Shape;5140;p34"/>
              <p:cNvSpPr/>
              <p:nvPr/>
            </p:nvSpPr>
            <p:spPr>
              <a:xfrm>
                <a:off x="13763526" y="267133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1" name="Google Shape;5141;p34"/>
              <p:cNvSpPr/>
              <p:nvPr/>
            </p:nvSpPr>
            <p:spPr>
              <a:xfrm>
                <a:off x="13763526" y="259825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2" name="Google Shape;5142;p34"/>
              <p:cNvSpPr/>
              <p:nvPr/>
            </p:nvSpPr>
            <p:spPr>
              <a:xfrm>
                <a:off x="13763526" y="253555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3" name="Google Shape;5143;p34"/>
              <p:cNvSpPr/>
              <p:nvPr/>
            </p:nvSpPr>
            <p:spPr>
              <a:xfrm>
                <a:off x="13763526" y="246237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4" name="Google Shape;5144;p34"/>
              <p:cNvSpPr/>
              <p:nvPr/>
            </p:nvSpPr>
            <p:spPr>
              <a:xfrm>
                <a:off x="13763526" y="239968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5" name="Google Shape;5145;p34"/>
              <p:cNvSpPr/>
              <p:nvPr/>
            </p:nvSpPr>
            <p:spPr>
              <a:xfrm>
                <a:off x="13763526" y="232650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6" name="Google Shape;5146;p34"/>
              <p:cNvSpPr/>
              <p:nvPr/>
            </p:nvSpPr>
            <p:spPr>
              <a:xfrm>
                <a:off x="13763526" y="2263802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7" name="Google Shape;5147;p34"/>
              <p:cNvSpPr/>
              <p:nvPr/>
            </p:nvSpPr>
            <p:spPr>
              <a:xfrm>
                <a:off x="13763526" y="2190622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8" name="Google Shape;5148;p34"/>
              <p:cNvSpPr/>
              <p:nvPr/>
            </p:nvSpPr>
            <p:spPr>
              <a:xfrm>
                <a:off x="13763526" y="212792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9" name="Google Shape;5149;p34"/>
              <p:cNvSpPr/>
              <p:nvPr/>
            </p:nvSpPr>
            <p:spPr>
              <a:xfrm>
                <a:off x="13763526" y="206522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0" name="Google Shape;5150;p34"/>
              <p:cNvSpPr/>
              <p:nvPr/>
            </p:nvSpPr>
            <p:spPr>
              <a:xfrm>
                <a:off x="13763526" y="199214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1" name="Google Shape;5151;p34"/>
              <p:cNvSpPr/>
              <p:nvPr/>
            </p:nvSpPr>
            <p:spPr>
              <a:xfrm>
                <a:off x="13763526" y="191896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2" name="Google Shape;5152;p34"/>
              <p:cNvSpPr/>
              <p:nvPr/>
            </p:nvSpPr>
            <p:spPr>
              <a:xfrm>
                <a:off x="13763526" y="185626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3" name="Google Shape;5153;p34"/>
              <p:cNvSpPr/>
              <p:nvPr/>
            </p:nvSpPr>
            <p:spPr>
              <a:xfrm>
                <a:off x="13763526" y="178308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4" name="Google Shape;5154;p34"/>
              <p:cNvSpPr/>
              <p:nvPr/>
            </p:nvSpPr>
            <p:spPr>
              <a:xfrm>
                <a:off x="13763526" y="172038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5" name="Google Shape;5155;p34"/>
              <p:cNvSpPr/>
              <p:nvPr/>
            </p:nvSpPr>
            <p:spPr>
              <a:xfrm>
                <a:off x="13763526" y="1647207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6" name="Google Shape;5156;p34"/>
              <p:cNvSpPr/>
              <p:nvPr/>
            </p:nvSpPr>
            <p:spPr>
              <a:xfrm>
                <a:off x="13763526" y="1584509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7" name="Google Shape;5157;p34"/>
              <p:cNvSpPr/>
              <p:nvPr/>
            </p:nvSpPr>
            <p:spPr>
              <a:xfrm>
                <a:off x="13763526" y="1511428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8" name="Google Shape;5158;p34"/>
              <p:cNvSpPr/>
              <p:nvPr/>
            </p:nvSpPr>
            <p:spPr>
              <a:xfrm>
                <a:off x="13763526" y="144873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9" name="Google Shape;5159;p34"/>
              <p:cNvSpPr/>
              <p:nvPr/>
            </p:nvSpPr>
            <p:spPr>
              <a:xfrm>
                <a:off x="13763526" y="1375550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0" name="Google Shape;5160;p34"/>
              <p:cNvSpPr/>
              <p:nvPr/>
            </p:nvSpPr>
            <p:spPr>
              <a:xfrm>
                <a:off x="13763526" y="1312852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1" name="Google Shape;5161;p34"/>
              <p:cNvSpPr/>
              <p:nvPr/>
            </p:nvSpPr>
            <p:spPr>
              <a:xfrm>
                <a:off x="13763526" y="1239671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2" name="Google Shape;5162;p34"/>
              <p:cNvSpPr/>
              <p:nvPr/>
            </p:nvSpPr>
            <p:spPr>
              <a:xfrm>
                <a:off x="13763526" y="1176973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3" name="Google Shape;5163;p34"/>
              <p:cNvSpPr/>
              <p:nvPr/>
            </p:nvSpPr>
            <p:spPr>
              <a:xfrm>
                <a:off x="13763526" y="1103793"/>
                <a:ext cx="73180" cy="62896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6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4" name="Google Shape;5164;p34"/>
              <p:cNvSpPr/>
              <p:nvPr/>
            </p:nvSpPr>
            <p:spPr>
              <a:xfrm>
                <a:off x="13763526" y="104109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5" name="Google Shape;5165;p34"/>
              <p:cNvSpPr/>
              <p:nvPr/>
            </p:nvSpPr>
            <p:spPr>
              <a:xfrm>
                <a:off x="13763526" y="968014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6" name="Google Shape;5166;p34"/>
              <p:cNvSpPr/>
              <p:nvPr/>
            </p:nvSpPr>
            <p:spPr>
              <a:xfrm>
                <a:off x="13763526" y="905316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7" name="Google Shape;5167;p34"/>
              <p:cNvSpPr/>
              <p:nvPr/>
            </p:nvSpPr>
            <p:spPr>
              <a:xfrm>
                <a:off x="13763526" y="832135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5"/>
                    </a:moveTo>
                    <a:lnTo>
                      <a:pt x="740" y="6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8" name="Google Shape;5168;p34"/>
              <p:cNvSpPr/>
              <p:nvPr/>
            </p:nvSpPr>
            <p:spPr>
              <a:xfrm>
                <a:off x="13763526" y="769437"/>
                <a:ext cx="73180" cy="62797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5" extrusionOk="0">
                    <a:moveTo>
                      <a:pt x="740" y="634"/>
                    </a:moveTo>
                    <a:lnTo>
                      <a:pt x="740" y="6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9" name="Google Shape;5169;p34"/>
              <p:cNvSpPr/>
              <p:nvPr/>
            </p:nvSpPr>
            <p:spPr>
              <a:xfrm>
                <a:off x="13700828" y="751142"/>
                <a:ext cx="20965" cy="4114917"/>
              </a:xfrm>
              <a:custGeom>
                <a:avLst/>
                <a:gdLst/>
                <a:ahLst/>
                <a:cxnLst/>
                <a:rect l="l" t="t" r="r" b="b"/>
                <a:pathLst>
                  <a:path w="212" h="41610" extrusionOk="0">
                    <a:moveTo>
                      <a:pt x="106" y="1"/>
                    </a:moveTo>
                    <a:cubicBezTo>
                      <a:pt x="53" y="1"/>
                      <a:pt x="0" y="27"/>
                      <a:pt x="0" y="80"/>
                    </a:cubicBezTo>
                    <a:lnTo>
                      <a:pt x="0" y="41504"/>
                    </a:lnTo>
                    <a:cubicBezTo>
                      <a:pt x="0" y="41504"/>
                      <a:pt x="106" y="41609"/>
                      <a:pt x="106" y="41609"/>
                    </a:cubicBezTo>
                    <a:cubicBezTo>
                      <a:pt x="211" y="41609"/>
                      <a:pt x="211" y="41609"/>
                      <a:pt x="211" y="41504"/>
                    </a:cubicBezTo>
                    <a:lnTo>
                      <a:pt x="211" y="80"/>
                    </a:lnTo>
                    <a:cubicBezTo>
                      <a:pt x="211" y="27"/>
                      <a:pt x="159" y="1"/>
                      <a:pt x="10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0" name="Google Shape;5170;p34"/>
              <p:cNvSpPr/>
              <p:nvPr/>
            </p:nvSpPr>
            <p:spPr>
              <a:xfrm>
                <a:off x="13878439" y="751142"/>
                <a:ext cx="20965" cy="4114917"/>
              </a:xfrm>
              <a:custGeom>
                <a:avLst/>
                <a:gdLst/>
                <a:ahLst/>
                <a:cxnLst/>
                <a:rect l="l" t="t" r="r" b="b"/>
                <a:pathLst>
                  <a:path w="212" h="41610" extrusionOk="0">
                    <a:moveTo>
                      <a:pt x="106" y="1"/>
                    </a:moveTo>
                    <a:cubicBezTo>
                      <a:pt x="53" y="1"/>
                      <a:pt x="1" y="27"/>
                      <a:pt x="1" y="80"/>
                    </a:cubicBezTo>
                    <a:lnTo>
                      <a:pt x="1" y="41504"/>
                    </a:lnTo>
                    <a:cubicBezTo>
                      <a:pt x="1" y="41504"/>
                      <a:pt x="1" y="41609"/>
                      <a:pt x="106" y="41609"/>
                    </a:cubicBezTo>
                    <a:cubicBezTo>
                      <a:pt x="106" y="41609"/>
                      <a:pt x="212" y="41609"/>
                      <a:pt x="212" y="41504"/>
                    </a:cubicBezTo>
                    <a:lnTo>
                      <a:pt x="212" y="80"/>
                    </a:lnTo>
                    <a:cubicBezTo>
                      <a:pt x="212" y="27"/>
                      <a:pt x="159" y="1"/>
                      <a:pt x="10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24000">
                    <a:schemeClr val="lt2"/>
                  </a:gs>
                  <a:gs pos="45000">
                    <a:schemeClr val="lt2"/>
                  </a:gs>
                  <a:gs pos="76000">
                    <a:schemeClr val="lt2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71" name="Google Shape;5171;p34"/>
          <p:cNvGrpSpPr/>
          <p:nvPr/>
        </p:nvGrpSpPr>
        <p:grpSpPr>
          <a:xfrm rot="2045567">
            <a:off x="7361285" y="618996"/>
            <a:ext cx="1569671" cy="1547120"/>
            <a:chOff x="5975675" y="3516250"/>
            <a:chExt cx="876175" cy="863600"/>
          </a:xfrm>
        </p:grpSpPr>
        <p:sp>
          <p:nvSpPr>
            <p:cNvPr id="5172" name="Google Shape;5172;p34"/>
            <p:cNvSpPr/>
            <p:nvPr/>
          </p:nvSpPr>
          <p:spPr>
            <a:xfrm>
              <a:off x="5975675" y="3516250"/>
              <a:ext cx="876175" cy="863600"/>
            </a:xfrm>
            <a:custGeom>
              <a:avLst/>
              <a:gdLst/>
              <a:ahLst/>
              <a:cxnLst/>
              <a:rect l="l" t="t" r="r" b="b"/>
              <a:pathLst>
                <a:path w="35047" h="34544" extrusionOk="0">
                  <a:moveTo>
                    <a:pt x="23412" y="1"/>
                  </a:moveTo>
                  <a:cubicBezTo>
                    <a:pt x="23276" y="1"/>
                    <a:pt x="23138" y="13"/>
                    <a:pt x="23000" y="38"/>
                  </a:cubicBezTo>
                  <a:lnTo>
                    <a:pt x="2063" y="3785"/>
                  </a:lnTo>
                  <a:cubicBezTo>
                    <a:pt x="818" y="4012"/>
                    <a:pt x="1" y="5194"/>
                    <a:pt x="227" y="6426"/>
                  </a:cubicBezTo>
                  <a:lnTo>
                    <a:pt x="4905" y="32506"/>
                  </a:lnTo>
                  <a:cubicBezTo>
                    <a:pt x="5096" y="33607"/>
                    <a:pt x="6059" y="34376"/>
                    <a:pt x="7140" y="34376"/>
                  </a:cubicBezTo>
                  <a:cubicBezTo>
                    <a:pt x="7270" y="34376"/>
                    <a:pt x="7401" y="34365"/>
                    <a:pt x="7533" y="34342"/>
                  </a:cubicBezTo>
                  <a:lnTo>
                    <a:pt x="16122" y="32795"/>
                  </a:lnTo>
                  <a:cubicBezTo>
                    <a:pt x="16134" y="32896"/>
                    <a:pt x="16147" y="32997"/>
                    <a:pt x="16172" y="33085"/>
                  </a:cubicBezTo>
                  <a:cubicBezTo>
                    <a:pt x="16398" y="33940"/>
                    <a:pt x="17178" y="34543"/>
                    <a:pt x="18058" y="34543"/>
                  </a:cubicBezTo>
                  <a:cubicBezTo>
                    <a:pt x="18549" y="34543"/>
                    <a:pt x="19027" y="34367"/>
                    <a:pt x="19391" y="34040"/>
                  </a:cubicBezTo>
                  <a:cubicBezTo>
                    <a:pt x="20121" y="33374"/>
                    <a:pt x="20787" y="32645"/>
                    <a:pt x="21391" y="31852"/>
                  </a:cubicBezTo>
                  <a:lnTo>
                    <a:pt x="28483" y="30582"/>
                  </a:lnTo>
                  <a:cubicBezTo>
                    <a:pt x="29703" y="30356"/>
                    <a:pt x="30520" y="29186"/>
                    <a:pt x="30306" y="27954"/>
                  </a:cubicBezTo>
                  <a:lnTo>
                    <a:pt x="29426" y="23063"/>
                  </a:lnTo>
                  <a:cubicBezTo>
                    <a:pt x="31300" y="20045"/>
                    <a:pt x="31903" y="18007"/>
                    <a:pt x="31966" y="17769"/>
                  </a:cubicBezTo>
                  <a:cubicBezTo>
                    <a:pt x="32029" y="17555"/>
                    <a:pt x="32054" y="17341"/>
                    <a:pt x="32054" y="17127"/>
                  </a:cubicBezTo>
                  <a:cubicBezTo>
                    <a:pt x="32142" y="17002"/>
                    <a:pt x="32218" y="16876"/>
                    <a:pt x="32293" y="16763"/>
                  </a:cubicBezTo>
                  <a:lnTo>
                    <a:pt x="32318" y="16712"/>
                  </a:lnTo>
                  <a:cubicBezTo>
                    <a:pt x="32507" y="16410"/>
                    <a:pt x="32658" y="16121"/>
                    <a:pt x="32796" y="15870"/>
                  </a:cubicBezTo>
                  <a:lnTo>
                    <a:pt x="32821" y="15832"/>
                  </a:lnTo>
                  <a:cubicBezTo>
                    <a:pt x="32959" y="15568"/>
                    <a:pt x="33060" y="15367"/>
                    <a:pt x="33136" y="15203"/>
                  </a:cubicBezTo>
                  <a:lnTo>
                    <a:pt x="33161" y="15153"/>
                  </a:lnTo>
                  <a:lnTo>
                    <a:pt x="33249" y="14927"/>
                  </a:lnTo>
                  <a:cubicBezTo>
                    <a:pt x="33475" y="14424"/>
                    <a:pt x="33462" y="13833"/>
                    <a:pt x="33224" y="13342"/>
                  </a:cubicBezTo>
                  <a:cubicBezTo>
                    <a:pt x="33261" y="13003"/>
                    <a:pt x="33286" y="12651"/>
                    <a:pt x="33324" y="12336"/>
                  </a:cubicBezTo>
                  <a:cubicBezTo>
                    <a:pt x="33349" y="11959"/>
                    <a:pt x="33412" y="11318"/>
                    <a:pt x="33462" y="11117"/>
                  </a:cubicBezTo>
                  <a:cubicBezTo>
                    <a:pt x="33764" y="10261"/>
                    <a:pt x="34255" y="9105"/>
                    <a:pt x="34255" y="9105"/>
                  </a:cubicBezTo>
                  <a:lnTo>
                    <a:pt x="34255" y="9079"/>
                  </a:lnTo>
                  <a:cubicBezTo>
                    <a:pt x="34418" y="8715"/>
                    <a:pt x="34481" y="8325"/>
                    <a:pt x="34456" y="7923"/>
                  </a:cubicBezTo>
                  <a:cubicBezTo>
                    <a:pt x="34909" y="7281"/>
                    <a:pt x="34921" y="6426"/>
                    <a:pt x="34481" y="5772"/>
                  </a:cubicBezTo>
                  <a:cubicBezTo>
                    <a:pt x="34506" y="5659"/>
                    <a:pt x="34531" y="5533"/>
                    <a:pt x="34582" y="5433"/>
                  </a:cubicBezTo>
                  <a:cubicBezTo>
                    <a:pt x="34921" y="4402"/>
                    <a:pt x="35047" y="3647"/>
                    <a:pt x="34984" y="2956"/>
                  </a:cubicBezTo>
                  <a:cubicBezTo>
                    <a:pt x="34909" y="1950"/>
                    <a:pt x="34318" y="1057"/>
                    <a:pt x="33412" y="617"/>
                  </a:cubicBezTo>
                  <a:cubicBezTo>
                    <a:pt x="33324" y="566"/>
                    <a:pt x="33236" y="529"/>
                    <a:pt x="33148" y="503"/>
                  </a:cubicBezTo>
                  <a:cubicBezTo>
                    <a:pt x="32871" y="390"/>
                    <a:pt x="32582" y="340"/>
                    <a:pt x="32293" y="340"/>
                  </a:cubicBezTo>
                  <a:cubicBezTo>
                    <a:pt x="31274" y="340"/>
                    <a:pt x="30558" y="918"/>
                    <a:pt x="29979" y="1384"/>
                  </a:cubicBezTo>
                  <a:cubicBezTo>
                    <a:pt x="29715" y="1610"/>
                    <a:pt x="29439" y="1811"/>
                    <a:pt x="29137" y="1987"/>
                  </a:cubicBezTo>
                  <a:cubicBezTo>
                    <a:pt x="28609" y="2289"/>
                    <a:pt x="28143" y="2704"/>
                    <a:pt x="27791" y="3194"/>
                  </a:cubicBezTo>
                  <a:cubicBezTo>
                    <a:pt x="27653" y="3232"/>
                    <a:pt x="27527" y="3295"/>
                    <a:pt x="27401" y="3358"/>
                  </a:cubicBezTo>
                  <a:cubicBezTo>
                    <a:pt x="26911" y="3647"/>
                    <a:pt x="26471" y="4012"/>
                    <a:pt x="26094" y="4427"/>
                  </a:cubicBezTo>
                  <a:lnTo>
                    <a:pt x="25641" y="1874"/>
                  </a:lnTo>
                  <a:cubicBezTo>
                    <a:pt x="25440" y="769"/>
                    <a:pt x="24486" y="1"/>
                    <a:pt x="23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2">
                  <a:alpha val="4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34"/>
            <p:cNvSpPr/>
            <p:nvPr/>
          </p:nvSpPr>
          <p:spPr>
            <a:xfrm>
              <a:off x="6133825" y="4021125"/>
              <a:ext cx="41200" cy="206250"/>
            </a:xfrm>
            <a:custGeom>
              <a:avLst/>
              <a:gdLst/>
              <a:ahLst/>
              <a:cxnLst/>
              <a:rect l="l" t="t" r="r" b="b"/>
              <a:pathLst>
                <a:path w="1648" h="8250" extrusionOk="0">
                  <a:moveTo>
                    <a:pt x="163" y="1"/>
                  </a:moveTo>
                  <a:lnTo>
                    <a:pt x="0" y="340"/>
                  </a:lnTo>
                  <a:lnTo>
                    <a:pt x="1383" y="8061"/>
                  </a:lnTo>
                  <a:lnTo>
                    <a:pt x="1647" y="8250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34"/>
            <p:cNvSpPr/>
            <p:nvPr/>
          </p:nvSpPr>
          <p:spPr>
            <a:xfrm>
              <a:off x="6173425" y="4251250"/>
              <a:ext cx="1900" cy="1600"/>
            </a:xfrm>
            <a:custGeom>
              <a:avLst/>
              <a:gdLst/>
              <a:ahLst/>
              <a:cxnLst/>
              <a:rect l="l" t="t" r="r" b="b"/>
              <a:pathLst>
                <a:path w="76" h="64" extrusionOk="0">
                  <a:moveTo>
                    <a:pt x="0" y="0"/>
                  </a:moveTo>
                  <a:lnTo>
                    <a:pt x="13" y="63"/>
                  </a:lnTo>
                  <a:lnTo>
                    <a:pt x="76" y="5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5C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34"/>
            <p:cNvSpPr/>
            <p:nvPr/>
          </p:nvSpPr>
          <p:spPr>
            <a:xfrm>
              <a:off x="6190075" y="4246850"/>
              <a:ext cx="10400" cy="2850"/>
            </a:xfrm>
            <a:custGeom>
              <a:avLst/>
              <a:gdLst/>
              <a:ahLst/>
              <a:cxnLst/>
              <a:rect l="l" t="t" r="r" b="b"/>
              <a:pathLst>
                <a:path w="416" h="114" extrusionOk="0">
                  <a:moveTo>
                    <a:pt x="340" y="0"/>
                  </a:moveTo>
                  <a:lnTo>
                    <a:pt x="1" y="63"/>
                  </a:lnTo>
                  <a:lnTo>
                    <a:pt x="76" y="113"/>
                  </a:lnTo>
                  <a:lnTo>
                    <a:pt x="416" y="50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34"/>
            <p:cNvSpPr/>
            <p:nvPr/>
          </p:nvSpPr>
          <p:spPr>
            <a:xfrm>
              <a:off x="6119675" y="3952275"/>
              <a:ext cx="17000" cy="70450"/>
            </a:xfrm>
            <a:custGeom>
              <a:avLst/>
              <a:gdLst/>
              <a:ahLst/>
              <a:cxnLst/>
              <a:rect l="l" t="t" r="r" b="b"/>
              <a:pathLst>
                <a:path w="680" h="2818" extrusionOk="0">
                  <a:moveTo>
                    <a:pt x="0" y="1"/>
                  </a:moveTo>
                  <a:lnTo>
                    <a:pt x="264" y="1409"/>
                  </a:lnTo>
                  <a:lnTo>
                    <a:pt x="516" y="2817"/>
                  </a:lnTo>
                  <a:lnTo>
                    <a:pt x="679" y="2465"/>
                  </a:lnTo>
                  <a:lnTo>
                    <a:pt x="478" y="1371"/>
                  </a:lnTo>
                  <a:lnTo>
                    <a:pt x="289" y="2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34"/>
            <p:cNvSpPr/>
            <p:nvPr/>
          </p:nvSpPr>
          <p:spPr>
            <a:xfrm>
              <a:off x="6083825" y="3745750"/>
              <a:ext cx="41850" cy="205925"/>
            </a:xfrm>
            <a:custGeom>
              <a:avLst/>
              <a:gdLst/>
              <a:ahLst/>
              <a:cxnLst/>
              <a:rect l="l" t="t" r="r" b="b"/>
              <a:pathLst>
                <a:path w="1674" h="8237" extrusionOk="0">
                  <a:moveTo>
                    <a:pt x="189" y="0"/>
                  </a:moveTo>
                  <a:lnTo>
                    <a:pt x="1" y="252"/>
                  </a:lnTo>
                  <a:lnTo>
                    <a:pt x="1384" y="7972"/>
                  </a:lnTo>
                  <a:lnTo>
                    <a:pt x="1673" y="8236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34"/>
            <p:cNvSpPr/>
            <p:nvPr/>
          </p:nvSpPr>
          <p:spPr>
            <a:xfrm>
              <a:off x="6177500" y="4249050"/>
              <a:ext cx="10400" cy="2850"/>
            </a:xfrm>
            <a:custGeom>
              <a:avLst/>
              <a:gdLst/>
              <a:ahLst/>
              <a:cxnLst/>
              <a:rect l="l" t="t" r="r" b="b"/>
              <a:pathLst>
                <a:path w="416" h="114" extrusionOk="0">
                  <a:moveTo>
                    <a:pt x="340" y="0"/>
                  </a:moveTo>
                  <a:lnTo>
                    <a:pt x="1" y="63"/>
                  </a:lnTo>
                  <a:lnTo>
                    <a:pt x="76" y="113"/>
                  </a:lnTo>
                  <a:lnTo>
                    <a:pt x="416" y="51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34"/>
            <p:cNvSpPr/>
            <p:nvPr/>
          </p:nvSpPr>
          <p:spPr>
            <a:xfrm>
              <a:off x="6194175" y="4249675"/>
              <a:ext cx="10700" cy="2850"/>
            </a:xfrm>
            <a:custGeom>
              <a:avLst/>
              <a:gdLst/>
              <a:ahLst/>
              <a:cxnLst/>
              <a:rect l="l" t="t" r="r" b="b"/>
              <a:pathLst>
                <a:path w="428" h="114" extrusionOk="0">
                  <a:moveTo>
                    <a:pt x="340" y="0"/>
                  </a:moveTo>
                  <a:lnTo>
                    <a:pt x="0" y="63"/>
                  </a:lnTo>
                  <a:lnTo>
                    <a:pt x="88" y="114"/>
                  </a:lnTo>
                  <a:lnTo>
                    <a:pt x="428" y="51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34"/>
            <p:cNvSpPr/>
            <p:nvPr/>
          </p:nvSpPr>
          <p:spPr>
            <a:xfrm>
              <a:off x="6171225" y="4238975"/>
              <a:ext cx="7575" cy="6325"/>
            </a:xfrm>
            <a:custGeom>
              <a:avLst/>
              <a:gdLst/>
              <a:ahLst/>
              <a:cxnLst/>
              <a:rect l="l" t="t" r="r" b="b"/>
              <a:pathLst>
                <a:path w="303" h="253" extrusionOk="0">
                  <a:moveTo>
                    <a:pt x="0" y="1"/>
                  </a:moveTo>
                  <a:lnTo>
                    <a:pt x="51" y="252"/>
                  </a:lnTo>
                  <a:lnTo>
                    <a:pt x="302" y="2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34"/>
            <p:cNvSpPr/>
            <p:nvPr/>
          </p:nvSpPr>
          <p:spPr>
            <a:xfrm>
              <a:off x="6181900" y="4251875"/>
              <a:ext cx="10400" cy="2850"/>
            </a:xfrm>
            <a:custGeom>
              <a:avLst/>
              <a:gdLst/>
              <a:ahLst/>
              <a:cxnLst/>
              <a:rect l="l" t="t" r="r" b="b"/>
              <a:pathLst>
                <a:path w="416" h="114" extrusionOk="0">
                  <a:moveTo>
                    <a:pt x="340" y="0"/>
                  </a:moveTo>
                  <a:lnTo>
                    <a:pt x="1" y="63"/>
                  </a:lnTo>
                  <a:lnTo>
                    <a:pt x="76" y="114"/>
                  </a:lnTo>
                  <a:lnTo>
                    <a:pt x="416" y="63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34"/>
            <p:cNvSpPr/>
            <p:nvPr/>
          </p:nvSpPr>
          <p:spPr>
            <a:xfrm>
              <a:off x="6169025" y="4226725"/>
              <a:ext cx="22350" cy="16675"/>
            </a:xfrm>
            <a:custGeom>
              <a:avLst/>
              <a:gdLst/>
              <a:ahLst/>
              <a:cxnLst/>
              <a:rect l="l" t="t" r="r" b="b"/>
              <a:pathLst>
                <a:path w="894" h="667" extrusionOk="0">
                  <a:moveTo>
                    <a:pt x="0" y="0"/>
                  </a:moveTo>
                  <a:lnTo>
                    <a:pt x="63" y="327"/>
                  </a:lnTo>
                  <a:lnTo>
                    <a:pt x="554" y="667"/>
                  </a:lnTo>
                  <a:lnTo>
                    <a:pt x="893" y="6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34"/>
            <p:cNvSpPr/>
            <p:nvPr/>
          </p:nvSpPr>
          <p:spPr>
            <a:xfrm>
              <a:off x="6078475" y="3721850"/>
              <a:ext cx="1600" cy="1600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64" y="0"/>
                  </a:moveTo>
                  <a:lnTo>
                    <a:pt x="1" y="13"/>
                  </a:lnTo>
                  <a:lnTo>
                    <a:pt x="13" y="6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34"/>
            <p:cNvSpPr/>
            <p:nvPr/>
          </p:nvSpPr>
          <p:spPr>
            <a:xfrm>
              <a:off x="6069050" y="3658650"/>
              <a:ext cx="50650" cy="57550"/>
            </a:xfrm>
            <a:custGeom>
              <a:avLst/>
              <a:gdLst/>
              <a:ahLst/>
              <a:cxnLst/>
              <a:rect l="l" t="t" r="r" b="b"/>
              <a:pathLst>
                <a:path w="2026" h="2302" extrusionOk="0">
                  <a:moveTo>
                    <a:pt x="1975" y="1"/>
                  </a:moveTo>
                  <a:lnTo>
                    <a:pt x="717" y="227"/>
                  </a:lnTo>
                  <a:lnTo>
                    <a:pt x="1346" y="655"/>
                  </a:lnTo>
                  <a:lnTo>
                    <a:pt x="1283" y="743"/>
                  </a:lnTo>
                  <a:lnTo>
                    <a:pt x="566" y="252"/>
                  </a:lnTo>
                  <a:lnTo>
                    <a:pt x="390" y="290"/>
                  </a:lnTo>
                  <a:lnTo>
                    <a:pt x="1019" y="718"/>
                  </a:lnTo>
                  <a:lnTo>
                    <a:pt x="956" y="806"/>
                  </a:lnTo>
                  <a:lnTo>
                    <a:pt x="240" y="315"/>
                  </a:lnTo>
                  <a:lnTo>
                    <a:pt x="63" y="340"/>
                  </a:lnTo>
                  <a:lnTo>
                    <a:pt x="692" y="768"/>
                  </a:lnTo>
                  <a:lnTo>
                    <a:pt x="667" y="818"/>
                  </a:lnTo>
                  <a:lnTo>
                    <a:pt x="629" y="856"/>
                  </a:lnTo>
                  <a:lnTo>
                    <a:pt x="1" y="428"/>
                  </a:lnTo>
                  <a:lnTo>
                    <a:pt x="38" y="604"/>
                  </a:lnTo>
                  <a:lnTo>
                    <a:pt x="755" y="1095"/>
                  </a:lnTo>
                  <a:lnTo>
                    <a:pt x="692" y="1183"/>
                  </a:lnTo>
                  <a:lnTo>
                    <a:pt x="63" y="755"/>
                  </a:lnTo>
                  <a:lnTo>
                    <a:pt x="89" y="919"/>
                  </a:lnTo>
                  <a:lnTo>
                    <a:pt x="805" y="1409"/>
                  </a:lnTo>
                  <a:lnTo>
                    <a:pt x="743" y="1497"/>
                  </a:lnTo>
                  <a:lnTo>
                    <a:pt x="114" y="1070"/>
                  </a:lnTo>
                  <a:lnTo>
                    <a:pt x="340" y="2302"/>
                  </a:lnTo>
                  <a:lnTo>
                    <a:pt x="642" y="2252"/>
                  </a:lnTo>
                  <a:lnTo>
                    <a:pt x="1334" y="1271"/>
                  </a:lnTo>
                  <a:lnTo>
                    <a:pt x="2025" y="303"/>
                  </a:lnTo>
                  <a:lnTo>
                    <a:pt x="19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34"/>
            <p:cNvSpPr/>
            <p:nvPr/>
          </p:nvSpPr>
          <p:spPr>
            <a:xfrm>
              <a:off x="6077850" y="3717450"/>
              <a:ext cx="5375" cy="2525"/>
            </a:xfrm>
            <a:custGeom>
              <a:avLst/>
              <a:gdLst/>
              <a:ahLst/>
              <a:cxnLst/>
              <a:rect l="l" t="t" r="r" b="b"/>
              <a:pathLst>
                <a:path w="215" h="101" extrusionOk="0">
                  <a:moveTo>
                    <a:pt x="214" y="0"/>
                  </a:moveTo>
                  <a:lnTo>
                    <a:pt x="1" y="38"/>
                  </a:lnTo>
                  <a:lnTo>
                    <a:pt x="13" y="101"/>
                  </a:lnTo>
                  <a:lnTo>
                    <a:pt x="164" y="76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34"/>
            <p:cNvSpPr/>
            <p:nvPr/>
          </p:nvSpPr>
          <p:spPr>
            <a:xfrm>
              <a:off x="6110875" y="3690100"/>
              <a:ext cx="20750" cy="23900"/>
            </a:xfrm>
            <a:custGeom>
              <a:avLst/>
              <a:gdLst/>
              <a:ahLst/>
              <a:cxnLst/>
              <a:rect l="l" t="t" r="r" b="b"/>
              <a:pathLst>
                <a:path w="830" h="956" extrusionOk="0">
                  <a:moveTo>
                    <a:pt x="679" y="0"/>
                  </a:moveTo>
                  <a:lnTo>
                    <a:pt x="629" y="88"/>
                  </a:lnTo>
                  <a:lnTo>
                    <a:pt x="742" y="755"/>
                  </a:lnTo>
                  <a:lnTo>
                    <a:pt x="63" y="881"/>
                  </a:lnTo>
                  <a:lnTo>
                    <a:pt x="0" y="956"/>
                  </a:lnTo>
                  <a:lnTo>
                    <a:pt x="830" y="818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34"/>
            <p:cNvSpPr/>
            <p:nvPr/>
          </p:nvSpPr>
          <p:spPr>
            <a:xfrm>
              <a:off x="6140100" y="3971450"/>
              <a:ext cx="11975" cy="26125"/>
            </a:xfrm>
            <a:custGeom>
              <a:avLst/>
              <a:gdLst/>
              <a:ahLst/>
              <a:cxnLst/>
              <a:rect l="l" t="t" r="r" b="b"/>
              <a:pathLst>
                <a:path w="479" h="1045" extrusionOk="0">
                  <a:moveTo>
                    <a:pt x="1" y="1"/>
                  </a:moveTo>
                  <a:lnTo>
                    <a:pt x="89" y="529"/>
                  </a:lnTo>
                  <a:lnTo>
                    <a:pt x="189" y="1044"/>
                  </a:lnTo>
                  <a:lnTo>
                    <a:pt x="478" y="4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34"/>
            <p:cNvSpPr/>
            <p:nvPr/>
          </p:nvSpPr>
          <p:spPr>
            <a:xfrm>
              <a:off x="6079750" y="3728450"/>
              <a:ext cx="6625" cy="7575"/>
            </a:xfrm>
            <a:custGeom>
              <a:avLst/>
              <a:gdLst/>
              <a:ahLst/>
              <a:cxnLst/>
              <a:rect l="l" t="t" r="r" b="b"/>
              <a:pathLst>
                <a:path w="265" h="303" extrusionOk="0">
                  <a:moveTo>
                    <a:pt x="264" y="0"/>
                  </a:moveTo>
                  <a:lnTo>
                    <a:pt x="0" y="51"/>
                  </a:lnTo>
                  <a:lnTo>
                    <a:pt x="50" y="30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34"/>
            <p:cNvSpPr/>
            <p:nvPr/>
          </p:nvSpPr>
          <p:spPr>
            <a:xfrm>
              <a:off x="6130350" y="3962350"/>
              <a:ext cx="12300" cy="47175"/>
            </a:xfrm>
            <a:custGeom>
              <a:avLst/>
              <a:gdLst/>
              <a:ahLst/>
              <a:cxnLst/>
              <a:rect l="l" t="t" r="r" b="b"/>
              <a:pathLst>
                <a:path w="492" h="1887" extrusionOk="0">
                  <a:moveTo>
                    <a:pt x="1" y="0"/>
                  </a:moveTo>
                  <a:lnTo>
                    <a:pt x="164" y="943"/>
                  </a:lnTo>
                  <a:lnTo>
                    <a:pt x="340" y="1886"/>
                  </a:lnTo>
                  <a:lnTo>
                    <a:pt x="491" y="1584"/>
                  </a:lnTo>
                  <a:lnTo>
                    <a:pt x="365" y="905"/>
                  </a:lnTo>
                  <a:lnTo>
                    <a:pt x="252" y="2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34"/>
            <p:cNvSpPr/>
            <p:nvPr/>
          </p:nvSpPr>
          <p:spPr>
            <a:xfrm>
              <a:off x="6081625" y="3726250"/>
              <a:ext cx="17325" cy="22025"/>
            </a:xfrm>
            <a:custGeom>
              <a:avLst/>
              <a:gdLst/>
              <a:ahLst/>
              <a:cxnLst/>
              <a:rect l="l" t="t" r="r" b="b"/>
              <a:pathLst>
                <a:path w="693" h="881" extrusionOk="0">
                  <a:moveTo>
                    <a:pt x="692" y="0"/>
                  </a:moveTo>
                  <a:lnTo>
                    <a:pt x="353" y="63"/>
                  </a:lnTo>
                  <a:lnTo>
                    <a:pt x="1" y="541"/>
                  </a:lnTo>
                  <a:lnTo>
                    <a:pt x="63" y="881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34"/>
            <p:cNvSpPr/>
            <p:nvPr/>
          </p:nvSpPr>
          <p:spPr>
            <a:xfrm>
              <a:off x="6111776" y="4081648"/>
              <a:ext cx="20775" cy="68550"/>
            </a:xfrm>
            <a:custGeom>
              <a:avLst/>
              <a:gdLst/>
              <a:ahLst/>
              <a:cxnLst/>
              <a:rect l="l" t="t" r="r" b="b"/>
              <a:pathLst>
                <a:path w="831" h="2742" extrusionOk="0">
                  <a:moveTo>
                    <a:pt x="327" y="0"/>
                  </a:moveTo>
                  <a:lnTo>
                    <a:pt x="0" y="63"/>
                  </a:lnTo>
                  <a:lnTo>
                    <a:pt x="491" y="2742"/>
                  </a:lnTo>
                  <a:lnTo>
                    <a:pt x="830" y="2679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34"/>
            <p:cNvSpPr/>
            <p:nvPr/>
          </p:nvSpPr>
          <p:spPr>
            <a:xfrm>
              <a:off x="6174675" y="4257225"/>
              <a:ext cx="58500" cy="49675"/>
            </a:xfrm>
            <a:custGeom>
              <a:avLst/>
              <a:gdLst/>
              <a:ahLst/>
              <a:cxnLst/>
              <a:rect l="l" t="t" r="r" b="b"/>
              <a:pathLst>
                <a:path w="2340" h="1987" extrusionOk="0">
                  <a:moveTo>
                    <a:pt x="303" y="0"/>
                  </a:moveTo>
                  <a:lnTo>
                    <a:pt x="1" y="50"/>
                  </a:lnTo>
                  <a:lnTo>
                    <a:pt x="227" y="1295"/>
                  </a:lnTo>
                  <a:lnTo>
                    <a:pt x="667" y="667"/>
                  </a:lnTo>
                  <a:lnTo>
                    <a:pt x="755" y="729"/>
                  </a:lnTo>
                  <a:lnTo>
                    <a:pt x="252" y="1434"/>
                  </a:lnTo>
                  <a:lnTo>
                    <a:pt x="277" y="1610"/>
                  </a:lnTo>
                  <a:lnTo>
                    <a:pt x="717" y="994"/>
                  </a:lnTo>
                  <a:lnTo>
                    <a:pt x="806" y="1044"/>
                  </a:lnTo>
                  <a:lnTo>
                    <a:pt x="303" y="1761"/>
                  </a:lnTo>
                  <a:lnTo>
                    <a:pt x="340" y="1924"/>
                  </a:lnTo>
                  <a:lnTo>
                    <a:pt x="780" y="1308"/>
                  </a:lnTo>
                  <a:lnTo>
                    <a:pt x="818" y="1333"/>
                  </a:lnTo>
                  <a:lnTo>
                    <a:pt x="868" y="1371"/>
                  </a:lnTo>
                  <a:lnTo>
                    <a:pt x="428" y="1987"/>
                  </a:lnTo>
                  <a:lnTo>
                    <a:pt x="428" y="1987"/>
                  </a:lnTo>
                  <a:lnTo>
                    <a:pt x="604" y="1962"/>
                  </a:lnTo>
                  <a:lnTo>
                    <a:pt x="1107" y="1245"/>
                  </a:lnTo>
                  <a:lnTo>
                    <a:pt x="1195" y="1308"/>
                  </a:lnTo>
                  <a:lnTo>
                    <a:pt x="755" y="1924"/>
                  </a:lnTo>
                  <a:lnTo>
                    <a:pt x="931" y="1899"/>
                  </a:lnTo>
                  <a:lnTo>
                    <a:pt x="1434" y="1195"/>
                  </a:lnTo>
                  <a:lnTo>
                    <a:pt x="1522" y="1258"/>
                  </a:lnTo>
                  <a:lnTo>
                    <a:pt x="1082" y="1874"/>
                  </a:lnTo>
                  <a:lnTo>
                    <a:pt x="2340" y="1647"/>
                  </a:lnTo>
                  <a:lnTo>
                    <a:pt x="2277" y="1346"/>
                  </a:lnTo>
                  <a:lnTo>
                    <a:pt x="1296" y="679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34"/>
            <p:cNvSpPr/>
            <p:nvPr/>
          </p:nvSpPr>
          <p:spPr>
            <a:xfrm>
              <a:off x="6186325" y="4255025"/>
              <a:ext cx="44650" cy="32075"/>
            </a:xfrm>
            <a:custGeom>
              <a:avLst/>
              <a:gdLst/>
              <a:ahLst/>
              <a:cxnLst/>
              <a:rect l="l" t="t" r="r" b="b"/>
              <a:pathLst>
                <a:path w="1786" h="1283" extrusionOk="0">
                  <a:moveTo>
                    <a:pt x="340" y="0"/>
                  </a:moveTo>
                  <a:lnTo>
                    <a:pt x="0" y="63"/>
                  </a:lnTo>
                  <a:lnTo>
                    <a:pt x="893" y="667"/>
                  </a:lnTo>
                  <a:lnTo>
                    <a:pt x="1786" y="1283"/>
                  </a:lnTo>
                  <a:lnTo>
                    <a:pt x="1786" y="1283"/>
                  </a:lnTo>
                  <a:lnTo>
                    <a:pt x="1723" y="943"/>
                  </a:lnTo>
                  <a:lnTo>
                    <a:pt x="1031" y="478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34"/>
            <p:cNvSpPr/>
            <p:nvPr/>
          </p:nvSpPr>
          <p:spPr>
            <a:xfrm>
              <a:off x="6049550" y="3664325"/>
              <a:ext cx="119175" cy="652325"/>
            </a:xfrm>
            <a:custGeom>
              <a:avLst/>
              <a:gdLst/>
              <a:ahLst/>
              <a:cxnLst/>
              <a:rect l="l" t="t" r="r" b="b"/>
              <a:pathLst>
                <a:path w="4767" h="26093" extrusionOk="0">
                  <a:moveTo>
                    <a:pt x="89" y="0"/>
                  </a:moveTo>
                  <a:lnTo>
                    <a:pt x="26" y="13"/>
                  </a:lnTo>
                  <a:lnTo>
                    <a:pt x="529" y="2792"/>
                  </a:lnTo>
                  <a:lnTo>
                    <a:pt x="1" y="2892"/>
                  </a:lnTo>
                  <a:lnTo>
                    <a:pt x="51" y="3169"/>
                  </a:lnTo>
                  <a:lnTo>
                    <a:pt x="579" y="3068"/>
                  </a:lnTo>
                  <a:lnTo>
                    <a:pt x="1133" y="6149"/>
                  </a:lnTo>
                  <a:lnTo>
                    <a:pt x="605" y="6237"/>
                  </a:lnTo>
                  <a:lnTo>
                    <a:pt x="655" y="6514"/>
                  </a:lnTo>
                  <a:lnTo>
                    <a:pt x="1183" y="6426"/>
                  </a:lnTo>
                  <a:lnTo>
                    <a:pt x="1724" y="9494"/>
                  </a:lnTo>
                  <a:lnTo>
                    <a:pt x="1208" y="9582"/>
                  </a:lnTo>
                  <a:lnTo>
                    <a:pt x="1258" y="9859"/>
                  </a:lnTo>
                  <a:lnTo>
                    <a:pt x="1774" y="9771"/>
                  </a:lnTo>
                  <a:lnTo>
                    <a:pt x="2327" y="12839"/>
                  </a:lnTo>
                  <a:lnTo>
                    <a:pt x="1799" y="12927"/>
                  </a:lnTo>
                  <a:lnTo>
                    <a:pt x="1849" y="13216"/>
                  </a:lnTo>
                  <a:lnTo>
                    <a:pt x="2378" y="13116"/>
                  </a:lnTo>
                  <a:lnTo>
                    <a:pt x="2931" y="16184"/>
                  </a:lnTo>
                  <a:lnTo>
                    <a:pt x="2403" y="16284"/>
                  </a:lnTo>
                  <a:lnTo>
                    <a:pt x="2453" y="16561"/>
                  </a:lnTo>
                  <a:lnTo>
                    <a:pt x="2981" y="16461"/>
                  </a:lnTo>
                  <a:lnTo>
                    <a:pt x="3534" y="19529"/>
                  </a:lnTo>
                  <a:lnTo>
                    <a:pt x="3006" y="19629"/>
                  </a:lnTo>
                  <a:lnTo>
                    <a:pt x="3057" y="19906"/>
                  </a:lnTo>
                  <a:lnTo>
                    <a:pt x="3585" y="19818"/>
                  </a:lnTo>
                  <a:lnTo>
                    <a:pt x="4125" y="22886"/>
                  </a:lnTo>
                  <a:lnTo>
                    <a:pt x="3610" y="22974"/>
                  </a:lnTo>
                  <a:lnTo>
                    <a:pt x="3660" y="23251"/>
                  </a:lnTo>
                  <a:lnTo>
                    <a:pt x="4176" y="23163"/>
                  </a:lnTo>
                  <a:lnTo>
                    <a:pt x="4704" y="26093"/>
                  </a:lnTo>
                  <a:lnTo>
                    <a:pt x="4767" y="2608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34"/>
            <p:cNvSpPr/>
            <p:nvPr/>
          </p:nvSpPr>
          <p:spPr>
            <a:xfrm>
              <a:off x="6056475" y="3663050"/>
              <a:ext cx="119500" cy="652350"/>
            </a:xfrm>
            <a:custGeom>
              <a:avLst/>
              <a:gdLst/>
              <a:ahLst/>
              <a:cxnLst/>
              <a:rect l="l" t="t" r="r" b="b"/>
              <a:pathLst>
                <a:path w="4780" h="26094" extrusionOk="0">
                  <a:moveTo>
                    <a:pt x="101" y="1"/>
                  </a:moveTo>
                  <a:lnTo>
                    <a:pt x="1" y="13"/>
                  </a:lnTo>
                  <a:lnTo>
                    <a:pt x="4678" y="26093"/>
                  </a:lnTo>
                  <a:lnTo>
                    <a:pt x="4779" y="26081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34"/>
            <p:cNvSpPr/>
            <p:nvPr/>
          </p:nvSpPr>
          <p:spPr>
            <a:xfrm>
              <a:off x="6198875" y="4252825"/>
              <a:ext cx="29900" cy="22025"/>
            </a:xfrm>
            <a:custGeom>
              <a:avLst/>
              <a:gdLst/>
              <a:ahLst/>
              <a:cxnLst/>
              <a:rect l="l" t="t" r="r" b="b"/>
              <a:pathLst>
                <a:path w="1196" h="881" extrusionOk="0">
                  <a:moveTo>
                    <a:pt x="341" y="0"/>
                  </a:moveTo>
                  <a:lnTo>
                    <a:pt x="1" y="63"/>
                  </a:lnTo>
                  <a:lnTo>
                    <a:pt x="605" y="465"/>
                  </a:lnTo>
                  <a:lnTo>
                    <a:pt x="1196" y="880"/>
                  </a:lnTo>
                  <a:lnTo>
                    <a:pt x="1133" y="541"/>
                  </a:lnTo>
                  <a:lnTo>
                    <a:pt x="743" y="277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34"/>
            <p:cNvSpPr/>
            <p:nvPr/>
          </p:nvSpPr>
          <p:spPr>
            <a:xfrm>
              <a:off x="6229700" y="4267900"/>
              <a:ext cx="3800" cy="9775"/>
            </a:xfrm>
            <a:custGeom>
              <a:avLst/>
              <a:gdLst/>
              <a:ahLst/>
              <a:cxnLst/>
              <a:rect l="l" t="t" r="r" b="b"/>
              <a:pathLst>
                <a:path w="152" h="391" extrusionOk="0">
                  <a:moveTo>
                    <a:pt x="0" y="1"/>
                  </a:moveTo>
                  <a:lnTo>
                    <a:pt x="63" y="340"/>
                  </a:lnTo>
                  <a:lnTo>
                    <a:pt x="151" y="391"/>
                  </a:lnTo>
                  <a:lnTo>
                    <a:pt x="151" y="391"/>
                  </a:lnTo>
                  <a:lnTo>
                    <a:pt x="88" y="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34"/>
            <p:cNvSpPr/>
            <p:nvPr/>
          </p:nvSpPr>
          <p:spPr>
            <a:xfrm>
              <a:off x="6231900" y="4280475"/>
              <a:ext cx="3800" cy="9775"/>
            </a:xfrm>
            <a:custGeom>
              <a:avLst/>
              <a:gdLst/>
              <a:ahLst/>
              <a:cxnLst/>
              <a:rect l="l" t="t" r="r" b="b"/>
              <a:pathLst>
                <a:path w="152" h="391" extrusionOk="0">
                  <a:moveTo>
                    <a:pt x="0" y="1"/>
                  </a:moveTo>
                  <a:lnTo>
                    <a:pt x="63" y="328"/>
                  </a:lnTo>
                  <a:lnTo>
                    <a:pt x="151" y="391"/>
                  </a:lnTo>
                  <a:lnTo>
                    <a:pt x="88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34"/>
            <p:cNvSpPr/>
            <p:nvPr/>
          </p:nvSpPr>
          <p:spPr>
            <a:xfrm>
              <a:off x="6211450" y="4249675"/>
              <a:ext cx="15125" cy="12900"/>
            </a:xfrm>
            <a:custGeom>
              <a:avLst/>
              <a:gdLst/>
              <a:ahLst/>
              <a:cxnLst/>
              <a:rect l="l" t="t" r="r" b="b"/>
              <a:pathLst>
                <a:path w="605" h="516" extrusionOk="0">
                  <a:moveTo>
                    <a:pt x="517" y="0"/>
                  </a:moveTo>
                  <a:lnTo>
                    <a:pt x="1" y="101"/>
                  </a:lnTo>
                  <a:lnTo>
                    <a:pt x="303" y="302"/>
                  </a:lnTo>
                  <a:lnTo>
                    <a:pt x="605" y="516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34"/>
            <p:cNvSpPr/>
            <p:nvPr/>
          </p:nvSpPr>
          <p:spPr>
            <a:xfrm>
              <a:off x="6234100" y="4292750"/>
              <a:ext cx="2850" cy="5350"/>
            </a:xfrm>
            <a:custGeom>
              <a:avLst/>
              <a:gdLst/>
              <a:ahLst/>
              <a:cxnLst/>
              <a:rect l="l" t="t" r="r" b="b"/>
              <a:pathLst>
                <a:path w="114" h="214" extrusionOk="0">
                  <a:moveTo>
                    <a:pt x="0" y="0"/>
                  </a:moveTo>
                  <a:lnTo>
                    <a:pt x="38" y="214"/>
                  </a:lnTo>
                  <a:lnTo>
                    <a:pt x="114" y="201"/>
                  </a:lnTo>
                  <a:lnTo>
                    <a:pt x="88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34"/>
            <p:cNvSpPr/>
            <p:nvPr/>
          </p:nvSpPr>
          <p:spPr>
            <a:xfrm>
              <a:off x="6174050" y="4254075"/>
              <a:ext cx="5675" cy="2525"/>
            </a:xfrm>
            <a:custGeom>
              <a:avLst/>
              <a:gdLst/>
              <a:ahLst/>
              <a:cxnLst/>
              <a:rect l="l" t="t" r="r" b="b"/>
              <a:pathLst>
                <a:path w="227" h="101" extrusionOk="0">
                  <a:moveTo>
                    <a:pt x="151" y="0"/>
                  </a:moveTo>
                  <a:lnTo>
                    <a:pt x="1" y="26"/>
                  </a:lnTo>
                  <a:lnTo>
                    <a:pt x="13" y="101"/>
                  </a:lnTo>
                  <a:lnTo>
                    <a:pt x="227" y="63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34"/>
            <p:cNvSpPr/>
            <p:nvPr/>
          </p:nvSpPr>
          <p:spPr>
            <a:xfrm>
              <a:off x="6081625" y="3913600"/>
              <a:ext cx="20775" cy="68875"/>
            </a:xfrm>
            <a:custGeom>
              <a:avLst/>
              <a:gdLst/>
              <a:ahLst/>
              <a:cxnLst/>
              <a:rect l="l" t="t" r="r" b="b"/>
              <a:pathLst>
                <a:path w="831" h="2755" extrusionOk="0">
                  <a:moveTo>
                    <a:pt x="340" y="1"/>
                  </a:moveTo>
                  <a:lnTo>
                    <a:pt x="1" y="64"/>
                  </a:lnTo>
                  <a:lnTo>
                    <a:pt x="491" y="2755"/>
                  </a:lnTo>
                  <a:lnTo>
                    <a:pt x="831" y="2705"/>
                  </a:lnTo>
                  <a:lnTo>
                    <a:pt x="3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34"/>
            <p:cNvSpPr/>
            <p:nvPr/>
          </p:nvSpPr>
          <p:spPr>
            <a:xfrm>
              <a:off x="6051750" y="3746375"/>
              <a:ext cx="20475" cy="68875"/>
            </a:xfrm>
            <a:custGeom>
              <a:avLst/>
              <a:gdLst/>
              <a:ahLst/>
              <a:cxnLst/>
              <a:rect l="l" t="t" r="r" b="b"/>
              <a:pathLst>
                <a:path w="819" h="2755" extrusionOk="0">
                  <a:moveTo>
                    <a:pt x="341" y="0"/>
                  </a:moveTo>
                  <a:lnTo>
                    <a:pt x="1" y="50"/>
                  </a:lnTo>
                  <a:lnTo>
                    <a:pt x="479" y="2754"/>
                  </a:lnTo>
                  <a:lnTo>
                    <a:pt x="818" y="269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34"/>
            <p:cNvSpPr/>
            <p:nvPr/>
          </p:nvSpPr>
          <p:spPr>
            <a:xfrm>
              <a:off x="6141975" y="4248425"/>
              <a:ext cx="20475" cy="68850"/>
            </a:xfrm>
            <a:custGeom>
              <a:avLst/>
              <a:gdLst/>
              <a:ahLst/>
              <a:cxnLst/>
              <a:rect l="l" t="t" r="r" b="b"/>
              <a:pathLst>
                <a:path w="819" h="2754" extrusionOk="0">
                  <a:moveTo>
                    <a:pt x="328" y="0"/>
                  </a:moveTo>
                  <a:lnTo>
                    <a:pt x="1" y="63"/>
                  </a:lnTo>
                  <a:lnTo>
                    <a:pt x="479" y="2754"/>
                  </a:lnTo>
                  <a:lnTo>
                    <a:pt x="818" y="2704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34"/>
            <p:cNvSpPr/>
            <p:nvPr/>
          </p:nvSpPr>
          <p:spPr>
            <a:xfrm>
              <a:off x="6037300" y="3664950"/>
              <a:ext cx="19825" cy="66350"/>
            </a:xfrm>
            <a:custGeom>
              <a:avLst/>
              <a:gdLst/>
              <a:ahLst/>
              <a:cxnLst/>
              <a:rect l="l" t="t" r="r" b="b"/>
              <a:pathLst>
                <a:path w="793" h="2654" extrusionOk="0">
                  <a:moveTo>
                    <a:pt x="327" y="0"/>
                  </a:moveTo>
                  <a:lnTo>
                    <a:pt x="1" y="63"/>
                  </a:lnTo>
                  <a:lnTo>
                    <a:pt x="466" y="2654"/>
                  </a:lnTo>
                  <a:lnTo>
                    <a:pt x="793" y="2591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34"/>
            <p:cNvSpPr/>
            <p:nvPr/>
          </p:nvSpPr>
          <p:spPr>
            <a:xfrm>
              <a:off x="6066850" y="3830000"/>
              <a:ext cx="20450" cy="68850"/>
            </a:xfrm>
            <a:custGeom>
              <a:avLst/>
              <a:gdLst/>
              <a:ahLst/>
              <a:cxnLst/>
              <a:rect l="l" t="t" r="r" b="b"/>
              <a:pathLst>
                <a:path w="818" h="2754" extrusionOk="0">
                  <a:moveTo>
                    <a:pt x="328" y="0"/>
                  </a:moveTo>
                  <a:lnTo>
                    <a:pt x="1" y="63"/>
                  </a:lnTo>
                  <a:lnTo>
                    <a:pt x="478" y="2754"/>
                  </a:lnTo>
                  <a:lnTo>
                    <a:pt x="818" y="2691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34"/>
            <p:cNvSpPr/>
            <p:nvPr/>
          </p:nvSpPr>
          <p:spPr>
            <a:xfrm>
              <a:off x="6096725" y="3997550"/>
              <a:ext cx="20450" cy="68875"/>
            </a:xfrm>
            <a:custGeom>
              <a:avLst/>
              <a:gdLst/>
              <a:ahLst/>
              <a:cxnLst/>
              <a:rect l="l" t="t" r="r" b="b"/>
              <a:pathLst>
                <a:path w="818" h="2755" extrusionOk="0">
                  <a:moveTo>
                    <a:pt x="340" y="0"/>
                  </a:moveTo>
                  <a:lnTo>
                    <a:pt x="0" y="51"/>
                  </a:lnTo>
                  <a:lnTo>
                    <a:pt x="491" y="2754"/>
                  </a:lnTo>
                  <a:lnTo>
                    <a:pt x="818" y="2691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34"/>
            <p:cNvSpPr/>
            <p:nvPr/>
          </p:nvSpPr>
          <p:spPr>
            <a:xfrm>
              <a:off x="6126900" y="4164800"/>
              <a:ext cx="20450" cy="68875"/>
            </a:xfrm>
            <a:custGeom>
              <a:avLst/>
              <a:gdLst/>
              <a:ahLst/>
              <a:cxnLst/>
              <a:rect l="l" t="t" r="r" b="b"/>
              <a:pathLst>
                <a:path w="818" h="2755" extrusionOk="0">
                  <a:moveTo>
                    <a:pt x="327" y="0"/>
                  </a:moveTo>
                  <a:lnTo>
                    <a:pt x="0" y="63"/>
                  </a:lnTo>
                  <a:lnTo>
                    <a:pt x="478" y="2754"/>
                  </a:lnTo>
                  <a:lnTo>
                    <a:pt x="818" y="2691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34"/>
            <p:cNvSpPr/>
            <p:nvPr/>
          </p:nvSpPr>
          <p:spPr>
            <a:xfrm>
              <a:off x="6124375" y="3677825"/>
              <a:ext cx="2850" cy="10400"/>
            </a:xfrm>
            <a:custGeom>
              <a:avLst/>
              <a:gdLst/>
              <a:ahLst/>
              <a:cxnLst/>
              <a:rect l="l" t="t" r="r" b="b"/>
              <a:pathLst>
                <a:path w="114" h="416" extrusionOk="0">
                  <a:moveTo>
                    <a:pt x="51" y="1"/>
                  </a:moveTo>
                  <a:lnTo>
                    <a:pt x="1" y="89"/>
                  </a:lnTo>
                  <a:lnTo>
                    <a:pt x="64" y="416"/>
                  </a:lnTo>
                  <a:lnTo>
                    <a:pt x="114" y="340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34"/>
            <p:cNvSpPr/>
            <p:nvPr/>
          </p:nvSpPr>
          <p:spPr>
            <a:xfrm>
              <a:off x="6206750" y="4245275"/>
              <a:ext cx="24550" cy="20150"/>
            </a:xfrm>
            <a:custGeom>
              <a:avLst/>
              <a:gdLst/>
              <a:ahLst/>
              <a:cxnLst/>
              <a:rect l="l" t="t" r="r" b="b"/>
              <a:pathLst>
                <a:path w="982" h="806" extrusionOk="0">
                  <a:moveTo>
                    <a:pt x="830" y="0"/>
                  </a:moveTo>
                  <a:lnTo>
                    <a:pt x="0" y="151"/>
                  </a:lnTo>
                  <a:lnTo>
                    <a:pt x="88" y="202"/>
                  </a:lnTo>
                  <a:lnTo>
                    <a:pt x="767" y="76"/>
                  </a:lnTo>
                  <a:lnTo>
                    <a:pt x="893" y="755"/>
                  </a:lnTo>
                  <a:lnTo>
                    <a:pt x="981" y="805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34"/>
            <p:cNvSpPr/>
            <p:nvPr/>
          </p:nvSpPr>
          <p:spPr>
            <a:xfrm>
              <a:off x="6498475" y="3590450"/>
              <a:ext cx="1925" cy="1275"/>
            </a:xfrm>
            <a:custGeom>
              <a:avLst/>
              <a:gdLst/>
              <a:ahLst/>
              <a:cxnLst/>
              <a:rect l="l" t="t" r="r" b="b"/>
              <a:pathLst>
                <a:path w="77" h="51" extrusionOk="0">
                  <a:moveTo>
                    <a:pt x="1" y="0"/>
                  </a:moveTo>
                  <a:lnTo>
                    <a:pt x="1" y="13"/>
                  </a:lnTo>
                  <a:lnTo>
                    <a:pt x="76" y="5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34"/>
            <p:cNvSpPr/>
            <p:nvPr/>
          </p:nvSpPr>
          <p:spPr>
            <a:xfrm>
              <a:off x="6501625" y="3606775"/>
              <a:ext cx="3175" cy="9775"/>
            </a:xfrm>
            <a:custGeom>
              <a:avLst/>
              <a:gdLst/>
              <a:ahLst/>
              <a:cxnLst/>
              <a:rect l="l" t="t" r="r" b="b"/>
              <a:pathLst>
                <a:path w="127" h="391" extrusionOk="0">
                  <a:moveTo>
                    <a:pt x="1" y="1"/>
                  </a:moveTo>
                  <a:lnTo>
                    <a:pt x="51" y="340"/>
                  </a:lnTo>
                  <a:lnTo>
                    <a:pt x="126" y="391"/>
                  </a:lnTo>
                  <a:lnTo>
                    <a:pt x="63" y="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34"/>
            <p:cNvSpPr/>
            <p:nvPr/>
          </p:nvSpPr>
          <p:spPr>
            <a:xfrm>
              <a:off x="6505725" y="3609625"/>
              <a:ext cx="3475" cy="9750"/>
            </a:xfrm>
            <a:custGeom>
              <a:avLst/>
              <a:gdLst/>
              <a:ahLst/>
              <a:cxnLst/>
              <a:rect l="l" t="t" r="r" b="b"/>
              <a:pathLst>
                <a:path w="139" h="390" extrusionOk="0">
                  <a:moveTo>
                    <a:pt x="0" y="0"/>
                  </a:moveTo>
                  <a:lnTo>
                    <a:pt x="50" y="340"/>
                  </a:lnTo>
                  <a:lnTo>
                    <a:pt x="138" y="390"/>
                  </a:lnTo>
                  <a:lnTo>
                    <a:pt x="75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34"/>
            <p:cNvSpPr/>
            <p:nvPr/>
          </p:nvSpPr>
          <p:spPr>
            <a:xfrm>
              <a:off x="6507925" y="3622200"/>
              <a:ext cx="24225" cy="20125"/>
            </a:xfrm>
            <a:custGeom>
              <a:avLst/>
              <a:gdLst/>
              <a:ahLst/>
              <a:cxnLst/>
              <a:rect l="l" t="t" r="r" b="b"/>
              <a:pathLst>
                <a:path w="969" h="805" extrusionOk="0">
                  <a:moveTo>
                    <a:pt x="0" y="0"/>
                  </a:moveTo>
                  <a:lnTo>
                    <a:pt x="138" y="805"/>
                  </a:lnTo>
                  <a:lnTo>
                    <a:pt x="968" y="654"/>
                  </a:lnTo>
                  <a:lnTo>
                    <a:pt x="880" y="604"/>
                  </a:lnTo>
                  <a:lnTo>
                    <a:pt x="201" y="729"/>
                  </a:lnTo>
                  <a:lnTo>
                    <a:pt x="75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34"/>
            <p:cNvSpPr/>
            <p:nvPr/>
          </p:nvSpPr>
          <p:spPr>
            <a:xfrm>
              <a:off x="6499100" y="3594525"/>
              <a:ext cx="3500" cy="9775"/>
            </a:xfrm>
            <a:custGeom>
              <a:avLst/>
              <a:gdLst/>
              <a:ahLst/>
              <a:cxnLst/>
              <a:rect l="l" t="t" r="r" b="b"/>
              <a:pathLst>
                <a:path w="140" h="391" extrusionOk="0">
                  <a:moveTo>
                    <a:pt x="1" y="1"/>
                  </a:moveTo>
                  <a:lnTo>
                    <a:pt x="64" y="340"/>
                  </a:lnTo>
                  <a:lnTo>
                    <a:pt x="139" y="390"/>
                  </a:lnTo>
                  <a:lnTo>
                    <a:pt x="76" y="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34"/>
            <p:cNvSpPr/>
            <p:nvPr/>
          </p:nvSpPr>
          <p:spPr>
            <a:xfrm>
              <a:off x="6503825" y="3619350"/>
              <a:ext cx="32400" cy="27075"/>
            </a:xfrm>
            <a:custGeom>
              <a:avLst/>
              <a:gdLst/>
              <a:ahLst/>
              <a:cxnLst/>
              <a:rect l="l" t="t" r="r" b="b"/>
              <a:pathLst>
                <a:path w="1296" h="1083" extrusionOk="0">
                  <a:moveTo>
                    <a:pt x="1" y="1"/>
                  </a:moveTo>
                  <a:lnTo>
                    <a:pt x="189" y="1082"/>
                  </a:lnTo>
                  <a:lnTo>
                    <a:pt x="1296" y="881"/>
                  </a:lnTo>
                  <a:lnTo>
                    <a:pt x="1233" y="843"/>
                  </a:lnTo>
                  <a:lnTo>
                    <a:pt x="239" y="1020"/>
                  </a:lnTo>
                  <a:lnTo>
                    <a:pt x="63" y="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34"/>
            <p:cNvSpPr/>
            <p:nvPr/>
          </p:nvSpPr>
          <p:spPr>
            <a:xfrm>
              <a:off x="6348525" y="3595775"/>
              <a:ext cx="127350" cy="27375"/>
            </a:xfrm>
            <a:custGeom>
              <a:avLst/>
              <a:gdLst/>
              <a:ahLst/>
              <a:cxnLst/>
              <a:rect l="l" t="t" r="r" b="b"/>
              <a:pathLst>
                <a:path w="5094" h="1095" extrusionOk="0">
                  <a:moveTo>
                    <a:pt x="4829" y="1"/>
                  </a:moveTo>
                  <a:lnTo>
                    <a:pt x="265" y="818"/>
                  </a:lnTo>
                  <a:lnTo>
                    <a:pt x="1" y="1095"/>
                  </a:lnTo>
                  <a:lnTo>
                    <a:pt x="5093" y="177"/>
                  </a:lnTo>
                  <a:lnTo>
                    <a:pt x="48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34"/>
            <p:cNvSpPr/>
            <p:nvPr/>
          </p:nvSpPr>
          <p:spPr>
            <a:xfrm>
              <a:off x="6473325" y="3593575"/>
              <a:ext cx="22350" cy="16700"/>
            </a:xfrm>
            <a:custGeom>
              <a:avLst/>
              <a:gdLst/>
              <a:ahLst/>
              <a:cxnLst/>
              <a:rect l="l" t="t" r="r" b="b"/>
              <a:pathLst>
                <a:path w="894" h="668" extrusionOk="0">
                  <a:moveTo>
                    <a:pt x="340" y="1"/>
                  </a:moveTo>
                  <a:lnTo>
                    <a:pt x="1" y="64"/>
                  </a:lnTo>
                  <a:lnTo>
                    <a:pt x="894" y="667"/>
                  </a:lnTo>
                  <a:lnTo>
                    <a:pt x="831" y="340"/>
                  </a:lnTo>
                  <a:lnTo>
                    <a:pt x="3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34"/>
            <p:cNvSpPr/>
            <p:nvPr/>
          </p:nvSpPr>
          <p:spPr>
            <a:xfrm>
              <a:off x="6276225" y="3617475"/>
              <a:ext cx="72025" cy="17000"/>
            </a:xfrm>
            <a:custGeom>
              <a:avLst/>
              <a:gdLst/>
              <a:ahLst/>
              <a:cxnLst/>
              <a:rect l="l" t="t" r="r" b="b"/>
              <a:pathLst>
                <a:path w="2881" h="680" extrusionOk="0">
                  <a:moveTo>
                    <a:pt x="2880" y="1"/>
                  </a:moveTo>
                  <a:lnTo>
                    <a:pt x="1434" y="265"/>
                  </a:lnTo>
                  <a:lnTo>
                    <a:pt x="0" y="516"/>
                  </a:lnTo>
                  <a:lnTo>
                    <a:pt x="352" y="680"/>
                  </a:lnTo>
                  <a:lnTo>
                    <a:pt x="1472" y="478"/>
                  </a:lnTo>
                  <a:lnTo>
                    <a:pt x="2603" y="277"/>
                  </a:lnTo>
                  <a:lnTo>
                    <a:pt x="28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34"/>
            <p:cNvSpPr/>
            <p:nvPr/>
          </p:nvSpPr>
          <p:spPr>
            <a:xfrm>
              <a:off x="6485900" y="3591700"/>
              <a:ext cx="7575" cy="6300"/>
            </a:xfrm>
            <a:custGeom>
              <a:avLst/>
              <a:gdLst/>
              <a:ahLst/>
              <a:cxnLst/>
              <a:rect l="l" t="t" r="r" b="b"/>
              <a:pathLst>
                <a:path w="303" h="252" extrusionOk="0">
                  <a:moveTo>
                    <a:pt x="252" y="0"/>
                  </a:moveTo>
                  <a:lnTo>
                    <a:pt x="1" y="51"/>
                  </a:lnTo>
                  <a:lnTo>
                    <a:pt x="303" y="252"/>
                  </a:lnTo>
                  <a:lnTo>
                    <a:pt x="303" y="252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34"/>
            <p:cNvSpPr/>
            <p:nvPr/>
          </p:nvSpPr>
          <p:spPr>
            <a:xfrm>
              <a:off x="6501950" y="3589500"/>
              <a:ext cx="2850" cy="5375"/>
            </a:xfrm>
            <a:custGeom>
              <a:avLst/>
              <a:gdLst/>
              <a:ahLst/>
              <a:cxnLst/>
              <a:rect l="l" t="t" r="r" b="b"/>
              <a:pathLst>
                <a:path w="114" h="215" extrusionOk="0">
                  <a:moveTo>
                    <a:pt x="76" y="0"/>
                  </a:moveTo>
                  <a:lnTo>
                    <a:pt x="0" y="13"/>
                  </a:lnTo>
                  <a:lnTo>
                    <a:pt x="25" y="164"/>
                  </a:lnTo>
                  <a:lnTo>
                    <a:pt x="113" y="214"/>
                  </a:lnTo>
                  <a:lnTo>
                    <a:pt x="113" y="21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34"/>
            <p:cNvSpPr/>
            <p:nvPr/>
          </p:nvSpPr>
          <p:spPr>
            <a:xfrm>
              <a:off x="6538725" y="3637900"/>
              <a:ext cx="10075" cy="2875"/>
            </a:xfrm>
            <a:custGeom>
              <a:avLst/>
              <a:gdLst/>
              <a:ahLst/>
              <a:cxnLst/>
              <a:rect l="l" t="t" r="r" b="b"/>
              <a:pathLst>
                <a:path w="403" h="115" extrusionOk="0">
                  <a:moveTo>
                    <a:pt x="340" y="1"/>
                  </a:moveTo>
                  <a:lnTo>
                    <a:pt x="0" y="64"/>
                  </a:lnTo>
                  <a:lnTo>
                    <a:pt x="63" y="114"/>
                  </a:lnTo>
                  <a:lnTo>
                    <a:pt x="403" y="51"/>
                  </a:lnTo>
                  <a:lnTo>
                    <a:pt x="3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34"/>
            <p:cNvSpPr/>
            <p:nvPr/>
          </p:nvSpPr>
          <p:spPr>
            <a:xfrm>
              <a:off x="6546575" y="3632575"/>
              <a:ext cx="10725" cy="3150"/>
            </a:xfrm>
            <a:custGeom>
              <a:avLst/>
              <a:gdLst/>
              <a:ahLst/>
              <a:cxnLst/>
              <a:rect l="l" t="t" r="r" b="b"/>
              <a:pathLst>
                <a:path w="429" h="126" extrusionOk="0">
                  <a:moveTo>
                    <a:pt x="340" y="0"/>
                  </a:moveTo>
                  <a:lnTo>
                    <a:pt x="1" y="63"/>
                  </a:lnTo>
                  <a:lnTo>
                    <a:pt x="89" y="126"/>
                  </a:lnTo>
                  <a:lnTo>
                    <a:pt x="428" y="63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34"/>
            <p:cNvSpPr/>
            <p:nvPr/>
          </p:nvSpPr>
          <p:spPr>
            <a:xfrm>
              <a:off x="6507925" y="3600500"/>
              <a:ext cx="44650" cy="32100"/>
            </a:xfrm>
            <a:custGeom>
              <a:avLst/>
              <a:gdLst/>
              <a:ahLst/>
              <a:cxnLst/>
              <a:rect l="l" t="t" r="r" b="b"/>
              <a:pathLst>
                <a:path w="1786" h="1284" extrusionOk="0">
                  <a:moveTo>
                    <a:pt x="0" y="0"/>
                  </a:moveTo>
                  <a:lnTo>
                    <a:pt x="63" y="340"/>
                  </a:lnTo>
                  <a:lnTo>
                    <a:pt x="755" y="805"/>
                  </a:lnTo>
                  <a:lnTo>
                    <a:pt x="1446" y="1283"/>
                  </a:lnTo>
                  <a:lnTo>
                    <a:pt x="1786" y="1220"/>
                  </a:lnTo>
                  <a:lnTo>
                    <a:pt x="893" y="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34"/>
            <p:cNvSpPr/>
            <p:nvPr/>
          </p:nvSpPr>
          <p:spPr>
            <a:xfrm>
              <a:off x="6551300" y="3635700"/>
              <a:ext cx="10075" cy="2850"/>
            </a:xfrm>
            <a:custGeom>
              <a:avLst/>
              <a:gdLst/>
              <a:ahLst/>
              <a:cxnLst/>
              <a:rect l="l" t="t" r="r" b="b"/>
              <a:pathLst>
                <a:path w="403" h="114" extrusionOk="0">
                  <a:moveTo>
                    <a:pt x="340" y="1"/>
                  </a:moveTo>
                  <a:lnTo>
                    <a:pt x="0" y="64"/>
                  </a:lnTo>
                  <a:lnTo>
                    <a:pt x="63" y="114"/>
                  </a:lnTo>
                  <a:lnTo>
                    <a:pt x="403" y="51"/>
                  </a:lnTo>
                  <a:lnTo>
                    <a:pt x="3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34"/>
            <p:cNvSpPr/>
            <p:nvPr/>
          </p:nvSpPr>
          <p:spPr>
            <a:xfrm>
              <a:off x="6122175" y="3665575"/>
              <a:ext cx="2850" cy="10400"/>
            </a:xfrm>
            <a:custGeom>
              <a:avLst/>
              <a:gdLst/>
              <a:ahLst/>
              <a:cxnLst/>
              <a:rect l="l" t="t" r="r" b="b"/>
              <a:pathLst>
                <a:path w="114" h="416" extrusionOk="0">
                  <a:moveTo>
                    <a:pt x="51" y="0"/>
                  </a:moveTo>
                  <a:lnTo>
                    <a:pt x="1" y="88"/>
                  </a:lnTo>
                  <a:lnTo>
                    <a:pt x="64" y="415"/>
                  </a:lnTo>
                  <a:lnTo>
                    <a:pt x="114" y="34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34"/>
            <p:cNvSpPr/>
            <p:nvPr/>
          </p:nvSpPr>
          <p:spPr>
            <a:xfrm>
              <a:off x="6512325" y="3625025"/>
              <a:ext cx="15425" cy="12900"/>
            </a:xfrm>
            <a:custGeom>
              <a:avLst/>
              <a:gdLst/>
              <a:ahLst/>
              <a:cxnLst/>
              <a:rect l="l" t="t" r="r" b="b"/>
              <a:pathLst>
                <a:path w="617" h="516" extrusionOk="0">
                  <a:moveTo>
                    <a:pt x="0" y="0"/>
                  </a:moveTo>
                  <a:lnTo>
                    <a:pt x="88" y="516"/>
                  </a:lnTo>
                  <a:lnTo>
                    <a:pt x="616" y="415"/>
                  </a:lnTo>
                  <a:lnTo>
                    <a:pt x="302" y="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34"/>
            <p:cNvSpPr/>
            <p:nvPr/>
          </p:nvSpPr>
          <p:spPr>
            <a:xfrm>
              <a:off x="6510125" y="3612750"/>
              <a:ext cx="29875" cy="22050"/>
            </a:xfrm>
            <a:custGeom>
              <a:avLst/>
              <a:gdLst/>
              <a:ahLst/>
              <a:cxnLst/>
              <a:rect l="l" t="t" r="r" b="b"/>
              <a:pathLst>
                <a:path w="1195" h="882" extrusionOk="0">
                  <a:moveTo>
                    <a:pt x="0" y="1"/>
                  </a:moveTo>
                  <a:lnTo>
                    <a:pt x="63" y="340"/>
                  </a:lnTo>
                  <a:lnTo>
                    <a:pt x="465" y="604"/>
                  </a:lnTo>
                  <a:lnTo>
                    <a:pt x="855" y="881"/>
                  </a:lnTo>
                  <a:lnTo>
                    <a:pt x="1195" y="818"/>
                  </a:lnTo>
                  <a:lnTo>
                    <a:pt x="604" y="4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34"/>
            <p:cNvSpPr/>
            <p:nvPr/>
          </p:nvSpPr>
          <p:spPr>
            <a:xfrm>
              <a:off x="6534000" y="3635075"/>
              <a:ext cx="10725" cy="2850"/>
            </a:xfrm>
            <a:custGeom>
              <a:avLst/>
              <a:gdLst/>
              <a:ahLst/>
              <a:cxnLst/>
              <a:rect l="l" t="t" r="r" b="b"/>
              <a:pathLst>
                <a:path w="429" h="114" extrusionOk="0">
                  <a:moveTo>
                    <a:pt x="340" y="1"/>
                  </a:moveTo>
                  <a:lnTo>
                    <a:pt x="1" y="51"/>
                  </a:lnTo>
                  <a:lnTo>
                    <a:pt x="89" y="114"/>
                  </a:lnTo>
                  <a:lnTo>
                    <a:pt x="428" y="51"/>
                  </a:lnTo>
                  <a:lnTo>
                    <a:pt x="3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34"/>
            <p:cNvSpPr/>
            <p:nvPr/>
          </p:nvSpPr>
          <p:spPr>
            <a:xfrm>
              <a:off x="6114000" y="3694500"/>
              <a:ext cx="13225" cy="15100"/>
            </a:xfrm>
            <a:custGeom>
              <a:avLst/>
              <a:gdLst/>
              <a:ahLst/>
              <a:cxnLst/>
              <a:rect l="l" t="t" r="r" b="b"/>
              <a:pathLst>
                <a:path w="529" h="604" extrusionOk="0">
                  <a:moveTo>
                    <a:pt x="428" y="0"/>
                  </a:moveTo>
                  <a:lnTo>
                    <a:pt x="215" y="302"/>
                  </a:lnTo>
                  <a:lnTo>
                    <a:pt x="1" y="604"/>
                  </a:lnTo>
                  <a:lnTo>
                    <a:pt x="529" y="516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34"/>
            <p:cNvSpPr/>
            <p:nvPr/>
          </p:nvSpPr>
          <p:spPr>
            <a:xfrm>
              <a:off x="6101425" y="3682225"/>
              <a:ext cx="22675" cy="29575"/>
            </a:xfrm>
            <a:custGeom>
              <a:avLst/>
              <a:gdLst/>
              <a:ahLst/>
              <a:cxnLst/>
              <a:rect l="l" t="t" r="r" b="b"/>
              <a:pathLst>
                <a:path w="907" h="1183" extrusionOk="0">
                  <a:moveTo>
                    <a:pt x="843" y="1"/>
                  </a:moveTo>
                  <a:lnTo>
                    <a:pt x="428" y="592"/>
                  </a:lnTo>
                  <a:lnTo>
                    <a:pt x="1" y="1183"/>
                  </a:lnTo>
                  <a:lnTo>
                    <a:pt x="340" y="1133"/>
                  </a:lnTo>
                  <a:lnTo>
                    <a:pt x="630" y="730"/>
                  </a:lnTo>
                  <a:lnTo>
                    <a:pt x="906" y="340"/>
                  </a:lnTo>
                  <a:lnTo>
                    <a:pt x="8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34"/>
            <p:cNvSpPr/>
            <p:nvPr/>
          </p:nvSpPr>
          <p:spPr>
            <a:xfrm>
              <a:off x="6082875" y="3719650"/>
              <a:ext cx="9775" cy="3175"/>
            </a:xfrm>
            <a:custGeom>
              <a:avLst/>
              <a:gdLst/>
              <a:ahLst/>
              <a:cxnLst/>
              <a:rect l="l" t="t" r="r" b="b"/>
              <a:pathLst>
                <a:path w="391" h="127" extrusionOk="0">
                  <a:moveTo>
                    <a:pt x="391" y="0"/>
                  </a:moveTo>
                  <a:lnTo>
                    <a:pt x="51" y="51"/>
                  </a:lnTo>
                  <a:lnTo>
                    <a:pt x="1" y="126"/>
                  </a:lnTo>
                  <a:lnTo>
                    <a:pt x="340" y="63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34"/>
            <p:cNvSpPr/>
            <p:nvPr/>
          </p:nvSpPr>
          <p:spPr>
            <a:xfrm>
              <a:off x="6086025" y="3714925"/>
              <a:ext cx="9775" cy="3800"/>
            </a:xfrm>
            <a:custGeom>
              <a:avLst/>
              <a:gdLst/>
              <a:ahLst/>
              <a:cxnLst/>
              <a:rect l="l" t="t" r="r" b="b"/>
              <a:pathLst>
                <a:path w="391" h="152" extrusionOk="0">
                  <a:moveTo>
                    <a:pt x="390" y="1"/>
                  </a:moveTo>
                  <a:lnTo>
                    <a:pt x="51" y="64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340" y="89"/>
                  </a:lnTo>
                  <a:lnTo>
                    <a:pt x="3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34"/>
            <p:cNvSpPr/>
            <p:nvPr/>
          </p:nvSpPr>
          <p:spPr>
            <a:xfrm>
              <a:off x="6089175" y="3669975"/>
              <a:ext cx="32725" cy="44350"/>
            </a:xfrm>
            <a:custGeom>
              <a:avLst/>
              <a:gdLst/>
              <a:ahLst/>
              <a:cxnLst/>
              <a:rect l="l" t="t" r="r" b="b"/>
              <a:pathLst>
                <a:path w="1309" h="1774" extrusionOk="0">
                  <a:moveTo>
                    <a:pt x="1245" y="0"/>
                  </a:moveTo>
                  <a:lnTo>
                    <a:pt x="617" y="881"/>
                  </a:lnTo>
                  <a:lnTo>
                    <a:pt x="0" y="1774"/>
                  </a:lnTo>
                  <a:lnTo>
                    <a:pt x="340" y="1711"/>
                  </a:lnTo>
                  <a:lnTo>
                    <a:pt x="818" y="1019"/>
                  </a:lnTo>
                  <a:lnTo>
                    <a:pt x="1308" y="340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34"/>
            <p:cNvSpPr/>
            <p:nvPr/>
          </p:nvSpPr>
          <p:spPr>
            <a:xfrm>
              <a:off x="6120300" y="3658025"/>
              <a:ext cx="2525" cy="5675"/>
            </a:xfrm>
            <a:custGeom>
              <a:avLst/>
              <a:gdLst/>
              <a:ahLst/>
              <a:cxnLst/>
              <a:rect l="l" t="t" r="r" b="b"/>
              <a:pathLst>
                <a:path w="101" h="227" extrusionOk="0">
                  <a:moveTo>
                    <a:pt x="76" y="1"/>
                  </a:moveTo>
                  <a:lnTo>
                    <a:pt x="0" y="13"/>
                  </a:lnTo>
                  <a:lnTo>
                    <a:pt x="51" y="227"/>
                  </a:lnTo>
                  <a:lnTo>
                    <a:pt x="101" y="139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34"/>
            <p:cNvSpPr/>
            <p:nvPr/>
          </p:nvSpPr>
          <p:spPr>
            <a:xfrm>
              <a:off x="6098300" y="3712725"/>
              <a:ext cx="10075" cy="3800"/>
            </a:xfrm>
            <a:custGeom>
              <a:avLst/>
              <a:gdLst/>
              <a:ahLst/>
              <a:cxnLst/>
              <a:rect l="l" t="t" r="r" b="b"/>
              <a:pathLst>
                <a:path w="403" h="152" extrusionOk="0">
                  <a:moveTo>
                    <a:pt x="402" y="1"/>
                  </a:moveTo>
                  <a:lnTo>
                    <a:pt x="63" y="64"/>
                  </a:lnTo>
                  <a:lnTo>
                    <a:pt x="0" y="152"/>
                  </a:lnTo>
                  <a:lnTo>
                    <a:pt x="340" y="89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34"/>
            <p:cNvSpPr/>
            <p:nvPr/>
          </p:nvSpPr>
          <p:spPr>
            <a:xfrm>
              <a:off x="6095450" y="3717450"/>
              <a:ext cx="9775" cy="3175"/>
            </a:xfrm>
            <a:custGeom>
              <a:avLst/>
              <a:gdLst/>
              <a:ahLst/>
              <a:cxnLst/>
              <a:rect l="l" t="t" r="r" b="b"/>
              <a:pathLst>
                <a:path w="391" h="127" extrusionOk="0">
                  <a:moveTo>
                    <a:pt x="391" y="0"/>
                  </a:moveTo>
                  <a:lnTo>
                    <a:pt x="51" y="51"/>
                  </a:lnTo>
                  <a:lnTo>
                    <a:pt x="1" y="126"/>
                  </a:lnTo>
                  <a:lnTo>
                    <a:pt x="340" y="63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34"/>
            <p:cNvSpPr/>
            <p:nvPr/>
          </p:nvSpPr>
          <p:spPr>
            <a:xfrm>
              <a:off x="6150475" y="3631625"/>
              <a:ext cx="127350" cy="27050"/>
            </a:xfrm>
            <a:custGeom>
              <a:avLst/>
              <a:gdLst/>
              <a:ahLst/>
              <a:cxnLst/>
              <a:rect l="l" t="t" r="r" b="b"/>
              <a:pathLst>
                <a:path w="5094" h="1082" extrusionOk="0">
                  <a:moveTo>
                    <a:pt x="4741" y="0"/>
                  </a:moveTo>
                  <a:lnTo>
                    <a:pt x="177" y="818"/>
                  </a:lnTo>
                  <a:lnTo>
                    <a:pt x="0" y="1082"/>
                  </a:lnTo>
                  <a:lnTo>
                    <a:pt x="5093" y="164"/>
                  </a:lnTo>
                  <a:lnTo>
                    <a:pt x="47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34"/>
            <p:cNvSpPr/>
            <p:nvPr/>
          </p:nvSpPr>
          <p:spPr>
            <a:xfrm>
              <a:off x="6289425" y="3627850"/>
              <a:ext cx="48450" cy="12600"/>
            </a:xfrm>
            <a:custGeom>
              <a:avLst/>
              <a:gdLst/>
              <a:ahLst/>
              <a:cxnLst/>
              <a:rect l="l" t="t" r="r" b="b"/>
              <a:pathLst>
                <a:path w="1938" h="504" extrusionOk="0">
                  <a:moveTo>
                    <a:pt x="1937" y="0"/>
                  </a:moveTo>
                  <a:lnTo>
                    <a:pt x="969" y="177"/>
                  </a:lnTo>
                  <a:lnTo>
                    <a:pt x="1" y="353"/>
                  </a:lnTo>
                  <a:lnTo>
                    <a:pt x="315" y="503"/>
                  </a:lnTo>
                  <a:lnTo>
                    <a:pt x="1007" y="378"/>
                  </a:lnTo>
                  <a:lnTo>
                    <a:pt x="1698" y="252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34"/>
            <p:cNvSpPr/>
            <p:nvPr/>
          </p:nvSpPr>
          <p:spPr>
            <a:xfrm>
              <a:off x="6131925" y="3655200"/>
              <a:ext cx="6625" cy="7250"/>
            </a:xfrm>
            <a:custGeom>
              <a:avLst/>
              <a:gdLst/>
              <a:ahLst/>
              <a:cxnLst/>
              <a:rect l="l" t="t" r="r" b="b"/>
              <a:pathLst>
                <a:path w="265" h="290" extrusionOk="0">
                  <a:moveTo>
                    <a:pt x="265" y="0"/>
                  </a:moveTo>
                  <a:lnTo>
                    <a:pt x="1" y="38"/>
                  </a:lnTo>
                  <a:lnTo>
                    <a:pt x="51" y="290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34"/>
            <p:cNvSpPr/>
            <p:nvPr/>
          </p:nvSpPr>
          <p:spPr>
            <a:xfrm>
              <a:off x="6133825" y="3653000"/>
              <a:ext cx="17000" cy="21725"/>
            </a:xfrm>
            <a:custGeom>
              <a:avLst/>
              <a:gdLst/>
              <a:ahLst/>
              <a:cxnLst/>
              <a:rect l="l" t="t" r="r" b="b"/>
              <a:pathLst>
                <a:path w="680" h="869" extrusionOk="0">
                  <a:moveTo>
                    <a:pt x="679" y="0"/>
                  </a:moveTo>
                  <a:lnTo>
                    <a:pt x="340" y="51"/>
                  </a:lnTo>
                  <a:lnTo>
                    <a:pt x="0" y="541"/>
                  </a:lnTo>
                  <a:lnTo>
                    <a:pt x="63" y="868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34"/>
            <p:cNvSpPr/>
            <p:nvPr/>
          </p:nvSpPr>
          <p:spPr>
            <a:xfrm>
              <a:off x="6108025" y="3686000"/>
              <a:ext cx="27700" cy="32400"/>
            </a:xfrm>
            <a:custGeom>
              <a:avLst/>
              <a:gdLst/>
              <a:ahLst/>
              <a:cxnLst/>
              <a:rect l="l" t="t" r="r" b="b"/>
              <a:pathLst>
                <a:path w="1108" h="1296" extrusionOk="0">
                  <a:moveTo>
                    <a:pt x="919" y="1"/>
                  </a:moveTo>
                  <a:lnTo>
                    <a:pt x="869" y="76"/>
                  </a:lnTo>
                  <a:lnTo>
                    <a:pt x="1045" y="1045"/>
                  </a:lnTo>
                  <a:lnTo>
                    <a:pt x="51" y="1221"/>
                  </a:lnTo>
                  <a:lnTo>
                    <a:pt x="1" y="1296"/>
                  </a:lnTo>
                  <a:lnTo>
                    <a:pt x="1107" y="1095"/>
                  </a:lnTo>
                  <a:lnTo>
                    <a:pt x="9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34"/>
            <p:cNvSpPr/>
            <p:nvPr/>
          </p:nvSpPr>
          <p:spPr>
            <a:xfrm>
              <a:off x="6301675" y="3637600"/>
              <a:ext cx="26750" cy="11975"/>
            </a:xfrm>
            <a:custGeom>
              <a:avLst/>
              <a:gdLst/>
              <a:ahLst/>
              <a:cxnLst/>
              <a:rect l="l" t="t" r="r" b="b"/>
              <a:pathLst>
                <a:path w="1070" h="479" extrusionOk="0">
                  <a:moveTo>
                    <a:pt x="1070" y="0"/>
                  </a:moveTo>
                  <a:lnTo>
                    <a:pt x="529" y="101"/>
                  </a:lnTo>
                  <a:lnTo>
                    <a:pt x="1" y="189"/>
                  </a:lnTo>
                  <a:lnTo>
                    <a:pt x="605" y="478"/>
                  </a:lnTo>
                  <a:lnTo>
                    <a:pt x="10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34"/>
            <p:cNvSpPr/>
            <p:nvPr/>
          </p:nvSpPr>
          <p:spPr>
            <a:xfrm>
              <a:off x="6124375" y="3657400"/>
              <a:ext cx="1300" cy="1900"/>
            </a:xfrm>
            <a:custGeom>
              <a:avLst/>
              <a:gdLst/>
              <a:ahLst/>
              <a:cxnLst/>
              <a:rect l="l" t="t" r="r" b="b"/>
              <a:pathLst>
                <a:path w="52" h="76" extrusionOk="0">
                  <a:moveTo>
                    <a:pt x="51" y="1"/>
                  </a:moveTo>
                  <a:lnTo>
                    <a:pt x="1" y="13"/>
                  </a:lnTo>
                  <a:lnTo>
                    <a:pt x="13" y="76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34"/>
            <p:cNvSpPr/>
            <p:nvPr/>
          </p:nvSpPr>
          <p:spPr>
            <a:xfrm>
              <a:off x="6127525" y="3673750"/>
              <a:ext cx="2550" cy="10075"/>
            </a:xfrm>
            <a:custGeom>
              <a:avLst/>
              <a:gdLst/>
              <a:ahLst/>
              <a:cxnLst/>
              <a:rect l="l" t="t" r="r" b="b"/>
              <a:pathLst>
                <a:path w="102" h="403" extrusionOk="0">
                  <a:moveTo>
                    <a:pt x="51" y="0"/>
                  </a:moveTo>
                  <a:lnTo>
                    <a:pt x="1" y="63"/>
                  </a:lnTo>
                  <a:lnTo>
                    <a:pt x="63" y="403"/>
                  </a:lnTo>
                  <a:lnTo>
                    <a:pt x="101" y="34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34"/>
            <p:cNvSpPr/>
            <p:nvPr/>
          </p:nvSpPr>
          <p:spPr>
            <a:xfrm>
              <a:off x="6125325" y="3661475"/>
              <a:ext cx="2550" cy="10100"/>
            </a:xfrm>
            <a:custGeom>
              <a:avLst/>
              <a:gdLst/>
              <a:ahLst/>
              <a:cxnLst/>
              <a:rect l="l" t="t" r="r" b="b"/>
              <a:pathLst>
                <a:path w="102" h="404" extrusionOk="0">
                  <a:moveTo>
                    <a:pt x="51" y="1"/>
                  </a:moveTo>
                  <a:lnTo>
                    <a:pt x="0" y="64"/>
                  </a:lnTo>
                  <a:lnTo>
                    <a:pt x="63" y="403"/>
                  </a:lnTo>
                  <a:lnTo>
                    <a:pt x="101" y="340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34"/>
            <p:cNvSpPr/>
            <p:nvPr/>
          </p:nvSpPr>
          <p:spPr>
            <a:xfrm>
              <a:off x="6503500" y="3597350"/>
              <a:ext cx="3500" cy="9775"/>
            </a:xfrm>
            <a:custGeom>
              <a:avLst/>
              <a:gdLst/>
              <a:ahLst/>
              <a:cxnLst/>
              <a:rect l="l" t="t" r="r" b="b"/>
              <a:pathLst>
                <a:path w="140" h="391" extrusionOk="0">
                  <a:moveTo>
                    <a:pt x="1" y="1"/>
                  </a:moveTo>
                  <a:lnTo>
                    <a:pt x="51" y="340"/>
                  </a:lnTo>
                  <a:lnTo>
                    <a:pt x="139" y="391"/>
                  </a:lnTo>
                  <a:lnTo>
                    <a:pt x="76" y="6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34"/>
            <p:cNvSpPr/>
            <p:nvPr/>
          </p:nvSpPr>
          <p:spPr>
            <a:xfrm>
              <a:off x="6097025" y="3608975"/>
              <a:ext cx="544525" cy="669650"/>
            </a:xfrm>
            <a:custGeom>
              <a:avLst/>
              <a:gdLst/>
              <a:ahLst/>
              <a:cxnLst/>
              <a:rect l="l" t="t" r="r" b="b"/>
              <a:pathLst>
                <a:path w="21781" h="26786" extrusionOk="0">
                  <a:moveTo>
                    <a:pt x="16084" y="2239"/>
                  </a:moveTo>
                  <a:lnTo>
                    <a:pt x="19630" y="22057"/>
                  </a:lnTo>
                  <a:lnTo>
                    <a:pt x="5722" y="24547"/>
                  </a:lnTo>
                  <a:lnTo>
                    <a:pt x="2164" y="4729"/>
                  </a:lnTo>
                  <a:lnTo>
                    <a:pt x="16084" y="2239"/>
                  </a:lnTo>
                  <a:close/>
                  <a:moveTo>
                    <a:pt x="15656" y="1"/>
                  </a:moveTo>
                  <a:lnTo>
                    <a:pt x="9532" y="1108"/>
                  </a:lnTo>
                  <a:lnTo>
                    <a:pt x="8816" y="1824"/>
                  </a:lnTo>
                  <a:lnTo>
                    <a:pt x="7898" y="1397"/>
                  </a:lnTo>
                  <a:lnTo>
                    <a:pt x="1774" y="2491"/>
                  </a:lnTo>
                  <a:lnTo>
                    <a:pt x="1560" y="2805"/>
                  </a:lnTo>
                  <a:lnTo>
                    <a:pt x="1837" y="4377"/>
                  </a:lnTo>
                  <a:lnTo>
                    <a:pt x="227" y="4679"/>
                  </a:lnTo>
                  <a:lnTo>
                    <a:pt x="1" y="4993"/>
                  </a:lnTo>
                  <a:lnTo>
                    <a:pt x="1661" y="14236"/>
                  </a:lnTo>
                  <a:lnTo>
                    <a:pt x="2403" y="14927"/>
                  </a:lnTo>
                  <a:lnTo>
                    <a:pt x="1950" y="15845"/>
                  </a:lnTo>
                  <a:lnTo>
                    <a:pt x="3622" y="25075"/>
                  </a:lnTo>
                  <a:lnTo>
                    <a:pt x="3937" y="25289"/>
                  </a:lnTo>
                  <a:lnTo>
                    <a:pt x="5546" y="25000"/>
                  </a:lnTo>
                  <a:lnTo>
                    <a:pt x="5823" y="26571"/>
                  </a:lnTo>
                  <a:lnTo>
                    <a:pt x="6137" y="26785"/>
                  </a:lnTo>
                  <a:lnTo>
                    <a:pt x="12261" y="25679"/>
                  </a:lnTo>
                  <a:lnTo>
                    <a:pt x="12978" y="24962"/>
                  </a:lnTo>
                  <a:lnTo>
                    <a:pt x="13896" y="25389"/>
                  </a:lnTo>
                  <a:lnTo>
                    <a:pt x="20020" y="24295"/>
                  </a:lnTo>
                  <a:lnTo>
                    <a:pt x="20234" y="23981"/>
                  </a:lnTo>
                  <a:lnTo>
                    <a:pt x="19957" y="22409"/>
                  </a:lnTo>
                  <a:lnTo>
                    <a:pt x="21567" y="22120"/>
                  </a:lnTo>
                  <a:lnTo>
                    <a:pt x="21780" y="21818"/>
                  </a:lnTo>
                  <a:lnTo>
                    <a:pt x="20120" y="12576"/>
                  </a:lnTo>
                  <a:lnTo>
                    <a:pt x="19391" y="11872"/>
                  </a:lnTo>
                  <a:lnTo>
                    <a:pt x="19831" y="10954"/>
                  </a:lnTo>
                  <a:lnTo>
                    <a:pt x="18171" y="1711"/>
                  </a:lnTo>
                  <a:lnTo>
                    <a:pt x="17857" y="1497"/>
                  </a:lnTo>
                  <a:lnTo>
                    <a:pt x="16247" y="1787"/>
                  </a:lnTo>
                  <a:lnTo>
                    <a:pt x="15971" y="215"/>
                  </a:lnTo>
                  <a:lnTo>
                    <a:pt x="15656" y="1"/>
                  </a:lnTo>
                  <a:close/>
                </a:path>
              </a:pathLst>
            </a:custGeom>
            <a:solidFill>
              <a:srgbClr val="786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34"/>
            <p:cNvSpPr/>
            <p:nvPr/>
          </p:nvSpPr>
          <p:spPr>
            <a:xfrm>
              <a:off x="6586825" y="3890025"/>
              <a:ext cx="11975" cy="26125"/>
            </a:xfrm>
            <a:custGeom>
              <a:avLst/>
              <a:gdLst/>
              <a:ahLst/>
              <a:cxnLst/>
              <a:rect l="l" t="t" r="r" b="b"/>
              <a:pathLst>
                <a:path w="479" h="1045" extrusionOk="0">
                  <a:moveTo>
                    <a:pt x="290" y="1"/>
                  </a:moveTo>
                  <a:lnTo>
                    <a:pt x="0" y="592"/>
                  </a:lnTo>
                  <a:lnTo>
                    <a:pt x="478" y="1045"/>
                  </a:lnTo>
                  <a:lnTo>
                    <a:pt x="390" y="516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E5C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34"/>
            <p:cNvSpPr/>
            <p:nvPr/>
          </p:nvSpPr>
          <p:spPr>
            <a:xfrm>
              <a:off x="6506025" y="3580700"/>
              <a:ext cx="58175" cy="49700"/>
            </a:xfrm>
            <a:custGeom>
              <a:avLst/>
              <a:gdLst/>
              <a:ahLst/>
              <a:cxnLst/>
              <a:rect l="l" t="t" r="r" b="b"/>
              <a:pathLst>
                <a:path w="2327" h="1988" extrusionOk="0">
                  <a:moveTo>
                    <a:pt x="1899" y="0"/>
                  </a:moveTo>
                  <a:lnTo>
                    <a:pt x="1723" y="25"/>
                  </a:lnTo>
                  <a:lnTo>
                    <a:pt x="1233" y="742"/>
                  </a:lnTo>
                  <a:lnTo>
                    <a:pt x="1145" y="679"/>
                  </a:lnTo>
                  <a:lnTo>
                    <a:pt x="1585" y="63"/>
                  </a:lnTo>
                  <a:lnTo>
                    <a:pt x="1409" y="88"/>
                  </a:lnTo>
                  <a:lnTo>
                    <a:pt x="906" y="792"/>
                  </a:lnTo>
                  <a:lnTo>
                    <a:pt x="818" y="730"/>
                  </a:lnTo>
                  <a:lnTo>
                    <a:pt x="1258" y="113"/>
                  </a:lnTo>
                  <a:lnTo>
                    <a:pt x="1" y="340"/>
                  </a:lnTo>
                  <a:lnTo>
                    <a:pt x="51" y="642"/>
                  </a:lnTo>
                  <a:lnTo>
                    <a:pt x="1044" y="1308"/>
                  </a:lnTo>
                  <a:lnTo>
                    <a:pt x="2025" y="1987"/>
                  </a:lnTo>
                  <a:lnTo>
                    <a:pt x="2327" y="1937"/>
                  </a:lnTo>
                  <a:lnTo>
                    <a:pt x="2113" y="692"/>
                  </a:lnTo>
                  <a:lnTo>
                    <a:pt x="1673" y="1321"/>
                  </a:lnTo>
                  <a:lnTo>
                    <a:pt x="1585" y="1258"/>
                  </a:lnTo>
                  <a:lnTo>
                    <a:pt x="2075" y="554"/>
                  </a:lnTo>
                  <a:lnTo>
                    <a:pt x="2050" y="378"/>
                  </a:lnTo>
                  <a:lnTo>
                    <a:pt x="1610" y="994"/>
                  </a:lnTo>
                  <a:lnTo>
                    <a:pt x="1522" y="943"/>
                  </a:lnTo>
                  <a:lnTo>
                    <a:pt x="2025" y="227"/>
                  </a:lnTo>
                  <a:lnTo>
                    <a:pt x="1987" y="63"/>
                  </a:lnTo>
                  <a:lnTo>
                    <a:pt x="1547" y="679"/>
                  </a:lnTo>
                  <a:lnTo>
                    <a:pt x="1510" y="654"/>
                  </a:lnTo>
                  <a:lnTo>
                    <a:pt x="1459" y="616"/>
                  </a:lnTo>
                  <a:lnTo>
                    <a:pt x="18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34"/>
            <p:cNvSpPr/>
            <p:nvPr/>
          </p:nvSpPr>
          <p:spPr>
            <a:xfrm>
              <a:off x="6613550" y="3935925"/>
              <a:ext cx="41525" cy="205950"/>
            </a:xfrm>
            <a:custGeom>
              <a:avLst/>
              <a:gdLst/>
              <a:ahLst/>
              <a:cxnLst/>
              <a:rect l="l" t="t" r="r" b="b"/>
              <a:pathLst>
                <a:path w="1661" h="8238" extrusionOk="0">
                  <a:moveTo>
                    <a:pt x="0" y="1"/>
                  </a:moveTo>
                  <a:lnTo>
                    <a:pt x="1471" y="8237"/>
                  </a:lnTo>
                  <a:lnTo>
                    <a:pt x="1660" y="7986"/>
                  </a:lnTo>
                  <a:lnTo>
                    <a:pt x="277" y="2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34"/>
            <p:cNvSpPr/>
            <p:nvPr/>
          </p:nvSpPr>
          <p:spPr>
            <a:xfrm>
              <a:off x="6169025" y="3671550"/>
              <a:ext cx="412150" cy="544500"/>
            </a:xfrm>
            <a:custGeom>
              <a:avLst/>
              <a:gdLst/>
              <a:ahLst/>
              <a:cxnLst/>
              <a:rect l="l" t="t" r="r" b="b"/>
              <a:pathLst>
                <a:path w="16486" h="21780" extrusionOk="0">
                  <a:moveTo>
                    <a:pt x="8083" y="7218"/>
                  </a:moveTo>
                  <a:cubicBezTo>
                    <a:pt x="8176" y="7218"/>
                    <a:pt x="8088" y="7361"/>
                    <a:pt x="8032" y="7361"/>
                  </a:cubicBezTo>
                  <a:cubicBezTo>
                    <a:pt x="8017" y="7361"/>
                    <a:pt x="8003" y="7349"/>
                    <a:pt x="7998" y="7319"/>
                  </a:cubicBezTo>
                  <a:cubicBezTo>
                    <a:pt x="7985" y="7269"/>
                    <a:pt x="8023" y="7218"/>
                    <a:pt x="8073" y="7218"/>
                  </a:cubicBezTo>
                  <a:cubicBezTo>
                    <a:pt x="8077" y="7218"/>
                    <a:pt x="8080" y="7218"/>
                    <a:pt x="8083" y="7218"/>
                  </a:cubicBezTo>
                  <a:close/>
                  <a:moveTo>
                    <a:pt x="7698" y="7180"/>
                  </a:moveTo>
                  <a:cubicBezTo>
                    <a:pt x="7803" y="7180"/>
                    <a:pt x="7869" y="7310"/>
                    <a:pt x="7797" y="7394"/>
                  </a:cubicBezTo>
                  <a:cubicBezTo>
                    <a:pt x="7772" y="7435"/>
                    <a:pt x="7732" y="7453"/>
                    <a:pt x="7693" y="7453"/>
                  </a:cubicBezTo>
                  <a:cubicBezTo>
                    <a:pt x="7633" y="7453"/>
                    <a:pt x="7573" y="7412"/>
                    <a:pt x="7558" y="7344"/>
                  </a:cubicBezTo>
                  <a:cubicBezTo>
                    <a:pt x="7545" y="7269"/>
                    <a:pt x="7608" y="7193"/>
                    <a:pt x="7684" y="7181"/>
                  </a:cubicBezTo>
                  <a:cubicBezTo>
                    <a:pt x="7688" y="7180"/>
                    <a:pt x="7693" y="7180"/>
                    <a:pt x="7698" y="7180"/>
                  </a:cubicBezTo>
                  <a:close/>
                  <a:moveTo>
                    <a:pt x="7058" y="7293"/>
                  </a:moveTo>
                  <a:cubicBezTo>
                    <a:pt x="7174" y="7293"/>
                    <a:pt x="7240" y="7423"/>
                    <a:pt x="7168" y="7507"/>
                  </a:cubicBezTo>
                  <a:cubicBezTo>
                    <a:pt x="7143" y="7548"/>
                    <a:pt x="7104" y="7566"/>
                    <a:pt x="7064" y="7566"/>
                  </a:cubicBezTo>
                  <a:cubicBezTo>
                    <a:pt x="7005" y="7566"/>
                    <a:pt x="6944" y="7525"/>
                    <a:pt x="6929" y="7457"/>
                  </a:cubicBezTo>
                  <a:cubicBezTo>
                    <a:pt x="6917" y="7382"/>
                    <a:pt x="6967" y="7306"/>
                    <a:pt x="7042" y="7294"/>
                  </a:cubicBezTo>
                  <a:cubicBezTo>
                    <a:pt x="7048" y="7293"/>
                    <a:pt x="7053" y="7293"/>
                    <a:pt x="7058" y="7293"/>
                  </a:cubicBezTo>
                  <a:close/>
                  <a:moveTo>
                    <a:pt x="6706" y="7468"/>
                  </a:moveTo>
                  <a:cubicBezTo>
                    <a:pt x="6779" y="7468"/>
                    <a:pt x="6697" y="7611"/>
                    <a:pt x="6646" y="7611"/>
                  </a:cubicBezTo>
                  <a:cubicBezTo>
                    <a:pt x="6632" y="7611"/>
                    <a:pt x="6620" y="7599"/>
                    <a:pt x="6615" y="7570"/>
                  </a:cubicBezTo>
                  <a:cubicBezTo>
                    <a:pt x="6602" y="7520"/>
                    <a:pt x="6640" y="7470"/>
                    <a:pt x="6690" y="7470"/>
                  </a:cubicBezTo>
                  <a:cubicBezTo>
                    <a:pt x="6696" y="7469"/>
                    <a:pt x="6701" y="7468"/>
                    <a:pt x="6706" y="7468"/>
                  </a:cubicBezTo>
                  <a:close/>
                  <a:moveTo>
                    <a:pt x="7772" y="7704"/>
                  </a:moveTo>
                  <a:cubicBezTo>
                    <a:pt x="7817" y="7704"/>
                    <a:pt x="7861" y="7715"/>
                    <a:pt x="7897" y="7734"/>
                  </a:cubicBezTo>
                  <a:cubicBezTo>
                    <a:pt x="7960" y="7759"/>
                    <a:pt x="7985" y="7822"/>
                    <a:pt x="7998" y="7885"/>
                  </a:cubicBezTo>
                  <a:cubicBezTo>
                    <a:pt x="7985" y="7960"/>
                    <a:pt x="7948" y="8023"/>
                    <a:pt x="7885" y="8048"/>
                  </a:cubicBezTo>
                  <a:cubicBezTo>
                    <a:pt x="7865" y="8055"/>
                    <a:pt x="7846" y="8058"/>
                    <a:pt x="7827" y="8058"/>
                  </a:cubicBezTo>
                  <a:cubicBezTo>
                    <a:pt x="7773" y="8058"/>
                    <a:pt x="7724" y="8032"/>
                    <a:pt x="7696" y="7985"/>
                  </a:cubicBezTo>
                  <a:cubicBezTo>
                    <a:pt x="7671" y="7960"/>
                    <a:pt x="7671" y="7922"/>
                    <a:pt x="7684" y="7885"/>
                  </a:cubicBezTo>
                  <a:cubicBezTo>
                    <a:pt x="7696" y="7860"/>
                    <a:pt x="7721" y="7834"/>
                    <a:pt x="7746" y="7822"/>
                  </a:cubicBezTo>
                  <a:cubicBezTo>
                    <a:pt x="7759" y="7822"/>
                    <a:pt x="7772" y="7822"/>
                    <a:pt x="7772" y="7834"/>
                  </a:cubicBezTo>
                  <a:cubicBezTo>
                    <a:pt x="7772" y="7834"/>
                    <a:pt x="7772" y="7847"/>
                    <a:pt x="7772" y="7847"/>
                  </a:cubicBezTo>
                  <a:cubicBezTo>
                    <a:pt x="7734" y="7872"/>
                    <a:pt x="7734" y="7922"/>
                    <a:pt x="7759" y="7948"/>
                  </a:cubicBezTo>
                  <a:cubicBezTo>
                    <a:pt x="7777" y="7966"/>
                    <a:pt x="7803" y="7978"/>
                    <a:pt x="7825" y="7978"/>
                  </a:cubicBezTo>
                  <a:cubicBezTo>
                    <a:pt x="7833" y="7978"/>
                    <a:pt x="7840" y="7976"/>
                    <a:pt x="7847" y="7973"/>
                  </a:cubicBezTo>
                  <a:cubicBezTo>
                    <a:pt x="7923" y="7935"/>
                    <a:pt x="7935" y="7834"/>
                    <a:pt x="7872" y="7772"/>
                  </a:cubicBezTo>
                  <a:cubicBezTo>
                    <a:pt x="7845" y="7753"/>
                    <a:pt x="7810" y="7741"/>
                    <a:pt x="7774" y="7741"/>
                  </a:cubicBezTo>
                  <a:cubicBezTo>
                    <a:pt x="7761" y="7741"/>
                    <a:pt x="7747" y="7743"/>
                    <a:pt x="7734" y="7746"/>
                  </a:cubicBezTo>
                  <a:cubicBezTo>
                    <a:pt x="7684" y="7759"/>
                    <a:pt x="7646" y="7784"/>
                    <a:pt x="7596" y="7809"/>
                  </a:cubicBezTo>
                  <a:cubicBezTo>
                    <a:pt x="7558" y="7834"/>
                    <a:pt x="7533" y="7860"/>
                    <a:pt x="7495" y="7885"/>
                  </a:cubicBezTo>
                  <a:cubicBezTo>
                    <a:pt x="7498" y="7886"/>
                    <a:pt x="7501" y="7888"/>
                    <a:pt x="7505" y="7890"/>
                  </a:cubicBezTo>
                  <a:lnTo>
                    <a:pt x="7505" y="7890"/>
                  </a:lnTo>
                  <a:cubicBezTo>
                    <a:pt x="7495" y="7891"/>
                    <a:pt x="7486" y="7893"/>
                    <a:pt x="7477" y="7895"/>
                  </a:cubicBezTo>
                  <a:lnTo>
                    <a:pt x="7477" y="7895"/>
                  </a:lnTo>
                  <a:cubicBezTo>
                    <a:pt x="7479" y="7892"/>
                    <a:pt x="7481" y="7888"/>
                    <a:pt x="7482" y="7885"/>
                  </a:cubicBezTo>
                  <a:cubicBezTo>
                    <a:pt x="7445" y="7872"/>
                    <a:pt x="7407" y="7860"/>
                    <a:pt x="7369" y="7847"/>
                  </a:cubicBezTo>
                  <a:lnTo>
                    <a:pt x="7206" y="7847"/>
                  </a:lnTo>
                  <a:cubicBezTo>
                    <a:pt x="7155" y="7860"/>
                    <a:pt x="7118" y="7885"/>
                    <a:pt x="7093" y="7922"/>
                  </a:cubicBezTo>
                  <a:cubicBezTo>
                    <a:pt x="7055" y="7998"/>
                    <a:pt x="7093" y="8086"/>
                    <a:pt x="7181" y="8099"/>
                  </a:cubicBezTo>
                  <a:cubicBezTo>
                    <a:pt x="7218" y="8099"/>
                    <a:pt x="7243" y="8073"/>
                    <a:pt x="7256" y="8048"/>
                  </a:cubicBezTo>
                  <a:cubicBezTo>
                    <a:pt x="7269" y="8010"/>
                    <a:pt x="7256" y="7960"/>
                    <a:pt x="7218" y="7960"/>
                  </a:cubicBezTo>
                  <a:cubicBezTo>
                    <a:pt x="7206" y="7948"/>
                    <a:pt x="7206" y="7948"/>
                    <a:pt x="7206" y="7935"/>
                  </a:cubicBezTo>
                  <a:cubicBezTo>
                    <a:pt x="7206" y="7935"/>
                    <a:pt x="7206" y="7922"/>
                    <a:pt x="7218" y="7922"/>
                  </a:cubicBezTo>
                  <a:cubicBezTo>
                    <a:pt x="7256" y="7922"/>
                    <a:pt x="7281" y="7935"/>
                    <a:pt x="7306" y="7960"/>
                  </a:cubicBezTo>
                  <a:cubicBezTo>
                    <a:pt x="7332" y="7985"/>
                    <a:pt x="7332" y="8023"/>
                    <a:pt x="7332" y="8061"/>
                  </a:cubicBezTo>
                  <a:cubicBezTo>
                    <a:pt x="7309" y="8128"/>
                    <a:pt x="7256" y="8176"/>
                    <a:pt x="7191" y="8176"/>
                  </a:cubicBezTo>
                  <a:cubicBezTo>
                    <a:pt x="7183" y="8176"/>
                    <a:pt x="7176" y="8175"/>
                    <a:pt x="7168" y="8174"/>
                  </a:cubicBezTo>
                  <a:cubicBezTo>
                    <a:pt x="7105" y="8174"/>
                    <a:pt x="7042" y="8136"/>
                    <a:pt x="7017" y="8073"/>
                  </a:cubicBezTo>
                  <a:cubicBezTo>
                    <a:pt x="6992" y="8010"/>
                    <a:pt x="7005" y="7948"/>
                    <a:pt x="7055" y="7897"/>
                  </a:cubicBezTo>
                  <a:cubicBezTo>
                    <a:pt x="7093" y="7847"/>
                    <a:pt x="7143" y="7822"/>
                    <a:pt x="7206" y="7809"/>
                  </a:cubicBezTo>
                  <a:cubicBezTo>
                    <a:pt x="7256" y="7809"/>
                    <a:pt x="7319" y="7822"/>
                    <a:pt x="7369" y="7834"/>
                  </a:cubicBezTo>
                  <a:cubicBezTo>
                    <a:pt x="7407" y="7847"/>
                    <a:pt x="7445" y="7860"/>
                    <a:pt x="7482" y="7872"/>
                  </a:cubicBezTo>
                  <a:cubicBezTo>
                    <a:pt x="7508" y="7834"/>
                    <a:pt x="7545" y="7809"/>
                    <a:pt x="7583" y="7784"/>
                  </a:cubicBezTo>
                  <a:cubicBezTo>
                    <a:pt x="7621" y="7746"/>
                    <a:pt x="7671" y="7721"/>
                    <a:pt x="7721" y="7709"/>
                  </a:cubicBezTo>
                  <a:cubicBezTo>
                    <a:pt x="7738" y="7705"/>
                    <a:pt x="7755" y="7704"/>
                    <a:pt x="7772" y="7704"/>
                  </a:cubicBezTo>
                  <a:close/>
                  <a:moveTo>
                    <a:pt x="8127" y="7454"/>
                  </a:moveTo>
                  <a:cubicBezTo>
                    <a:pt x="8164" y="7454"/>
                    <a:pt x="8200" y="7455"/>
                    <a:pt x="8237" y="7457"/>
                  </a:cubicBezTo>
                  <a:cubicBezTo>
                    <a:pt x="8463" y="7470"/>
                    <a:pt x="8677" y="7533"/>
                    <a:pt x="8878" y="7646"/>
                  </a:cubicBezTo>
                  <a:cubicBezTo>
                    <a:pt x="9054" y="7759"/>
                    <a:pt x="9205" y="7910"/>
                    <a:pt x="9331" y="8073"/>
                  </a:cubicBezTo>
                  <a:cubicBezTo>
                    <a:pt x="9419" y="8212"/>
                    <a:pt x="9557" y="8312"/>
                    <a:pt x="9708" y="8350"/>
                  </a:cubicBezTo>
                  <a:cubicBezTo>
                    <a:pt x="9746" y="8363"/>
                    <a:pt x="9784" y="8363"/>
                    <a:pt x="9821" y="8363"/>
                  </a:cubicBezTo>
                  <a:lnTo>
                    <a:pt x="9934" y="8363"/>
                  </a:lnTo>
                  <a:cubicBezTo>
                    <a:pt x="10010" y="8350"/>
                    <a:pt x="10073" y="8325"/>
                    <a:pt x="10123" y="8275"/>
                  </a:cubicBezTo>
                  <a:cubicBezTo>
                    <a:pt x="10236" y="8199"/>
                    <a:pt x="10261" y="8048"/>
                    <a:pt x="10199" y="7935"/>
                  </a:cubicBezTo>
                  <a:cubicBezTo>
                    <a:pt x="10161" y="7872"/>
                    <a:pt x="10111" y="7834"/>
                    <a:pt x="10048" y="7822"/>
                  </a:cubicBezTo>
                  <a:cubicBezTo>
                    <a:pt x="10029" y="7816"/>
                    <a:pt x="10010" y="7812"/>
                    <a:pt x="9993" y="7812"/>
                  </a:cubicBezTo>
                  <a:cubicBezTo>
                    <a:pt x="9975" y="7812"/>
                    <a:pt x="9960" y="7816"/>
                    <a:pt x="9947" y="7822"/>
                  </a:cubicBezTo>
                  <a:cubicBezTo>
                    <a:pt x="9909" y="7822"/>
                    <a:pt x="9884" y="7847"/>
                    <a:pt x="9846" y="7860"/>
                  </a:cubicBezTo>
                  <a:cubicBezTo>
                    <a:pt x="9796" y="7910"/>
                    <a:pt x="9771" y="7985"/>
                    <a:pt x="9784" y="8048"/>
                  </a:cubicBezTo>
                  <a:cubicBezTo>
                    <a:pt x="9796" y="8124"/>
                    <a:pt x="9859" y="8187"/>
                    <a:pt x="9934" y="8199"/>
                  </a:cubicBezTo>
                  <a:cubicBezTo>
                    <a:pt x="9960" y="8199"/>
                    <a:pt x="9972" y="8224"/>
                    <a:pt x="9972" y="8249"/>
                  </a:cubicBezTo>
                  <a:cubicBezTo>
                    <a:pt x="9972" y="8262"/>
                    <a:pt x="9960" y="8275"/>
                    <a:pt x="9934" y="8275"/>
                  </a:cubicBezTo>
                  <a:cubicBezTo>
                    <a:pt x="9925" y="8275"/>
                    <a:pt x="9916" y="8276"/>
                    <a:pt x="9907" y="8276"/>
                  </a:cubicBezTo>
                  <a:cubicBezTo>
                    <a:pt x="9791" y="8276"/>
                    <a:pt x="9680" y="8203"/>
                    <a:pt x="9645" y="8099"/>
                  </a:cubicBezTo>
                  <a:cubicBezTo>
                    <a:pt x="9595" y="7973"/>
                    <a:pt x="9620" y="7834"/>
                    <a:pt x="9708" y="7734"/>
                  </a:cubicBezTo>
                  <a:cubicBezTo>
                    <a:pt x="9746" y="7684"/>
                    <a:pt x="9809" y="7646"/>
                    <a:pt x="9872" y="7621"/>
                  </a:cubicBezTo>
                  <a:cubicBezTo>
                    <a:pt x="9934" y="7596"/>
                    <a:pt x="9997" y="7596"/>
                    <a:pt x="10073" y="7596"/>
                  </a:cubicBezTo>
                  <a:cubicBezTo>
                    <a:pt x="10349" y="7621"/>
                    <a:pt x="10563" y="7885"/>
                    <a:pt x="10513" y="8161"/>
                  </a:cubicBezTo>
                  <a:cubicBezTo>
                    <a:pt x="10488" y="8300"/>
                    <a:pt x="10425" y="8425"/>
                    <a:pt x="10324" y="8513"/>
                  </a:cubicBezTo>
                  <a:cubicBezTo>
                    <a:pt x="10236" y="8602"/>
                    <a:pt x="10123" y="8664"/>
                    <a:pt x="9997" y="8690"/>
                  </a:cubicBezTo>
                  <a:cubicBezTo>
                    <a:pt x="9960" y="8702"/>
                    <a:pt x="9934" y="8702"/>
                    <a:pt x="9897" y="8702"/>
                  </a:cubicBezTo>
                  <a:lnTo>
                    <a:pt x="9809" y="8702"/>
                  </a:lnTo>
                  <a:cubicBezTo>
                    <a:pt x="9792" y="8706"/>
                    <a:pt x="9774" y="8708"/>
                    <a:pt x="9755" y="8708"/>
                  </a:cubicBezTo>
                  <a:cubicBezTo>
                    <a:pt x="9717" y="8708"/>
                    <a:pt x="9675" y="8702"/>
                    <a:pt x="9633" y="8702"/>
                  </a:cubicBezTo>
                  <a:cubicBezTo>
                    <a:pt x="9507" y="8677"/>
                    <a:pt x="9381" y="8627"/>
                    <a:pt x="9281" y="8551"/>
                  </a:cubicBezTo>
                  <a:cubicBezTo>
                    <a:pt x="9193" y="8488"/>
                    <a:pt x="9105" y="8400"/>
                    <a:pt x="9042" y="8312"/>
                  </a:cubicBezTo>
                  <a:cubicBezTo>
                    <a:pt x="8903" y="8161"/>
                    <a:pt x="8815" y="8023"/>
                    <a:pt x="8690" y="7897"/>
                  </a:cubicBezTo>
                  <a:lnTo>
                    <a:pt x="8690" y="7897"/>
                  </a:lnTo>
                  <a:cubicBezTo>
                    <a:pt x="8702" y="7935"/>
                    <a:pt x="8702" y="7985"/>
                    <a:pt x="8690" y="8023"/>
                  </a:cubicBezTo>
                  <a:cubicBezTo>
                    <a:pt x="8690" y="8061"/>
                    <a:pt x="8664" y="8086"/>
                    <a:pt x="8652" y="8124"/>
                  </a:cubicBezTo>
                  <a:cubicBezTo>
                    <a:pt x="8627" y="8149"/>
                    <a:pt x="8589" y="8174"/>
                    <a:pt x="8551" y="8187"/>
                  </a:cubicBezTo>
                  <a:cubicBezTo>
                    <a:pt x="8532" y="8192"/>
                    <a:pt x="8514" y="8194"/>
                    <a:pt x="8495" y="8194"/>
                  </a:cubicBezTo>
                  <a:cubicBezTo>
                    <a:pt x="8427" y="8194"/>
                    <a:pt x="8364" y="8161"/>
                    <a:pt x="8325" y="8111"/>
                  </a:cubicBezTo>
                  <a:cubicBezTo>
                    <a:pt x="8275" y="8036"/>
                    <a:pt x="8287" y="7935"/>
                    <a:pt x="8350" y="7872"/>
                  </a:cubicBezTo>
                  <a:cubicBezTo>
                    <a:pt x="8388" y="7847"/>
                    <a:pt x="8426" y="7834"/>
                    <a:pt x="8476" y="7834"/>
                  </a:cubicBezTo>
                  <a:cubicBezTo>
                    <a:pt x="8514" y="7847"/>
                    <a:pt x="8551" y="7860"/>
                    <a:pt x="8564" y="7897"/>
                  </a:cubicBezTo>
                  <a:cubicBezTo>
                    <a:pt x="8576" y="7910"/>
                    <a:pt x="8564" y="7935"/>
                    <a:pt x="8551" y="7935"/>
                  </a:cubicBezTo>
                  <a:lnTo>
                    <a:pt x="8526" y="7935"/>
                  </a:lnTo>
                  <a:cubicBezTo>
                    <a:pt x="8516" y="7932"/>
                    <a:pt x="8507" y="7930"/>
                    <a:pt x="8499" y="7930"/>
                  </a:cubicBezTo>
                  <a:cubicBezTo>
                    <a:pt x="8477" y="7930"/>
                    <a:pt x="8463" y="7942"/>
                    <a:pt x="8463" y="7960"/>
                  </a:cubicBezTo>
                  <a:cubicBezTo>
                    <a:pt x="8451" y="7973"/>
                    <a:pt x="8463" y="7998"/>
                    <a:pt x="8476" y="8010"/>
                  </a:cubicBezTo>
                  <a:cubicBezTo>
                    <a:pt x="8488" y="8023"/>
                    <a:pt x="8514" y="8036"/>
                    <a:pt x="8526" y="8036"/>
                  </a:cubicBezTo>
                  <a:lnTo>
                    <a:pt x="8576" y="8036"/>
                  </a:lnTo>
                  <a:cubicBezTo>
                    <a:pt x="8589" y="8036"/>
                    <a:pt x="8602" y="8023"/>
                    <a:pt x="8614" y="7998"/>
                  </a:cubicBezTo>
                  <a:cubicBezTo>
                    <a:pt x="8664" y="7935"/>
                    <a:pt x="8602" y="7847"/>
                    <a:pt x="8539" y="7772"/>
                  </a:cubicBezTo>
                  <a:lnTo>
                    <a:pt x="8526" y="7772"/>
                  </a:lnTo>
                  <a:cubicBezTo>
                    <a:pt x="8514" y="7759"/>
                    <a:pt x="8488" y="7746"/>
                    <a:pt x="8476" y="7734"/>
                  </a:cubicBezTo>
                  <a:cubicBezTo>
                    <a:pt x="8388" y="7684"/>
                    <a:pt x="8300" y="7646"/>
                    <a:pt x="8212" y="7633"/>
                  </a:cubicBezTo>
                  <a:cubicBezTo>
                    <a:pt x="8082" y="7609"/>
                    <a:pt x="7952" y="7595"/>
                    <a:pt x="7822" y="7595"/>
                  </a:cubicBezTo>
                  <a:cubicBezTo>
                    <a:pt x="7751" y="7595"/>
                    <a:pt x="7679" y="7599"/>
                    <a:pt x="7608" y="7608"/>
                  </a:cubicBezTo>
                  <a:cubicBezTo>
                    <a:pt x="7583" y="7608"/>
                    <a:pt x="7570" y="7596"/>
                    <a:pt x="7558" y="7583"/>
                  </a:cubicBezTo>
                  <a:cubicBezTo>
                    <a:pt x="7545" y="7558"/>
                    <a:pt x="7570" y="7520"/>
                    <a:pt x="7596" y="7520"/>
                  </a:cubicBezTo>
                  <a:cubicBezTo>
                    <a:pt x="7773" y="7478"/>
                    <a:pt x="7950" y="7454"/>
                    <a:pt x="8127" y="7454"/>
                  </a:cubicBezTo>
                  <a:close/>
                  <a:moveTo>
                    <a:pt x="7256" y="7583"/>
                  </a:moveTo>
                  <a:cubicBezTo>
                    <a:pt x="7269" y="7583"/>
                    <a:pt x="7294" y="7596"/>
                    <a:pt x="7294" y="7621"/>
                  </a:cubicBezTo>
                  <a:cubicBezTo>
                    <a:pt x="7294" y="7633"/>
                    <a:pt x="7281" y="7658"/>
                    <a:pt x="7269" y="7658"/>
                  </a:cubicBezTo>
                  <a:cubicBezTo>
                    <a:pt x="7067" y="7709"/>
                    <a:pt x="6879" y="7784"/>
                    <a:pt x="6715" y="7885"/>
                  </a:cubicBezTo>
                  <a:cubicBezTo>
                    <a:pt x="6627" y="7935"/>
                    <a:pt x="6552" y="7998"/>
                    <a:pt x="6502" y="8073"/>
                  </a:cubicBezTo>
                  <a:cubicBezTo>
                    <a:pt x="6476" y="8086"/>
                    <a:pt x="6464" y="8111"/>
                    <a:pt x="6451" y="8124"/>
                  </a:cubicBezTo>
                  <a:lnTo>
                    <a:pt x="6451" y="8136"/>
                  </a:lnTo>
                  <a:cubicBezTo>
                    <a:pt x="6414" y="8224"/>
                    <a:pt x="6401" y="8337"/>
                    <a:pt x="6464" y="8388"/>
                  </a:cubicBezTo>
                  <a:cubicBezTo>
                    <a:pt x="6476" y="8388"/>
                    <a:pt x="6502" y="8400"/>
                    <a:pt x="6514" y="8400"/>
                  </a:cubicBezTo>
                  <a:cubicBezTo>
                    <a:pt x="6527" y="8400"/>
                    <a:pt x="6539" y="8400"/>
                    <a:pt x="6552" y="8388"/>
                  </a:cubicBezTo>
                  <a:cubicBezTo>
                    <a:pt x="6577" y="8375"/>
                    <a:pt x="6590" y="8363"/>
                    <a:pt x="6602" y="8350"/>
                  </a:cubicBezTo>
                  <a:cubicBezTo>
                    <a:pt x="6615" y="8325"/>
                    <a:pt x="6615" y="8312"/>
                    <a:pt x="6602" y="8300"/>
                  </a:cubicBezTo>
                  <a:cubicBezTo>
                    <a:pt x="6595" y="8292"/>
                    <a:pt x="6583" y="8285"/>
                    <a:pt x="6568" y="8285"/>
                  </a:cubicBezTo>
                  <a:cubicBezTo>
                    <a:pt x="6556" y="8285"/>
                    <a:pt x="6543" y="8289"/>
                    <a:pt x="6527" y="8300"/>
                  </a:cubicBezTo>
                  <a:cubicBezTo>
                    <a:pt x="6520" y="8306"/>
                    <a:pt x="6514" y="8309"/>
                    <a:pt x="6508" y="8309"/>
                  </a:cubicBezTo>
                  <a:cubicBezTo>
                    <a:pt x="6502" y="8309"/>
                    <a:pt x="6495" y="8306"/>
                    <a:pt x="6489" y="8300"/>
                  </a:cubicBezTo>
                  <a:cubicBezTo>
                    <a:pt x="6489" y="8287"/>
                    <a:pt x="6489" y="8287"/>
                    <a:pt x="6489" y="8275"/>
                  </a:cubicBezTo>
                  <a:cubicBezTo>
                    <a:pt x="6489" y="8237"/>
                    <a:pt x="6514" y="8199"/>
                    <a:pt x="6552" y="8187"/>
                  </a:cubicBezTo>
                  <a:cubicBezTo>
                    <a:pt x="6571" y="8180"/>
                    <a:pt x="6593" y="8177"/>
                    <a:pt x="6615" y="8177"/>
                  </a:cubicBezTo>
                  <a:cubicBezTo>
                    <a:pt x="6637" y="8177"/>
                    <a:pt x="6659" y="8180"/>
                    <a:pt x="6678" y="8187"/>
                  </a:cubicBezTo>
                  <a:cubicBezTo>
                    <a:pt x="6766" y="8224"/>
                    <a:pt x="6803" y="8312"/>
                    <a:pt x="6778" y="8400"/>
                  </a:cubicBezTo>
                  <a:cubicBezTo>
                    <a:pt x="6753" y="8476"/>
                    <a:pt x="6690" y="8539"/>
                    <a:pt x="6602" y="8551"/>
                  </a:cubicBezTo>
                  <a:cubicBezTo>
                    <a:pt x="6564" y="8551"/>
                    <a:pt x="6514" y="8539"/>
                    <a:pt x="6489" y="8513"/>
                  </a:cubicBezTo>
                  <a:cubicBezTo>
                    <a:pt x="6451" y="8501"/>
                    <a:pt x="6426" y="8476"/>
                    <a:pt x="6414" y="8451"/>
                  </a:cubicBezTo>
                  <a:cubicBezTo>
                    <a:pt x="6388" y="8413"/>
                    <a:pt x="6363" y="8375"/>
                    <a:pt x="6363" y="8325"/>
                  </a:cubicBezTo>
                  <a:cubicBezTo>
                    <a:pt x="6300" y="8488"/>
                    <a:pt x="6263" y="8652"/>
                    <a:pt x="6187" y="8840"/>
                  </a:cubicBezTo>
                  <a:cubicBezTo>
                    <a:pt x="6149" y="8941"/>
                    <a:pt x="6099" y="9054"/>
                    <a:pt x="6036" y="9142"/>
                  </a:cubicBezTo>
                  <a:cubicBezTo>
                    <a:pt x="5961" y="9255"/>
                    <a:pt x="5873" y="9343"/>
                    <a:pt x="5760" y="9406"/>
                  </a:cubicBezTo>
                  <a:cubicBezTo>
                    <a:pt x="5709" y="9431"/>
                    <a:pt x="5646" y="9457"/>
                    <a:pt x="5596" y="9482"/>
                  </a:cubicBezTo>
                  <a:lnTo>
                    <a:pt x="5508" y="9494"/>
                  </a:lnTo>
                  <a:cubicBezTo>
                    <a:pt x="5470" y="9507"/>
                    <a:pt x="5445" y="9507"/>
                    <a:pt x="5408" y="9519"/>
                  </a:cubicBezTo>
                  <a:cubicBezTo>
                    <a:pt x="5378" y="9522"/>
                    <a:pt x="5348" y="9524"/>
                    <a:pt x="5319" y="9524"/>
                  </a:cubicBezTo>
                  <a:cubicBezTo>
                    <a:pt x="5222" y="9524"/>
                    <a:pt x="5126" y="9508"/>
                    <a:pt x="5030" y="9469"/>
                  </a:cubicBezTo>
                  <a:cubicBezTo>
                    <a:pt x="4917" y="9419"/>
                    <a:pt x="4804" y="9318"/>
                    <a:pt x="4741" y="9205"/>
                  </a:cubicBezTo>
                  <a:cubicBezTo>
                    <a:pt x="4666" y="9092"/>
                    <a:pt x="4640" y="8941"/>
                    <a:pt x="4678" y="8815"/>
                  </a:cubicBezTo>
                  <a:cubicBezTo>
                    <a:pt x="4716" y="8677"/>
                    <a:pt x="4817" y="8576"/>
                    <a:pt x="4942" y="8513"/>
                  </a:cubicBezTo>
                  <a:cubicBezTo>
                    <a:pt x="5005" y="8476"/>
                    <a:pt x="5068" y="8463"/>
                    <a:pt x="5143" y="8463"/>
                  </a:cubicBezTo>
                  <a:cubicBezTo>
                    <a:pt x="5206" y="8463"/>
                    <a:pt x="5269" y="8476"/>
                    <a:pt x="5332" y="8513"/>
                  </a:cubicBezTo>
                  <a:cubicBezTo>
                    <a:pt x="5445" y="8576"/>
                    <a:pt x="5521" y="8702"/>
                    <a:pt x="5521" y="8828"/>
                  </a:cubicBezTo>
                  <a:cubicBezTo>
                    <a:pt x="5521" y="8954"/>
                    <a:pt x="5433" y="9067"/>
                    <a:pt x="5307" y="9104"/>
                  </a:cubicBezTo>
                  <a:cubicBezTo>
                    <a:pt x="5302" y="9106"/>
                    <a:pt x="5298" y="9106"/>
                    <a:pt x="5294" y="9106"/>
                  </a:cubicBezTo>
                  <a:cubicBezTo>
                    <a:pt x="5253" y="9106"/>
                    <a:pt x="5236" y="9052"/>
                    <a:pt x="5282" y="9029"/>
                  </a:cubicBezTo>
                  <a:cubicBezTo>
                    <a:pt x="5345" y="8991"/>
                    <a:pt x="5382" y="8916"/>
                    <a:pt x="5382" y="8840"/>
                  </a:cubicBezTo>
                  <a:cubicBezTo>
                    <a:pt x="5370" y="8765"/>
                    <a:pt x="5320" y="8702"/>
                    <a:pt x="5244" y="8677"/>
                  </a:cubicBezTo>
                  <a:cubicBezTo>
                    <a:pt x="5206" y="8664"/>
                    <a:pt x="5181" y="8664"/>
                    <a:pt x="5143" y="8664"/>
                  </a:cubicBezTo>
                  <a:cubicBezTo>
                    <a:pt x="5106" y="8677"/>
                    <a:pt x="5081" y="8690"/>
                    <a:pt x="5055" y="8702"/>
                  </a:cubicBezTo>
                  <a:cubicBezTo>
                    <a:pt x="4993" y="8740"/>
                    <a:pt x="4955" y="8803"/>
                    <a:pt x="4942" y="8866"/>
                  </a:cubicBezTo>
                  <a:cubicBezTo>
                    <a:pt x="4917" y="8991"/>
                    <a:pt x="5005" y="9130"/>
                    <a:pt x="5131" y="9167"/>
                  </a:cubicBezTo>
                  <a:cubicBezTo>
                    <a:pt x="5167" y="9175"/>
                    <a:pt x="5208" y="9182"/>
                    <a:pt x="5250" y="9182"/>
                  </a:cubicBezTo>
                  <a:cubicBezTo>
                    <a:pt x="5281" y="9182"/>
                    <a:pt x="5313" y="9178"/>
                    <a:pt x="5345" y="9167"/>
                  </a:cubicBezTo>
                  <a:cubicBezTo>
                    <a:pt x="5357" y="9167"/>
                    <a:pt x="5382" y="9167"/>
                    <a:pt x="5395" y="9155"/>
                  </a:cubicBezTo>
                  <a:lnTo>
                    <a:pt x="5458" y="9142"/>
                  </a:lnTo>
                  <a:cubicBezTo>
                    <a:pt x="5483" y="9130"/>
                    <a:pt x="5521" y="9104"/>
                    <a:pt x="5558" y="9092"/>
                  </a:cubicBezTo>
                  <a:cubicBezTo>
                    <a:pt x="5684" y="8991"/>
                    <a:pt x="5772" y="8853"/>
                    <a:pt x="5810" y="8702"/>
                  </a:cubicBezTo>
                  <a:cubicBezTo>
                    <a:pt x="5873" y="8501"/>
                    <a:pt x="5961" y="8312"/>
                    <a:pt x="6087" y="8149"/>
                  </a:cubicBezTo>
                  <a:cubicBezTo>
                    <a:pt x="6225" y="7973"/>
                    <a:pt x="6414" y="7822"/>
                    <a:pt x="6627" y="7734"/>
                  </a:cubicBezTo>
                  <a:cubicBezTo>
                    <a:pt x="6829" y="7658"/>
                    <a:pt x="7030" y="7608"/>
                    <a:pt x="7256" y="7583"/>
                  </a:cubicBezTo>
                  <a:close/>
                  <a:moveTo>
                    <a:pt x="7830" y="8122"/>
                  </a:moveTo>
                  <a:cubicBezTo>
                    <a:pt x="7849" y="8122"/>
                    <a:pt x="7855" y="8161"/>
                    <a:pt x="7822" y="8161"/>
                  </a:cubicBezTo>
                  <a:cubicBezTo>
                    <a:pt x="7797" y="8174"/>
                    <a:pt x="7759" y="8187"/>
                    <a:pt x="7721" y="8199"/>
                  </a:cubicBezTo>
                  <a:cubicBezTo>
                    <a:pt x="7809" y="8212"/>
                    <a:pt x="7897" y="8237"/>
                    <a:pt x="7973" y="8275"/>
                  </a:cubicBezTo>
                  <a:cubicBezTo>
                    <a:pt x="8073" y="8350"/>
                    <a:pt x="8174" y="8425"/>
                    <a:pt x="8249" y="8513"/>
                  </a:cubicBezTo>
                  <a:cubicBezTo>
                    <a:pt x="8300" y="8589"/>
                    <a:pt x="8375" y="8639"/>
                    <a:pt x="8463" y="8664"/>
                  </a:cubicBezTo>
                  <a:lnTo>
                    <a:pt x="8602" y="8664"/>
                  </a:lnTo>
                  <a:cubicBezTo>
                    <a:pt x="8639" y="8652"/>
                    <a:pt x="8677" y="8639"/>
                    <a:pt x="8702" y="8614"/>
                  </a:cubicBezTo>
                  <a:cubicBezTo>
                    <a:pt x="8765" y="8564"/>
                    <a:pt x="8778" y="8476"/>
                    <a:pt x="8740" y="8413"/>
                  </a:cubicBezTo>
                  <a:cubicBezTo>
                    <a:pt x="8710" y="8368"/>
                    <a:pt x="8666" y="8345"/>
                    <a:pt x="8622" y="8345"/>
                  </a:cubicBezTo>
                  <a:cubicBezTo>
                    <a:pt x="8593" y="8345"/>
                    <a:pt x="8564" y="8355"/>
                    <a:pt x="8539" y="8375"/>
                  </a:cubicBezTo>
                  <a:cubicBezTo>
                    <a:pt x="8501" y="8400"/>
                    <a:pt x="8488" y="8451"/>
                    <a:pt x="8501" y="8488"/>
                  </a:cubicBezTo>
                  <a:cubicBezTo>
                    <a:pt x="8514" y="8526"/>
                    <a:pt x="8551" y="8564"/>
                    <a:pt x="8602" y="8564"/>
                  </a:cubicBezTo>
                  <a:cubicBezTo>
                    <a:pt x="8614" y="8564"/>
                    <a:pt x="8614" y="8576"/>
                    <a:pt x="8614" y="8589"/>
                  </a:cubicBezTo>
                  <a:cubicBezTo>
                    <a:pt x="8614" y="8602"/>
                    <a:pt x="8614" y="8614"/>
                    <a:pt x="8602" y="8614"/>
                  </a:cubicBezTo>
                  <a:cubicBezTo>
                    <a:pt x="8592" y="8616"/>
                    <a:pt x="8582" y="8616"/>
                    <a:pt x="8573" y="8616"/>
                  </a:cubicBezTo>
                  <a:cubicBezTo>
                    <a:pt x="8508" y="8616"/>
                    <a:pt x="8447" y="8579"/>
                    <a:pt x="8426" y="8513"/>
                  </a:cubicBezTo>
                  <a:cubicBezTo>
                    <a:pt x="8400" y="8451"/>
                    <a:pt x="8400" y="8363"/>
                    <a:pt x="8451" y="8312"/>
                  </a:cubicBezTo>
                  <a:cubicBezTo>
                    <a:pt x="8501" y="8249"/>
                    <a:pt x="8576" y="8212"/>
                    <a:pt x="8652" y="8212"/>
                  </a:cubicBezTo>
                  <a:cubicBezTo>
                    <a:pt x="8740" y="8224"/>
                    <a:pt x="8803" y="8249"/>
                    <a:pt x="8866" y="8312"/>
                  </a:cubicBezTo>
                  <a:cubicBezTo>
                    <a:pt x="8966" y="8438"/>
                    <a:pt x="8954" y="8627"/>
                    <a:pt x="8840" y="8740"/>
                  </a:cubicBezTo>
                  <a:cubicBezTo>
                    <a:pt x="8815" y="8765"/>
                    <a:pt x="8790" y="8790"/>
                    <a:pt x="8752" y="8803"/>
                  </a:cubicBezTo>
                  <a:cubicBezTo>
                    <a:pt x="8970" y="8788"/>
                    <a:pt x="9183" y="8780"/>
                    <a:pt x="9389" y="8780"/>
                  </a:cubicBezTo>
                  <a:cubicBezTo>
                    <a:pt x="11060" y="8780"/>
                    <a:pt x="12293" y="9271"/>
                    <a:pt x="12449" y="10110"/>
                  </a:cubicBezTo>
                  <a:cubicBezTo>
                    <a:pt x="12613" y="11041"/>
                    <a:pt x="11343" y="12060"/>
                    <a:pt x="9444" y="12613"/>
                  </a:cubicBezTo>
                  <a:cubicBezTo>
                    <a:pt x="9469" y="12625"/>
                    <a:pt x="9507" y="12638"/>
                    <a:pt x="9545" y="12651"/>
                  </a:cubicBezTo>
                  <a:cubicBezTo>
                    <a:pt x="9683" y="12713"/>
                    <a:pt x="9758" y="12877"/>
                    <a:pt x="9708" y="13040"/>
                  </a:cubicBezTo>
                  <a:cubicBezTo>
                    <a:pt x="9683" y="13103"/>
                    <a:pt x="9620" y="13166"/>
                    <a:pt x="9545" y="13191"/>
                  </a:cubicBezTo>
                  <a:cubicBezTo>
                    <a:pt x="9518" y="13207"/>
                    <a:pt x="9488" y="13214"/>
                    <a:pt x="9456" y="13214"/>
                  </a:cubicBezTo>
                  <a:cubicBezTo>
                    <a:pt x="9412" y="13214"/>
                    <a:pt x="9367" y="13201"/>
                    <a:pt x="9331" y="13179"/>
                  </a:cubicBezTo>
                  <a:cubicBezTo>
                    <a:pt x="9268" y="13141"/>
                    <a:pt x="9230" y="13066"/>
                    <a:pt x="9230" y="12990"/>
                  </a:cubicBezTo>
                  <a:cubicBezTo>
                    <a:pt x="9230" y="12915"/>
                    <a:pt x="9281" y="12852"/>
                    <a:pt x="9356" y="12839"/>
                  </a:cubicBezTo>
                  <a:cubicBezTo>
                    <a:pt x="9369" y="12839"/>
                    <a:pt x="9381" y="12839"/>
                    <a:pt x="9381" y="12852"/>
                  </a:cubicBezTo>
                  <a:cubicBezTo>
                    <a:pt x="9394" y="12864"/>
                    <a:pt x="9381" y="12877"/>
                    <a:pt x="9369" y="12877"/>
                  </a:cubicBezTo>
                  <a:cubicBezTo>
                    <a:pt x="9331" y="12902"/>
                    <a:pt x="9306" y="12940"/>
                    <a:pt x="9306" y="12990"/>
                  </a:cubicBezTo>
                  <a:cubicBezTo>
                    <a:pt x="9318" y="13028"/>
                    <a:pt x="9343" y="13066"/>
                    <a:pt x="9381" y="13078"/>
                  </a:cubicBezTo>
                  <a:cubicBezTo>
                    <a:pt x="9397" y="13083"/>
                    <a:pt x="9413" y="13086"/>
                    <a:pt x="9428" y="13086"/>
                  </a:cubicBezTo>
                  <a:cubicBezTo>
                    <a:pt x="9489" y="13086"/>
                    <a:pt x="9547" y="13048"/>
                    <a:pt x="9557" y="12978"/>
                  </a:cubicBezTo>
                  <a:cubicBezTo>
                    <a:pt x="9570" y="12902"/>
                    <a:pt x="9532" y="12827"/>
                    <a:pt x="9457" y="12801"/>
                  </a:cubicBezTo>
                  <a:cubicBezTo>
                    <a:pt x="9419" y="12789"/>
                    <a:pt x="9381" y="12789"/>
                    <a:pt x="9343" y="12789"/>
                  </a:cubicBezTo>
                  <a:cubicBezTo>
                    <a:pt x="9318" y="12789"/>
                    <a:pt x="9293" y="12801"/>
                    <a:pt x="9281" y="12801"/>
                  </a:cubicBezTo>
                  <a:cubicBezTo>
                    <a:pt x="9255" y="12814"/>
                    <a:pt x="9230" y="12827"/>
                    <a:pt x="9218" y="12839"/>
                  </a:cubicBezTo>
                  <a:cubicBezTo>
                    <a:pt x="9142" y="12889"/>
                    <a:pt x="9079" y="12965"/>
                    <a:pt x="9054" y="13053"/>
                  </a:cubicBezTo>
                  <a:cubicBezTo>
                    <a:pt x="9017" y="13166"/>
                    <a:pt x="8966" y="13267"/>
                    <a:pt x="8891" y="13367"/>
                  </a:cubicBezTo>
                  <a:cubicBezTo>
                    <a:pt x="8828" y="13430"/>
                    <a:pt x="8752" y="13493"/>
                    <a:pt x="8677" y="13531"/>
                  </a:cubicBezTo>
                  <a:lnTo>
                    <a:pt x="8790" y="13531"/>
                  </a:lnTo>
                  <a:cubicBezTo>
                    <a:pt x="8815" y="13531"/>
                    <a:pt x="8815" y="13569"/>
                    <a:pt x="8790" y="13569"/>
                  </a:cubicBezTo>
                  <a:cubicBezTo>
                    <a:pt x="8727" y="13581"/>
                    <a:pt x="8664" y="13594"/>
                    <a:pt x="8614" y="13606"/>
                  </a:cubicBezTo>
                  <a:lnTo>
                    <a:pt x="8501" y="13606"/>
                  </a:lnTo>
                  <a:lnTo>
                    <a:pt x="8388" y="13644"/>
                  </a:lnTo>
                  <a:cubicBezTo>
                    <a:pt x="8337" y="13657"/>
                    <a:pt x="8275" y="13657"/>
                    <a:pt x="8212" y="13669"/>
                  </a:cubicBezTo>
                  <a:cubicBezTo>
                    <a:pt x="8209" y="13671"/>
                    <a:pt x="8206" y="13671"/>
                    <a:pt x="8204" y="13671"/>
                  </a:cubicBezTo>
                  <a:cubicBezTo>
                    <a:pt x="8184" y="13671"/>
                    <a:pt x="8178" y="13631"/>
                    <a:pt x="8212" y="13631"/>
                  </a:cubicBezTo>
                  <a:cubicBezTo>
                    <a:pt x="8237" y="13619"/>
                    <a:pt x="8275" y="13606"/>
                    <a:pt x="8312" y="13594"/>
                  </a:cubicBezTo>
                  <a:cubicBezTo>
                    <a:pt x="8224" y="13581"/>
                    <a:pt x="8136" y="13556"/>
                    <a:pt x="8061" y="13506"/>
                  </a:cubicBezTo>
                  <a:cubicBezTo>
                    <a:pt x="7948" y="13443"/>
                    <a:pt x="7860" y="13367"/>
                    <a:pt x="7784" y="13267"/>
                  </a:cubicBezTo>
                  <a:cubicBezTo>
                    <a:pt x="7734" y="13191"/>
                    <a:pt x="7658" y="13141"/>
                    <a:pt x="7570" y="13128"/>
                  </a:cubicBezTo>
                  <a:cubicBezTo>
                    <a:pt x="7558" y="13122"/>
                    <a:pt x="7545" y="13119"/>
                    <a:pt x="7533" y="13119"/>
                  </a:cubicBezTo>
                  <a:cubicBezTo>
                    <a:pt x="7520" y="13119"/>
                    <a:pt x="7508" y="13122"/>
                    <a:pt x="7495" y="13128"/>
                  </a:cubicBezTo>
                  <a:cubicBezTo>
                    <a:pt x="7432" y="13128"/>
                    <a:pt x="7369" y="13141"/>
                    <a:pt x="7332" y="13191"/>
                  </a:cubicBezTo>
                  <a:cubicBezTo>
                    <a:pt x="7269" y="13229"/>
                    <a:pt x="7256" y="13317"/>
                    <a:pt x="7294" y="13392"/>
                  </a:cubicBezTo>
                  <a:cubicBezTo>
                    <a:pt x="7323" y="13429"/>
                    <a:pt x="7365" y="13449"/>
                    <a:pt x="7408" y="13449"/>
                  </a:cubicBezTo>
                  <a:cubicBezTo>
                    <a:pt x="7438" y="13449"/>
                    <a:pt x="7469" y="13439"/>
                    <a:pt x="7495" y="13418"/>
                  </a:cubicBezTo>
                  <a:cubicBezTo>
                    <a:pt x="7533" y="13392"/>
                    <a:pt x="7545" y="13355"/>
                    <a:pt x="7533" y="13304"/>
                  </a:cubicBezTo>
                  <a:cubicBezTo>
                    <a:pt x="7520" y="13267"/>
                    <a:pt x="7482" y="13229"/>
                    <a:pt x="7432" y="13229"/>
                  </a:cubicBezTo>
                  <a:cubicBezTo>
                    <a:pt x="7407" y="13229"/>
                    <a:pt x="7407" y="13179"/>
                    <a:pt x="7432" y="13179"/>
                  </a:cubicBezTo>
                  <a:cubicBezTo>
                    <a:pt x="7508" y="13179"/>
                    <a:pt x="7583" y="13216"/>
                    <a:pt x="7608" y="13279"/>
                  </a:cubicBezTo>
                  <a:cubicBezTo>
                    <a:pt x="7633" y="13355"/>
                    <a:pt x="7633" y="13430"/>
                    <a:pt x="7583" y="13493"/>
                  </a:cubicBezTo>
                  <a:cubicBezTo>
                    <a:pt x="7533" y="13556"/>
                    <a:pt x="7457" y="13581"/>
                    <a:pt x="7382" y="13581"/>
                  </a:cubicBezTo>
                  <a:cubicBezTo>
                    <a:pt x="7294" y="13581"/>
                    <a:pt x="7231" y="13543"/>
                    <a:pt x="7181" y="13481"/>
                  </a:cubicBezTo>
                  <a:cubicBezTo>
                    <a:pt x="7067" y="13355"/>
                    <a:pt x="7080" y="13179"/>
                    <a:pt x="7193" y="13066"/>
                  </a:cubicBezTo>
                  <a:cubicBezTo>
                    <a:pt x="7218" y="13028"/>
                    <a:pt x="7243" y="13015"/>
                    <a:pt x="7281" y="12990"/>
                  </a:cubicBezTo>
                  <a:lnTo>
                    <a:pt x="7281" y="12990"/>
                  </a:lnTo>
                  <a:cubicBezTo>
                    <a:pt x="7063" y="13005"/>
                    <a:pt x="6851" y="13013"/>
                    <a:pt x="6645" y="13013"/>
                  </a:cubicBezTo>
                  <a:cubicBezTo>
                    <a:pt x="4974" y="13013"/>
                    <a:pt x="3742" y="12522"/>
                    <a:pt x="3597" y="11682"/>
                  </a:cubicBezTo>
                  <a:cubicBezTo>
                    <a:pt x="3421" y="10752"/>
                    <a:pt x="4691" y="9733"/>
                    <a:pt x="6602" y="9180"/>
                  </a:cubicBezTo>
                  <a:cubicBezTo>
                    <a:pt x="6564" y="9167"/>
                    <a:pt x="6539" y="9155"/>
                    <a:pt x="6502" y="9142"/>
                  </a:cubicBezTo>
                  <a:cubicBezTo>
                    <a:pt x="6351" y="9079"/>
                    <a:pt x="6275" y="8903"/>
                    <a:pt x="6338" y="8752"/>
                  </a:cubicBezTo>
                  <a:cubicBezTo>
                    <a:pt x="6363" y="8690"/>
                    <a:pt x="6414" y="8627"/>
                    <a:pt x="6489" y="8602"/>
                  </a:cubicBezTo>
                  <a:cubicBezTo>
                    <a:pt x="6521" y="8586"/>
                    <a:pt x="6554" y="8579"/>
                    <a:pt x="6588" y="8579"/>
                  </a:cubicBezTo>
                  <a:cubicBezTo>
                    <a:pt x="6634" y="8579"/>
                    <a:pt x="6679" y="8592"/>
                    <a:pt x="6715" y="8614"/>
                  </a:cubicBezTo>
                  <a:cubicBezTo>
                    <a:pt x="6778" y="8652"/>
                    <a:pt x="6816" y="8727"/>
                    <a:pt x="6816" y="8803"/>
                  </a:cubicBezTo>
                  <a:cubicBezTo>
                    <a:pt x="6803" y="8878"/>
                    <a:pt x="6753" y="8941"/>
                    <a:pt x="6690" y="8954"/>
                  </a:cubicBezTo>
                  <a:cubicBezTo>
                    <a:pt x="6686" y="8955"/>
                    <a:pt x="6682" y="8956"/>
                    <a:pt x="6679" y="8956"/>
                  </a:cubicBezTo>
                  <a:cubicBezTo>
                    <a:pt x="6650" y="8956"/>
                    <a:pt x="6643" y="8916"/>
                    <a:pt x="6665" y="8916"/>
                  </a:cubicBezTo>
                  <a:cubicBezTo>
                    <a:pt x="6715" y="8891"/>
                    <a:pt x="6740" y="8853"/>
                    <a:pt x="6728" y="8803"/>
                  </a:cubicBezTo>
                  <a:cubicBezTo>
                    <a:pt x="6728" y="8765"/>
                    <a:pt x="6703" y="8727"/>
                    <a:pt x="6665" y="8702"/>
                  </a:cubicBezTo>
                  <a:cubicBezTo>
                    <a:pt x="6650" y="8698"/>
                    <a:pt x="6635" y="8696"/>
                    <a:pt x="6620" y="8696"/>
                  </a:cubicBezTo>
                  <a:cubicBezTo>
                    <a:pt x="6552" y="8696"/>
                    <a:pt x="6497" y="8743"/>
                    <a:pt x="6476" y="8815"/>
                  </a:cubicBezTo>
                  <a:cubicBezTo>
                    <a:pt x="6464" y="8891"/>
                    <a:pt x="6502" y="8966"/>
                    <a:pt x="6577" y="8991"/>
                  </a:cubicBezTo>
                  <a:cubicBezTo>
                    <a:pt x="6615" y="9004"/>
                    <a:pt x="6665" y="9004"/>
                    <a:pt x="6703" y="9004"/>
                  </a:cubicBezTo>
                  <a:cubicBezTo>
                    <a:pt x="6715" y="8991"/>
                    <a:pt x="6740" y="8991"/>
                    <a:pt x="6766" y="8979"/>
                  </a:cubicBezTo>
                  <a:cubicBezTo>
                    <a:pt x="6778" y="8979"/>
                    <a:pt x="6803" y="8966"/>
                    <a:pt x="6829" y="8954"/>
                  </a:cubicBezTo>
                  <a:cubicBezTo>
                    <a:pt x="6904" y="8903"/>
                    <a:pt x="6954" y="8828"/>
                    <a:pt x="6979" y="8740"/>
                  </a:cubicBezTo>
                  <a:cubicBezTo>
                    <a:pt x="7017" y="8627"/>
                    <a:pt x="7080" y="8526"/>
                    <a:pt x="7155" y="8425"/>
                  </a:cubicBezTo>
                  <a:cubicBezTo>
                    <a:pt x="7206" y="8363"/>
                    <a:pt x="7281" y="8300"/>
                    <a:pt x="7357" y="8262"/>
                  </a:cubicBezTo>
                  <a:lnTo>
                    <a:pt x="7256" y="8262"/>
                  </a:lnTo>
                  <a:cubicBezTo>
                    <a:pt x="7243" y="8262"/>
                    <a:pt x="7231" y="8262"/>
                    <a:pt x="7231" y="8249"/>
                  </a:cubicBezTo>
                  <a:cubicBezTo>
                    <a:pt x="7218" y="8237"/>
                    <a:pt x="7231" y="8224"/>
                    <a:pt x="7243" y="8224"/>
                  </a:cubicBezTo>
                  <a:cubicBezTo>
                    <a:pt x="7306" y="8212"/>
                    <a:pt x="7369" y="8199"/>
                    <a:pt x="7420" y="8187"/>
                  </a:cubicBezTo>
                  <a:lnTo>
                    <a:pt x="7533" y="8174"/>
                  </a:lnTo>
                  <a:lnTo>
                    <a:pt x="7646" y="8149"/>
                  </a:lnTo>
                  <a:cubicBezTo>
                    <a:pt x="7696" y="8136"/>
                    <a:pt x="7759" y="8124"/>
                    <a:pt x="7822" y="8124"/>
                  </a:cubicBezTo>
                  <a:cubicBezTo>
                    <a:pt x="7825" y="8122"/>
                    <a:pt x="7827" y="8122"/>
                    <a:pt x="7830" y="8122"/>
                  </a:cubicBezTo>
                  <a:close/>
                  <a:moveTo>
                    <a:pt x="8557" y="13888"/>
                  </a:moveTo>
                  <a:lnTo>
                    <a:pt x="8557" y="13888"/>
                  </a:lnTo>
                  <a:cubicBezTo>
                    <a:pt x="8555" y="13890"/>
                    <a:pt x="8554" y="13892"/>
                    <a:pt x="8553" y="13893"/>
                  </a:cubicBezTo>
                  <a:lnTo>
                    <a:pt x="8553" y="13893"/>
                  </a:lnTo>
                  <a:cubicBezTo>
                    <a:pt x="8551" y="13894"/>
                    <a:pt x="8550" y="13894"/>
                    <a:pt x="8549" y="13894"/>
                  </a:cubicBezTo>
                  <a:lnTo>
                    <a:pt x="8549" y="13894"/>
                  </a:lnTo>
                  <a:cubicBezTo>
                    <a:pt x="8546" y="13893"/>
                    <a:pt x="8544" y="13892"/>
                    <a:pt x="8541" y="13890"/>
                  </a:cubicBezTo>
                  <a:lnTo>
                    <a:pt x="8541" y="13890"/>
                  </a:lnTo>
                  <a:cubicBezTo>
                    <a:pt x="8547" y="13890"/>
                    <a:pt x="8552" y="13889"/>
                    <a:pt x="8557" y="13888"/>
                  </a:cubicBezTo>
                  <a:close/>
                  <a:moveTo>
                    <a:pt x="8878" y="13594"/>
                  </a:moveTo>
                  <a:cubicBezTo>
                    <a:pt x="8941" y="13594"/>
                    <a:pt x="9004" y="13644"/>
                    <a:pt x="9029" y="13707"/>
                  </a:cubicBezTo>
                  <a:cubicBezTo>
                    <a:pt x="9054" y="13770"/>
                    <a:pt x="9042" y="13833"/>
                    <a:pt x="8991" y="13883"/>
                  </a:cubicBezTo>
                  <a:cubicBezTo>
                    <a:pt x="8954" y="13933"/>
                    <a:pt x="8903" y="13958"/>
                    <a:pt x="8840" y="13958"/>
                  </a:cubicBezTo>
                  <a:cubicBezTo>
                    <a:pt x="8826" y="13962"/>
                    <a:pt x="8810" y="13964"/>
                    <a:pt x="8794" y="13964"/>
                  </a:cubicBezTo>
                  <a:cubicBezTo>
                    <a:pt x="8754" y="13964"/>
                    <a:pt x="8713" y="13955"/>
                    <a:pt x="8677" y="13946"/>
                  </a:cubicBezTo>
                  <a:cubicBezTo>
                    <a:pt x="8672" y="13939"/>
                    <a:pt x="8668" y="13934"/>
                    <a:pt x="8662" y="13928"/>
                  </a:cubicBezTo>
                  <a:lnTo>
                    <a:pt x="8662" y="13928"/>
                  </a:lnTo>
                  <a:cubicBezTo>
                    <a:pt x="8667" y="13930"/>
                    <a:pt x="8672" y="13932"/>
                    <a:pt x="8677" y="13933"/>
                  </a:cubicBezTo>
                  <a:lnTo>
                    <a:pt x="8840" y="13933"/>
                  </a:lnTo>
                  <a:cubicBezTo>
                    <a:pt x="8878" y="13921"/>
                    <a:pt x="8929" y="13895"/>
                    <a:pt x="8954" y="13858"/>
                  </a:cubicBezTo>
                  <a:cubicBezTo>
                    <a:pt x="8991" y="13782"/>
                    <a:pt x="8954" y="13694"/>
                    <a:pt x="8866" y="13682"/>
                  </a:cubicBezTo>
                  <a:cubicBezTo>
                    <a:pt x="8828" y="13682"/>
                    <a:pt x="8803" y="13707"/>
                    <a:pt x="8790" y="13732"/>
                  </a:cubicBezTo>
                  <a:cubicBezTo>
                    <a:pt x="8765" y="13770"/>
                    <a:pt x="8790" y="13807"/>
                    <a:pt x="8828" y="13820"/>
                  </a:cubicBezTo>
                  <a:cubicBezTo>
                    <a:pt x="8840" y="13820"/>
                    <a:pt x="8840" y="13833"/>
                    <a:pt x="8840" y="13833"/>
                  </a:cubicBezTo>
                  <a:cubicBezTo>
                    <a:pt x="8840" y="13845"/>
                    <a:pt x="8840" y="13845"/>
                    <a:pt x="8828" y="13858"/>
                  </a:cubicBezTo>
                  <a:cubicBezTo>
                    <a:pt x="8790" y="13858"/>
                    <a:pt x="8765" y="13833"/>
                    <a:pt x="8740" y="13820"/>
                  </a:cubicBezTo>
                  <a:cubicBezTo>
                    <a:pt x="8715" y="13782"/>
                    <a:pt x="8715" y="13757"/>
                    <a:pt x="8715" y="13719"/>
                  </a:cubicBezTo>
                  <a:cubicBezTo>
                    <a:pt x="8740" y="13644"/>
                    <a:pt x="8803" y="13594"/>
                    <a:pt x="8878" y="13594"/>
                  </a:cubicBezTo>
                  <a:close/>
                  <a:moveTo>
                    <a:pt x="8227" y="13714"/>
                  </a:moveTo>
                  <a:cubicBezTo>
                    <a:pt x="8276" y="13714"/>
                    <a:pt x="8324" y="13740"/>
                    <a:pt x="8350" y="13782"/>
                  </a:cubicBezTo>
                  <a:cubicBezTo>
                    <a:pt x="8363" y="13820"/>
                    <a:pt x="8375" y="13845"/>
                    <a:pt x="8363" y="13883"/>
                  </a:cubicBezTo>
                  <a:cubicBezTo>
                    <a:pt x="8350" y="13908"/>
                    <a:pt x="8325" y="13933"/>
                    <a:pt x="8287" y="13946"/>
                  </a:cubicBezTo>
                  <a:cubicBezTo>
                    <a:pt x="8287" y="13952"/>
                    <a:pt x="8284" y="13955"/>
                    <a:pt x="8281" y="13955"/>
                  </a:cubicBezTo>
                  <a:cubicBezTo>
                    <a:pt x="8278" y="13955"/>
                    <a:pt x="8275" y="13952"/>
                    <a:pt x="8275" y="13946"/>
                  </a:cubicBezTo>
                  <a:cubicBezTo>
                    <a:pt x="8262" y="13946"/>
                    <a:pt x="8262" y="13933"/>
                    <a:pt x="8275" y="13933"/>
                  </a:cubicBezTo>
                  <a:cubicBezTo>
                    <a:pt x="8300" y="13908"/>
                    <a:pt x="8312" y="13858"/>
                    <a:pt x="8287" y="13833"/>
                  </a:cubicBezTo>
                  <a:cubicBezTo>
                    <a:pt x="8269" y="13814"/>
                    <a:pt x="8244" y="13803"/>
                    <a:pt x="8217" y="13803"/>
                  </a:cubicBezTo>
                  <a:cubicBezTo>
                    <a:pt x="8207" y="13803"/>
                    <a:pt x="8197" y="13804"/>
                    <a:pt x="8187" y="13807"/>
                  </a:cubicBezTo>
                  <a:cubicBezTo>
                    <a:pt x="8111" y="13845"/>
                    <a:pt x="8099" y="13946"/>
                    <a:pt x="8174" y="14009"/>
                  </a:cubicBezTo>
                  <a:cubicBezTo>
                    <a:pt x="8212" y="14034"/>
                    <a:pt x="8262" y="14034"/>
                    <a:pt x="8300" y="14034"/>
                  </a:cubicBezTo>
                  <a:cubicBezTo>
                    <a:pt x="8350" y="14021"/>
                    <a:pt x="8400" y="13996"/>
                    <a:pt x="8451" y="13971"/>
                  </a:cubicBezTo>
                  <a:cubicBezTo>
                    <a:pt x="8452" y="13970"/>
                    <a:pt x="8454" y="13969"/>
                    <a:pt x="8456" y="13967"/>
                  </a:cubicBezTo>
                  <a:lnTo>
                    <a:pt x="8456" y="13967"/>
                  </a:lnTo>
                  <a:cubicBezTo>
                    <a:pt x="8454" y="13973"/>
                    <a:pt x="8452" y="13978"/>
                    <a:pt x="8451" y="13984"/>
                  </a:cubicBezTo>
                  <a:cubicBezTo>
                    <a:pt x="8413" y="14021"/>
                    <a:pt x="8363" y="14046"/>
                    <a:pt x="8312" y="14072"/>
                  </a:cubicBezTo>
                  <a:lnTo>
                    <a:pt x="8312" y="14059"/>
                  </a:lnTo>
                  <a:cubicBezTo>
                    <a:pt x="8292" y="14064"/>
                    <a:pt x="8269" y="14067"/>
                    <a:pt x="8245" y="14067"/>
                  </a:cubicBezTo>
                  <a:cubicBezTo>
                    <a:pt x="8212" y="14067"/>
                    <a:pt x="8178" y="14061"/>
                    <a:pt x="8149" y="14046"/>
                  </a:cubicBezTo>
                  <a:cubicBezTo>
                    <a:pt x="8086" y="14009"/>
                    <a:pt x="8048" y="13946"/>
                    <a:pt x="8048" y="13883"/>
                  </a:cubicBezTo>
                  <a:cubicBezTo>
                    <a:pt x="8048" y="13807"/>
                    <a:pt x="8099" y="13745"/>
                    <a:pt x="8161" y="13732"/>
                  </a:cubicBezTo>
                  <a:cubicBezTo>
                    <a:pt x="8182" y="13720"/>
                    <a:pt x="8204" y="13714"/>
                    <a:pt x="8227" y="13714"/>
                  </a:cubicBezTo>
                  <a:close/>
                  <a:moveTo>
                    <a:pt x="10717" y="12269"/>
                  </a:moveTo>
                  <a:cubicBezTo>
                    <a:pt x="10816" y="12269"/>
                    <a:pt x="10917" y="12285"/>
                    <a:pt x="11003" y="12324"/>
                  </a:cubicBezTo>
                  <a:cubicBezTo>
                    <a:pt x="11129" y="12374"/>
                    <a:pt x="11230" y="12462"/>
                    <a:pt x="11293" y="12588"/>
                  </a:cubicBezTo>
                  <a:cubicBezTo>
                    <a:pt x="11431" y="12827"/>
                    <a:pt x="11330" y="13141"/>
                    <a:pt x="11079" y="13267"/>
                  </a:cubicBezTo>
                  <a:cubicBezTo>
                    <a:pt x="11016" y="13304"/>
                    <a:pt x="10953" y="13317"/>
                    <a:pt x="10878" y="13317"/>
                  </a:cubicBezTo>
                  <a:cubicBezTo>
                    <a:pt x="10815" y="13317"/>
                    <a:pt x="10739" y="13304"/>
                    <a:pt x="10689" y="13267"/>
                  </a:cubicBezTo>
                  <a:cubicBezTo>
                    <a:pt x="10563" y="13204"/>
                    <a:pt x="10500" y="13078"/>
                    <a:pt x="10500" y="12952"/>
                  </a:cubicBezTo>
                  <a:cubicBezTo>
                    <a:pt x="10500" y="12827"/>
                    <a:pt x="10588" y="12713"/>
                    <a:pt x="10714" y="12676"/>
                  </a:cubicBezTo>
                  <a:cubicBezTo>
                    <a:pt x="10727" y="12676"/>
                    <a:pt x="10752" y="12676"/>
                    <a:pt x="10752" y="12701"/>
                  </a:cubicBezTo>
                  <a:cubicBezTo>
                    <a:pt x="10764" y="12713"/>
                    <a:pt x="10764" y="12739"/>
                    <a:pt x="10739" y="12751"/>
                  </a:cubicBezTo>
                  <a:cubicBezTo>
                    <a:pt x="10664" y="12789"/>
                    <a:pt x="10626" y="12864"/>
                    <a:pt x="10639" y="12940"/>
                  </a:cubicBezTo>
                  <a:cubicBezTo>
                    <a:pt x="10664" y="13015"/>
                    <a:pt x="10714" y="13078"/>
                    <a:pt x="10790" y="13103"/>
                  </a:cubicBezTo>
                  <a:cubicBezTo>
                    <a:pt x="10815" y="13103"/>
                    <a:pt x="10834" y="13109"/>
                    <a:pt x="10856" y="13109"/>
                  </a:cubicBezTo>
                  <a:cubicBezTo>
                    <a:pt x="10866" y="13109"/>
                    <a:pt x="10878" y="13107"/>
                    <a:pt x="10890" y="13103"/>
                  </a:cubicBezTo>
                  <a:cubicBezTo>
                    <a:pt x="10928" y="13103"/>
                    <a:pt x="10953" y="13091"/>
                    <a:pt x="10991" y="13066"/>
                  </a:cubicBezTo>
                  <a:cubicBezTo>
                    <a:pt x="11041" y="13028"/>
                    <a:pt x="11079" y="12978"/>
                    <a:pt x="11091" y="12915"/>
                  </a:cubicBezTo>
                  <a:cubicBezTo>
                    <a:pt x="11117" y="12776"/>
                    <a:pt x="11028" y="12651"/>
                    <a:pt x="10903" y="12613"/>
                  </a:cubicBezTo>
                  <a:cubicBezTo>
                    <a:pt x="10866" y="12598"/>
                    <a:pt x="10825" y="12592"/>
                    <a:pt x="10782" y="12592"/>
                  </a:cubicBezTo>
                  <a:cubicBezTo>
                    <a:pt x="10751" y="12592"/>
                    <a:pt x="10720" y="12595"/>
                    <a:pt x="10689" y="12600"/>
                  </a:cubicBezTo>
                  <a:cubicBezTo>
                    <a:pt x="10676" y="12600"/>
                    <a:pt x="10664" y="12613"/>
                    <a:pt x="10639" y="12613"/>
                  </a:cubicBezTo>
                  <a:lnTo>
                    <a:pt x="10588" y="12638"/>
                  </a:lnTo>
                  <a:cubicBezTo>
                    <a:pt x="10551" y="12651"/>
                    <a:pt x="10513" y="12663"/>
                    <a:pt x="10475" y="12688"/>
                  </a:cubicBezTo>
                  <a:cubicBezTo>
                    <a:pt x="10349" y="12776"/>
                    <a:pt x="10261" y="12915"/>
                    <a:pt x="10224" y="13066"/>
                  </a:cubicBezTo>
                  <a:cubicBezTo>
                    <a:pt x="10173" y="13267"/>
                    <a:pt x="10073" y="13468"/>
                    <a:pt x="9947" y="13631"/>
                  </a:cubicBezTo>
                  <a:cubicBezTo>
                    <a:pt x="9809" y="13807"/>
                    <a:pt x="9620" y="13946"/>
                    <a:pt x="9419" y="14034"/>
                  </a:cubicBezTo>
                  <a:cubicBezTo>
                    <a:pt x="9218" y="14122"/>
                    <a:pt x="9004" y="14172"/>
                    <a:pt x="8790" y="14197"/>
                  </a:cubicBezTo>
                  <a:cubicBezTo>
                    <a:pt x="8765" y="14197"/>
                    <a:pt x="8740" y="14185"/>
                    <a:pt x="8740" y="14172"/>
                  </a:cubicBezTo>
                  <a:cubicBezTo>
                    <a:pt x="8740" y="14147"/>
                    <a:pt x="8752" y="14122"/>
                    <a:pt x="8765" y="14122"/>
                  </a:cubicBezTo>
                  <a:cubicBezTo>
                    <a:pt x="8966" y="14072"/>
                    <a:pt x="9155" y="13996"/>
                    <a:pt x="9331" y="13895"/>
                  </a:cubicBezTo>
                  <a:cubicBezTo>
                    <a:pt x="9406" y="13845"/>
                    <a:pt x="9482" y="13782"/>
                    <a:pt x="9545" y="13707"/>
                  </a:cubicBezTo>
                  <a:cubicBezTo>
                    <a:pt x="9557" y="13694"/>
                    <a:pt x="9570" y="13669"/>
                    <a:pt x="9582" y="13657"/>
                  </a:cubicBezTo>
                  <a:lnTo>
                    <a:pt x="9582" y="13644"/>
                  </a:lnTo>
                  <a:cubicBezTo>
                    <a:pt x="9620" y="13556"/>
                    <a:pt x="9633" y="13443"/>
                    <a:pt x="9570" y="13392"/>
                  </a:cubicBezTo>
                  <a:cubicBezTo>
                    <a:pt x="9557" y="13380"/>
                    <a:pt x="9545" y="13380"/>
                    <a:pt x="9520" y="13380"/>
                  </a:cubicBezTo>
                  <a:cubicBezTo>
                    <a:pt x="9507" y="13380"/>
                    <a:pt x="9494" y="13380"/>
                    <a:pt x="9482" y="13392"/>
                  </a:cubicBezTo>
                  <a:cubicBezTo>
                    <a:pt x="9457" y="13392"/>
                    <a:pt x="9444" y="13418"/>
                    <a:pt x="9431" y="13430"/>
                  </a:cubicBezTo>
                  <a:cubicBezTo>
                    <a:pt x="9419" y="13443"/>
                    <a:pt x="9419" y="13468"/>
                    <a:pt x="9431" y="13481"/>
                  </a:cubicBezTo>
                  <a:cubicBezTo>
                    <a:pt x="9439" y="13488"/>
                    <a:pt x="9450" y="13495"/>
                    <a:pt x="9466" y="13495"/>
                  </a:cubicBezTo>
                  <a:cubicBezTo>
                    <a:pt x="9477" y="13495"/>
                    <a:pt x="9491" y="13491"/>
                    <a:pt x="9507" y="13481"/>
                  </a:cubicBezTo>
                  <a:lnTo>
                    <a:pt x="9532" y="13481"/>
                  </a:lnTo>
                  <a:cubicBezTo>
                    <a:pt x="9545" y="13481"/>
                    <a:pt x="9557" y="13493"/>
                    <a:pt x="9557" y="13506"/>
                  </a:cubicBezTo>
                  <a:cubicBezTo>
                    <a:pt x="9545" y="13543"/>
                    <a:pt x="9532" y="13581"/>
                    <a:pt x="9494" y="13606"/>
                  </a:cubicBezTo>
                  <a:cubicBezTo>
                    <a:pt x="9476" y="13613"/>
                    <a:pt x="9454" y="13616"/>
                    <a:pt x="9431" y="13616"/>
                  </a:cubicBezTo>
                  <a:cubicBezTo>
                    <a:pt x="9409" y="13616"/>
                    <a:pt x="9387" y="13613"/>
                    <a:pt x="9369" y="13606"/>
                  </a:cubicBezTo>
                  <a:cubicBezTo>
                    <a:pt x="9281" y="13569"/>
                    <a:pt x="9230" y="13481"/>
                    <a:pt x="9268" y="13392"/>
                  </a:cubicBezTo>
                  <a:cubicBezTo>
                    <a:pt x="9281" y="13304"/>
                    <a:pt x="9356" y="13242"/>
                    <a:pt x="9444" y="13242"/>
                  </a:cubicBezTo>
                  <a:cubicBezTo>
                    <a:pt x="9482" y="13242"/>
                    <a:pt x="9520" y="13254"/>
                    <a:pt x="9557" y="13267"/>
                  </a:cubicBezTo>
                  <a:cubicBezTo>
                    <a:pt x="9582" y="13292"/>
                    <a:pt x="9608" y="13304"/>
                    <a:pt x="9633" y="13342"/>
                  </a:cubicBezTo>
                  <a:cubicBezTo>
                    <a:pt x="9658" y="13380"/>
                    <a:pt x="9670" y="13418"/>
                    <a:pt x="9683" y="13468"/>
                  </a:cubicBezTo>
                  <a:cubicBezTo>
                    <a:pt x="9746" y="13304"/>
                    <a:pt x="9784" y="13141"/>
                    <a:pt x="9859" y="12952"/>
                  </a:cubicBezTo>
                  <a:cubicBezTo>
                    <a:pt x="9897" y="12839"/>
                    <a:pt x="9947" y="12739"/>
                    <a:pt x="10010" y="12638"/>
                  </a:cubicBezTo>
                  <a:cubicBezTo>
                    <a:pt x="10085" y="12537"/>
                    <a:pt x="10173" y="12449"/>
                    <a:pt x="10287" y="12387"/>
                  </a:cubicBezTo>
                  <a:cubicBezTo>
                    <a:pt x="10337" y="12349"/>
                    <a:pt x="10400" y="12336"/>
                    <a:pt x="10450" y="12311"/>
                  </a:cubicBezTo>
                  <a:lnTo>
                    <a:pt x="10538" y="12286"/>
                  </a:lnTo>
                  <a:cubicBezTo>
                    <a:pt x="10563" y="12286"/>
                    <a:pt x="10601" y="12273"/>
                    <a:pt x="10626" y="12273"/>
                  </a:cubicBezTo>
                  <a:cubicBezTo>
                    <a:pt x="10656" y="12270"/>
                    <a:pt x="10686" y="12269"/>
                    <a:pt x="10717" y="12269"/>
                  </a:cubicBezTo>
                  <a:close/>
                  <a:moveTo>
                    <a:pt x="6212" y="13066"/>
                  </a:moveTo>
                  <a:cubicBezTo>
                    <a:pt x="6275" y="13066"/>
                    <a:pt x="6338" y="13066"/>
                    <a:pt x="6401" y="13078"/>
                  </a:cubicBezTo>
                  <a:cubicBezTo>
                    <a:pt x="6527" y="13091"/>
                    <a:pt x="6640" y="13141"/>
                    <a:pt x="6753" y="13216"/>
                  </a:cubicBezTo>
                  <a:cubicBezTo>
                    <a:pt x="6841" y="13292"/>
                    <a:pt x="6917" y="13367"/>
                    <a:pt x="6992" y="13455"/>
                  </a:cubicBezTo>
                  <a:cubicBezTo>
                    <a:pt x="7130" y="13606"/>
                    <a:pt x="7218" y="13757"/>
                    <a:pt x="7344" y="13870"/>
                  </a:cubicBezTo>
                  <a:cubicBezTo>
                    <a:pt x="7332" y="13833"/>
                    <a:pt x="7332" y="13782"/>
                    <a:pt x="7344" y="13745"/>
                  </a:cubicBezTo>
                  <a:cubicBezTo>
                    <a:pt x="7344" y="13707"/>
                    <a:pt x="7357" y="13682"/>
                    <a:pt x="7382" y="13657"/>
                  </a:cubicBezTo>
                  <a:cubicBezTo>
                    <a:pt x="7407" y="13619"/>
                    <a:pt x="7445" y="13594"/>
                    <a:pt x="7482" y="13581"/>
                  </a:cubicBezTo>
                  <a:cubicBezTo>
                    <a:pt x="7495" y="13579"/>
                    <a:pt x="7508" y="13578"/>
                    <a:pt x="7521" y="13578"/>
                  </a:cubicBezTo>
                  <a:cubicBezTo>
                    <a:pt x="7586" y="13578"/>
                    <a:pt x="7654" y="13604"/>
                    <a:pt x="7696" y="13657"/>
                  </a:cubicBezTo>
                  <a:cubicBezTo>
                    <a:pt x="7759" y="13732"/>
                    <a:pt x="7746" y="13833"/>
                    <a:pt x="7671" y="13895"/>
                  </a:cubicBezTo>
                  <a:cubicBezTo>
                    <a:pt x="7646" y="13921"/>
                    <a:pt x="7596" y="13933"/>
                    <a:pt x="7558" y="13933"/>
                  </a:cubicBezTo>
                  <a:cubicBezTo>
                    <a:pt x="7520" y="13933"/>
                    <a:pt x="7482" y="13908"/>
                    <a:pt x="7470" y="13870"/>
                  </a:cubicBezTo>
                  <a:cubicBezTo>
                    <a:pt x="7457" y="13870"/>
                    <a:pt x="7457" y="13858"/>
                    <a:pt x="7470" y="13845"/>
                  </a:cubicBezTo>
                  <a:cubicBezTo>
                    <a:pt x="7470" y="13833"/>
                    <a:pt x="7482" y="13833"/>
                    <a:pt x="7508" y="13833"/>
                  </a:cubicBezTo>
                  <a:cubicBezTo>
                    <a:pt x="7518" y="13836"/>
                    <a:pt x="7527" y="13838"/>
                    <a:pt x="7535" y="13838"/>
                  </a:cubicBezTo>
                  <a:cubicBezTo>
                    <a:pt x="7557" y="13838"/>
                    <a:pt x="7570" y="13826"/>
                    <a:pt x="7570" y="13807"/>
                  </a:cubicBezTo>
                  <a:cubicBezTo>
                    <a:pt x="7583" y="13795"/>
                    <a:pt x="7570" y="13770"/>
                    <a:pt x="7558" y="13757"/>
                  </a:cubicBezTo>
                  <a:cubicBezTo>
                    <a:pt x="7545" y="13745"/>
                    <a:pt x="7520" y="13732"/>
                    <a:pt x="7508" y="13732"/>
                  </a:cubicBezTo>
                  <a:lnTo>
                    <a:pt x="7457" y="13732"/>
                  </a:lnTo>
                  <a:cubicBezTo>
                    <a:pt x="7445" y="13745"/>
                    <a:pt x="7420" y="13757"/>
                    <a:pt x="7420" y="13770"/>
                  </a:cubicBezTo>
                  <a:cubicBezTo>
                    <a:pt x="7369" y="13833"/>
                    <a:pt x="7432" y="13921"/>
                    <a:pt x="7495" y="14009"/>
                  </a:cubicBezTo>
                  <a:lnTo>
                    <a:pt x="7508" y="14009"/>
                  </a:lnTo>
                  <a:cubicBezTo>
                    <a:pt x="7520" y="14021"/>
                    <a:pt x="7545" y="14034"/>
                    <a:pt x="7558" y="14046"/>
                  </a:cubicBezTo>
                  <a:cubicBezTo>
                    <a:pt x="7646" y="14084"/>
                    <a:pt x="7734" y="14122"/>
                    <a:pt x="7822" y="14134"/>
                  </a:cubicBezTo>
                  <a:cubicBezTo>
                    <a:pt x="7952" y="14159"/>
                    <a:pt x="8082" y="14173"/>
                    <a:pt x="8212" y="14173"/>
                  </a:cubicBezTo>
                  <a:cubicBezTo>
                    <a:pt x="8283" y="14173"/>
                    <a:pt x="8354" y="14168"/>
                    <a:pt x="8426" y="14160"/>
                  </a:cubicBezTo>
                  <a:cubicBezTo>
                    <a:pt x="8451" y="14160"/>
                    <a:pt x="8463" y="14172"/>
                    <a:pt x="8476" y="14185"/>
                  </a:cubicBezTo>
                  <a:cubicBezTo>
                    <a:pt x="8510" y="14208"/>
                    <a:pt x="8492" y="14262"/>
                    <a:pt x="8451" y="14262"/>
                  </a:cubicBezTo>
                  <a:cubicBezTo>
                    <a:pt x="8447" y="14262"/>
                    <a:pt x="8443" y="14261"/>
                    <a:pt x="8438" y="14260"/>
                  </a:cubicBezTo>
                  <a:lnTo>
                    <a:pt x="8451" y="14248"/>
                  </a:lnTo>
                  <a:lnTo>
                    <a:pt x="8451" y="14248"/>
                  </a:lnTo>
                  <a:cubicBezTo>
                    <a:pt x="8274" y="14289"/>
                    <a:pt x="8096" y="14314"/>
                    <a:pt x="7919" y="14314"/>
                  </a:cubicBezTo>
                  <a:cubicBezTo>
                    <a:pt x="7883" y="14314"/>
                    <a:pt x="7846" y="14313"/>
                    <a:pt x="7809" y="14310"/>
                  </a:cubicBezTo>
                  <a:cubicBezTo>
                    <a:pt x="7583" y="14298"/>
                    <a:pt x="7357" y="14235"/>
                    <a:pt x="7168" y="14122"/>
                  </a:cubicBezTo>
                  <a:cubicBezTo>
                    <a:pt x="6992" y="14009"/>
                    <a:pt x="6829" y="13858"/>
                    <a:pt x="6703" y="13694"/>
                  </a:cubicBezTo>
                  <a:cubicBezTo>
                    <a:pt x="6615" y="13556"/>
                    <a:pt x="6489" y="13468"/>
                    <a:pt x="6338" y="13418"/>
                  </a:cubicBezTo>
                  <a:cubicBezTo>
                    <a:pt x="6300" y="13418"/>
                    <a:pt x="6263" y="13405"/>
                    <a:pt x="6225" y="13405"/>
                  </a:cubicBezTo>
                  <a:lnTo>
                    <a:pt x="6112" y="13405"/>
                  </a:lnTo>
                  <a:cubicBezTo>
                    <a:pt x="6036" y="13418"/>
                    <a:pt x="5973" y="13443"/>
                    <a:pt x="5911" y="13493"/>
                  </a:cubicBezTo>
                  <a:cubicBezTo>
                    <a:pt x="5810" y="13569"/>
                    <a:pt x="5772" y="13719"/>
                    <a:pt x="5835" y="13833"/>
                  </a:cubicBezTo>
                  <a:cubicBezTo>
                    <a:pt x="5873" y="13895"/>
                    <a:pt x="5936" y="13933"/>
                    <a:pt x="5999" y="13946"/>
                  </a:cubicBezTo>
                  <a:cubicBezTo>
                    <a:pt x="6011" y="13952"/>
                    <a:pt x="6027" y="13955"/>
                    <a:pt x="6044" y="13955"/>
                  </a:cubicBezTo>
                  <a:cubicBezTo>
                    <a:pt x="6061" y="13955"/>
                    <a:pt x="6080" y="13952"/>
                    <a:pt x="6099" y="13946"/>
                  </a:cubicBezTo>
                  <a:cubicBezTo>
                    <a:pt x="6124" y="13946"/>
                    <a:pt x="6162" y="13933"/>
                    <a:pt x="6187" y="13908"/>
                  </a:cubicBezTo>
                  <a:cubicBezTo>
                    <a:pt x="6237" y="13858"/>
                    <a:pt x="6275" y="13795"/>
                    <a:pt x="6263" y="13719"/>
                  </a:cubicBezTo>
                  <a:cubicBezTo>
                    <a:pt x="6237" y="13644"/>
                    <a:pt x="6187" y="13581"/>
                    <a:pt x="6099" y="13569"/>
                  </a:cubicBezTo>
                  <a:cubicBezTo>
                    <a:pt x="6049" y="13569"/>
                    <a:pt x="6049" y="13493"/>
                    <a:pt x="6099" y="13493"/>
                  </a:cubicBezTo>
                  <a:cubicBezTo>
                    <a:pt x="6108" y="13492"/>
                    <a:pt x="6117" y="13492"/>
                    <a:pt x="6127" y="13492"/>
                  </a:cubicBezTo>
                  <a:cubicBezTo>
                    <a:pt x="6243" y="13492"/>
                    <a:pt x="6354" y="13565"/>
                    <a:pt x="6401" y="13682"/>
                  </a:cubicBezTo>
                  <a:cubicBezTo>
                    <a:pt x="6439" y="13795"/>
                    <a:pt x="6414" y="13933"/>
                    <a:pt x="6326" y="14034"/>
                  </a:cubicBezTo>
                  <a:cubicBezTo>
                    <a:pt x="6288" y="14084"/>
                    <a:pt x="6225" y="14122"/>
                    <a:pt x="6162" y="14147"/>
                  </a:cubicBezTo>
                  <a:cubicBezTo>
                    <a:pt x="6116" y="14165"/>
                    <a:pt x="6063" y="14177"/>
                    <a:pt x="6014" y="14177"/>
                  </a:cubicBezTo>
                  <a:cubicBezTo>
                    <a:pt x="5995" y="14177"/>
                    <a:pt x="5978" y="14175"/>
                    <a:pt x="5961" y="14172"/>
                  </a:cubicBezTo>
                  <a:cubicBezTo>
                    <a:pt x="5672" y="14147"/>
                    <a:pt x="5470" y="13883"/>
                    <a:pt x="5521" y="13606"/>
                  </a:cubicBezTo>
                  <a:cubicBezTo>
                    <a:pt x="5533" y="13468"/>
                    <a:pt x="5596" y="13355"/>
                    <a:pt x="5697" y="13254"/>
                  </a:cubicBezTo>
                  <a:cubicBezTo>
                    <a:pt x="5797" y="13166"/>
                    <a:pt x="5911" y="13103"/>
                    <a:pt x="6036" y="13078"/>
                  </a:cubicBezTo>
                  <a:cubicBezTo>
                    <a:pt x="6061" y="13078"/>
                    <a:pt x="6099" y="13066"/>
                    <a:pt x="6124" y="13066"/>
                  </a:cubicBezTo>
                  <a:close/>
                  <a:moveTo>
                    <a:pt x="9343" y="14131"/>
                  </a:moveTo>
                  <a:cubicBezTo>
                    <a:pt x="9384" y="14131"/>
                    <a:pt x="9421" y="14157"/>
                    <a:pt x="9431" y="14210"/>
                  </a:cubicBezTo>
                  <a:lnTo>
                    <a:pt x="9431" y="14197"/>
                  </a:lnTo>
                  <a:lnTo>
                    <a:pt x="9431" y="14197"/>
                  </a:lnTo>
                  <a:cubicBezTo>
                    <a:pt x="9441" y="14264"/>
                    <a:pt x="9393" y="14316"/>
                    <a:pt x="9337" y="14316"/>
                  </a:cubicBezTo>
                  <a:cubicBezTo>
                    <a:pt x="9318" y="14316"/>
                    <a:pt x="9299" y="14310"/>
                    <a:pt x="9281" y="14298"/>
                  </a:cubicBezTo>
                  <a:cubicBezTo>
                    <a:pt x="9205" y="14260"/>
                    <a:pt x="9230" y="14147"/>
                    <a:pt x="9318" y="14134"/>
                  </a:cubicBezTo>
                  <a:cubicBezTo>
                    <a:pt x="9327" y="14132"/>
                    <a:pt x="9335" y="14131"/>
                    <a:pt x="9343" y="14131"/>
                  </a:cubicBezTo>
                  <a:close/>
                  <a:moveTo>
                    <a:pt x="8964" y="14208"/>
                  </a:moveTo>
                  <a:cubicBezTo>
                    <a:pt x="9032" y="14208"/>
                    <a:pt x="9095" y="14255"/>
                    <a:pt x="9117" y="14323"/>
                  </a:cubicBezTo>
                  <a:lnTo>
                    <a:pt x="9117" y="14310"/>
                  </a:lnTo>
                  <a:lnTo>
                    <a:pt x="9117" y="14310"/>
                  </a:lnTo>
                  <a:cubicBezTo>
                    <a:pt x="9137" y="14408"/>
                    <a:pt x="9058" y="14498"/>
                    <a:pt x="8968" y="14498"/>
                  </a:cubicBezTo>
                  <a:cubicBezTo>
                    <a:pt x="8943" y="14498"/>
                    <a:pt x="8916" y="14491"/>
                    <a:pt x="8891" y="14474"/>
                  </a:cubicBezTo>
                  <a:cubicBezTo>
                    <a:pt x="8778" y="14398"/>
                    <a:pt x="8815" y="14235"/>
                    <a:pt x="8941" y="14210"/>
                  </a:cubicBezTo>
                  <a:cubicBezTo>
                    <a:pt x="8949" y="14209"/>
                    <a:pt x="8957" y="14208"/>
                    <a:pt x="8964" y="14208"/>
                  </a:cubicBezTo>
                  <a:close/>
                  <a:moveTo>
                    <a:pt x="7935" y="14373"/>
                  </a:moveTo>
                  <a:cubicBezTo>
                    <a:pt x="7985" y="14373"/>
                    <a:pt x="8036" y="14411"/>
                    <a:pt x="8036" y="14461"/>
                  </a:cubicBezTo>
                  <a:lnTo>
                    <a:pt x="8048" y="14449"/>
                  </a:lnTo>
                  <a:lnTo>
                    <a:pt x="8048" y="14449"/>
                  </a:lnTo>
                  <a:cubicBezTo>
                    <a:pt x="8058" y="14515"/>
                    <a:pt x="8010" y="14567"/>
                    <a:pt x="7954" y="14567"/>
                  </a:cubicBezTo>
                  <a:cubicBezTo>
                    <a:pt x="7935" y="14567"/>
                    <a:pt x="7916" y="14562"/>
                    <a:pt x="7897" y="14549"/>
                  </a:cubicBezTo>
                  <a:cubicBezTo>
                    <a:pt x="7822" y="14499"/>
                    <a:pt x="7847" y="14386"/>
                    <a:pt x="7935" y="14373"/>
                  </a:cubicBezTo>
                  <a:close/>
                  <a:moveTo>
                    <a:pt x="8348" y="14321"/>
                  </a:moveTo>
                  <a:cubicBezTo>
                    <a:pt x="8415" y="14321"/>
                    <a:pt x="8477" y="14369"/>
                    <a:pt x="8488" y="14436"/>
                  </a:cubicBezTo>
                  <a:lnTo>
                    <a:pt x="8476" y="14436"/>
                  </a:lnTo>
                  <a:cubicBezTo>
                    <a:pt x="8505" y="14532"/>
                    <a:pt x="8424" y="14613"/>
                    <a:pt x="8339" y="14613"/>
                  </a:cubicBezTo>
                  <a:cubicBezTo>
                    <a:pt x="8313" y="14613"/>
                    <a:pt x="8286" y="14605"/>
                    <a:pt x="8262" y="14587"/>
                  </a:cubicBezTo>
                  <a:cubicBezTo>
                    <a:pt x="8149" y="14512"/>
                    <a:pt x="8187" y="14336"/>
                    <a:pt x="8325" y="14323"/>
                  </a:cubicBezTo>
                  <a:cubicBezTo>
                    <a:pt x="8333" y="14322"/>
                    <a:pt x="8340" y="14321"/>
                    <a:pt x="8348" y="14321"/>
                  </a:cubicBezTo>
                  <a:close/>
                  <a:moveTo>
                    <a:pt x="12261" y="767"/>
                  </a:moveTo>
                  <a:lnTo>
                    <a:pt x="12261" y="767"/>
                  </a:lnTo>
                  <a:cubicBezTo>
                    <a:pt x="12424" y="1509"/>
                    <a:pt x="12563" y="2251"/>
                    <a:pt x="12714" y="2993"/>
                  </a:cubicBezTo>
                  <a:cubicBezTo>
                    <a:pt x="12852" y="3735"/>
                    <a:pt x="13003" y="4490"/>
                    <a:pt x="13141" y="5231"/>
                  </a:cubicBezTo>
                  <a:lnTo>
                    <a:pt x="13996" y="9696"/>
                  </a:lnTo>
                  <a:lnTo>
                    <a:pt x="14411" y="11934"/>
                  </a:lnTo>
                  <a:lnTo>
                    <a:pt x="14814" y="14172"/>
                  </a:lnTo>
                  <a:lnTo>
                    <a:pt x="15618" y="18649"/>
                  </a:lnTo>
                  <a:lnTo>
                    <a:pt x="15643" y="18787"/>
                  </a:lnTo>
                  <a:lnTo>
                    <a:pt x="15505" y="18812"/>
                  </a:lnTo>
                  <a:lnTo>
                    <a:pt x="12563" y="19315"/>
                  </a:lnTo>
                  <a:lnTo>
                    <a:pt x="9633" y="19818"/>
                  </a:lnTo>
                  <a:cubicBezTo>
                    <a:pt x="8652" y="19969"/>
                    <a:pt x="7671" y="20145"/>
                    <a:pt x="6690" y="20309"/>
                  </a:cubicBezTo>
                  <a:cubicBezTo>
                    <a:pt x="5709" y="20460"/>
                    <a:pt x="4729" y="20623"/>
                    <a:pt x="3748" y="20774"/>
                  </a:cubicBezTo>
                  <a:cubicBezTo>
                    <a:pt x="4716" y="20573"/>
                    <a:pt x="5697" y="20384"/>
                    <a:pt x="6665" y="20195"/>
                  </a:cubicBezTo>
                  <a:cubicBezTo>
                    <a:pt x="7646" y="20007"/>
                    <a:pt x="8614" y="19818"/>
                    <a:pt x="9595" y="19630"/>
                  </a:cubicBezTo>
                  <a:lnTo>
                    <a:pt x="12525" y="19076"/>
                  </a:lnTo>
                  <a:lnTo>
                    <a:pt x="15317" y="18561"/>
                  </a:lnTo>
                  <a:lnTo>
                    <a:pt x="14537" y="14222"/>
                  </a:lnTo>
                  <a:lnTo>
                    <a:pt x="14134" y="11984"/>
                  </a:lnTo>
                  <a:lnTo>
                    <a:pt x="13745" y="9746"/>
                  </a:lnTo>
                  <a:lnTo>
                    <a:pt x="12990" y="5257"/>
                  </a:lnTo>
                  <a:cubicBezTo>
                    <a:pt x="12864" y="4515"/>
                    <a:pt x="12739" y="3760"/>
                    <a:pt x="12625" y="3018"/>
                  </a:cubicBezTo>
                  <a:cubicBezTo>
                    <a:pt x="12500" y="2264"/>
                    <a:pt x="12374" y="1522"/>
                    <a:pt x="12261" y="767"/>
                  </a:cubicBezTo>
                  <a:close/>
                  <a:moveTo>
                    <a:pt x="13015" y="0"/>
                  </a:moveTo>
                  <a:lnTo>
                    <a:pt x="12223" y="139"/>
                  </a:lnTo>
                  <a:lnTo>
                    <a:pt x="0" y="2679"/>
                  </a:lnTo>
                  <a:lnTo>
                    <a:pt x="3043" y="21780"/>
                  </a:lnTo>
                  <a:lnTo>
                    <a:pt x="16486" y="19366"/>
                  </a:lnTo>
                  <a:lnTo>
                    <a:pt x="130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34"/>
            <p:cNvSpPr/>
            <p:nvPr/>
          </p:nvSpPr>
          <p:spPr>
            <a:xfrm>
              <a:off x="6643100" y="4168875"/>
              <a:ext cx="10075" cy="3800"/>
            </a:xfrm>
            <a:custGeom>
              <a:avLst/>
              <a:gdLst/>
              <a:ahLst/>
              <a:cxnLst/>
              <a:rect l="l" t="t" r="r" b="b"/>
              <a:pathLst>
                <a:path w="403" h="152" extrusionOk="0">
                  <a:moveTo>
                    <a:pt x="403" y="1"/>
                  </a:moveTo>
                  <a:lnTo>
                    <a:pt x="63" y="64"/>
                  </a:lnTo>
                  <a:lnTo>
                    <a:pt x="0" y="152"/>
                  </a:lnTo>
                  <a:lnTo>
                    <a:pt x="340" y="89"/>
                  </a:lnTo>
                  <a:lnTo>
                    <a:pt x="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34"/>
            <p:cNvSpPr/>
            <p:nvPr/>
          </p:nvSpPr>
          <p:spPr>
            <a:xfrm>
              <a:off x="6614800" y="4175800"/>
              <a:ext cx="22650" cy="29575"/>
            </a:xfrm>
            <a:custGeom>
              <a:avLst/>
              <a:gdLst/>
              <a:ahLst/>
              <a:cxnLst/>
              <a:rect l="l" t="t" r="r" b="b"/>
              <a:pathLst>
                <a:path w="906" h="1183" extrusionOk="0">
                  <a:moveTo>
                    <a:pt x="906" y="0"/>
                  </a:moveTo>
                  <a:lnTo>
                    <a:pt x="566" y="51"/>
                  </a:lnTo>
                  <a:lnTo>
                    <a:pt x="290" y="453"/>
                  </a:lnTo>
                  <a:lnTo>
                    <a:pt x="0" y="843"/>
                  </a:lnTo>
                  <a:lnTo>
                    <a:pt x="63" y="1182"/>
                  </a:lnTo>
                  <a:lnTo>
                    <a:pt x="478" y="591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34"/>
            <p:cNvSpPr/>
            <p:nvPr/>
          </p:nvSpPr>
          <p:spPr>
            <a:xfrm>
              <a:off x="6640275" y="4139325"/>
              <a:ext cx="17000" cy="22025"/>
            </a:xfrm>
            <a:custGeom>
              <a:avLst/>
              <a:gdLst/>
              <a:ahLst/>
              <a:cxnLst/>
              <a:rect l="l" t="t" r="r" b="b"/>
              <a:pathLst>
                <a:path w="680" h="881" extrusionOk="0">
                  <a:moveTo>
                    <a:pt x="616" y="1"/>
                  </a:moveTo>
                  <a:lnTo>
                    <a:pt x="0" y="881"/>
                  </a:lnTo>
                  <a:lnTo>
                    <a:pt x="340" y="818"/>
                  </a:lnTo>
                  <a:lnTo>
                    <a:pt x="679" y="340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34"/>
            <p:cNvSpPr/>
            <p:nvPr/>
          </p:nvSpPr>
          <p:spPr>
            <a:xfrm>
              <a:off x="6547850" y="3644200"/>
              <a:ext cx="22025" cy="16675"/>
            </a:xfrm>
            <a:custGeom>
              <a:avLst/>
              <a:gdLst/>
              <a:ahLst/>
              <a:cxnLst/>
              <a:rect l="l" t="t" r="r" b="b"/>
              <a:pathLst>
                <a:path w="881" h="667" extrusionOk="0">
                  <a:moveTo>
                    <a:pt x="340" y="0"/>
                  </a:moveTo>
                  <a:lnTo>
                    <a:pt x="0" y="63"/>
                  </a:lnTo>
                  <a:lnTo>
                    <a:pt x="880" y="667"/>
                  </a:lnTo>
                  <a:lnTo>
                    <a:pt x="830" y="340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34"/>
            <p:cNvSpPr/>
            <p:nvPr/>
          </p:nvSpPr>
          <p:spPr>
            <a:xfrm>
              <a:off x="6563550" y="3634775"/>
              <a:ext cx="1925" cy="1575"/>
            </a:xfrm>
            <a:custGeom>
              <a:avLst/>
              <a:gdLst/>
              <a:ahLst/>
              <a:cxnLst/>
              <a:rect l="l" t="t" r="r" b="b"/>
              <a:pathLst>
                <a:path w="77" h="63" extrusionOk="0">
                  <a:moveTo>
                    <a:pt x="64" y="0"/>
                  </a:moveTo>
                  <a:lnTo>
                    <a:pt x="1" y="13"/>
                  </a:lnTo>
                  <a:lnTo>
                    <a:pt x="76" y="6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34"/>
            <p:cNvSpPr/>
            <p:nvPr/>
          </p:nvSpPr>
          <p:spPr>
            <a:xfrm>
              <a:off x="6602225" y="3864875"/>
              <a:ext cx="17000" cy="70450"/>
            </a:xfrm>
            <a:custGeom>
              <a:avLst/>
              <a:gdLst/>
              <a:ahLst/>
              <a:cxnLst/>
              <a:rect l="l" t="t" r="r" b="b"/>
              <a:pathLst>
                <a:path w="680" h="2818" extrusionOk="0">
                  <a:moveTo>
                    <a:pt x="177" y="1"/>
                  </a:moveTo>
                  <a:lnTo>
                    <a:pt x="0" y="353"/>
                  </a:lnTo>
                  <a:lnTo>
                    <a:pt x="202" y="1447"/>
                  </a:lnTo>
                  <a:lnTo>
                    <a:pt x="403" y="2554"/>
                  </a:lnTo>
                  <a:lnTo>
                    <a:pt x="680" y="2818"/>
                  </a:lnTo>
                  <a:lnTo>
                    <a:pt x="428" y="1409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E5C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34"/>
            <p:cNvSpPr/>
            <p:nvPr/>
          </p:nvSpPr>
          <p:spPr>
            <a:xfrm>
              <a:off x="6559150" y="3631000"/>
              <a:ext cx="5700" cy="2525"/>
            </a:xfrm>
            <a:custGeom>
              <a:avLst/>
              <a:gdLst/>
              <a:ahLst/>
              <a:cxnLst/>
              <a:rect l="l" t="t" r="r" b="b"/>
              <a:pathLst>
                <a:path w="228" h="101" extrusionOk="0">
                  <a:moveTo>
                    <a:pt x="215" y="0"/>
                  </a:moveTo>
                  <a:lnTo>
                    <a:pt x="1" y="38"/>
                  </a:lnTo>
                  <a:lnTo>
                    <a:pt x="89" y="101"/>
                  </a:lnTo>
                  <a:lnTo>
                    <a:pt x="227" y="76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34"/>
            <p:cNvSpPr/>
            <p:nvPr/>
          </p:nvSpPr>
          <p:spPr>
            <a:xfrm>
              <a:off x="6309225" y="4002125"/>
              <a:ext cx="63525" cy="25750"/>
            </a:xfrm>
            <a:custGeom>
              <a:avLst/>
              <a:gdLst/>
              <a:ahLst/>
              <a:cxnLst/>
              <a:rect l="l" t="t" r="r" b="b"/>
              <a:pathLst>
                <a:path w="2541" h="1030" extrusionOk="0">
                  <a:moveTo>
                    <a:pt x="2541" y="1025"/>
                  </a:moveTo>
                  <a:cubicBezTo>
                    <a:pt x="2528" y="1026"/>
                    <a:pt x="2515" y="1026"/>
                    <a:pt x="2502" y="1027"/>
                  </a:cubicBezTo>
                  <a:lnTo>
                    <a:pt x="2502" y="1027"/>
                  </a:lnTo>
                  <a:cubicBezTo>
                    <a:pt x="2515" y="1026"/>
                    <a:pt x="2528" y="1026"/>
                    <a:pt x="2541" y="1025"/>
                  </a:cubicBezTo>
                  <a:close/>
                  <a:moveTo>
                    <a:pt x="658" y="1"/>
                  </a:moveTo>
                  <a:cubicBezTo>
                    <a:pt x="636" y="1"/>
                    <a:pt x="614" y="2"/>
                    <a:pt x="592" y="6"/>
                  </a:cubicBezTo>
                  <a:cubicBezTo>
                    <a:pt x="580" y="5"/>
                    <a:pt x="568" y="5"/>
                    <a:pt x="556" y="5"/>
                  </a:cubicBezTo>
                  <a:cubicBezTo>
                    <a:pt x="406" y="5"/>
                    <a:pt x="269" y="77"/>
                    <a:pt x="164" y="182"/>
                  </a:cubicBezTo>
                  <a:cubicBezTo>
                    <a:pt x="51" y="295"/>
                    <a:pt x="1" y="459"/>
                    <a:pt x="51" y="610"/>
                  </a:cubicBezTo>
                  <a:cubicBezTo>
                    <a:pt x="114" y="761"/>
                    <a:pt x="252" y="861"/>
                    <a:pt x="416" y="861"/>
                  </a:cubicBezTo>
                  <a:cubicBezTo>
                    <a:pt x="265" y="849"/>
                    <a:pt x="127" y="748"/>
                    <a:pt x="76" y="597"/>
                  </a:cubicBezTo>
                  <a:cubicBezTo>
                    <a:pt x="38" y="459"/>
                    <a:pt x="76" y="308"/>
                    <a:pt x="189" y="207"/>
                  </a:cubicBezTo>
                  <a:cubicBezTo>
                    <a:pt x="303" y="107"/>
                    <a:pt x="441" y="44"/>
                    <a:pt x="592" y="44"/>
                  </a:cubicBezTo>
                  <a:cubicBezTo>
                    <a:pt x="606" y="42"/>
                    <a:pt x="620" y="42"/>
                    <a:pt x="634" y="42"/>
                  </a:cubicBezTo>
                  <a:cubicBezTo>
                    <a:pt x="761" y="42"/>
                    <a:pt x="893" y="90"/>
                    <a:pt x="994" y="169"/>
                  </a:cubicBezTo>
                  <a:cubicBezTo>
                    <a:pt x="1120" y="258"/>
                    <a:pt x="1221" y="358"/>
                    <a:pt x="1309" y="484"/>
                  </a:cubicBezTo>
                  <a:cubicBezTo>
                    <a:pt x="1409" y="597"/>
                    <a:pt x="1522" y="710"/>
                    <a:pt x="1635" y="811"/>
                  </a:cubicBezTo>
                  <a:cubicBezTo>
                    <a:pt x="1774" y="899"/>
                    <a:pt x="1912" y="962"/>
                    <a:pt x="2063" y="999"/>
                  </a:cubicBezTo>
                  <a:cubicBezTo>
                    <a:pt x="2183" y="1018"/>
                    <a:pt x="2296" y="1030"/>
                    <a:pt x="2412" y="1030"/>
                  </a:cubicBezTo>
                  <a:cubicBezTo>
                    <a:pt x="2441" y="1030"/>
                    <a:pt x="2471" y="1029"/>
                    <a:pt x="2502" y="1027"/>
                  </a:cubicBezTo>
                  <a:lnTo>
                    <a:pt x="2502" y="1027"/>
                  </a:lnTo>
                  <a:cubicBezTo>
                    <a:pt x="2479" y="1028"/>
                    <a:pt x="2457" y="1029"/>
                    <a:pt x="2435" y="1029"/>
                  </a:cubicBezTo>
                  <a:cubicBezTo>
                    <a:pt x="2157" y="1029"/>
                    <a:pt x="1884" y="942"/>
                    <a:pt x="1661" y="786"/>
                  </a:cubicBezTo>
                  <a:cubicBezTo>
                    <a:pt x="1547" y="685"/>
                    <a:pt x="1434" y="572"/>
                    <a:pt x="1346" y="459"/>
                  </a:cubicBezTo>
                  <a:cubicBezTo>
                    <a:pt x="1258" y="333"/>
                    <a:pt x="1158" y="220"/>
                    <a:pt x="1032" y="119"/>
                  </a:cubicBezTo>
                  <a:cubicBezTo>
                    <a:pt x="969" y="81"/>
                    <a:pt x="894" y="44"/>
                    <a:pt x="818" y="19"/>
                  </a:cubicBezTo>
                  <a:cubicBezTo>
                    <a:pt x="765" y="10"/>
                    <a:pt x="711" y="1"/>
                    <a:pt x="658" y="1"/>
                  </a:cubicBezTo>
                  <a:close/>
                </a:path>
              </a:pathLst>
            </a:custGeom>
            <a:solidFill>
              <a:srgbClr val="E5C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34"/>
            <p:cNvSpPr/>
            <p:nvPr/>
          </p:nvSpPr>
          <p:spPr>
            <a:xfrm>
              <a:off x="6564175" y="3660225"/>
              <a:ext cx="41225" cy="206250"/>
            </a:xfrm>
            <a:custGeom>
              <a:avLst/>
              <a:gdLst/>
              <a:ahLst/>
              <a:cxnLst/>
              <a:rect l="l" t="t" r="r" b="b"/>
              <a:pathLst>
                <a:path w="1649" h="8250" extrusionOk="0">
                  <a:moveTo>
                    <a:pt x="1" y="1"/>
                  </a:moveTo>
                  <a:lnTo>
                    <a:pt x="1472" y="8250"/>
                  </a:lnTo>
                  <a:lnTo>
                    <a:pt x="1648" y="7910"/>
                  </a:lnTo>
                  <a:lnTo>
                    <a:pt x="265" y="1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34"/>
            <p:cNvSpPr/>
            <p:nvPr/>
          </p:nvSpPr>
          <p:spPr>
            <a:xfrm>
              <a:off x="6611975" y="4178000"/>
              <a:ext cx="12900" cy="15100"/>
            </a:xfrm>
            <a:custGeom>
              <a:avLst/>
              <a:gdLst/>
              <a:ahLst/>
              <a:cxnLst/>
              <a:rect l="l" t="t" r="r" b="b"/>
              <a:pathLst>
                <a:path w="516" h="604" extrusionOk="0">
                  <a:moveTo>
                    <a:pt x="516" y="0"/>
                  </a:moveTo>
                  <a:lnTo>
                    <a:pt x="0" y="88"/>
                  </a:lnTo>
                  <a:lnTo>
                    <a:pt x="88" y="604"/>
                  </a:lnTo>
                  <a:lnTo>
                    <a:pt x="302" y="302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34"/>
            <p:cNvSpPr/>
            <p:nvPr/>
          </p:nvSpPr>
          <p:spPr>
            <a:xfrm>
              <a:off x="6560100" y="3642300"/>
              <a:ext cx="7575" cy="6325"/>
            </a:xfrm>
            <a:custGeom>
              <a:avLst/>
              <a:gdLst/>
              <a:ahLst/>
              <a:cxnLst/>
              <a:rect l="l" t="t" r="r" b="b"/>
              <a:pathLst>
                <a:path w="303" h="253" extrusionOk="0">
                  <a:moveTo>
                    <a:pt x="265" y="1"/>
                  </a:moveTo>
                  <a:lnTo>
                    <a:pt x="0" y="51"/>
                  </a:lnTo>
                  <a:lnTo>
                    <a:pt x="302" y="252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34"/>
            <p:cNvSpPr/>
            <p:nvPr/>
          </p:nvSpPr>
          <p:spPr>
            <a:xfrm>
              <a:off x="6596250" y="3878075"/>
              <a:ext cx="12275" cy="47200"/>
            </a:xfrm>
            <a:custGeom>
              <a:avLst/>
              <a:gdLst/>
              <a:ahLst/>
              <a:cxnLst/>
              <a:rect l="l" t="t" r="r" b="b"/>
              <a:pathLst>
                <a:path w="491" h="1888" extrusionOk="0">
                  <a:moveTo>
                    <a:pt x="151" y="1"/>
                  </a:moveTo>
                  <a:lnTo>
                    <a:pt x="1" y="303"/>
                  </a:lnTo>
                  <a:lnTo>
                    <a:pt x="126" y="982"/>
                  </a:lnTo>
                  <a:lnTo>
                    <a:pt x="252" y="1661"/>
                  </a:lnTo>
                  <a:lnTo>
                    <a:pt x="491" y="1887"/>
                  </a:lnTo>
                  <a:lnTo>
                    <a:pt x="328" y="944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E5C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34"/>
            <p:cNvSpPr/>
            <p:nvPr/>
          </p:nvSpPr>
          <p:spPr>
            <a:xfrm>
              <a:off x="6607250" y="4173275"/>
              <a:ext cx="20775" cy="24225"/>
            </a:xfrm>
            <a:custGeom>
              <a:avLst/>
              <a:gdLst/>
              <a:ahLst/>
              <a:cxnLst/>
              <a:rect l="l" t="t" r="r" b="b"/>
              <a:pathLst>
                <a:path w="831" h="969" extrusionOk="0">
                  <a:moveTo>
                    <a:pt x="831" y="1"/>
                  </a:moveTo>
                  <a:lnTo>
                    <a:pt x="1" y="152"/>
                  </a:lnTo>
                  <a:lnTo>
                    <a:pt x="152" y="969"/>
                  </a:lnTo>
                  <a:lnTo>
                    <a:pt x="214" y="881"/>
                  </a:lnTo>
                  <a:lnTo>
                    <a:pt x="89" y="214"/>
                  </a:lnTo>
                  <a:lnTo>
                    <a:pt x="768" y="89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34"/>
            <p:cNvSpPr/>
            <p:nvPr/>
          </p:nvSpPr>
          <p:spPr>
            <a:xfrm>
              <a:off x="6619200" y="4171400"/>
              <a:ext cx="50650" cy="57550"/>
            </a:xfrm>
            <a:custGeom>
              <a:avLst/>
              <a:gdLst/>
              <a:ahLst/>
              <a:cxnLst/>
              <a:rect l="l" t="t" r="r" b="b"/>
              <a:pathLst>
                <a:path w="2026" h="2302" extrusionOk="0">
                  <a:moveTo>
                    <a:pt x="1686" y="0"/>
                  </a:moveTo>
                  <a:lnTo>
                    <a:pt x="1396" y="51"/>
                  </a:lnTo>
                  <a:lnTo>
                    <a:pt x="692" y="1031"/>
                  </a:lnTo>
                  <a:lnTo>
                    <a:pt x="1" y="2000"/>
                  </a:lnTo>
                  <a:lnTo>
                    <a:pt x="51" y="2301"/>
                  </a:lnTo>
                  <a:lnTo>
                    <a:pt x="1321" y="2075"/>
                  </a:lnTo>
                  <a:lnTo>
                    <a:pt x="692" y="1648"/>
                  </a:lnTo>
                  <a:lnTo>
                    <a:pt x="755" y="1560"/>
                  </a:lnTo>
                  <a:lnTo>
                    <a:pt x="1459" y="2050"/>
                  </a:lnTo>
                  <a:lnTo>
                    <a:pt x="1635" y="2012"/>
                  </a:lnTo>
                  <a:lnTo>
                    <a:pt x="1007" y="1585"/>
                  </a:lnTo>
                  <a:lnTo>
                    <a:pt x="1069" y="1497"/>
                  </a:lnTo>
                  <a:lnTo>
                    <a:pt x="1786" y="1987"/>
                  </a:lnTo>
                  <a:lnTo>
                    <a:pt x="1962" y="1962"/>
                  </a:lnTo>
                  <a:lnTo>
                    <a:pt x="1333" y="1534"/>
                  </a:lnTo>
                  <a:lnTo>
                    <a:pt x="1371" y="1484"/>
                  </a:lnTo>
                  <a:lnTo>
                    <a:pt x="1396" y="1446"/>
                  </a:lnTo>
                  <a:lnTo>
                    <a:pt x="2025" y="1874"/>
                  </a:lnTo>
                  <a:lnTo>
                    <a:pt x="2025" y="1874"/>
                  </a:lnTo>
                  <a:lnTo>
                    <a:pt x="2000" y="1698"/>
                  </a:lnTo>
                  <a:lnTo>
                    <a:pt x="1283" y="1207"/>
                  </a:lnTo>
                  <a:lnTo>
                    <a:pt x="1346" y="1119"/>
                  </a:lnTo>
                  <a:lnTo>
                    <a:pt x="1975" y="1547"/>
                  </a:lnTo>
                  <a:lnTo>
                    <a:pt x="1937" y="1383"/>
                  </a:lnTo>
                  <a:lnTo>
                    <a:pt x="1220" y="893"/>
                  </a:lnTo>
                  <a:lnTo>
                    <a:pt x="1283" y="805"/>
                  </a:lnTo>
                  <a:lnTo>
                    <a:pt x="1912" y="1233"/>
                  </a:lnTo>
                  <a:lnTo>
                    <a:pt x="16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34"/>
            <p:cNvSpPr/>
            <p:nvPr/>
          </p:nvSpPr>
          <p:spPr>
            <a:xfrm>
              <a:off x="6613850" y="4211625"/>
              <a:ext cx="3175" cy="10400"/>
            </a:xfrm>
            <a:custGeom>
              <a:avLst/>
              <a:gdLst/>
              <a:ahLst/>
              <a:cxnLst/>
              <a:rect l="l" t="t" r="r" b="b"/>
              <a:pathLst>
                <a:path w="127" h="416" extrusionOk="0">
                  <a:moveTo>
                    <a:pt x="64" y="1"/>
                  </a:moveTo>
                  <a:lnTo>
                    <a:pt x="1" y="76"/>
                  </a:lnTo>
                  <a:lnTo>
                    <a:pt x="64" y="416"/>
                  </a:lnTo>
                  <a:lnTo>
                    <a:pt x="127" y="328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34"/>
            <p:cNvSpPr/>
            <p:nvPr/>
          </p:nvSpPr>
          <p:spPr>
            <a:xfrm>
              <a:off x="6611650" y="4199375"/>
              <a:ext cx="3175" cy="10400"/>
            </a:xfrm>
            <a:custGeom>
              <a:avLst/>
              <a:gdLst/>
              <a:ahLst/>
              <a:cxnLst/>
              <a:rect l="l" t="t" r="r" b="b"/>
              <a:pathLst>
                <a:path w="127" h="416" extrusionOk="0">
                  <a:moveTo>
                    <a:pt x="64" y="0"/>
                  </a:moveTo>
                  <a:lnTo>
                    <a:pt x="1" y="76"/>
                  </a:lnTo>
                  <a:lnTo>
                    <a:pt x="64" y="415"/>
                  </a:lnTo>
                  <a:lnTo>
                    <a:pt x="126" y="327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34"/>
            <p:cNvSpPr/>
            <p:nvPr/>
          </p:nvSpPr>
          <p:spPr>
            <a:xfrm>
              <a:off x="6652525" y="4151600"/>
              <a:ext cx="6625" cy="7550"/>
            </a:xfrm>
            <a:custGeom>
              <a:avLst/>
              <a:gdLst/>
              <a:ahLst/>
              <a:cxnLst/>
              <a:rect l="l" t="t" r="r" b="b"/>
              <a:pathLst>
                <a:path w="265" h="302" extrusionOk="0">
                  <a:moveTo>
                    <a:pt x="214" y="0"/>
                  </a:moveTo>
                  <a:lnTo>
                    <a:pt x="0" y="302"/>
                  </a:lnTo>
                  <a:lnTo>
                    <a:pt x="265" y="252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34"/>
            <p:cNvSpPr/>
            <p:nvPr/>
          </p:nvSpPr>
          <p:spPr>
            <a:xfrm>
              <a:off x="6655675" y="4167625"/>
              <a:ext cx="5350" cy="2525"/>
            </a:xfrm>
            <a:custGeom>
              <a:avLst/>
              <a:gdLst/>
              <a:ahLst/>
              <a:cxnLst/>
              <a:rect l="l" t="t" r="r" b="b"/>
              <a:pathLst>
                <a:path w="214" h="101" extrusionOk="0">
                  <a:moveTo>
                    <a:pt x="201" y="0"/>
                  </a:moveTo>
                  <a:lnTo>
                    <a:pt x="63" y="25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214" y="63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34"/>
            <p:cNvSpPr/>
            <p:nvPr/>
          </p:nvSpPr>
          <p:spPr>
            <a:xfrm>
              <a:off x="6658800" y="4164175"/>
              <a:ext cx="1600" cy="1575"/>
            </a:xfrm>
            <a:custGeom>
              <a:avLst/>
              <a:gdLst/>
              <a:ahLst/>
              <a:cxnLst/>
              <a:rect l="l" t="t" r="r" b="b"/>
              <a:pathLst>
                <a:path w="64" h="63" extrusionOk="0">
                  <a:moveTo>
                    <a:pt x="51" y="0"/>
                  </a:moveTo>
                  <a:lnTo>
                    <a:pt x="1" y="63"/>
                  </a:lnTo>
                  <a:lnTo>
                    <a:pt x="64" y="5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34"/>
            <p:cNvSpPr/>
            <p:nvPr/>
          </p:nvSpPr>
          <p:spPr>
            <a:xfrm>
              <a:off x="6633650" y="4167000"/>
              <a:ext cx="9775" cy="3150"/>
            </a:xfrm>
            <a:custGeom>
              <a:avLst/>
              <a:gdLst/>
              <a:ahLst/>
              <a:cxnLst/>
              <a:rect l="l" t="t" r="r" b="b"/>
              <a:pathLst>
                <a:path w="391" h="126" extrusionOk="0">
                  <a:moveTo>
                    <a:pt x="391" y="0"/>
                  </a:moveTo>
                  <a:lnTo>
                    <a:pt x="51" y="63"/>
                  </a:lnTo>
                  <a:lnTo>
                    <a:pt x="1" y="126"/>
                  </a:lnTo>
                  <a:lnTo>
                    <a:pt x="340" y="76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34"/>
            <p:cNvSpPr/>
            <p:nvPr/>
          </p:nvSpPr>
          <p:spPr>
            <a:xfrm>
              <a:off x="6630525" y="4171075"/>
              <a:ext cx="10075" cy="3800"/>
            </a:xfrm>
            <a:custGeom>
              <a:avLst/>
              <a:gdLst/>
              <a:ahLst/>
              <a:cxnLst/>
              <a:rect l="l" t="t" r="r" b="b"/>
              <a:pathLst>
                <a:path w="403" h="152" extrusionOk="0">
                  <a:moveTo>
                    <a:pt x="403" y="1"/>
                  </a:moveTo>
                  <a:lnTo>
                    <a:pt x="63" y="6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340" y="89"/>
                  </a:lnTo>
                  <a:lnTo>
                    <a:pt x="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34"/>
            <p:cNvSpPr/>
            <p:nvPr/>
          </p:nvSpPr>
          <p:spPr>
            <a:xfrm>
              <a:off x="6617000" y="4173275"/>
              <a:ext cx="33025" cy="44350"/>
            </a:xfrm>
            <a:custGeom>
              <a:avLst/>
              <a:gdLst/>
              <a:ahLst/>
              <a:cxnLst/>
              <a:rect l="l" t="t" r="r" b="b"/>
              <a:pathLst>
                <a:path w="1321" h="1774" extrusionOk="0">
                  <a:moveTo>
                    <a:pt x="1321" y="1"/>
                  </a:moveTo>
                  <a:lnTo>
                    <a:pt x="981" y="64"/>
                  </a:lnTo>
                  <a:lnTo>
                    <a:pt x="491" y="755"/>
                  </a:lnTo>
                  <a:lnTo>
                    <a:pt x="1" y="1434"/>
                  </a:lnTo>
                  <a:lnTo>
                    <a:pt x="63" y="1774"/>
                  </a:lnTo>
                  <a:lnTo>
                    <a:pt x="692" y="893"/>
                  </a:lnTo>
                  <a:lnTo>
                    <a:pt x="13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34"/>
            <p:cNvSpPr/>
            <p:nvPr/>
          </p:nvSpPr>
          <p:spPr>
            <a:xfrm>
              <a:off x="6613225" y="4228300"/>
              <a:ext cx="1600" cy="1900"/>
            </a:xfrm>
            <a:custGeom>
              <a:avLst/>
              <a:gdLst/>
              <a:ahLst/>
              <a:cxnLst/>
              <a:rect l="l" t="t" r="r" b="b"/>
              <a:pathLst>
                <a:path w="64" h="76" extrusionOk="0">
                  <a:moveTo>
                    <a:pt x="51" y="0"/>
                  </a:moveTo>
                  <a:lnTo>
                    <a:pt x="1" y="76"/>
                  </a:lnTo>
                  <a:lnTo>
                    <a:pt x="63" y="63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34"/>
            <p:cNvSpPr/>
            <p:nvPr/>
          </p:nvSpPr>
          <p:spPr>
            <a:xfrm>
              <a:off x="6611025" y="4216025"/>
              <a:ext cx="2550" cy="10100"/>
            </a:xfrm>
            <a:custGeom>
              <a:avLst/>
              <a:gdLst/>
              <a:ahLst/>
              <a:cxnLst/>
              <a:rect l="l" t="t" r="r" b="b"/>
              <a:pathLst>
                <a:path w="102" h="404" extrusionOk="0">
                  <a:moveTo>
                    <a:pt x="51" y="1"/>
                  </a:moveTo>
                  <a:lnTo>
                    <a:pt x="1" y="64"/>
                  </a:lnTo>
                  <a:lnTo>
                    <a:pt x="63" y="403"/>
                  </a:lnTo>
                  <a:lnTo>
                    <a:pt x="101" y="340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34"/>
            <p:cNvSpPr/>
            <p:nvPr/>
          </p:nvSpPr>
          <p:spPr>
            <a:xfrm>
              <a:off x="6603175" y="4169200"/>
              <a:ext cx="27675" cy="32400"/>
            </a:xfrm>
            <a:custGeom>
              <a:avLst/>
              <a:gdLst/>
              <a:ahLst/>
              <a:cxnLst/>
              <a:rect l="l" t="t" r="r" b="b"/>
              <a:pathLst>
                <a:path w="1107" h="1296" extrusionOk="0">
                  <a:moveTo>
                    <a:pt x="1107" y="0"/>
                  </a:moveTo>
                  <a:lnTo>
                    <a:pt x="0" y="201"/>
                  </a:lnTo>
                  <a:lnTo>
                    <a:pt x="201" y="1295"/>
                  </a:lnTo>
                  <a:lnTo>
                    <a:pt x="239" y="1220"/>
                  </a:lnTo>
                  <a:lnTo>
                    <a:pt x="76" y="252"/>
                  </a:lnTo>
                  <a:lnTo>
                    <a:pt x="1069" y="76"/>
                  </a:lnTo>
                  <a:lnTo>
                    <a:pt x="11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34"/>
            <p:cNvSpPr/>
            <p:nvPr/>
          </p:nvSpPr>
          <p:spPr>
            <a:xfrm>
              <a:off x="6616050" y="4223900"/>
              <a:ext cx="2550" cy="5675"/>
            </a:xfrm>
            <a:custGeom>
              <a:avLst/>
              <a:gdLst/>
              <a:ahLst/>
              <a:cxnLst/>
              <a:rect l="l" t="t" r="r" b="b"/>
              <a:pathLst>
                <a:path w="102" h="227" extrusionOk="0">
                  <a:moveTo>
                    <a:pt x="64" y="0"/>
                  </a:moveTo>
                  <a:lnTo>
                    <a:pt x="1" y="88"/>
                  </a:lnTo>
                  <a:lnTo>
                    <a:pt x="26" y="227"/>
                  </a:lnTo>
                  <a:lnTo>
                    <a:pt x="101" y="21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34"/>
            <p:cNvSpPr/>
            <p:nvPr/>
          </p:nvSpPr>
          <p:spPr>
            <a:xfrm>
              <a:off x="6608825" y="4203775"/>
              <a:ext cx="2550" cy="10075"/>
            </a:xfrm>
            <a:custGeom>
              <a:avLst/>
              <a:gdLst/>
              <a:ahLst/>
              <a:cxnLst/>
              <a:rect l="l" t="t" r="r" b="b"/>
              <a:pathLst>
                <a:path w="102" h="403" extrusionOk="0">
                  <a:moveTo>
                    <a:pt x="51" y="0"/>
                  </a:moveTo>
                  <a:lnTo>
                    <a:pt x="1" y="63"/>
                  </a:lnTo>
                  <a:lnTo>
                    <a:pt x="63" y="403"/>
                  </a:lnTo>
                  <a:lnTo>
                    <a:pt x="101" y="34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34"/>
            <p:cNvSpPr/>
            <p:nvPr/>
          </p:nvSpPr>
          <p:spPr>
            <a:xfrm>
              <a:off x="6646225" y="4164800"/>
              <a:ext cx="9775" cy="3150"/>
            </a:xfrm>
            <a:custGeom>
              <a:avLst/>
              <a:gdLst/>
              <a:ahLst/>
              <a:cxnLst/>
              <a:rect l="l" t="t" r="r" b="b"/>
              <a:pathLst>
                <a:path w="391" h="126" extrusionOk="0">
                  <a:moveTo>
                    <a:pt x="391" y="0"/>
                  </a:moveTo>
                  <a:lnTo>
                    <a:pt x="51" y="63"/>
                  </a:lnTo>
                  <a:lnTo>
                    <a:pt x="1" y="126"/>
                  </a:lnTo>
                  <a:lnTo>
                    <a:pt x="340" y="63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34"/>
            <p:cNvSpPr/>
            <p:nvPr/>
          </p:nvSpPr>
          <p:spPr>
            <a:xfrm>
              <a:off x="6461075" y="4228925"/>
              <a:ext cx="127650" cy="27050"/>
            </a:xfrm>
            <a:custGeom>
              <a:avLst/>
              <a:gdLst/>
              <a:ahLst/>
              <a:cxnLst/>
              <a:rect l="l" t="t" r="r" b="b"/>
              <a:pathLst>
                <a:path w="5106" h="1082" extrusionOk="0">
                  <a:moveTo>
                    <a:pt x="5106" y="0"/>
                  </a:moveTo>
                  <a:lnTo>
                    <a:pt x="0" y="918"/>
                  </a:lnTo>
                  <a:lnTo>
                    <a:pt x="352" y="1082"/>
                  </a:lnTo>
                  <a:lnTo>
                    <a:pt x="4917" y="264"/>
                  </a:lnTo>
                  <a:lnTo>
                    <a:pt x="51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34"/>
            <p:cNvSpPr/>
            <p:nvPr/>
          </p:nvSpPr>
          <p:spPr>
            <a:xfrm>
              <a:off x="6410775" y="4238050"/>
              <a:ext cx="26425" cy="11950"/>
            </a:xfrm>
            <a:custGeom>
              <a:avLst/>
              <a:gdLst/>
              <a:ahLst/>
              <a:cxnLst/>
              <a:rect l="l" t="t" r="r" b="b"/>
              <a:pathLst>
                <a:path w="1057" h="478" extrusionOk="0">
                  <a:moveTo>
                    <a:pt x="466" y="0"/>
                  </a:moveTo>
                  <a:lnTo>
                    <a:pt x="0" y="478"/>
                  </a:lnTo>
                  <a:lnTo>
                    <a:pt x="0" y="478"/>
                  </a:lnTo>
                  <a:lnTo>
                    <a:pt x="529" y="377"/>
                  </a:lnTo>
                  <a:lnTo>
                    <a:pt x="1057" y="289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E5C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34"/>
            <p:cNvSpPr/>
            <p:nvPr/>
          </p:nvSpPr>
          <p:spPr>
            <a:xfrm>
              <a:off x="6401025" y="4247150"/>
              <a:ext cx="48450" cy="12600"/>
            </a:xfrm>
            <a:custGeom>
              <a:avLst/>
              <a:gdLst/>
              <a:ahLst/>
              <a:cxnLst/>
              <a:rect l="l" t="t" r="r" b="b"/>
              <a:pathLst>
                <a:path w="1938" h="504" extrusionOk="0">
                  <a:moveTo>
                    <a:pt x="1623" y="1"/>
                  </a:moveTo>
                  <a:lnTo>
                    <a:pt x="944" y="127"/>
                  </a:lnTo>
                  <a:lnTo>
                    <a:pt x="252" y="252"/>
                  </a:lnTo>
                  <a:lnTo>
                    <a:pt x="1" y="504"/>
                  </a:lnTo>
                  <a:lnTo>
                    <a:pt x="1" y="504"/>
                  </a:lnTo>
                  <a:lnTo>
                    <a:pt x="969" y="328"/>
                  </a:lnTo>
                  <a:lnTo>
                    <a:pt x="1937" y="152"/>
                  </a:lnTo>
                  <a:lnTo>
                    <a:pt x="1623" y="1"/>
                  </a:lnTo>
                  <a:close/>
                </a:path>
              </a:pathLst>
            </a:custGeom>
            <a:solidFill>
              <a:srgbClr val="E5C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34"/>
            <p:cNvSpPr/>
            <p:nvPr/>
          </p:nvSpPr>
          <p:spPr>
            <a:xfrm>
              <a:off x="6600650" y="4225150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202" y="1"/>
                  </a:moveTo>
                  <a:lnTo>
                    <a:pt x="1" y="290"/>
                  </a:lnTo>
                  <a:lnTo>
                    <a:pt x="1" y="290"/>
                  </a:lnTo>
                  <a:lnTo>
                    <a:pt x="252" y="252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34"/>
            <p:cNvSpPr/>
            <p:nvPr/>
          </p:nvSpPr>
          <p:spPr>
            <a:xfrm>
              <a:off x="6238800" y="4295575"/>
              <a:ext cx="1600" cy="1600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1" y="0"/>
                  </a:moveTo>
                  <a:lnTo>
                    <a:pt x="14" y="63"/>
                  </a:lnTo>
                  <a:lnTo>
                    <a:pt x="64" y="63"/>
                  </a:lnTo>
                  <a:lnTo>
                    <a:pt x="64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34"/>
            <p:cNvSpPr/>
            <p:nvPr/>
          </p:nvSpPr>
          <p:spPr>
            <a:xfrm>
              <a:off x="6588075" y="4212575"/>
              <a:ext cx="17000" cy="22025"/>
            </a:xfrm>
            <a:custGeom>
              <a:avLst/>
              <a:gdLst/>
              <a:ahLst/>
              <a:cxnLst/>
              <a:rect l="l" t="t" r="r" b="b"/>
              <a:pathLst>
                <a:path w="680" h="881" extrusionOk="0">
                  <a:moveTo>
                    <a:pt x="617" y="1"/>
                  </a:moveTo>
                  <a:lnTo>
                    <a:pt x="1" y="881"/>
                  </a:lnTo>
                  <a:lnTo>
                    <a:pt x="340" y="830"/>
                  </a:lnTo>
                  <a:lnTo>
                    <a:pt x="680" y="340"/>
                  </a:lnTo>
                  <a:lnTo>
                    <a:pt x="6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34"/>
            <p:cNvSpPr/>
            <p:nvPr/>
          </p:nvSpPr>
          <p:spPr>
            <a:xfrm>
              <a:off x="6390975" y="4253125"/>
              <a:ext cx="71700" cy="17000"/>
            </a:xfrm>
            <a:custGeom>
              <a:avLst/>
              <a:gdLst/>
              <a:ahLst/>
              <a:cxnLst/>
              <a:rect l="l" t="t" r="r" b="b"/>
              <a:pathLst>
                <a:path w="2868" h="680" extrusionOk="0">
                  <a:moveTo>
                    <a:pt x="2515" y="1"/>
                  </a:moveTo>
                  <a:lnTo>
                    <a:pt x="1396" y="202"/>
                  </a:lnTo>
                  <a:lnTo>
                    <a:pt x="264" y="403"/>
                  </a:lnTo>
                  <a:lnTo>
                    <a:pt x="0" y="680"/>
                  </a:lnTo>
                  <a:lnTo>
                    <a:pt x="1434" y="416"/>
                  </a:lnTo>
                  <a:lnTo>
                    <a:pt x="2867" y="164"/>
                  </a:lnTo>
                  <a:lnTo>
                    <a:pt x="2515" y="1"/>
                  </a:lnTo>
                  <a:close/>
                </a:path>
              </a:pathLst>
            </a:custGeom>
            <a:solidFill>
              <a:srgbClr val="E5C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34"/>
            <p:cNvSpPr/>
            <p:nvPr/>
          </p:nvSpPr>
          <p:spPr>
            <a:xfrm>
              <a:off x="6236600" y="4283300"/>
              <a:ext cx="3175" cy="9775"/>
            </a:xfrm>
            <a:custGeom>
              <a:avLst/>
              <a:gdLst/>
              <a:ahLst/>
              <a:cxnLst/>
              <a:rect l="l" t="t" r="r" b="b"/>
              <a:pathLst>
                <a:path w="127" h="391" extrusionOk="0">
                  <a:moveTo>
                    <a:pt x="1" y="1"/>
                  </a:moveTo>
                  <a:lnTo>
                    <a:pt x="51" y="340"/>
                  </a:lnTo>
                  <a:lnTo>
                    <a:pt x="127" y="391"/>
                  </a:lnTo>
                  <a:lnTo>
                    <a:pt x="64" y="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34"/>
            <p:cNvSpPr/>
            <p:nvPr/>
          </p:nvSpPr>
          <p:spPr>
            <a:xfrm>
              <a:off x="6234400" y="4271050"/>
              <a:ext cx="3175" cy="9450"/>
            </a:xfrm>
            <a:custGeom>
              <a:avLst/>
              <a:gdLst/>
              <a:ahLst/>
              <a:cxnLst/>
              <a:rect l="l" t="t" r="r" b="b"/>
              <a:pathLst>
                <a:path w="127" h="378" extrusionOk="0">
                  <a:moveTo>
                    <a:pt x="1" y="0"/>
                  </a:moveTo>
                  <a:lnTo>
                    <a:pt x="51" y="340"/>
                  </a:lnTo>
                  <a:lnTo>
                    <a:pt x="127" y="378"/>
                  </a:lnTo>
                  <a:lnTo>
                    <a:pt x="127" y="378"/>
                  </a:lnTo>
                  <a:lnTo>
                    <a:pt x="64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34"/>
            <p:cNvSpPr/>
            <p:nvPr/>
          </p:nvSpPr>
          <p:spPr>
            <a:xfrm>
              <a:off x="6366125" y="3859725"/>
              <a:ext cx="63525" cy="25750"/>
            </a:xfrm>
            <a:custGeom>
              <a:avLst/>
              <a:gdLst/>
              <a:ahLst/>
              <a:cxnLst/>
              <a:rect l="l" t="t" r="r" b="b"/>
              <a:pathLst>
                <a:path w="2541" h="1030" extrusionOk="0">
                  <a:moveTo>
                    <a:pt x="40" y="3"/>
                  </a:moveTo>
                  <a:cubicBezTo>
                    <a:pt x="27" y="4"/>
                    <a:pt x="14" y="5"/>
                    <a:pt x="1" y="6"/>
                  </a:cubicBezTo>
                  <a:cubicBezTo>
                    <a:pt x="14" y="5"/>
                    <a:pt x="27" y="4"/>
                    <a:pt x="40" y="3"/>
                  </a:cubicBezTo>
                  <a:close/>
                  <a:moveTo>
                    <a:pt x="130" y="1"/>
                  </a:moveTo>
                  <a:cubicBezTo>
                    <a:pt x="100" y="1"/>
                    <a:pt x="70" y="1"/>
                    <a:pt x="40" y="3"/>
                  </a:cubicBezTo>
                  <a:lnTo>
                    <a:pt x="40" y="3"/>
                  </a:lnTo>
                  <a:cubicBezTo>
                    <a:pt x="62" y="2"/>
                    <a:pt x="85" y="1"/>
                    <a:pt x="107" y="1"/>
                  </a:cubicBezTo>
                  <a:cubicBezTo>
                    <a:pt x="385" y="1"/>
                    <a:pt x="658" y="88"/>
                    <a:pt x="881" y="245"/>
                  </a:cubicBezTo>
                  <a:cubicBezTo>
                    <a:pt x="994" y="345"/>
                    <a:pt x="1107" y="458"/>
                    <a:pt x="1195" y="572"/>
                  </a:cubicBezTo>
                  <a:cubicBezTo>
                    <a:pt x="1283" y="697"/>
                    <a:pt x="1397" y="810"/>
                    <a:pt x="1510" y="911"/>
                  </a:cubicBezTo>
                  <a:cubicBezTo>
                    <a:pt x="1573" y="949"/>
                    <a:pt x="1648" y="986"/>
                    <a:pt x="1724" y="1012"/>
                  </a:cubicBezTo>
                  <a:cubicBezTo>
                    <a:pt x="1777" y="1021"/>
                    <a:pt x="1830" y="1029"/>
                    <a:pt x="1888" y="1029"/>
                  </a:cubicBezTo>
                  <a:cubicBezTo>
                    <a:pt x="1912" y="1029"/>
                    <a:pt x="1937" y="1028"/>
                    <a:pt x="1962" y="1024"/>
                  </a:cubicBezTo>
                  <a:cubicBezTo>
                    <a:pt x="1974" y="1025"/>
                    <a:pt x="1985" y="1026"/>
                    <a:pt x="1996" y="1026"/>
                  </a:cubicBezTo>
                  <a:cubicBezTo>
                    <a:pt x="2137" y="1026"/>
                    <a:pt x="2285" y="954"/>
                    <a:pt x="2390" y="861"/>
                  </a:cubicBezTo>
                  <a:cubicBezTo>
                    <a:pt x="2503" y="735"/>
                    <a:pt x="2541" y="572"/>
                    <a:pt x="2491" y="421"/>
                  </a:cubicBezTo>
                  <a:cubicBezTo>
                    <a:pt x="2428" y="270"/>
                    <a:pt x="2289" y="169"/>
                    <a:pt x="2126" y="169"/>
                  </a:cubicBezTo>
                  <a:cubicBezTo>
                    <a:pt x="2277" y="182"/>
                    <a:pt x="2415" y="282"/>
                    <a:pt x="2465" y="433"/>
                  </a:cubicBezTo>
                  <a:cubicBezTo>
                    <a:pt x="2503" y="572"/>
                    <a:pt x="2465" y="722"/>
                    <a:pt x="2352" y="823"/>
                  </a:cubicBezTo>
                  <a:cubicBezTo>
                    <a:pt x="2252" y="924"/>
                    <a:pt x="2101" y="986"/>
                    <a:pt x="1962" y="986"/>
                  </a:cubicBezTo>
                  <a:cubicBezTo>
                    <a:pt x="1947" y="988"/>
                    <a:pt x="1932" y="988"/>
                    <a:pt x="1916" y="988"/>
                  </a:cubicBezTo>
                  <a:cubicBezTo>
                    <a:pt x="1781" y="988"/>
                    <a:pt x="1649" y="940"/>
                    <a:pt x="1547" y="861"/>
                  </a:cubicBezTo>
                  <a:cubicBezTo>
                    <a:pt x="1422" y="773"/>
                    <a:pt x="1321" y="672"/>
                    <a:pt x="1233" y="546"/>
                  </a:cubicBezTo>
                  <a:cubicBezTo>
                    <a:pt x="1133" y="433"/>
                    <a:pt x="1019" y="320"/>
                    <a:pt x="906" y="219"/>
                  </a:cubicBezTo>
                  <a:cubicBezTo>
                    <a:pt x="780" y="131"/>
                    <a:pt x="630" y="69"/>
                    <a:pt x="479" y="31"/>
                  </a:cubicBezTo>
                  <a:cubicBezTo>
                    <a:pt x="359" y="12"/>
                    <a:pt x="246" y="1"/>
                    <a:pt x="130" y="1"/>
                  </a:cubicBezTo>
                  <a:close/>
                </a:path>
              </a:pathLst>
            </a:custGeom>
            <a:solidFill>
              <a:srgbClr val="E5C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34"/>
            <p:cNvSpPr/>
            <p:nvPr/>
          </p:nvSpPr>
          <p:spPr>
            <a:xfrm>
              <a:off x="6202650" y="4241175"/>
              <a:ext cx="32725" cy="27075"/>
            </a:xfrm>
            <a:custGeom>
              <a:avLst/>
              <a:gdLst/>
              <a:ahLst/>
              <a:cxnLst/>
              <a:rect l="l" t="t" r="r" b="b"/>
              <a:pathLst>
                <a:path w="1309" h="1083" extrusionOk="0">
                  <a:moveTo>
                    <a:pt x="1107" y="1"/>
                  </a:moveTo>
                  <a:lnTo>
                    <a:pt x="1" y="202"/>
                  </a:lnTo>
                  <a:lnTo>
                    <a:pt x="64" y="240"/>
                  </a:lnTo>
                  <a:lnTo>
                    <a:pt x="1070" y="64"/>
                  </a:lnTo>
                  <a:lnTo>
                    <a:pt x="1233" y="1045"/>
                  </a:lnTo>
                  <a:lnTo>
                    <a:pt x="1309" y="1082"/>
                  </a:lnTo>
                  <a:lnTo>
                    <a:pt x="1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34"/>
            <p:cNvSpPr/>
            <p:nvPr/>
          </p:nvSpPr>
          <p:spPr>
            <a:xfrm>
              <a:off x="6245725" y="4289600"/>
              <a:ext cx="7250" cy="6300"/>
            </a:xfrm>
            <a:custGeom>
              <a:avLst/>
              <a:gdLst/>
              <a:ahLst/>
              <a:cxnLst/>
              <a:rect l="l" t="t" r="r" b="b"/>
              <a:pathLst>
                <a:path w="290" h="252" extrusionOk="0">
                  <a:moveTo>
                    <a:pt x="1" y="0"/>
                  </a:moveTo>
                  <a:lnTo>
                    <a:pt x="38" y="252"/>
                  </a:lnTo>
                  <a:lnTo>
                    <a:pt x="290" y="2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34"/>
            <p:cNvSpPr/>
            <p:nvPr/>
          </p:nvSpPr>
          <p:spPr>
            <a:xfrm>
              <a:off x="6263025" y="4264450"/>
              <a:ext cx="127650" cy="27375"/>
            </a:xfrm>
            <a:custGeom>
              <a:avLst/>
              <a:gdLst/>
              <a:ahLst/>
              <a:cxnLst/>
              <a:rect l="l" t="t" r="r" b="b"/>
              <a:pathLst>
                <a:path w="5106" h="1095" extrusionOk="0">
                  <a:moveTo>
                    <a:pt x="5106" y="0"/>
                  </a:moveTo>
                  <a:lnTo>
                    <a:pt x="0" y="918"/>
                  </a:lnTo>
                  <a:lnTo>
                    <a:pt x="264" y="1094"/>
                  </a:lnTo>
                  <a:lnTo>
                    <a:pt x="4829" y="277"/>
                  </a:lnTo>
                  <a:lnTo>
                    <a:pt x="51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34"/>
            <p:cNvSpPr/>
            <p:nvPr/>
          </p:nvSpPr>
          <p:spPr>
            <a:xfrm>
              <a:off x="6243225" y="4277325"/>
              <a:ext cx="22325" cy="16700"/>
            </a:xfrm>
            <a:custGeom>
              <a:avLst/>
              <a:gdLst/>
              <a:ahLst/>
              <a:cxnLst/>
              <a:rect l="l" t="t" r="r" b="b"/>
              <a:pathLst>
                <a:path w="893" h="668" extrusionOk="0">
                  <a:moveTo>
                    <a:pt x="0" y="1"/>
                  </a:moveTo>
                  <a:lnTo>
                    <a:pt x="63" y="328"/>
                  </a:lnTo>
                  <a:lnTo>
                    <a:pt x="553" y="667"/>
                  </a:lnTo>
                  <a:lnTo>
                    <a:pt x="893" y="6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34"/>
            <p:cNvSpPr/>
            <p:nvPr/>
          </p:nvSpPr>
          <p:spPr>
            <a:xfrm>
              <a:off x="6395675" y="3981550"/>
              <a:ext cx="54725" cy="42125"/>
            </a:xfrm>
            <a:custGeom>
              <a:avLst/>
              <a:gdLst/>
              <a:ahLst/>
              <a:cxnLst/>
              <a:rect l="l" t="t" r="r" b="b"/>
              <a:pathLst>
                <a:path w="2189" h="1685" extrusionOk="0">
                  <a:moveTo>
                    <a:pt x="1692" y="1"/>
                  </a:moveTo>
                  <a:cubicBezTo>
                    <a:pt x="1617" y="1"/>
                    <a:pt x="1543" y="13"/>
                    <a:pt x="1472" y="37"/>
                  </a:cubicBezTo>
                  <a:cubicBezTo>
                    <a:pt x="1397" y="62"/>
                    <a:pt x="1334" y="100"/>
                    <a:pt x="1258" y="137"/>
                  </a:cubicBezTo>
                  <a:cubicBezTo>
                    <a:pt x="1195" y="188"/>
                    <a:pt x="1145" y="238"/>
                    <a:pt x="1107" y="313"/>
                  </a:cubicBezTo>
                  <a:cubicBezTo>
                    <a:pt x="1032" y="439"/>
                    <a:pt x="969" y="578"/>
                    <a:pt x="919" y="728"/>
                  </a:cubicBezTo>
                  <a:cubicBezTo>
                    <a:pt x="881" y="879"/>
                    <a:pt x="818" y="1018"/>
                    <a:pt x="743" y="1143"/>
                  </a:cubicBezTo>
                  <a:cubicBezTo>
                    <a:pt x="567" y="1407"/>
                    <a:pt x="303" y="1596"/>
                    <a:pt x="1" y="1684"/>
                  </a:cubicBezTo>
                  <a:cubicBezTo>
                    <a:pt x="164" y="1646"/>
                    <a:pt x="315" y="1584"/>
                    <a:pt x="441" y="1495"/>
                  </a:cubicBezTo>
                  <a:cubicBezTo>
                    <a:pt x="579" y="1407"/>
                    <a:pt x="692" y="1294"/>
                    <a:pt x="780" y="1169"/>
                  </a:cubicBezTo>
                  <a:cubicBezTo>
                    <a:pt x="856" y="1030"/>
                    <a:pt x="931" y="892"/>
                    <a:pt x="969" y="754"/>
                  </a:cubicBezTo>
                  <a:cubicBezTo>
                    <a:pt x="1019" y="603"/>
                    <a:pt x="1070" y="464"/>
                    <a:pt x="1158" y="339"/>
                  </a:cubicBezTo>
                  <a:cubicBezTo>
                    <a:pt x="1233" y="213"/>
                    <a:pt x="1359" y="125"/>
                    <a:pt x="1497" y="87"/>
                  </a:cubicBezTo>
                  <a:cubicBezTo>
                    <a:pt x="1566" y="56"/>
                    <a:pt x="1639" y="40"/>
                    <a:pt x="1711" y="40"/>
                  </a:cubicBezTo>
                  <a:cubicBezTo>
                    <a:pt x="1783" y="40"/>
                    <a:pt x="1856" y="56"/>
                    <a:pt x="1925" y="87"/>
                  </a:cubicBezTo>
                  <a:cubicBezTo>
                    <a:pt x="2063" y="137"/>
                    <a:pt x="2151" y="276"/>
                    <a:pt x="2164" y="427"/>
                  </a:cubicBezTo>
                  <a:cubicBezTo>
                    <a:pt x="2176" y="578"/>
                    <a:pt x="2088" y="716"/>
                    <a:pt x="1937" y="779"/>
                  </a:cubicBezTo>
                  <a:cubicBezTo>
                    <a:pt x="2088" y="728"/>
                    <a:pt x="2189" y="578"/>
                    <a:pt x="2189" y="427"/>
                  </a:cubicBezTo>
                  <a:cubicBezTo>
                    <a:pt x="2176" y="263"/>
                    <a:pt x="2076" y="125"/>
                    <a:pt x="1937" y="49"/>
                  </a:cubicBezTo>
                  <a:cubicBezTo>
                    <a:pt x="1858" y="16"/>
                    <a:pt x="1775" y="1"/>
                    <a:pt x="1692" y="1"/>
                  </a:cubicBezTo>
                  <a:close/>
                </a:path>
              </a:pathLst>
            </a:custGeom>
            <a:solidFill>
              <a:srgbClr val="E5C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34"/>
            <p:cNvSpPr/>
            <p:nvPr/>
          </p:nvSpPr>
          <p:spPr>
            <a:xfrm>
              <a:off x="6361425" y="3989375"/>
              <a:ext cx="33350" cy="20075"/>
            </a:xfrm>
            <a:custGeom>
              <a:avLst/>
              <a:gdLst/>
              <a:ahLst/>
              <a:cxnLst/>
              <a:rect l="l" t="t" r="r" b="b"/>
              <a:pathLst>
                <a:path w="1334" h="803" extrusionOk="0">
                  <a:moveTo>
                    <a:pt x="1333" y="0"/>
                  </a:moveTo>
                  <a:lnTo>
                    <a:pt x="1333" y="0"/>
                  </a:lnTo>
                  <a:cubicBezTo>
                    <a:pt x="1119" y="51"/>
                    <a:pt x="893" y="101"/>
                    <a:pt x="667" y="139"/>
                  </a:cubicBezTo>
                  <a:cubicBezTo>
                    <a:pt x="440" y="176"/>
                    <a:pt x="214" y="214"/>
                    <a:pt x="0" y="239"/>
                  </a:cubicBezTo>
                  <a:cubicBezTo>
                    <a:pt x="38" y="252"/>
                    <a:pt x="76" y="265"/>
                    <a:pt x="101" y="290"/>
                  </a:cubicBezTo>
                  <a:cubicBezTo>
                    <a:pt x="151" y="327"/>
                    <a:pt x="201" y="365"/>
                    <a:pt x="252" y="415"/>
                  </a:cubicBezTo>
                  <a:lnTo>
                    <a:pt x="289" y="466"/>
                  </a:lnTo>
                  <a:cubicBezTo>
                    <a:pt x="289" y="415"/>
                    <a:pt x="302" y="365"/>
                    <a:pt x="327" y="327"/>
                  </a:cubicBezTo>
                  <a:cubicBezTo>
                    <a:pt x="352" y="277"/>
                    <a:pt x="403" y="252"/>
                    <a:pt x="465" y="252"/>
                  </a:cubicBezTo>
                  <a:cubicBezTo>
                    <a:pt x="528" y="265"/>
                    <a:pt x="579" y="302"/>
                    <a:pt x="591" y="365"/>
                  </a:cubicBezTo>
                  <a:cubicBezTo>
                    <a:pt x="616" y="428"/>
                    <a:pt x="579" y="491"/>
                    <a:pt x="516" y="516"/>
                  </a:cubicBezTo>
                  <a:cubicBezTo>
                    <a:pt x="503" y="522"/>
                    <a:pt x="487" y="525"/>
                    <a:pt x="472" y="525"/>
                  </a:cubicBezTo>
                  <a:cubicBezTo>
                    <a:pt x="456" y="525"/>
                    <a:pt x="440" y="522"/>
                    <a:pt x="428" y="516"/>
                  </a:cubicBezTo>
                  <a:cubicBezTo>
                    <a:pt x="403" y="503"/>
                    <a:pt x="377" y="478"/>
                    <a:pt x="377" y="453"/>
                  </a:cubicBezTo>
                  <a:cubicBezTo>
                    <a:pt x="377" y="441"/>
                    <a:pt x="377" y="441"/>
                    <a:pt x="377" y="441"/>
                  </a:cubicBezTo>
                  <a:cubicBezTo>
                    <a:pt x="384" y="434"/>
                    <a:pt x="390" y="431"/>
                    <a:pt x="396" y="431"/>
                  </a:cubicBezTo>
                  <a:cubicBezTo>
                    <a:pt x="403" y="431"/>
                    <a:pt x="409" y="434"/>
                    <a:pt x="415" y="441"/>
                  </a:cubicBezTo>
                  <a:cubicBezTo>
                    <a:pt x="421" y="447"/>
                    <a:pt x="431" y="450"/>
                    <a:pt x="440" y="450"/>
                  </a:cubicBezTo>
                  <a:cubicBezTo>
                    <a:pt x="450" y="450"/>
                    <a:pt x="459" y="447"/>
                    <a:pt x="465" y="441"/>
                  </a:cubicBezTo>
                  <a:cubicBezTo>
                    <a:pt x="478" y="428"/>
                    <a:pt x="478" y="415"/>
                    <a:pt x="465" y="403"/>
                  </a:cubicBezTo>
                  <a:cubicBezTo>
                    <a:pt x="453" y="390"/>
                    <a:pt x="440" y="378"/>
                    <a:pt x="428" y="365"/>
                  </a:cubicBezTo>
                  <a:cubicBezTo>
                    <a:pt x="415" y="359"/>
                    <a:pt x="403" y="356"/>
                    <a:pt x="392" y="356"/>
                  </a:cubicBezTo>
                  <a:cubicBezTo>
                    <a:pt x="381" y="356"/>
                    <a:pt x="371" y="359"/>
                    <a:pt x="365" y="365"/>
                  </a:cubicBezTo>
                  <a:cubicBezTo>
                    <a:pt x="315" y="403"/>
                    <a:pt x="327" y="478"/>
                    <a:pt x="365" y="554"/>
                  </a:cubicBezTo>
                  <a:cubicBezTo>
                    <a:pt x="390" y="579"/>
                    <a:pt x="428" y="617"/>
                    <a:pt x="453" y="654"/>
                  </a:cubicBezTo>
                  <a:cubicBezTo>
                    <a:pt x="517" y="755"/>
                    <a:pt x="618" y="802"/>
                    <a:pt x="719" y="802"/>
                  </a:cubicBezTo>
                  <a:cubicBezTo>
                    <a:pt x="858" y="802"/>
                    <a:pt x="995" y="714"/>
                    <a:pt x="1031" y="554"/>
                  </a:cubicBezTo>
                  <a:lnTo>
                    <a:pt x="1044" y="554"/>
                  </a:lnTo>
                  <a:cubicBezTo>
                    <a:pt x="1069" y="516"/>
                    <a:pt x="1082" y="466"/>
                    <a:pt x="1094" y="428"/>
                  </a:cubicBezTo>
                  <a:cubicBezTo>
                    <a:pt x="1094" y="353"/>
                    <a:pt x="1082" y="277"/>
                    <a:pt x="1031" y="265"/>
                  </a:cubicBezTo>
                  <a:cubicBezTo>
                    <a:pt x="1024" y="261"/>
                    <a:pt x="1017" y="259"/>
                    <a:pt x="1010" y="259"/>
                  </a:cubicBezTo>
                  <a:cubicBezTo>
                    <a:pt x="993" y="259"/>
                    <a:pt x="977" y="268"/>
                    <a:pt x="968" y="277"/>
                  </a:cubicBezTo>
                  <a:cubicBezTo>
                    <a:pt x="956" y="290"/>
                    <a:pt x="943" y="302"/>
                    <a:pt x="943" y="327"/>
                  </a:cubicBezTo>
                  <a:cubicBezTo>
                    <a:pt x="943" y="340"/>
                    <a:pt x="943" y="353"/>
                    <a:pt x="956" y="353"/>
                  </a:cubicBezTo>
                  <a:cubicBezTo>
                    <a:pt x="961" y="358"/>
                    <a:pt x="968" y="361"/>
                    <a:pt x="976" y="361"/>
                  </a:cubicBezTo>
                  <a:cubicBezTo>
                    <a:pt x="987" y="361"/>
                    <a:pt x="999" y="355"/>
                    <a:pt x="1006" y="340"/>
                  </a:cubicBezTo>
                  <a:cubicBezTo>
                    <a:pt x="1012" y="327"/>
                    <a:pt x="1022" y="321"/>
                    <a:pt x="1030" y="321"/>
                  </a:cubicBezTo>
                  <a:cubicBezTo>
                    <a:pt x="1038" y="321"/>
                    <a:pt x="1044" y="327"/>
                    <a:pt x="1044" y="340"/>
                  </a:cubicBezTo>
                  <a:cubicBezTo>
                    <a:pt x="1056" y="365"/>
                    <a:pt x="1044" y="390"/>
                    <a:pt x="1031" y="415"/>
                  </a:cubicBezTo>
                  <a:cubicBezTo>
                    <a:pt x="1006" y="441"/>
                    <a:pt x="968" y="453"/>
                    <a:pt x="943" y="453"/>
                  </a:cubicBezTo>
                  <a:cubicBezTo>
                    <a:pt x="868" y="453"/>
                    <a:pt x="818" y="390"/>
                    <a:pt x="818" y="327"/>
                  </a:cubicBezTo>
                  <a:cubicBezTo>
                    <a:pt x="818" y="265"/>
                    <a:pt x="843" y="202"/>
                    <a:pt x="906" y="176"/>
                  </a:cubicBezTo>
                  <a:cubicBezTo>
                    <a:pt x="923" y="168"/>
                    <a:pt x="943" y="163"/>
                    <a:pt x="962" y="163"/>
                  </a:cubicBezTo>
                  <a:cubicBezTo>
                    <a:pt x="997" y="163"/>
                    <a:pt x="1032" y="177"/>
                    <a:pt x="1056" y="202"/>
                  </a:cubicBezTo>
                  <a:cubicBezTo>
                    <a:pt x="1094" y="227"/>
                    <a:pt x="1132" y="265"/>
                    <a:pt x="1132" y="315"/>
                  </a:cubicBezTo>
                  <a:cubicBezTo>
                    <a:pt x="1132" y="290"/>
                    <a:pt x="1144" y="277"/>
                    <a:pt x="1157" y="252"/>
                  </a:cubicBezTo>
                  <a:cubicBezTo>
                    <a:pt x="1182" y="189"/>
                    <a:pt x="1220" y="139"/>
                    <a:pt x="1258" y="76"/>
                  </a:cubicBezTo>
                  <a:cubicBezTo>
                    <a:pt x="1270" y="51"/>
                    <a:pt x="1295" y="26"/>
                    <a:pt x="1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34"/>
            <p:cNvSpPr/>
            <p:nvPr/>
          </p:nvSpPr>
          <p:spPr>
            <a:xfrm>
              <a:off x="6383725" y="3988325"/>
              <a:ext cx="25825" cy="21200"/>
            </a:xfrm>
            <a:custGeom>
              <a:avLst/>
              <a:gdLst/>
              <a:ahLst/>
              <a:cxnLst/>
              <a:rect l="l" t="t" r="r" b="b"/>
              <a:pathLst>
                <a:path w="1033" h="848" extrusionOk="0">
                  <a:moveTo>
                    <a:pt x="767" y="0"/>
                  </a:moveTo>
                  <a:cubicBezTo>
                    <a:pt x="750" y="0"/>
                    <a:pt x="733" y="2"/>
                    <a:pt x="718" y="5"/>
                  </a:cubicBezTo>
                  <a:cubicBezTo>
                    <a:pt x="655" y="5"/>
                    <a:pt x="592" y="30"/>
                    <a:pt x="542" y="68"/>
                  </a:cubicBezTo>
                  <a:cubicBezTo>
                    <a:pt x="479" y="105"/>
                    <a:pt x="429" y="156"/>
                    <a:pt x="403" y="206"/>
                  </a:cubicBezTo>
                  <a:cubicBezTo>
                    <a:pt x="328" y="332"/>
                    <a:pt x="303" y="445"/>
                    <a:pt x="240" y="558"/>
                  </a:cubicBezTo>
                  <a:cubicBezTo>
                    <a:pt x="190" y="684"/>
                    <a:pt x="102" y="784"/>
                    <a:pt x="1" y="847"/>
                  </a:cubicBezTo>
                  <a:cubicBezTo>
                    <a:pt x="26" y="835"/>
                    <a:pt x="51" y="822"/>
                    <a:pt x="76" y="810"/>
                  </a:cubicBezTo>
                  <a:cubicBezTo>
                    <a:pt x="114" y="784"/>
                    <a:pt x="139" y="759"/>
                    <a:pt x="164" y="747"/>
                  </a:cubicBezTo>
                  <a:cubicBezTo>
                    <a:pt x="202" y="696"/>
                    <a:pt x="252" y="646"/>
                    <a:pt x="278" y="583"/>
                  </a:cubicBezTo>
                  <a:cubicBezTo>
                    <a:pt x="341" y="470"/>
                    <a:pt x="378" y="344"/>
                    <a:pt x="441" y="244"/>
                  </a:cubicBezTo>
                  <a:cubicBezTo>
                    <a:pt x="466" y="181"/>
                    <a:pt x="504" y="143"/>
                    <a:pt x="554" y="105"/>
                  </a:cubicBezTo>
                  <a:cubicBezTo>
                    <a:pt x="605" y="80"/>
                    <a:pt x="667" y="55"/>
                    <a:pt x="718" y="42"/>
                  </a:cubicBezTo>
                  <a:cubicBezTo>
                    <a:pt x="736" y="39"/>
                    <a:pt x="755" y="37"/>
                    <a:pt x="773" y="37"/>
                  </a:cubicBezTo>
                  <a:cubicBezTo>
                    <a:pt x="879" y="37"/>
                    <a:pt x="979" y="97"/>
                    <a:pt x="1032" y="193"/>
                  </a:cubicBezTo>
                  <a:cubicBezTo>
                    <a:pt x="1007" y="130"/>
                    <a:pt x="969" y="80"/>
                    <a:pt x="906" y="42"/>
                  </a:cubicBezTo>
                  <a:cubicBezTo>
                    <a:pt x="869" y="14"/>
                    <a:pt x="817" y="0"/>
                    <a:pt x="767" y="0"/>
                  </a:cubicBezTo>
                  <a:close/>
                </a:path>
              </a:pathLst>
            </a:custGeom>
            <a:solidFill>
              <a:srgbClr val="E5C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34"/>
            <p:cNvSpPr/>
            <p:nvPr/>
          </p:nvSpPr>
          <p:spPr>
            <a:xfrm>
              <a:off x="6344450" y="3878175"/>
              <a:ext cx="33025" cy="19750"/>
            </a:xfrm>
            <a:custGeom>
              <a:avLst/>
              <a:gdLst/>
              <a:ahLst/>
              <a:cxnLst/>
              <a:rect l="l" t="t" r="r" b="b"/>
              <a:pathLst>
                <a:path w="1321" h="790" extrusionOk="0">
                  <a:moveTo>
                    <a:pt x="601" y="0"/>
                  </a:moveTo>
                  <a:cubicBezTo>
                    <a:pt x="463" y="0"/>
                    <a:pt x="326" y="89"/>
                    <a:pt x="289" y="248"/>
                  </a:cubicBezTo>
                  <a:lnTo>
                    <a:pt x="277" y="248"/>
                  </a:lnTo>
                  <a:cubicBezTo>
                    <a:pt x="252" y="286"/>
                    <a:pt x="239" y="337"/>
                    <a:pt x="226" y="374"/>
                  </a:cubicBezTo>
                  <a:cubicBezTo>
                    <a:pt x="226" y="450"/>
                    <a:pt x="239" y="525"/>
                    <a:pt x="289" y="538"/>
                  </a:cubicBezTo>
                  <a:cubicBezTo>
                    <a:pt x="297" y="541"/>
                    <a:pt x="304" y="543"/>
                    <a:pt x="311" y="543"/>
                  </a:cubicBezTo>
                  <a:cubicBezTo>
                    <a:pt x="329" y="543"/>
                    <a:pt x="347" y="534"/>
                    <a:pt x="365" y="525"/>
                  </a:cubicBezTo>
                  <a:cubicBezTo>
                    <a:pt x="377" y="513"/>
                    <a:pt x="377" y="500"/>
                    <a:pt x="377" y="475"/>
                  </a:cubicBezTo>
                  <a:cubicBezTo>
                    <a:pt x="390" y="462"/>
                    <a:pt x="377" y="450"/>
                    <a:pt x="365" y="450"/>
                  </a:cubicBezTo>
                  <a:cubicBezTo>
                    <a:pt x="360" y="444"/>
                    <a:pt x="352" y="441"/>
                    <a:pt x="344" y="441"/>
                  </a:cubicBezTo>
                  <a:cubicBezTo>
                    <a:pt x="334" y="441"/>
                    <a:pt x="322" y="448"/>
                    <a:pt x="315" y="462"/>
                  </a:cubicBezTo>
                  <a:cubicBezTo>
                    <a:pt x="308" y="469"/>
                    <a:pt x="302" y="472"/>
                    <a:pt x="297" y="472"/>
                  </a:cubicBezTo>
                  <a:cubicBezTo>
                    <a:pt x="292" y="472"/>
                    <a:pt x="289" y="469"/>
                    <a:pt x="289" y="462"/>
                  </a:cubicBezTo>
                  <a:cubicBezTo>
                    <a:pt x="277" y="462"/>
                    <a:pt x="277" y="462"/>
                    <a:pt x="277" y="450"/>
                  </a:cubicBezTo>
                  <a:cubicBezTo>
                    <a:pt x="264" y="425"/>
                    <a:pt x="277" y="399"/>
                    <a:pt x="302" y="374"/>
                  </a:cubicBezTo>
                  <a:cubicBezTo>
                    <a:pt x="315" y="349"/>
                    <a:pt x="352" y="337"/>
                    <a:pt x="390" y="337"/>
                  </a:cubicBezTo>
                  <a:cubicBezTo>
                    <a:pt x="453" y="337"/>
                    <a:pt x="503" y="399"/>
                    <a:pt x="516" y="462"/>
                  </a:cubicBezTo>
                  <a:cubicBezTo>
                    <a:pt x="516" y="525"/>
                    <a:pt x="478" y="588"/>
                    <a:pt x="428" y="613"/>
                  </a:cubicBezTo>
                  <a:cubicBezTo>
                    <a:pt x="405" y="622"/>
                    <a:pt x="383" y="626"/>
                    <a:pt x="362" y="626"/>
                  </a:cubicBezTo>
                  <a:cubicBezTo>
                    <a:pt x="323" y="626"/>
                    <a:pt x="289" y="612"/>
                    <a:pt x="264" y="588"/>
                  </a:cubicBezTo>
                  <a:cubicBezTo>
                    <a:pt x="226" y="563"/>
                    <a:pt x="201" y="525"/>
                    <a:pt x="189" y="475"/>
                  </a:cubicBezTo>
                  <a:cubicBezTo>
                    <a:pt x="189" y="500"/>
                    <a:pt x="176" y="513"/>
                    <a:pt x="164" y="538"/>
                  </a:cubicBezTo>
                  <a:cubicBezTo>
                    <a:pt x="138" y="601"/>
                    <a:pt x="113" y="651"/>
                    <a:pt x="76" y="714"/>
                  </a:cubicBezTo>
                  <a:cubicBezTo>
                    <a:pt x="50" y="739"/>
                    <a:pt x="25" y="764"/>
                    <a:pt x="0" y="789"/>
                  </a:cubicBezTo>
                  <a:cubicBezTo>
                    <a:pt x="201" y="739"/>
                    <a:pt x="428" y="689"/>
                    <a:pt x="654" y="651"/>
                  </a:cubicBezTo>
                  <a:cubicBezTo>
                    <a:pt x="880" y="613"/>
                    <a:pt x="1107" y="575"/>
                    <a:pt x="1320" y="550"/>
                  </a:cubicBezTo>
                  <a:cubicBezTo>
                    <a:pt x="1283" y="538"/>
                    <a:pt x="1258" y="525"/>
                    <a:pt x="1220" y="500"/>
                  </a:cubicBezTo>
                  <a:cubicBezTo>
                    <a:pt x="1170" y="462"/>
                    <a:pt x="1119" y="425"/>
                    <a:pt x="1082" y="374"/>
                  </a:cubicBezTo>
                  <a:lnTo>
                    <a:pt x="1031" y="324"/>
                  </a:lnTo>
                  <a:lnTo>
                    <a:pt x="1031" y="324"/>
                  </a:lnTo>
                  <a:cubicBezTo>
                    <a:pt x="1044" y="374"/>
                    <a:pt x="1031" y="425"/>
                    <a:pt x="1006" y="462"/>
                  </a:cubicBezTo>
                  <a:cubicBezTo>
                    <a:pt x="968" y="513"/>
                    <a:pt x="918" y="538"/>
                    <a:pt x="868" y="538"/>
                  </a:cubicBezTo>
                  <a:cubicBezTo>
                    <a:pt x="805" y="525"/>
                    <a:pt x="742" y="487"/>
                    <a:pt x="729" y="425"/>
                  </a:cubicBezTo>
                  <a:cubicBezTo>
                    <a:pt x="717" y="362"/>
                    <a:pt x="742" y="299"/>
                    <a:pt x="805" y="274"/>
                  </a:cubicBezTo>
                  <a:cubicBezTo>
                    <a:pt x="817" y="267"/>
                    <a:pt x="833" y="264"/>
                    <a:pt x="849" y="264"/>
                  </a:cubicBezTo>
                  <a:cubicBezTo>
                    <a:pt x="865" y="264"/>
                    <a:pt x="880" y="267"/>
                    <a:pt x="893" y="274"/>
                  </a:cubicBezTo>
                  <a:cubicBezTo>
                    <a:pt x="918" y="286"/>
                    <a:pt x="943" y="311"/>
                    <a:pt x="943" y="337"/>
                  </a:cubicBezTo>
                  <a:cubicBezTo>
                    <a:pt x="943" y="349"/>
                    <a:pt x="943" y="362"/>
                    <a:pt x="931" y="362"/>
                  </a:cubicBezTo>
                  <a:lnTo>
                    <a:pt x="906" y="362"/>
                  </a:lnTo>
                  <a:cubicBezTo>
                    <a:pt x="895" y="351"/>
                    <a:pt x="887" y="347"/>
                    <a:pt x="879" y="347"/>
                  </a:cubicBezTo>
                  <a:cubicBezTo>
                    <a:pt x="870" y="347"/>
                    <a:pt x="862" y="354"/>
                    <a:pt x="855" y="362"/>
                  </a:cubicBezTo>
                  <a:cubicBezTo>
                    <a:pt x="843" y="374"/>
                    <a:pt x="843" y="387"/>
                    <a:pt x="855" y="399"/>
                  </a:cubicBezTo>
                  <a:cubicBezTo>
                    <a:pt x="868" y="412"/>
                    <a:pt x="880" y="425"/>
                    <a:pt x="893" y="437"/>
                  </a:cubicBezTo>
                  <a:cubicBezTo>
                    <a:pt x="906" y="443"/>
                    <a:pt x="918" y="447"/>
                    <a:pt x="929" y="447"/>
                  </a:cubicBezTo>
                  <a:cubicBezTo>
                    <a:pt x="940" y="447"/>
                    <a:pt x="950" y="443"/>
                    <a:pt x="956" y="437"/>
                  </a:cubicBezTo>
                  <a:cubicBezTo>
                    <a:pt x="1006" y="387"/>
                    <a:pt x="994" y="324"/>
                    <a:pt x="956" y="248"/>
                  </a:cubicBezTo>
                  <a:cubicBezTo>
                    <a:pt x="931" y="211"/>
                    <a:pt x="893" y="186"/>
                    <a:pt x="868" y="148"/>
                  </a:cubicBezTo>
                  <a:cubicBezTo>
                    <a:pt x="804" y="47"/>
                    <a:pt x="702" y="0"/>
                    <a:pt x="6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34"/>
            <p:cNvSpPr/>
            <p:nvPr/>
          </p:nvSpPr>
          <p:spPr>
            <a:xfrm>
              <a:off x="6360150" y="3877150"/>
              <a:ext cx="30225" cy="14075"/>
            </a:xfrm>
            <a:custGeom>
              <a:avLst/>
              <a:gdLst/>
              <a:ahLst/>
              <a:cxnLst/>
              <a:rect l="l" t="t" r="r" b="b"/>
              <a:pathLst>
                <a:path w="1209" h="563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9"/>
                    <a:pt x="40" y="17"/>
                    <a:pt x="64" y="22"/>
                  </a:cubicBezTo>
                  <a:lnTo>
                    <a:pt x="64" y="22"/>
                  </a:lnTo>
                  <a:cubicBezTo>
                    <a:pt x="43" y="14"/>
                    <a:pt x="22" y="7"/>
                    <a:pt x="1" y="0"/>
                  </a:cubicBezTo>
                  <a:close/>
                  <a:moveTo>
                    <a:pt x="64" y="22"/>
                  </a:moveTo>
                  <a:lnTo>
                    <a:pt x="64" y="22"/>
                  </a:lnTo>
                  <a:cubicBezTo>
                    <a:pt x="164" y="60"/>
                    <a:pt x="255" y="116"/>
                    <a:pt x="328" y="189"/>
                  </a:cubicBezTo>
                  <a:cubicBezTo>
                    <a:pt x="416" y="264"/>
                    <a:pt x="479" y="378"/>
                    <a:pt x="592" y="466"/>
                  </a:cubicBezTo>
                  <a:cubicBezTo>
                    <a:pt x="642" y="503"/>
                    <a:pt x="705" y="541"/>
                    <a:pt x="768" y="554"/>
                  </a:cubicBezTo>
                  <a:cubicBezTo>
                    <a:pt x="806" y="560"/>
                    <a:pt x="840" y="563"/>
                    <a:pt x="873" y="563"/>
                  </a:cubicBezTo>
                  <a:cubicBezTo>
                    <a:pt x="906" y="563"/>
                    <a:pt x="938" y="560"/>
                    <a:pt x="969" y="554"/>
                  </a:cubicBezTo>
                  <a:cubicBezTo>
                    <a:pt x="1045" y="528"/>
                    <a:pt x="1095" y="491"/>
                    <a:pt x="1145" y="440"/>
                  </a:cubicBezTo>
                  <a:cubicBezTo>
                    <a:pt x="1183" y="390"/>
                    <a:pt x="1208" y="327"/>
                    <a:pt x="1195" y="264"/>
                  </a:cubicBezTo>
                  <a:lnTo>
                    <a:pt x="1195" y="264"/>
                  </a:lnTo>
                  <a:cubicBezTo>
                    <a:pt x="1183" y="390"/>
                    <a:pt x="1095" y="491"/>
                    <a:pt x="969" y="516"/>
                  </a:cubicBezTo>
                  <a:lnTo>
                    <a:pt x="781" y="516"/>
                  </a:lnTo>
                  <a:cubicBezTo>
                    <a:pt x="730" y="491"/>
                    <a:pt x="667" y="466"/>
                    <a:pt x="630" y="428"/>
                  </a:cubicBezTo>
                  <a:cubicBezTo>
                    <a:pt x="529" y="352"/>
                    <a:pt x="454" y="239"/>
                    <a:pt x="353" y="164"/>
                  </a:cubicBezTo>
                  <a:cubicBezTo>
                    <a:pt x="303" y="113"/>
                    <a:pt x="252" y="76"/>
                    <a:pt x="189" y="51"/>
                  </a:cubicBezTo>
                  <a:cubicBezTo>
                    <a:pt x="164" y="38"/>
                    <a:pt x="127" y="25"/>
                    <a:pt x="101" y="25"/>
                  </a:cubicBezTo>
                  <a:cubicBezTo>
                    <a:pt x="89" y="25"/>
                    <a:pt x="76" y="24"/>
                    <a:pt x="64" y="22"/>
                  </a:cubicBezTo>
                  <a:close/>
                </a:path>
              </a:pathLst>
            </a:custGeom>
            <a:solidFill>
              <a:srgbClr val="E5C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34"/>
            <p:cNvSpPr/>
            <p:nvPr/>
          </p:nvSpPr>
          <p:spPr>
            <a:xfrm>
              <a:off x="6329675" y="3878075"/>
              <a:ext cx="25800" cy="21425"/>
            </a:xfrm>
            <a:custGeom>
              <a:avLst/>
              <a:gdLst/>
              <a:ahLst/>
              <a:cxnLst/>
              <a:rect l="l" t="t" r="r" b="b"/>
              <a:pathLst>
                <a:path w="1032" h="857" extrusionOk="0">
                  <a:moveTo>
                    <a:pt x="1031" y="1"/>
                  </a:moveTo>
                  <a:lnTo>
                    <a:pt x="1031" y="1"/>
                  </a:lnTo>
                  <a:cubicBezTo>
                    <a:pt x="994" y="14"/>
                    <a:pt x="968" y="39"/>
                    <a:pt x="943" y="51"/>
                  </a:cubicBezTo>
                  <a:cubicBezTo>
                    <a:pt x="918" y="76"/>
                    <a:pt x="893" y="89"/>
                    <a:pt x="868" y="114"/>
                  </a:cubicBezTo>
                  <a:cubicBezTo>
                    <a:pt x="817" y="164"/>
                    <a:pt x="780" y="215"/>
                    <a:pt x="742" y="278"/>
                  </a:cubicBezTo>
                  <a:cubicBezTo>
                    <a:pt x="679" y="391"/>
                    <a:pt x="641" y="517"/>
                    <a:pt x="591" y="617"/>
                  </a:cubicBezTo>
                  <a:cubicBezTo>
                    <a:pt x="553" y="667"/>
                    <a:pt x="516" y="718"/>
                    <a:pt x="465" y="755"/>
                  </a:cubicBezTo>
                  <a:cubicBezTo>
                    <a:pt x="415" y="781"/>
                    <a:pt x="365" y="806"/>
                    <a:pt x="302" y="818"/>
                  </a:cubicBezTo>
                  <a:cubicBezTo>
                    <a:pt x="291" y="819"/>
                    <a:pt x="281" y="820"/>
                    <a:pt x="270" y="820"/>
                  </a:cubicBezTo>
                  <a:cubicBezTo>
                    <a:pt x="155" y="820"/>
                    <a:pt x="46" y="758"/>
                    <a:pt x="0" y="655"/>
                  </a:cubicBezTo>
                  <a:lnTo>
                    <a:pt x="0" y="655"/>
                  </a:lnTo>
                  <a:cubicBezTo>
                    <a:pt x="13" y="718"/>
                    <a:pt x="50" y="781"/>
                    <a:pt x="113" y="818"/>
                  </a:cubicBezTo>
                  <a:cubicBezTo>
                    <a:pt x="164" y="843"/>
                    <a:pt x="239" y="856"/>
                    <a:pt x="302" y="856"/>
                  </a:cubicBezTo>
                  <a:cubicBezTo>
                    <a:pt x="365" y="843"/>
                    <a:pt x="428" y="818"/>
                    <a:pt x="491" y="793"/>
                  </a:cubicBezTo>
                  <a:cubicBezTo>
                    <a:pt x="541" y="755"/>
                    <a:pt x="591" y="705"/>
                    <a:pt x="629" y="642"/>
                  </a:cubicBezTo>
                  <a:cubicBezTo>
                    <a:pt x="692" y="529"/>
                    <a:pt x="717" y="403"/>
                    <a:pt x="780" y="290"/>
                  </a:cubicBezTo>
                  <a:cubicBezTo>
                    <a:pt x="830" y="177"/>
                    <a:pt x="918" y="76"/>
                    <a:pt x="1031" y="1"/>
                  </a:cubicBezTo>
                  <a:close/>
                </a:path>
              </a:pathLst>
            </a:custGeom>
            <a:solidFill>
              <a:srgbClr val="E5C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34"/>
            <p:cNvSpPr/>
            <p:nvPr/>
          </p:nvSpPr>
          <p:spPr>
            <a:xfrm>
              <a:off x="6267725" y="3902875"/>
              <a:ext cx="203425" cy="81850"/>
            </a:xfrm>
            <a:custGeom>
              <a:avLst/>
              <a:gdLst/>
              <a:ahLst/>
              <a:cxnLst/>
              <a:rect l="l" t="t" r="r" b="b"/>
              <a:pathLst>
                <a:path w="8137" h="3274" extrusionOk="0">
                  <a:moveTo>
                    <a:pt x="5443" y="1"/>
                  </a:moveTo>
                  <a:cubicBezTo>
                    <a:pt x="4943" y="1"/>
                    <a:pt x="4389" y="48"/>
                    <a:pt x="3798" y="153"/>
                  </a:cubicBezTo>
                  <a:cubicBezTo>
                    <a:pt x="1485" y="568"/>
                    <a:pt x="1" y="1637"/>
                    <a:pt x="127" y="2341"/>
                  </a:cubicBezTo>
                  <a:cubicBezTo>
                    <a:pt x="220" y="2867"/>
                    <a:pt x="1232" y="3273"/>
                    <a:pt x="2700" y="3273"/>
                  </a:cubicBezTo>
                  <a:cubicBezTo>
                    <a:pt x="3200" y="3273"/>
                    <a:pt x="3752" y="3226"/>
                    <a:pt x="4339" y="3121"/>
                  </a:cubicBezTo>
                  <a:cubicBezTo>
                    <a:pt x="6666" y="2706"/>
                    <a:pt x="8137" y="1637"/>
                    <a:pt x="8011" y="933"/>
                  </a:cubicBezTo>
                  <a:cubicBezTo>
                    <a:pt x="7917" y="407"/>
                    <a:pt x="6913" y="1"/>
                    <a:pt x="5443" y="1"/>
                  </a:cubicBezTo>
                  <a:close/>
                </a:path>
              </a:pathLst>
            </a:custGeom>
            <a:solidFill>
              <a:srgbClr val="786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34"/>
            <p:cNvSpPr/>
            <p:nvPr/>
          </p:nvSpPr>
          <p:spPr>
            <a:xfrm>
              <a:off x="6259250" y="3895800"/>
              <a:ext cx="220400" cy="96225"/>
            </a:xfrm>
            <a:custGeom>
              <a:avLst/>
              <a:gdLst/>
              <a:ahLst/>
              <a:cxnLst/>
              <a:rect l="l" t="t" r="r" b="b"/>
              <a:pathLst>
                <a:path w="8816" h="3849" extrusionOk="0">
                  <a:moveTo>
                    <a:pt x="5806" y="188"/>
                  </a:moveTo>
                  <a:cubicBezTo>
                    <a:pt x="7326" y="188"/>
                    <a:pt x="8347" y="629"/>
                    <a:pt x="8451" y="1203"/>
                  </a:cubicBezTo>
                  <a:cubicBezTo>
                    <a:pt x="8589" y="1970"/>
                    <a:pt x="7105" y="3077"/>
                    <a:pt x="4691" y="3505"/>
                  </a:cubicBezTo>
                  <a:cubicBezTo>
                    <a:pt x="4085" y="3615"/>
                    <a:pt x="3519" y="3664"/>
                    <a:pt x="3010" y="3664"/>
                  </a:cubicBezTo>
                  <a:cubicBezTo>
                    <a:pt x="1490" y="3664"/>
                    <a:pt x="472" y="3224"/>
                    <a:pt x="378" y="2649"/>
                  </a:cubicBezTo>
                  <a:cubicBezTo>
                    <a:pt x="239" y="1882"/>
                    <a:pt x="1711" y="776"/>
                    <a:pt x="4125" y="336"/>
                  </a:cubicBezTo>
                  <a:lnTo>
                    <a:pt x="4125" y="348"/>
                  </a:lnTo>
                  <a:cubicBezTo>
                    <a:pt x="4731" y="238"/>
                    <a:pt x="5297" y="188"/>
                    <a:pt x="5806" y="188"/>
                  </a:cubicBezTo>
                  <a:close/>
                  <a:moveTo>
                    <a:pt x="5782" y="0"/>
                  </a:moveTo>
                  <a:cubicBezTo>
                    <a:pt x="5253" y="0"/>
                    <a:pt x="4680" y="51"/>
                    <a:pt x="4087" y="160"/>
                  </a:cubicBezTo>
                  <a:cubicBezTo>
                    <a:pt x="1761" y="575"/>
                    <a:pt x="0" y="1706"/>
                    <a:pt x="176" y="2687"/>
                  </a:cubicBezTo>
                  <a:cubicBezTo>
                    <a:pt x="308" y="3418"/>
                    <a:pt x="1473" y="3849"/>
                    <a:pt x="3027" y="3849"/>
                  </a:cubicBezTo>
                  <a:cubicBezTo>
                    <a:pt x="3557" y="3849"/>
                    <a:pt x="4133" y="3799"/>
                    <a:pt x="4728" y="3693"/>
                  </a:cubicBezTo>
                  <a:cubicBezTo>
                    <a:pt x="7067" y="3278"/>
                    <a:pt x="8815" y="2146"/>
                    <a:pt x="8639" y="1166"/>
                  </a:cubicBezTo>
                  <a:cubicBezTo>
                    <a:pt x="8508" y="443"/>
                    <a:pt x="7339" y="0"/>
                    <a:pt x="5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34"/>
            <p:cNvSpPr/>
            <p:nvPr/>
          </p:nvSpPr>
          <p:spPr>
            <a:xfrm>
              <a:off x="6348525" y="3996375"/>
              <a:ext cx="30200" cy="14075"/>
            </a:xfrm>
            <a:custGeom>
              <a:avLst/>
              <a:gdLst/>
              <a:ahLst/>
              <a:cxnLst/>
              <a:rect l="l" t="t" r="r" b="b"/>
              <a:pathLst>
                <a:path w="1208" h="563" extrusionOk="0">
                  <a:moveTo>
                    <a:pt x="335" y="0"/>
                  </a:moveTo>
                  <a:cubicBezTo>
                    <a:pt x="302" y="0"/>
                    <a:pt x="271" y="3"/>
                    <a:pt x="240" y="10"/>
                  </a:cubicBezTo>
                  <a:cubicBezTo>
                    <a:pt x="177" y="35"/>
                    <a:pt x="114" y="73"/>
                    <a:pt x="63" y="123"/>
                  </a:cubicBezTo>
                  <a:cubicBezTo>
                    <a:pt x="26" y="173"/>
                    <a:pt x="1" y="236"/>
                    <a:pt x="13" y="299"/>
                  </a:cubicBezTo>
                  <a:cubicBezTo>
                    <a:pt x="26" y="173"/>
                    <a:pt x="126" y="73"/>
                    <a:pt x="252" y="60"/>
                  </a:cubicBezTo>
                  <a:cubicBezTo>
                    <a:pt x="277" y="54"/>
                    <a:pt x="306" y="51"/>
                    <a:pt x="335" y="51"/>
                  </a:cubicBezTo>
                  <a:cubicBezTo>
                    <a:pt x="365" y="51"/>
                    <a:pt x="397" y="54"/>
                    <a:pt x="428" y="60"/>
                  </a:cubicBezTo>
                  <a:cubicBezTo>
                    <a:pt x="491" y="73"/>
                    <a:pt x="541" y="98"/>
                    <a:pt x="579" y="135"/>
                  </a:cubicBezTo>
                  <a:cubicBezTo>
                    <a:pt x="680" y="211"/>
                    <a:pt x="755" y="324"/>
                    <a:pt x="856" y="399"/>
                  </a:cubicBezTo>
                  <a:cubicBezTo>
                    <a:pt x="906" y="450"/>
                    <a:pt x="956" y="488"/>
                    <a:pt x="1019" y="513"/>
                  </a:cubicBezTo>
                  <a:cubicBezTo>
                    <a:pt x="1057" y="525"/>
                    <a:pt x="1082" y="538"/>
                    <a:pt x="1120" y="538"/>
                  </a:cubicBezTo>
                  <a:cubicBezTo>
                    <a:pt x="1129" y="538"/>
                    <a:pt x="1141" y="540"/>
                    <a:pt x="1153" y="543"/>
                  </a:cubicBezTo>
                  <a:lnTo>
                    <a:pt x="1153" y="543"/>
                  </a:lnTo>
                  <a:cubicBezTo>
                    <a:pt x="1058" y="504"/>
                    <a:pt x="965" y="450"/>
                    <a:pt x="881" y="387"/>
                  </a:cubicBezTo>
                  <a:cubicBezTo>
                    <a:pt x="793" y="299"/>
                    <a:pt x="730" y="186"/>
                    <a:pt x="617" y="98"/>
                  </a:cubicBezTo>
                  <a:cubicBezTo>
                    <a:pt x="566" y="60"/>
                    <a:pt x="504" y="22"/>
                    <a:pt x="441" y="10"/>
                  </a:cubicBezTo>
                  <a:cubicBezTo>
                    <a:pt x="403" y="3"/>
                    <a:pt x="368" y="0"/>
                    <a:pt x="335" y="0"/>
                  </a:cubicBezTo>
                  <a:close/>
                  <a:moveTo>
                    <a:pt x="1153" y="543"/>
                  </a:moveTo>
                  <a:cubicBezTo>
                    <a:pt x="1171" y="550"/>
                    <a:pt x="1189" y="557"/>
                    <a:pt x="1208" y="563"/>
                  </a:cubicBezTo>
                  <a:cubicBezTo>
                    <a:pt x="1192" y="555"/>
                    <a:pt x="1172" y="547"/>
                    <a:pt x="1153" y="543"/>
                  </a:cubicBezTo>
                  <a:close/>
                </a:path>
              </a:pathLst>
            </a:custGeom>
            <a:solidFill>
              <a:srgbClr val="E5C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34"/>
            <p:cNvSpPr/>
            <p:nvPr/>
          </p:nvSpPr>
          <p:spPr>
            <a:xfrm>
              <a:off x="6288475" y="3863625"/>
              <a:ext cx="54725" cy="42400"/>
            </a:xfrm>
            <a:custGeom>
              <a:avLst/>
              <a:gdLst/>
              <a:ahLst/>
              <a:cxnLst/>
              <a:rect l="l" t="t" r="r" b="b"/>
              <a:pathLst>
                <a:path w="2189" h="1696" extrusionOk="0">
                  <a:moveTo>
                    <a:pt x="2189" y="1"/>
                  </a:moveTo>
                  <a:cubicBezTo>
                    <a:pt x="2162" y="8"/>
                    <a:pt x="2135" y="17"/>
                    <a:pt x="2108" y="27"/>
                  </a:cubicBezTo>
                  <a:lnTo>
                    <a:pt x="2108" y="27"/>
                  </a:lnTo>
                  <a:cubicBezTo>
                    <a:pt x="2135" y="18"/>
                    <a:pt x="2161" y="9"/>
                    <a:pt x="2189" y="1"/>
                  </a:cubicBezTo>
                  <a:close/>
                  <a:moveTo>
                    <a:pt x="2108" y="27"/>
                  </a:moveTo>
                  <a:lnTo>
                    <a:pt x="2108" y="27"/>
                  </a:lnTo>
                  <a:cubicBezTo>
                    <a:pt x="1979" y="72"/>
                    <a:pt x="1864" y="126"/>
                    <a:pt x="1749" y="189"/>
                  </a:cubicBezTo>
                  <a:cubicBezTo>
                    <a:pt x="1610" y="277"/>
                    <a:pt x="1497" y="390"/>
                    <a:pt x="1409" y="529"/>
                  </a:cubicBezTo>
                  <a:cubicBezTo>
                    <a:pt x="1334" y="654"/>
                    <a:pt x="1271" y="793"/>
                    <a:pt x="1221" y="944"/>
                  </a:cubicBezTo>
                  <a:cubicBezTo>
                    <a:pt x="1170" y="1082"/>
                    <a:pt x="1120" y="1220"/>
                    <a:pt x="1045" y="1359"/>
                  </a:cubicBezTo>
                  <a:cubicBezTo>
                    <a:pt x="957" y="1472"/>
                    <a:pt x="831" y="1560"/>
                    <a:pt x="692" y="1610"/>
                  </a:cubicBezTo>
                  <a:cubicBezTo>
                    <a:pt x="623" y="1635"/>
                    <a:pt x="551" y="1648"/>
                    <a:pt x="479" y="1648"/>
                  </a:cubicBezTo>
                  <a:cubicBezTo>
                    <a:pt x="406" y="1648"/>
                    <a:pt x="334" y="1635"/>
                    <a:pt x="265" y="1610"/>
                  </a:cubicBezTo>
                  <a:cubicBezTo>
                    <a:pt x="127" y="1547"/>
                    <a:pt x="39" y="1421"/>
                    <a:pt x="26" y="1271"/>
                  </a:cubicBezTo>
                  <a:cubicBezTo>
                    <a:pt x="13" y="1120"/>
                    <a:pt x="101" y="969"/>
                    <a:pt x="252" y="919"/>
                  </a:cubicBezTo>
                  <a:lnTo>
                    <a:pt x="252" y="919"/>
                  </a:lnTo>
                  <a:cubicBezTo>
                    <a:pt x="101" y="969"/>
                    <a:pt x="1" y="1107"/>
                    <a:pt x="1" y="1271"/>
                  </a:cubicBezTo>
                  <a:cubicBezTo>
                    <a:pt x="13" y="1434"/>
                    <a:pt x="114" y="1572"/>
                    <a:pt x="252" y="1635"/>
                  </a:cubicBezTo>
                  <a:cubicBezTo>
                    <a:pt x="335" y="1677"/>
                    <a:pt x="422" y="1695"/>
                    <a:pt x="509" y="1695"/>
                  </a:cubicBezTo>
                  <a:cubicBezTo>
                    <a:pt x="579" y="1695"/>
                    <a:pt x="650" y="1683"/>
                    <a:pt x="718" y="1660"/>
                  </a:cubicBezTo>
                  <a:cubicBezTo>
                    <a:pt x="793" y="1635"/>
                    <a:pt x="868" y="1598"/>
                    <a:pt x="931" y="1547"/>
                  </a:cubicBezTo>
                  <a:cubicBezTo>
                    <a:pt x="994" y="1510"/>
                    <a:pt x="1045" y="1447"/>
                    <a:pt x="1082" y="1384"/>
                  </a:cubicBezTo>
                  <a:cubicBezTo>
                    <a:pt x="1158" y="1245"/>
                    <a:pt x="1221" y="1107"/>
                    <a:pt x="1271" y="956"/>
                  </a:cubicBezTo>
                  <a:cubicBezTo>
                    <a:pt x="1309" y="818"/>
                    <a:pt x="1371" y="680"/>
                    <a:pt x="1447" y="541"/>
                  </a:cubicBezTo>
                  <a:cubicBezTo>
                    <a:pt x="1607" y="312"/>
                    <a:pt x="1840" y="125"/>
                    <a:pt x="2108" y="27"/>
                  </a:cubicBezTo>
                  <a:close/>
                </a:path>
              </a:pathLst>
            </a:custGeom>
            <a:solidFill>
              <a:srgbClr val="E5C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34"/>
            <p:cNvSpPr/>
            <p:nvPr/>
          </p:nvSpPr>
          <p:spPr>
            <a:xfrm>
              <a:off x="6282825" y="3860800"/>
              <a:ext cx="68250" cy="48550"/>
            </a:xfrm>
            <a:custGeom>
              <a:avLst/>
              <a:gdLst/>
              <a:ahLst/>
              <a:cxnLst/>
              <a:rect l="l" t="t" r="r" b="b"/>
              <a:pathLst>
                <a:path w="2730" h="1942" extrusionOk="0">
                  <a:moveTo>
                    <a:pt x="2415" y="114"/>
                  </a:moveTo>
                  <a:cubicBezTo>
                    <a:pt x="2113" y="202"/>
                    <a:pt x="1862" y="390"/>
                    <a:pt x="1685" y="654"/>
                  </a:cubicBezTo>
                  <a:cubicBezTo>
                    <a:pt x="1610" y="780"/>
                    <a:pt x="1547" y="918"/>
                    <a:pt x="1509" y="1069"/>
                  </a:cubicBezTo>
                  <a:cubicBezTo>
                    <a:pt x="1459" y="1220"/>
                    <a:pt x="1396" y="1358"/>
                    <a:pt x="1321" y="1484"/>
                  </a:cubicBezTo>
                  <a:cubicBezTo>
                    <a:pt x="1283" y="1560"/>
                    <a:pt x="1220" y="1610"/>
                    <a:pt x="1170" y="1660"/>
                  </a:cubicBezTo>
                  <a:cubicBezTo>
                    <a:pt x="1094" y="1698"/>
                    <a:pt x="1032" y="1736"/>
                    <a:pt x="956" y="1761"/>
                  </a:cubicBezTo>
                  <a:cubicBezTo>
                    <a:pt x="885" y="1785"/>
                    <a:pt x="811" y="1797"/>
                    <a:pt x="737" y="1797"/>
                  </a:cubicBezTo>
                  <a:cubicBezTo>
                    <a:pt x="654" y="1797"/>
                    <a:pt x="571" y="1781"/>
                    <a:pt x="491" y="1748"/>
                  </a:cubicBezTo>
                  <a:cubicBezTo>
                    <a:pt x="340" y="1685"/>
                    <a:pt x="239" y="1534"/>
                    <a:pt x="227" y="1384"/>
                  </a:cubicBezTo>
                  <a:cubicBezTo>
                    <a:pt x="227" y="1220"/>
                    <a:pt x="327" y="1069"/>
                    <a:pt x="491" y="1019"/>
                  </a:cubicBezTo>
                  <a:lnTo>
                    <a:pt x="491" y="1019"/>
                  </a:lnTo>
                  <a:cubicBezTo>
                    <a:pt x="340" y="1082"/>
                    <a:pt x="252" y="1220"/>
                    <a:pt x="265" y="1384"/>
                  </a:cubicBezTo>
                  <a:cubicBezTo>
                    <a:pt x="265" y="1522"/>
                    <a:pt x="365" y="1660"/>
                    <a:pt x="503" y="1711"/>
                  </a:cubicBezTo>
                  <a:cubicBezTo>
                    <a:pt x="573" y="1742"/>
                    <a:pt x="645" y="1758"/>
                    <a:pt x="717" y="1758"/>
                  </a:cubicBezTo>
                  <a:cubicBezTo>
                    <a:pt x="790" y="1758"/>
                    <a:pt x="862" y="1742"/>
                    <a:pt x="931" y="1711"/>
                  </a:cubicBezTo>
                  <a:cubicBezTo>
                    <a:pt x="1069" y="1673"/>
                    <a:pt x="1195" y="1585"/>
                    <a:pt x="1271" y="1459"/>
                  </a:cubicBezTo>
                  <a:cubicBezTo>
                    <a:pt x="1346" y="1333"/>
                    <a:pt x="1409" y="1195"/>
                    <a:pt x="1459" y="1057"/>
                  </a:cubicBezTo>
                  <a:cubicBezTo>
                    <a:pt x="1497" y="906"/>
                    <a:pt x="1572" y="767"/>
                    <a:pt x="1648" y="629"/>
                  </a:cubicBezTo>
                  <a:cubicBezTo>
                    <a:pt x="1736" y="503"/>
                    <a:pt x="1849" y="390"/>
                    <a:pt x="1987" y="302"/>
                  </a:cubicBezTo>
                  <a:cubicBezTo>
                    <a:pt x="2113" y="214"/>
                    <a:pt x="2264" y="151"/>
                    <a:pt x="2415" y="114"/>
                  </a:cubicBezTo>
                  <a:close/>
                  <a:moveTo>
                    <a:pt x="2679" y="0"/>
                  </a:moveTo>
                  <a:cubicBezTo>
                    <a:pt x="2465" y="26"/>
                    <a:pt x="2251" y="76"/>
                    <a:pt x="2050" y="164"/>
                  </a:cubicBezTo>
                  <a:cubicBezTo>
                    <a:pt x="1836" y="252"/>
                    <a:pt x="1660" y="390"/>
                    <a:pt x="1509" y="566"/>
                  </a:cubicBezTo>
                  <a:cubicBezTo>
                    <a:pt x="1384" y="730"/>
                    <a:pt x="1296" y="931"/>
                    <a:pt x="1233" y="1132"/>
                  </a:cubicBezTo>
                  <a:cubicBezTo>
                    <a:pt x="1195" y="1283"/>
                    <a:pt x="1107" y="1421"/>
                    <a:pt x="981" y="1509"/>
                  </a:cubicBezTo>
                  <a:cubicBezTo>
                    <a:pt x="944" y="1534"/>
                    <a:pt x="918" y="1547"/>
                    <a:pt x="881" y="1560"/>
                  </a:cubicBezTo>
                  <a:lnTo>
                    <a:pt x="818" y="1585"/>
                  </a:lnTo>
                  <a:cubicBezTo>
                    <a:pt x="805" y="1585"/>
                    <a:pt x="780" y="1597"/>
                    <a:pt x="768" y="1597"/>
                  </a:cubicBezTo>
                  <a:cubicBezTo>
                    <a:pt x="736" y="1603"/>
                    <a:pt x="707" y="1606"/>
                    <a:pt x="678" y="1606"/>
                  </a:cubicBezTo>
                  <a:cubicBezTo>
                    <a:pt x="638" y="1606"/>
                    <a:pt x="598" y="1600"/>
                    <a:pt x="554" y="1585"/>
                  </a:cubicBezTo>
                  <a:cubicBezTo>
                    <a:pt x="428" y="1547"/>
                    <a:pt x="353" y="1421"/>
                    <a:pt x="365" y="1283"/>
                  </a:cubicBezTo>
                  <a:cubicBezTo>
                    <a:pt x="378" y="1220"/>
                    <a:pt x="415" y="1170"/>
                    <a:pt x="478" y="1132"/>
                  </a:cubicBezTo>
                  <a:cubicBezTo>
                    <a:pt x="503" y="1107"/>
                    <a:pt x="529" y="1094"/>
                    <a:pt x="566" y="1094"/>
                  </a:cubicBezTo>
                  <a:cubicBezTo>
                    <a:pt x="577" y="1091"/>
                    <a:pt x="588" y="1089"/>
                    <a:pt x="599" y="1089"/>
                  </a:cubicBezTo>
                  <a:cubicBezTo>
                    <a:pt x="625" y="1089"/>
                    <a:pt x="649" y="1098"/>
                    <a:pt x="667" y="1107"/>
                  </a:cubicBezTo>
                  <a:cubicBezTo>
                    <a:pt x="742" y="1132"/>
                    <a:pt x="793" y="1182"/>
                    <a:pt x="805" y="1258"/>
                  </a:cubicBezTo>
                  <a:cubicBezTo>
                    <a:pt x="818" y="1333"/>
                    <a:pt x="768" y="1409"/>
                    <a:pt x="705" y="1446"/>
                  </a:cubicBezTo>
                  <a:cubicBezTo>
                    <a:pt x="659" y="1469"/>
                    <a:pt x="686" y="1524"/>
                    <a:pt x="720" y="1524"/>
                  </a:cubicBezTo>
                  <a:cubicBezTo>
                    <a:pt x="723" y="1524"/>
                    <a:pt x="726" y="1523"/>
                    <a:pt x="730" y="1522"/>
                  </a:cubicBezTo>
                  <a:cubicBezTo>
                    <a:pt x="856" y="1484"/>
                    <a:pt x="944" y="1384"/>
                    <a:pt x="944" y="1258"/>
                  </a:cubicBezTo>
                  <a:cubicBezTo>
                    <a:pt x="944" y="1120"/>
                    <a:pt x="868" y="994"/>
                    <a:pt x="755" y="943"/>
                  </a:cubicBezTo>
                  <a:cubicBezTo>
                    <a:pt x="692" y="906"/>
                    <a:pt x="629" y="893"/>
                    <a:pt x="566" y="893"/>
                  </a:cubicBezTo>
                  <a:cubicBezTo>
                    <a:pt x="491" y="893"/>
                    <a:pt x="428" y="906"/>
                    <a:pt x="365" y="931"/>
                  </a:cubicBezTo>
                  <a:cubicBezTo>
                    <a:pt x="101" y="1057"/>
                    <a:pt x="0" y="1371"/>
                    <a:pt x="151" y="1623"/>
                  </a:cubicBezTo>
                  <a:cubicBezTo>
                    <a:pt x="214" y="1748"/>
                    <a:pt x="327" y="1836"/>
                    <a:pt x="466" y="1887"/>
                  </a:cubicBezTo>
                  <a:cubicBezTo>
                    <a:pt x="552" y="1925"/>
                    <a:pt x="646" y="1941"/>
                    <a:pt x="747" y="1941"/>
                  </a:cubicBezTo>
                  <a:cubicBezTo>
                    <a:pt x="778" y="1941"/>
                    <a:pt x="810" y="1940"/>
                    <a:pt x="843" y="1937"/>
                  </a:cubicBezTo>
                  <a:cubicBezTo>
                    <a:pt x="868" y="1937"/>
                    <a:pt x="893" y="1924"/>
                    <a:pt x="931" y="1924"/>
                  </a:cubicBezTo>
                  <a:lnTo>
                    <a:pt x="1019" y="1899"/>
                  </a:lnTo>
                  <a:cubicBezTo>
                    <a:pt x="1069" y="1874"/>
                    <a:pt x="1132" y="1861"/>
                    <a:pt x="1183" y="1824"/>
                  </a:cubicBezTo>
                  <a:cubicBezTo>
                    <a:pt x="1296" y="1761"/>
                    <a:pt x="1384" y="1673"/>
                    <a:pt x="1459" y="1572"/>
                  </a:cubicBezTo>
                  <a:cubicBezTo>
                    <a:pt x="1522" y="1472"/>
                    <a:pt x="1572" y="1371"/>
                    <a:pt x="1610" y="1258"/>
                  </a:cubicBezTo>
                  <a:cubicBezTo>
                    <a:pt x="1685" y="1069"/>
                    <a:pt x="1723" y="906"/>
                    <a:pt x="1786" y="742"/>
                  </a:cubicBezTo>
                  <a:cubicBezTo>
                    <a:pt x="1799" y="793"/>
                    <a:pt x="1811" y="830"/>
                    <a:pt x="1836" y="868"/>
                  </a:cubicBezTo>
                  <a:cubicBezTo>
                    <a:pt x="1849" y="906"/>
                    <a:pt x="1887" y="918"/>
                    <a:pt x="1912" y="943"/>
                  </a:cubicBezTo>
                  <a:cubicBezTo>
                    <a:pt x="1950" y="956"/>
                    <a:pt x="1987" y="969"/>
                    <a:pt x="2025" y="969"/>
                  </a:cubicBezTo>
                  <a:cubicBezTo>
                    <a:pt x="2113" y="969"/>
                    <a:pt x="2176" y="906"/>
                    <a:pt x="2201" y="818"/>
                  </a:cubicBezTo>
                  <a:cubicBezTo>
                    <a:pt x="2226" y="730"/>
                    <a:pt x="2188" y="642"/>
                    <a:pt x="2100" y="604"/>
                  </a:cubicBezTo>
                  <a:cubicBezTo>
                    <a:pt x="2082" y="598"/>
                    <a:pt x="2060" y="595"/>
                    <a:pt x="2038" y="595"/>
                  </a:cubicBezTo>
                  <a:cubicBezTo>
                    <a:pt x="2016" y="595"/>
                    <a:pt x="1994" y="598"/>
                    <a:pt x="1975" y="604"/>
                  </a:cubicBezTo>
                  <a:cubicBezTo>
                    <a:pt x="1937" y="629"/>
                    <a:pt x="1912" y="667"/>
                    <a:pt x="1912" y="705"/>
                  </a:cubicBezTo>
                  <a:cubicBezTo>
                    <a:pt x="1912" y="705"/>
                    <a:pt x="1912" y="717"/>
                    <a:pt x="1912" y="717"/>
                  </a:cubicBezTo>
                  <a:cubicBezTo>
                    <a:pt x="1918" y="723"/>
                    <a:pt x="1924" y="727"/>
                    <a:pt x="1931" y="727"/>
                  </a:cubicBezTo>
                  <a:cubicBezTo>
                    <a:pt x="1937" y="727"/>
                    <a:pt x="1943" y="723"/>
                    <a:pt x="1950" y="717"/>
                  </a:cubicBezTo>
                  <a:cubicBezTo>
                    <a:pt x="1966" y="707"/>
                    <a:pt x="1979" y="703"/>
                    <a:pt x="1991" y="703"/>
                  </a:cubicBezTo>
                  <a:cubicBezTo>
                    <a:pt x="2006" y="703"/>
                    <a:pt x="2018" y="710"/>
                    <a:pt x="2025" y="717"/>
                  </a:cubicBezTo>
                  <a:cubicBezTo>
                    <a:pt x="2038" y="730"/>
                    <a:pt x="2038" y="755"/>
                    <a:pt x="2025" y="767"/>
                  </a:cubicBezTo>
                  <a:cubicBezTo>
                    <a:pt x="2012" y="793"/>
                    <a:pt x="2000" y="805"/>
                    <a:pt x="1975" y="818"/>
                  </a:cubicBezTo>
                  <a:cubicBezTo>
                    <a:pt x="1966" y="818"/>
                    <a:pt x="1958" y="823"/>
                    <a:pt x="1950" y="823"/>
                  </a:cubicBezTo>
                  <a:cubicBezTo>
                    <a:pt x="1945" y="823"/>
                    <a:pt x="1941" y="822"/>
                    <a:pt x="1937" y="818"/>
                  </a:cubicBezTo>
                  <a:cubicBezTo>
                    <a:pt x="1924" y="818"/>
                    <a:pt x="1899" y="818"/>
                    <a:pt x="1887" y="805"/>
                  </a:cubicBezTo>
                  <a:cubicBezTo>
                    <a:pt x="1824" y="755"/>
                    <a:pt x="1836" y="654"/>
                    <a:pt x="1874" y="554"/>
                  </a:cubicBezTo>
                  <a:cubicBezTo>
                    <a:pt x="1899" y="529"/>
                    <a:pt x="1899" y="516"/>
                    <a:pt x="1924" y="491"/>
                  </a:cubicBezTo>
                  <a:cubicBezTo>
                    <a:pt x="1987" y="415"/>
                    <a:pt x="2050" y="365"/>
                    <a:pt x="2138" y="315"/>
                  </a:cubicBezTo>
                  <a:cubicBezTo>
                    <a:pt x="2302" y="202"/>
                    <a:pt x="2490" y="126"/>
                    <a:pt x="2691" y="76"/>
                  </a:cubicBezTo>
                  <a:cubicBezTo>
                    <a:pt x="2704" y="76"/>
                    <a:pt x="2729" y="63"/>
                    <a:pt x="2717" y="38"/>
                  </a:cubicBezTo>
                  <a:cubicBezTo>
                    <a:pt x="2717" y="13"/>
                    <a:pt x="2691" y="0"/>
                    <a:pt x="2679" y="0"/>
                  </a:cubicBezTo>
                  <a:close/>
                </a:path>
              </a:pathLst>
            </a:custGeom>
            <a:solidFill>
              <a:srgbClr val="483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34"/>
            <p:cNvSpPr/>
            <p:nvPr/>
          </p:nvSpPr>
          <p:spPr>
            <a:xfrm>
              <a:off x="6343500" y="3863825"/>
              <a:ext cx="24850" cy="12075"/>
            </a:xfrm>
            <a:custGeom>
              <a:avLst/>
              <a:gdLst/>
              <a:ahLst/>
              <a:cxnLst/>
              <a:rect l="l" t="t" r="r" b="b"/>
              <a:pathLst>
                <a:path w="994" h="483" extrusionOk="0">
                  <a:moveTo>
                    <a:pt x="376" y="143"/>
                  </a:moveTo>
                  <a:cubicBezTo>
                    <a:pt x="398" y="162"/>
                    <a:pt x="425" y="171"/>
                    <a:pt x="452" y="172"/>
                  </a:cubicBezTo>
                  <a:lnTo>
                    <a:pt x="452" y="172"/>
                  </a:lnTo>
                  <a:cubicBezTo>
                    <a:pt x="428" y="160"/>
                    <a:pt x="403" y="152"/>
                    <a:pt x="378" y="143"/>
                  </a:cubicBezTo>
                  <a:close/>
                  <a:moveTo>
                    <a:pt x="520" y="186"/>
                  </a:moveTo>
                  <a:cubicBezTo>
                    <a:pt x="518" y="186"/>
                    <a:pt x="515" y="186"/>
                    <a:pt x="513" y="186"/>
                  </a:cubicBezTo>
                  <a:lnTo>
                    <a:pt x="513" y="186"/>
                  </a:lnTo>
                  <a:cubicBezTo>
                    <a:pt x="560" y="211"/>
                    <a:pt x="606" y="246"/>
                    <a:pt x="642" y="282"/>
                  </a:cubicBezTo>
                  <a:cubicBezTo>
                    <a:pt x="625" y="216"/>
                    <a:pt x="572" y="186"/>
                    <a:pt x="520" y="186"/>
                  </a:cubicBezTo>
                  <a:close/>
                  <a:moveTo>
                    <a:pt x="486" y="190"/>
                  </a:moveTo>
                  <a:cubicBezTo>
                    <a:pt x="433" y="204"/>
                    <a:pt x="391" y="250"/>
                    <a:pt x="403" y="319"/>
                  </a:cubicBezTo>
                  <a:cubicBezTo>
                    <a:pt x="428" y="269"/>
                    <a:pt x="453" y="231"/>
                    <a:pt x="491" y="194"/>
                  </a:cubicBezTo>
                  <a:cubicBezTo>
                    <a:pt x="489" y="193"/>
                    <a:pt x="487" y="191"/>
                    <a:pt x="486" y="190"/>
                  </a:cubicBezTo>
                  <a:close/>
                  <a:moveTo>
                    <a:pt x="780" y="0"/>
                  </a:moveTo>
                  <a:cubicBezTo>
                    <a:pt x="763" y="0"/>
                    <a:pt x="747" y="2"/>
                    <a:pt x="730" y="5"/>
                  </a:cubicBezTo>
                  <a:cubicBezTo>
                    <a:pt x="679" y="18"/>
                    <a:pt x="629" y="43"/>
                    <a:pt x="579" y="81"/>
                  </a:cubicBezTo>
                  <a:cubicBezTo>
                    <a:pt x="564" y="139"/>
                    <a:pt x="511" y="172"/>
                    <a:pt x="457" y="172"/>
                  </a:cubicBezTo>
                  <a:cubicBezTo>
                    <a:pt x="456" y="172"/>
                    <a:pt x="454" y="172"/>
                    <a:pt x="452" y="172"/>
                  </a:cubicBezTo>
                  <a:lnTo>
                    <a:pt x="452" y="172"/>
                  </a:lnTo>
                  <a:cubicBezTo>
                    <a:pt x="463" y="177"/>
                    <a:pt x="475" y="183"/>
                    <a:pt x="486" y="190"/>
                  </a:cubicBezTo>
                  <a:lnTo>
                    <a:pt x="486" y="190"/>
                  </a:lnTo>
                  <a:cubicBezTo>
                    <a:pt x="494" y="188"/>
                    <a:pt x="503" y="186"/>
                    <a:pt x="513" y="186"/>
                  </a:cubicBezTo>
                  <a:lnTo>
                    <a:pt x="513" y="186"/>
                  </a:lnTo>
                  <a:cubicBezTo>
                    <a:pt x="510" y="184"/>
                    <a:pt x="506" y="183"/>
                    <a:pt x="503" y="181"/>
                  </a:cubicBezTo>
                  <a:cubicBezTo>
                    <a:pt x="529" y="156"/>
                    <a:pt x="566" y="131"/>
                    <a:pt x="604" y="106"/>
                  </a:cubicBezTo>
                  <a:cubicBezTo>
                    <a:pt x="642" y="81"/>
                    <a:pt x="692" y="55"/>
                    <a:pt x="742" y="43"/>
                  </a:cubicBezTo>
                  <a:cubicBezTo>
                    <a:pt x="793" y="43"/>
                    <a:pt x="843" y="43"/>
                    <a:pt x="881" y="81"/>
                  </a:cubicBezTo>
                  <a:cubicBezTo>
                    <a:pt x="944" y="131"/>
                    <a:pt x="931" y="231"/>
                    <a:pt x="855" y="269"/>
                  </a:cubicBezTo>
                  <a:cubicBezTo>
                    <a:pt x="849" y="273"/>
                    <a:pt x="841" y="274"/>
                    <a:pt x="833" y="274"/>
                  </a:cubicBezTo>
                  <a:cubicBezTo>
                    <a:pt x="811" y="274"/>
                    <a:pt x="786" y="262"/>
                    <a:pt x="767" y="244"/>
                  </a:cubicBezTo>
                  <a:cubicBezTo>
                    <a:pt x="742" y="219"/>
                    <a:pt x="742" y="169"/>
                    <a:pt x="780" y="143"/>
                  </a:cubicBezTo>
                  <a:cubicBezTo>
                    <a:pt x="780" y="143"/>
                    <a:pt x="780" y="143"/>
                    <a:pt x="780" y="131"/>
                  </a:cubicBezTo>
                  <a:cubicBezTo>
                    <a:pt x="780" y="131"/>
                    <a:pt x="767" y="118"/>
                    <a:pt x="755" y="118"/>
                  </a:cubicBezTo>
                  <a:cubicBezTo>
                    <a:pt x="730" y="131"/>
                    <a:pt x="705" y="156"/>
                    <a:pt x="692" y="194"/>
                  </a:cubicBezTo>
                  <a:cubicBezTo>
                    <a:pt x="679" y="219"/>
                    <a:pt x="679" y="257"/>
                    <a:pt x="705" y="282"/>
                  </a:cubicBezTo>
                  <a:cubicBezTo>
                    <a:pt x="733" y="328"/>
                    <a:pt x="781" y="354"/>
                    <a:pt x="835" y="354"/>
                  </a:cubicBezTo>
                  <a:cubicBezTo>
                    <a:pt x="854" y="354"/>
                    <a:pt x="874" y="351"/>
                    <a:pt x="893" y="345"/>
                  </a:cubicBezTo>
                  <a:cubicBezTo>
                    <a:pt x="956" y="319"/>
                    <a:pt x="994" y="257"/>
                    <a:pt x="994" y="194"/>
                  </a:cubicBezTo>
                  <a:cubicBezTo>
                    <a:pt x="994" y="118"/>
                    <a:pt x="956" y="55"/>
                    <a:pt x="906" y="30"/>
                  </a:cubicBezTo>
                  <a:cubicBezTo>
                    <a:pt x="869" y="12"/>
                    <a:pt x="825" y="0"/>
                    <a:pt x="780" y="0"/>
                  </a:cubicBezTo>
                  <a:close/>
                  <a:moveTo>
                    <a:pt x="246" y="101"/>
                  </a:moveTo>
                  <a:cubicBezTo>
                    <a:pt x="231" y="101"/>
                    <a:pt x="216" y="102"/>
                    <a:pt x="202" y="106"/>
                  </a:cubicBezTo>
                  <a:cubicBezTo>
                    <a:pt x="139" y="118"/>
                    <a:pt x="88" y="143"/>
                    <a:pt x="63" y="194"/>
                  </a:cubicBezTo>
                  <a:cubicBezTo>
                    <a:pt x="13" y="244"/>
                    <a:pt x="0" y="307"/>
                    <a:pt x="26" y="370"/>
                  </a:cubicBezTo>
                  <a:cubicBezTo>
                    <a:pt x="51" y="433"/>
                    <a:pt x="101" y="470"/>
                    <a:pt x="176" y="483"/>
                  </a:cubicBezTo>
                  <a:cubicBezTo>
                    <a:pt x="252" y="483"/>
                    <a:pt x="315" y="433"/>
                    <a:pt x="340" y="357"/>
                  </a:cubicBezTo>
                  <a:cubicBezTo>
                    <a:pt x="340" y="319"/>
                    <a:pt x="327" y="282"/>
                    <a:pt x="315" y="257"/>
                  </a:cubicBezTo>
                  <a:cubicBezTo>
                    <a:pt x="290" y="231"/>
                    <a:pt x="252" y="219"/>
                    <a:pt x="227" y="219"/>
                  </a:cubicBezTo>
                  <a:cubicBezTo>
                    <a:pt x="214" y="219"/>
                    <a:pt x="214" y="231"/>
                    <a:pt x="214" y="231"/>
                  </a:cubicBezTo>
                  <a:cubicBezTo>
                    <a:pt x="202" y="244"/>
                    <a:pt x="214" y="257"/>
                    <a:pt x="214" y="257"/>
                  </a:cubicBezTo>
                  <a:cubicBezTo>
                    <a:pt x="252" y="269"/>
                    <a:pt x="277" y="307"/>
                    <a:pt x="264" y="345"/>
                  </a:cubicBezTo>
                  <a:cubicBezTo>
                    <a:pt x="252" y="370"/>
                    <a:pt x="214" y="395"/>
                    <a:pt x="189" y="395"/>
                  </a:cubicBezTo>
                  <a:cubicBezTo>
                    <a:pt x="101" y="382"/>
                    <a:pt x="51" y="294"/>
                    <a:pt x="101" y="219"/>
                  </a:cubicBezTo>
                  <a:cubicBezTo>
                    <a:pt x="126" y="181"/>
                    <a:pt x="164" y="156"/>
                    <a:pt x="214" y="143"/>
                  </a:cubicBezTo>
                  <a:lnTo>
                    <a:pt x="376" y="143"/>
                  </a:lnTo>
                  <a:cubicBezTo>
                    <a:pt x="367" y="136"/>
                    <a:pt x="359" y="128"/>
                    <a:pt x="353" y="118"/>
                  </a:cubicBezTo>
                  <a:cubicBezTo>
                    <a:pt x="317" y="109"/>
                    <a:pt x="281" y="101"/>
                    <a:pt x="246" y="1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34"/>
            <p:cNvSpPr/>
            <p:nvPr/>
          </p:nvSpPr>
          <p:spPr>
            <a:xfrm>
              <a:off x="6334075" y="3857650"/>
              <a:ext cx="5050" cy="4500"/>
            </a:xfrm>
            <a:custGeom>
              <a:avLst/>
              <a:gdLst/>
              <a:ahLst/>
              <a:cxnLst/>
              <a:rect l="l" t="t" r="r" b="b"/>
              <a:pathLst>
                <a:path w="202" h="180" extrusionOk="0">
                  <a:moveTo>
                    <a:pt x="88" y="1"/>
                  </a:moveTo>
                  <a:cubicBezTo>
                    <a:pt x="38" y="13"/>
                    <a:pt x="0" y="63"/>
                    <a:pt x="13" y="114"/>
                  </a:cubicBezTo>
                  <a:cubicBezTo>
                    <a:pt x="13" y="155"/>
                    <a:pt x="47" y="180"/>
                    <a:pt x="95" y="180"/>
                  </a:cubicBezTo>
                  <a:cubicBezTo>
                    <a:pt x="105" y="180"/>
                    <a:pt x="115" y="179"/>
                    <a:pt x="126" y="177"/>
                  </a:cubicBezTo>
                  <a:cubicBezTo>
                    <a:pt x="176" y="177"/>
                    <a:pt x="201" y="126"/>
                    <a:pt x="201" y="76"/>
                  </a:cubicBezTo>
                  <a:cubicBezTo>
                    <a:pt x="189" y="26"/>
                    <a:pt x="138" y="1"/>
                    <a:pt x="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34"/>
            <p:cNvSpPr/>
            <p:nvPr/>
          </p:nvSpPr>
          <p:spPr>
            <a:xfrm>
              <a:off x="6341925" y="3853525"/>
              <a:ext cx="7875" cy="6825"/>
            </a:xfrm>
            <a:custGeom>
              <a:avLst/>
              <a:gdLst/>
              <a:ahLst/>
              <a:cxnLst/>
              <a:rect l="l" t="t" r="r" b="b"/>
              <a:pathLst>
                <a:path w="315" h="273" extrusionOk="0">
                  <a:moveTo>
                    <a:pt x="162" y="0"/>
                  </a:moveTo>
                  <a:cubicBezTo>
                    <a:pt x="154" y="0"/>
                    <a:pt x="147" y="1"/>
                    <a:pt x="139" y="2"/>
                  </a:cubicBezTo>
                  <a:cubicBezTo>
                    <a:pt x="51" y="15"/>
                    <a:pt x="1" y="90"/>
                    <a:pt x="13" y="166"/>
                  </a:cubicBezTo>
                  <a:cubicBezTo>
                    <a:pt x="23" y="228"/>
                    <a:pt x="76" y="273"/>
                    <a:pt x="144" y="273"/>
                  </a:cubicBezTo>
                  <a:cubicBezTo>
                    <a:pt x="158" y="273"/>
                    <a:pt x="174" y="271"/>
                    <a:pt x="189" y="266"/>
                  </a:cubicBezTo>
                  <a:cubicBezTo>
                    <a:pt x="265" y="254"/>
                    <a:pt x="315" y="191"/>
                    <a:pt x="302" y="115"/>
                  </a:cubicBezTo>
                  <a:cubicBezTo>
                    <a:pt x="291" y="48"/>
                    <a:pt x="22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34"/>
            <p:cNvSpPr/>
            <p:nvPr/>
          </p:nvSpPr>
          <p:spPr>
            <a:xfrm>
              <a:off x="6357950" y="3857575"/>
              <a:ext cx="75175" cy="31225"/>
            </a:xfrm>
            <a:custGeom>
              <a:avLst/>
              <a:gdLst/>
              <a:ahLst/>
              <a:cxnLst/>
              <a:rect l="l" t="t" r="r" b="b"/>
              <a:pathLst>
                <a:path w="3007" h="1249" extrusionOk="0">
                  <a:moveTo>
                    <a:pt x="510" y="72"/>
                  </a:moveTo>
                  <a:cubicBezTo>
                    <a:pt x="609" y="72"/>
                    <a:pt x="710" y="80"/>
                    <a:pt x="806" y="104"/>
                  </a:cubicBezTo>
                  <a:cubicBezTo>
                    <a:pt x="957" y="142"/>
                    <a:pt x="1107" y="205"/>
                    <a:pt x="1233" y="305"/>
                  </a:cubicBezTo>
                  <a:cubicBezTo>
                    <a:pt x="1359" y="393"/>
                    <a:pt x="1472" y="507"/>
                    <a:pt x="1560" y="632"/>
                  </a:cubicBezTo>
                  <a:cubicBezTo>
                    <a:pt x="1648" y="746"/>
                    <a:pt x="1761" y="846"/>
                    <a:pt x="1874" y="947"/>
                  </a:cubicBezTo>
                  <a:cubicBezTo>
                    <a:pt x="1985" y="1024"/>
                    <a:pt x="2104" y="1062"/>
                    <a:pt x="2233" y="1062"/>
                  </a:cubicBezTo>
                  <a:cubicBezTo>
                    <a:pt x="2252" y="1062"/>
                    <a:pt x="2271" y="1061"/>
                    <a:pt x="2289" y="1060"/>
                  </a:cubicBezTo>
                  <a:cubicBezTo>
                    <a:pt x="2440" y="1060"/>
                    <a:pt x="2579" y="1010"/>
                    <a:pt x="2679" y="909"/>
                  </a:cubicBezTo>
                  <a:cubicBezTo>
                    <a:pt x="2792" y="796"/>
                    <a:pt x="2830" y="645"/>
                    <a:pt x="2792" y="507"/>
                  </a:cubicBezTo>
                  <a:cubicBezTo>
                    <a:pt x="2742" y="356"/>
                    <a:pt x="2616" y="255"/>
                    <a:pt x="2453" y="243"/>
                  </a:cubicBezTo>
                  <a:cubicBezTo>
                    <a:pt x="2616" y="243"/>
                    <a:pt x="2767" y="343"/>
                    <a:pt x="2818" y="494"/>
                  </a:cubicBezTo>
                  <a:cubicBezTo>
                    <a:pt x="2868" y="645"/>
                    <a:pt x="2830" y="821"/>
                    <a:pt x="2717" y="934"/>
                  </a:cubicBezTo>
                  <a:cubicBezTo>
                    <a:pt x="2604" y="1047"/>
                    <a:pt x="2453" y="1110"/>
                    <a:pt x="2289" y="1110"/>
                  </a:cubicBezTo>
                  <a:cubicBezTo>
                    <a:pt x="2214" y="1110"/>
                    <a:pt x="2126" y="1110"/>
                    <a:pt x="2051" y="1085"/>
                  </a:cubicBezTo>
                  <a:cubicBezTo>
                    <a:pt x="1975" y="1060"/>
                    <a:pt x="1912" y="1035"/>
                    <a:pt x="1837" y="984"/>
                  </a:cubicBezTo>
                  <a:cubicBezTo>
                    <a:pt x="1724" y="884"/>
                    <a:pt x="1623" y="771"/>
                    <a:pt x="1522" y="645"/>
                  </a:cubicBezTo>
                  <a:cubicBezTo>
                    <a:pt x="1434" y="532"/>
                    <a:pt x="1334" y="419"/>
                    <a:pt x="1208" y="331"/>
                  </a:cubicBezTo>
                  <a:cubicBezTo>
                    <a:pt x="985" y="163"/>
                    <a:pt x="722" y="75"/>
                    <a:pt x="445" y="75"/>
                  </a:cubicBezTo>
                  <a:cubicBezTo>
                    <a:pt x="411" y="75"/>
                    <a:pt x="376" y="76"/>
                    <a:pt x="340" y="79"/>
                  </a:cubicBezTo>
                  <a:cubicBezTo>
                    <a:pt x="396" y="74"/>
                    <a:pt x="453" y="72"/>
                    <a:pt x="510" y="72"/>
                  </a:cubicBezTo>
                  <a:close/>
                  <a:moveTo>
                    <a:pt x="570" y="0"/>
                  </a:moveTo>
                  <a:cubicBezTo>
                    <a:pt x="393" y="0"/>
                    <a:pt x="216" y="25"/>
                    <a:pt x="39" y="66"/>
                  </a:cubicBezTo>
                  <a:cubicBezTo>
                    <a:pt x="26" y="66"/>
                    <a:pt x="13" y="79"/>
                    <a:pt x="13" y="104"/>
                  </a:cubicBezTo>
                  <a:cubicBezTo>
                    <a:pt x="1" y="129"/>
                    <a:pt x="26" y="155"/>
                    <a:pt x="51" y="155"/>
                  </a:cubicBezTo>
                  <a:cubicBezTo>
                    <a:pt x="122" y="146"/>
                    <a:pt x="194" y="141"/>
                    <a:pt x="265" y="141"/>
                  </a:cubicBezTo>
                  <a:cubicBezTo>
                    <a:pt x="395" y="141"/>
                    <a:pt x="525" y="155"/>
                    <a:pt x="655" y="180"/>
                  </a:cubicBezTo>
                  <a:cubicBezTo>
                    <a:pt x="743" y="192"/>
                    <a:pt x="831" y="230"/>
                    <a:pt x="919" y="268"/>
                  </a:cubicBezTo>
                  <a:cubicBezTo>
                    <a:pt x="944" y="280"/>
                    <a:pt x="957" y="293"/>
                    <a:pt x="982" y="305"/>
                  </a:cubicBezTo>
                  <a:cubicBezTo>
                    <a:pt x="1057" y="381"/>
                    <a:pt x="1107" y="481"/>
                    <a:pt x="1070" y="544"/>
                  </a:cubicBezTo>
                  <a:cubicBezTo>
                    <a:pt x="1057" y="557"/>
                    <a:pt x="1032" y="569"/>
                    <a:pt x="1019" y="582"/>
                  </a:cubicBezTo>
                  <a:lnTo>
                    <a:pt x="982" y="582"/>
                  </a:lnTo>
                  <a:cubicBezTo>
                    <a:pt x="957" y="582"/>
                    <a:pt x="931" y="569"/>
                    <a:pt x="919" y="557"/>
                  </a:cubicBezTo>
                  <a:cubicBezTo>
                    <a:pt x="906" y="544"/>
                    <a:pt x="906" y="519"/>
                    <a:pt x="906" y="507"/>
                  </a:cubicBezTo>
                  <a:cubicBezTo>
                    <a:pt x="906" y="488"/>
                    <a:pt x="920" y="477"/>
                    <a:pt x="947" y="477"/>
                  </a:cubicBezTo>
                  <a:cubicBezTo>
                    <a:pt x="957" y="477"/>
                    <a:pt x="968" y="478"/>
                    <a:pt x="982" y="481"/>
                  </a:cubicBezTo>
                  <a:lnTo>
                    <a:pt x="994" y="481"/>
                  </a:lnTo>
                  <a:cubicBezTo>
                    <a:pt x="1007" y="469"/>
                    <a:pt x="1019" y="456"/>
                    <a:pt x="1007" y="444"/>
                  </a:cubicBezTo>
                  <a:cubicBezTo>
                    <a:pt x="994" y="406"/>
                    <a:pt x="957" y="381"/>
                    <a:pt x="919" y="381"/>
                  </a:cubicBezTo>
                  <a:cubicBezTo>
                    <a:pt x="881" y="381"/>
                    <a:pt x="831" y="393"/>
                    <a:pt x="806" y="419"/>
                  </a:cubicBezTo>
                  <a:cubicBezTo>
                    <a:pt x="730" y="481"/>
                    <a:pt x="718" y="582"/>
                    <a:pt x="780" y="658"/>
                  </a:cubicBezTo>
                  <a:cubicBezTo>
                    <a:pt x="822" y="710"/>
                    <a:pt x="891" y="736"/>
                    <a:pt x="956" y="736"/>
                  </a:cubicBezTo>
                  <a:cubicBezTo>
                    <a:pt x="969" y="736"/>
                    <a:pt x="982" y="735"/>
                    <a:pt x="994" y="733"/>
                  </a:cubicBezTo>
                  <a:cubicBezTo>
                    <a:pt x="1032" y="720"/>
                    <a:pt x="1070" y="695"/>
                    <a:pt x="1095" y="658"/>
                  </a:cubicBezTo>
                  <a:cubicBezTo>
                    <a:pt x="1120" y="632"/>
                    <a:pt x="1133" y="607"/>
                    <a:pt x="1145" y="569"/>
                  </a:cubicBezTo>
                  <a:cubicBezTo>
                    <a:pt x="1145" y="532"/>
                    <a:pt x="1145" y="481"/>
                    <a:pt x="1145" y="444"/>
                  </a:cubicBezTo>
                  <a:cubicBezTo>
                    <a:pt x="1258" y="569"/>
                    <a:pt x="1346" y="708"/>
                    <a:pt x="1485" y="859"/>
                  </a:cubicBezTo>
                  <a:cubicBezTo>
                    <a:pt x="1560" y="947"/>
                    <a:pt x="1636" y="1022"/>
                    <a:pt x="1736" y="1098"/>
                  </a:cubicBezTo>
                  <a:cubicBezTo>
                    <a:pt x="1837" y="1173"/>
                    <a:pt x="1950" y="1223"/>
                    <a:pt x="2076" y="1236"/>
                  </a:cubicBezTo>
                  <a:cubicBezTo>
                    <a:pt x="2139" y="1249"/>
                    <a:pt x="2201" y="1249"/>
                    <a:pt x="2264" y="1249"/>
                  </a:cubicBezTo>
                  <a:lnTo>
                    <a:pt x="2352" y="1249"/>
                  </a:lnTo>
                  <a:cubicBezTo>
                    <a:pt x="2377" y="1249"/>
                    <a:pt x="2415" y="1236"/>
                    <a:pt x="2440" y="1236"/>
                  </a:cubicBezTo>
                  <a:cubicBezTo>
                    <a:pt x="2566" y="1198"/>
                    <a:pt x="2679" y="1148"/>
                    <a:pt x="2780" y="1060"/>
                  </a:cubicBezTo>
                  <a:cubicBezTo>
                    <a:pt x="2880" y="959"/>
                    <a:pt x="2943" y="846"/>
                    <a:pt x="2956" y="708"/>
                  </a:cubicBezTo>
                  <a:cubicBezTo>
                    <a:pt x="3006" y="431"/>
                    <a:pt x="2805" y="167"/>
                    <a:pt x="2516" y="142"/>
                  </a:cubicBezTo>
                  <a:cubicBezTo>
                    <a:pt x="2499" y="139"/>
                    <a:pt x="2481" y="137"/>
                    <a:pt x="2463" y="137"/>
                  </a:cubicBezTo>
                  <a:cubicBezTo>
                    <a:pt x="2413" y="137"/>
                    <a:pt x="2361" y="149"/>
                    <a:pt x="2315" y="167"/>
                  </a:cubicBezTo>
                  <a:cubicBezTo>
                    <a:pt x="2252" y="192"/>
                    <a:pt x="2201" y="230"/>
                    <a:pt x="2151" y="280"/>
                  </a:cubicBezTo>
                  <a:cubicBezTo>
                    <a:pt x="2063" y="381"/>
                    <a:pt x="2038" y="519"/>
                    <a:pt x="2088" y="645"/>
                  </a:cubicBezTo>
                  <a:cubicBezTo>
                    <a:pt x="2135" y="750"/>
                    <a:pt x="2236" y="822"/>
                    <a:pt x="2350" y="822"/>
                  </a:cubicBezTo>
                  <a:cubicBezTo>
                    <a:pt x="2359" y="822"/>
                    <a:pt x="2368" y="822"/>
                    <a:pt x="2377" y="821"/>
                  </a:cubicBezTo>
                  <a:cubicBezTo>
                    <a:pt x="2403" y="821"/>
                    <a:pt x="2415" y="808"/>
                    <a:pt x="2415" y="783"/>
                  </a:cubicBezTo>
                  <a:cubicBezTo>
                    <a:pt x="2415" y="758"/>
                    <a:pt x="2403" y="746"/>
                    <a:pt x="2377" y="746"/>
                  </a:cubicBezTo>
                  <a:cubicBezTo>
                    <a:pt x="2302" y="733"/>
                    <a:pt x="2239" y="670"/>
                    <a:pt x="2227" y="595"/>
                  </a:cubicBezTo>
                  <a:cubicBezTo>
                    <a:pt x="2214" y="519"/>
                    <a:pt x="2239" y="456"/>
                    <a:pt x="2302" y="406"/>
                  </a:cubicBezTo>
                  <a:cubicBezTo>
                    <a:pt x="2327" y="381"/>
                    <a:pt x="2352" y="368"/>
                    <a:pt x="2390" y="368"/>
                  </a:cubicBezTo>
                  <a:cubicBezTo>
                    <a:pt x="2409" y="362"/>
                    <a:pt x="2425" y="359"/>
                    <a:pt x="2440" y="359"/>
                  </a:cubicBezTo>
                  <a:cubicBezTo>
                    <a:pt x="2456" y="359"/>
                    <a:pt x="2472" y="362"/>
                    <a:pt x="2491" y="368"/>
                  </a:cubicBezTo>
                  <a:cubicBezTo>
                    <a:pt x="2554" y="381"/>
                    <a:pt x="2616" y="419"/>
                    <a:pt x="2654" y="481"/>
                  </a:cubicBezTo>
                  <a:cubicBezTo>
                    <a:pt x="2717" y="595"/>
                    <a:pt x="2679" y="746"/>
                    <a:pt x="2579" y="821"/>
                  </a:cubicBezTo>
                  <a:cubicBezTo>
                    <a:pt x="2516" y="871"/>
                    <a:pt x="2453" y="896"/>
                    <a:pt x="2377" y="909"/>
                  </a:cubicBezTo>
                  <a:lnTo>
                    <a:pt x="2264" y="909"/>
                  </a:lnTo>
                  <a:cubicBezTo>
                    <a:pt x="2227" y="909"/>
                    <a:pt x="2189" y="896"/>
                    <a:pt x="2151" y="896"/>
                  </a:cubicBezTo>
                  <a:cubicBezTo>
                    <a:pt x="2000" y="846"/>
                    <a:pt x="1862" y="758"/>
                    <a:pt x="1786" y="620"/>
                  </a:cubicBezTo>
                  <a:cubicBezTo>
                    <a:pt x="1661" y="456"/>
                    <a:pt x="1497" y="305"/>
                    <a:pt x="1321" y="192"/>
                  </a:cubicBezTo>
                  <a:cubicBezTo>
                    <a:pt x="1133" y="79"/>
                    <a:pt x="906" y="16"/>
                    <a:pt x="680" y="4"/>
                  </a:cubicBezTo>
                  <a:cubicBezTo>
                    <a:pt x="643" y="1"/>
                    <a:pt x="607" y="0"/>
                    <a:pt x="5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34"/>
            <p:cNvSpPr/>
            <p:nvPr/>
          </p:nvSpPr>
          <p:spPr>
            <a:xfrm>
              <a:off x="6368950" y="3851625"/>
              <a:ext cx="5075" cy="4475"/>
            </a:xfrm>
            <a:custGeom>
              <a:avLst/>
              <a:gdLst/>
              <a:ahLst/>
              <a:cxnLst/>
              <a:rect l="l" t="t" r="r" b="b"/>
              <a:pathLst>
                <a:path w="203" h="179" extrusionOk="0">
                  <a:moveTo>
                    <a:pt x="109" y="0"/>
                  </a:moveTo>
                  <a:cubicBezTo>
                    <a:pt x="102" y="0"/>
                    <a:pt x="96" y="1"/>
                    <a:pt x="89" y="3"/>
                  </a:cubicBezTo>
                  <a:cubicBezTo>
                    <a:pt x="39" y="3"/>
                    <a:pt x="1" y="53"/>
                    <a:pt x="1" y="103"/>
                  </a:cubicBezTo>
                  <a:cubicBezTo>
                    <a:pt x="14" y="154"/>
                    <a:pt x="64" y="179"/>
                    <a:pt x="114" y="179"/>
                  </a:cubicBezTo>
                  <a:cubicBezTo>
                    <a:pt x="164" y="166"/>
                    <a:pt x="202" y="116"/>
                    <a:pt x="190" y="78"/>
                  </a:cubicBezTo>
                  <a:cubicBezTo>
                    <a:pt x="190" y="34"/>
                    <a:pt x="152" y="0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34"/>
            <p:cNvSpPr/>
            <p:nvPr/>
          </p:nvSpPr>
          <p:spPr>
            <a:xfrm>
              <a:off x="6357650" y="3850675"/>
              <a:ext cx="7875" cy="6725"/>
            </a:xfrm>
            <a:custGeom>
              <a:avLst/>
              <a:gdLst/>
              <a:ahLst/>
              <a:cxnLst/>
              <a:rect l="l" t="t" r="r" b="b"/>
              <a:pathLst>
                <a:path w="315" h="269" extrusionOk="0">
                  <a:moveTo>
                    <a:pt x="167" y="1"/>
                  </a:moveTo>
                  <a:cubicBezTo>
                    <a:pt x="158" y="1"/>
                    <a:pt x="148" y="1"/>
                    <a:pt x="139" y="3"/>
                  </a:cubicBezTo>
                  <a:cubicBezTo>
                    <a:pt x="63" y="16"/>
                    <a:pt x="0" y="78"/>
                    <a:pt x="13" y="154"/>
                  </a:cubicBezTo>
                  <a:cubicBezTo>
                    <a:pt x="24" y="222"/>
                    <a:pt x="86" y="269"/>
                    <a:pt x="153" y="269"/>
                  </a:cubicBezTo>
                  <a:cubicBezTo>
                    <a:pt x="161" y="269"/>
                    <a:pt x="169" y="268"/>
                    <a:pt x="176" y="267"/>
                  </a:cubicBezTo>
                  <a:cubicBezTo>
                    <a:pt x="264" y="254"/>
                    <a:pt x="315" y="179"/>
                    <a:pt x="302" y="104"/>
                  </a:cubicBezTo>
                  <a:cubicBezTo>
                    <a:pt x="291" y="38"/>
                    <a:pt x="232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34"/>
            <p:cNvSpPr/>
            <p:nvPr/>
          </p:nvSpPr>
          <p:spPr>
            <a:xfrm>
              <a:off x="6305775" y="3998800"/>
              <a:ext cx="75475" cy="31475"/>
            </a:xfrm>
            <a:custGeom>
              <a:avLst/>
              <a:gdLst/>
              <a:ahLst/>
              <a:cxnLst/>
              <a:rect l="l" t="t" r="r" b="b"/>
              <a:pathLst>
                <a:path w="3019" h="1259" extrusionOk="0">
                  <a:moveTo>
                    <a:pt x="717" y="139"/>
                  </a:moveTo>
                  <a:cubicBezTo>
                    <a:pt x="793" y="139"/>
                    <a:pt x="881" y="152"/>
                    <a:pt x="956" y="164"/>
                  </a:cubicBezTo>
                  <a:cubicBezTo>
                    <a:pt x="1032" y="189"/>
                    <a:pt x="1107" y="227"/>
                    <a:pt x="1170" y="265"/>
                  </a:cubicBezTo>
                  <a:cubicBezTo>
                    <a:pt x="1283" y="365"/>
                    <a:pt x="1396" y="479"/>
                    <a:pt x="1484" y="604"/>
                  </a:cubicBezTo>
                  <a:cubicBezTo>
                    <a:pt x="1572" y="717"/>
                    <a:pt x="1673" y="831"/>
                    <a:pt x="1799" y="919"/>
                  </a:cubicBezTo>
                  <a:cubicBezTo>
                    <a:pt x="2034" y="1095"/>
                    <a:pt x="2325" y="1184"/>
                    <a:pt x="2610" y="1184"/>
                  </a:cubicBezTo>
                  <a:cubicBezTo>
                    <a:pt x="2629" y="1184"/>
                    <a:pt x="2647" y="1184"/>
                    <a:pt x="2666" y="1183"/>
                  </a:cubicBezTo>
                  <a:lnTo>
                    <a:pt x="2666" y="1183"/>
                  </a:lnTo>
                  <a:cubicBezTo>
                    <a:pt x="2629" y="1186"/>
                    <a:pt x="2590" y="1187"/>
                    <a:pt x="2551" y="1187"/>
                  </a:cubicBezTo>
                  <a:cubicBezTo>
                    <a:pt x="2434" y="1187"/>
                    <a:pt x="2314" y="1173"/>
                    <a:pt x="2201" y="1145"/>
                  </a:cubicBezTo>
                  <a:cubicBezTo>
                    <a:pt x="2050" y="1107"/>
                    <a:pt x="1899" y="1044"/>
                    <a:pt x="1773" y="944"/>
                  </a:cubicBezTo>
                  <a:cubicBezTo>
                    <a:pt x="1648" y="856"/>
                    <a:pt x="1547" y="743"/>
                    <a:pt x="1447" y="629"/>
                  </a:cubicBezTo>
                  <a:cubicBezTo>
                    <a:pt x="1359" y="504"/>
                    <a:pt x="1245" y="403"/>
                    <a:pt x="1132" y="315"/>
                  </a:cubicBezTo>
                  <a:cubicBezTo>
                    <a:pt x="1031" y="236"/>
                    <a:pt x="899" y="187"/>
                    <a:pt x="763" y="187"/>
                  </a:cubicBezTo>
                  <a:cubicBezTo>
                    <a:pt x="748" y="187"/>
                    <a:pt x="733" y="188"/>
                    <a:pt x="717" y="189"/>
                  </a:cubicBezTo>
                  <a:cubicBezTo>
                    <a:pt x="566" y="189"/>
                    <a:pt x="428" y="240"/>
                    <a:pt x="327" y="353"/>
                  </a:cubicBezTo>
                  <a:cubicBezTo>
                    <a:pt x="214" y="453"/>
                    <a:pt x="176" y="604"/>
                    <a:pt x="214" y="743"/>
                  </a:cubicBezTo>
                  <a:cubicBezTo>
                    <a:pt x="265" y="894"/>
                    <a:pt x="390" y="994"/>
                    <a:pt x="554" y="1007"/>
                  </a:cubicBezTo>
                  <a:cubicBezTo>
                    <a:pt x="390" y="1007"/>
                    <a:pt x="239" y="906"/>
                    <a:pt x="189" y="755"/>
                  </a:cubicBezTo>
                  <a:cubicBezTo>
                    <a:pt x="139" y="604"/>
                    <a:pt x="176" y="428"/>
                    <a:pt x="290" y="315"/>
                  </a:cubicBezTo>
                  <a:cubicBezTo>
                    <a:pt x="403" y="202"/>
                    <a:pt x="554" y="139"/>
                    <a:pt x="717" y="139"/>
                  </a:cubicBezTo>
                  <a:close/>
                  <a:moveTo>
                    <a:pt x="654" y="1"/>
                  </a:moveTo>
                  <a:cubicBezTo>
                    <a:pt x="629" y="1"/>
                    <a:pt x="591" y="13"/>
                    <a:pt x="566" y="13"/>
                  </a:cubicBezTo>
                  <a:cubicBezTo>
                    <a:pt x="441" y="51"/>
                    <a:pt x="327" y="101"/>
                    <a:pt x="227" y="189"/>
                  </a:cubicBezTo>
                  <a:cubicBezTo>
                    <a:pt x="126" y="290"/>
                    <a:pt x="63" y="403"/>
                    <a:pt x="51" y="541"/>
                  </a:cubicBezTo>
                  <a:cubicBezTo>
                    <a:pt x="0" y="818"/>
                    <a:pt x="202" y="1082"/>
                    <a:pt x="491" y="1107"/>
                  </a:cubicBezTo>
                  <a:cubicBezTo>
                    <a:pt x="508" y="1111"/>
                    <a:pt x="525" y="1112"/>
                    <a:pt x="544" y="1112"/>
                  </a:cubicBezTo>
                  <a:cubicBezTo>
                    <a:pt x="593" y="1112"/>
                    <a:pt x="646" y="1101"/>
                    <a:pt x="692" y="1082"/>
                  </a:cubicBezTo>
                  <a:cubicBezTo>
                    <a:pt x="755" y="1057"/>
                    <a:pt x="818" y="1019"/>
                    <a:pt x="856" y="969"/>
                  </a:cubicBezTo>
                  <a:cubicBezTo>
                    <a:pt x="944" y="868"/>
                    <a:pt x="969" y="730"/>
                    <a:pt x="931" y="617"/>
                  </a:cubicBezTo>
                  <a:cubicBezTo>
                    <a:pt x="884" y="500"/>
                    <a:pt x="773" y="427"/>
                    <a:pt x="657" y="427"/>
                  </a:cubicBezTo>
                  <a:cubicBezTo>
                    <a:pt x="647" y="427"/>
                    <a:pt x="638" y="427"/>
                    <a:pt x="629" y="428"/>
                  </a:cubicBezTo>
                  <a:cubicBezTo>
                    <a:pt x="579" y="428"/>
                    <a:pt x="579" y="516"/>
                    <a:pt x="629" y="516"/>
                  </a:cubicBezTo>
                  <a:cubicBezTo>
                    <a:pt x="717" y="516"/>
                    <a:pt x="767" y="579"/>
                    <a:pt x="793" y="655"/>
                  </a:cubicBezTo>
                  <a:cubicBezTo>
                    <a:pt x="805" y="730"/>
                    <a:pt x="767" y="793"/>
                    <a:pt x="717" y="843"/>
                  </a:cubicBezTo>
                  <a:cubicBezTo>
                    <a:pt x="692" y="868"/>
                    <a:pt x="654" y="881"/>
                    <a:pt x="629" y="881"/>
                  </a:cubicBezTo>
                  <a:cubicBezTo>
                    <a:pt x="610" y="887"/>
                    <a:pt x="591" y="890"/>
                    <a:pt x="574" y="890"/>
                  </a:cubicBezTo>
                  <a:cubicBezTo>
                    <a:pt x="557" y="890"/>
                    <a:pt x="541" y="887"/>
                    <a:pt x="529" y="881"/>
                  </a:cubicBezTo>
                  <a:cubicBezTo>
                    <a:pt x="466" y="868"/>
                    <a:pt x="403" y="831"/>
                    <a:pt x="365" y="768"/>
                  </a:cubicBezTo>
                  <a:cubicBezTo>
                    <a:pt x="302" y="655"/>
                    <a:pt x="340" y="504"/>
                    <a:pt x="441" y="428"/>
                  </a:cubicBezTo>
                  <a:cubicBezTo>
                    <a:pt x="503" y="391"/>
                    <a:pt x="566" y="353"/>
                    <a:pt x="642" y="340"/>
                  </a:cubicBezTo>
                  <a:lnTo>
                    <a:pt x="755" y="340"/>
                  </a:lnTo>
                  <a:cubicBezTo>
                    <a:pt x="793" y="340"/>
                    <a:pt x="830" y="353"/>
                    <a:pt x="868" y="353"/>
                  </a:cubicBezTo>
                  <a:cubicBezTo>
                    <a:pt x="1019" y="403"/>
                    <a:pt x="1145" y="491"/>
                    <a:pt x="1233" y="629"/>
                  </a:cubicBezTo>
                  <a:cubicBezTo>
                    <a:pt x="1359" y="793"/>
                    <a:pt x="1522" y="944"/>
                    <a:pt x="1698" y="1057"/>
                  </a:cubicBezTo>
                  <a:cubicBezTo>
                    <a:pt x="1887" y="1170"/>
                    <a:pt x="2113" y="1246"/>
                    <a:pt x="2339" y="1258"/>
                  </a:cubicBezTo>
                  <a:cubicBezTo>
                    <a:pt x="2553" y="1258"/>
                    <a:pt x="2767" y="1246"/>
                    <a:pt x="2968" y="1195"/>
                  </a:cubicBezTo>
                  <a:cubicBezTo>
                    <a:pt x="3006" y="1183"/>
                    <a:pt x="3018" y="1145"/>
                    <a:pt x="3006" y="1120"/>
                  </a:cubicBezTo>
                  <a:cubicBezTo>
                    <a:pt x="2993" y="1107"/>
                    <a:pt x="2981" y="1095"/>
                    <a:pt x="2956" y="1095"/>
                  </a:cubicBezTo>
                  <a:cubicBezTo>
                    <a:pt x="2884" y="1104"/>
                    <a:pt x="2813" y="1108"/>
                    <a:pt x="2742" y="1108"/>
                  </a:cubicBezTo>
                  <a:cubicBezTo>
                    <a:pt x="2612" y="1108"/>
                    <a:pt x="2482" y="1094"/>
                    <a:pt x="2352" y="1070"/>
                  </a:cubicBezTo>
                  <a:cubicBezTo>
                    <a:pt x="2264" y="1057"/>
                    <a:pt x="2176" y="1019"/>
                    <a:pt x="2088" y="982"/>
                  </a:cubicBezTo>
                  <a:cubicBezTo>
                    <a:pt x="2075" y="969"/>
                    <a:pt x="2050" y="956"/>
                    <a:pt x="2038" y="944"/>
                  </a:cubicBezTo>
                  <a:lnTo>
                    <a:pt x="2025" y="944"/>
                  </a:lnTo>
                  <a:cubicBezTo>
                    <a:pt x="1962" y="868"/>
                    <a:pt x="1899" y="780"/>
                    <a:pt x="1950" y="705"/>
                  </a:cubicBezTo>
                  <a:cubicBezTo>
                    <a:pt x="1950" y="692"/>
                    <a:pt x="1975" y="680"/>
                    <a:pt x="1987" y="667"/>
                  </a:cubicBezTo>
                  <a:lnTo>
                    <a:pt x="2038" y="667"/>
                  </a:lnTo>
                  <a:cubicBezTo>
                    <a:pt x="2050" y="667"/>
                    <a:pt x="2075" y="680"/>
                    <a:pt x="2088" y="692"/>
                  </a:cubicBezTo>
                  <a:cubicBezTo>
                    <a:pt x="2100" y="705"/>
                    <a:pt x="2113" y="730"/>
                    <a:pt x="2100" y="743"/>
                  </a:cubicBezTo>
                  <a:cubicBezTo>
                    <a:pt x="2100" y="761"/>
                    <a:pt x="2087" y="773"/>
                    <a:pt x="2065" y="773"/>
                  </a:cubicBezTo>
                  <a:cubicBezTo>
                    <a:pt x="2057" y="773"/>
                    <a:pt x="2048" y="771"/>
                    <a:pt x="2038" y="768"/>
                  </a:cubicBezTo>
                  <a:cubicBezTo>
                    <a:pt x="2012" y="768"/>
                    <a:pt x="2000" y="768"/>
                    <a:pt x="2000" y="780"/>
                  </a:cubicBezTo>
                  <a:cubicBezTo>
                    <a:pt x="1987" y="793"/>
                    <a:pt x="1987" y="805"/>
                    <a:pt x="2000" y="805"/>
                  </a:cubicBezTo>
                  <a:cubicBezTo>
                    <a:pt x="2012" y="843"/>
                    <a:pt x="2050" y="868"/>
                    <a:pt x="2088" y="868"/>
                  </a:cubicBezTo>
                  <a:cubicBezTo>
                    <a:pt x="2126" y="868"/>
                    <a:pt x="2176" y="856"/>
                    <a:pt x="2201" y="831"/>
                  </a:cubicBezTo>
                  <a:cubicBezTo>
                    <a:pt x="2276" y="768"/>
                    <a:pt x="2289" y="667"/>
                    <a:pt x="2226" y="604"/>
                  </a:cubicBezTo>
                  <a:cubicBezTo>
                    <a:pt x="2188" y="548"/>
                    <a:pt x="2130" y="519"/>
                    <a:pt x="2071" y="519"/>
                  </a:cubicBezTo>
                  <a:cubicBezTo>
                    <a:pt x="2051" y="519"/>
                    <a:pt x="2031" y="523"/>
                    <a:pt x="2012" y="529"/>
                  </a:cubicBezTo>
                  <a:cubicBezTo>
                    <a:pt x="1975" y="541"/>
                    <a:pt x="1937" y="554"/>
                    <a:pt x="1912" y="592"/>
                  </a:cubicBezTo>
                  <a:cubicBezTo>
                    <a:pt x="1887" y="617"/>
                    <a:pt x="1874" y="642"/>
                    <a:pt x="1874" y="680"/>
                  </a:cubicBezTo>
                  <a:cubicBezTo>
                    <a:pt x="1862" y="717"/>
                    <a:pt x="1862" y="768"/>
                    <a:pt x="1874" y="805"/>
                  </a:cubicBezTo>
                  <a:cubicBezTo>
                    <a:pt x="1748" y="692"/>
                    <a:pt x="1660" y="541"/>
                    <a:pt x="1522" y="391"/>
                  </a:cubicBezTo>
                  <a:cubicBezTo>
                    <a:pt x="1447" y="302"/>
                    <a:pt x="1371" y="227"/>
                    <a:pt x="1283" y="152"/>
                  </a:cubicBezTo>
                  <a:cubicBezTo>
                    <a:pt x="1170" y="89"/>
                    <a:pt x="1057" y="38"/>
                    <a:pt x="931" y="13"/>
                  </a:cubicBezTo>
                  <a:cubicBezTo>
                    <a:pt x="868" y="1"/>
                    <a:pt x="805" y="1"/>
                    <a:pt x="742" y="1"/>
                  </a:cubicBezTo>
                  <a:close/>
                </a:path>
              </a:pathLst>
            </a:custGeom>
            <a:solidFill>
              <a:srgbClr val="483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34"/>
            <p:cNvSpPr/>
            <p:nvPr/>
          </p:nvSpPr>
          <p:spPr>
            <a:xfrm>
              <a:off x="6370525" y="4011950"/>
              <a:ext cx="24875" cy="11850"/>
            </a:xfrm>
            <a:custGeom>
              <a:avLst/>
              <a:gdLst/>
              <a:ahLst/>
              <a:cxnLst/>
              <a:rect l="l" t="t" r="r" b="b"/>
              <a:pathLst>
                <a:path w="995" h="474" extrusionOk="0">
                  <a:moveTo>
                    <a:pt x="592" y="154"/>
                  </a:moveTo>
                  <a:lnTo>
                    <a:pt x="592" y="154"/>
                  </a:lnTo>
                  <a:cubicBezTo>
                    <a:pt x="568" y="201"/>
                    <a:pt x="545" y="237"/>
                    <a:pt x="511" y="282"/>
                  </a:cubicBezTo>
                  <a:lnTo>
                    <a:pt x="511" y="282"/>
                  </a:lnTo>
                  <a:cubicBezTo>
                    <a:pt x="562" y="268"/>
                    <a:pt x="603" y="223"/>
                    <a:pt x="592" y="154"/>
                  </a:cubicBezTo>
                  <a:close/>
                  <a:moveTo>
                    <a:pt x="795" y="1"/>
                  </a:moveTo>
                  <a:cubicBezTo>
                    <a:pt x="730" y="1"/>
                    <a:pt x="679" y="48"/>
                    <a:pt x="667" y="116"/>
                  </a:cubicBezTo>
                  <a:cubicBezTo>
                    <a:pt x="655" y="154"/>
                    <a:pt x="667" y="191"/>
                    <a:pt x="692" y="217"/>
                  </a:cubicBezTo>
                  <a:cubicBezTo>
                    <a:pt x="705" y="242"/>
                    <a:pt x="743" y="254"/>
                    <a:pt x="768" y="254"/>
                  </a:cubicBezTo>
                  <a:cubicBezTo>
                    <a:pt x="780" y="254"/>
                    <a:pt x="793" y="242"/>
                    <a:pt x="793" y="229"/>
                  </a:cubicBezTo>
                  <a:cubicBezTo>
                    <a:pt x="780" y="229"/>
                    <a:pt x="780" y="217"/>
                    <a:pt x="780" y="217"/>
                  </a:cubicBezTo>
                  <a:cubicBezTo>
                    <a:pt x="743" y="217"/>
                    <a:pt x="718" y="166"/>
                    <a:pt x="730" y="129"/>
                  </a:cubicBezTo>
                  <a:cubicBezTo>
                    <a:pt x="743" y="103"/>
                    <a:pt x="780" y="78"/>
                    <a:pt x="806" y="78"/>
                  </a:cubicBezTo>
                  <a:cubicBezTo>
                    <a:pt x="894" y="91"/>
                    <a:pt x="944" y="179"/>
                    <a:pt x="894" y="254"/>
                  </a:cubicBezTo>
                  <a:cubicBezTo>
                    <a:pt x="869" y="292"/>
                    <a:pt x="831" y="317"/>
                    <a:pt x="780" y="330"/>
                  </a:cubicBezTo>
                  <a:lnTo>
                    <a:pt x="617" y="330"/>
                  </a:lnTo>
                  <a:cubicBezTo>
                    <a:pt x="579" y="317"/>
                    <a:pt x="542" y="305"/>
                    <a:pt x="504" y="292"/>
                  </a:cubicBezTo>
                  <a:lnTo>
                    <a:pt x="504" y="292"/>
                  </a:lnTo>
                  <a:cubicBezTo>
                    <a:pt x="542" y="305"/>
                    <a:pt x="579" y="330"/>
                    <a:pt x="630" y="342"/>
                  </a:cubicBezTo>
                  <a:cubicBezTo>
                    <a:pt x="665" y="351"/>
                    <a:pt x="701" y="360"/>
                    <a:pt x="736" y="360"/>
                  </a:cubicBezTo>
                  <a:cubicBezTo>
                    <a:pt x="751" y="360"/>
                    <a:pt x="766" y="359"/>
                    <a:pt x="780" y="355"/>
                  </a:cubicBezTo>
                  <a:cubicBezTo>
                    <a:pt x="843" y="355"/>
                    <a:pt x="894" y="330"/>
                    <a:pt x="944" y="279"/>
                  </a:cubicBezTo>
                  <a:cubicBezTo>
                    <a:pt x="982" y="229"/>
                    <a:pt x="994" y="166"/>
                    <a:pt x="982" y="103"/>
                  </a:cubicBezTo>
                  <a:cubicBezTo>
                    <a:pt x="957" y="41"/>
                    <a:pt x="894" y="3"/>
                    <a:pt x="818" y="3"/>
                  </a:cubicBezTo>
                  <a:cubicBezTo>
                    <a:pt x="810" y="2"/>
                    <a:pt x="803" y="1"/>
                    <a:pt x="795" y="1"/>
                  </a:cubicBezTo>
                  <a:close/>
                  <a:moveTo>
                    <a:pt x="161" y="119"/>
                  </a:moveTo>
                  <a:cubicBezTo>
                    <a:pt x="142" y="119"/>
                    <a:pt x="122" y="122"/>
                    <a:pt x="101" y="129"/>
                  </a:cubicBezTo>
                  <a:cubicBezTo>
                    <a:pt x="39" y="154"/>
                    <a:pt x="1" y="217"/>
                    <a:pt x="1" y="279"/>
                  </a:cubicBezTo>
                  <a:cubicBezTo>
                    <a:pt x="1" y="342"/>
                    <a:pt x="26" y="405"/>
                    <a:pt x="89" y="443"/>
                  </a:cubicBezTo>
                  <a:cubicBezTo>
                    <a:pt x="126" y="461"/>
                    <a:pt x="169" y="473"/>
                    <a:pt x="215" y="473"/>
                  </a:cubicBezTo>
                  <a:cubicBezTo>
                    <a:pt x="231" y="473"/>
                    <a:pt x="248" y="471"/>
                    <a:pt x="265" y="468"/>
                  </a:cubicBezTo>
                  <a:cubicBezTo>
                    <a:pt x="315" y="443"/>
                    <a:pt x="366" y="418"/>
                    <a:pt x="416" y="393"/>
                  </a:cubicBezTo>
                  <a:cubicBezTo>
                    <a:pt x="441" y="355"/>
                    <a:pt x="479" y="330"/>
                    <a:pt x="504" y="292"/>
                  </a:cubicBezTo>
                  <a:cubicBezTo>
                    <a:pt x="506" y="289"/>
                    <a:pt x="509" y="286"/>
                    <a:pt x="511" y="282"/>
                  </a:cubicBezTo>
                  <a:lnTo>
                    <a:pt x="511" y="282"/>
                  </a:lnTo>
                  <a:cubicBezTo>
                    <a:pt x="502" y="285"/>
                    <a:pt x="492" y="287"/>
                    <a:pt x="482" y="287"/>
                  </a:cubicBezTo>
                  <a:lnTo>
                    <a:pt x="482" y="287"/>
                  </a:lnTo>
                  <a:cubicBezTo>
                    <a:pt x="435" y="262"/>
                    <a:pt x="388" y="227"/>
                    <a:pt x="353" y="191"/>
                  </a:cubicBezTo>
                  <a:lnTo>
                    <a:pt x="353" y="191"/>
                  </a:lnTo>
                  <a:cubicBezTo>
                    <a:pt x="369" y="258"/>
                    <a:pt x="422" y="288"/>
                    <a:pt x="474" y="288"/>
                  </a:cubicBezTo>
                  <a:cubicBezTo>
                    <a:pt x="477" y="288"/>
                    <a:pt x="479" y="287"/>
                    <a:pt x="482" y="287"/>
                  </a:cubicBezTo>
                  <a:lnTo>
                    <a:pt x="482" y="287"/>
                  </a:lnTo>
                  <a:cubicBezTo>
                    <a:pt x="485" y="289"/>
                    <a:pt x="488" y="291"/>
                    <a:pt x="491" y="292"/>
                  </a:cubicBezTo>
                  <a:cubicBezTo>
                    <a:pt x="466" y="317"/>
                    <a:pt x="428" y="342"/>
                    <a:pt x="391" y="368"/>
                  </a:cubicBezTo>
                  <a:cubicBezTo>
                    <a:pt x="353" y="393"/>
                    <a:pt x="303" y="418"/>
                    <a:pt x="252" y="430"/>
                  </a:cubicBezTo>
                  <a:cubicBezTo>
                    <a:pt x="239" y="434"/>
                    <a:pt x="225" y="435"/>
                    <a:pt x="212" y="435"/>
                  </a:cubicBezTo>
                  <a:cubicBezTo>
                    <a:pt x="176" y="435"/>
                    <a:pt x="142" y="424"/>
                    <a:pt x="114" y="405"/>
                  </a:cubicBezTo>
                  <a:cubicBezTo>
                    <a:pt x="51" y="342"/>
                    <a:pt x="64" y="242"/>
                    <a:pt x="139" y="204"/>
                  </a:cubicBezTo>
                  <a:cubicBezTo>
                    <a:pt x="146" y="201"/>
                    <a:pt x="154" y="199"/>
                    <a:pt x="162" y="199"/>
                  </a:cubicBezTo>
                  <a:cubicBezTo>
                    <a:pt x="184" y="199"/>
                    <a:pt x="209" y="211"/>
                    <a:pt x="227" y="229"/>
                  </a:cubicBezTo>
                  <a:cubicBezTo>
                    <a:pt x="252" y="254"/>
                    <a:pt x="252" y="305"/>
                    <a:pt x="215" y="330"/>
                  </a:cubicBezTo>
                  <a:cubicBezTo>
                    <a:pt x="215" y="330"/>
                    <a:pt x="215" y="342"/>
                    <a:pt x="215" y="342"/>
                  </a:cubicBezTo>
                  <a:cubicBezTo>
                    <a:pt x="221" y="349"/>
                    <a:pt x="224" y="352"/>
                    <a:pt x="227" y="352"/>
                  </a:cubicBezTo>
                  <a:cubicBezTo>
                    <a:pt x="230" y="352"/>
                    <a:pt x="233" y="349"/>
                    <a:pt x="240" y="342"/>
                  </a:cubicBezTo>
                  <a:cubicBezTo>
                    <a:pt x="265" y="342"/>
                    <a:pt x="290" y="317"/>
                    <a:pt x="303" y="279"/>
                  </a:cubicBezTo>
                  <a:cubicBezTo>
                    <a:pt x="315" y="254"/>
                    <a:pt x="315" y="217"/>
                    <a:pt x="290" y="179"/>
                  </a:cubicBezTo>
                  <a:cubicBezTo>
                    <a:pt x="262" y="142"/>
                    <a:pt x="215" y="119"/>
                    <a:pt x="161" y="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34"/>
            <p:cNvSpPr/>
            <p:nvPr/>
          </p:nvSpPr>
          <p:spPr>
            <a:xfrm>
              <a:off x="6364968" y="4031401"/>
              <a:ext cx="5375" cy="4550"/>
            </a:xfrm>
            <a:custGeom>
              <a:avLst/>
              <a:gdLst/>
              <a:ahLst/>
              <a:cxnLst/>
              <a:rect l="l" t="t" r="r" b="b"/>
              <a:pathLst>
                <a:path w="215" h="182" extrusionOk="0">
                  <a:moveTo>
                    <a:pt x="113" y="0"/>
                  </a:moveTo>
                  <a:cubicBezTo>
                    <a:pt x="105" y="0"/>
                    <a:pt x="97" y="1"/>
                    <a:pt x="89" y="3"/>
                  </a:cubicBezTo>
                  <a:cubicBezTo>
                    <a:pt x="39" y="15"/>
                    <a:pt x="1" y="53"/>
                    <a:pt x="14" y="103"/>
                  </a:cubicBezTo>
                  <a:cubicBezTo>
                    <a:pt x="24" y="147"/>
                    <a:pt x="54" y="181"/>
                    <a:pt x="103" y="181"/>
                  </a:cubicBezTo>
                  <a:cubicBezTo>
                    <a:pt x="111" y="181"/>
                    <a:pt x="118" y="180"/>
                    <a:pt x="127" y="179"/>
                  </a:cubicBezTo>
                  <a:cubicBezTo>
                    <a:pt x="177" y="166"/>
                    <a:pt x="215" y="129"/>
                    <a:pt x="202" y="78"/>
                  </a:cubicBezTo>
                  <a:cubicBezTo>
                    <a:pt x="191" y="35"/>
                    <a:pt x="161" y="0"/>
                    <a:pt x="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34"/>
            <p:cNvSpPr/>
            <p:nvPr/>
          </p:nvSpPr>
          <p:spPr>
            <a:xfrm>
              <a:off x="6373375" y="4029450"/>
              <a:ext cx="7875" cy="6850"/>
            </a:xfrm>
            <a:custGeom>
              <a:avLst/>
              <a:gdLst/>
              <a:ahLst/>
              <a:cxnLst/>
              <a:rect l="l" t="t" r="r" b="b"/>
              <a:pathLst>
                <a:path w="315" h="274" extrusionOk="0">
                  <a:moveTo>
                    <a:pt x="178" y="0"/>
                  </a:moveTo>
                  <a:cubicBezTo>
                    <a:pt x="165" y="0"/>
                    <a:pt x="152" y="3"/>
                    <a:pt x="138" y="7"/>
                  </a:cubicBezTo>
                  <a:cubicBezTo>
                    <a:pt x="63" y="20"/>
                    <a:pt x="0" y="82"/>
                    <a:pt x="13" y="158"/>
                  </a:cubicBezTo>
                  <a:cubicBezTo>
                    <a:pt x="24" y="226"/>
                    <a:pt x="86" y="273"/>
                    <a:pt x="162" y="273"/>
                  </a:cubicBezTo>
                  <a:cubicBezTo>
                    <a:pt x="171" y="273"/>
                    <a:pt x="180" y="272"/>
                    <a:pt x="189" y="271"/>
                  </a:cubicBezTo>
                  <a:cubicBezTo>
                    <a:pt x="264" y="259"/>
                    <a:pt x="314" y="183"/>
                    <a:pt x="302" y="108"/>
                  </a:cubicBezTo>
                  <a:cubicBezTo>
                    <a:pt x="291" y="46"/>
                    <a:pt x="239" y="0"/>
                    <a:pt x="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34"/>
            <p:cNvSpPr/>
            <p:nvPr/>
          </p:nvSpPr>
          <p:spPr>
            <a:xfrm>
              <a:off x="6387825" y="3978250"/>
              <a:ext cx="67625" cy="48250"/>
            </a:xfrm>
            <a:custGeom>
              <a:avLst/>
              <a:gdLst/>
              <a:ahLst/>
              <a:cxnLst/>
              <a:rect l="l" t="t" r="r" b="b"/>
              <a:pathLst>
                <a:path w="2705" h="1930" extrusionOk="0">
                  <a:moveTo>
                    <a:pt x="1994" y="140"/>
                  </a:moveTo>
                  <a:cubicBezTo>
                    <a:pt x="2079" y="140"/>
                    <a:pt x="2163" y="159"/>
                    <a:pt x="2239" y="194"/>
                  </a:cubicBezTo>
                  <a:cubicBezTo>
                    <a:pt x="2390" y="269"/>
                    <a:pt x="2490" y="408"/>
                    <a:pt x="2490" y="571"/>
                  </a:cubicBezTo>
                  <a:cubicBezTo>
                    <a:pt x="2490" y="735"/>
                    <a:pt x="2390" y="873"/>
                    <a:pt x="2239" y="923"/>
                  </a:cubicBezTo>
                  <a:cubicBezTo>
                    <a:pt x="2390" y="873"/>
                    <a:pt x="2490" y="722"/>
                    <a:pt x="2478" y="559"/>
                  </a:cubicBezTo>
                  <a:cubicBezTo>
                    <a:pt x="2465" y="420"/>
                    <a:pt x="2365" y="282"/>
                    <a:pt x="2239" y="232"/>
                  </a:cubicBezTo>
                  <a:cubicBezTo>
                    <a:pt x="2170" y="200"/>
                    <a:pt x="2097" y="185"/>
                    <a:pt x="2025" y="185"/>
                  </a:cubicBezTo>
                  <a:cubicBezTo>
                    <a:pt x="1953" y="185"/>
                    <a:pt x="1880" y="200"/>
                    <a:pt x="1811" y="232"/>
                  </a:cubicBezTo>
                  <a:cubicBezTo>
                    <a:pt x="1660" y="269"/>
                    <a:pt x="1547" y="357"/>
                    <a:pt x="1459" y="483"/>
                  </a:cubicBezTo>
                  <a:cubicBezTo>
                    <a:pt x="1384" y="609"/>
                    <a:pt x="1321" y="747"/>
                    <a:pt x="1283" y="886"/>
                  </a:cubicBezTo>
                  <a:cubicBezTo>
                    <a:pt x="1233" y="1036"/>
                    <a:pt x="1170" y="1175"/>
                    <a:pt x="1082" y="1313"/>
                  </a:cubicBezTo>
                  <a:cubicBezTo>
                    <a:pt x="994" y="1439"/>
                    <a:pt x="881" y="1552"/>
                    <a:pt x="755" y="1640"/>
                  </a:cubicBezTo>
                  <a:cubicBezTo>
                    <a:pt x="617" y="1728"/>
                    <a:pt x="466" y="1791"/>
                    <a:pt x="315" y="1829"/>
                  </a:cubicBezTo>
                  <a:cubicBezTo>
                    <a:pt x="617" y="1741"/>
                    <a:pt x="881" y="1552"/>
                    <a:pt x="1044" y="1288"/>
                  </a:cubicBezTo>
                  <a:cubicBezTo>
                    <a:pt x="1120" y="1162"/>
                    <a:pt x="1182" y="1024"/>
                    <a:pt x="1233" y="873"/>
                  </a:cubicBezTo>
                  <a:cubicBezTo>
                    <a:pt x="1271" y="722"/>
                    <a:pt x="1333" y="584"/>
                    <a:pt x="1409" y="445"/>
                  </a:cubicBezTo>
                  <a:cubicBezTo>
                    <a:pt x="1459" y="383"/>
                    <a:pt x="1509" y="332"/>
                    <a:pt x="1572" y="282"/>
                  </a:cubicBezTo>
                  <a:cubicBezTo>
                    <a:pt x="1635" y="232"/>
                    <a:pt x="1711" y="207"/>
                    <a:pt x="1786" y="181"/>
                  </a:cubicBezTo>
                  <a:cubicBezTo>
                    <a:pt x="1854" y="153"/>
                    <a:pt x="1925" y="140"/>
                    <a:pt x="1994" y="140"/>
                  </a:cubicBezTo>
                  <a:close/>
                  <a:moveTo>
                    <a:pt x="1988" y="1"/>
                  </a:moveTo>
                  <a:cubicBezTo>
                    <a:pt x="1959" y="1"/>
                    <a:pt x="1929" y="2"/>
                    <a:pt x="1899" y="5"/>
                  </a:cubicBezTo>
                  <a:cubicBezTo>
                    <a:pt x="1862" y="5"/>
                    <a:pt x="1836" y="18"/>
                    <a:pt x="1799" y="18"/>
                  </a:cubicBezTo>
                  <a:lnTo>
                    <a:pt x="1723" y="43"/>
                  </a:lnTo>
                  <a:cubicBezTo>
                    <a:pt x="1660" y="68"/>
                    <a:pt x="1597" y="93"/>
                    <a:pt x="1547" y="119"/>
                  </a:cubicBezTo>
                  <a:cubicBezTo>
                    <a:pt x="1434" y="181"/>
                    <a:pt x="1346" y="269"/>
                    <a:pt x="1271" y="383"/>
                  </a:cubicBezTo>
                  <a:cubicBezTo>
                    <a:pt x="1208" y="471"/>
                    <a:pt x="1157" y="571"/>
                    <a:pt x="1120" y="684"/>
                  </a:cubicBezTo>
                  <a:cubicBezTo>
                    <a:pt x="1044" y="873"/>
                    <a:pt x="1006" y="1036"/>
                    <a:pt x="944" y="1200"/>
                  </a:cubicBezTo>
                  <a:cubicBezTo>
                    <a:pt x="944" y="1150"/>
                    <a:pt x="918" y="1112"/>
                    <a:pt x="893" y="1074"/>
                  </a:cubicBezTo>
                  <a:cubicBezTo>
                    <a:pt x="881" y="1049"/>
                    <a:pt x="856" y="1024"/>
                    <a:pt x="818" y="999"/>
                  </a:cubicBezTo>
                  <a:cubicBezTo>
                    <a:pt x="793" y="986"/>
                    <a:pt x="742" y="974"/>
                    <a:pt x="705" y="974"/>
                  </a:cubicBezTo>
                  <a:cubicBezTo>
                    <a:pt x="617" y="986"/>
                    <a:pt x="554" y="1036"/>
                    <a:pt x="529" y="1124"/>
                  </a:cubicBezTo>
                  <a:cubicBezTo>
                    <a:pt x="503" y="1213"/>
                    <a:pt x="541" y="1301"/>
                    <a:pt x="629" y="1338"/>
                  </a:cubicBezTo>
                  <a:cubicBezTo>
                    <a:pt x="648" y="1345"/>
                    <a:pt x="670" y="1348"/>
                    <a:pt x="692" y="1348"/>
                  </a:cubicBezTo>
                  <a:cubicBezTo>
                    <a:pt x="714" y="1348"/>
                    <a:pt x="736" y="1345"/>
                    <a:pt x="755" y="1338"/>
                  </a:cubicBezTo>
                  <a:cubicBezTo>
                    <a:pt x="793" y="1313"/>
                    <a:pt x="818" y="1288"/>
                    <a:pt x="818" y="1250"/>
                  </a:cubicBezTo>
                  <a:cubicBezTo>
                    <a:pt x="818" y="1225"/>
                    <a:pt x="805" y="1213"/>
                    <a:pt x="793" y="1213"/>
                  </a:cubicBezTo>
                  <a:lnTo>
                    <a:pt x="768" y="1213"/>
                  </a:lnTo>
                  <a:cubicBezTo>
                    <a:pt x="757" y="1223"/>
                    <a:pt x="746" y="1227"/>
                    <a:pt x="737" y="1227"/>
                  </a:cubicBezTo>
                  <a:cubicBezTo>
                    <a:pt x="723" y="1227"/>
                    <a:pt x="712" y="1220"/>
                    <a:pt x="705" y="1213"/>
                  </a:cubicBezTo>
                  <a:cubicBezTo>
                    <a:pt x="692" y="1200"/>
                    <a:pt x="692" y="1175"/>
                    <a:pt x="705" y="1162"/>
                  </a:cubicBezTo>
                  <a:cubicBezTo>
                    <a:pt x="705" y="1150"/>
                    <a:pt x="730" y="1124"/>
                    <a:pt x="742" y="1124"/>
                  </a:cubicBezTo>
                  <a:cubicBezTo>
                    <a:pt x="755" y="1112"/>
                    <a:pt x="768" y="1112"/>
                    <a:pt x="793" y="1112"/>
                  </a:cubicBezTo>
                  <a:cubicBezTo>
                    <a:pt x="805" y="1112"/>
                    <a:pt x="818" y="1112"/>
                    <a:pt x="843" y="1124"/>
                  </a:cubicBezTo>
                  <a:cubicBezTo>
                    <a:pt x="906" y="1175"/>
                    <a:pt x="881" y="1288"/>
                    <a:pt x="843" y="1376"/>
                  </a:cubicBezTo>
                  <a:lnTo>
                    <a:pt x="843" y="1389"/>
                  </a:lnTo>
                  <a:cubicBezTo>
                    <a:pt x="830" y="1401"/>
                    <a:pt x="818" y="1426"/>
                    <a:pt x="805" y="1439"/>
                  </a:cubicBezTo>
                  <a:cubicBezTo>
                    <a:pt x="742" y="1514"/>
                    <a:pt x="667" y="1577"/>
                    <a:pt x="591" y="1627"/>
                  </a:cubicBezTo>
                  <a:cubicBezTo>
                    <a:pt x="415" y="1728"/>
                    <a:pt x="227" y="1804"/>
                    <a:pt x="38" y="1854"/>
                  </a:cubicBezTo>
                  <a:cubicBezTo>
                    <a:pt x="13" y="1854"/>
                    <a:pt x="0" y="1879"/>
                    <a:pt x="0" y="1904"/>
                  </a:cubicBezTo>
                  <a:cubicBezTo>
                    <a:pt x="13" y="1917"/>
                    <a:pt x="26" y="1929"/>
                    <a:pt x="51" y="1929"/>
                  </a:cubicBezTo>
                  <a:cubicBezTo>
                    <a:pt x="265" y="1904"/>
                    <a:pt x="478" y="1854"/>
                    <a:pt x="679" y="1766"/>
                  </a:cubicBezTo>
                  <a:cubicBezTo>
                    <a:pt x="881" y="1678"/>
                    <a:pt x="1069" y="1539"/>
                    <a:pt x="1208" y="1363"/>
                  </a:cubicBezTo>
                  <a:cubicBezTo>
                    <a:pt x="1333" y="1200"/>
                    <a:pt x="1434" y="1011"/>
                    <a:pt x="1497" y="810"/>
                  </a:cubicBezTo>
                  <a:cubicBezTo>
                    <a:pt x="1535" y="647"/>
                    <a:pt x="1623" y="508"/>
                    <a:pt x="1748" y="420"/>
                  </a:cubicBezTo>
                  <a:cubicBezTo>
                    <a:pt x="1774" y="395"/>
                    <a:pt x="1811" y="383"/>
                    <a:pt x="1849" y="370"/>
                  </a:cubicBezTo>
                  <a:lnTo>
                    <a:pt x="1912" y="345"/>
                  </a:lnTo>
                  <a:cubicBezTo>
                    <a:pt x="1924" y="345"/>
                    <a:pt x="1937" y="332"/>
                    <a:pt x="1962" y="332"/>
                  </a:cubicBezTo>
                  <a:cubicBezTo>
                    <a:pt x="1981" y="329"/>
                    <a:pt x="2000" y="327"/>
                    <a:pt x="2020" y="327"/>
                  </a:cubicBezTo>
                  <a:cubicBezTo>
                    <a:pt x="2068" y="327"/>
                    <a:pt x="2119" y="336"/>
                    <a:pt x="2163" y="345"/>
                  </a:cubicBezTo>
                  <a:cubicBezTo>
                    <a:pt x="2302" y="383"/>
                    <a:pt x="2377" y="508"/>
                    <a:pt x="2365" y="647"/>
                  </a:cubicBezTo>
                  <a:cubicBezTo>
                    <a:pt x="2339" y="710"/>
                    <a:pt x="2302" y="772"/>
                    <a:pt x="2251" y="798"/>
                  </a:cubicBezTo>
                  <a:cubicBezTo>
                    <a:pt x="2226" y="823"/>
                    <a:pt x="2188" y="835"/>
                    <a:pt x="2163" y="835"/>
                  </a:cubicBezTo>
                  <a:cubicBezTo>
                    <a:pt x="2144" y="842"/>
                    <a:pt x="2126" y="845"/>
                    <a:pt x="2108" y="845"/>
                  </a:cubicBezTo>
                  <a:cubicBezTo>
                    <a:pt x="2091" y="845"/>
                    <a:pt x="2075" y="842"/>
                    <a:pt x="2063" y="835"/>
                  </a:cubicBezTo>
                  <a:cubicBezTo>
                    <a:pt x="1987" y="810"/>
                    <a:pt x="1937" y="747"/>
                    <a:pt x="1924" y="672"/>
                  </a:cubicBezTo>
                  <a:cubicBezTo>
                    <a:pt x="1912" y="596"/>
                    <a:pt x="1937" y="521"/>
                    <a:pt x="2000" y="483"/>
                  </a:cubicBezTo>
                  <a:cubicBezTo>
                    <a:pt x="2025" y="471"/>
                    <a:pt x="2038" y="445"/>
                    <a:pt x="2025" y="433"/>
                  </a:cubicBezTo>
                  <a:cubicBezTo>
                    <a:pt x="2012" y="408"/>
                    <a:pt x="1987" y="408"/>
                    <a:pt x="1975" y="408"/>
                  </a:cubicBezTo>
                  <a:cubicBezTo>
                    <a:pt x="1849" y="445"/>
                    <a:pt x="1761" y="559"/>
                    <a:pt x="1761" y="684"/>
                  </a:cubicBezTo>
                  <a:cubicBezTo>
                    <a:pt x="1761" y="823"/>
                    <a:pt x="1836" y="936"/>
                    <a:pt x="1950" y="999"/>
                  </a:cubicBezTo>
                  <a:cubicBezTo>
                    <a:pt x="2012" y="1036"/>
                    <a:pt x="2075" y="1049"/>
                    <a:pt x="2151" y="1049"/>
                  </a:cubicBezTo>
                  <a:cubicBezTo>
                    <a:pt x="2214" y="1049"/>
                    <a:pt x="2276" y="1036"/>
                    <a:pt x="2339" y="999"/>
                  </a:cubicBezTo>
                  <a:cubicBezTo>
                    <a:pt x="2603" y="873"/>
                    <a:pt x="2704" y="559"/>
                    <a:pt x="2566" y="320"/>
                  </a:cubicBezTo>
                  <a:cubicBezTo>
                    <a:pt x="2503" y="194"/>
                    <a:pt x="2390" y="106"/>
                    <a:pt x="2276" y="56"/>
                  </a:cubicBezTo>
                  <a:cubicBezTo>
                    <a:pt x="2180" y="17"/>
                    <a:pt x="2084" y="1"/>
                    <a:pt x="19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34"/>
            <p:cNvSpPr/>
            <p:nvPr/>
          </p:nvSpPr>
          <p:spPr>
            <a:xfrm>
              <a:off x="6399775" y="4024525"/>
              <a:ext cx="5375" cy="4550"/>
            </a:xfrm>
            <a:custGeom>
              <a:avLst/>
              <a:gdLst/>
              <a:ahLst/>
              <a:cxnLst/>
              <a:rect l="l" t="t" r="r" b="b"/>
              <a:pathLst>
                <a:path w="215" h="182" extrusionOk="0">
                  <a:moveTo>
                    <a:pt x="108" y="0"/>
                  </a:moveTo>
                  <a:cubicBezTo>
                    <a:pt x="102" y="0"/>
                    <a:pt x="95" y="1"/>
                    <a:pt x="88" y="3"/>
                  </a:cubicBezTo>
                  <a:cubicBezTo>
                    <a:pt x="38" y="15"/>
                    <a:pt x="0" y="66"/>
                    <a:pt x="13" y="103"/>
                  </a:cubicBezTo>
                  <a:cubicBezTo>
                    <a:pt x="24" y="147"/>
                    <a:pt x="63" y="181"/>
                    <a:pt x="106" y="181"/>
                  </a:cubicBezTo>
                  <a:cubicBezTo>
                    <a:pt x="113" y="181"/>
                    <a:pt x="119" y="181"/>
                    <a:pt x="126" y="179"/>
                  </a:cubicBezTo>
                  <a:cubicBezTo>
                    <a:pt x="176" y="166"/>
                    <a:pt x="214" y="116"/>
                    <a:pt x="201" y="66"/>
                  </a:cubicBezTo>
                  <a:cubicBezTo>
                    <a:pt x="191" y="33"/>
                    <a:pt x="151" y="0"/>
                    <a:pt x="1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34"/>
            <p:cNvSpPr/>
            <p:nvPr/>
          </p:nvSpPr>
          <p:spPr>
            <a:xfrm>
              <a:off x="6389400" y="4026425"/>
              <a:ext cx="7575" cy="6725"/>
            </a:xfrm>
            <a:custGeom>
              <a:avLst/>
              <a:gdLst/>
              <a:ahLst/>
              <a:cxnLst/>
              <a:rect l="l" t="t" r="r" b="b"/>
              <a:pathLst>
                <a:path w="303" h="269" extrusionOk="0">
                  <a:moveTo>
                    <a:pt x="149" y="0"/>
                  </a:moveTo>
                  <a:cubicBezTo>
                    <a:pt x="142" y="0"/>
                    <a:pt x="134" y="1"/>
                    <a:pt x="126" y="2"/>
                  </a:cubicBezTo>
                  <a:cubicBezTo>
                    <a:pt x="51" y="15"/>
                    <a:pt x="0" y="90"/>
                    <a:pt x="13" y="166"/>
                  </a:cubicBezTo>
                  <a:cubicBezTo>
                    <a:pt x="24" y="232"/>
                    <a:pt x="83" y="269"/>
                    <a:pt x="148" y="269"/>
                  </a:cubicBezTo>
                  <a:cubicBezTo>
                    <a:pt x="157" y="269"/>
                    <a:pt x="167" y="268"/>
                    <a:pt x="176" y="266"/>
                  </a:cubicBezTo>
                  <a:cubicBezTo>
                    <a:pt x="252" y="254"/>
                    <a:pt x="302" y="178"/>
                    <a:pt x="290" y="115"/>
                  </a:cubicBezTo>
                  <a:cubicBezTo>
                    <a:pt x="278" y="48"/>
                    <a:pt x="216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34"/>
            <p:cNvSpPr/>
            <p:nvPr/>
          </p:nvSpPr>
          <p:spPr>
            <a:xfrm>
              <a:off x="6026600" y="3563575"/>
              <a:ext cx="661475" cy="764875"/>
            </a:xfrm>
            <a:custGeom>
              <a:avLst/>
              <a:gdLst/>
              <a:ahLst/>
              <a:cxnLst/>
              <a:rect l="l" t="t" r="r" b="b"/>
              <a:pathLst>
                <a:path w="26459" h="30595" extrusionOk="0">
                  <a:moveTo>
                    <a:pt x="18926" y="1063"/>
                  </a:moveTo>
                  <a:lnTo>
                    <a:pt x="18939" y="1125"/>
                  </a:lnTo>
                  <a:lnTo>
                    <a:pt x="18939" y="1125"/>
                  </a:lnTo>
                  <a:lnTo>
                    <a:pt x="18876" y="1088"/>
                  </a:lnTo>
                  <a:lnTo>
                    <a:pt x="18876" y="1075"/>
                  </a:lnTo>
                  <a:lnTo>
                    <a:pt x="18926" y="1063"/>
                  </a:lnTo>
                  <a:close/>
                  <a:moveTo>
                    <a:pt x="19090" y="1037"/>
                  </a:moveTo>
                  <a:lnTo>
                    <a:pt x="19127" y="1251"/>
                  </a:lnTo>
                  <a:lnTo>
                    <a:pt x="19127" y="1251"/>
                  </a:lnTo>
                  <a:lnTo>
                    <a:pt x="19039" y="1201"/>
                  </a:lnTo>
                  <a:lnTo>
                    <a:pt x="19014" y="1050"/>
                  </a:lnTo>
                  <a:lnTo>
                    <a:pt x="19090" y="1037"/>
                  </a:lnTo>
                  <a:close/>
                  <a:moveTo>
                    <a:pt x="18624" y="1125"/>
                  </a:moveTo>
                  <a:lnTo>
                    <a:pt x="18675" y="1377"/>
                  </a:lnTo>
                  <a:lnTo>
                    <a:pt x="18373" y="1163"/>
                  </a:lnTo>
                  <a:lnTo>
                    <a:pt x="18624" y="1125"/>
                  </a:lnTo>
                  <a:close/>
                  <a:moveTo>
                    <a:pt x="18901" y="1239"/>
                  </a:moveTo>
                  <a:lnTo>
                    <a:pt x="18976" y="1276"/>
                  </a:lnTo>
                  <a:lnTo>
                    <a:pt x="19027" y="1616"/>
                  </a:lnTo>
                  <a:lnTo>
                    <a:pt x="18964" y="1565"/>
                  </a:lnTo>
                  <a:lnTo>
                    <a:pt x="18901" y="1239"/>
                  </a:lnTo>
                  <a:close/>
                  <a:moveTo>
                    <a:pt x="19064" y="1352"/>
                  </a:moveTo>
                  <a:lnTo>
                    <a:pt x="19152" y="1415"/>
                  </a:lnTo>
                  <a:lnTo>
                    <a:pt x="19215" y="1742"/>
                  </a:lnTo>
                  <a:lnTo>
                    <a:pt x="19127" y="1679"/>
                  </a:lnTo>
                  <a:lnTo>
                    <a:pt x="19064" y="1352"/>
                  </a:lnTo>
                  <a:close/>
                  <a:moveTo>
                    <a:pt x="18209" y="1201"/>
                  </a:moveTo>
                  <a:lnTo>
                    <a:pt x="18700" y="1528"/>
                  </a:lnTo>
                  <a:lnTo>
                    <a:pt x="18763" y="1867"/>
                  </a:lnTo>
                  <a:lnTo>
                    <a:pt x="17870" y="1251"/>
                  </a:lnTo>
                  <a:lnTo>
                    <a:pt x="18209" y="1201"/>
                  </a:lnTo>
                  <a:close/>
                  <a:moveTo>
                    <a:pt x="18989" y="1729"/>
                  </a:moveTo>
                  <a:lnTo>
                    <a:pt x="19064" y="1779"/>
                  </a:lnTo>
                  <a:lnTo>
                    <a:pt x="19115" y="2106"/>
                  </a:lnTo>
                  <a:lnTo>
                    <a:pt x="19052" y="2056"/>
                  </a:lnTo>
                  <a:lnTo>
                    <a:pt x="18989" y="1729"/>
                  </a:lnTo>
                  <a:close/>
                  <a:moveTo>
                    <a:pt x="19152" y="1842"/>
                  </a:moveTo>
                  <a:lnTo>
                    <a:pt x="19240" y="1905"/>
                  </a:lnTo>
                  <a:lnTo>
                    <a:pt x="19303" y="2232"/>
                  </a:lnTo>
                  <a:lnTo>
                    <a:pt x="19215" y="2182"/>
                  </a:lnTo>
                  <a:lnTo>
                    <a:pt x="19152" y="1842"/>
                  </a:lnTo>
                  <a:close/>
                  <a:moveTo>
                    <a:pt x="17706" y="1289"/>
                  </a:moveTo>
                  <a:lnTo>
                    <a:pt x="17970" y="1465"/>
                  </a:lnTo>
                  <a:lnTo>
                    <a:pt x="12865" y="2383"/>
                  </a:lnTo>
                  <a:lnTo>
                    <a:pt x="13142" y="2106"/>
                  </a:lnTo>
                  <a:lnTo>
                    <a:pt x="17706" y="1289"/>
                  </a:lnTo>
                  <a:close/>
                  <a:moveTo>
                    <a:pt x="21089" y="685"/>
                  </a:moveTo>
                  <a:lnTo>
                    <a:pt x="20649" y="1314"/>
                  </a:lnTo>
                  <a:lnTo>
                    <a:pt x="20687" y="1339"/>
                  </a:lnTo>
                  <a:lnTo>
                    <a:pt x="20737" y="1364"/>
                  </a:lnTo>
                  <a:lnTo>
                    <a:pt x="21177" y="748"/>
                  </a:lnTo>
                  <a:lnTo>
                    <a:pt x="21190" y="924"/>
                  </a:lnTo>
                  <a:lnTo>
                    <a:pt x="20687" y="1628"/>
                  </a:lnTo>
                  <a:lnTo>
                    <a:pt x="20775" y="1679"/>
                  </a:lnTo>
                  <a:lnTo>
                    <a:pt x="21215" y="1063"/>
                  </a:lnTo>
                  <a:lnTo>
                    <a:pt x="21252" y="1239"/>
                  </a:lnTo>
                  <a:lnTo>
                    <a:pt x="20749" y="1943"/>
                  </a:lnTo>
                  <a:lnTo>
                    <a:pt x="20837" y="2006"/>
                  </a:lnTo>
                  <a:lnTo>
                    <a:pt x="21278" y="1389"/>
                  </a:lnTo>
                  <a:lnTo>
                    <a:pt x="21491" y="2622"/>
                  </a:lnTo>
                  <a:lnTo>
                    <a:pt x="21202" y="2672"/>
                  </a:lnTo>
                  <a:lnTo>
                    <a:pt x="20209" y="1993"/>
                  </a:lnTo>
                  <a:lnTo>
                    <a:pt x="19215" y="1327"/>
                  </a:lnTo>
                  <a:lnTo>
                    <a:pt x="19165" y="1025"/>
                  </a:lnTo>
                  <a:lnTo>
                    <a:pt x="20422" y="798"/>
                  </a:lnTo>
                  <a:lnTo>
                    <a:pt x="19995" y="1427"/>
                  </a:lnTo>
                  <a:lnTo>
                    <a:pt x="20083" y="1490"/>
                  </a:lnTo>
                  <a:lnTo>
                    <a:pt x="20586" y="786"/>
                  </a:lnTo>
                  <a:lnTo>
                    <a:pt x="20762" y="748"/>
                  </a:lnTo>
                  <a:lnTo>
                    <a:pt x="20322" y="1364"/>
                  </a:lnTo>
                  <a:lnTo>
                    <a:pt x="20410" y="1427"/>
                  </a:lnTo>
                  <a:lnTo>
                    <a:pt x="20913" y="723"/>
                  </a:lnTo>
                  <a:lnTo>
                    <a:pt x="21089" y="685"/>
                  </a:lnTo>
                  <a:close/>
                  <a:moveTo>
                    <a:pt x="19253" y="1477"/>
                  </a:moveTo>
                  <a:lnTo>
                    <a:pt x="20146" y="2094"/>
                  </a:lnTo>
                  <a:lnTo>
                    <a:pt x="21039" y="2697"/>
                  </a:lnTo>
                  <a:lnTo>
                    <a:pt x="20699" y="2760"/>
                  </a:lnTo>
                  <a:lnTo>
                    <a:pt x="20008" y="2295"/>
                  </a:lnTo>
                  <a:lnTo>
                    <a:pt x="19316" y="1817"/>
                  </a:lnTo>
                  <a:lnTo>
                    <a:pt x="19253" y="1477"/>
                  </a:lnTo>
                  <a:close/>
                  <a:moveTo>
                    <a:pt x="21504" y="2697"/>
                  </a:moveTo>
                  <a:lnTo>
                    <a:pt x="21517" y="2773"/>
                  </a:lnTo>
                  <a:lnTo>
                    <a:pt x="21378" y="2798"/>
                  </a:lnTo>
                  <a:lnTo>
                    <a:pt x="21290" y="2735"/>
                  </a:lnTo>
                  <a:lnTo>
                    <a:pt x="21504" y="2697"/>
                  </a:lnTo>
                  <a:close/>
                  <a:moveTo>
                    <a:pt x="12852" y="2157"/>
                  </a:moveTo>
                  <a:lnTo>
                    <a:pt x="12576" y="2433"/>
                  </a:lnTo>
                  <a:lnTo>
                    <a:pt x="11457" y="2634"/>
                  </a:lnTo>
                  <a:lnTo>
                    <a:pt x="10325" y="2836"/>
                  </a:lnTo>
                  <a:lnTo>
                    <a:pt x="9973" y="2672"/>
                  </a:lnTo>
                  <a:lnTo>
                    <a:pt x="11419" y="2408"/>
                  </a:lnTo>
                  <a:lnTo>
                    <a:pt x="12852" y="2157"/>
                  </a:lnTo>
                  <a:close/>
                  <a:moveTo>
                    <a:pt x="19341" y="1968"/>
                  </a:moveTo>
                  <a:lnTo>
                    <a:pt x="19945" y="2383"/>
                  </a:lnTo>
                  <a:lnTo>
                    <a:pt x="20536" y="2785"/>
                  </a:lnTo>
                  <a:lnTo>
                    <a:pt x="20196" y="2848"/>
                  </a:lnTo>
                  <a:lnTo>
                    <a:pt x="19806" y="2584"/>
                  </a:lnTo>
                  <a:lnTo>
                    <a:pt x="19404" y="2307"/>
                  </a:lnTo>
                  <a:lnTo>
                    <a:pt x="19341" y="1968"/>
                  </a:lnTo>
                  <a:close/>
                  <a:moveTo>
                    <a:pt x="21139" y="2773"/>
                  </a:moveTo>
                  <a:lnTo>
                    <a:pt x="21227" y="2823"/>
                  </a:lnTo>
                  <a:lnTo>
                    <a:pt x="20888" y="2886"/>
                  </a:lnTo>
                  <a:lnTo>
                    <a:pt x="20800" y="2823"/>
                  </a:lnTo>
                  <a:lnTo>
                    <a:pt x="21139" y="2773"/>
                  </a:lnTo>
                  <a:close/>
                  <a:moveTo>
                    <a:pt x="21542" y="2848"/>
                  </a:moveTo>
                  <a:lnTo>
                    <a:pt x="21542" y="2911"/>
                  </a:lnTo>
                  <a:lnTo>
                    <a:pt x="21479" y="2861"/>
                  </a:lnTo>
                  <a:lnTo>
                    <a:pt x="21542" y="2848"/>
                  </a:lnTo>
                  <a:close/>
                  <a:moveTo>
                    <a:pt x="19429" y="2471"/>
                  </a:moveTo>
                  <a:lnTo>
                    <a:pt x="19731" y="2672"/>
                  </a:lnTo>
                  <a:lnTo>
                    <a:pt x="20033" y="2886"/>
                  </a:lnTo>
                  <a:lnTo>
                    <a:pt x="19517" y="2974"/>
                  </a:lnTo>
                  <a:lnTo>
                    <a:pt x="19429" y="2471"/>
                  </a:lnTo>
                  <a:close/>
                  <a:moveTo>
                    <a:pt x="20636" y="2861"/>
                  </a:moveTo>
                  <a:lnTo>
                    <a:pt x="20724" y="2911"/>
                  </a:lnTo>
                  <a:lnTo>
                    <a:pt x="20385" y="2974"/>
                  </a:lnTo>
                  <a:lnTo>
                    <a:pt x="20297" y="2924"/>
                  </a:lnTo>
                  <a:lnTo>
                    <a:pt x="20636" y="2861"/>
                  </a:lnTo>
                  <a:close/>
                  <a:moveTo>
                    <a:pt x="21315" y="2886"/>
                  </a:moveTo>
                  <a:lnTo>
                    <a:pt x="21391" y="2936"/>
                  </a:lnTo>
                  <a:lnTo>
                    <a:pt x="21051" y="2986"/>
                  </a:lnTo>
                  <a:lnTo>
                    <a:pt x="20976" y="2949"/>
                  </a:lnTo>
                  <a:lnTo>
                    <a:pt x="21315" y="2886"/>
                  </a:lnTo>
                  <a:close/>
                  <a:moveTo>
                    <a:pt x="12437" y="2571"/>
                  </a:moveTo>
                  <a:lnTo>
                    <a:pt x="12199" y="2823"/>
                  </a:lnTo>
                  <a:lnTo>
                    <a:pt x="11507" y="2936"/>
                  </a:lnTo>
                  <a:lnTo>
                    <a:pt x="10815" y="3062"/>
                  </a:lnTo>
                  <a:lnTo>
                    <a:pt x="10501" y="2924"/>
                  </a:lnTo>
                  <a:lnTo>
                    <a:pt x="11469" y="2748"/>
                  </a:lnTo>
                  <a:lnTo>
                    <a:pt x="12437" y="2571"/>
                  </a:lnTo>
                  <a:close/>
                  <a:moveTo>
                    <a:pt x="20812" y="2974"/>
                  </a:moveTo>
                  <a:lnTo>
                    <a:pt x="20888" y="3024"/>
                  </a:lnTo>
                  <a:lnTo>
                    <a:pt x="20548" y="3087"/>
                  </a:lnTo>
                  <a:lnTo>
                    <a:pt x="20473" y="3037"/>
                  </a:lnTo>
                  <a:lnTo>
                    <a:pt x="20812" y="2974"/>
                  </a:lnTo>
                  <a:close/>
                  <a:moveTo>
                    <a:pt x="19240" y="2333"/>
                  </a:moveTo>
                  <a:lnTo>
                    <a:pt x="19328" y="2395"/>
                  </a:lnTo>
                  <a:lnTo>
                    <a:pt x="19454" y="3062"/>
                  </a:lnTo>
                  <a:lnTo>
                    <a:pt x="20133" y="2949"/>
                  </a:lnTo>
                  <a:lnTo>
                    <a:pt x="20221" y="2999"/>
                  </a:lnTo>
                  <a:lnTo>
                    <a:pt x="19391" y="3150"/>
                  </a:lnTo>
                  <a:lnTo>
                    <a:pt x="19240" y="2333"/>
                  </a:lnTo>
                  <a:close/>
                  <a:moveTo>
                    <a:pt x="19077" y="2219"/>
                  </a:moveTo>
                  <a:lnTo>
                    <a:pt x="19152" y="2270"/>
                  </a:lnTo>
                  <a:lnTo>
                    <a:pt x="19316" y="3238"/>
                  </a:lnTo>
                  <a:lnTo>
                    <a:pt x="20309" y="3062"/>
                  </a:lnTo>
                  <a:lnTo>
                    <a:pt x="20385" y="3112"/>
                  </a:lnTo>
                  <a:lnTo>
                    <a:pt x="19278" y="3313"/>
                  </a:lnTo>
                  <a:lnTo>
                    <a:pt x="19077" y="2219"/>
                  </a:lnTo>
                  <a:close/>
                  <a:moveTo>
                    <a:pt x="21592" y="3150"/>
                  </a:moveTo>
                  <a:lnTo>
                    <a:pt x="21642" y="3401"/>
                  </a:lnTo>
                  <a:lnTo>
                    <a:pt x="21340" y="3200"/>
                  </a:lnTo>
                  <a:lnTo>
                    <a:pt x="21592" y="3150"/>
                  </a:lnTo>
                  <a:close/>
                  <a:moveTo>
                    <a:pt x="12060" y="2961"/>
                  </a:moveTo>
                  <a:lnTo>
                    <a:pt x="11595" y="3427"/>
                  </a:lnTo>
                  <a:lnTo>
                    <a:pt x="10991" y="3150"/>
                  </a:lnTo>
                  <a:lnTo>
                    <a:pt x="11520" y="3049"/>
                  </a:lnTo>
                  <a:lnTo>
                    <a:pt x="12060" y="2961"/>
                  </a:lnTo>
                  <a:close/>
                  <a:moveTo>
                    <a:pt x="9696" y="2722"/>
                  </a:moveTo>
                  <a:lnTo>
                    <a:pt x="10048" y="2873"/>
                  </a:lnTo>
                  <a:lnTo>
                    <a:pt x="4943" y="3791"/>
                  </a:lnTo>
                  <a:lnTo>
                    <a:pt x="5132" y="3527"/>
                  </a:lnTo>
                  <a:lnTo>
                    <a:pt x="9696" y="2722"/>
                  </a:lnTo>
                  <a:close/>
                  <a:moveTo>
                    <a:pt x="3962" y="3754"/>
                  </a:moveTo>
                  <a:lnTo>
                    <a:pt x="3912" y="3816"/>
                  </a:lnTo>
                  <a:lnTo>
                    <a:pt x="3899" y="3766"/>
                  </a:lnTo>
                  <a:lnTo>
                    <a:pt x="3962" y="3754"/>
                  </a:lnTo>
                  <a:close/>
                  <a:moveTo>
                    <a:pt x="21177" y="3225"/>
                  </a:moveTo>
                  <a:lnTo>
                    <a:pt x="21667" y="3565"/>
                  </a:lnTo>
                  <a:lnTo>
                    <a:pt x="21730" y="3892"/>
                  </a:lnTo>
                  <a:lnTo>
                    <a:pt x="20837" y="3288"/>
                  </a:lnTo>
                  <a:lnTo>
                    <a:pt x="21177" y="3225"/>
                  </a:lnTo>
                  <a:close/>
                  <a:moveTo>
                    <a:pt x="4465" y="3653"/>
                  </a:moveTo>
                  <a:lnTo>
                    <a:pt x="4264" y="3955"/>
                  </a:lnTo>
                  <a:lnTo>
                    <a:pt x="4214" y="3703"/>
                  </a:lnTo>
                  <a:lnTo>
                    <a:pt x="4465" y="3653"/>
                  </a:lnTo>
                  <a:close/>
                  <a:moveTo>
                    <a:pt x="3824" y="3779"/>
                  </a:moveTo>
                  <a:lnTo>
                    <a:pt x="3849" y="3917"/>
                  </a:lnTo>
                  <a:lnTo>
                    <a:pt x="3799" y="4005"/>
                  </a:lnTo>
                  <a:lnTo>
                    <a:pt x="3748" y="3791"/>
                  </a:lnTo>
                  <a:lnTo>
                    <a:pt x="3824" y="3779"/>
                  </a:lnTo>
                  <a:close/>
                  <a:moveTo>
                    <a:pt x="3987" y="3917"/>
                  </a:moveTo>
                  <a:lnTo>
                    <a:pt x="4050" y="4244"/>
                  </a:lnTo>
                  <a:lnTo>
                    <a:pt x="4000" y="4319"/>
                  </a:lnTo>
                  <a:lnTo>
                    <a:pt x="3937" y="3980"/>
                  </a:lnTo>
                  <a:lnTo>
                    <a:pt x="3987" y="3917"/>
                  </a:lnTo>
                  <a:close/>
                  <a:moveTo>
                    <a:pt x="4968" y="3565"/>
                  </a:moveTo>
                  <a:lnTo>
                    <a:pt x="4339" y="4445"/>
                  </a:lnTo>
                  <a:lnTo>
                    <a:pt x="4289" y="4118"/>
                  </a:lnTo>
                  <a:lnTo>
                    <a:pt x="4629" y="3628"/>
                  </a:lnTo>
                  <a:lnTo>
                    <a:pt x="4968" y="3565"/>
                  </a:lnTo>
                  <a:close/>
                  <a:moveTo>
                    <a:pt x="3874" y="4080"/>
                  </a:moveTo>
                  <a:lnTo>
                    <a:pt x="3937" y="4407"/>
                  </a:lnTo>
                  <a:lnTo>
                    <a:pt x="3874" y="4495"/>
                  </a:lnTo>
                  <a:lnTo>
                    <a:pt x="3824" y="4156"/>
                  </a:lnTo>
                  <a:lnTo>
                    <a:pt x="3874" y="4080"/>
                  </a:lnTo>
                  <a:close/>
                  <a:moveTo>
                    <a:pt x="4075" y="4407"/>
                  </a:moveTo>
                  <a:lnTo>
                    <a:pt x="4138" y="4734"/>
                  </a:lnTo>
                  <a:lnTo>
                    <a:pt x="4088" y="4810"/>
                  </a:lnTo>
                  <a:lnTo>
                    <a:pt x="4025" y="4470"/>
                  </a:lnTo>
                  <a:lnTo>
                    <a:pt x="4075" y="4407"/>
                  </a:lnTo>
                  <a:close/>
                  <a:moveTo>
                    <a:pt x="3962" y="4571"/>
                  </a:moveTo>
                  <a:lnTo>
                    <a:pt x="4025" y="4910"/>
                  </a:lnTo>
                  <a:lnTo>
                    <a:pt x="3962" y="4986"/>
                  </a:lnTo>
                  <a:lnTo>
                    <a:pt x="3912" y="4659"/>
                  </a:lnTo>
                  <a:lnTo>
                    <a:pt x="3962" y="4571"/>
                  </a:lnTo>
                  <a:close/>
                  <a:moveTo>
                    <a:pt x="3924" y="5237"/>
                  </a:moveTo>
                  <a:lnTo>
                    <a:pt x="4025" y="5753"/>
                  </a:lnTo>
                  <a:lnTo>
                    <a:pt x="3497" y="5841"/>
                  </a:lnTo>
                  <a:lnTo>
                    <a:pt x="3711" y="5539"/>
                  </a:lnTo>
                  <a:lnTo>
                    <a:pt x="3924" y="5237"/>
                  </a:lnTo>
                  <a:close/>
                  <a:moveTo>
                    <a:pt x="3836" y="4759"/>
                  </a:moveTo>
                  <a:lnTo>
                    <a:pt x="3899" y="5086"/>
                  </a:lnTo>
                  <a:lnTo>
                    <a:pt x="3610" y="5476"/>
                  </a:lnTo>
                  <a:lnTo>
                    <a:pt x="3333" y="5879"/>
                  </a:lnTo>
                  <a:lnTo>
                    <a:pt x="2994" y="5942"/>
                  </a:lnTo>
                  <a:lnTo>
                    <a:pt x="3409" y="5350"/>
                  </a:lnTo>
                  <a:lnTo>
                    <a:pt x="3836" y="4759"/>
                  </a:lnTo>
                  <a:close/>
                  <a:moveTo>
                    <a:pt x="4050" y="5061"/>
                  </a:moveTo>
                  <a:lnTo>
                    <a:pt x="4201" y="5879"/>
                  </a:lnTo>
                  <a:lnTo>
                    <a:pt x="3371" y="6017"/>
                  </a:lnTo>
                  <a:lnTo>
                    <a:pt x="3434" y="5942"/>
                  </a:lnTo>
                  <a:lnTo>
                    <a:pt x="4113" y="5816"/>
                  </a:lnTo>
                  <a:lnTo>
                    <a:pt x="4000" y="5149"/>
                  </a:lnTo>
                  <a:lnTo>
                    <a:pt x="4050" y="5061"/>
                  </a:lnTo>
                  <a:close/>
                  <a:moveTo>
                    <a:pt x="3761" y="4256"/>
                  </a:moveTo>
                  <a:lnTo>
                    <a:pt x="3811" y="4596"/>
                  </a:lnTo>
                  <a:lnTo>
                    <a:pt x="3321" y="5275"/>
                  </a:lnTo>
                  <a:lnTo>
                    <a:pt x="2843" y="5967"/>
                  </a:lnTo>
                  <a:lnTo>
                    <a:pt x="2503" y="6030"/>
                  </a:lnTo>
                  <a:lnTo>
                    <a:pt x="3132" y="5137"/>
                  </a:lnTo>
                  <a:lnTo>
                    <a:pt x="3761" y="4256"/>
                  </a:lnTo>
                  <a:close/>
                  <a:moveTo>
                    <a:pt x="3673" y="3804"/>
                  </a:moveTo>
                  <a:lnTo>
                    <a:pt x="3723" y="4106"/>
                  </a:lnTo>
                  <a:lnTo>
                    <a:pt x="3032" y="5074"/>
                  </a:lnTo>
                  <a:lnTo>
                    <a:pt x="2340" y="6055"/>
                  </a:lnTo>
                  <a:lnTo>
                    <a:pt x="2038" y="6105"/>
                  </a:lnTo>
                  <a:lnTo>
                    <a:pt x="1812" y="4873"/>
                  </a:lnTo>
                  <a:lnTo>
                    <a:pt x="2441" y="5300"/>
                  </a:lnTo>
                  <a:lnTo>
                    <a:pt x="2503" y="5212"/>
                  </a:lnTo>
                  <a:lnTo>
                    <a:pt x="1787" y="4722"/>
                  </a:lnTo>
                  <a:lnTo>
                    <a:pt x="1761" y="4558"/>
                  </a:lnTo>
                  <a:lnTo>
                    <a:pt x="2390" y="4986"/>
                  </a:lnTo>
                  <a:lnTo>
                    <a:pt x="2441" y="4898"/>
                  </a:lnTo>
                  <a:lnTo>
                    <a:pt x="1736" y="4407"/>
                  </a:lnTo>
                  <a:lnTo>
                    <a:pt x="1699" y="4231"/>
                  </a:lnTo>
                  <a:lnTo>
                    <a:pt x="2327" y="4659"/>
                  </a:lnTo>
                  <a:lnTo>
                    <a:pt x="2365" y="4621"/>
                  </a:lnTo>
                  <a:lnTo>
                    <a:pt x="2390" y="4571"/>
                  </a:lnTo>
                  <a:lnTo>
                    <a:pt x="1761" y="4143"/>
                  </a:lnTo>
                  <a:lnTo>
                    <a:pt x="1938" y="4118"/>
                  </a:lnTo>
                  <a:lnTo>
                    <a:pt x="2654" y="4609"/>
                  </a:lnTo>
                  <a:lnTo>
                    <a:pt x="2717" y="4521"/>
                  </a:lnTo>
                  <a:lnTo>
                    <a:pt x="2088" y="4093"/>
                  </a:lnTo>
                  <a:lnTo>
                    <a:pt x="2264" y="4055"/>
                  </a:lnTo>
                  <a:lnTo>
                    <a:pt x="2981" y="4546"/>
                  </a:lnTo>
                  <a:lnTo>
                    <a:pt x="3044" y="4458"/>
                  </a:lnTo>
                  <a:lnTo>
                    <a:pt x="2415" y="4030"/>
                  </a:lnTo>
                  <a:lnTo>
                    <a:pt x="3673" y="3804"/>
                  </a:lnTo>
                  <a:close/>
                  <a:moveTo>
                    <a:pt x="3270" y="5967"/>
                  </a:moveTo>
                  <a:lnTo>
                    <a:pt x="3208" y="6055"/>
                  </a:lnTo>
                  <a:lnTo>
                    <a:pt x="2868" y="6118"/>
                  </a:lnTo>
                  <a:lnTo>
                    <a:pt x="2931" y="6030"/>
                  </a:lnTo>
                  <a:lnTo>
                    <a:pt x="3270" y="5967"/>
                  </a:lnTo>
                  <a:close/>
                  <a:moveTo>
                    <a:pt x="4163" y="4898"/>
                  </a:moveTo>
                  <a:lnTo>
                    <a:pt x="4364" y="5979"/>
                  </a:lnTo>
                  <a:lnTo>
                    <a:pt x="3245" y="6180"/>
                  </a:lnTo>
                  <a:lnTo>
                    <a:pt x="3296" y="6118"/>
                  </a:lnTo>
                  <a:lnTo>
                    <a:pt x="4289" y="5942"/>
                  </a:lnTo>
                  <a:lnTo>
                    <a:pt x="4113" y="4961"/>
                  </a:lnTo>
                  <a:lnTo>
                    <a:pt x="4163" y="4898"/>
                  </a:lnTo>
                  <a:close/>
                  <a:moveTo>
                    <a:pt x="2767" y="6055"/>
                  </a:moveTo>
                  <a:lnTo>
                    <a:pt x="2705" y="6143"/>
                  </a:lnTo>
                  <a:lnTo>
                    <a:pt x="2365" y="6206"/>
                  </a:lnTo>
                  <a:lnTo>
                    <a:pt x="2428" y="6118"/>
                  </a:lnTo>
                  <a:lnTo>
                    <a:pt x="2767" y="6055"/>
                  </a:lnTo>
                  <a:close/>
                  <a:moveTo>
                    <a:pt x="2264" y="6155"/>
                  </a:moveTo>
                  <a:lnTo>
                    <a:pt x="2202" y="6231"/>
                  </a:lnTo>
                  <a:lnTo>
                    <a:pt x="2063" y="6256"/>
                  </a:lnTo>
                  <a:lnTo>
                    <a:pt x="2051" y="6193"/>
                  </a:lnTo>
                  <a:lnTo>
                    <a:pt x="2264" y="6155"/>
                  </a:lnTo>
                  <a:close/>
                  <a:moveTo>
                    <a:pt x="3145" y="6143"/>
                  </a:moveTo>
                  <a:lnTo>
                    <a:pt x="3094" y="6218"/>
                  </a:lnTo>
                  <a:lnTo>
                    <a:pt x="2755" y="6281"/>
                  </a:lnTo>
                  <a:lnTo>
                    <a:pt x="2805" y="6206"/>
                  </a:lnTo>
                  <a:lnTo>
                    <a:pt x="3145" y="6143"/>
                  </a:lnTo>
                  <a:close/>
                  <a:moveTo>
                    <a:pt x="2642" y="6231"/>
                  </a:moveTo>
                  <a:lnTo>
                    <a:pt x="2591" y="6306"/>
                  </a:lnTo>
                  <a:lnTo>
                    <a:pt x="2252" y="6369"/>
                  </a:lnTo>
                  <a:lnTo>
                    <a:pt x="2302" y="6294"/>
                  </a:lnTo>
                  <a:lnTo>
                    <a:pt x="2642" y="6231"/>
                  </a:lnTo>
                  <a:close/>
                  <a:moveTo>
                    <a:pt x="2139" y="6331"/>
                  </a:moveTo>
                  <a:lnTo>
                    <a:pt x="2088" y="6407"/>
                  </a:lnTo>
                  <a:lnTo>
                    <a:pt x="2076" y="6344"/>
                  </a:lnTo>
                  <a:lnTo>
                    <a:pt x="2139" y="6331"/>
                  </a:lnTo>
                  <a:close/>
                  <a:moveTo>
                    <a:pt x="755" y="4080"/>
                  </a:moveTo>
                  <a:lnTo>
                    <a:pt x="1233" y="6671"/>
                  </a:lnTo>
                  <a:lnTo>
                    <a:pt x="894" y="6734"/>
                  </a:lnTo>
                  <a:lnTo>
                    <a:pt x="429" y="4143"/>
                  </a:lnTo>
                  <a:lnTo>
                    <a:pt x="755" y="4080"/>
                  </a:lnTo>
                  <a:close/>
                  <a:moveTo>
                    <a:pt x="2390" y="6608"/>
                  </a:moveTo>
                  <a:lnTo>
                    <a:pt x="2176" y="6897"/>
                  </a:lnTo>
                  <a:lnTo>
                    <a:pt x="2126" y="6646"/>
                  </a:lnTo>
                  <a:lnTo>
                    <a:pt x="2390" y="6608"/>
                  </a:lnTo>
                  <a:close/>
                  <a:moveTo>
                    <a:pt x="2881" y="6507"/>
                  </a:moveTo>
                  <a:lnTo>
                    <a:pt x="2252" y="7388"/>
                  </a:lnTo>
                  <a:lnTo>
                    <a:pt x="2202" y="7061"/>
                  </a:lnTo>
                  <a:lnTo>
                    <a:pt x="2541" y="6570"/>
                  </a:lnTo>
                  <a:lnTo>
                    <a:pt x="2881" y="6507"/>
                  </a:lnTo>
                  <a:close/>
                  <a:moveTo>
                    <a:pt x="1347" y="7325"/>
                  </a:moveTo>
                  <a:lnTo>
                    <a:pt x="1824" y="10028"/>
                  </a:lnTo>
                  <a:lnTo>
                    <a:pt x="1485" y="10079"/>
                  </a:lnTo>
                  <a:lnTo>
                    <a:pt x="1007" y="7388"/>
                  </a:lnTo>
                  <a:lnTo>
                    <a:pt x="1347" y="7325"/>
                  </a:lnTo>
                  <a:close/>
                  <a:moveTo>
                    <a:pt x="21504" y="3867"/>
                  </a:moveTo>
                  <a:lnTo>
                    <a:pt x="21768" y="4055"/>
                  </a:lnTo>
                  <a:lnTo>
                    <a:pt x="23139" y="11776"/>
                  </a:lnTo>
                  <a:lnTo>
                    <a:pt x="22988" y="12116"/>
                  </a:lnTo>
                  <a:lnTo>
                    <a:pt x="21504" y="3867"/>
                  </a:lnTo>
                  <a:close/>
                  <a:moveTo>
                    <a:pt x="1938" y="10682"/>
                  </a:moveTo>
                  <a:lnTo>
                    <a:pt x="2428" y="13373"/>
                  </a:lnTo>
                  <a:lnTo>
                    <a:pt x="2088" y="13436"/>
                  </a:lnTo>
                  <a:lnTo>
                    <a:pt x="1611" y="10732"/>
                  </a:lnTo>
                  <a:lnTo>
                    <a:pt x="1938" y="10682"/>
                  </a:lnTo>
                  <a:close/>
                  <a:moveTo>
                    <a:pt x="22699" y="13059"/>
                  </a:moveTo>
                  <a:lnTo>
                    <a:pt x="22799" y="13574"/>
                  </a:lnTo>
                  <a:lnTo>
                    <a:pt x="22887" y="14103"/>
                  </a:lnTo>
                  <a:lnTo>
                    <a:pt x="22422" y="13650"/>
                  </a:lnTo>
                  <a:lnTo>
                    <a:pt x="22699" y="13059"/>
                  </a:lnTo>
                  <a:close/>
                  <a:moveTo>
                    <a:pt x="22950" y="12581"/>
                  </a:moveTo>
                  <a:lnTo>
                    <a:pt x="23126" y="13524"/>
                  </a:lnTo>
                  <a:lnTo>
                    <a:pt x="23290" y="14467"/>
                  </a:lnTo>
                  <a:lnTo>
                    <a:pt x="23038" y="14241"/>
                  </a:lnTo>
                  <a:lnTo>
                    <a:pt x="22912" y="13562"/>
                  </a:lnTo>
                  <a:lnTo>
                    <a:pt x="22799" y="12883"/>
                  </a:lnTo>
                  <a:lnTo>
                    <a:pt x="22950" y="12581"/>
                  </a:lnTo>
                  <a:close/>
                  <a:moveTo>
                    <a:pt x="23202" y="12065"/>
                  </a:moveTo>
                  <a:lnTo>
                    <a:pt x="23453" y="13461"/>
                  </a:lnTo>
                  <a:lnTo>
                    <a:pt x="23705" y="14882"/>
                  </a:lnTo>
                  <a:lnTo>
                    <a:pt x="23428" y="14618"/>
                  </a:lnTo>
                  <a:lnTo>
                    <a:pt x="23227" y="13512"/>
                  </a:lnTo>
                  <a:lnTo>
                    <a:pt x="23025" y="12418"/>
                  </a:lnTo>
                  <a:lnTo>
                    <a:pt x="23202" y="12065"/>
                  </a:lnTo>
                  <a:close/>
                  <a:moveTo>
                    <a:pt x="2478" y="7287"/>
                  </a:moveTo>
                  <a:lnTo>
                    <a:pt x="3949" y="15536"/>
                  </a:lnTo>
                  <a:lnTo>
                    <a:pt x="3673" y="15272"/>
                  </a:lnTo>
                  <a:lnTo>
                    <a:pt x="2290" y="7551"/>
                  </a:lnTo>
                  <a:lnTo>
                    <a:pt x="2478" y="7287"/>
                  </a:lnTo>
                  <a:close/>
                  <a:moveTo>
                    <a:pt x="2541" y="14027"/>
                  </a:moveTo>
                  <a:lnTo>
                    <a:pt x="3019" y="16718"/>
                  </a:lnTo>
                  <a:lnTo>
                    <a:pt x="2692" y="16781"/>
                  </a:lnTo>
                  <a:lnTo>
                    <a:pt x="2202" y="14090"/>
                  </a:lnTo>
                  <a:lnTo>
                    <a:pt x="2541" y="14027"/>
                  </a:lnTo>
                  <a:close/>
                  <a:moveTo>
                    <a:pt x="4541" y="16316"/>
                  </a:moveTo>
                  <a:lnTo>
                    <a:pt x="5006" y="16781"/>
                  </a:lnTo>
                  <a:lnTo>
                    <a:pt x="4717" y="17372"/>
                  </a:lnTo>
                  <a:lnTo>
                    <a:pt x="4629" y="16844"/>
                  </a:lnTo>
                  <a:lnTo>
                    <a:pt x="4541" y="16316"/>
                  </a:lnTo>
                  <a:close/>
                  <a:moveTo>
                    <a:pt x="4138" y="15964"/>
                  </a:moveTo>
                  <a:lnTo>
                    <a:pt x="4390" y="16190"/>
                  </a:lnTo>
                  <a:lnTo>
                    <a:pt x="4515" y="16869"/>
                  </a:lnTo>
                  <a:lnTo>
                    <a:pt x="4641" y="17535"/>
                  </a:lnTo>
                  <a:lnTo>
                    <a:pt x="4478" y="17850"/>
                  </a:lnTo>
                  <a:lnTo>
                    <a:pt x="4314" y="16907"/>
                  </a:lnTo>
                  <a:lnTo>
                    <a:pt x="4138" y="15964"/>
                  </a:lnTo>
                  <a:close/>
                  <a:moveTo>
                    <a:pt x="3723" y="15549"/>
                  </a:moveTo>
                  <a:lnTo>
                    <a:pt x="4000" y="15813"/>
                  </a:lnTo>
                  <a:lnTo>
                    <a:pt x="4201" y="16907"/>
                  </a:lnTo>
                  <a:lnTo>
                    <a:pt x="4402" y="18013"/>
                  </a:lnTo>
                  <a:lnTo>
                    <a:pt x="4226" y="18353"/>
                  </a:lnTo>
                  <a:lnTo>
                    <a:pt x="3975" y="16957"/>
                  </a:lnTo>
                  <a:lnTo>
                    <a:pt x="3723" y="15549"/>
                  </a:lnTo>
                  <a:close/>
                  <a:moveTo>
                    <a:pt x="3145" y="17372"/>
                  </a:moveTo>
                  <a:lnTo>
                    <a:pt x="3623" y="20063"/>
                  </a:lnTo>
                  <a:lnTo>
                    <a:pt x="3296" y="20126"/>
                  </a:lnTo>
                  <a:lnTo>
                    <a:pt x="2805" y="17435"/>
                  </a:lnTo>
                  <a:lnTo>
                    <a:pt x="3145" y="17372"/>
                  </a:lnTo>
                  <a:close/>
                  <a:moveTo>
                    <a:pt x="23478" y="14882"/>
                  </a:moveTo>
                  <a:lnTo>
                    <a:pt x="23755" y="15159"/>
                  </a:lnTo>
                  <a:lnTo>
                    <a:pt x="25138" y="22867"/>
                  </a:lnTo>
                  <a:lnTo>
                    <a:pt x="24949" y="23131"/>
                  </a:lnTo>
                  <a:lnTo>
                    <a:pt x="23478" y="14882"/>
                  </a:lnTo>
                  <a:close/>
                  <a:moveTo>
                    <a:pt x="3748" y="20717"/>
                  </a:moveTo>
                  <a:lnTo>
                    <a:pt x="4226" y="23408"/>
                  </a:lnTo>
                  <a:lnTo>
                    <a:pt x="3887" y="23471"/>
                  </a:lnTo>
                  <a:lnTo>
                    <a:pt x="3409" y="20780"/>
                  </a:lnTo>
                  <a:lnTo>
                    <a:pt x="3748" y="20717"/>
                  </a:lnTo>
                  <a:close/>
                  <a:moveTo>
                    <a:pt x="25251" y="23521"/>
                  </a:moveTo>
                  <a:lnTo>
                    <a:pt x="25302" y="23773"/>
                  </a:lnTo>
                  <a:lnTo>
                    <a:pt x="25050" y="23823"/>
                  </a:lnTo>
                  <a:lnTo>
                    <a:pt x="25251" y="23521"/>
                  </a:lnTo>
                  <a:close/>
                  <a:moveTo>
                    <a:pt x="25176" y="23031"/>
                  </a:moveTo>
                  <a:lnTo>
                    <a:pt x="25226" y="23370"/>
                  </a:lnTo>
                  <a:lnTo>
                    <a:pt x="24887" y="23848"/>
                  </a:lnTo>
                  <a:lnTo>
                    <a:pt x="24547" y="23911"/>
                  </a:lnTo>
                  <a:lnTo>
                    <a:pt x="25176" y="23031"/>
                  </a:lnTo>
                  <a:close/>
                  <a:moveTo>
                    <a:pt x="25339" y="24024"/>
                  </a:moveTo>
                  <a:lnTo>
                    <a:pt x="25352" y="24074"/>
                  </a:lnTo>
                  <a:lnTo>
                    <a:pt x="25289" y="24087"/>
                  </a:lnTo>
                  <a:lnTo>
                    <a:pt x="25339" y="24024"/>
                  </a:lnTo>
                  <a:close/>
                  <a:moveTo>
                    <a:pt x="25176" y="24049"/>
                  </a:moveTo>
                  <a:lnTo>
                    <a:pt x="25125" y="24125"/>
                  </a:lnTo>
                  <a:lnTo>
                    <a:pt x="24786" y="24187"/>
                  </a:lnTo>
                  <a:lnTo>
                    <a:pt x="24786" y="24187"/>
                  </a:lnTo>
                  <a:lnTo>
                    <a:pt x="24836" y="24112"/>
                  </a:lnTo>
                  <a:lnTo>
                    <a:pt x="25176" y="24049"/>
                  </a:lnTo>
                  <a:close/>
                  <a:moveTo>
                    <a:pt x="24673" y="24137"/>
                  </a:moveTo>
                  <a:lnTo>
                    <a:pt x="24622" y="24213"/>
                  </a:lnTo>
                  <a:lnTo>
                    <a:pt x="24283" y="24276"/>
                  </a:lnTo>
                  <a:lnTo>
                    <a:pt x="24333" y="24200"/>
                  </a:lnTo>
                  <a:lnTo>
                    <a:pt x="24673" y="24137"/>
                  </a:lnTo>
                  <a:close/>
                  <a:moveTo>
                    <a:pt x="25364" y="24162"/>
                  </a:moveTo>
                  <a:lnTo>
                    <a:pt x="25377" y="24238"/>
                  </a:lnTo>
                  <a:lnTo>
                    <a:pt x="25163" y="24276"/>
                  </a:lnTo>
                  <a:lnTo>
                    <a:pt x="25226" y="24187"/>
                  </a:lnTo>
                  <a:lnTo>
                    <a:pt x="25364" y="24162"/>
                  </a:lnTo>
                  <a:close/>
                  <a:moveTo>
                    <a:pt x="25063" y="24213"/>
                  </a:moveTo>
                  <a:lnTo>
                    <a:pt x="25000" y="24301"/>
                  </a:lnTo>
                  <a:lnTo>
                    <a:pt x="24660" y="24364"/>
                  </a:lnTo>
                  <a:lnTo>
                    <a:pt x="24723" y="24276"/>
                  </a:lnTo>
                  <a:lnTo>
                    <a:pt x="25063" y="24213"/>
                  </a:lnTo>
                  <a:close/>
                  <a:moveTo>
                    <a:pt x="24560" y="24301"/>
                  </a:moveTo>
                  <a:lnTo>
                    <a:pt x="24497" y="24389"/>
                  </a:lnTo>
                  <a:lnTo>
                    <a:pt x="24157" y="24452"/>
                  </a:lnTo>
                  <a:lnTo>
                    <a:pt x="24157" y="24452"/>
                  </a:lnTo>
                  <a:lnTo>
                    <a:pt x="24220" y="24364"/>
                  </a:lnTo>
                  <a:lnTo>
                    <a:pt x="24560" y="24301"/>
                  </a:lnTo>
                  <a:close/>
                  <a:moveTo>
                    <a:pt x="23931" y="24577"/>
                  </a:moveTo>
                  <a:lnTo>
                    <a:pt x="23717" y="24879"/>
                  </a:lnTo>
                  <a:lnTo>
                    <a:pt x="23503" y="25181"/>
                  </a:lnTo>
                  <a:lnTo>
                    <a:pt x="23403" y="24665"/>
                  </a:lnTo>
                  <a:lnTo>
                    <a:pt x="23931" y="24577"/>
                  </a:lnTo>
                  <a:close/>
                  <a:moveTo>
                    <a:pt x="24057" y="24401"/>
                  </a:moveTo>
                  <a:lnTo>
                    <a:pt x="24006" y="24477"/>
                  </a:lnTo>
                  <a:lnTo>
                    <a:pt x="23315" y="24602"/>
                  </a:lnTo>
                  <a:lnTo>
                    <a:pt x="23440" y="25281"/>
                  </a:lnTo>
                  <a:lnTo>
                    <a:pt x="23378" y="25357"/>
                  </a:lnTo>
                  <a:lnTo>
                    <a:pt x="23227" y="24552"/>
                  </a:lnTo>
                  <a:lnTo>
                    <a:pt x="24057" y="24401"/>
                  </a:lnTo>
                  <a:close/>
                  <a:moveTo>
                    <a:pt x="24182" y="24225"/>
                  </a:moveTo>
                  <a:lnTo>
                    <a:pt x="24132" y="24301"/>
                  </a:lnTo>
                  <a:lnTo>
                    <a:pt x="23139" y="24477"/>
                  </a:lnTo>
                  <a:lnTo>
                    <a:pt x="23315" y="25445"/>
                  </a:lnTo>
                  <a:lnTo>
                    <a:pt x="23264" y="25520"/>
                  </a:lnTo>
                  <a:lnTo>
                    <a:pt x="23063" y="24426"/>
                  </a:lnTo>
                  <a:lnTo>
                    <a:pt x="24182" y="24225"/>
                  </a:lnTo>
                  <a:close/>
                  <a:moveTo>
                    <a:pt x="24434" y="24489"/>
                  </a:moveTo>
                  <a:lnTo>
                    <a:pt x="24019" y="25080"/>
                  </a:lnTo>
                  <a:lnTo>
                    <a:pt x="23591" y="25671"/>
                  </a:lnTo>
                  <a:lnTo>
                    <a:pt x="23528" y="25332"/>
                  </a:lnTo>
                  <a:lnTo>
                    <a:pt x="23818" y="24942"/>
                  </a:lnTo>
                  <a:lnTo>
                    <a:pt x="24094" y="24552"/>
                  </a:lnTo>
                  <a:lnTo>
                    <a:pt x="24434" y="24489"/>
                  </a:lnTo>
                  <a:close/>
                  <a:moveTo>
                    <a:pt x="23466" y="25432"/>
                  </a:moveTo>
                  <a:lnTo>
                    <a:pt x="23528" y="25772"/>
                  </a:lnTo>
                  <a:lnTo>
                    <a:pt x="23466" y="25847"/>
                  </a:lnTo>
                  <a:lnTo>
                    <a:pt x="23403" y="25520"/>
                  </a:lnTo>
                  <a:lnTo>
                    <a:pt x="23466" y="25432"/>
                  </a:lnTo>
                  <a:close/>
                  <a:moveTo>
                    <a:pt x="23340" y="25608"/>
                  </a:moveTo>
                  <a:lnTo>
                    <a:pt x="23403" y="25948"/>
                  </a:lnTo>
                  <a:lnTo>
                    <a:pt x="23352" y="26011"/>
                  </a:lnTo>
                  <a:lnTo>
                    <a:pt x="23290" y="25671"/>
                  </a:lnTo>
                  <a:lnTo>
                    <a:pt x="23340" y="25608"/>
                  </a:lnTo>
                  <a:close/>
                  <a:moveTo>
                    <a:pt x="24924" y="24389"/>
                  </a:moveTo>
                  <a:lnTo>
                    <a:pt x="24296" y="25281"/>
                  </a:lnTo>
                  <a:lnTo>
                    <a:pt x="23667" y="26162"/>
                  </a:lnTo>
                  <a:lnTo>
                    <a:pt x="23617" y="25822"/>
                  </a:lnTo>
                  <a:lnTo>
                    <a:pt x="24107" y="25143"/>
                  </a:lnTo>
                  <a:lnTo>
                    <a:pt x="24585" y="24452"/>
                  </a:lnTo>
                  <a:lnTo>
                    <a:pt x="24924" y="24389"/>
                  </a:lnTo>
                  <a:close/>
                  <a:moveTo>
                    <a:pt x="23554" y="25923"/>
                  </a:moveTo>
                  <a:lnTo>
                    <a:pt x="23617" y="26262"/>
                  </a:lnTo>
                  <a:lnTo>
                    <a:pt x="23554" y="26338"/>
                  </a:lnTo>
                  <a:lnTo>
                    <a:pt x="23491" y="26011"/>
                  </a:lnTo>
                  <a:lnTo>
                    <a:pt x="23554" y="25923"/>
                  </a:lnTo>
                  <a:close/>
                  <a:moveTo>
                    <a:pt x="23428" y="26099"/>
                  </a:moveTo>
                  <a:lnTo>
                    <a:pt x="23491" y="26438"/>
                  </a:lnTo>
                  <a:lnTo>
                    <a:pt x="23440" y="26501"/>
                  </a:lnTo>
                  <a:lnTo>
                    <a:pt x="23378" y="26174"/>
                  </a:lnTo>
                  <a:lnTo>
                    <a:pt x="23428" y="26099"/>
                  </a:lnTo>
                  <a:close/>
                  <a:moveTo>
                    <a:pt x="4452" y="18303"/>
                  </a:moveTo>
                  <a:lnTo>
                    <a:pt x="5936" y="26552"/>
                  </a:lnTo>
                  <a:lnTo>
                    <a:pt x="5672" y="26376"/>
                  </a:lnTo>
                  <a:lnTo>
                    <a:pt x="4276" y="18655"/>
                  </a:lnTo>
                  <a:lnTo>
                    <a:pt x="4452" y="18303"/>
                  </a:lnTo>
                  <a:close/>
                  <a:moveTo>
                    <a:pt x="25402" y="24313"/>
                  </a:moveTo>
                  <a:lnTo>
                    <a:pt x="25616" y="25546"/>
                  </a:lnTo>
                  <a:lnTo>
                    <a:pt x="24987" y="25118"/>
                  </a:lnTo>
                  <a:lnTo>
                    <a:pt x="24924" y="25206"/>
                  </a:lnTo>
                  <a:lnTo>
                    <a:pt x="25641" y="25696"/>
                  </a:lnTo>
                  <a:lnTo>
                    <a:pt x="25679" y="25873"/>
                  </a:lnTo>
                  <a:lnTo>
                    <a:pt x="25050" y="25445"/>
                  </a:lnTo>
                  <a:lnTo>
                    <a:pt x="24987" y="25520"/>
                  </a:lnTo>
                  <a:lnTo>
                    <a:pt x="25704" y="26011"/>
                  </a:lnTo>
                  <a:lnTo>
                    <a:pt x="25729" y="26187"/>
                  </a:lnTo>
                  <a:lnTo>
                    <a:pt x="25729" y="26187"/>
                  </a:lnTo>
                  <a:lnTo>
                    <a:pt x="25100" y="25759"/>
                  </a:lnTo>
                  <a:lnTo>
                    <a:pt x="25075" y="25797"/>
                  </a:lnTo>
                  <a:lnTo>
                    <a:pt x="25037" y="25847"/>
                  </a:lnTo>
                  <a:lnTo>
                    <a:pt x="25666" y="26275"/>
                  </a:lnTo>
                  <a:lnTo>
                    <a:pt x="25490" y="26300"/>
                  </a:lnTo>
                  <a:lnTo>
                    <a:pt x="24773" y="25822"/>
                  </a:lnTo>
                  <a:lnTo>
                    <a:pt x="24711" y="25910"/>
                  </a:lnTo>
                  <a:lnTo>
                    <a:pt x="25339" y="26338"/>
                  </a:lnTo>
                  <a:lnTo>
                    <a:pt x="25163" y="26363"/>
                  </a:lnTo>
                  <a:lnTo>
                    <a:pt x="24459" y="25873"/>
                  </a:lnTo>
                  <a:lnTo>
                    <a:pt x="24396" y="25961"/>
                  </a:lnTo>
                  <a:lnTo>
                    <a:pt x="25025" y="26388"/>
                  </a:lnTo>
                  <a:lnTo>
                    <a:pt x="23767" y="26614"/>
                  </a:lnTo>
                  <a:lnTo>
                    <a:pt x="23705" y="26325"/>
                  </a:lnTo>
                  <a:lnTo>
                    <a:pt x="24409" y="25344"/>
                  </a:lnTo>
                  <a:lnTo>
                    <a:pt x="25100" y="24376"/>
                  </a:lnTo>
                  <a:lnTo>
                    <a:pt x="25402" y="24313"/>
                  </a:lnTo>
                  <a:close/>
                  <a:moveTo>
                    <a:pt x="23642" y="26413"/>
                  </a:moveTo>
                  <a:lnTo>
                    <a:pt x="23679" y="26627"/>
                  </a:lnTo>
                  <a:lnTo>
                    <a:pt x="23604" y="26640"/>
                  </a:lnTo>
                  <a:lnTo>
                    <a:pt x="23579" y="26489"/>
                  </a:lnTo>
                  <a:lnTo>
                    <a:pt x="23642" y="26413"/>
                  </a:lnTo>
                  <a:close/>
                  <a:moveTo>
                    <a:pt x="23516" y="26602"/>
                  </a:moveTo>
                  <a:lnTo>
                    <a:pt x="23528" y="26652"/>
                  </a:lnTo>
                  <a:lnTo>
                    <a:pt x="23466" y="26665"/>
                  </a:lnTo>
                  <a:lnTo>
                    <a:pt x="23516" y="26602"/>
                  </a:lnTo>
                  <a:close/>
                  <a:moveTo>
                    <a:pt x="23164" y="26464"/>
                  </a:moveTo>
                  <a:lnTo>
                    <a:pt x="23214" y="26715"/>
                  </a:lnTo>
                  <a:lnTo>
                    <a:pt x="22963" y="26753"/>
                  </a:lnTo>
                  <a:lnTo>
                    <a:pt x="22963" y="26753"/>
                  </a:lnTo>
                  <a:lnTo>
                    <a:pt x="23164" y="26464"/>
                  </a:lnTo>
                  <a:close/>
                  <a:moveTo>
                    <a:pt x="4339" y="24074"/>
                  </a:moveTo>
                  <a:lnTo>
                    <a:pt x="4830" y="26765"/>
                  </a:lnTo>
                  <a:lnTo>
                    <a:pt x="4490" y="26816"/>
                  </a:lnTo>
                  <a:lnTo>
                    <a:pt x="4012" y="24125"/>
                  </a:lnTo>
                  <a:lnTo>
                    <a:pt x="4339" y="24074"/>
                  </a:lnTo>
                  <a:close/>
                  <a:moveTo>
                    <a:pt x="23088" y="25961"/>
                  </a:moveTo>
                  <a:lnTo>
                    <a:pt x="23139" y="26300"/>
                  </a:lnTo>
                  <a:lnTo>
                    <a:pt x="22799" y="26778"/>
                  </a:lnTo>
                  <a:lnTo>
                    <a:pt x="22460" y="26841"/>
                  </a:lnTo>
                  <a:lnTo>
                    <a:pt x="23088" y="25961"/>
                  </a:lnTo>
                  <a:close/>
                  <a:moveTo>
                    <a:pt x="5697" y="26526"/>
                  </a:moveTo>
                  <a:lnTo>
                    <a:pt x="6590" y="27130"/>
                  </a:lnTo>
                  <a:lnTo>
                    <a:pt x="6251" y="27193"/>
                  </a:lnTo>
                  <a:lnTo>
                    <a:pt x="5760" y="26866"/>
                  </a:lnTo>
                  <a:lnTo>
                    <a:pt x="5697" y="26526"/>
                  </a:lnTo>
                  <a:close/>
                  <a:moveTo>
                    <a:pt x="5785" y="27017"/>
                  </a:moveTo>
                  <a:lnTo>
                    <a:pt x="6087" y="27231"/>
                  </a:lnTo>
                  <a:lnTo>
                    <a:pt x="5836" y="27268"/>
                  </a:lnTo>
                  <a:lnTo>
                    <a:pt x="5785" y="27017"/>
                  </a:lnTo>
                  <a:close/>
                  <a:moveTo>
                    <a:pt x="6879" y="27331"/>
                  </a:moveTo>
                  <a:lnTo>
                    <a:pt x="6955" y="27381"/>
                  </a:lnTo>
                  <a:lnTo>
                    <a:pt x="6615" y="27444"/>
                  </a:lnTo>
                  <a:lnTo>
                    <a:pt x="6540" y="27394"/>
                  </a:lnTo>
                  <a:lnTo>
                    <a:pt x="6879" y="27331"/>
                  </a:lnTo>
                  <a:close/>
                  <a:moveTo>
                    <a:pt x="15833" y="26992"/>
                  </a:moveTo>
                  <a:lnTo>
                    <a:pt x="16436" y="27268"/>
                  </a:lnTo>
                  <a:lnTo>
                    <a:pt x="15896" y="27369"/>
                  </a:lnTo>
                  <a:lnTo>
                    <a:pt x="15355" y="27457"/>
                  </a:lnTo>
                  <a:lnTo>
                    <a:pt x="15833" y="26992"/>
                  </a:lnTo>
                  <a:close/>
                  <a:moveTo>
                    <a:pt x="6376" y="27432"/>
                  </a:moveTo>
                  <a:lnTo>
                    <a:pt x="6452" y="27470"/>
                  </a:lnTo>
                  <a:lnTo>
                    <a:pt x="6112" y="27532"/>
                  </a:lnTo>
                  <a:lnTo>
                    <a:pt x="6037" y="27482"/>
                  </a:lnTo>
                  <a:lnTo>
                    <a:pt x="6376" y="27432"/>
                  </a:lnTo>
                  <a:close/>
                  <a:moveTo>
                    <a:pt x="7043" y="27444"/>
                  </a:moveTo>
                  <a:lnTo>
                    <a:pt x="7131" y="27495"/>
                  </a:lnTo>
                  <a:lnTo>
                    <a:pt x="6791" y="27558"/>
                  </a:lnTo>
                  <a:lnTo>
                    <a:pt x="6703" y="27507"/>
                  </a:lnTo>
                  <a:lnTo>
                    <a:pt x="7043" y="27444"/>
                  </a:lnTo>
                  <a:close/>
                  <a:moveTo>
                    <a:pt x="5873" y="27520"/>
                  </a:moveTo>
                  <a:lnTo>
                    <a:pt x="5936" y="27558"/>
                  </a:lnTo>
                  <a:lnTo>
                    <a:pt x="5873" y="27570"/>
                  </a:lnTo>
                  <a:lnTo>
                    <a:pt x="5873" y="27520"/>
                  </a:lnTo>
                  <a:close/>
                  <a:moveTo>
                    <a:pt x="6552" y="27532"/>
                  </a:moveTo>
                  <a:lnTo>
                    <a:pt x="6628" y="27595"/>
                  </a:lnTo>
                  <a:lnTo>
                    <a:pt x="6288" y="27646"/>
                  </a:lnTo>
                  <a:lnTo>
                    <a:pt x="6213" y="27595"/>
                  </a:lnTo>
                  <a:lnTo>
                    <a:pt x="6552" y="27532"/>
                  </a:lnTo>
                  <a:close/>
                  <a:moveTo>
                    <a:pt x="22485" y="26614"/>
                  </a:moveTo>
                  <a:lnTo>
                    <a:pt x="22296" y="26878"/>
                  </a:lnTo>
                  <a:lnTo>
                    <a:pt x="17731" y="27696"/>
                  </a:lnTo>
                  <a:lnTo>
                    <a:pt x="17379" y="27532"/>
                  </a:lnTo>
                  <a:lnTo>
                    <a:pt x="22485" y="26614"/>
                  </a:lnTo>
                  <a:close/>
                  <a:moveTo>
                    <a:pt x="6049" y="27633"/>
                  </a:moveTo>
                  <a:lnTo>
                    <a:pt x="6125" y="27683"/>
                  </a:lnTo>
                  <a:lnTo>
                    <a:pt x="5911" y="27721"/>
                  </a:lnTo>
                  <a:lnTo>
                    <a:pt x="5899" y="27658"/>
                  </a:lnTo>
                  <a:lnTo>
                    <a:pt x="6049" y="27633"/>
                  </a:lnTo>
                  <a:close/>
                  <a:moveTo>
                    <a:pt x="16600" y="27344"/>
                  </a:moveTo>
                  <a:lnTo>
                    <a:pt x="16914" y="27495"/>
                  </a:lnTo>
                  <a:lnTo>
                    <a:pt x="15958" y="27671"/>
                  </a:lnTo>
                  <a:lnTo>
                    <a:pt x="14990" y="27847"/>
                  </a:lnTo>
                  <a:lnTo>
                    <a:pt x="15229" y="27595"/>
                  </a:lnTo>
                  <a:lnTo>
                    <a:pt x="15908" y="27470"/>
                  </a:lnTo>
                  <a:lnTo>
                    <a:pt x="16600" y="27344"/>
                  </a:lnTo>
                  <a:close/>
                  <a:moveTo>
                    <a:pt x="7911" y="27444"/>
                  </a:moveTo>
                  <a:lnTo>
                    <a:pt x="7999" y="27947"/>
                  </a:lnTo>
                  <a:lnTo>
                    <a:pt x="7999" y="27947"/>
                  </a:lnTo>
                  <a:lnTo>
                    <a:pt x="7697" y="27746"/>
                  </a:lnTo>
                  <a:lnTo>
                    <a:pt x="7382" y="27532"/>
                  </a:lnTo>
                  <a:lnTo>
                    <a:pt x="7911" y="27444"/>
                  </a:lnTo>
                  <a:close/>
                  <a:moveTo>
                    <a:pt x="8036" y="27268"/>
                  </a:moveTo>
                  <a:lnTo>
                    <a:pt x="8175" y="28073"/>
                  </a:lnTo>
                  <a:lnTo>
                    <a:pt x="8099" y="28023"/>
                  </a:lnTo>
                  <a:lnTo>
                    <a:pt x="7973" y="27344"/>
                  </a:lnTo>
                  <a:lnTo>
                    <a:pt x="7294" y="27470"/>
                  </a:lnTo>
                  <a:lnTo>
                    <a:pt x="7206" y="27419"/>
                  </a:lnTo>
                  <a:lnTo>
                    <a:pt x="8036" y="27268"/>
                  </a:lnTo>
                  <a:close/>
                  <a:moveTo>
                    <a:pt x="8149" y="27105"/>
                  </a:moveTo>
                  <a:lnTo>
                    <a:pt x="8351" y="28199"/>
                  </a:lnTo>
                  <a:lnTo>
                    <a:pt x="8275" y="28149"/>
                  </a:lnTo>
                  <a:lnTo>
                    <a:pt x="8099" y="27168"/>
                  </a:lnTo>
                  <a:lnTo>
                    <a:pt x="7106" y="27356"/>
                  </a:lnTo>
                  <a:lnTo>
                    <a:pt x="7043" y="27306"/>
                  </a:lnTo>
                  <a:lnTo>
                    <a:pt x="8149" y="27105"/>
                  </a:lnTo>
                  <a:close/>
                  <a:moveTo>
                    <a:pt x="17090" y="27583"/>
                  </a:moveTo>
                  <a:lnTo>
                    <a:pt x="17442" y="27734"/>
                  </a:lnTo>
                  <a:lnTo>
                    <a:pt x="16009" y="27998"/>
                  </a:lnTo>
                  <a:lnTo>
                    <a:pt x="14575" y="28262"/>
                  </a:lnTo>
                  <a:lnTo>
                    <a:pt x="14839" y="27985"/>
                  </a:lnTo>
                  <a:lnTo>
                    <a:pt x="15971" y="27784"/>
                  </a:lnTo>
                  <a:lnTo>
                    <a:pt x="17090" y="27583"/>
                  </a:lnTo>
                  <a:close/>
                  <a:moveTo>
                    <a:pt x="7219" y="27558"/>
                  </a:moveTo>
                  <a:lnTo>
                    <a:pt x="7621" y="27834"/>
                  </a:lnTo>
                  <a:lnTo>
                    <a:pt x="8024" y="28111"/>
                  </a:lnTo>
                  <a:lnTo>
                    <a:pt x="8087" y="28438"/>
                  </a:lnTo>
                  <a:lnTo>
                    <a:pt x="7483" y="28035"/>
                  </a:lnTo>
                  <a:lnTo>
                    <a:pt x="6879" y="27620"/>
                  </a:lnTo>
                  <a:lnTo>
                    <a:pt x="7219" y="27558"/>
                  </a:lnTo>
                  <a:close/>
                  <a:moveTo>
                    <a:pt x="8124" y="28174"/>
                  </a:moveTo>
                  <a:lnTo>
                    <a:pt x="8212" y="28237"/>
                  </a:lnTo>
                  <a:lnTo>
                    <a:pt x="8263" y="28564"/>
                  </a:lnTo>
                  <a:lnTo>
                    <a:pt x="8263" y="28564"/>
                  </a:lnTo>
                  <a:lnTo>
                    <a:pt x="8187" y="28513"/>
                  </a:lnTo>
                  <a:lnTo>
                    <a:pt x="8124" y="28174"/>
                  </a:lnTo>
                  <a:close/>
                  <a:moveTo>
                    <a:pt x="18473" y="1817"/>
                  </a:moveTo>
                  <a:lnTo>
                    <a:pt x="18788" y="2031"/>
                  </a:lnTo>
                  <a:lnTo>
                    <a:pt x="19064" y="3603"/>
                  </a:lnTo>
                  <a:lnTo>
                    <a:pt x="20674" y="3313"/>
                  </a:lnTo>
                  <a:lnTo>
                    <a:pt x="20988" y="3527"/>
                  </a:lnTo>
                  <a:lnTo>
                    <a:pt x="22648" y="12770"/>
                  </a:lnTo>
                  <a:lnTo>
                    <a:pt x="22208" y="13688"/>
                  </a:lnTo>
                  <a:lnTo>
                    <a:pt x="22937" y="14392"/>
                  </a:lnTo>
                  <a:lnTo>
                    <a:pt x="24597" y="23634"/>
                  </a:lnTo>
                  <a:lnTo>
                    <a:pt x="24384" y="23949"/>
                  </a:lnTo>
                  <a:lnTo>
                    <a:pt x="22774" y="24238"/>
                  </a:lnTo>
                  <a:lnTo>
                    <a:pt x="23051" y="25810"/>
                  </a:lnTo>
                  <a:lnTo>
                    <a:pt x="22837" y="26124"/>
                  </a:lnTo>
                  <a:lnTo>
                    <a:pt x="16713" y="27218"/>
                  </a:lnTo>
                  <a:lnTo>
                    <a:pt x="15782" y="26790"/>
                  </a:lnTo>
                  <a:lnTo>
                    <a:pt x="15066" y="27520"/>
                  </a:lnTo>
                  <a:lnTo>
                    <a:pt x="8954" y="28614"/>
                  </a:lnTo>
                  <a:lnTo>
                    <a:pt x="8640" y="28400"/>
                  </a:lnTo>
                  <a:lnTo>
                    <a:pt x="8351" y="26828"/>
                  </a:lnTo>
                  <a:lnTo>
                    <a:pt x="6741" y="27117"/>
                  </a:lnTo>
                  <a:lnTo>
                    <a:pt x="6427" y="26904"/>
                  </a:lnTo>
                  <a:lnTo>
                    <a:pt x="4767" y="17661"/>
                  </a:lnTo>
                  <a:lnTo>
                    <a:pt x="5220" y="16743"/>
                  </a:lnTo>
                  <a:lnTo>
                    <a:pt x="4478" y="16052"/>
                  </a:lnTo>
                  <a:lnTo>
                    <a:pt x="2830" y="6809"/>
                  </a:lnTo>
                  <a:lnTo>
                    <a:pt x="3044" y="6495"/>
                  </a:lnTo>
                  <a:lnTo>
                    <a:pt x="4654" y="6206"/>
                  </a:lnTo>
                  <a:lnTo>
                    <a:pt x="4377" y="4634"/>
                  </a:lnTo>
                  <a:lnTo>
                    <a:pt x="4591" y="4319"/>
                  </a:lnTo>
                  <a:lnTo>
                    <a:pt x="10715" y="3213"/>
                  </a:lnTo>
                  <a:lnTo>
                    <a:pt x="11633" y="3653"/>
                  </a:lnTo>
                  <a:lnTo>
                    <a:pt x="12349" y="2924"/>
                  </a:lnTo>
                  <a:lnTo>
                    <a:pt x="18473" y="1817"/>
                  </a:lnTo>
                  <a:close/>
                  <a:moveTo>
                    <a:pt x="8300" y="28312"/>
                  </a:moveTo>
                  <a:lnTo>
                    <a:pt x="8376" y="28350"/>
                  </a:lnTo>
                  <a:lnTo>
                    <a:pt x="8439" y="28689"/>
                  </a:lnTo>
                  <a:lnTo>
                    <a:pt x="8439" y="28689"/>
                  </a:lnTo>
                  <a:lnTo>
                    <a:pt x="8363" y="28639"/>
                  </a:lnTo>
                  <a:lnTo>
                    <a:pt x="8300" y="28312"/>
                  </a:lnTo>
                  <a:close/>
                  <a:moveTo>
                    <a:pt x="6729" y="27646"/>
                  </a:moveTo>
                  <a:lnTo>
                    <a:pt x="7420" y="28123"/>
                  </a:lnTo>
                  <a:lnTo>
                    <a:pt x="8112" y="28589"/>
                  </a:lnTo>
                  <a:lnTo>
                    <a:pt x="8175" y="28928"/>
                  </a:lnTo>
                  <a:lnTo>
                    <a:pt x="8175" y="28928"/>
                  </a:lnTo>
                  <a:lnTo>
                    <a:pt x="7282" y="28325"/>
                  </a:lnTo>
                  <a:lnTo>
                    <a:pt x="6389" y="27708"/>
                  </a:lnTo>
                  <a:lnTo>
                    <a:pt x="6729" y="27646"/>
                  </a:lnTo>
                  <a:close/>
                  <a:moveTo>
                    <a:pt x="8212" y="28677"/>
                  </a:moveTo>
                  <a:lnTo>
                    <a:pt x="8300" y="28727"/>
                  </a:lnTo>
                  <a:lnTo>
                    <a:pt x="8351" y="29067"/>
                  </a:lnTo>
                  <a:lnTo>
                    <a:pt x="8275" y="29004"/>
                  </a:lnTo>
                  <a:lnTo>
                    <a:pt x="8212" y="28677"/>
                  </a:lnTo>
                  <a:close/>
                  <a:moveTo>
                    <a:pt x="14563" y="28035"/>
                  </a:moveTo>
                  <a:lnTo>
                    <a:pt x="14286" y="28312"/>
                  </a:lnTo>
                  <a:lnTo>
                    <a:pt x="9721" y="29129"/>
                  </a:lnTo>
                  <a:lnTo>
                    <a:pt x="9470" y="28953"/>
                  </a:lnTo>
                  <a:lnTo>
                    <a:pt x="14563" y="28035"/>
                  </a:lnTo>
                  <a:close/>
                  <a:moveTo>
                    <a:pt x="8388" y="28802"/>
                  </a:moveTo>
                  <a:lnTo>
                    <a:pt x="8464" y="28840"/>
                  </a:lnTo>
                  <a:lnTo>
                    <a:pt x="8527" y="29180"/>
                  </a:lnTo>
                  <a:lnTo>
                    <a:pt x="8451" y="29129"/>
                  </a:lnTo>
                  <a:lnTo>
                    <a:pt x="8388" y="28802"/>
                  </a:lnTo>
                  <a:close/>
                  <a:moveTo>
                    <a:pt x="8665" y="28551"/>
                  </a:moveTo>
                  <a:lnTo>
                    <a:pt x="9558" y="29155"/>
                  </a:lnTo>
                  <a:lnTo>
                    <a:pt x="9218" y="29217"/>
                  </a:lnTo>
                  <a:lnTo>
                    <a:pt x="8728" y="28878"/>
                  </a:lnTo>
                  <a:lnTo>
                    <a:pt x="8665" y="28551"/>
                  </a:lnTo>
                  <a:close/>
                  <a:moveTo>
                    <a:pt x="8753" y="29041"/>
                  </a:moveTo>
                  <a:lnTo>
                    <a:pt x="9055" y="29243"/>
                  </a:lnTo>
                  <a:lnTo>
                    <a:pt x="8803" y="29293"/>
                  </a:lnTo>
                  <a:lnTo>
                    <a:pt x="8753" y="29041"/>
                  </a:lnTo>
                  <a:close/>
                  <a:moveTo>
                    <a:pt x="8476" y="29280"/>
                  </a:moveTo>
                  <a:lnTo>
                    <a:pt x="8552" y="29331"/>
                  </a:lnTo>
                  <a:lnTo>
                    <a:pt x="8489" y="29343"/>
                  </a:lnTo>
                  <a:lnTo>
                    <a:pt x="8476" y="29280"/>
                  </a:lnTo>
                  <a:close/>
                  <a:moveTo>
                    <a:pt x="8300" y="29167"/>
                  </a:moveTo>
                  <a:lnTo>
                    <a:pt x="8388" y="29217"/>
                  </a:lnTo>
                  <a:lnTo>
                    <a:pt x="8414" y="29368"/>
                  </a:lnTo>
                  <a:lnTo>
                    <a:pt x="8338" y="29381"/>
                  </a:lnTo>
                  <a:lnTo>
                    <a:pt x="8300" y="29167"/>
                  </a:lnTo>
                  <a:close/>
                  <a:moveTo>
                    <a:pt x="6226" y="27746"/>
                  </a:moveTo>
                  <a:lnTo>
                    <a:pt x="7206" y="28413"/>
                  </a:lnTo>
                  <a:lnTo>
                    <a:pt x="8212" y="29092"/>
                  </a:lnTo>
                  <a:lnTo>
                    <a:pt x="8250" y="29381"/>
                  </a:lnTo>
                  <a:lnTo>
                    <a:pt x="6993" y="29607"/>
                  </a:lnTo>
                  <a:lnTo>
                    <a:pt x="7433" y="28991"/>
                  </a:lnTo>
                  <a:lnTo>
                    <a:pt x="7345" y="28928"/>
                  </a:lnTo>
                  <a:lnTo>
                    <a:pt x="6854" y="29645"/>
                  </a:lnTo>
                  <a:lnTo>
                    <a:pt x="6678" y="29670"/>
                  </a:lnTo>
                  <a:lnTo>
                    <a:pt x="7118" y="29054"/>
                  </a:lnTo>
                  <a:lnTo>
                    <a:pt x="7030" y="28991"/>
                  </a:lnTo>
                  <a:lnTo>
                    <a:pt x="6527" y="29695"/>
                  </a:lnTo>
                  <a:lnTo>
                    <a:pt x="6351" y="29733"/>
                  </a:lnTo>
                  <a:lnTo>
                    <a:pt x="6351" y="29733"/>
                  </a:lnTo>
                  <a:lnTo>
                    <a:pt x="6791" y="29104"/>
                  </a:lnTo>
                  <a:lnTo>
                    <a:pt x="6741" y="29079"/>
                  </a:lnTo>
                  <a:lnTo>
                    <a:pt x="6703" y="29054"/>
                  </a:lnTo>
                  <a:lnTo>
                    <a:pt x="6263" y="29670"/>
                  </a:lnTo>
                  <a:lnTo>
                    <a:pt x="6226" y="29494"/>
                  </a:lnTo>
                  <a:lnTo>
                    <a:pt x="6729" y="28790"/>
                  </a:lnTo>
                  <a:lnTo>
                    <a:pt x="6640" y="28727"/>
                  </a:lnTo>
                  <a:lnTo>
                    <a:pt x="6200" y="29356"/>
                  </a:lnTo>
                  <a:lnTo>
                    <a:pt x="6175" y="29180"/>
                  </a:lnTo>
                  <a:lnTo>
                    <a:pt x="6666" y="28475"/>
                  </a:lnTo>
                  <a:lnTo>
                    <a:pt x="6578" y="28413"/>
                  </a:lnTo>
                  <a:lnTo>
                    <a:pt x="6138" y="29029"/>
                  </a:lnTo>
                  <a:lnTo>
                    <a:pt x="5924" y="27796"/>
                  </a:lnTo>
                  <a:lnTo>
                    <a:pt x="6226" y="27746"/>
                  </a:lnTo>
                  <a:close/>
                  <a:moveTo>
                    <a:pt x="1296" y="3967"/>
                  </a:moveTo>
                  <a:lnTo>
                    <a:pt x="5974" y="30047"/>
                  </a:lnTo>
                  <a:lnTo>
                    <a:pt x="5873" y="30072"/>
                  </a:lnTo>
                  <a:lnTo>
                    <a:pt x="1196" y="3992"/>
                  </a:lnTo>
                  <a:lnTo>
                    <a:pt x="1296" y="3967"/>
                  </a:lnTo>
                  <a:close/>
                  <a:moveTo>
                    <a:pt x="1007" y="4043"/>
                  </a:moveTo>
                  <a:lnTo>
                    <a:pt x="5685" y="30098"/>
                  </a:lnTo>
                  <a:lnTo>
                    <a:pt x="5622" y="30110"/>
                  </a:lnTo>
                  <a:lnTo>
                    <a:pt x="5094" y="27180"/>
                  </a:lnTo>
                  <a:lnTo>
                    <a:pt x="4566" y="27281"/>
                  </a:lnTo>
                  <a:lnTo>
                    <a:pt x="4515" y="27004"/>
                  </a:lnTo>
                  <a:lnTo>
                    <a:pt x="5043" y="26904"/>
                  </a:lnTo>
                  <a:lnTo>
                    <a:pt x="4490" y="23835"/>
                  </a:lnTo>
                  <a:lnTo>
                    <a:pt x="3975" y="23936"/>
                  </a:lnTo>
                  <a:lnTo>
                    <a:pt x="3924" y="23659"/>
                  </a:lnTo>
                  <a:lnTo>
                    <a:pt x="4440" y="23559"/>
                  </a:lnTo>
                  <a:lnTo>
                    <a:pt x="3899" y="20491"/>
                  </a:lnTo>
                  <a:lnTo>
                    <a:pt x="3371" y="20591"/>
                  </a:lnTo>
                  <a:lnTo>
                    <a:pt x="3321" y="20314"/>
                  </a:lnTo>
                  <a:lnTo>
                    <a:pt x="3849" y="20214"/>
                  </a:lnTo>
                  <a:lnTo>
                    <a:pt x="3296" y="17146"/>
                  </a:lnTo>
                  <a:lnTo>
                    <a:pt x="2767" y="17246"/>
                  </a:lnTo>
                  <a:lnTo>
                    <a:pt x="2717" y="16970"/>
                  </a:lnTo>
                  <a:lnTo>
                    <a:pt x="3245" y="16869"/>
                  </a:lnTo>
                  <a:lnTo>
                    <a:pt x="2692" y="13801"/>
                  </a:lnTo>
                  <a:lnTo>
                    <a:pt x="2164" y="13901"/>
                  </a:lnTo>
                  <a:lnTo>
                    <a:pt x="2114" y="13625"/>
                  </a:lnTo>
                  <a:lnTo>
                    <a:pt x="2642" y="13524"/>
                  </a:lnTo>
                  <a:lnTo>
                    <a:pt x="2088" y="10456"/>
                  </a:lnTo>
                  <a:lnTo>
                    <a:pt x="1573" y="10544"/>
                  </a:lnTo>
                  <a:lnTo>
                    <a:pt x="1523" y="10267"/>
                  </a:lnTo>
                  <a:lnTo>
                    <a:pt x="2038" y="10179"/>
                  </a:lnTo>
                  <a:lnTo>
                    <a:pt x="1497" y="7111"/>
                  </a:lnTo>
                  <a:lnTo>
                    <a:pt x="969" y="7199"/>
                  </a:lnTo>
                  <a:lnTo>
                    <a:pt x="919" y="6922"/>
                  </a:lnTo>
                  <a:lnTo>
                    <a:pt x="1447" y="6834"/>
                  </a:lnTo>
                  <a:lnTo>
                    <a:pt x="944" y="4043"/>
                  </a:lnTo>
                  <a:close/>
                  <a:moveTo>
                    <a:pt x="4943" y="27407"/>
                  </a:moveTo>
                  <a:lnTo>
                    <a:pt x="5421" y="30098"/>
                  </a:lnTo>
                  <a:lnTo>
                    <a:pt x="5094" y="30161"/>
                  </a:lnTo>
                  <a:lnTo>
                    <a:pt x="4603" y="27470"/>
                  </a:lnTo>
                  <a:lnTo>
                    <a:pt x="4943" y="27407"/>
                  </a:lnTo>
                  <a:close/>
                  <a:moveTo>
                    <a:pt x="21360" y="0"/>
                  </a:moveTo>
                  <a:cubicBezTo>
                    <a:pt x="21337" y="0"/>
                    <a:pt x="21314" y="2"/>
                    <a:pt x="21290" y="6"/>
                  </a:cubicBezTo>
                  <a:lnTo>
                    <a:pt x="1623" y="3527"/>
                  </a:lnTo>
                  <a:lnTo>
                    <a:pt x="353" y="3754"/>
                  </a:lnTo>
                  <a:cubicBezTo>
                    <a:pt x="139" y="3791"/>
                    <a:pt x="1" y="3992"/>
                    <a:pt x="39" y="4206"/>
                  </a:cubicBezTo>
                  <a:lnTo>
                    <a:pt x="4717" y="30274"/>
                  </a:lnTo>
                  <a:cubicBezTo>
                    <a:pt x="4750" y="30464"/>
                    <a:pt x="4913" y="30594"/>
                    <a:pt x="5099" y="30594"/>
                  </a:cubicBezTo>
                  <a:cubicBezTo>
                    <a:pt x="5122" y="30594"/>
                    <a:pt x="5146" y="30592"/>
                    <a:pt x="5169" y="30588"/>
                  </a:cubicBezTo>
                  <a:lnTo>
                    <a:pt x="6427" y="30362"/>
                  </a:lnTo>
                  <a:lnTo>
                    <a:pt x="26106" y="26841"/>
                  </a:lnTo>
                  <a:cubicBezTo>
                    <a:pt x="26308" y="26803"/>
                    <a:pt x="26458" y="26602"/>
                    <a:pt x="26421" y="26388"/>
                  </a:cubicBezTo>
                  <a:lnTo>
                    <a:pt x="21743" y="321"/>
                  </a:lnTo>
                  <a:cubicBezTo>
                    <a:pt x="21709" y="130"/>
                    <a:pt x="21546" y="0"/>
                    <a:pt x="21360" y="0"/>
                  </a:cubicBezTo>
                  <a:close/>
                </a:path>
              </a:pathLst>
            </a:custGeom>
            <a:solidFill>
              <a:srgbClr val="483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34"/>
            <p:cNvSpPr/>
            <p:nvPr/>
          </p:nvSpPr>
          <p:spPr>
            <a:xfrm>
              <a:off x="6151100" y="3664950"/>
              <a:ext cx="436700" cy="557700"/>
            </a:xfrm>
            <a:custGeom>
              <a:avLst/>
              <a:gdLst/>
              <a:ahLst/>
              <a:cxnLst/>
              <a:rect l="l" t="t" r="r" b="b"/>
              <a:pathLst>
                <a:path w="17468" h="22308" extrusionOk="0">
                  <a:moveTo>
                    <a:pt x="13732" y="264"/>
                  </a:moveTo>
                  <a:lnTo>
                    <a:pt x="17203" y="19630"/>
                  </a:lnTo>
                  <a:lnTo>
                    <a:pt x="3760" y="22044"/>
                  </a:lnTo>
                  <a:lnTo>
                    <a:pt x="717" y="2943"/>
                  </a:lnTo>
                  <a:lnTo>
                    <a:pt x="12953" y="403"/>
                  </a:lnTo>
                  <a:lnTo>
                    <a:pt x="13732" y="264"/>
                  </a:lnTo>
                  <a:close/>
                  <a:moveTo>
                    <a:pt x="13921" y="0"/>
                  </a:moveTo>
                  <a:lnTo>
                    <a:pt x="1" y="2490"/>
                  </a:lnTo>
                  <a:lnTo>
                    <a:pt x="3559" y="22308"/>
                  </a:lnTo>
                  <a:lnTo>
                    <a:pt x="17467" y="19818"/>
                  </a:lnTo>
                  <a:lnTo>
                    <a:pt x="13921" y="0"/>
                  </a:lnTo>
                  <a:close/>
                </a:path>
              </a:pathLst>
            </a:custGeom>
            <a:solidFill>
              <a:srgbClr val="483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34"/>
            <p:cNvSpPr/>
            <p:nvPr/>
          </p:nvSpPr>
          <p:spPr>
            <a:xfrm>
              <a:off x="6262400" y="3690725"/>
              <a:ext cx="297400" cy="500500"/>
            </a:xfrm>
            <a:custGeom>
              <a:avLst/>
              <a:gdLst/>
              <a:ahLst/>
              <a:cxnLst/>
              <a:rect l="l" t="t" r="r" b="b"/>
              <a:pathLst>
                <a:path w="11896" h="20020" extrusionOk="0">
                  <a:moveTo>
                    <a:pt x="8526" y="0"/>
                  </a:moveTo>
                  <a:lnTo>
                    <a:pt x="8526" y="0"/>
                  </a:lnTo>
                  <a:cubicBezTo>
                    <a:pt x="8639" y="755"/>
                    <a:pt x="8752" y="1509"/>
                    <a:pt x="8878" y="2251"/>
                  </a:cubicBezTo>
                  <a:cubicBezTo>
                    <a:pt x="9004" y="3006"/>
                    <a:pt x="9117" y="3748"/>
                    <a:pt x="9243" y="4502"/>
                  </a:cubicBezTo>
                  <a:lnTo>
                    <a:pt x="9997" y="8979"/>
                  </a:lnTo>
                  <a:lnTo>
                    <a:pt x="10387" y="11217"/>
                  </a:lnTo>
                  <a:lnTo>
                    <a:pt x="10789" y="13455"/>
                  </a:lnTo>
                  <a:lnTo>
                    <a:pt x="11569" y="17806"/>
                  </a:lnTo>
                  <a:lnTo>
                    <a:pt x="8777" y="18309"/>
                  </a:lnTo>
                  <a:lnTo>
                    <a:pt x="5847" y="18875"/>
                  </a:lnTo>
                  <a:cubicBezTo>
                    <a:pt x="4867" y="19064"/>
                    <a:pt x="3898" y="19240"/>
                    <a:pt x="2917" y="19428"/>
                  </a:cubicBezTo>
                  <a:cubicBezTo>
                    <a:pt x="1949" y="19630"/>
                    <a:pt x="968" y="19818"/>
                    <a:pt x="0" y="20019"/>
                  </a:cubicBezTo>
                  <a:cubicBezTo>
                    <a:pt x="981" y="19856"/>
                    <a:pt x="1962" y="19705"/>
                    <a:pt x="2943" y="19542"/>
                  </a:cubicBezTo>
                  <a:cubicBezTo>
                    <a:pt x="3923" y="19391"/>
                    <a:pt x="4904" y="19215"/>
                    <a:pt x="5885" y="19051"/>
                  </a:cubicBezTo>
                  <a:lnTo>
                    <a:pt x="8815" y="18561"/>
                  </a:lnTo>
                  <a:lnTo>
                    <a:pt x="11758" y="18045"/>
                  </a:lnTo>
                  <a:lnTo>
                    <a:pt x="11896" y="18020"/>
                  </a:lnTo>
                  <a:lnTo>
                    <a:pt x="11871" y="17882"/>
                  </a:lnTo>
                  <a:lnTo>
                    <a:pt x="11066" y="13405"/>
                  </a:lnTo>
                  <a:lnTo>
                    <a:pt x="10664" y="11179"/>
                  </a:lnTo>
                  <a:lnTo>
                    <a:pt x="10249" y="8941"/>
                  </a:lnTo>
                  <a:lnTo>
                    <a:pt x="9406" y="4464"/>
                  </a:lnTo>
                  <a:cubicBezTo>
                    <a:pt x="9255" y="3723"/>
                    <a:pt x="9117" y="2981"/>
                    <a:pt x="8966" y="2239"/>
                  </a:cubicBezTo>
                  <a:cubicBezTo>
                    <a:pt x="8815" y="1497"/>
                    <a:pt x="8677" y="755"/>
                    <a:pt x="85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34"/>
            <p:cNvSpPr/>
            <p:nvPr/>
          </p:nvSpPr>
          <p:spPr>
            <a:xfrm>
              <a:off x="6254850" y="3874275"/>
              <a:ext cx="229500" cy="138750"/>
            </a:xfrm>
            <a:custGeom>
              <a:avLst/>
              <a:gdLst/>
              <a:ahLst/>
              <a:cxnLst/>
              <a:rect l="l" t="t" r="r" b="b"/>
              <a:pathLst>
                <a:path w="9180" h="5550" extrusionOk="0">
                  <a:moveTo>
                    <a:pt x="4316" y="128"/>
                  </a:moveTo>
                  <a:lnTo>
                    <a:pt x="4316" y="128"/>
                  </a:lnTo>
                  <a:cubicBezTo>
                    <a:pt x="4341" y="129"/>
                    <a:pt x="4377" y="141"/>
                    <a:pt x="4401" y="153"/>
                  </a:cubicBezTo>
                  <a:cubicBezTo>
                    <a:pt x="4464" y="178"/>
                    <a:pt x="4515" y="216"/>
                    <a:pt x="4565" y="254"/>
                  </a:cubicBezTo>
                  <a:cubicBezTo>
                    <a:pt x="4666" y="342"/>
                    <a:pt x="4741" y="455"/>
                    <a:pt x="4842" y="530"/>
                  </a:cubicBezTo>
                  <a:cubicBezTo>
                    <a:pt x="4879" y="568"/>
                    <a:pt x="4942" y="593"/>
                    <a:pt x="4993" y="606"/>
                  </a:cubicBezTo>
                  <a:cubicBezTo>
                    <a:pt x="5024" y="612"/>
                    <a:pt x="5055" y="615"/>
                    <a:pt x="5087" y="615"/>
                  </a:cubicBezTo>
                  <a:cubicBezTo>
                    <a:pt x="5118" y="615"/>
                    <a:pt x="5150" y="612"/>
                    <a:pt x="5181" y="606"/>
                  </a:cubicBezTo>
                  <a:cubicBezTo>
                    <a:pt x="5307" y="593"/>
                    <a:pt x="5395" y="493"/>
                    <a:pt x="5407" y="354"/>
                  </a:cubicBezTo>
                  <a:lnTo>
                    <a:pt x="5407" y="354"/>
                  </a:lnTo>
                  <a:cubicBezTo>
                    <a:pt x="5420" y="430"/>
                    <a:pt x="5395" y="493"/>
                    <a:pt x="5357" y="543"/>
                  </a:cubicBezTo>
                  <a:cubicBezTo>
                    <a:pt x="5307" y="593"/>
                    <a:pt x="5257" y="631"/>
                    <a:pt x="5181" y="643"/>
                  </a:cubicBezTo>
                  <a:cubicBezTo>
                    <a:pt x="5150" y="656"/>
                    <a:pt x="5118" y="662"/>
                    <a:pt x="5085" y="662"/>
                  </a:cubicBezTo>
                  <a:cubicBezTo>
                    <a:pt x="5052" y="662"/>
                    <a:pt x="5018" y="656"/>
                    <a:pt x="4980" y="643"/>
                  </a:cubicBezTo>
                  <a:cubicBezTo>
                    <a:pt x="4917" y="631"/>
                    <a:pt x="4854" y="606"/>
                    <a:pt x="4804" y="555"/>
                  </a:cubicBezTo>
                  <a:cubicBezTo>
                    <a:pt x="4703" y="480"/>
                    <a:pt x="4628" y="367"/>
                    <a:pt x="4540" y="279"/>
                  </a:cubicBezTo>
                  <a:cubicBezTo>
                    <a:pt x="4477" y="215"/>
                    <a:pt x="4400" y="165"/>
                    <a:pt x="4316" y="128"/>
                  </a:cubicBezTo>
                  <a:close/>
                  <a:moveTo>
                    <a:pt x="4169" y="136"/>
                  </a:moveTo>
                  <a:cubicBezTo>
                    <a:pt x="4267" y="136"/>
                    <a:pt x="4365" y="181"/>
                    <a:pt x="4427" y="279"/>
                  </a:cubicBezTo>
                  <a:lnTo>
                    <a:pt x="4439" y="291"/>
                  </a:lnTo>
                  <a:cubicBezTo>
                    <a:pt x="4464" y="329"/>
                    <a:pt x="4502" y="354"/>
                    <a:pt x="4527" y="392"/>
                  </a:cubicBezTo>
                  <a:cubicBezTo>
                    <a:pt x="4552" y="455"/>
                    <a:pt x="4578" y="530"/>
                    <a:pt x="4527" y="568"/>
                  </a:cubicBezTo>
                  <a:cubicBezTo>
                    <a:pt x="4521" y="581"/>
                    <a:pt x="4512" y="587"/>
                    <a:pt x="4501" y="587"/>
                  </a:cubicBezTo>
                  <a:cubicBezTo>
                    <a:pt x="4490" y="587"/>
                    <a:pt x="4477" y="581"/>
                    <a:pt x="4464" y="568"/>
                  </a:cubicBezTo>
                  <a:cubicBezTo>
                    <a:pt x="4452" y="568"/>
                    <a:pt x="4439" y="555"/>
                    <a:pt x="4427" y="543"/>
                  </a:cubicBezTo>
                  <a:cubicBezTo>
                    <a:pt x="4414" y="530"/>
                    <a:pt x="4414" y="518"/>
                    <a:pt x="4427" y="505"/>
                  </a:cubicBezTo>
                  <a:cubicBezTo>
                    <a:pt x="4427" y="498"/>
                    <a:pt x="4439" y="491"/>
                    <a:pt x="4452" y="491"/>
                  </a:cubicBezTo>
                  <a:cubicBezTo>
                    <a:pt x="4462" y="491"/>
                    <a:pt x="4472" y="494"/>
                    <a:pt x="4477" y="505"/>
                  </a:cubicBezTo>
                  <a:lnTo>
                    <a:pt x="4502" y="505"/>
                  </a:lnTo>
                  <a:cubicBezTo>
                    <a:pt x="4515" y="505"/>
                    <a:pt x="4515" y="493"/>
                    <a:pt x="4515" y="480"/>
                  </a:cubicBezTo>
                  <a:cubicBezTo>
                    <a:pt x="4515" y="455"/>
                    <a:pt x="4490" y="430"/>
                    <a:pt x="4464" y="417"/>
                  </a:cubicBezTo>
                  <a:cubicBezTo>
                    <a:pt x="4452" y="411"/>
                    <a:pt x="4436" y="408"/>
                    <a:pt x="4420" y="408"/>
                  </a:cubicBezTo>
                  <a:cubicBezTo>
                    <a:pt x="4405" y="408"/>
                    <a:pt x="4389" y="411"/>
                    <a:pt x="4376" y="417"/>
                  </a:cubicBezTo>
                  <a:cubicBezTo>
                    <a:pt x="4313" y="442"/>
                    <a:pt x="4288" y="505"/>
                    <a:pt x="4301" y="568"/>
                  </a:cubicBezTo>
                  <a:cubicBezTo>
                    <a:pt x="4313" y="631"/>
                    <a:pt x="4376" y="669"/>
                    <a:pt x="4439" y="681"/>
                  </a:cubicBezTo>
                  <a:cubicBezTo>
                    <a:pt x="4490" y="681"/>
                    <a:pt x="4540" y="656"/>
                    <a:pt x="4578" y="606"/>
                  </a:cubicBezTo>
                  <a:cubicBezTo>
                    <a:pt x="4603" y="568"/>
                    <a:pt x="4615" y="518"/>
                    <a:pt x="4603" y="467"/>
                  </a:cubicBezTo>
                  <a:lnTo>
                    <a:pt x="4603" y="467"/>
                  </a:lnTo>
                  <a:lnTo>
                    <a:pt x="4653" y="518"/>
                  </a:lnTo>
                  <a:cubicBezTo>
                    <a:pt x="4691" y="568"/>
                    <a:pt x="4741" y="606"/>
                    <a:pt x="4791" y="643"/>
                  </a:cubicBezTo>
                  <a:cubicBezTo>
                    <a:pt x="4829" y="669"/>
                    <a:pt x="4854" y="681"/>
                    <a:pt x="4892" y="694"/>
                  </a:cubicBezTo>
                  <a:cubicBezTo>
                    <a:pt x="4678" y="719"/>
                    <a:pt x="4452" y="757"/>
                    <a:pt x="4225" y="794"/>
                  </a:cubicBezTo>
                  <a:cubicBezTo>
                    <a:pt x="3999" y="832"/>
                    <a:pt x="3785" y="882"/>
                    <a:pt x="3572" y="933"/>
                  </a:cubicBezTo>
                  <a:cubicBezTo>
                    <a:pt x="3597" y="907"/>
                    <a:pt x="3622" y="882"/>
                    <a:pt x="3647" y="857"/>
                  </a:cubicBezTo>
                  <a:cubicBezTo>
                    <a:pt x="3685" y="794"/>
                    <a:pt x="3710" y="744"/>
                    <a:pt x="3735" y="681"/>
                  </a:cubicBezTo>
                  <a:lnTo>
                    <a:pt x="3760" y="618"/>
                  </a:lnTo>
                  <a:cubicBezTo>
                    <a:pt x="3773" y="669"/>
                    <a:pt x="3798" y="706"/>
                    <a:pt x="3836" y="731"/>
                  </a:cubicBezTo>
                  <a:cubicBezTo>
                    <a:pt x="3860" y="756"/>
                    <a:pt x="3895" y="770"/>
                    <a:pt x="3933" y="770"/>
                  </a:cubicBezTo>
                  <a:cubicBezTo>
                    <a:pt x="3955" y="770"/>
                    <a:pt x="3977" y="765"/>
                    <a:pt x="3999" y="757"/>
                  </a:cubicBezTo>
                  <a:cubicBezTo>
                    <a:pt x="4049" y="731"/>
                    <a:pt x="4087" y="669"/>
                    <a:pt x="4087" y="606"/>
                  </a:cubicBezTo>
                  <a:cubicBezTo>
                    <a:pt x="4075" y="543"/>
                    <a:pt x="4024" y="480"/>
                    <a:pt x="3961" y="480"/>
                  </a:cubicBezTo>
                  <a:cubicBezTo>
                    <a:pt x="3924" y="480"/>
                    <a:pt x="3886" y="493"/>
                    <a:pt x="3873" y="518"/>
                  </a:cubicBezTo>
                  <a:cubicBezTo>
                    <a:pt x="3848" y="543"/>
                    <a:pt x="3836" y="568"/>
                    <a:pt x="3848" y="593"/>
                  </a:cubicBezTo>
                  <a:cubicBezTo>
                    <a:pt x="3848" y="606"/>
                    <a:pt x="3848" y="606"/>
                    <a:pt x="3861" y="606"/>
                  </a:cubicBezTo>
                  <a:cubicBezTo>
                    <a:pt x="3861" y="612"/>
                    <a:pt x="3864" y="615"/>
                    <a:pt x="3869" y="615"/>
                  </a:cubicBezTo>
                  <a:cubicBezTo>
                    <a:pt x="3873" y="615"/>
                    <a:pt x="3880" y="612"/>
                    <a:pt x="3886" y="606"/>
                  </a:cubicBezTo>
                  <a:cubicBezTo>
                    <a:pt x="3893" y="591"/>
                    <a:pt x="3905" y="585"/>
                    <a:pt x="3916" y="585"/>
                  </a:cubicBezTo>
                  <a:cubicBezTo>
                    <a:pt x="3924" y="585"/>
                    <a:pt x="3931" y="588"/>
                    <a:pt x="3936" y="593"/>
                  </a:cubicBezTo>
                  <a:cubicBezTo>
                    <a:pt x="3949" y="593"/>
                    <a:pt x="3961" y="606"/>
                    <a:pt x="3949" y="631"/>
                  </a:cubicBezTo>
                  <a:cubicBezTo>
                    <a:pt x="3949" y="643"/>
                    <a:pt x="3949" y="656"/>
                    <a:pt x="3936" y="669"/>
                  </a:cubicBezTo>
                  <a:cubicBezTo>
                    <a:pt x="3918" y="677"/>
                    <a:pt x="3901" y="686"/>
                    <a:pt x="3883" y="686"/>
                  </a:cubicBezTo>
                  <a:cubicBezTo>
                    <a:pt x="3876" y="686"/>
                    <a:pt x="3868" y="685"/>
                    <a:pt x="3861" y="681"/>
                  </a:cubicBezTo>
                  <a:cubicBezTo>
                    <a:pt x="3810" y="669"/>
                    <a:pt x="3798" y="593"/>
                    <a:pt x="3798" y="518"/>
                  </a:cubicBezTo>
                  <a:cubicBezTo>
                    <a:pt x="3810" y="480"/>
                    <a:pt x="3823" y="430"/>
                    <a:pt x="3848" y="392"/>
                  </a:cubicBezTo>
                  <a:cubicBezTo>
                    <a:pt x="3885" y="229"/>
                    <a:pt x="4027" y="136"/>
                    <a:pt x="4169" y="136"/>
                  </a:cubicBezTo>
                  <a:close/>
                  <a:moveTo>
                    <a:pt x="4012" y="140"/>
                  </a:moveTo>
                  <a:cubicBezTo>
                    <a:pt x="3898" y="216"/>
                    <a:pt x="3810" y="316"/>
                    <a:pt x="3760" y="430"/>
                  </a:cubicBezTo>
                  <a:cubicBezTo>
                    <a:pt x="3710" y="543"/>
                    <a:pt x="3672" y="669"/>
                    <a:pt x="3609" y="782"/>
                  </a:cubicBezTo>
                  <a:cubicBezTo>
                    <a:pt x="3572" y="845"/>
                    <a:pt x="3521" y="895"/>
                    <a:pt x="3471" y="933"/>
                  </a:cubicBezTo>
                  <a:cubicBezTo>
                    <a:pt x="3408" y="970"/>
                    <a:pt x="3345" y="983"/>
                    <a:pt x="3270" y="995"/>
                  </a:cubicBezTo>
                  <a:cubicBezTo>
                    <a:pt x="3207" y="995"/>
                    <a:pt x="3144" y="983"/>
                    <a:pt x="3094" y="958"/>
                  </a:cubicBezTo>
                  <a:cubicBezTo>
                    <a:pt x="3031" y="920"/>
                    <a:pt x="2993" y="857"/>
                    <a:pt x="2981" y="794"/>
                  </a:cubicBezTo>
                  <a:lnTo>
                    <a:pt x="2981" y="794"/>
                  </a:lnTo>
                  <a:cubicBezTo>
                    <a:pt x="3024" y="893"/>
                    <a:pt x="3125" y="963"/>
                    <a:pt x="3233" y="963"/>
                  </a:cubicBezTo>
                  <a:cubicBezTo>
                    <a:pt x="3250" y="963"/>
                    <a:pt x="3266" y="961"/>
                    <a:pt x="3282" y="958"/>
                  </a:cubicBezTo>
                  <a:cubicBezTo>
                    <a:pt x="3345" y="945"/>
                    <a:pt x="3396" y="920"/>
                    <a:pt x="3446" y="895"/>
                  </a:cubicBezTo>
                  <a:cubicBezTo>
                    <a:pt x="3496" y="857"/>
                    <a:pt x="3534" y="807"/>
                    <a:pt x="3572" y="757"/>
                  </a:cubicBezTo>
                  <a:cubicBezTo>
                    <a:pt x="3634" y="656"/>
                    <a:pt x="3660" y="530"/>
                    <a:pt x="3722" y="417"/>
                  </a:cubicBezTo>
                  <a:cubicBezTo>
                    <a:pt x="3760" y="354"/>
                    <a:pt x="3798" y="304"/>
                    <a:pt x="3848" y="254"/>
                  </a:cubicBezTo>
                  <a:cubicBezTo>
                    <a:pt x="3873" y="228"/>
                    <a:pt x="3899" y="216"/>
                    <a:pt x="3924" y="191"/>
                  </a:cubicBezTo>
                  <a:cubicBezTo>
                    <a:pt x="3949" y="178"/>
                    <a:pt x="3974" y="166"/>
                    <a:pt x="4012" y="140"/>
                  </a:cubicBezTo>
                  <a:close/>
                  <a:moveTo>
                    <a:pt x="5974" y="847"/>
                  </a:moveTo>
                  <a:cubicBezTo>
                    <a:pt x="7523" y="847"/>
                    <a:pt x="8684" y="1284"/>
                    <a:pt x="8815" y="2014"/>
                  </a:cubicBezTo>
                  <a:cubicBezTo>
                    <a:pt x="8991" y="2995"/>
                    <a:pt x="7243" y="4127"/>
                    <a:pt x="4904" y="4542"/>
                  </a:cubicBezTo>
                  <a:cubicBezTo>
                    <a:pt x="4306" y="4651"/>
                    <a:pt x="3727" y="4703"/>
                    <a:pt x="3194" y="4703"/>
                  </a:cubicBezTo>
                  <a:cubicBezTo>
                    <a:pt x="1645" y="4703"/>
                    <a:pt x="483" y="4265"/>
                    <a:pt x="352" y="3536"/>
                  </a:cubicBezTo>
                  <a:cubicBezTo>
                    <a:pt x="176" y="2555"/>
                    <a:pt x="1937" y="1423"/>
                    <a:pt x="4263" y="1008"/>
                  </a:cubicBezTo>
                  <a:cubicBezTo>
                    <a:pt x="4862" y="899"/>
                    <a:pt x="5441" y="847"/>
                    <a:pt x="5974" y="847"/>
                  </a:cubicBezTo>
                  <a:close/>
                  <a:moveTo>
                    <a:pt x="5898" y="4554"/>
                  </a:moveTo>
                  <a:cubicBezTo>
                    <a:pt x="5961" y="4554"/>
                    <a:pt x="6024" y="4567"/>
                    <a:pt x="6074" y="4604"/>
                  </a:cubicBezTo>
                  <a:lnTo>
                    <a:pt x="6074" y="4592"/>
                  </a:lnTo>
                  <a:cubicBezTo>
                    <a:pt x="6137" y="4630"/>
                    <a:pt x="6175" y="4680"/>
                    <a:pt x="6200" y="4755"/>
                  </a:cubicBezTo>
                  <a:cubicBezTo>
                    <a:pt x="6146" y="4648"/>
                    <a:pt x="6046" y="4586"/>
                    <a:pt x="5940" y="4586"/>
                  </a:cubicBezTo>
                  <a:cubicBezTo>
                    <a:pt x="5922" y="4586"/>
                    <a:pt x="5904" y="4588"/>
                    <a:pt x="5885" y="4592"/>
                  </a:cubicBezTo>
                  <a:cubicBezTo>
                    <a:pt x="5835" y="4604"/>
                    <a:pt x="5772" y="4630"/>
                    <a:pt x="5722" y="4655"/>
                  </a:cubicBezTo>
                  <a:cubicBezTo>
                    <a:pt x="5672" y="4692"/>
                    <a:pt x="5634" y="4743"/>
                    <a:pt x="5609" y="4793"/>
                  </a:cubicBezTo>
                  <a:cubicBezTo>
                    <a:pt x="5546" y="4894"/>
                    <a:pt x="5508" y="5019"/>
                    <a:pt x="5445" y="5133"/>
                  </a:cubicBezTo>
                  <a:cubicBezTo>
                    <a:pt x="5407" y="5195"/>
                    <a:pt x="5370" y="5246"/>
                    <a:pt x="5332" y="5296"/>
                  </a:cubicBezTo>
                  <a:cubicBezTo>
                    <a:pt x="5307" y="5321"/>
                    <a:pt x="5282" y="5334"/>
                    <a:pt x="5244" y="5359"/>
                  </a:cubicBezTo>
                  <a:cubicBezTo>
                    <a:pt x="5231" y="5365"/>
                    <a:pt x="5218" y="5372"/>
                    <a:pt x="5206" y="5380"/>
                  </a:cubicBezTo>
                  <a:lnTo>
                    <a:pt x="5206" y="5380"/>
                  </a:lnTo>
                  <a:cubicBezTo>
                    <a:pt x="5291" y="5308"/>
                    <a:pt x="5363" y="5219"/>
                    <a:pt x="5407" y="5120"/>
                  </a:cubicBezTo>
                  <a:cubicBezTo>
                    <a:pt x="5458" y="5007"/>
                    <a:pt x="5496" y="4881"/>
                    <a:pt x="5571" y="4755"/>
                  </a:cubicBezTo>
                  <a:cubicBezTo>
                    <a:pt x="5596" y="4705"/>
                    <a:pt x="5646" y="4655"/>
                    <a:pt x="5709" y="4617"/>
                  </a:cubicBezTo>
                  <a:cubicBezTo>
                    <a:pt x="5760" y="4579"/>
                    <a:pt x="5822" y="4554"/>
                    <a:pt x="5898" y="4554"/>
                  </a:cubicBezTo>
                  <a:close/>
                  <a:moveTo>
                    <a:pt x="5609" y="4604"/>
                  </a:moveTo>
                  <a:lnTo>
                    <a:pt x="5609" y="4604"/>
                  </a:lnTo>
                  <a:cubicBezTo>
                    <a:pt x="5584" y="4630"/>
                    <a:pt x="5558" y="4655"/>
                    <a:pt x="5533" y="4692"/>
                  </a:cubicBezTo>
                  <a:cubicBezTo>
                    <a:pt x="5496" y="4743"/>
                    <a:pt x="5458" y="4793"/>
                    <a:pt x="5433" y="4856"/>
                  </a:cubicBezTo>
                  <a:lnTo>
                    <a:pt x="5420" y="4919"/>
                  </a:lnTo>
                  <a:cubicBezTo>
                    <a:pt x="5407" y="4869"/>
                    <a:pt x="5382" y="4831"/>
                    <a:pt x="5345" y="4806"/>
                  </a:cubicBezTo>
                  <a:cubicBezTo>
                    <a:pt x="5312" y="4781"/>
                    <a:pt x="5274" y="4767"/>
                    <a:pt x="5238" y="4767"/>
                  </a:cubicBezTo>
                  <a:cubicBezTo>
                    <a:pt x="5218" y="4767"/>
                    <a:pt x="5199" y="4772"/>
                    <a:pt x="5181" y="4780"/>
                  </a:cubicBezTo>
                  <a:cubicBezTo>
                    <a:pt x="5118" y="4806"/>
                    <a:pt x="5093" y="4869"/>
                    <a:pt x="5093" y="4931"/>
                  </a:cubicBezTo>
                  <a:cubicBezTo>
                    <a:pt x="5093" y="4994"/>
                    <a:pt x="5156" y="5057"/>
                    <a:pt x="5219" y="5057"/>
                  </a:cubicBezTo>
                  <a:cubicBezTo>
                    <a:pt x="5257" y="5057"/>
                    <a:pt x="5282" y="5045"/>
                    <a:pt x="5307" y="5019"/>
                  </a:cubicBezTo>
                  <a:cubicBezTo>
                    <a:pt x="5319" y="5007"/>
                    <a:pt x="5332" y="4969"/>
                    <a:pt x="5332" y="4944"/>
                  </a:cubicBezTo>
                  <a:cubicBezTo>
                    <a:pt x="5326" y="4931"/>
                    <a:pt x="5316" y="4925"/>
                    <a:pt x="5307" y="4925"/>
                  </a:cubicBezTo>
                  <a:cubicBezTo>
                    <a:pt x="5297" y="4925"/>
                    <a:pt x="5288" y="4931"/>
                    <a:pt x="5282" y="4944"/>
                  </a:cubicBezTo>
                  <a:cubicBezTo>
                    <a:pt x="5274" y="4959"/>
                    <a:pt x="5263" y="4965"/>
                    <a:pt x="5252" y="4965"/>
                  </a:cubicBezTo>
                  <a:cubicBezTo>
                    <a:pt x="5244" y="4965"/>
                    <a:pt x="5237" y="4962"/>
                    <a:pt x="5231" y="4957"/>
                  </a:cubicBezTo>
                  <a:cubicBezTo>
                    <a:pt x="5219" y="4957"/>
                    <a:pt x="5219" y="4944"/>
                    <a:pt x="5219" y="4931"/>
                  </a:cubicBezTo>
                  <a:cubicBezTo>
                    <a:pt x="5219" y="4906"/>
                    <a:pt x="5231" y="4894"/>
                    <a:pt x="5244" y="4881"/>
                  </a:cubicBezTo>
                  <a:cubicBezTo>
                    <a:pt x="5253" y="4872"/>
                    <a:pt x="5268" y="4863"/>
                    <a:pt x="5285" y="4863"/>
                  </a:cubicBezTo>
                  <a:cubicBezTo>
                    <a:pt x="5292" y="4863"/>
                    <a:pt x="5300" y="4865"/>
                    <a:pt x="5307" y="4869"/>
                  </a:cubicBezTo>
                  <a:cubicBezTo>
                    <a:pt x="5370" y="4894"/>
                    <a:pt x="5382" y="4957"/>
                    <a:pt x="5382" y="5032"/>
                  </a:cubicBezTo>
                  <a:cubicBezTo>
                    <a:pt x="5357" y="5082"/>
                    <a:pt x="5345" y="5120"/>
                    <a:pt x="5319" y="5170"/>
                  </a:cubicBezTo>
                  <a:cubicBezTo>
                    <a:pt x="5290" y="5330"/>
                    <a:pt x="5156" y="5419"/>
                    <a:pt x="5019" y="5419"/>
                  </a:cubicBezTo>
                  <a:cubicBezTo>
                    <a:pt x="4919" y="5419"/>
                    <a:pt x="4817" y="5372"/>
                    <a:pt x="4754" y="5271"/>
                  </a:cubicBezTo>
                  <a:lnTo>
                    <a:pt x="4728" y="5258"/>
                  </a:lnTo>
                  <a:cubicBezTo>
                    <a:pt x="4703" y="5221"/>
                    <a:pt x="4666" y="5195"/>
                    <a:pt x="4640" y="5158"/>
                  </a:cubicBezTo>
                  <a:cubicBezTo>
                    <a:pt x="4615" y="5082"/>
                    <a:pt x="4603" y="5019"/>
                    <a:pt x="4640" y="4969"/>
                  </a:cubicBezTo>
                  <a:cubicBezTo>
                    <a:pt x="4647" y="4963"/>
                    <a:pt x="4659" y="4960"/>
                    <a:pt x="4672" y="4960"/>
                  </a:cubicBezTo>
                  <a:cubicBezTo>
                    <a:pt x="4684" y="4960"/>
                    <a:pt x="4697" y="4963"/>
                    <a:pt x="4703" y="4969"/>
                  </a:cubicBezTo>
                  <a:cubicBezTo>
                    <a:pt x="4716" y="4982"/>
                    <a:pt x="4728" y="4994"/>
                    <a:pt x="4741" y="5007"/>
                  </a:cubicBezTo>
                  <a:cubicBezTo>
                    <a:pt x="4754" y="5019"/>
                    <a:pt x="4754" y="5032"/>
                    <a:pt x="4741" y="5045"/>
                  </a:cubicBezTo>
                  <a:cubicBezTo>
                    <a:pt x="4735" y="5051"/>
                    <a:pt x="4725" y="5054"/>
                    <a:pt x="4716" y="5054"/>
                  </a:cubicBezTo>
                  <a:cubicBezTo>
                    <a:pt x="4706" y="5054"/>
                    <a:pt x="4697" y="5051"/>
                    <a:pt x="4691" y="5045"/>
                  </a:cubicBezTo>
                  <a:cubicBezTo>
                    <a:pt x="4684" y="5038"/>
                    <a:pt x="4678" y="5035"/>
                    <a:pt x="4672" y="5035"/>
                  </a:cubicBezTo>
                  <a:cubicBezTo>
                    <a:pt x="4666" y="5035"/>
                    <a:pt x="4659" y="5038"/>
                    <a:pt x="4653" y="5045"/>
                  </a:cubicBezTo>
                  <a:cubicBezTo>
                    <a:pt x="4653" y="5045"/>
                    <a:pt x="4653" y="5057"/>
                    <a:pt x="4653" y="5057"/>
                  </a:cubicBezTo>
                  <a:cubicBezTo>
                    <a:pt x="4666" y="5082"/>
                    <a:pt x="4678" y="5107"/>
                    <a:pt x="4703" y="5120"/>
                  </a:cubicBezTo>
                  <a:cubicBezTo>
                    <a:pt x="4722" y="5126"/>
                    <a:pt x="4738" y="5129"/>
                    <a:pt x="4754" y="5129"/>
                  </a:cubicBezTo>
                  <a:cubicBezTo>
                    <a:pt x="4769" y="5129"/>
                    <a:pt x="4785" y="5126"/>
                    <a:pt x="4804" y="5120"/>
                  </a:cubicBezTo>
                  <a:cubicBezTo>
                    <a:pt x="4854" y="5095"/>
                    <a:pt x="4892" y="5032"/>
                    <a:pt x="4879" y="4969"/>
                  </a:cubicBezTo>
                  <a:cubicBezTo>
                    <a:pt x="4854" y="4906"/>
                    <a:pt x="4804" y="4869"/>
                    <a:pt x="4741" y="4856"/>
                  </a:cubicBezTo>
                  <a:cubicBezTo>
                    <a:pt x="4678" y="4856"/>
                    <a:pt x="4628" y="4894"/>
                    <a:pt x="4603" y="4944"/>
                  </a:cubicBezTo>
                  <a:cubicBezTo>
                    <a:pt x="4578" y="4982"/>
                    <a:pt x="4565" y="5019"/>
                    <a:pt x="4565" y="5070"/>
                  </a:cubicBezTo>
                  <a:lnTo>
                    <a:pt x="4527" y="5019"/>
                  </a:lnTo>
                  <a:cubicBezTo>
                    <a:pt x="4477" y="4969"/>
                    <a:pt x="4427" y="4931"/>
                    <a:pt x="4376" y="4894"/>
                  </a:cubicBezTo>
                  <a:cubicBezTo>
                    <a:pt x="4351" y="4869"/>
                    <a:pt x="4313" y="4856"/>
                    <a:pt x="4276" y="4843"/>
                  </a:cubicBezTo>
                  <a:cubicBezTo>
                    <a:pt x="4502" y="4818"/>
                    <a:pt x="4716" y="4780"/>
                    <a:pt x="4942" y="4743"/>
                  </a:cubicBezTo>
                  <a:cubicBezTo>
                    <a:pt x="5169" y="4705"/>
                    <a:pt x="5395" y="4655"/>
                    <a:pt x="5609" y="4604"/>
                  </a:cubicBezTo>
                  <a:close/>
                  <a:moveTo>
                    <a:pt x="4082" y="4884"/>
                  </a:moveTo>
                  <a:cubicBezTo>
                    <a:pt x="4115" y="4884"/>
                    <a:pt x="4150" y="4887"/>
                    <a:pt x="4188" y="4894"/>
                  </a:cubicBezTo>
                  <a:cubicBezTo>
                    <a:pt x="4251" y="4906"/>
                    <a:pt x="4313" y="4944"/>
                    <a:pt x="4364" y="4982"/>
                  </a:cubicBezTo>
                  <a:cubicBezTo>
                    <a:pt x="4464" y="5070"/>
                    <a:pt x="4540" y="5183"/>
                    <a:pt x="4628" y="5271"/>
                  </a:cubicBezTo>
                  <a:cubicBezTo>
                    <a:pt x="4728" y="5359"/>
                    <a:pt x="4842" y="5422"/>
                    <a:pt x="4955" y="5447"/>
                  </a:cubicBezTo>
                  <a:cubicBezTo>
                    <a:pt x="4930" y="5447"/>
                    <a:pt x="4892" y="5447"/>
                    <a:pt x="4867" y="5434"/>
                  </a:cubicBezTo>
                  <a:lnTo>
                    <a:pt x="4867" y="5422"/>
                  </a:lnTo>
                  <a:cubicBezTo>
                    <a:pt x="4829" y="5422"/>
                    <a:pt x="4804" y="5409"/>
                    <a:pt x="4766" y="5397"/>
                  </a:cubicBezTo>
                  <a:cubicBezTo>
                    <a:pt x="4703" y="5372"/>
                    <a:pt x="4653" y="5334"/>
                    <a:pt x="4603" y="5296"/>
                  </a:cubicBezTo>
                  <a:cubicBezTo>
                    <a:pt x="4502" y="5208"/>
                    <a:pt x="4427" y="5095"/>
                    <a:pt x="4326" y="5019"/>
                  </a:cubicBezTo>
                  <a:cubicBezTo>
                    <a:pt x="4288" y="4982"/>
                    <a:pt x="4238" y="4957"/>
                    <a:pt x="4175" y="4944"/>
                  </a:cubicBezTo>
                  <a:cubicBezTo>
                    <a:pt x="4144" y="4938"/>
                    <a:pt x="4112" y="4935"/>
                    <a:pt x="4082" y="4935"/>
                  </a:cubicBezTo>
                  <a:cubicBezTo>
                    <a:pt x="4053" y="4935"/>
                    <a:pt x="4024" y="4938"/>
                    <a:pt x="3999" y="4944"/>
                  </a:cubicBezTo>
                  <a:cubicBezTo>
                    <a:pt x="3873" y="4957"/>
                    <a:pt x="3773" y="5057"/>
                    <a:pt x="3760" y="5183"/>
                  </a:cubicBezTo>
                  <a:cubicBezTo>
                    <a:pt x="3748" y="5120"/>
                    <a:pt x="3773" y="5057"/>
                    <a:pt x="3810" y="5007"/>
                  </a:cubicBezTo>
                  <a:cubicBezTo>
                    <a:pt x="3861" y="4957"/>
                    <a:pt x="3924" y="4919"/>
                    <a:pt x="3987" y="4894"/>
                  </a:cubicBezTo>
                  <a:cubicBezTo>
                    <a:pt x="4018" y="4887"/>
                    <a:pt x="4049" y="4884"/>
                    <a:pt x="4082" y="4884"/>
                  </a:cubicBezTo>
                  <a:close/>
                  <a:moveTo>
                    <a:pt x="4397" y="0"/>
                  </a:moveTo>
                  <a:cubicBezTo>
                    <a:pt x="4394" y="0"/>
                    <a:pt x="4392" y="1"/>
                    <a:pt x="4389" y="2"/>
                  </a:cubicBezTo>
                  <a:cubicBezTo>
                    <a:pt x="4339" y="2"/>
                    <a:pt x="4276" y="15"/>
                    <a:pt x="4213" y="27"/>
                  </a:cubicBezTo>
                  <a:lnTo>
                    <a:pt x="4112" y="52"/>
                  </a:lnTo>
                  <a:lnTo>
                    <a:pt x="3999" y="65"/>
                  </a:lnTo>
                  <a:cubicBezTo>
                    <a:pt x="3936" y="78"/>
                    <a:pt x="3873" y="90"/>
                    <a:pt x="3823" y="103"/>
                  </a:cubicBezTo>
                  <a:cubicBezTo>
                    <a:pt x="3810" y="103"/>
                    <a:pt x="3798" y="115"/>
                    <a:pt x="3798" y="128"/>
                  </a:cubicBezTo>
                  <a:cubicBezTo>
                    <a:pt x="3798" y="140"/>
                    <a:pt x="3810" y="140"/>
                    <a:pt x="3823" y="140"/>
                  </a:cubicBezTo>
                  <a:lnTo>
                    <a:pt x="3936" y="140"/>
                  </a:lnTo>
                  <a:cubicBezTo>
                    <a:pt x="3848" y="178"/>
                    <a:pt x="3785" y="241"/>
                    <a:pt x="3722" y="304"/>
                  </a:cubicBezTo>
                  <a:cubicBezTo>
                    <a:pt x="3647" y="404"/>
                    <a:pt x="3597" y="505"/>
                    <a:pt x="3559" y="618"/>
                  </a:cubicBezTo>
                  <a:cubicBezTo>
                    <a:pt x="3534" y="706"/>
                    <a:pt x="3471" y="782"/>
                    <a:pt x="3396" y="832"/>
                  </a:cubicBezTo>
                  <a:cubicBezTo>
                    <a:pt x="3383" y="845"/>
                    <a:pt x="3358" y="857"/>
                    <a:pt x="3333" y="857"/>
                  </a:cubicBezTo>
                  <a:cubicBezTo>
                    <a:pt x="3320" y="870"/>
                    <a:pt x="3295" y="882"/>
                    <a:pt x="3270" y="882"/>
                  </a:cubicBezTo>
                  <a:cubicBezTo>
                    <a:pt x="3232" y="882"/>
                    <a:pt x="3194" y="882"/>
                    <a:pt x="3157" y="870"/>
                  </a:cubicBezTo>
                  <a:cubicBezTo>
                    <a:pt x="3081" y="845"/>
                    <a:pt x="3043" y="769"/>
                    <a:pt x="3056" y="694"/>
                  </a:cubicBezTo>
                  <a:cubicBezTo>
                    <a:pt x="3066" y="624"/>
                    <a:pt x="3124" y="585"/>
                    <a:pt x="3185" y="585"/>
                  </a:cubicBezTo>
                  <a:cubicBezTo>
                    <a:pt x="3201" y="585"/>
                    <a:pt x="3217" y="588"/>
                    <a:pt x="3232" y="593"/>
                  </a:cubicBezTo>
                  <a:cubicBezTo>
                    <a:pt x="3270" y="606"/>
                    <a:pt x="3295" y="643"/>
                    <a:pt x="3307" y="681"/>
                  </a:cubicBezTo>
                  <a:cubicBezTo>
                    <a:pt x="3307" y="731"/>
                    <a:pt x="3282" y="769"/>
                    <a:pt x="3245" y="794"/>
                  </a:cubicBezTo>
                  <a:cubicBezTo>
                    <a:pt x="3211" y="794"/>
                    <a:pt x="3227" y="834"/>
                    <a:pt x="3249" y="834"/>
                  </a:cubicBezTo>
                  <a:cubicBezTo>
                    <a:pt x="3252" y="834"/>
                    <a:pt x="3254" y="833"/>
                    <a:pt x="3257" y="832"/>
                  </a:cubicBezTo>
                  <a:cubicBezTo>
                    <a:pt x="3333" y="819"/>
                    <a:pt x="3383" y="757"/>
                    <a:pt x="3383" y="681"/>
                  </a:cubicBezTo>
                  <a:cubicBezTo>
                    <a:pt x="3383" y="606"/>
                    <a:pt x="3345" y="530"/>
                    <a:pt x="3282" y="493"/>
                  </a:cubicBezTo>
                  <a:cubicBezTo>
                    <a:pt x="3246" y="471"/>
                    <a:pt x="3201" y="457"/>
                    <a:pt x="3157" y="457"/>
                  </a:cubicBezTo>
                  <a:cubicBezTo>
                    <a:pt x="3126" y="457"/>
                    <a:pt x="3095" y="464"/>
                    <a:pt x="3069" y="480"/>
                  </a:cubicBezTo>
                  <a:cubicBezTo>
                    <a:pt x="2993" y="505"/>
                    <a:pt x="2930" y="568"/>
                    <a:pt x="2905" y="631"/>
                  </a:cubicBezTo>
                  <a:cubicBezTo>
                    <a:pt x="2855" y="794"/>
                    <a:pt x="2930" y="958"/>
                    <a:pt x="3069" y="1021"/>
                  </a:cubicBezTo>
                  <a:cubicBezTo>
                    <a:pt x="3106" y="1033"/>
                    <a:pt x="3144" y="1046"/>
                    <a:pt x="3169" y="1058"/>
                  </a:cubicBezTo>
                  <a:cubicBezTo>
                    <a:pt x="1270" y="1612"/>
                    <a:pt x="0" y="2630"/>
                    <a:pt x="164" y="3561"/>
                  </a:cubicBezTo>
                  <a:cubicBezTo>
                    <a:pt x="320" y="4385"/>
                    <a:pt x="1543" y="4894"/>
                    <a:pt x="3193" y="4894"/>
                  </a:cubicBezTo>
                  <a:cubicBezTo>
                    <a:pt x="3405" y="4894"/>
                    <a:pt x="3624" y="4886"/>
                    <a:pt x="3848" y="4869"/>
                  </a:cubicBezTo>
                  <a:lnTo>
                    <a:pt x="3848" y="4869"/>
                  </a:lnTo>
                  <a:cubicBezTo>
                    <a:pt x="3823" y="4894"/>
                    <a:pt x="3798" y="4919"/>
                    <a:pt x="3773" y="4944"/>
                  </a:cubicBezTo>
                  <a:cubicBezTo>
                    <a:pt x="3660" y="5057"/>
                    <a:pt x="3647" y="5233"/>
                    <a:pt x="3748" y="5359"/>
                  </a:cubicBezTo>
                  <a:cubicBezTo>
                    <a:pt x="3798" y="5422"/>
                    <a:pt x="3873" y="5460"/>
                    <a:pt x="3949" y="5460"/>
                  </a:cubicBezTo>
                  <a:cubicBezTo>
                    <a:pt x="4024" y="5460"/>
                    <a:pt x="4112" y="5434"/>
                    <a:pt x="4150" y="5372"/>
                  </a:cubicBezTo>
                  <a:cubicBezTo>
                    <a:pt x="4200" y="5309"/>
                    <a:pt x="4213" y="5233"/>
                    <a:pt x="4188" y="5158"/>
                  </a:cubicBezTo>
                  <a:cubicBezTo>
                    <a:pt x="4150" y="5095"/>
                    <a:pt x="4087" y="5057"/>
                    <a:pt x="4012" y="5057"/>
                  </a:cubicBezTo>
                  <a:cubicBezTo>
                    <a:pt x="3974" y="5057"/>
                    <a:pt x="3974" y="5107"/>
                    <a:pt x="4012" y="5107"/>
                  </a:cubicBezTo>
                  <a:cubicBezTo>
                    <a:pt x="4049" y="5107"/>
                    <a:pt x="4087" y="5145"/>
                    <a:pt x="4112" y="5183"/>
                  </a:cubicBezTo>
                  <a:cubicBezTo>
                    <a:pt x="4112" y="5233"/>
                    <a:pt x="4100" y="5271"/>
                    <a:pt x="4075" y="5296"/>
                  </a:cubicBezTo>
                  <a:cubicBezTo>
                    <a:pt x="4048" y="5317"/>
                    <a:pt x="4015" y="5327"/>
                    <a:pt x="3983" y="5327"/>
                  </a:cubicBezTo>
                  <a:cubicBezTo>
                    <a:pt x="3939" y="5327"/>
                    <a:pt x="3895" y="5308"/>
                    <a:pt x="3873" y="5271"/>
                  </a:cubicBezTo>
                  <a:cubicBezTo>
                    <a:pt x="3823" y="5195"/>
                    <a:pt x="3836" y="5120"/>
                    <a:pt x="3899" y="5070"/>
                  </a:cubicBezTo>
                  <a:cubicBezTo>
                    <a:pt x="3949" y="5019"/>
                    <a:pt x="4012" y="5007"/>
                    <a:pt x="4075" y="5007"/>
                  </a:cubicBezTo>
                  <a:lnTo>
                    <a:pt x="4137" y="5007"/>
                  </a:lnTo>
                  <a:cubicBezTo>
                    <a:pt x="4225" y="5019"/>
                    <a:pt x="4301" y="5082"/>
                    <a:pt x="4364" y="5158"/>
                  </a:cubicBezTo>
                  <a:cubicBezTo>
                    <a:pt x="4439" y="5246"/>
                    <a:pt x="4527" y="5321"/>
                    <a:pt x="4628" y="5384"/>
                  </a:cubicBezTo>
                  <a:cubicBezTo>
                    <a:pt x="4703" y="5434"/>
                    <a:pt x="4791" y="5460"/>
                    <a:pt x="4879" y="5472"/>
                  </a:cubicBezTo>
                  <a:cubicBezTo>
                    <a:pt x="4854" y="5485"/>
                    <a:pt x="4816" y="5497"/>
                    <a:pt x="4779" y="5510"/>
                  </a:cubicBezTo>
                  <a:cubicBezTo>
                    <a:pt x="4756" y="5510"/>
                    <a:pt x="4754" y="5550"/>
                    <a:pt x="4780" y="5550"/>
                  </a:cubicBezTo>
                  <a:cubicBezTo>
                    <a:pt x="4783" y="5550"/>
                    <a:pt x="4787" y="5549"/>
                    <a:pt x="4791" y="5548"/>
                  </a:cubicBezTo>
                  <a:cubicBezTo>
                    <a:pt x="4842" y="5535"/>
                    <a:pt x="4904" y="5535"/>
                    <a:pt x="4967" y="5522"/>
                  </a:cubicBezTo>
                  <a:lnTo>
                    <a:pt x="5068" y="5485"/>
                  </a:lnTo>
                  <a:lnTo>
                    <a:pt x="5181" y="5485"/>
                  </a:lnTo>
                  <a:cubicBezTo>
                    <a:pt x="5244" y="5472"/>
                    <a:pt x="5307" y="5460"/>
                    <a:pt x="5357" y="5447"/>
                  </a:cubicBezTo>
                  <a:cubicBezTo>
                    <a:pt x="5395" y="5447"/>
                    <a:pt x="5395" y="5409"/>
                    <a:pt x="5357" y="5409"/>
                  </a:cubicBezTo>
                  <a:lnTo>
                    <a:pt x="5257" y="5409"/>
                  </a:lnTo>
                  <a:cubicBezTo>
                    <a:pt x="5332" y="5372"/>
                    <a:pt x="5407" y="5309"/>
                    <a:pt x="5458" y="5246"/>
                  </a:cubicBezTo>
                  <a:cubicBezTo>
                    <a:pt x="5533" y="5145"/>
                    <a:pt x="5596" y="5045"/>
                    <a:pt x="5634" y="4931"/>
                  </a:cubicBezTo>
                  <a:cubicBezTo>
                    <a:pt x="5659" y="4843"/>
                    <a:pt x="5709" y="4768"/>
                    <a:pt x="5785" y="4718"/>
                  </a:cubicBezTo>
                  <a:cubicBezTo>
                    <a:pt x="5810" y="4705"/>
                    <a:pt x="5822" y="4692"/>
                    <a:pt x="5848" y="4692"/>
                  </a:cubicBezTo>
                  <a:cubicBezTo>
                    <a:pt x="5873" y="4680"/>
                    <a:pt x="5885" y="4667"/>
                    <a:pt x="5910" y="4667"/>
                  </a:cubicBezTo>
                  <a:cubicBezTo>
                    <a:pt x="5948" y="4667"/>
                    <a:pt x="5998" y="4667"/>
                    <a:pt x="6036" y="4680"/>
                  </a:cubicBezTo>
                  <a:cubicBezTo>
                    <a:pt x="6099" y="4705"/>
                    <a:pt x="6149" y="4780"/>
                    <a:pt x="6137" y="4856"/>
                  </a:cubicBezTo>
                  <a:cubicBezTo>
                    <a:pt x="6117" y="4926"/>
                    <a:pt x="6065" y="4964"/>
                    <a:pt x="6000" y="4964"/>
                  </a:cubicBezTo>
                  <a:cubicBezTo>
                    <a:pt x="5984" y="4964"/>
                    <a:pt x="5966" y="4962"/>
                    <a:pt x="5948" y="4957"/>
                  </a:cubicBezTo>
                  <a:cubicBezTo>
                    <a:pt x="5910" y="4944"/>
                    <a:pt x="5885" y="4906"/>
                    <a:pt x="5885" y="4869"/>
                  </a:cubicBezTo>
                  <a:cubicBezTo>
                    <a:pt x="5873" y="4818"/>
                    <a:pt x="5898" y="4780"/>
                    <a:pt x="5948" y="4755"/>
                  </a:cubicBezTo>
                  <a:cubicBezTo>
                    <a:pt x="5961" y="4755"/>
                    <a:pt x="5961" y="4743"/>
                    <a:pt x="5961" y="4730"/>
                  </a:cubicBezTo>
                  <a:cubicBezTo>
                    <a:pt x="5948" y="4718"/>
                    <a:pt x="5936" y="4718"/>
                    <a:pt x="5936" y="4718"/>
                  </a:cubicBezTo>
                  <a:cubicBezTo>
                    <a:pt x="5860" y="4730"/>
                    <a:pt x="5810" y="4793"/>
                    <a:pt x="5797" y="4869"/>
                  </a:cubicBezTo>
                  <a:cubicBezTo>
                    <a:pt x="5797" y="4944"/>
                    <a:pt x="5835" y="5019"/>
                    <a:pt x="5898" y="5057"/>
                  </a:cubicBezTo>
                  <a:cubicBezTo>
                    <a:pt x="5934" y="5079"/>
                    <a:pt x="5979" y="5092"/>
                    <a:pt x="6026" y="5092"/>
                  </a:cubicBezTo>
                  <a:cubicBezTo>
                    <a:pt x="6059" y="5092"/>
                    <a:pt x="6093" y="5086"/>
                    <a:pt x="6124" y="5070"/>
                  </a:cubicBezTo>
                  <a:cubicBezTo>
                    <a:pt x="6200" y="5045"/>
                    <a:pt x="6250" y="4982"/>
                    <a:pt x="6275" y="4919"/>
                  </a:cubicBezTo>
                  <a:cubicBezTo>
                    <a:pt x="6338" y="4768"/>
                    <a:pt x="6263" y="4592"/>
                    <a:pt x="6112" y="4529"/>
                  </a:cubicBezTo>
                  <a:cubicBezTo>
                    <a:pt x="6074" y="4516"/>
                    <a:pt x="6049" y="4504"/>
                    <a:pt x="6011" y="4491"/>
                  </a:cubicBezTo>
                  <a:cubicBezTo>
                    <a:pt x="7922" y="3938"/>
                    <a:pt x="9180" y="2919"/>
                    <a:pt x="9016" y="1989"/>
                  </a:cubicBezTo>
                  <a:cubicBezTo>
                    <a:pt x="8871" y="1159"/>
                    <a:pt x="7624" y="659"/>
                    <a:pt x="5955" y="659"/>
                  </a:cubicBezTo>
                  <a:cubicBezTo>
                    <a:pt x="5753" y="659"/>
                    <a:pt x="5545" y="666"/>
                    <a:pt x="5332" y="681"/>
                  </a:cubicBezTo>
                  <a:cubicBezTo>
                    <a:pt x="5357" y="669"/>
                    <a:pt x="5382" y="643"/>
                    <a:pt x="5407" y="618"/>
                  </a:cubicBezTo>
                  <a:cubicBezTo>
                    <a:pt x="5521" y="505"/>
                    <a:pt x="5533" y="316"/>
                    <a:pt x="5433" y="191"/>
                  </a:cubicBezTo>
                  <a:cubicBezTo>
                    <a:pt x="5382" y="140"/>
                    <a:pt x="5307" y="103"/>
                    <a:pt x="5231" y="90"/>
                  </a:cubicBezTo>
                  <a:cubicBezTo>
                    <a:pt x="5156" y="90"/>
                    <a:pt x="5068" y="128"/>
                    <a:pt x="5030" y="191"/>
                  </a:cubicBezTo>
                  <a:cubicBezTo>
                    <a:pt x="4980" y="241"/>
                    <a:pt x="4967" y="329"/>
                    <a:pt x="4993" y="392"/>
                  </a:cubicBezTo>
                  <a:cubicBezTo>
                    <a:pt x="5025" y="458"/>
                    <a:pt x="5078" y="495"/>
                    <a:pt x="5140" y="495"/>
                  </a:cubicBezTo>
                  <a:cubicBezTo>
                    <a:pt x="5150" y="495"/>
                    <a:pt x="5159" y="494"/>
                    <a:pt x="5169" y="493"/>
                  </a:cubicBezTo>
                  <a:cubicBezTo>
                    <a:pt x="5181" y="493"/>
                    <a:pt x="5194" y="480"/>
                    <a:pt x="5194" y="467"/>
                  </a:cubicBezTo>
                  <a:cubicBezTo>
                    <a:pt x="5194" y="455"/>
                    <a:pt x="5181" y="442"/>
                    <a:pt x="5169" y="442"/>
                  </a:cubicBezTo>
                  <a:cubicBezTo>
                    <a:pt x="5118" y="442"/>
                    <a:pt x="5081" y="417"/>
                    <a:pt x="5068" y="367"/>
                  </a:cubicBezTo>
                  <a:cubicBezTo>
                    <a:pt x="5068" y="329"/>
                    <a:pt x="5081" y="291"/>
                    <a:pt x="5106" y="254"/>
                  </a:cubicBezTo>
                  <a:cubicBezTo>
                    <a:pt x="5131" y="233"/>
                    <a:pt x="5162" y="223"/>
                    <a:pt x="5193" y="223"/>
                  </a:cubicBezTo>
                  <a:cubicBezTo>
                    <a:pt x="5239" y="223"/>
                    <a:pt x="5284" y="246"/>
                    <a:pt x="5307" y="291"/>
                  </a:cubicBezTo>
                  <a:cubicBezTo>
                    <a:pt x="5357" y="354"/>
                    <a:pt x="5345" y="442"/>
                    <a:pt x="5282" y="493"/>
                  </a:cubicBezTo>
                  <a:cubicBezTo>
                    <a:pt x="5244" y="518"/>
                    <a:pt x="5219" y="530"/>
                    <a:pt x="5169" y="543"/>
                  </a:cubicBezTo>
                  <a:lnTo>
                    <a:pt x="5043" y="543"/>
                  </a:lnTo>
                  <a:cubicBezTo>
                    <a:pt x="4955" y="530"/>
                    <a:pt x="4879" y="467"/>
                    <a:pt x="4816" y="392"/>
                  </a:cubicBezTo>
                  <a:cubicBezTo>
                    <a:pt x="4741" y="304"/>
                    <a:pt x="4653" y="228"/>
                    <a:pt x="4552" y="166"/>
                  </a:cubicBezTo>
                  <a:cubicBezTo>
                    <a:pt x="4477" y="115"/>
                    <a:pt x="4389" y="90"/>
                    <a:pt x="4301" y="78"/>
                  </a:cubicBezTo>
                  <a:cubicBezTo>
                    <a:pt x="4326" y="65"/>
                    <a:pt x="4364" y="52"/>
                    <a:pt x="4401" y="40"/>
                  </a:cubicBezTo>
                  <a:cubicBezTo>
                    <a:pt x="4424" y="40"/>
                    <a:pt x="4416" y="0"/>
                    <a:pt x="4397" y="0"/>
                  </a:cubicBezTo>
                  <a:close/>
                </a:path>
              </a:pathLst>
            </a:custGeom>
            <a:solidFill>
              <a:srgbClr val="483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34"/>
            <p:cNvSpPr/>
            <p:nvPr/>
          </p:nvSpPr>
          <p:spPr>
            <a:xfrm>
              <a:off x="6265225" y="3900350"/>
              <a:ext cx="208750" cy="86900"/>
            </a:xfrm>
            <a:custGeom>
              <a:avLst/>
              <a:gdLst/>
              <a:ahLst/>
              <a:cxnLst/>
              <a:rect l="l" t="t" r="r" b="b"/>
              <a:pathLst>
                <a:path w="8350" h="3476" extrusionOk="0">
                  <a:moveTo>
                    <a:pt x="5543" y="102"/>
                  </a:moveTo>
                  <a:cubicBezTo>
                    <a:pt x="7013" y="102"/>
                    <a:pt x="8017" y="508"/>
                    <a:pt x="8111" y="1034"/>
                  </a:cubicBezTo>
                  <a:cubicBezTo>
                    <a:pt x="8237" y="1738"/>
                    <a:pt x="6766" y="2807"/>
                    <a:pt x="4439" y="3222"/>
                  </a:cubicBezTo>
                  <a:cubicBezTo>
                    <a:pt x="3849" y="3327"/>
                    <a:pt x="3295" y="3374"/>
                    <a:pt x="2795" y="3374"/>
                  </a:cubicBezTo>
                  <a:cubicBezTo>
                    <a:pt x="1325" y="3374"/>
                    <a:pt x="320" y="2968"/>
                    <a:pt x="227" y="2442"/>
                  </a:cubicBezTo>
                  <a:cubicBezTo>
                    <a:pt x="101" y="1738"/>
                    <a:pt x="1585" y="669"/>
                    <a:pt x="3898" y="254"/>
                  </a:cubicBezTo>
                  <a:cubicBezTo>
                    <a:pt x="4489" y="149"/>
                    <a:pt x="5043" y="102"/>
                    <a:pt x="5543" y="102"/>
                  </a:cubicBezTo>
                  <a:close/>
                  <a:moveTo>
                    <a:pt x="5542" y="1"/>
                  </a:moveTo>
                  <a:cubicBezTo>
                    <a:pt x="5039" y="1"/>
                    <a:pt x="4482" y="48"/>
                    <a:pt x="3886" y="154"/>
                  </a:cubicBezTo>
                  <a:cubicBezTo>
                    <a:pt x="1472" y="594"/>
                    <a:pt x="0" y="1700"/>
                    <a:pt x="126" y="2455"/>
                  </a:cubicBezTo>
                  <a:cubicBezTo>
                    <a:pt x="230" y="3033"/>
                    <a:pt x="1263" y="3475"/>
                    <a:pt x="2798" y="3475"/>
                  </a:cubicBezTo>
                  <a:cubicBezTo>
                    <a:pt x="3301" y="3475"/>
                    <a:pt x="3857" y="3428"/>
                    <a:pt x="4452" y="3323"/>
                  </a:cubicBezTo>
                  <a:cubicBezTo>
                    <a:pt x="6866" y="2882"/>
                    <a:pt x="8350" y="1776"/>
                    <a:pt x="8212" y="1009"/>
                  </a:cubicBezTo>
                  <a:cubicBezTo>
                    <a:pt x="8107" y="441"/>
                    <a:pt x="7076" y="1"/>
                    <a:pt x="5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34"/>
            <p:cNvSpPr/>
            <p:nvPr/>
          </p:nvSpPr>
          <p:spPr>
            <a:xfrm>
              <a:off x="6436875" y="3672500"/>
              <a:ext cx="289550" cy="646975"/>
            </a:xfrm>
            <a:custGeom>
              <a:avLst/>
              <a:gdLst/>
              <a:ahLst/>
              <a:cxnLst/>
              <a:rect l="l" t="t" r="r" b="b"/>
              <a:pathLst>
                <a:path w="11582" h="25879" extrusionOk="0">
                  <a:moveTo>
                    <a:pt x="11582" y="0"/>
                  </a:moveTo>
                  <a:cubicBezTo>
                    <a:pt x="10953" y="1031"/>
                    <a:pt x="10462" y="2150"/>
                    <a:pt x="10110" y="3307"/>
                  </a:cubicBezTo>
                  <a:cubicBezTo>
                    <a:pt x="9758" y="4464"/>
                    <a:pt x="9482" y="5646"/>
                    <a:pt x="9192" y="6803"/>
                  </a:cubicBezTo>
                  <a:cubicBezTo>
                    <a:pt x="8614" y="9155"/>
                    <a:pt x="7897" y="11456"/>
                    <a:pt x="7042" y="13719"/>
                  </a:cubicBezTo>
                  <a:cubicBezTo>
                    <a:pt x="6841" y="14285"/>
                    <a:pt x="6602" y="14851"/>
                    <a:pt x="6376" y="15404"/>
                  </a:cubicBezTo>
                  <a:cubicBezTo>
                    <a:pt x="6149" y="15957"/>
                    <a:pt x="5885" y="16511"/>
                    <a:pt x="5621" y="17051"/>
                  </a:cubicBezTo>
                  <a:cubicBezTo>
                    <a:pt x="5106" y="18133"/>
                    <a:pt x="4540" y="19189"/>
                    <a:pt x="3949" y="20208"/>
                  </a:cubicBezTo>
                  <a:cubicBezTo>
                    <a:pt x="3345" y="21239"/>
                    <a:pt x="2716" y="22220"/>
                    <a:pt x="2062" y="23163"/>
                  </a:cubicBezTo>
                  <a:cubicBezTo>
                    <a:pt x="1396" y="24106"/>
                    <a:pt x="717" y="25024"/>
                    <a:pt x="0" y="25879"/>
                  </a:cubicBezTo>
                  <a:cubicBezTo>
                    <a:pt x="1497" y="24131"/>
                    <a:pt x="2842" y="22270"/>
                    <a:pt x="4024" y="20283"/>
                  </a:cubicBezTo>
                  <a:cubicBezTo>
                    <a:pt x="4628" y="19265"/>
                    <a:pt x="5194" y="18208"/>
                    <a:pt x="5722" y="17114"/>
                  </a:cubicBezTo>
                  <a:cubicBezTo>
                    <a:pt x="5986" y="16574"/>
                    <a:pt x="6225" y="16020"/>
                    <a:pt x="6476" y="15454"/>
                  </a:cubicBezTo>
                  <a:cubicBezTo>
                    <a:pt x="6715" y="14901"/>
                    <a:pt x="6954" y="14335"/>
                    <a:pt x="7155" y="13769"/>
                  </a:cubicBezTo>
                  <a:cubicBezTo>
                    <a:pt x="8010" y="11493"/>
                    <a:pt x="8727" y="9180"/>
                    <a:pt x="9280" y="6816"/>
                  </a:cubicBezTo>
                  <a:cubicBezTo>
                    <a:pt x="9570" y="5646"/>
                    <a:pt x="9834" y="4477"/>
                    <a:pt x="10173" y="3320"/>
                  </a:cubicBezTo>
                  <a:cubicBezTo>
                    <a:pt x="10500" y="2163"/>
                    <a:pt x="10965" y="1044"/>
                    <a:pt x="11582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34"/>
            <p:cNvSpPr/>
            <p:nvPr/>
          </p:nvSpPr>
          <p:spPr>
            <a:xfrm>
              <a:off x="6507925" y="3581975"/>
              <a:ext cx="292700" cy="630300"/>
            </a:xfrm>
            <a:custGeom>
              <a:avLst/>
              <a:gdLst/>
              <a:ahLst/>
              <a:cxnLst/>
              <a:rect l="l" t="t" r="r" b="b"/>
              <a:pathLst>
                <a:path w="11708" h="25212" extrusionOk="0">
                  <a:moveTo>
                    <a:pt x="10626" y="1886"/>
                  </a:moveTo>
                  <a:lnTo>
                    <a:pt x="10487" y="2074"/>
                  </a:lnTo>
                  <a:cubicBezTo>
                    <a:pt x="10412" y="2200"/>
                    <a:pt x="10299" y="2376"/>
                    <a:pt x="10160" y="2590"/>
                  </a:cubicBezTo>
                  <a:cubicBezTo>
                    <a:pt x="10022" y="2791"/>
                    <a:pt x="9859" y="3043"/>
                    <a:pt x="9683" y="3319"/>
                  </a:cubicBezTo>
                  <a:lnTo>
                    <a:pt x="9695" y="3319"/>
                  </a:lnTo>
                  <a:cubicBezTo>
                    <a:pt x="9519" y="3596"/>
                    <a:pt x="9343" y="3885"/>
                    <a:pt x="9180" y="4187"/>
                  </a:cubicBezTo>
                  <a:cubicBezTo>
                    <a:pt x="9016" y="4476"/>
                    <a:pt x="8840" y="4778"/>
                    <a:pt x="8702" y="5067"/>
                  </a:cubicBezTo>
                  <a:cubicBezTo>
                    <a:pt x="8551" y="5344"/>
                    <a:pt x="8413" y="5620"/>
                    <a:pt x="8299" y="5847"/>
                  </a:cubicBezTo>
                  <a:cubicBezTo>
                    <a:pt x="8186" y="6086"/>
                    <a:pt x="8086" y="6274"/>
                    <a:pt x="8023" y="6413"/>
                  </a:cubicBezTo>
                  <a:lnTo>
                    <a:pt x="7922" y="6626"/>
                  </a:lnTo>
                  <a:lnTo>
                    <a:pt x="7998" y="6400"/>
                  </a:lnTo>
                  <a:cubicBezTo>
                    <a:pt x="8060" y="6262"/>
                    <a:pt x="8136" y="6048"/>
                    <a:pt x="8237" y="5809"/>
                  </a:cubicBezTo>
                  <a:cubicBezTo>
                    <a:pt x="8337" y="5570"/>
                    <a:pt x="8463" y="5281"/>
                    <a:pt x="8614" y="4992"/>
                  </a:cubicBezTo>
                  <a:cubicBezTo>
                    <a:pt x="8752" y="4703"/>
                    <a:pt x="8928" y="4388"/>
                    <a:pt x="9092" y="4086"/>
                  </a:cubicBezTo>
                  <a:cubicBezTo>
                    <a:pt x="9255" y="3785"/>
                    <a:pt x="9444" y="3495"/>
                    <a:pt x="9620" y="3231"/>
                  </a:cubicBezTo>
                  <a:cubicBezTo>
                    <a:pt x="9796" y="2967"/>
                    <a:pt x="9959" y="2728"/>
                    <a:pt x="10110" y="2527"/>
                  </a:cubicBezTo>
                  <a:cubicBezTo>
                    <a:pt x="10261" y="2326"/>
                    <a:pt x="10387" y="2175"/>
                    <a:pt x="10475" y="2062"/>
                  </a:cubicBezTo>
                  <a:lnTo>
                    <a:pt x="10626" y="1886"/>
                  </a:lnTo>
                  <a:close/>
                  <a:moveTo>
                    <a:pt x="7319" y="4376"/>
                  </a:moveTo>
                  <a:lnTo>
                    <a:pt x="7306" y="4501"/>
                  </a:lnTo>
                  <a:lnTo>
                    <a:pt x="7243" y="4816"/>
                  </a:lnTo>
                  <a:cubicBezTo>
                    <a:pt x="7218" y="4954"/>
                    <a:pt x="7193" y="5105"/>
                    <a:pt x="7155" y="5281"/>
                  </a:cubicBezTo>
                  <a:cubicBezTo>
                    <a:pt x="7117" y="5444"/>
                    <a:pt x="7092" y="5620"/>
                    <a:pt x="7055" y="5797"/>
                  </a:cubicBezTo>
                  <a:cubicBezTo>
                    <a:pt x="7029" y="5973"/>
                    <a:pt x="6992" y="6149"/>
                    <a:pt x="6966" y="6312"/>
                  </a:cubicBezTo>
                  <a:cubicBezTo>
                    <a:pt x="6941" y="6476"/>
                    <a:pt x="6904" y="6626"/>
                    <a:pt x="6878" y="6765"/>
                  </a:cubicBezTo>
                  <a:lnTo>
                    <a:pt x="6828" y="7092"/>
                  </a:lnTo>
                  <a:lnTo>
                    <a:pt x="6803" y="7217"/>
                  </a:lnTo>
                  <a:lnTo>
                    <a:pt x="6803" y="7092"/>
                  </a:lnTo>
                  <a:cubicBezTo>
                    <a:pt x="6803" y="7029"/>
                    <a:pt x="6803" y="6916"/>
                    <a:pt x="6816" y="6777"/>
                  </a:cubicBezTo>
                  <a:cubicBezTo>
                    <a:pt x="6816" y="6652"/>
                    <a:pt x="6828" y="6501"/>
                    <a:pt x="6853" y="6325"/>
                  </a:cubicBezTo>
                  <a:cubicBezTo>
                    <a:pt x="6866" y="6161"/>
                    <a:pt x="6904" y="5985"/>
                    <a:pt x="6929" y="5809"/>
                  </a:cubicBezTo>
                  <a:cubicBezTo>
                    <a:pt x="6954" y="5620"/>
                    <a:pt x="7004" y="5444"/>
                    <a:pt x="7042" y="5268"/>
                  </a:cubicBezTo>
                  <a:cubicBezTo>
                    <a:pt x="7080" y="5105"/>
                    <a:pt x="7130" y="4954"/>
                    <a:pt x="7168" y="4816"/>
                  </a:cubicBezTo>
                  <a:cubicBezTo>
                    <a:pt x="7205" y="4677"/>
                    <a:pt x="7256" y="4564"/>
                    <a:pt x="7281" y="4501"/>
                  </a:cubicBezTo>
                  <a:lnTo>
                    <a:pt x="7319" y="4376"/>
                  </a:lnTo>
                  <a:close/>
                  <a:moveTo>
                    <a:pt x="5508" y="5117"/>
                  </a:moveTo>
                  <a:cubicBezTo>
                    <a:pt x="5495" y="5155"/>
                    <a:pt x="5470" y="5218"/>
                    <a:pt x="5445" y="5294"/>
                  </a:cubicBezTo>
                  <a:cubicBezTo>
                    <a:pt x="5382" y="5507"/>
                    <a:pt x="5332" y="5721"/>
                    <a:pt x="5294" y="5947"/>
                  </a:cubicBezTo>
                  <a:cubicBezTo>
                    <a:pt x="5231" y="6224"/>
                    <a:pt x="5219" y="6513"/>
                    <a:pt x="5244" y="6803"/>
                  </a:cubicBezTo>
                  <a:cubicBezTo>
                    <a:pt x="5244" y="7079"/>
                    <a:pt x="5307" y="7368"/>
                    <a:pt x="5420" y="7632"/>
                  </a:cubicBezTo>
                  <a:cubicBezTo>
                    <a:pt x="5520" y="7871"/>
                    <a:pt x="5634" y="8110"/>
                    <a:pt x="5772" y="8349"/>
                  </a:cubicBezTo>
                  <a:cubicBezTo>
                    <a:pt x="5885" y="8563"/>
                    <a:pt x="5973" y="8802"/>
                    <a:pt x="6049" y="9041"/>
                  </a:cubicBezTo>
                  <a:cubicBezTo>
                    <a:pt x="6099" y="9229"/>
                    <a:pt x="6124" y="9431"/>
                    <a:pt x="6124" y="9632"/>
                  </a:cubicBezTo>
                  <a:lnTo>
                    <a:pt x="6124" y="9644"/>
                  </a:lnTo>
                  <a:cubicBezTo>
                    <a:pt x="6124" y="9720"/>
                    <a:pt x="6111" y="9808"/>
                    <a:pt x="6099" y="9896"/>
                  </a:cubicBezTo>
                  <a:cubicBezTo>
                    <a:pt x="6099" y="9820"/>
                    <a:pt x="6086" y="9745"/>
                    <a:pt x="6074" y="9670"/>
                  </a:cubicBezTo>
                  <a:cubicBezTo>
                    <a:pt x="6036" y="9506"/>
                    <a:pt x="5973" y="9343"/>
                    <a:pt x="5898" y="9192"/>
                  </a:cubicBezTo>
                  <a:cubicBezTo>
                    <a:pt x="5797" y="8978"/>
                    <a:pt x="5684" y="8789"/>
                    <a:pt x="5558" y="8613"/>
                  </a:cubicBezTo>
                  <a:cubicBezTo>
                    <a:pt x="5407" y="8387"/>
                    <a:pt x="5281" y="8148"/>
                    <a:pt x="5168" y="7897"/>
                  </a:cubicBezTo>
                  <a:cubicBezTo>
                    <a:pt x="5055" y="7582"/>
                    <a:pt x="4992" y="7255"/>
                    <a:pt x="4992" y="6928"/>
                  </a:cubicBezTo>
                  <a:cubicBezTo>
                    <a:pt x="5005" y="6589"/>
                    <a:pt x="5055" y="6262"/>
                    <a:pt x="5143" y="5947"/>
                  </a:cubicBezTo>
                  <a:cubicBezTo>
                    <a:pt x="5206" y="5708"/>
                    <a:pt x="5294" y="5495"/>
                    <a:pt x="5407" y="5281"/>
                  </a:cubicBezTo>
                  <a:cubicBezTo>
                    <a:pt x="5445" y="5206"/>
                    <a:pt x="5483" y="5155"/>
                    <a:pt x="5508" y="5117"/>
                  </a:cubicBezTo>
                  <a:close/>
                  <a:moveTo>
                    <a:pt x="9670" y="7783"/>
                  </a:moveTo>
                  <a:lnTo>
                    <a:pt x="9481" y="8098"/>
                  </a:lnTo>
                  <a:cubicBezTo>
                    <a:pt x="9431" y="8198"/>
                    <a:pt x="9356" y="8311"/>
                    <a:pt x="9280" y="8450"/>
                  </a:cubicBezTo>
                  <a:cubicBezTo>
                    <a:pt x="9205" y="8588"/>
                    <a:pt x="9117" y="8752"/>
                    <a:pt x="9029" y="8928"/>
                  </a:cubicBezTo>
                  <a:cubicBezTo>
                    <a:pt x="8828" y="9267"/>
                    <a:pt x="8639" y="9682"/>
                    <a:pt x="8425" y="10122"/>
                  </a:cubicBezTo>
                  <a:cubicBezTo>
                    <a:pt x="8224" y="10575"/>
                    <a:pt x="7998" y="11053"/>
                    <a:pt x="7784" y="11543"/>
                  </a:cubicBezTo>
                  <a:cubicBezTo>
                    <a:pt x="7558" y="12034"/>
                    <a:pt x="7319" y="12499"/>
                    <a:pt x="7092" y="12952"/>
                  </a:cubicBezTo>
                  <a:cubicBezTo>
                    <a:pt x="6866" y="13404"/>
                    <a:pt x="6614" y="13794"/>
                    <a:pt x="6401" y="14121"/>
                  </a:cubicBezTo>
                  <a:cubicBezTo>
                    <a:pt x="6300" y="14272"/>
                    <a:pt x="6187" y="14423"/>
                    <a:pt x="6099" y="14549"/>
                  </a:cubicBezTo>
                  <a:lnTo>
                    <a:pt x="5973" y="14725"/>
                  </a:lnTo>
                  <a:lnTo>
                    <a:pt x="5847" y="14863"/>
                  </a:lnTo>
                  <a:lnTo>
                    <a:pt x="5634" y="15114"/>
                  </a:lnTo>
                  <a:lnTo>
                    <a:pt x="5822" y="14813"/>
                  </a:lnTo>
                  <a:lnTo>
                    <a:pt x="5935" y="14637"/>
                  </a:lnTo>
                  <a:lnTo>
                    <a:pt x="6049" y="14448"/>
                  </a:lnTo>
                  <a:cubicBezTo>
                    <a:pt x="6124" y="14322"/>
                    <a:pt x="6212" y="14159"/>
                    <a:pt x="6300" y="13995"/>
                  </a:cubicBezTo>
                  <a:cubicBezTo>
                    <a:pt x="6501" y="13656"/>
                    <a:pt x="6702" y="13241"/>
                    <a:pt x="6916" y="12801"/>
                  </a:cubicBezTo>
                  <a:cubicBezTo>
                    <a:pt x="7130" y="12361"/>
                    <a:pt x="7356" y="11883"/>
                    <a:pt x="7570" y="11392"/>
                  </a:cubicBezTo>
                  <a:cubicBezTo>
                    <a:pt x="7784" y="10914"/>
                    <a:pt x="8023" y="10437"/>
                    <a:pt x="8249" y="9984"/>
                  </a:cubicBezTo>
                  <a:cubicBezTo>
                    <a:pt x="8475" y="9531"/>
                    <a:pt x="8714" y="9129"/>
                    <a:pt x="8916" y="8802"/>
                  </a:cubicBezTo>
                  <a:cubicBezTo>
                    <a:pt x="9029" y="8638"/>
                    <a:pt x="9129" y="8488"/>
                    <a:pt x="9217" y="8362"/>
                  </a:cubicBezTo>
                  <a:cubicBezTo>
                    <a:pt x="9305" y="8249"/>
                    <a:pt x="9393" y="8123"/>
                    <a:pt x="9456" y="8047"/>
                  </a:cubicBezTo>
                  <a:lnTo>
                    <a:pt x="9670" y="7783"/>
                  </a:lnTo>
                  <a:close/>
                  <a:moveTo>
                    <a:pt x="4238" y="10198"/>
                  </a:moveTo>
                  <a:lnTo>
                    <a:pt x="4301" y="10374"/>
                  </a:lnTo>
                  <a:cubicBezTo>
                    <a:pt x="4326" y="10499"/>
                    <a:pt x="4376" y="10663"/>
                    <a:pt x="4426" y="10877"/>
                  </a:cubicBezTo>
                  <a:cubicBezTo>
                    <a:pt x="4477" y="11078"/>
                    <a:pt x="4527" y="11329"/>
                    <a:pt x="4565" y="11619"/>
                  </a:cubicBezTo>
                  <a:cubicBezTo>
                    <a:pt x="4602" y="11895"/>
                    <a:pt x="4628" y="12197"/>
                    <a:pt x="4640" y="12511"/>
                  </a:cubicBezTo>
                  <a:cubicBezTo>
                    <a:pt x="4653" y="12826"/>
                    <a:pt x="4640" y="13153"/>
                    <a:pt x="4640" y="13455"/>
                  </a:cubicBezTo>
                  <a:cubicBezTo>
                    <a:pt x="4640" y="13756"/>
                    <a:pt x="4590" y="14058"/>
                    <a:pt x="4565" y="14310"/>
                  </a:cubicBezTo>
                  <a:cubicBezTo>
                    <a:pt x="4527" y="14561"/>
                    <a:pt x="4489" y="14775"/>
                    <a:pt x="4464" y="14926"/>
                  </a:cubicBezTo>
                  <a:lnTo>
                    <a:pt x="4414" y="15165"/>
                  </a:lnTo>
                  <a:lnTo>
                    <a:pt x="4439" y="14938"/>
                  </a:lnTo>
                  <a:cubicBezTo>
                    <a:pt x="4452" y="14787"/>
                    <a:pt x="4464" y="14586"/>
                    <a:pt x="4477" y="14335"/>
                  </a:cubicBezTo>
                  <a:cubicBezTo>
                    <a:pt x="4489" y="14096"/>
                    <a:pt x="4502" y="13807"/>
                    <a:pt x="4514" y="13517"/>
                  </a:cubicBezTo>
                  <a:cubicBezTo>
                    <a:pt x="4527" y="13216"/>
                    <a:pt x="4514" y="12901"/>
                    <a:pt x="4502" y="12587"/>
                  </a:cubicBezTo>
                  <a:cubicBezTo>
                    <a:pt x="4489" y="12273"/>
                    <a:pt x="4464" y="11971"/>
                    <a:pt x="4439" y="11694"/>
                  </a:cubicBezTo>
                  <a:cubicBezTo>
                    <a:pt x="4414" y="11405"/>
                    <a:pt x="4389" y="11141"/>
                    <a:pt x="4351" y="10927"/>
                  </a:cubicBezTo>
                  <a:cubicBezTo>
                    <a:pt x="4313" y="10713"/>
                    <a:pt x="4288" y="10525"/>
                    <a:pt x="4275" y="10399"/>
                  </a:cubicBezTo>
                  <a:lnTo>
                    <a:pt x="4238" y="10198"/>
                  </a:lnTo>
                  <a:close/>
                  <a:moveTo>
                    <a:pt x="9054" y="12109"/>
                  </a:moveTo>
                  <a:lnTo>
                    <a:pt x="8966" y="12285"/>
                  </a:lnTo>
                  <a:cubicBezTo>
                    <a:pt x="8890" y="12398"/>
                    <a:pt x="8802" y="12562"/>
                    <a:pt x="8689" y="12763"/>
                  </a:cubicBezTo>
                  <a:cubicBezTo>
                    <a:pt x="8589" y="12952"/>
                    <a:pt x="8450" y="13165"/>
                    <a:pt x="8299" y="13404"/>
                  </a:cubicBezTo>
                  <a:cubicBezTo>
                    <a:pt x="8149" y="13631"/>
                    <a:pt x="7985" y="13870"/>
                    <a:pt x="7834" y="14108"/>
                  </a:cubicBezTo>
                  <a:cubicBezTo>
                    <a:pt x="7671" y="14347"/>
                    <a:pt x="7495" y="14586"/>
                    <a:pt x="7344" y="14787"/>
                  </a:cubicBezTo>
                  <a:cubicBezTo>
                    <a:pt x="7180" y="15001"/>
                    <a:pt x="7029" y="15202"/>
                    <a:pt x="6891" y="15366"/>
                  </a:cubicBezTo>
                  <a:cubicBezTo>
                    <a:pt x="6765" y="15529"/>
                    <a:pt x="6652" y="15655"/>
                    <a:pt x="6564" y="15743"/>
                  </a:cubicBezTo>
                  <a:lnTo>
                    <a:pt x="6438" y="15894"/>
                  </a:lnTo>
                  <a:lnTo>
                    <a:pt x="6552" y="15718"/>
                  </a:lnTo>
                  <a:lnTo>
                    <a:pt x="6853" y="15290"/>
                  </a:lnTo>
                  <a:lnTo>
                    <a:pt x="7268" y="14687"/>
                  </a:lnTo>
                  <a:cubicBezTo>
                    <a:pt x="7432" y="14473"/>
                    <a:pt x="7583" y="14234"/>
                    <a:pt x="7746" y="13995"/>
                  </a:cubicBezTo>
                  <a:cubicBezTo>
                    <a:pt x="7897" y="13756"/>
                    <a:pt x="8073" y="13530"/>
                    <a:pt x="8211" y="13304"/>
                  </a:cubicBezTo>
                  <a:lnTo>
                    <a:pt x="8652" y="12687"/>
                  </a:lnTo>
                  <a:lnTo>
                    <a:pt x="8941" y="12260"/>
                  </a:lnTo>
                  <a:lnTo>
                    <a:pt x="9054" y="12109"/>
                  </a:lnTo>
                  <a:close/>
                  <a:moveTo>
                    <a:pt x="7683" y="15957"/>
                  </a:moveTo>
                  <a:lnTo>
                    <a:pt x="7545" y="16183"/>
                  </a:lnTo>
                  <a:cubicBezTo>
                    <a:pt x="7444" y="16309"/>
                    <a:pt x="7319" y="16498"/>
                    <a:pt x="7155" y="16724"/>
                  </a:cubicBezTo>
                  <a:cubicBezTo>
                    <a:pt x="7004" y="16950"/>
                    <a:pt x="6803" y="17202"/>
                    <a:pt x="6589" y="17453"/>
                  </a:cubicBezTo>
                  <a:cubicBezTo>
                    <a:pt x="6375" y="17717"/>
                    <a:pt x="6149" y="17981"/>
                    <a:pt x="5910" y="18233"/>
                  </a:cubicBezTo>
                  <a:cubicBezTo>
                    <a:pt x="5671" y="18497"/>
                    <a:pt x="5432" y="18723"/>
                    <a:pt x="5193" y="18937"/>
                  </a:cubicBezTo>
                  <a:cubicBezTo>
                    <a:pt x="4967" y="19151"/>
                    <a:pt x="4753" y="19327"/>
                    <a:pt x="4565" y="19490"/>
                  </a:cubicBezTo>
                  <a:cubicBezTo>
                    <a:pt x="4376" y="19641"/>
                    <a:pt x="4213" y="19755"/>
                    <a:pt x="4099" y="19830"/>
                  </a:cubicBezTo>
                  <a:lnTo>
                    <a:pt x="3923" y="19956"/>
                  </a:lnTo>
                  <a:lnTo>
                    <a:pt x="4074" y="19767"/>
                  </a:lnTo>
                  <a:cubicBezTo>
                    <a:pt x="4187" y="19666"/>
                    <a:pt x="4326" y="19503"/>
                    <a:pt x="4502" y="19314"/>
                  </a:cubicBezTo>
                  <a:cubicBezTo>
                    <a:pt x="4678" y="19113"/>
                    <a:pt x="4892" y="18912"/>
                    <a:pt x="5105" y="18686"/>
                  </a:cubicBezTo>
                  <a:cubicBezTo>
                    <a:pt x="5319" y="18459"/>
                    <a:pt x="5571" y="18195"/>
                    <a:pt x="5797" y="17931"/>
                  </a:cubicBezTo>
                  <a:lnTo>
                    <a:pt x="5797" y="17944"/>
                  </a:lnTo>
                  <a:cubicBezTo>
                    <a:pt x="6036" y="17705"/>
                    <a:pt x="6275" y="17453"/>
                    <a:pt x="6489" y="17214"/>
                  </a:cubicBezTo>
                  <a:cubicBezTo>
                    <a:pt x="6702" y="16988"/>
                    <a:pt x="6916" y="16774"/>
                    <a:pt x="7092" y="16573"/>
                  </a:cubicBezTo>
                  <a:cubicBezTo>
                    <a:pt x="7256" y="16384"/>
                    <a:pt x="7407" y="16234"/>
                    <a:pt x="7520" y="16133"/>
                  </a:cubicBezTo>
                  <a:lnTo>
                    <a:pt x="7683" y="15957"/>
                  </a:lnTo>
                  <a:close/>
                  <a:moveTo>
                    <a:pt x="2880" y="13958"/>
                  </a:moveTo>
                  <a:cubicBezTo>
                    <a:pt x="2880" y="13958"/>
                    <a:pt x="2892" y="14046"/>
                    <a:pt x="2905" y="14196"/>
                  </a:cubicBezTo>
                  <a:cubicBezTo>
                    <a:pt x="2930" y="14423"/>
                    <a:pt x="2943" y="14649"/>
                    <a:pt x="2943" y="14876"/>
                  </a:cubicBezTo>
                  <a:cubicBezTo>
                    <a:pt x="2943" y="15165"/>
                    <a:pt x="2930" y="15504"/>
                    <a:pt x="2892" y="15894"/>
                  </a:cubicBezTo>
                  <a:cubicBezTo>
                    <a:pt x="2855" y="16271"/>
                    <a:pt x="2792" y="16674"/>
                    <a:pt x="2729" y="17076"/>
                  </a:cubicBezTo>
                  <a:cubicBezTo>
                    <a:pt x="2666" y="17466"/>
                    <a:pt x="2578" y="17881"/>
                    <a:pt x="2515" y="18258"/>
                  </a:cubicBezTo>
                  <a:cubicBezTo>
                    <a:pt x="2440" y="18635"/>
                    <a:pt x="2364" y="18987"/>
                    <a:pt x="2314" y="19289"/>
                  </a:cubicBezTo>
                  <a:cubicBezTo>
                    <a:pt x="2264" y="19591"/>
                    <a:pt x="2213" y="19843"/>
                    <a:pt x="2188" y="20019"/>
                  </a:cubicBezTo>
                  <a:lnTo>
                    <a:pt x="2150" y="20295"/>
                  </a:lnTo>
                  <a:lnTo>
                    <a:pt x="2163" y="20019"/>
                  </a:lnTo>
                  <a:cubicBezTo>
                    <a:pt x="2175" y="19855"/>
                    <a:pt x="2188" y="19604"/>
                    <a:pt x="2238" y="19302"/>
                  </a:cubicBezTo>
                  <a:cubicBezTo>
                    <a:pt x="2276" y="19000"/>
                    <a:pt x="2326" y="18648"/>
                    <a:pt x="2389" y="18271"/>
                  </a:cubicBezTo>
                  <a:cubicBezTo>
                    <a:pt x="2452" y="17893"/>
                    <a:pt x="2528" y="17478"/>
                    <a:pt x="2590" y="17089"/>
                  </a:cubicBezTo>
                  <a:cubicBezTo>
                    <a:pt x="2653" y="16699"/>
                    <a:pt x="2716" y="16284"/>
                    <a:pt x="2767" y="15919"/>
                  </a:cubicBezTo>
                  <a:cubicBezTo>
                    <a:pt x="2804" y="15542"/>
                    <a:pt x="2842" y="15202"/>
                    <a:pt x="2855" y="14913"/>
                  </a:cubicBezTo>
                  <a:cubicBezTo>
                    <a:pt x="2867" y="14624"/>
                    <a:pt x="2880" y="14385"/>
                    <a:pt x="2880" y="14222"/>
                  </a:cubicBezTo>
                  <a:cubicBezTo>
                    <a:pt x="2867" y="14046"/>
                    <a:pt x="2880" y="13958"/>
                    <a:pt x="2880" y="13958"/>
                  </a:cubicBezTo>
                  <a:close/>
                  <a:moveTo>
                    <a:pt x="5458" y="19528"/>
                  </a:moveTo>
                  <a:lnTo>
                    <a:pt x="5344" y="19755"/>
                  </a:lnTo>
                  <a:cubicBezTo>
                    <a:pt x="5256" y="19893"/>
                    <a:pt x="5131" y="20107"/>
                    <a:pt x="4980" y="20333"/>
                  </a:cubicBezTo>
                  <a:cubicBezTo>
                    <a:pt x="4816" y="20572"/>
                    <a:pt x="4628" y="20836"/>
                    <a:pt x="4414" y="21100"/>
                  </a:cubicBezTo>
                  <a:cubicBezTo>
                    <a:pt x="4200" y="21364"/>
                    <a:pt x="3974" y="21628"/>
                    <a:pt x="3722" y="21892"/>
                  </a:cubicBezTo>
                  <a:cubicBezTo>
                    <a:pt x="3483" y="22144"/>
                    <a:pt x="3232" y="22357"/>
                    <a:pt x="3005" y="22571"/>
                  </a:cubicBezTo>
                  <a:cubicBezTo>
                    <a:pt x="2767" y="22785"/>
                    <a:pt x="2540" y="22936"/>
                    <a:pt x="2339" y="23074"/>
                  </a:cubicBezTo>
                  <a:cubicBezTo>
                    <a:pt x="2150" y="23213"/>
                    <a:pt x="1987" y="23313"/>
                    <a:pt x="1874" y="23376"/>
                  </a:cubicBezTo>
                  <a:lnTo>
                    <a:pt x="1698" y="23477"/>
                  </a:lnTo>
                  <a:lnTo>
                    <a:pt x="1874" y="23338"/>
                  </a:lnTo>
                  <a:cubicBezTo>
                    <a:pt x="1974" y="23263"/>
                    <a:pt x="2138" y="23125"/>
                    <a:pt x="2326" y="22974"/>
                  </a:cubicBezTo>
                  <a:cubicBezTo>
                    <a:pt x="2515" y="22823"/>
                    <a:pt x="2729" y="22634"/>
                    <a:pt x="2955" y="22433"/>
                  </a:cubicBezTo>
                  <a:cubicBezTo>
                    <a:pt x="3181" y="22219"/>
                    <a:pt x="3420" y="21993"/>
                    <a:pt x="3659" y="21741"/>
                  </a:cubicBezTo>
                  <a:cubicBezTo>
                    <a:pt x="3898" y="21490"/>
                    <a:pt x="4137" y="21238"/>
                    <a:pt x="4351" y="20987"/>
                  </a:cubicBezTo>
                  <a:cubicBezTo>
                    <a:pt x="4565" y="20723"/>
                    <a:pt x="4766" y="20484"/>
                    <a:pt x="4917" y="20270"/>
                  </a:cubicBezTo>
                  <a:cubicBezTo>
                    <a:pt x="5080" y="20044"/>
                    <a:pt x="5219" y="19868"/>
                    <a:pt x="5319" y="19729"/>
                  </a:cubicBezTo>
                  <a:lnTo>
                    <a:pt x="5458" y="19528"/>
                  </a:lnTo>
                  <a:close/>
                  <a:moveTo>
                    <a:pt x="729" y="21352"/>
                  </a:moveTo>
                  <a:lnTo>
                    <a:pt x="717" y="21465"/>
                  </a:lnTo>
                  <a:lnTo>
                    <a:pt x="692" y="21754"/>
                  </a:lnTo>
                  <a:cubicBezTo>
                    <a:pt x="679" y="21880"/>
                    <a:pt x="666" y="22018"/>
                    <a:pt x="654" y="22169"/>
                  </a:cubicBezTo>
                  <a:cubicBezTo>
                    <a:pt x="629" y="22320"/>
                    <a:pt x="616" y="22483"/>
                    <a:pt x="604" y="22647"/>
                  </a:cubicBezTo>
                  <a:cubicBezTo>
                    <a:pt x="591" y="22798"/>
                    <a:pt x="566" y="22961"/>
                    <a:pt x="553" y="23112"/>
                  </a:cubicBezTo>
                  <a:lnTo>
                    <a:pt x="516" y="23527"/>
                  </a:lnTo>
                  <a:lnTo>
                    <a:pt x="490" y="23829"/>
                  </a:lnTo>
                  <a:lnTo>
                    <a:pt x="478" y="23942"/>
                  </a:lnTo>
                  <a:lnTo>
                    <a:pt x="453" y="23841"/>
                  </a:lnTo>
                  <a:cubicBezTo>
                    <a:pt x="453" y="23766"/>
                    <a:pt x="440" y="23678"/>
                    <a:pt x="440" y="23565"/>
                  </a:cubicBezTo>
                  <a:cubicBezTo>
                    <a:pt x="428" y="23439"/>
                    <a:pt x="428" y="23301"/>
                    <a:pt x="440" y="23150"/>
                  </a:cubicBezTo>
                  <a:cubicBezTo>
                    <a:pt x="453" y="22999"/>
                    <a:pt x="453" y="22835"/>
                    <a:pt x="465" y="22684"/>
                  </a:cubicBezTo>
                  <a:cubicBezTo>
                    <a:pt x="478" y="22521"/>
                    <a:pt x="503" y="22357"/>
                    <a:pt x="528" y="22194"/>
                  </a:cubicBezTo>
                  <a:cubicBezTo>
                    <a:pt x="553" y="22043"/>
                    <a:pt x="591" y="21892"/>
                    <a:pt x="616" y="21766"/>
                  </a:cubicBezTo>
                  <a:cubicBezTo>
                    <a:pt x="641" y="21641"/>
                    <a:pt x="666" y="21540"/>
                    <a:pt x="692" y="21465"/>
                  </a:cubicBezTo>
                  <a:lnTo>
                    <a:pt x="729" y="21352"/>
                  </a:lnTo>
                  <a:close/>
                  <a:moveTo>
                    <a:pt x="10923" y="0"/>
                  </a:moveTo>
                  <a:cubicBezTo>
                    <a:pt x="10423" y="0"/>
                    <a:pt x="9808" y="834"/>
                    <a:pt x="8765" y="1395"/>
                  </a:cubicBezTo>
                  <a:cubicBezTo>
                    <a:pt x="7583" y="2024"/>
                    <a:pt x="6552" y="5444"/>
                    <a:pt x="6552" y="5444"/>
                  </a:cubicBezTo>
                  <a:cubicBezTo>
                    <a:pt x="6552" y="5444"/>
                    <a:pt x="6627" y="3910"/>
                    <a:pt x="7055" y="2753"/>
                  </a:cubicBezTo>
                  <a:lnTo>
                    <a:pt x="7055" y="2753"/>
                  </a:lnTo>
                  <a:cubicBezTo>
                    <a:pt x="7054" y="2754"/>
                    <a:pt x="6313" y="3169"/>
                    <a:pt x="5596" y="4300"/>
                  </a:cubicBezTo>
                  <a:cubicBezTo>
                    <a:pt x="4866" y="5419"/>
                    <a:pt x="4099" y="6777"/>
                    <a:pt x="5181" y="8500"/>
                  </a:cubicBezTo>
                  <a:cubicBezTo>
                    <a:pt x="4540" y="8161"/>
                    <a:pt x="4150" y="7482"/>
                    <a:pt x="4200" y="6765"/>
                  </a:cubicBezTo>
                  <a:lnTo>
                    <a:pt x="4200" y="6765"/>
                  </a:lnTo>
                  <a:cubicBezTo>
                    <a:pt x="4200" y="6765"/>
                    <a:pt x="3735" y="7620"/>
                    <a:pt x="3295" y="9292"/>
                  </a:cubicBezTo>
                  <a:cubicBezTo>
                    <a:pt x="2867" y="10977"/>
                    <a:pt x="4024" y="11304"/>
                    <a:pt x="3961" y="13756"/>
                  </a:cubicBezTo>
                  <a:cubicBezTo>
                    <a:pt x="3961" y="13756"/>
                    <a:pt x="3521" y="12260"/>
                    <a:pt x="2980" y="11606"/>
                  </a:cubicBezTo>
                  <a:cubicBezTo>
                    <a:pt x="2641" y="12587"/>
                    <a:pt x="2427" y="13605"/>
                    <a:pt x="2352" y="14637"/>
                  </a:cubicBezTo>
                  <a:cubicBezTo>
                    <a:pt x="2264" y="16196"/>
                    <a:pt x="2238" y="18711"/>
                    <a:pt x="1522" y="20522"/>
                  </a:cubicBezTo>
                  <a:cubicBezTo>
                    <a:pt x="1761" y="19516"/>
                    <a:pt x="1798" y="18472"/>
                    <a:pt x="1647" y="17441"/>
                  </a:cubicBezTo>
                  <a:lnTo>
                    <a:pt x="1647" y="17441"/>
                  </a:lnTo>
                  <a:cubicBezTo>
                    <a:pt x="1647" y="17441"/>
                    <a:pt x="1446" y="18874"/>
                    <a:pt x="956" y="19654"/>
                  </a:cubicBezTo>
                  <a:cubicBezTo>
                    <a:pt x="465" y="20421"/>
                    <a:pt x="252" y="20874"/>
                    <a:pt x="88" y="22395"/>
                  </a:cubicBezTo>
                  <a:cubicBezTo>
                    <a:pt x="13" y="23200"/>
                    <a:pt x="0" y="24558"/>
                    <a:pt x="13" y="25212"/>
                  </a:cubicBezTo>
                  <a:cubicBezTo>
                    <a:pt x="252" y="24822"/>
                    <a:pt x="503" y="24432"/>
                    <a:pt x="729" y="24043"/>
                  </a:cubicBezTo>
                  <a:cubicBezTo>
                    <a:pt x="1333" y="23011"/>
                    <a:pt x="1924" y="21968"/>
                    <a:pt x="2452" y="20874"/>
                  </a:cubicBezTo>
                  <a:lnTo>
                    <a:pt x="2653" y="20471"/>
                  </a:lnTo>
                  <a:lnTo>
                    <a:pt x="2842" y="20056"/>
                  </a:lnTo>
                  <a:lnTo>
                    <a:pt x="3219" y="19239"/>
                  </a:lnTo>
                  <a:lnTo>
                    <a:pt x="3571" y="18396"/>
                  </a:lnTo>
                  <a:cubicBezTo>
                    <a:pt x="3684" y="18107"/>
                    <a:pt x="3810" y="17831"/>
                    <a:pt x="3911" y="17541"/>
                  </a:cubicBezTo>
                  <a:cubicBezTo>
                    <a:pt x="4364" y="16410"/>
                    <a:pt x="4766" y="15253"/>
                    <a:pt x="5131" y="14083"/>
                  </a:cubicBezTo>
                  <a:cubicBezTo>
                    <a:pt x="5508" y="12926"/>
                    <a:pt x="5822" y="11744"/>
                    <a:pt x="6124" y="10562"/>
                  </a:cubicBezTo>
                  <a:cubicBezTo>
                    <a:pt x="6426" y="9380"/>
                    <a:pt x="6702" y="8186"/>
                    <a:pt x="7067" y="6966"/>
                  </a:cubicBezTo>
                  <a:cubicBezTo>
                    <a:pt x="7243" y="6350"/>
                    <a:pt x="7469" y="5759"/>
                    <a:pt x="7721" y="5168"/>
                  </a:cubicBezTo>
                  <a:cubicBezTo>
                    <a:pt x="7972" y="4589"/>
                    <a:pt x="8287" y="4036"/>
                    <a:pt x="8664" y="3533"/>
                  </a:cubicBezTo>
                  <a:cubicBezTo>
                    <a:pt x="8701" y="3482"/>
                    <a:pt x="8742" y="3456"/>
                    <a:pt x="8779" y="3456"/>
                  </a:cubicBezTo>
                  <a:cubicBezTo>
                    <a:pt x="8806" y="3456"/>
                    <a:pt x="8832" y="3469"/>
                    <a:pt x="8853" y="3495"/>
                  </a:cubicBezTo>
                  <a:cubicBezTo>
                    <a:pt x="8878" y="3571"/>
                    <a:pt x="8878" y="3646"/>
                    <a:pt x="8840" y="3722"/>
                  </a:cubicBezTo>
                  <a:cubicBezTo>
                    <a:pt x="8299" y="4791"/>
                    <a:pt x="7859" y="5897"/>
                    <a:pt x="7520" y="7041"/>
                  </a:cubicBezTo>
                  <a:cubicBezTo>
                    <a:pt x="7180" y="8198"/>
                    <a:pt x="6916" y="9393"/>
                    <a:pt x="6614" y="10588"/>
                  </a:cubicBezTo>
                  <a:cubicBezTo>
                    <a:pt x="6325" y="11782"/>
                    <a:pt x="6011" y="12989"/>
                    <a:pt x="5646" y="14184"/>
                  </a:cubicBezTo>
                  <a:cubicBezTo>
                    <a:pt x="5558" y="14486"/>
                    <a:pt x="5458" y="14775"/>
                    <a:pt x="5357" y="15077"/>
                  </a:cubicBezTo>
                  <a:lnTo>
                    <a:pt x="5219" y="15529"/>
                  </a:lnTo>
                  <a:lnTo>
                    <a:pt x="5055" y="15970"/>
                  </a:lnTo>
                  <a:cubicBezTo>
                    <a:pt x="4955" y="16271"/>
                    <a:pt x="4854" y="16561"/>
                    <a:pt x="4741" y="16862"/>
                  </a:cubicBezTo>
                  <a:lnTo>
                    <a:pt x="4414" y="17743"/>
                  </a:lnTo>
                  <a:cubicBezTo>
                    <a:pt x="4301" y="18032"/>
                    <a:pt x="4175" y="18321"/>
                    <a:pt x="4062" y="18610"/>
                  </a:cubicBezTo>
                  <a:lnTo>
                    <a:pt x="3697" y="19490"/>
                  </a:lnTo>
                  <a:lnTo>
                    <a:pt x="3307" y="20346"/>
                  </a:lnTo>
                  <a:lnTo>
                    <a:pt x="3106" y="20773"/>
                  </a:lnTo>
                  <a:lnTo>
                    <a:pt x="2892" y="21188"/>
                  </a:lnTo>
                  <a:cubicBezTo>
                    <a:pt x="2754" y="21465"/>
                    <a:pt x="2616" y="21754"/>
                    <a:pt x="2477" y="22031"/>
                  </a:cubicBezTo>
                  <a:lnTo>
                    <a:pt x="2037" y="22848"/>
                  </a:lnTo>
                  <a:cubicBezTo>
                    <a:pt x="1886" y="23125"/>
                    <a:pt x="1735" y="23389"/>
                    <a:pt x="1584" y="23653"/>
                  </a:cubicBezTo>
                  <a:cubicBezTo>
                    <a:pt x="1421" y="23917"/>
                    <a:pt x="1295" y="24143"/>
                    <a:pt x="1144" y="24382"/>
                  </a:cubicBezTo>
                  <a:cubicBezTo>
                    <a:pt x="3181" y="22471"/>
                    <a:pt x="4062" y="22747"/>
                    <a:pt x="5885" y="19981"/>
                  </a:cubicBezTo>
                  <a:cubicBezTo>
                    <a:pt x="8023" y="16762"/>
                    <a:pt x="8626" y="14587"/>
                    <a:pt x="8626" y="14586"/>
                  </a:cubicBezTo>
                  <a:lnTo>
                    <a:pt x="8626" y="14586"/>
                  </a:lnTo>
                  <a:lnTo>
                    <a:pt x="6049" y="17265"/>
                  </a:lnTo>
                  <a:cubicBezTo>
                    <a:pt x="6049" y="17265"/>
                    <a:pt x="8689" y="13895"/>
                    <a:pt x="9318" y="12650"/>
                  </a:cubicBezTo>
                  <a:cubicBezTo>
                    <a:pt x="9934" y="11405"/>
                    <a:pt x="9821" y="8752"/>
                    <a:pt x="10160" y="7808"/>
                  </a:cubicBezTo>
                  <a:cubicBezTo>
                    <a:pt x="10487" y="6853"/>
                    <a:pt x="11015" y="5596"/>
                    <a:pt x="11016" y="5595"/>
                  </a:cubicBezTo>
                  <a:lnTo>
                    <a:pt x="11016" y="5595"/>
                  </a:lnTo>
                  <a:cubicBezTo>
                    <a:pt x="11015" y="5596"/>
                    <a:pt x="9029" y="7343"/>
                    <a:pt x="8174" y="9343"/>
                  </a:cubicBezTo>
                  <a:cubicBezTo>
                    <a:pt x="8174" y="9343"/>
                    <a:pt x="9117" y="6450"/>
                    <a:pt x="10928" y="4640"/>
                  </a:cubicBezTo>
                  <a:cubicBezTo>
                    <a:pt x="10890" y="3785"/>
                    <a:pt x="11003" y="2942"/>
                    <a:pt x="11267" y="2125"/>
                  </a:cubicBezTo>
                  <a:cubicBezTo>
                    <a:pt x="11707" y="829"/>
                    <a:pt x="11644" y="314"/>
                    <a:pt x="11116" y="50"/>
                  </a:cubicBezTo>
                  <a:lnTo>
                    <a:pt x="11066" y="25"/>
                  </a:lnTo>
                  <a:cubicBezTo>
                    <a:pt x="11019" y="8"/>
                    <a:pt x="10972" y="0"/>
                    <a:pt x="109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34"/>
            <p:cNvSpPr/>
            <p:nvPr/>
          </p:nvSpPr>
          <p:spPr>
            <a:xfrm>
              <a:off x="6426500" y="3571800"/>
              <a:ext cx="381350" cy="760400"/>
            </a:xfrm>
            <a:custGeom>
              <a:avLst/>
              <a:gdLst/>
              <a:ahLst/>
              <a:cxnLst/>
              <a:rect l="l" t="t" r="r" b="b"/>
              <a:pathLst>
                <a:path w="15254" h="30416" extrusionOk="0">
                  <a:moveTo>
                    <a:pt x="14168" y="407"/>
                  </a:moveTo>
                  <a:cubicBezTo>
                    <a:pt x="14216" y="407"/>
                    <a:pt x="14264" y="415"/>
                    <a:pt x="14310" y="432"/>
                  </a:cubicBezTo>
                  <a:lnTo>
                    <a:pt x="14361" y="457"/>
                  </a:lnTo>
                  <a:cubicBezTo>
                    <a:pt x="14889" y="721"/>
                    <a:pt x="14964" y="1236"/>
                    <a:pt x="14511" y="2532"/>
                  </a:cubicBezTo>
                  <a:cubicBezTo>
                    <a:pt x="14247" y="3349"/>
                    <a:pt x="14134" y="4192"/>
                    <a:pt x="14172" y="5047"/>
                  </a:cubicBezTo>
                  <a:cubicBezTo>
                    <a:pt x="12361" y="6857"/>
                    <a:pt x="11418" y="9750"/>
                    <a:pt x="11418" y="9750"/>
                  </a:cubicBezTo>
                  <a:cubicBezTo>
                    <a:pt x="12273" y="7750"/>
                    <a:pt x="14272" y="6003"/>
                    <a:pt x="14273" y="6002"/>
                  </a:cubicBezTo>
                  <a:lnTo>
                    <a:pt x="14273" y="6002"/>
                  </a:lnTo>
                  <a:cubicBezTo>
                    <a:pt x="14272" y="6003"/>
                    <a:pt x="13732" y="7260"/>
                    <a:pt x="13392" y="8203"/>
                  </a:cubicBezTo>
                  <a:cubicBezTo>
                    <a:pt x="13053" y="9146"/>
                    <a:pt x="13191" y="11812"/>
                    <a:pt x="12562" y="13057"/>
                  </a:cubicBezTo>
                  <a:cubicBezTo>
                    <a:pt x="11934" y="14302"/>
                    <a:pt x="9293" y="17672"/>
                    <a:pt x="9293" y="17672"/>
                  </a:cubicBezTo>
                  <a:lnTo>
                    <a:pt x="11871" y="14993"/>
                  </a:lnTo>
                  <a:lnTo>
                    <a:pt x="11871" y="14993"/>
                  </a:lnTo>
                  <a:cubicBezTo>
                    <a:pt x="11871" y="14994"/>
                    <a:pt x="11267" y="17169"/>
                    <a:pt x="9129" y="20388"/>
                  </a:cubicBezTo>
                  <a:cubicBezTo>
                    <a:pt x="7306" y="23154"/>
                    <a:pt x="6426" y="22878"/>
                    <a:pt x="4389" y="24789"/>
                  </a:cubicBezTo>
                  <a:cubicBezTo>
                    <a:pt x="4552" y="24550"/>
                    <a:pt x="4678" y="24299"/>
                    <a:pt x="4829" y="24060"/>
                  </a:cubicBezTo>
                  <a:cubicBezTo>
                    <a:pt x="4967" y="23808"/>
                    <a:pt x="5143" y="23532"/>
                    <a:pt x="5282" y="23255"/>
                  </a:cubicBezTo>
                  <a:lnTo>
                    <a:pt x="5722" y="22438"/>
                  </a:lnTo>
                  <a:cubicBezTo>
                    <a:pt x="5873" y="22161"/>
                    <a:pt x="5998" y="21872"/>
                    <a:pt x="6149" y="21595"/>
                  </a:cubicBezTo>
                  <a:lnTo>
                    <a:pt x="6350" y="21180"/>
                  </a:lnTo>
                  <a:lnTo>
                    <a:pt x="6552" y="20753"/>
                  </a:lnTo>
                  <a:lnTo>
                    <a:pt x="6941" y="19897"/>
                  </a:lnTo>
                  <a:lnTo>
                    <a:pt x="7306" y="19017"/>
                  </a:lnTo>
                  <a:cubicBezTo>
                    <a:pt x="7432" y="18728"/>
                    <a:pt x="7545" y="18439"/>
                    <a:pt x="7658" y="18150"/>
                  </a:cubicBezTo>
                  <a:lnTo>
                    <a:pt x="7985" y="17269"/>
                  </a:lnTo>
                  <a:cubicBezTo>
                    <a:pt x="8098" y="16968"/>
                    <a:pt x="8199" y="16678"/>
                    <a:pt x="8300" y="16377"/>
                  </a:cubicBezTo>
                  <a:lnTo>
                    <a:pt x="8463" y="15936"/>
                  </a:lnTo>
                  <a:lnTo>
                    <a:pt x="8601" y="15484"/>
                  </a:lnTo>
                  <a:cubicBezTo>
                    <a:pt x="8702" y="15182"/>
                    <a:pt x="8803" y="14893"/>
                    <a:pt x="8891" y="14591"/>
                  </a:cubicBezTo>
                  <a:cubicBezTo>
                    <a:pt x="9255" y="13396"/>
                    <a:pt x="9570" y="12189"/>
                    <a:pt x="9859" y="10995"/>
                  </a:cubicBezTo>
                  <a:cubicBezTo>
                    <a:pt x="10161" y="9800"/>
                    <a:pt x="10425" y="8605"/>
                    <a:pt x="10764" y="7448"/>
                  </a:cubicBezTo>
                  <a:cubicBezTo>
                    <a:pt x="11104" y="6304"/>
                    <a:pt x="11544" y="5198"/>
                    <a:pt x="12085" y="4129"/>
                  </a:cubicBezTo>
                  <a:cubicBezTo>
                    <a:pt x="12122" y="4053"/>
                    <a:pt x="12122" y="3978"/>
                    <a:pt x="12097" y="3902"/>
                  </a:cubicBezTo>
                  <a:cubicBezTo>
                    <a:pt x="12076" y="3876"/>
                    <a:pt x="12051" y="3863"/>
                    <a:pt x="12024" y="3863"/>
                  </a:cubicBezTo>
                  <a:cubicBezTo>
                    <a:pt x="11986" y="3863"/>
                    <a:pt x="11945" y="3889"/>
                    <a:pt x="11909" y="3940"/>
                  </a:cubicBezTo>
                  <a:cubicBezTo>
                    <a:pt x="11544" y="4443"/>
                    <a:pt x="11229" y="4996"/>
                    <a:pt x="10965" y="5575"/>
                  </a:cubicBezTo>
                  <a:cubicBezTo>
                    <a:pt x="10714" y="6166"/>
                    <a:pt x="10488" y="6757"/>
                    <a:pt x="10312" y="7373"/>
                  </a:cubicBezTo>
                  <a:cubicBezTo>
                    <a:pt x="9947" y="8593"/>
                    <a:pt x="9670" y="9787"/>
                    <a:pt x="9368" y="10969"/>
                  </a:cubicBezTo>
                  <a:cubicBezTo>
                    <a:pt x="9067" y="12151"/>
                    <a:pt x="8740" y="13321"/>
                    <a:pt x="8375" y="14490"/>
                  </a:cubicBezTo>
                  <a:cubicBezTo>
                    <a:pt x="8010" y="15660"/>
                    <a:pt x="7608" y="16817"/>
                    <a:pt x="7155" y="17948"/>
                  </a:cubicBezTo>
                  <a:cubicBezTo>
                    <a:pt x="7055" y="18238"/>
                    <a:pt x="6941" y="18514"/>
                    <a:pt x="6816" y="18803"/>
                  </a:cubicBezTo>
                  <a:lnTo>
                    <a:pt x="6464" y="19646"/>
                  </a:lnTo>
                  <a:lnTo>
                    <a:pt x="6086" y="20463"/>
                  </a:lnTo>
                  <a:lnTo>
                    <a:pt x="5898" y="20878"/>
                  </a:lnTo>
                  <a:lnTo>
                    <a:pt x="5697" y="21281"/>
                  </a:lnTo>
                  <a:cubicBezTo>
                    <a:pt x="5168" y="22375"/>
                    <a:pt x="4590" y="23418"/>
                    <a:pt x="3974" y="24450"/>
                  </a:cubicBezTo>
                  <a:cubicBezTo>
                    <a:pt x="3747" y="24839"/>
                    <a:pt x="3509" y="25229"/>
                    <a:pt x="3257" y="25619"/>
                  </a:cubicBezTo>
                  <a:cubicBezTo>
                    <a:pt x="3257" y="24965"/>
                    <a:pt x="3257" y="23607"/>
                    <a:pt x="3332" y="22802"/>
                  </a:cubicBezTo>
                  <a:cubicBezTo>
                    <a:pt x="3496" y="21281"/>
                    <a:pt x="3710" y="20828"/>
                    <a:pt x="4200" y="20061"/>
                  </a:cubicBezTo>
                  <a:cubicBezTo>
                    <a:pt x="4690" y="19281"/>
                    <a:pt x="4892" y="17848"/>
                    <a:pt x="4892" y="17848"/>
                  </a:cubicBezTo>
                  <a:lnTo>
                    <a:pt x="4892" y="17848"/>
                  </a:lnTo>
                  <a:cubicBezTo>
                    <a:pt x="5043" y="18879"/>
                    <a:pt x="5005" y="19923"/>
                    <a:pt x="4766" y="20929"/>
                  </a:cubicBezTo>
                  <a:cubicBezTo>
                    <a:pt x="5483" y="19118"/>
                    <a:pt x="5508" y="16603"/>
                    <a:pt x="5596" y="15044"/>
                  </a:cubicBezTo>
                  <a:cubicBezTo>
                    <a:pt x="5671" y="14012"/>
                    <a:pt x="5885" y="12994"/>
                    <a:pt x="6225" y="12013"/>
                  </a:cubicBezTo>
                  <a:cubicBezTo>
                    <a:pt x="6765" y="12667"/>
                    <a:pt x="7206" y="14163"/>
                    <a:pt x="7206" y="14163"/>
                  </a:cubicBezTo>
                  <a:cubicBezTo>
                    <a:pt x="7268" y="11711"/>
                    <a:pt x="6112" y="11384"/>
                    <a:pt x="6539" y="9699"/>
                  </a:cubicBezTo>
                  <a:cubicBezTo>
                    <a:pt x="6979" y="8027"/>
                    <a:pt x="7444" y="7172"/>
                    <a:pt x="7444" y="7172"/>
                  </a:cubicBezTo>
                  <a:lnTo>
                    <a:pt x="7444" y="7172"/>
                  </a:lnTo>
                  <a:cubicBezTo>
                    <a:pt x="7407" y="7889"/>
                    <a:pt x="7784" y="8568"/>
                    <a:pt x="8425" y="8907"/>
                  </a:cubicBezTo>
                  <a:cubicBezTo>
                    <a:pt x="7344" y="7184"/>
                    <a:pt x="8111" y="5826"/>
                    <a:pt x="8840" y="4707"/>
                  </a:cubicBezTo>
                  <a:cubicBezTo>
                    <a:pt x="9570" y="3576"/>
                    <a:pt x="10299" y="3161"/>
                    <a:pt x="10299" y="3160"/>
                  </a:cubicBezTo>
                  <a:lnTo>
                    <a:pt x="10299" y="3160"/>
                  </a:lnTo>
                  <a:cubicBezTo>
                    <a:pt x="9871" y="4317"/>
                    <a:pt x="9796" y="5851"/>
                    <a:pt x="9796" y="5851"/>
                  </a:cubicBezTo>
                  <a:cubicBezTo>
                    <a:pt x="9796" y="5851"/>
                    <a:pt x="10827" y="2431"/>
                    <a:pt x="12009" y="1802"/>
                  </a:cubicBezTo>
                  <a:cubicBezTo>
                    <a:pt x="13052" y="1241"/>
                    <a:pt x="13667" y="407"/>
                    <a:pt x="14168" y="407"/>
                  </a:cubicBezTo>
                  <a:close/>
                  <a:moveTo>
                    <a:pt x="11997" y="4028"/>
                  </a:moveTo>
                  <a:cubicBezTo>
                    <a:pt x="11380" y="5072"/>
                    <a:pt x="10915" y="6191"/>
                    <a:pt x="10588" y="7348"/>
                  </a:cubicBezTo>
                  <a:cubicBezTo>
                    <a:pt x="10249" y="8505"/>
                    <a:pt x="9985" y="9674"/>
                    <a:pt x="9695" y="10844"/>
                  </a:cubicBezTo>
                  <a:cubicBezTo>
                    <a:pt x="9142" y="13208"/>
                    <a:pt x="8425" y="15521"/>
                    <a:pt x="7570" y="17797"/>
                  </a:cubicBezTo>
                  <a:cubicBezTo>
                    <a:pt x="7356" y="18363"/>
                    <a:pt x="7118" y="18929"/>
                    <a:pt x="6891" y="19495"/>
                  </a:cubicBezTo>
                  <a:cubicBezTo>
                    <a:pt x="6652" y="20048"/>
                    <a:pt x="6401" y="20602"/>
                    <a:pt x="6124" y="21142"/>
                  </a:cubicBezTo>
                  <a:cubicBezTo>
                    <a:pt x="5596" y="22236"/>
                    <a:pt x="5030" y="23305"/>
                    <a:pt x="4426" y="24311"/>
                  </a:cubicBezTo>
                  <a:cubicBezTo>
                    <a:pt x="3257" y="26298"/>
                    <a:pt x="1912" y="28159"/>
                    <a:pt x="415" y="29907"/>
                  </a:cubicBezTo>
                  <a:cubicBezTo>
                    <a:pt x="1119" y="29052"/>
                    <a:pt x="1811" y="28134"/>
                    <a:pt x="2465" y="27191"/>
                  </a:cubicBezTo>
                  <a:cubicBezTo>
                    <a:pt x="3131" y="26248"/>
                    <a:pt x="3760" y="25254"/>
                    <a:pt x="4351" y="24236"/>
                  </a:cubicBezTo>
                  <a:cubicBezTo>
                    <a:pt x="4955" y="23217"/>
                    <a:pt x="5508" y="22161"/>
                    <a:pt x="6036" y="21079"/>
                  </a:cubicBezTo>
                  <a:cubicBezTo>
                    <a:pt x="6300" y="20539"/>
                    <a:pt x="6539" y="19973"/>
                    <a:pt x="6778" y="19432"/>
                  </a:cubicBezTo>
                  <a:cubicBezTo>
                    <a:pt x="7029" y="18891"/>
                    <a:pt x="7243" y="18313"/>
                    <a:pt x="7457" y="17747"/>
                  </a:cubicBezTo>
                  <a:cubicBezTo>
                    <a:pt x="8312" y="15484"/>
                    <a:pt x="9029" y="13183"/>
                    <a:pt x="9595" y="10831"/>
                  </a:cubicBezTo>
                  <a:cubicBezTo>
                    <a:pt x="9897" y="9662"/>
                    <a:pt x="10173" y="8492"/>
                    <a:pt x="10525" y="7335"/>
                  </a:cubicBezTo>
                  <a:cubicBezTo>
                    <a:pt x="10865" y="6178"/>
                    <a:pt x="11355" y="5059"/>
                    <a:pt x="11997" y="4028"/>
                  </a:cubicBezTo>
                  <a:close/>
                  <a:moveTo>
                    <a:pt x="14246" y="1"/>
                  </a:moveTo>
                  <a:cubicBezTo>
                    <a:pt x="13897" y="1"/>
                    <a:pt x="13534" y="300"/>
                    <a:pt x="13128" y="633"/>
                  </a:cubicBezTo>
                  <a:cubicBezTo>
                    <a:pt x="12776" y="922"/>
                    <a:pt x="12399" y="1186"/>
                    <a:pt x="11997" y="1413"/>
                  </a:cubicBezTo>
                  <a:cubicBezTo>
                    <a:pt x="11418" y="1727"/>
                    <a:pt x="10890" y="2557"/>
                    <a:pt x="10475" y="3425"/>
                  </a:cubicBezTo>
                  <a:cubicBezTo>
                    <a:pt x="10500" y="3349"/>
                    <a:pt x="10513" y="3286"/>
                    <a:pt x="10538" y="3223"/>
                  </a:cubicBezTo>
                  <a:cubicBezTo>
                    <a:pt x="10601" y="3098"/>
                    <a:pt x="10601" y="2959"/>
                    <a:pt x="10538" y="2833"/>
                  </a:cubicBezTo>
                  <a:cubicBezTo>
                    <a:pt x="10525" y="2796"/>
                    <a:pt x="10488" y="2771"/>
                    <a:pt x="10450" y="2758"/>
                  </a:cubicBezTo>
                  <a:cubicBezTo>
                    <a:pt x="10431" y="2748"/>
                    <a:pt x="10410" y="2744"/>
                    <a:pt x="10389" y="2744"/>
                  </a:cubicBezTo>
                  <a:cubicBezTo>
                    <a:pt x="10355" y="2744"/>
                    <a:pt x="10322" y="2755"/>
                    <a:pt x="10299" y="2771"/>
                  </a:cubicBezTo>
                  <a:cubicBezTo>
                    <a:pt x="10261" y="2796"/>
                    <a:pt x="9456" y="3248"/>
                    <a:pt x="8677" y="4468"/>
                  </a:cubicBezTo>
                  <a:cubicBezTo>
                    <a:pt x="8300" y="5021"/>
                    <a:pt x="7998" y="5613"/>
                    <a:pt x="7797" y="6254"/>
                  </a:cubicBezTo>
                  <a:lnTo>
                    <a:pt x="7797" y="6065"/>
                  </a:lnTo>
                  <a:cubicBezTo>
                    <a:pt x="7784" y="5939"/>
                    <a:pt x="7797" y="5826"/>
                    <a:pt x="7797" y="5751"/>
                  </a:cubicBezTo>
                  <a:lnTo>
                    <a:pt x="7797" y="5625"/>
                  </a:lnTo>
                  <a:lnTo>
                    <a:pt x="7746" y="5751"/>
                  </a:lnTo>
                  <a:cubicBezTo>
                    <a:pt x="7721" y="5839"/>
                    <a:pt x="7683" y="5965"/>
                    <a:pt x="7646" y="6115"/>
                  </a:cubicBezTo>
                  <a:cubicBezTo>
                    <a:pt x="7621" y="6254"/>
                    <a:pt x="7595" y="6430"/>
                    <a:pt x="7583" y="6606"/>
                  </a:cubicBezTo>
                  <a:lnTo>
                    <a:pt x="7583" y="6769"/>
                  </a:lnTo>
                  <a:cubicBezTo>
                    <a:pt x="7444" y="6769"/>
                    <a:pt x="7331" y="6857"/>
                    <a:pt x="7281" y="6983"/>
                  </a:cubicBezTo>
                  <a:cubicBezTo>
                    <a:pt x="7256" y="7021"/>
                    <a:pt x="6765" y="7926"/>
                    <a:pt x="6325" y="9662"/>
                  </a:cubicBezTo>
                  <a:cubicBezTo>
                    <a:pt x="6325" y="9674"/>
                    <a:pt x="6325" y="9687"/>
                    <a:pt x="6313" y="9699"/>
                  </a:cubicBezTo>
                  <a:lnTo>
                    <a:pt x="6313" y="9649"/>
                  </a:lnTo>
                  <a:cubicBezTo>
                    <a:pt x="6288" y="9498"/>
                    <a:pt x="6275" y="9360"/>
                    <a:pt x="6262" y="9272"/>
                  </a:cubicBezTo>
                  <a:lnTo>
                    <a:pt x="6237" y="9121"/>
                  </a:lnTo>
                  <a:lnTo>
                    <a:pt x="6200" y="9284"/>
                  </a:lnTo>
                  <a:cubicBezTo>
                    <a:pt x="6187" y="9398"/>
                    <a:pt x="6174" y="9548"/>
                    <a:pt x="6162" y="9737"/>
                  </a:cubicBezTo>
                  <a:cubicBezTo>
                    <a:pt x="6137" y="9913"/>
                    <a:pt x="6149" y="10114"/>
                    <a:pt x="6162" y="10341"/>
                  </a:cubicBezTo>
                  <a:cubicBezTo>
                    <a:pt x="6162" y="10554"/>
                    <a:pt x="6200" y="10768"/>
                    <a:pt x="6225" y="10982"/>
                  </a:cubicBezTo>
                  <a:cubicBezTo>
                    <a:pt x="6262" y="11196"/>
                    <a:pt x="6338" y="11384"/>
                    <a:pt x="6388" y="11560"/>
                  </a:cubicBezTo>
                  <a:lnTo>
                    <a:pt x="6401" y="11611"/>
                  </a:lnTo>
                  <a:cubicBezTo>
                    <a:pt x="6382" y="11606"/>
                    <a:pt x="6364" y="11603"/>
                    <a:pt x="6346" y="11603"/>
                  </a:cubicBezTo>
                  <a:cubicBezTo>
                    <a:pt x="6314" y="11603"/>
                    <a:pt x="6282" y="11612"/>
                    <a:pt x="6250" y="11636"/>
                  </a:cubicBezTo>
                  <a:cubicBezTo>
                    <a:pt x="6149" y="11699"/>
                    <a:pt x="6074" y="11787"/>
                    <a:pt x="6036" y="11912"/>
                  </a:cubicBezTo>
                  <a:cubicBezTo>
                    <a:pt x="5671" y="12944"/>
                    <a:pt x="5445" y="14025"/>
                    <a:pt x="5370" y="15119"/>
                  </a:cubicBezTo>
                  <a:cubicBezTo>
                    <a:pt x="5357" y="15320"/>
                    <a:pt x="5344" y="15534"/>
                    <a:pt x="5332" y="15760"/>
                  </a:cubicBezTo>
                  <a:cubicBezTo>
                    <a:pt x="5332" y="15924"/>
                    <a:pt x="5319" y="16075"/>
                    <a:pt x="5319" y="16238"/>
                  </a:cubicBezTo>
                  <a:cubicBezTo>
                    <a:pt x="5294" y="15987"/>
                    <a:pt x="5269" y="15748"/>
                    <a:pt x="5256" y="15509"/>
                  </a:cubicBezTo>
                  <a:cubicBezTo>
                    <a:pt x="5244" y="15232"/>
                    <a:pt x="5244" y="14968"/>
                    <a:pt x="5256" y="14691"/>
                  </a:cubicBezTo>
                  <a:cubicBezTo>
                    <a:pt x="5269" y="14490"/>
                    <a:pt x="5294" y="14289"/>
                    <a:pt x="5332" y="14088"/>
                  </a:cubicBezTo>
                  <a:cubicBezTo>
                    <a:pt x="5344" y="14012"/>
                    <a:pt x="5357" y="13950"/>
                    <a:pt x="5357" y="13912"/>
                  </a:cubicBezTo>
                  <a:lnTo>
                    <a:pt x="5370" y="13849"/>
                  </a:lnTo>
                  <a:lnTo>
                    <a:pt x="5344" y="13912"/>
                  </a:lnTo>
                  <a:cubicBezTo>
                    <a:pt x="5332" y="13950"/>
                    <a:pt x="5307" y="14000"/>
                    <a:pt x="5282" y="14088"/>
                  </a:cubicBezTo>
                  <a:cubicBezTo>
                    <a:pt x="5206" y="14289"/>
                    <a:pt x="5156" y="14515"/>
                    <a:pt x="5106" y="14729"/>
                  </a:cubicBezTo>
                  <a:cubicBezTo>
                    <a:pt x="5068" y="15031"/>
                    <a:pt x="5030" y="15333"/>
                    <a:pt x="5030" y="15635"/>
                  </a:cubicBezTo>
                  <a:cubicBezTo>
                    <a:pt x="5030" y="15949"/>
                    <a:pt x="5043" y="16276"/>
                    <a:pt x="5068" y="16590"/>
                  </a:cubicBezTo>
                  <a:cubicBezTo>
                    <a:pt x="5093" y="16905"/>
                    <a:pt x="5131" y="17206"/>
                    <a:pt x="5143" y="17496"/>
                  </a:cubicBezTo>
                  <a:cubicBezTo>
                    <a:pt x="5131" y="17471"/>
                    <a:pt x="5106" y="17458"/>
                    <a:pt x="5093" y="17445"/>
                  </a:cubicBezTo>
                  <a:cubicBezTo>
                    <a:pt x="5072" y="17440"/>
                    <a:pt x="5051" y="17437"/>
                    <a:pt x="5030" y="17437"/>
                  </a:cubicBezTo>
                  <a:cubicBezTo>
                    <a:pt x="5001" y="17437"/>
                    <a:pt x="4972" y="17443"/>
                    <a:pt x="4942" y="17458"/>
                  </a:cubicBezTo>
                  <a:cubicBezTo>
                    <a:pt x="4791" y="17546"/>
                    <a:pt x="4703" y="17709"/>
                    <a:pt x="4678" y="17873"/>
                  </a:cubicBezTo>
                  <a:cubicBezTo>
                    <a:pt x="4628" y="18238"/>
                    <a:pt x="4414" y="19294"/>
                    <a:pt x="4074" y="19835"/>
                  </a:cubicBezTo>
                  <a:cubicBezTo>
                    <a:pt x="3496" y="20740"/>
                    <a:pt x="3282" y="21306"/>
                    <a:pt x="3119" y="22853"/>
                  </a:cubicBezTo>
                  <a:cubicBezTo>
                    <a:pt x="3081" y="23142"/>
                    <a:pt x="3068" y="23506"/>
                    <a:pt x="3056" y="23871"/>
                  </a:cubicBezTo>
                  <a:cubicBezTo>
                    <a:pt x="3018" y="23733"/>
                    <a:pt x="2968" y="23594"/>
                    <a:pt x="2930" y="23494"/>
                  </a:cubicBezTo>
                  <a:cubicBezTo>
                    <a:pt x="2867" y="23343"/>
                    <a:pt x="2817" y="23242"/>
                    <a:pt x="2779" y="23167"/>
                  </a:cubicBezTo>
                  <a:lnTo>
                    <a:pt x="2704" y="23054"/>
                  </a:lnTo>
                  <a:lnTo>
                    <a:pt x="2729" y="23205"/>
                  </a:lnTo>
                  <a:cubicBezTo>
                    <a:pt x="2741" y="23305"/>
                    <a:pt x="2767" y="23444"/>
                    <a:pt x="2779" y="23620"/>
                  </a:cubicBezTo>
                  <a:cubicBezTo>
                    <a:pt x="2804" y="23783"/>
                    <a:pt x="2842" y="23972"/>
                    <a:pt x="2855" y="24185"/>
                  </a:cubicBezTo>
                  <a:cubicBezTo>
                    <a:pt x="2880" y="24399"/>
                    <a:pt x="2905" y="24626"/>
                    <a:pt x="2918" y="24852"/>
                  </a:cubicBezTo>
                  <a:cubicBezTo>
                    <a:pt x="2918" y="25091"/>
                    <a:pt x="2943" y="25305"/>
                    <a:pt x="2943" y="25531"/>
                  </a:cubicBezTo>
                  <a:cubicBezTo>
                    <a:pt x="2943" y="25757"/>
                    <a:pt x="2943" y="25958"/>
                    <a:pt x="2943" y="26147"/>
                  </a:cubicBezTo>
                  <a:cubicBezTo>
                    <a:pt x="2666" y="26562"/>
                    <a:pt x="2389" y="26977"/>
                    <a:pt x="2100" y="27367"/>
                  </a:cubicBezTo>
                  <a:cubicBezTo>
                    <a:pt x="1434" y="28310"/>
                    <a:pt x="755" y="29253"/>
                    <a:pt x="63" y="30184"/>
                  </a:cubicBezTo>
                  <a:cubicBezTo>
                    <a:pt x="25" y="30234"/>
                    <a:pt x="0" y="30297"/>
                    <a:pt x="13" y="30360"/>
                  </a:cubicBezTo>
                  <a:cubicBezTo>
                    <a:pt x="27" y="30396"/>
                    <a:pt x="51" y="30416"/>
                    <a:pt x="77" y="30416"/>
                  </a:cubicBezTo>
                  <a:cubicBezTo>
                    <a:pt x="96" y="30416"/>
                    <a:pt x="117" y="30406"/>
                    <a:pt x="138" y="30385"/>
                  </a:cubicBezTo>
                  <a:cubicBezTo>
                    <a:pt x="981" y="29605"/>
                    <a:pt x="1735" y="28750"/>
                    <a:pt x="2402" y="27832"/>
                  </a:cubicBezTo>
                  <a:cubicBezTo>
                    <a:pt x="2829" y="27241"/>
                    <a:pt x="3244" y="26638"/>
                    <a:pt x="3647" y="26021"/>
                  </a:cubicBezTo>
                  <a:lnTo>
                    <a:pt x="3760" y="25933"/>
                  </a:lnTo>
                  <a:cubicBezTo>
                    <a:pt x="3961" y="25757"/>
                    <a:pt x="4175" y="25594"/>
                    <a:pt x="4401" y="25455"/>
                  </a:cubicBezTo>
                  <a:cubicBezTo>
                    <a:pt x="4590" y="25317"/>
                    <a:pt x="4779" y="25204"/>
                    <a:pt x="4980" y="25116"/>
                  </a:cubicBezTo>
                  <a:cubicBezTo>
                    <a:pt x="5068" y="25066"/>
                    <a:pt x="5131" y="25028"/>
                    <a:pt x="5219" y="24990"/>
                  </a:cubicBezTo>
                  <a:cubicBezTo>
                    <a:pt x="5269" y="24965"/>
                    <a:pt x="5332" y="24940"/>
                    <a:pt x="5395" y="24915"/>
                  </a:cubicBezTo>
                  <a:lnTo>
                    <a:pt x="5558" y="24839"/>
                  </a:lnTo>
                  <a:lnTo>
                    <a:pt x="5395" y="24839"/>
                  </a:lnTo>
                  <a:cubicBezTo>
                    <a:pt x="5332" y="24839"/>
                    <a:pt x="5282" y="24852"/>
                    <a:pt x="5219" y="24864"/>
                  </a:cubicBezTo>
                  <a:cubicBezTo>
                    <a:pt x="5143" y="24877"/>
                    <a:pt x="5055" y="24890"/>
                    <a:pt x="4980" y="24902"/>
                  </a:cubicBezTo>
                  <a:cubicBezTo>
                    <a:pt x="4892" y="24927"/>
                    <a:pt x="4804" y="24965"/>
                    <a:pt x="4703" y="25003"/>
                  </a:cubicBezTo>
                  <a:cubicBezTo>
                    <a:pt x="4854" y="24915"/>
                    <a:pt x="5018" y="24814"/>
                    <a:pt x="5206" y="24726"/>
                  </a:cubicBezTo>
                  <a:cubicBezTo>
                    <a:pt x="5395" y="24626"/>
                    <a:pt x="5621" y="24475"/>
                    <a:pt x="5835" y="24349"/>
                  </a:cubicBezTo>
                  <a:cubicBezTo>
                    <a:pt x="6049" y="24236"/>
                    <a:pt x="6262" y="24085"/>
                    <a:pt x="6464" y="23959"/>
                  </a:cubicBezTo>
                  <a:cubicBezTo>
                    <a:pt x="6665" y="23846"/>
                    <a:pt x="6853" y="23708"/>
                    <a:pt x="7017" y="23607"/>
                  </a:cubicBezTo>
                  <a:lnTo>
                    <a:pt x="7407" y="23343"/>
                  </a:lnTo>
                  <a:lnTo>
                    <a:pt x="7558" y="23230"/>
                  </a:lnTo>
                  <a:lnTo>
                    <a:pt x="7558" y="23230"/>
                  </a:lnTo>
                  <a:lnTo>
                    <a:pt x="7407" y="23267"/>
                  </a:lnTo>
                  <a:lnTo>
                    <a:pt x="7004" y="23406"/>
                  </a:lnTo>
                  <a:lnTo>
                    <a:pt x="6979" y="23418"/>
                  </a:lnTo>
                  <a:lnTo>
                    <a:pt x="7017" y="23393"/>
                  </a:lnTo>
                  <a:cubicBezTo>
                    <a:pt x="7319" y="23179"/>
                    <a:pt x="7621" y="22953"/>
                    <a:pt x="7897" y="22727"/>
                  </a:cubicBezTo>
                  <a:cubicBezTo>
                    <a:pt x="8161" y="22513"/>
                    <a:pt x="8413" y="22274"/>
                    <a:pt x="8652" y="22035"/>
                  </a:cubicBezTo>
                  <a:cubicBezTo>
                    <a:pt x="8828" y="21834"/>
                    <a:pt x="8991" y="21633"/>
                    <a:pt x="9142" y="21419"/>
                  </a:cubicBezTo>
                  <a:cubicBezTo>
                    <a:pt x="9192" y="21344"/>
                    <a:pt x="9230" y="21281"/>
                    <a:pt x="9255" y="21230"/>
                  </a:cubicBezTo>
                  <a:lnTo>
                    <a:pt x="9306" y="21167"/>
                  </a:lnTo>
                  <a:lnTo>
                    <a:pt x="9255" y="21218"/>
                  </a:lnTo>
                  <a:cubicBezTo>
                    <a:pt x="9218" y="21256"/>
                    <a:pt x="9180" y="21306"/>
                    <a:pt x="9117" y="21381"/>
                  </a:cubicBezTo>
                  <a:cubicBezTo>
                    <a:pt x="8953" y="21545"/>
                    <a:pt x="8777" y="21708"/>
                    <a:pt x="8601" y="21859"/>
                  </a:cubicBezTo>
                  <a:cubicBezTo>
                    <a:pt x="8362" y="22073"/>
                    <a:pt x="8123" y="22261"/>
                    <a:pt x="7872" y="22438"/>
                  </a:cubicBezTo>
                  <a:cubicBezTo>
                    <a:pt x="8413" y="21872"/>
                    <a:pt x="8903" y="21256"/>
                    <a:pt x="9331" y="20602"/>
                  </a:cubicBezTo>
                  <a:cubicBezTo>
                    <a:pt x="11494" y="17332"/>
                    <a:pt x="12122" y="15119"/>
                    <a:pt x="12147" y="15018"/>
                  </a:cubicBezTo>
                  <a:cubicBezTo>
                    <a:pt x="12198" y="14893"/>
                    <a:pt x="12173" y="14742"/>
                    <a:pt x="12085" y="14641"/>
                  </a:cubicBezTo>
                  <a:cubicBezTo>
                    <a:pt x="12072" y="14629"/>
                    <a:pt x="12059" y="14616"/>
                    <a:pt x="12034" y="14603"/>
                  </a:cubicBezTo>
                  <a:lnTo>
                    <a:pt x="11959" y="14603"/>
                  </a:lnTo>
                  <a:cubicBezTo>
                    <a:pt x="12022" y="14528"/>
                    <a:pt x="12085" y="14453"/>
                    <a:pt x="12147" y="14365"/>
                  </a:cubicBezTo>
                  <a:cubicBezTo>
                    <a:pt x="12336" y="14075"/>
                    <a:pt x="12525" y="13799"/>
                    <a:pt x="12701" y="13522"/>
                  </a:cubicBezTo>
                  <a:cubicBezTo>
                    <a:pt x="12864" y="13245"/>
                    <a:pt x="13015" y="12969"/>
                    <a:pt x="13141" y="12730"/>
                  </a:cubicBezTo>
                  <a:cubicBezTo>
                    <a:pt x="13267" y="12491"/>
                    <a:pt x="13355" y="12290"/>
                    <a:pt x="13430" y="12151"/>
                  </a:cubicBezTo>
                  <a:lnTo>
                    <a:pt x="13518" y="11925"/>
                  </a:lnTo>
                  <a:lnTo>
                    <a:pt x="13392" y="12126"/>
                  </a:lnTo>
                  <a:cubicBezTo>
                    <a:pt x="13279" y="12252"/>
                    <a:pt x="13153" y="12428"/>
                    <a:pt x="13015" y="12642"/>
                  </a:cubicBezTo>
                  <a:lnTo>
                    <a:pt x="12977" y="12692"/>
                  </a:lnTo>
                  <a:cubicBezTo>
                    <a:pt x="13229" y="11887"/>
                    <a:pt x="13329" y="10869"/>
                    <a:pt x="13405" y="9951"/>
                  </a:cubicBezTo>
                  <a:cubicBezTo>
                    <a:pt x="13468" y="9284"/>
                    <a:pt x="13531" y="8605"/>
                    <a:pt x="13644" y="8291"/>
                  </a:cubicBezTo>
                  <a:cubicBezTo>
                    <a:pt x="13971" y="7373"/>
                    <a:pt x="14499" y="6141"/>
                    <a:pt x="14499" y="6128"/>
                  </a:cubicBezTo>
                  <a:cubicBezTo>
                    <a:pt x="14562" y="5990"/>
                    <a:pt x="14562" y="5826"/>
                    <a:pt x="14499" y="5688"/>
                  </a:cubicBezTo>
                  <a:cubicBezTo>
                    <a:pt x="14474" y="5663"/>
                    <a:pt x="14449" y="5638"/>
                    <a:pt x="14423" y="5625"/>
                  </a:cubicBezTo>
                  <a:cubicBezTo>
                    <a:pt x="14401" y="5619"/>
                    <a:pt x="14378" y="5615"/>
                    <a:pt x="14356" y="5615"/>
                  </a:cubicBezTo>
                  <a:cubicBezTo>
                    <a:pt x="14292" y="5615"/>
                    <a:pt x="14234" y="5641"/>
                    <a:pt x="14197" y="5688"/>
                  </a:cubicBezTo>
                  <a:cubicBezTo>
                    <a:pt x="13858" y="6002"/>
                    <a:pt x="13531" y="6317"/>
                    <a:pt x="13229" y="6656"/>
                  </a:cubicBezTo>
                  <a:cubicBezTo>
                    <a:pt x="13279" y="6581"/>
                    <a:pt x="13329" y="6505"/>
                    <a:pt x="13380" y="6442"/>
                  </a:cubicBezTo>
                  <a:lnTo>
                    <a:pt x="13443" y="6367"/>
                  </a:lnTo>
                  <a:cubicBezTo>
                    <a:pt x="13556" y="6216"/>
                    <a:pt x="13694" y="6053"/>
                    <a:pt x="13832" y="5914"/>
                  </a:cubicBezTo>
                  <a:cubicBezTo>
                    <a:pt x="13971" y="5776"/>
                    <a:pt x="14097" y="5600"/>
                    <a:pt x="14222" y="5436"/>
                  </a:cubicBezTo>
                  <a:cubicBezTo>
                    <a:pt x="14348" y="5286"/>
                    <a:pt x="14461" y="5147"/>
                    <a:pt x="14562" y="5034"/>
                  </a:cubicBezTo>
                  <a:cubicBezTo>
                    <a:pt x="14662" y="4908"/>
                    <a:pt x="14738" y="4795"/>
                    <a:pt x="14801" y="4732"/>
                  </a:cubicBezTo>
                  <a:lnTo>
                    <a:pt x="14889" y="4607"/>
                  </a:lnTo>
                  <a:lnTo>
                    <a:pt x="14788" y="4669"/>
                  </a:lnTo>
                  <a:cubicBezTo>
                    <a:pt x="14713" y="4707"/>
                    <a:pt x="14625" y="4783"/>
                    <a:pt x="14499" y="4858"/>
                  </a:cubicBezTo>
                  <a:lnTo>
                    <a:pt x="14461" y="4896"/>
                  </a:lnTo>
                  <a:lnTo>
                    <a:pt x="14461" y="4871"/>
                  </a:lnTo>
                  <a:cubicBezTo>
                    <a:pt x="14423" y="4104"/>
                    <a:pt x="14524" y="3324"/>
                    <a:pt x="14763" y="2595"/>
                  </a:cubicBezTo>
                  <a:cubicBezTo>
                    <a:pt x="15253" y="1136"/>
                    <a:pt x="15191" y="407"/>
                    <a:pt x="14524" y="67"/>
                  </a:cubicBezTo>
                  <a:lnTo>
                    <a:pt x="14461" y="42"/>
                  </a:lnTo>
                  <a:cubicBezTo>
                    <a:pt x="14390" y="14"/>
                    <a:pt x="14318" y="1"/>
                    <a:pt x="14246" y="1"/>
                  </a:cubicBezTo>
                  <a:close/>
                </a:path>
              </a:pathLst>
            </a:custGeom>
            <a:solidFill>
              <a:srgbClr val="483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34"/>
            <p:cNvSpPr/>
            <p:nvPr/>
          </p:nvSpPr>
          <p:spPr>
            <a:xfrm>
              <a:off x="6606000" y="3980575"/>
              <a:ext cx="94025" cy="100000"/>
            </a:xfrm>
            <a:custGeom>
              <a:avLst/>
              <a:gdLst/>
              <a:ahLst/>
              <a:cxnLst/>
              <a:rect l="l" t="t" r="r" b="b"/>
              <a:pathLst>
                <a:path w="3761" h="4000" extrusionOk="0">
                  <a:moveTo>
                    <a:pt x="3760" y="0"/>
                  </a:moveTo>
                  <a:lnTo>
                    <a:pt x="3597" y="176"/>
                  </a:lnTo>
                  <a:cubicBezTo>
                    <a:pt x="3496" y="277"/>
                    <a:pt x="3345" y="440"/>
                    <a:pt x="3169" y="629"/>
                  </a:cubicBezTo>
                  <a:cubicBezTo>
                    <a:pt x="2981" y="805"/>
                    <a:pt x="2792" y="1031"/>
                    <a:pt x="2566" y="1258"/>
                  </a:cubicBezTo>
                  <a:cubicBezTo>
                    <a:pt x="2339" y="1497"/>
                    <a:pt x="2113" y="1748"/>
                    <a:pt x="1874" y="1987"/>
                  </a:cubicBezTo>
                  <a:cubicBezTo>
                    <a:pt x="1648" y="2226"/>
                    <a:pt x="1409" y="2490"/>
                    <a:pt x="1195" y="2717"/>
                  </a:cubicBezTo>
                  <a:cubicBezTo>
                    <a:pt x="981" y="2943"/>
                    <a:pt x="767" y="3169"/>
                    <a:pt x="579" y="3358"/>
                  </a:cubicBezTo>
                  <a:cubicBezTo>
                    <a:pt x="415" y="3546"/>
                    <a:pt x="264" y="3710"/>
                    <a:pt x="164" y="3811"/>
                  </a:cubicBezTo>
                  <a:lnTo>
                    <a:pt x="0" y="3999"/>
                  </a:lnTo>
                  <a:lnTo>
                    <a:pt x="176" y="3873"/>
                  </a:lnTo>
                  <a:cubicBezTo>
                    <a:pt x="290" y="3798"/>
                    <a:pt x="453" y="3672"/>
                    <a:pt x="642" y="3534"/>
                  </a:cubicBezTo>
                  <a:cubicBezTo>
                    <a:pt x="830" y="3383"/>
                    <a:pt x="1044" y="3182"/>
                    <a:pt x="1283" y="2981"/>
                  </a:cubicBezTo>
                  <a:cubicBezTo>
                    <a:pt x="1509" y="2779"/>
                    <a:pt x="1748" y="2528"/>
                    <a:pt x="1987" y="2276"/>
                  </a:cubicBezTo>
                  <a:cubicBezTo>
                    <a:pt x="2226" y="2037"/>
                    <a:pt x="2465" y="1761"/>
                    <a:pt x="2666" y="1497"/>
                  </a:cubicBezTo>
                  <a:cubicBezTo>
                    <a:pt x="2880" y="1245"/>
                    <a:pt x="3081" y="994"/>
                    <a:pt x="3245" y="767"/>
                  </a:cubicBezTo>
                  <a:cubicBezTo>
                    <a:pt x="3408" y="554"/>
                    <a:pt x="3534" y="352"/>
                    <a:pt x="3622" y="227"/>
                  </a:cubicBezTo>
                  <a:lnTo>
                    <a:pt x="37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34"/>
            <p:cNvSpPr/>
            <p:nvPr/>
          </p:nvSpPr>
          <p:spPr>
            <a:xfrm>
              <a:off x="6648750" y="3776225"/>
              <a:ext cx="100950" cy="182675"/>
            </a:xfrm>
            <a:custGeom>
              <a:avLst/>
              <a:gdLst/>
              <a:ahLst/>
              <a:cxnLst/>
              <a:rect l="l" t="t" r="r" b="b"/>
              <a:pathLst>
                <a:path w="4038" h="7307" extrusionOk="0">
                  <a:moveTo>
                    <a:pt x="4037" y="1"/>
                  </a:moveTo>
                  <a:lnTo>
                    <a:pt x="3823" y="265"/>
                  </a:lnTo>
                  <a:cubicBezTo>
                    <a:pt x="3760" y="340"/>
                    <a:pt x="3672" y="453"/>
                    <a:pt x="3584" y="579"/>
                  </a:cubicBezTo>
                  <a:cubicBezTo>
                    <a:pt x="3496" y="692"/>
                    <a:pt x="3396" y="843"/>
                    <a:pt x="3295" y="1007"/>
                  </a:cubicBezTo>
                  <a:cubicBezTo>
                    <a:pt x="3081" y="1334"/>
                    <a:pt x="2855" y="1749"/>
                    <a:pt x="2616" y="2189"/>
                  </a:cubicBezTo>
                  <a:cubicBezTo>
                    <a:pt x="2377" y="2629"/>
                    <a:pt x="2163" y="3119"/>
                    <a:pt x="1937" y="3610"/>
                  </a:cubicBezTo>
                  <a:cubicBezTo>
                    <a:pt x="1711" y="4088"/>
                    <a:pt x="1497" y="4565"/>
                    <a:pt x="1283" y="5006"/>
                  </a:cubicBezTo>
                  <a:cubicBezTo>
                    <a:pt x="1069" y="5458"/>
                    <a:pt x="868" y="5861"/>
                    <a:pt x="680" y="6200"/>
                  </a:cubicBezTo>
                  <a:cubicBezTo>
                    <a:pt x="579" y="6376"/>
                    <a:pt x="491" y="6527"/>
                    <a:pt x="416" y="6653"/>
                  </a:cubicBezTo>
                  <a:lnTo>
                    <a:pt x="302" y="6841"/>
                  </a:lnTo>
                  <a:lnTo>
                    <a:pt x="189" y="7005"/>
                  </a:lnTo>
                  <a:lnTo>
                    <a:pt x="1" y="7307"/>
                  </a:lnTo>
                  <a:lnTo>
                    <a:pt x="227" y="7068"/>
                  </a:lnTo>
                  <a:lnTo>
                    <a:pt x="340" y="6929"/>
                  </a:lnTo>
                  <a:lnTo>
                    <a:pt x="466" y="6753"/>
                  </a:lnTo>
                  <a:cubicBezTo>
                    <a:pt x="554" y="6628"/>
                    <a:pt x="667" y="6489"/>
                    <a:pt x="768" y="6326"/>
                  </a:cubicBezTo>
                  <a:cubicBezTo>
                    <a:pt x="981" y="5999"/>
                    <a:pt x="1220" y="5597"/>
                    <a:pt x="1459" y="5169"/>
                  </a:cubicBezTo>
                  <a:cubicBezTo>
                    <a:pt x="1698" y="4729"/>
                    <a:pt x="1925" y="4238"/>
                    <a:pt x="2151" y="3748"/>
                  </a:cubicBezTo>
                  <a:cubicBezTo>
                    <a:pt x="2377" y="3258"/>
                    <a:pt x="2578" y="2780"/>
                    <a:pt x="2792" y="2340"/>
                  </a:cubicBezTo>
                  <a:cubicBezTo>
                    <a:pt x="3006" y="1887"/>
                    <a:pt x="3207" y="1472"/>
                    <a:pt x="3396" y="1132"/>
                  </a:cubicBezTo>
                  <a:cubicBezTo>
                    <a:pt x="3484" y="956"/>
                    <a:pt x="3572" y="806"/>
                    <a:pt x="3647" y="667"/>
                  </a:cubicBezTo>
                  <a:cubicBezTo>
                    <a:pt x="3723" y="516"/>
                    <a:pt x="3798" y="403"/>
                    <a:pt x="3861" y="315"/>
                  </a:cubicBezTo>
                  <a:lnTo>
                    <a:pt x="40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34"/>
            <p:cNvSpPr/>
            <p:nvPr/>
          </p:nvSpPr>
          <p:spPr>
            <a:xfrm>
              <a:off x="6632400" y="3708325"/>
              <a:ext cx="28325" cy="120750"/>
            </a:xfrm>
            <a:custGeom>
              <a:avLst/>
              <a:gdLst/>
              <a:ahLst/>
              <a:cxnLst/>
              <a:rect l="l" t="t" r="r" b="b"/>
              <a:pathLst>
                <a:path w="1133" h="4830" extrusionOk="0">
                  <a:moveTo>
                    <a:pt x="541" y="1"/>
                  </a:moveTo>
                  <a:lnTo>
                    <a:pt x="516" y="51"/>
                  </a:lnTo>
                  <a:cubicBezTo>
                    <a:pt x="491" y="89"/>
                    <a:pt x="453" y="152"/>
                    <a:pt x="416" y="227"/>
                  </a:cubicBezTo>
                  <a:cubicBezTo>
                    <a:pt x="302" y="428"/>
                    <a:pt x="214" y="654"/>
                    <a:pt x="152" y="881"/>
                  </a:cubicBezTo>
                  <a:cubicBezTo>
                    <a:pt x="64" y="1208"/>
                    <a:pt x="13" y="1535"/>
                    <a:pt x="1" y="1862"/>
                  </a:cubicBezTo>
                  <a:cubicBezTo>
                    <a:pt x="1" y="2201"/>
                    <a:pt x="64" y="2528"/>
                    <a:pt x="177" y="2843"/>
                  </a:cubicBezTo>
                  <a:cubicBezTo>
                    <a:pt x="290" y="3081"/>
                    <a:pt x="416" y="3320"/>
                    <a:pt x="567" y="3547"/>
                  </a:cubicBezTo>
                  <a:cubicBezTo>
                    <a:pt x="692" y="3735"/>
                    <a:pt x="818" y="3924"/>
                    <a:pt x="906" y="4125"/>
                  </a:cubicBezTo>
                  <a:cubicBezTo>
                    <a:pt x="982" y="4276"/>
                    <a:pt x="1044" y="4440"/>
                    <a:pt x="1082" y="4616"/>
                  </a:cubicBezTo>
                  <a:cubicBezTo>
                    <a:pt x="1095" y="4691"/>
                    <a:pt x="1107" y="4766"/>
                    <a:pt x="1107" y="4829"/>
                  </a:cubicBezTo>
                  <a:cubicBezTo>
                    <a:pt x="1120" y="4754"/>
                    <a:pt x="1132" y="4666"/>
                    <a:pt x="1132" y="4578"/>
                  </a:cubicBezTo>
                  <a:cubicBezTo>
                    <a:pt x="1132" y="4377"/>
                    <a:pt x="1095" y="4175"/>
                    <a:pt x="1044" y="3987"/>
                  </a:cubicBezTo>
                  <a:cubicBezTo>
                    <a:pt x="982" y="3748"/>
                    <a:pt x="881" y="3509"/>
                    <a:pt x="780" y="3283"/>
                  </a:cubicBezTo>
                  <a:cubicBezTo>
                    <a:pt x="642" y="3056"/>
                    <a:pt x="529" y="2817"/>
                    <a:pt x="428" y="2566"/>
                  </a:cubicBezTo>
                  <a:cubicBezTo>
                    <a:pt x="315" y="2302"/>
                    <a:pt x="252" y="2025"/>
                    <a:pt x="252" y="1749"/>
                  </a:cubicBezTo>
                  <a:cubicBezTo>
                    <a:pt x="227" y="1459"/>
                    <a:pt x="252" y="1170"/>
                    <a:pt x="302" y="881"/>
                  </a:cubicBezTo>
                  <a:cubicBezTo>
                    <a:pt x="340" y="667"/>
                    <a:pt x="390" y="453"/>
                    <a:pt x="466" y="240"/>
                  </a:cubicBezTo>
                  <a:cubicBezTo>
                    <a:pt x="479" y="164"/>
                    <a:pt x="504" y="101"/>
                    <a:pt x="529" y="63"/>
                  </a:cubicBezTo>
                  <a:lnTo>
                    <a:pt x="5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34"/>
            <p:cNvSpPr/>
            <p:nvPr/>
          </p:nvSpPr>
          <p:spPr>
            <a:xfrm>
              <a:off x="6705650" y="3629100"/>
              <a:ext cx="67625" cy="118550"/>
            </a:xfrm>
            <a:custGeom>
              <a:avLst/>
              <a:gdLst/>
              <a:ahLst/>
              <a:cxnLst/>
              <a:rect l="l" t="t" r="r" b="b"/>
              <a:pathLst>
                <a:path w="2705" h="4742" extrusionOk="0">
                  <a:moveTo>
                    <a:pt x="2704" y="1"/>
                  </a:moveTo>
                  <a:lnTo>
                    <a:pt x="2566" y="164"/>
                  </a:lnTo>
                  <a:cubicBezTo>
                    <a:pt x="2478" y="277"/>
                    <a:pt x="2340" y="428"/>
                    <a:pt x="2201" y="642"/>
                  </a:cubicBezTo>
                  <a:cubicBezTo>
                    <a:pt x="2050" y="843"/>
                    <a:pt x="1887" y="1082"/>
                    <a:pt x="1698" y="1346"/>
                  </a:cubicBezTo>
                  <a:cubicBezTo>
                    <a:pt x="1522" y="1610"/>
                    <a:pt x="1346" y="1900"/>
                    <a:pt x="1183" y="2201"/>
                  </a:cubicBezTo>
                  <a:cubicBezTo>
                    <a:pt x="1007" y="2503"/>
                    <a:pt x="843" y="2805"/>
                    <a:pt x="692" y="3107"/>
                  </a:cubicBezTo>
                  <a:cubicBezTo>
                    <a:pt x="554" y="3396"/>
                    <a:pt x="428" y="3685"/>
                    <a:pt x="328" y="3924"/>
                  </a:cubicBezTo>
                  <a:cubicBezTo>
                    <a:pt x="214" y="4163"/>
                    <a:pt x="139" y="4377"/>
                    <a:pt x="89" y="4515"/>
                  </a:cubicBezTo>
                  <a:lnTo>
                    <a:pt x="1" y="4741"/>
                  </a:lnTo>
                  <a:lnTo>
                    <a:pt x="114" y="4528"/>
                  </a:lnTo>
                  <a:cubicBezTo>
                    <a:pt x="177" y="4389"/>
                    <a:pt x="265" y="4188"/>
                    <a:pt x="378" y="3962"/>
                  </a:cubicBezTo>
                  <a:cubicBezTo>
                    <a:pt x="504" y="3723"/>
                    <a:pt x="642" y="3459"/>
                    <a:pt x="780" y="3170"/>
                  </a:cubicBezTo>
                  <a:cubicBezTo>
                    <a:pt x="931" y="2893"/>
                    <a:pt x="1095" y="2591"/>
                    <a:pt x="1271" y="2289"/>
                  </a:cubicBezTo>
                  <a:cubicBezTo>
                    <a:pt x="1434" y="2000"/>
                    <a:pt x="1610" y="1698"/>
                    <a:pt x="1774" y="1434"/>
                  </a:cubicBezTo>
                  <a:cubicBezTo>
                    <a:pt x="1950" y="1170"/>
                    <a:pt x="2101" y="919"/>
                    <a:pt x="2251" y="705"/>
                  </a:cubicBezTo>
                  <a:cubicBezTo>
                    <a:pt x="2402" y="504"/>
                    <a:pt x="2503" y="315"/>
                    <a:pt x="2578" y="189"/>
                  </a:cubicBezTo>
                  <a:lnTo>
                    <a:pt x="27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34"/>
            <p:cNvSpPr/>
            <p:nvPr/>
          </p:nvSpPr>
          <p:spPr>
            <a:xfrm>
              <a:off x="6677675" y="3691350"/>
              <a:ext cx="13225" cy="71075"/>
            </a:xfrm>
            <a:custGeom>
              <a:avLst/>
              <a:gdLst/>
              <a:ahLst/>
              <a:cxnLst/>
              <a:rect l="l" t="t" r="r" b="b"/>
              <a:pathLst>
                <a:path w="529" h="2843" extrusionOk="0">
                  <a:moveTo>
                    <a:pt x="529" y="1"/>
                  </a:moveTo>
                  <a:lnTo>
                    <a:pt x="491" y="114"/>
                  </a:lnTo>
                  <a:cubicBezTo>
                    <a:pt x="466" y="202"/>
                    <a:pt x="415" y="302"/>
                    <a:pt x="378" y="428"/>
                  </a:cubicBezTo>
                  <a:cubicBezTo>
                    <a:pt x="340" y="566"/>
                    <a:pt x="290" y="730"/>
                    <a:pt x="252" y="906"/>
                  </a:cubicBezTo>
                  <a:cubicBezTo>
                    <a:pt x="214" y="1069"/>
                    <a:pt x="176" y="1245"/>
                    <a:pt x="139" y="1434"/>
                  </a:cubicBezTo>
                  <a:cubicBezTo>
                    <a:pt x="101" y="1610"/>
                    <a:pt x="76" y="1786"/>
                    <a:pt x="63" y="1962"/>
                  </a:cubicBezTo>
                  <a:cubicBezTo>
                    <a:pt x="38" y="2126"/>
                    <a:pt x="26" y="2277"/>
                    <a:pt x="26" y="2415"/>
                  </a:cubicBezTo>
                  <a:cubicBezTo>
                    <a:pt x="13" y="2553"/>
                    <a:pt x="26" y="2641"/>
                    <a:pt x="13" y="2729"/>
                  </a:cubicBezTo>
                  <a:cubicBezTo>
                    <a:pt x="0" y="2805"/>
                    <a:pt x="13" y="2842"/>
                    <a:pt x="13" y="2842"/>
                  </a:cubicBezTo>
                  <a:lnTo>
                    <a:pt x="38" y="2717"/>
                  </a:lnTo>
                  <a:lnTo>
                    <a:pt x="88" y="2390"/>
                  </a:lnTo>
                  <a:cubicBezTo>
                    <a:pt x="114" y="2264"/>
                    <a:pt x="151" y="2101"/>
                    <a:pt x="176" y="1937"/>
                  </a:cubicBezTo>
                  <a:cubicBezTo>
                    <a:pt x="202" y="1774"/>
                    <a:pt x="227" y="1598"/>
                    <a:pt x="265" y="1422"/>
                  </a:cubicBezTo>
                  <a:cubicBezTo>
                    <a:pt x="302" y="1245"/>
                    <a:pt x="327" y="1069"/>
                    <a:pt x="365" y="906"/>
                  </a:cubicBezTo>
                  <a:cubicBezTo>
                    <a:pt x="390" y="730"/>
                    <a:pt x="415" y="592"/>
                    <a:pt x="453" y="441"/>
                  </a:cubicBezTo>
                  <a:lnTo>
                    <a:pt x="516" y="126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3B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34"/>
            <p:cNvSpPr/>
            <p:nvPr/>
          </p:nvSpPr>
          <p:spPr>
            <a:xfrm>
              <a:off x="6668875" y="3884050"/>
              <a:ext cx="65400" cy="94650"/>
            </a:xfrm>
            <a:custGeom>
              <a:avLst/>
              <a:gdLst/>
              <a:ahLst/>
              <a:cxnLst/>
              <a:rect l="l" t="t" r="r" b="b"/>
              <a:pathLst>
                <a:path w="2616" h="3786" extrusionOk="0">
                  <a:moveTo>
                    <a:pt x="2616" y="1"/>
                  </a:moveTo>
                  <a:lnTo>
                    <a:pt x="2503" y="164"/>
                  </a:lnTo>
                  <a:lnTo>
                    <a:pt x="2201" y="592"/>
                  </a:lnTo>
                  <a:lnTo>
                    <a:pt x="1786" y="1196"/>
                  </a:lnTo>
                  <a:cubicBezTo>
                    <a:pt x="1635" y="1422"/>
                    <a:pt x="1472" y="1661"/>
                    <a:pt x="1321" y="1887"/>
                  </a:cubicBezTo>
                  <a:cubicBezTo>
                    <a:pt x="1157" y="2126"/>
                    <a:pt x="981" y="2365"/>
                    <a:pt x="830" y="2591"/>
                  </a:cubicBezTo>
                  <a:lnTo>
                    <a:pt x="415" y="3195"/>
                  </a:lnTo>
                  <a:lnTo>
                    <a:pt x="114" y="3622"/>
                  </a:lnTo>
                  <a:lnTo>
                    <a:pt x="0" y="3786"/>
                  </a:lnTo>
                  <a:lnTo>
                    <a:pt x="126" y="3648"/>
                  </a:lnTo>
                  <a:cubicBezTo>
                    <a:pt x="202" y="3560"/>
                    <a:pt x="315" y="3421"/>
                    <a:pt x="453" y="3258"/>
                  </a:cubicBezTo>
                  <a:cubicBezTo>
                    <a:pt x="579" y="3094"/>
                    <a:pt x="742" y="2906"/>
                    <a:pt x="893" y="2692"/>
                  </a:cubicBezTo>
                  <a:cubicBezTo>
                    <a:pt x="1057" y="2478"/>
                    <a:pt x="1220" y="2252"/>
                    <a:pt x="1384" y="2013"/>
                  </a:cubicBezTo>
                  <a:cubicBezTo>
                    <a:pt x="1560" y="1774"/>
                    <a:pt x="1711" y="1522"/>
                    <a:pt x="1861" y="1296"/>
                  </a:cubicBezTo>
                  <a:cubicBezTo>
                    <a:pt x="2012" y="1070"/>
                    <a:pt x="2138" y="843"/>
                    <a:pt x="2251" y="655"/>
                  </a:cubicBezTo>
                  <a:cubicBezTo>
                    <a:pt x="2364" y="466"/>
                    <a:pt x="2452" y="303"/>
                    <a:pt x="2515" y="190"/>
                  </a:cubicBezTo>
                  <a:lnTo>
                    <a:pt x="26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34"/>
            <p:cNvSpPr/>
            <p:nvPr/>
          </p:nvSpPr>
          <p:spPr>
            <a:xfrm>
              <a:off x="6550350" y="4069850"/>
              <a:ext cx="94650" cy="98750"/>
            </a:xfrm>
            <a:custGeom>
              <a:avLst/>
              <a:gdLst/>
              <a:ahLst/>
              <a:cxnLst/>
              <a:rect l="l" t="t" r="r" b="b"/>
              <a:pathLst>
                <a:path w="3786" h="3950" extrusionOk="0">
                  <a:moveTo>
                    <a:pt x="3786" y="1"/>
                  </a:moveTo>
                  <a:lnTo>
                    <a:pt x="3635" y="214"/>
                  </a:lnTo>
                  <a:cubicBezTo>
                    <a:pt x="3534" y="340"/>
                    <a:pt x="3396" y="529"/>
                    <a:pt x="3232" y="743"/>
                  </a:cubicBezTo>
                  <a:cubicBezTo>
                    <a:pt x="3081" y="969"/>
                    <a:pt x="2880" y="1208"/>
                    <a:pt x="2667" y="1459"/>
                  </a:cubicBezTo>
                  <a:cubicBezTo>
                    <a:pt x="2453" y="1711"/>
                    <a:pt x="2214" y="1975"/>
                    <a:pt x="1975" y="2214"/>
                  </a:cubicBezTo>
                  <a:cubicBezTo>
                    <a:pt x="1736" y="2453"/>
                    <a:pt x="1510" y="2692"/>
                    <a:pt x="1271" y="2905"/>
                  </a:cubicBezTo>
                  <a:cubicBezTo>
                    <a:pt x="1032" y="3119"/>
                    <a:pt x="818" y="3308"/>
                    <a:pt x="642" y="3459"/>
                  </a:cubicBezTo>
                  <a:cubicBezTo>
                    <a:pt x="453" y="3610"/>
                    <a:pt x="290" y="3735"/>
                    <a:pt x="177" y="3811"/>
                  </a:cubicBezTo>
                  <a:lnTo>
                    <a:pt x="1" y="3949"/>
                  </a:lnTo>
                  <a:lnTo>
                    <a:pt x="189" y="3848"/>
                  </a:lnTo>
                  <a:cubicBezTo>
                    <a:pt x="302" y="3786"/>
                    <a:pt x="466" y="3698"/>
                    <a:pt x="655" y="3547"/>
                  </a:cubicBezTo>
                  <a:cubicBezTo>
                    <a:pt x="856" y="3408"/>
                    <a:pt x="1070" y="3245"/>
                    <a:pt x="1308" y="3044"/>
                  </a:cubicBezTo>
                  <a:cubicBezTo>
                    <a:pt x="1547" y="2842"/>
                    <a:pt x="1799" y="2616"/>
                    <a:pt x="2038" y="2365"/>
                  </a:cubicBezTo>
                  <a:cubicBezTo>
                    <a:pt x="2277" y="2113"/>
                    <a:pt x="2516" y="1849"/>
                    <a:pt x="2729" y="1572"/>
                  </a:cubicBezTo>
                  <a:cubicBezTo>
                    <a:pt x="2943" y="1308"/>
                    <a:pt x="3132" y="1044"/>
                    <a:pt x="3283" y="818"/>
                  </a:cubicBezTo>
                  <a:cubicBezTo>
                    <a:pt x="3446" y="579"/>
                    <a:pt x="3572" y="378"/>
                    <a:pt x="3647" y="227"/>
                  </a:cubicBezTo>
                  <a:lnTo>
                    <a:pt x="37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34"/>
            <p:cNvSpPr/>
            <p:nvPr/>
          </p:nvSpPr>
          <p:spPr>
            <a:xfrm>
              <a:off x="6518600" y="4115425"/>
              <a:ext cx="7250" cy="65100"/>
            </a:xfrm>
            <a:custGeom>
              <a:avLst/>
              <a:gdLst/>
              <a:ahLst/>
              <a:cxnLst/>
              <a:rect l="l" t="t" r="r" b="b"/>
              <a:pathLst>
                <a:path w="290" h="2604" extrusionOk="0">
                  <a:moveTo>
                    <a:pt x="290" y="1"/>
                  </a:moveTo>
                  <a:lnTo>
                    <a:pt x="265" y="127"/>
                  </a:lnTo>
                  <a:cubicBezTo>
                    <a:pt x="239" y="190"/>
                    <a:pt x="214" y="303"/>
                    <a:pt x="177" y="428"/>
                  </a:cubicBezTo>
                  <a:cubicBezTo>
                    <a:pt x="151" y="554"/>
                    <a:pt x="126" y="705"/>
                    <a:pt x="101" y="856"/>
                  </a:cubicBezTo>
                  <a:cubicBezTo>
                    <a:pt x="76" y="1007"/>
                    <a:pt x="51" y="1183"/>
                    <a:pt x="38" y="1346"/>
                  </a:cubicBezTo>
                  <a:cubicBezTo>
                    <a:pt x="13" y="1510"/>
                    <a:pt x="13" y="1673"/>
                    <a:pt x="1" y="1812"/>
                  </a:cubicBezTo>
                  <a:cubicBezTo>
                    <a:pt x="1" y="1963"/>
                    <a:pt x="1" y="2101"/>
                    <a:pt x="1" y="2227"/>
                  </a:cubicBezTo>
                  <a:cubicBezTo>
                    <a:pt x="1" y="2340"/>
                    <a:pt x="26" y="2428"/>
                    <a:pt x="26" y="2503"/>
                  </a:cubicBezTo>
                  <a:lnTo>
                    <a:pt x="38" y="2604"/>
                  </a:lnTo>
                  <a:lnTo>
                    <a:pt x="51" y="2491"/>
                  </a:lnTo>
                  <a:lnTo>
                    <a:pt x="89" y="2189"/>
                  </a:lnTo>
                  <a:lnTo>
                    <a:pt x="126" y="1774"/>
                  </a:lnTo>
                  <a:cubicBezTo>
                    <a:pt x="139" y="1623"/>
                    <a:pt x="151" y="1460"/>
                    <a:pt x="177" y="1309"/>
                  </a:cubicBezTo>
                  <a:cubicBezTo>
                    <a:pt x="189" y="1145"/>
                    <a:pt x="202" y="994"/>
                    <a:pt x="214" y="831"/>
                  </a:cubicBezTo>
                  <a:cubicBezTo>
                    <a:pt x="227" y="680"/>
                    <a:pt x="239" y="542"/>
                    <a:pt x="252" y="416"/>
                  </a:cubicBezTo>
                  <a:lnTo>
                    <a:pt x="290" y="114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34"/>
            <p:cNvSpPr/>
            <p:nvPr/>
          </p:nvSpPr>
          <p:spPr>
            <a:xfrm>
              <a:off x="6561050" y="3930575"/>
              <a:ext cx="20125" cy="158800"/>
            </a:xfrm>
            <a:custGeom>
              <a:avLst/>
              <a:gdLst/>
              <a:ahLst/>
              <a:cxnLst/>
              <a:rect l="l" t="t" r="r" b="b"/>
              <a:pathLst>
                <a:path w="805" h="6352" extrusionOk="0">
                  <a:moveTo>
                    <a:pt x="742" y="1"/>
                  </a:moveTo>
                  <a:lnTo>
                    <a:pt x="742" y="265"/>
                  </a:lnTo>
                  <a:cubicBezTo>
                    <a:pt x="742" y="429"/>
                    <a:pt x="742" y="680"/>
                    <a:pt x="717" y="969"/>
                  </a:cubicBezTo>
                  <a:cubicBezTo>
                    <a:pt x="704" y="1246"/>
                    <a:pt x="667" y="1598"/>
                    <a:pt x="629" y="1975"/>
                  </a:cubicBezTo>
                  <a:cubicBezTo>
                    <a:pt x="579" y="2352"/>
                    <a:pt x="516" y="2742"/>
                    <a:pt x="453" y="3145"/>
                  </a:cubicBezTo>
                  <a:cubicBezTo>
                    <a:pt x="377" y="3547"/>
                    <a:pt x="315" y="3937"/>
                    <a:pt x="252" y="4327"/>
                  </a:cubicBezTo>
                  <a:cubicBezTo>
                    <a:pt x="189" y="4704"/>
                    <a:pt x="139" y="5056"/>
                    <a:pt x="101" y="5358"/>
                  </a:cubicBezTo>
                  <a:cubicBezTo>
                    <a:pt x="50" y="5647"/>
                    <a:pt x="38" y="5899"/>
                    <a:pt x="25" y="6075"/>
                  </a:cubicBezTo>
                  <a:lnTo>
                    <a:pt x="0" y="6351"/>
                  </a:lnTo>
                  <a:lnTo>
                    <a:pt x="50" y="6075"/>
                  </a:lnTo>
                  <a:cubicBezTo>
                    <a:pt x="76" y="5886"/>
                    <a:pt x="126" y="5634"/>
                    <a:pt x="176" y="5333"/>
                  </a:cubicBezTo>
                  <a:cubicBezTo>
                    <a:pt x="227" y="5043"/>
                    <a:pt x="302" y="4691"/>
                    <a:pt x="377" y="4314"/>
                  </a:cubicBezTo>
                  <a:cubicBezTo>
                    <a:pt x="440" y="3937"/>
                    <a:pt x="528" y="3522"/>
                    <a:pt x="591" y="3120"/>
                  </a:cubicBezTo>
                  <a:cubicBezTo>
                    <a:pt x="667" y="2730"/>
                    <a:pt x="717" y="2315"/>
                    <a:pt x="755" y="1937"/>
                  </a:cubicBezTo>
                  <a:cubicBezTo>
                    <a:pt x="792" y="1560"/>
                    <a:pt x="805" y="1221"/>
                    <a:pt x="805" y="932"/>
                  </a:cubicBezTo>
                  <a:cubicBezTo>
                    <a:pt x="805" y="705"/>
                    <a:pt x="792" y="479"/>
                    <a:pt x="767" y="252"/>
                  </a:cubicBezTo>
                  <a:cubicBezTo>
                    <a:pt x="755" y="89"/>
                    <a:pt x="742" y="1"/>
                    <a:pt x="7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34"/>
            <p:cNvSpPr/>
            <p:nvPr/>
          </p:nvSpPr>
          <p:spPr>
            <a:xfrm>
              <a:off x="6613850" y="3836900"/>
              <a:ext cx="10100" cy="123900"/>
            </a:xfrm>
            <a:custGeom>
              <a:avLst/>
              <a:gdLst/>
              <a:ahLst/>
              <a:cxnLst/>
              <a:rect l="l" t="t" r="r" b="b"/>
              <a:pathLst>
                <a:path w="404" h="4956" extrusionOk="0">
                  <a:moveTo>
                    <a:pt x="1" y="1"/>
                  </a:moveTo>
                  <a:lnTo>
                    <a:pt x="26" y="189"/>
                  </a:lnTo>
                  <a:cubicBezTo>
                    <a:pt x="51" y="315"/>
                    <a:pt x="76" y="504"/>
                    <a:pt x="114" y="717"/>
                  </a:cubicBezTo>
                  <a:cubicBezTo>
                    <a:pt x="139" y="931"/>
                    <a:pt x="164" y="1208"/>
                    <a:pt x="202" y="1485"/>
                  </a:cubicBezTo>
                  <a:cubicBezTo>
                    <a:pt x="227" y="1761"/>
                    <a:pt x="252" y="2076"/>
                    <a:pt x="265" y="2377"/>
                  </a:cubicBezTo>
                  <a:cubicBezTo>
                    <a:pt x="265" y="2692"/>
                    <a:pt x="277" y="3006"/>
                    <a:pt x="265" y="3308"/>
                  </a:cubicBezTo>
                  <a:cubicBezTo>
                    <a:pt x="265" y="3597"/>
                    <a:pt x="252" y="3886"/>
                    <a:pt x="240" y="4138"/>
                  </a:cubicBezTo>
                  <a:cubicBezTo>
                    <a:pt x="215" y="4377"/>
                    <a:pt x="202" y="4578"/>
                    <a:pt x="189" y="4729"/>
                  </a:cubicBezTo>
                  <a:lnTo>
                    <a:pt x="177" y="4955"/>
                  </a:lnTo>
                  <a:lnTo>
                    <a:pt x="215" y="4729"/>
                  </a:lnTo>
                  <a:cubicBezTo>
                    <a:pt x="240" y="4578"/>
                    <a:pt x="290" y="4364"/>
                    <a:pt x="315" y="4113"/>
                  </a:cubicBezTo>
                  <a:cubicBezTo>
                    <a:pt x="340" y="3861"/>
                    <a:pt x="378" y="3572"/>
                    <a:pt x="391" y="3258"/>
                  </a:cubicBezTo>
                  <a:cubicBezTo>
                    <a:pt x="403" y="2956"/>
                    <a:pt x="403" y="2629"/>
                    <a:pt x="403" y="2314"/>
                  </a:cubicBezTo>
                  <a:cubicBezTo>
                    <a:pt x="378" y="2000"/>
                    <a:pt x="353" y="1686"/>
                    <a:pt x="315" y="1409"/>
                  </a:cubicBezTo>
                  <a:cubicBezTo>
                    <a:pt x="290" y="1132"/>
                    <a:pt x="227" y="881"/>
                    <a:pt x="189" y="667"/>
                  </a:cubicBezTo>
                  <a:cubicBezTo>
                    <a:pt x="139" y="453"/>
                    <a:pt x="89" y="290"/>
                    <a:pt x="51" y="17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7" name="Google Shape;5337;p34"/>
          <p:cNvGrpSpPr/>
          <p:nvPr/>
        </p:nvGrpSpPr>
        <p:grpSpPr>
          <a:xfrm>
            <a:off x="312924" y="2681394"/>
            <a:ext cx="2037216" cy="2385917"/>
            <a:chOff x="1612250" y="304925"/>
            <a:chExt cx="4356750" cy="5102475"/>
          </a:xfrm>
        </p:grpSpPr>
        <p:sp>
          <p:nvSpPr>
            <p:cNvPr id="5338" name="Google Shape;5338;p34"/>
            <p:cNvSpPr/>
            <p:nvPr/>
          </p:nvSpPr>
          <p:spPr>
            <a:xfrm>
              <a:off x="1763275" y="437250"/>
              <a:ext cx="4069400" cy="4836500"/>
            </a:xfrm>
            <a:custGeom>
              <a:avLst/>
              <a:gdLst/>
              <a:ahLst/>
              <a:cxnLst/>
              <a:rect l="l" t="t" r="r" b="b"/>
              <a:pathLst>
                <a:path w="162776" h="193460" extrusionOk="0">
                  <a:moveTo>
                    <a:pt x="96436" y="0"/>
                  </a:moveTo>
                  <a:cubicBezTo>
                    <a:pt x="94191" y="0"/>
                    <a:pt x="92854" y="1764"/>
                    <a:pt x="91892" y="3101"/>
                  </a:cubicBezTo>
                  <a:cubicBezTo>
                    <a:pt x="91411" y="3795"/>
                    <a:pt x="90876" y="4490"/>
                    <a:pt x="90288" y="5078"/>
                  </a:cubicBezTo>
                  <a:cubicBezTo>
                    <a:pt x="89326" y="5987"/>
                    <a:pt x="88631" y="7163"/>
                    <a:pt x="88257" y="8393"/>
                  </a:cubicBezTo>
                  <a:cubicBezTo>
                    <a:pt x="87936" y="8553"/>
                    <a:pt x="87616" y="8767"/>
                    <a:pt x="87348" y="9034"/>
                  </a:cubicBezTo>
                  <a:cubicBezTo>
                    <a:pt x="85852" y="10638"/>
                    <a:pt x="84729" y="12616"/>
                    <a:pt x="84141" y="14808"/>
                  </a:cubicBezTo>
                  <a:cubicBezTo>
                    <a:pt x="84034" y="15289"/>
                    <a:pt x="83820" y="15930"/>
                    <a:pt x="83660" y="16625"/>
                  </a:cubicBezTo>
                  <a:cubicBezTo>
                    <a:pt x="83179" y="17106"/>
                    <a:pt x="82858" y="17748"/>
                    <a:pt x="82804" y="18443"/>
                  </a:cubicBezTo>
                  <a:lnTo>
                    <a:pt x="82804" y="18763"/>
                  </a:lnTo>
                  <a:lnTo>
                    <a:pt x="82804" y="18924"/>
                  </a:lnTo>
                  <a:lnTo>
                    <a:pt x="82804" y="19939"/>
                  </a:lnTo>
                  <a:lnTo>
                    <a:pt x="82804" y="20046"/>
                  </a:lnTo>
                  <a:cubicBezTo>
                    <a:pt x="82804" y="20207"/>
                    <a:pt x="82858" y="20367"/>
                    <a:pt x="82858" y="20581"/>
                  </a:cubicBezTo>
                  <a:cubicBezTo>
                    <a:pt x="82751" y="20848"/>
                    <a:pt x="82644" y="21115"/>
                    <a:pt x="82591" y="21383"/>
                  </a:cubicBezTo>
                  <a:cubicBezTo>
                    <a:pt x="82323" y="22826"/>
                    <a:pt x="82163" y="24269"/>
                    <a:pt x="82163" y="25713"/>
                  </a:cubicBezTo>
                  <a:cubicBezTo>
                    <a:pt x="81735" y="26247"/>
                    <a:pt x="81522" y="26942"/>
                    <a:pt x="81628" y="27584"/>
                  </a:cubicBezTo>
                  <a:cubicBezTo>
                    <a:pt x="81628" y="27584"/>
                    <a:pt x="81682" y="28065"/>
                    <a:pt x="81682" y="28118"/>
                  </a:cubicBezTo>
                  <a:cubicBezTo>
                    <a:pt x="81735" y="28386"/>
                    <a:pt x="81789" y="28813"/>
                    <a:pt x="81896" y="29294"/>
                  </a:cubicBezTo>
                  <a:lnTo>
                    <a:pt x="81896" y="29348"/>
                  </a:lnTo>
                  <a:cubicBezTo>
                    <a:pt x="82003" y="29829"/>
                    <a:pt x="82163" y="30363"/>
                    <a:pt x="82323" y="30898"/>
                  </a:cubicBezTo>
                  <a:lnTo>
                    <a:pt x="82377" y="31005"/>
                  </a:lnTo>
                  <a:cubicBezTo>
                    <a:pt x="82537" y="31539"/>
                    <a:pt x="82751" y="32074"/>
                    <a:pt x="83018" y="32662"/>
                  </a:cubicBezTo>
                  <a:lnTo>
                    <a:pt x="83072" y="32769"/>
                  </a:lnTo>
                  <a:cubicBezTo>
                    <a:pt x="83018" y="33036"/>
                    <a:pt x="82965" y="33304"/>
                    <a:pt x="82965" y="33571"/>
                  </a:cubicBezTo>
                  <a:cubicBezTo>
                    <a:pt x="82911" y="34800"/>
                    <a:pt x="82911" y="36083"/>
                    <a:pt x="83018" y="37313"/>
                  </a:cubicBezTo>
                  <a:cubicBezTo>
                    <a:pt x="82858" y="37580"/>
                    <a:pt x="82804" y="37847"/>
                    <a:pt x="82751" y="38115"/>
                  </a:cubicBezTo>
                  <a:lnTo>
                    <a:pt x="82751" y="38382"/>
                  </a:lnTo>
                  <a:cubicBezTo>
                    <a:pt x="82751" y="38542"/>
                    <a:pt x="82751" y="38703"/>
                    <a:pt x="82751" y="38863"/>
                  </a:cubicBezTo>
                  <a:cubicBezTo>
                    <a:pt x="82698" y="39558"/>
                    <a:pt x="82698" y="40199"/>
                    <a:pt x="82804" y="40841"/>
                  </a:cubicBezTo>
                  <a:cubicBezTo>
                    <a:pt x="82911" y="41643"/>
                    <a:pt x="83072" y="42445"/>
                    <a:pt x="83286" y="43246"/>
                  </a:cubicBezTo>
                  <a:lnTo>
                    <a:pt x="83286" y="43300"/>
                  </a:lnTo>
                  <a:cubicBezTo>
                    <a:pt x="83499" y="44102"/>
                    <a:pt x="83767" y="44957"/>
                    <a:pt x="84034" y="45652"/>
                  </a:cubicBezTo>
                  <a:lnTo>
                    <a:pt x="84194" y="45973"/>
                  </a:lnTo>
                  <a:cubicBezTo>
                    <a:pt x="83874" y="46668"/>
                    <a:pt x="83767" y="47470"/>
                    <a:pt x="83874" y="48218"/>
                  </a:cubicBezTo>
                  <a:cubicBezTo>
                    <a:pt x="84034" y="49394"/>
                    <a:pt x="84034" y="50623"/>
                    <a:pt x="83874" y="51800"/>
                  </a:cubicBezTo>
                  <a:cubicBezTo>
                    <a:pt x="83179" y="54045"/>
                    <a:pt x="83018" y="56504"/>
                    <a:pt x="83446" y="58802"/>
                  </a:cubicBezTo>
                  <a:cubicBezTo>
                    <a:pt x="82804" y="59604"/>
                    <a:pt x="82698" y="60673"/>
                    <a:pt x="83072" y="61582"/>
                  </a:cubicBezTo>
                  <a:lnTo>
                    <a:pt x="83232" y="61903"/>
                  </a:lnTo>
                  <a:lnTo>
                    <a:pt x="83286" y="62063"/>
                  </a:lnTo>
                  <a:cubicBezTo>
                    <a:pt x="83339" y="62170"/>
                    <a:pt x="83393" y="62277"/>
                    <a:pt x="83446" y="62437"/>
                  </a:cubicBezTo>
                  <a:cubicBezTo>
                    <a:pt x="82751" y="62544"/>
                    <a:pt x="82323" y="62651"/>
                    <a:pt x="82270" y="62651"/>
                  </a:cubicBezTo>
                  <a:cubicBezTo>
                    <a:pt x="80559" y="63025"/>
                    <a:pt x="79330" y="64576"/>
                    <a:pt x="79330" y="66340"/>
                  </a:cubicBezTo>
                  <a:lnTo>
                    <a:pt x="79330" y="69013"/>
                  </a:lnTo>
                  <a:cubicBezTo>
                    <a:pt x="79009" y="69387"/>
                    <a:pt x="78795" y="69814"/>
                    <a:pt x="78635" y="70242"/>
                  </a:cubicBezTo>
                  <a:lnTo>
                    <a:pt x="78100" y="70402"/>
                  </a:lnTo>
                  <a:cubicBezTo>
                    <a:pt x="75000" y="71525"/>
                    <a:pt x="73129" y="74037"/>
                    <a:pt x="73129" y="77085"/>
                  </a:cubicBezTo>
                  <a:lnTo>
                    <a:pt x="73129" y="85103"/>
                  </a:lnTo>
                  <a:lnTo>
                    <a:pt x="34480" y="87348"/>
                  </a:lnTo>
                  <a:cubicBezTo>
                    <a:pt x="33197" y="87402"/>
                    <a:pt x="32128" y="88150"/>
                    <a:pt x="31540" y="89273"/>
                  </a:cubicBezTo>
                  <a:cubicBezTo>
                    <a:pt x="30898" y="90502"/>
                    <a:pt x="30952" y="91999"/>
                    <a:pt x="31700" y="93175"/>
                  </a:cubicBezTo>
                  <a:cubicBezTo>
                    <a:pt x="32502" y="94404"/>
                    <a:pt x="33838" y="95153"/>
                    <a:pt x="35335" y="95153"/>
                  </a:cubicBezTo>
                  <a:cubicBezTo>
                    <a:pt x="35495" y="96169"/>
                    <a:pt x="35495" y="97238"/>
                    <a:pt x="35335" y="98253"/>
                  </a:cubicBezTo>
                  <a:cubicBezTo>
                    <a:pt x="35068" y="98307"/>
                    <a:pt x="34854" y="98307"/>
                    <a:pt x="34587" y="98360"/>
                  </a:cubicBezTo>
                  <a:lnTo>
                    <a:pt x="27370" y="98841"/>
                  </a:lnTo>
                  <a:cubicBezTo>
                    <a:pt x="26889" y="98895"/>
                    <a:pt x="26408" y="99002"/>
                    <a:pt x="25927" y="99216"/>
                  </a:cubicBezTo>
                  <a:cubicBezTo>
                    <a:pt x="22345" y="101033"/>
                    <a:pt x="19940" y="105470"/>
                    <a:pt x="19940" y="110602"/>
                  </a:cubicBezTo>
                  <a:cubicBezTo>
                    <a:pt x="19886" y="112526"/>
                    <a:pt x="20260" y="114397"/>
                    <a:pt x="20955" y="116215"/>
                  </a:cubicBezTo>
                  <a:lnTo>
                    <a:pt x="14647" y="116642"/>
                  </a:lnTo>
                  <a:cubicBezTo>
                    <a:pt x="14059" y="116696"/>
                    <a:pt x="13471" y="116856"/>
                    <a:pt x="12937" y="117177"/>
                  </a:cubicBezTo>
                  <a:cubicBezTo>
                    <a:pt x="9355" y="119262"/>
                    <a:pt x="7110" y="124287"/>
                    <a:pt x="7163" y="130274"/>
                  </a:cubicBezTo>
                  <a:cubicBezTo>
                    <a:pt x="7110" y="133481"/>
                    <a:pt x="7965" y="136689"/>
                    <a:pt x="9569" y="139468"/>
                  </a:cubicBezTo>
                  <a:lnTo>
                    <a:pt x="4170" y="140003"/>
                  </a:lnTo>
                  <a:cubicBezTo>
                    <a:pt x="2459" y="140163"/>
                    <a:pt x="1016" y="141393"/>
                    <a:pt x="535" y="143050"/>
                  </a:cubicBezTo>
                  <a:cubicBezTo>
                    <a:pt x="0" y="144814"/>
                    <a:pt x="267" y="146739"/>
                    <a:pt x="1337" y="148289"/>
                  </a:cubicBezTo>
                  <a:cubicBezTo>
                    <a:pt x="2372" y="149635"/>
                    <a:pt x="3959" y="150430"/>
                    <a:pt x="5613" y="150430"/>
                  </a:cubicBezTo>
                  <a:cubicBezTo>
                    <a:pt x="5666" y="150430"/>
                    <a:pt x="5720" y="150429"/>
                    <a:pt x="5774" y="150427"/>
                  </a:cubicBezTo>
                  <a:lnTo>
                    <a:pt x="5774" y="150427"/>
                  </a:lnTo>
                  <a:cubicBezTo>
                    <a:pt x="6575" y="155666"/>
                    <a:pt x="6522" y="161011"/>
                    <a:pt x="5720" y="166250"/>
                  </a:cubicBezTo>
                  <a:cubicBezTo>
                    <a:pt x="4063" y="166464"/>
                    <a:pt x="2566" y="167319"/>
                    <a:pt x="1497" y="168602"/>
                  </a:cubicBezTo>
                  <a:cubicBezTo>
                    <a:pt x="374" y="170099"/>
                    <a:pt x="0" y="171970"/>
                    <a:pt x="481" y="173734"/>
                  </a:cubicBezTo>
                  <a:cubicBezTo>
                    <a:pt x="802" y="175071"/>
                    <a:pt x="1764" y="176193"/>
                    <a:pt x="3047" y="176674"/>
                  </a:cubicBezTo>
                  <a:cubicBezTo>
                    <a:pt x="4384" y="177209"/>
                    <a:pt x="35121" y="188809"/>
                    <a:pt x="59551" y="193406"/>
                  </a:cubicBezTo>
                  <a:cubicBezTo>
                    <a:pt x="59765" y="193406"/>
                    <a:pt x="60032" y="193460"/>
                    <a:pt x="60299" y="193460"/>
                  </a:cubicBezTo>
                  <a:lnTo>
                    <a:pt x="60460" y="193406"/>
                  </a:lnTo>
                  <a:lnTo>
                    <a:pt x="61048" y="193406"/>
                  </a:lnTo>
                  <a:cubicBezTo>
                    <a:pt x="64309" y="192765"/>
                    <a:pt x="141233" y="178385"/>
                    <a:pt x="151496" y="176033"/>
                  </a:cubicBezTo>
                  <a:cubicBezTo>
                    <a:pt x="158499" y="174376"/>
                    <a:pt x="162722" y="166304"/>
                    <a:pt x="162776" y="154276"/>
                  </a:cubicBezTo>
                  <a:cubicBezTo>
                    <a:pt x="162776" y="151870"/>
                    <a:pt x="162562" y="139896"/>
                    <a:pt x="156682" y="135299"/>
                  </a:cubicBezTo>
                  <a:cubicBezTo>
                    <a:pt x="156040" y="134764"/>
                    <a:pt x="155238" y="134497"/>
                    <a:pt x="154383" y="134443"/>
                  </a:cubicBezTo>
                  <a:lnTo>
                    <a:pt x="144119" y="133695"/>
                  </a:lnTo>
                  <a:cubicBezTo>
                    <a:pt x="143531" y="133481"/>
                    <a:pt x="142943" y="133321"/>
                    <a:pt x="142409" y="133214"/>
                  </a:cubicBezTo>
                  <a:cubicBezTo>
                    <a:pt x="141981" y="130969"/>
                    <a:pt x="141981" y="128617"/>
                    <a:pt x="142409" y="126318"/>
                  </a:cubicBezTo>
                  <a:cubicBezTo>
                    <a:pt x="144066" y="126318"/>
                    <a:pt x="145616" y="125516"/>
                    <a:pt x="146578" y="124126"/>
                  </a:cubicBezTo>
                  <a:cubicBezTo>
                    <a:pt x="146952" y="123538"/>
                    <a:pt x="147166" y="122897"/>
                    <a:pt x="147273" y="122202"/>
                  </a:cubicBezTo>
                  <a:cubicBezTo>
                    <a:pt x="152084" y="121133"/>
                    <a:pt x="155078" y="120384"/>
                    <a:pt x="155078" y="120384"/>
                  </a:cubicBezTo>
                  <a:cubicBezTo>
                    <a:pt x="156254" y="120064"/>
                    <a:pt x="157216" y="119262"/>
                    <a:pt x="157697" y="118139"/>
                  </a:cubicBezTo>
                  <a:cubicBezTo>
                    <a:pt x="158285" y="116749"/>
                    <a:pt x="158178" y="115199"/>
                    <a:pt x="157323" y="113916"/>
                  </a:cubicBezTo>
                  <a:cubicBezTo>
                    <a:pt x="156361" y="112580"/>
                    <a:pt x="154811" y="111778"/>
                    <a:pt x="153153" y="111724"/>
                  </a:cubicBezTo>
                  <a:cubicBezTo>
                    <a:pt x="152940" y="110228"/>
                    <a:pt x="152993" y="108731"/>
                    <a:pt x="153260" y="107234"/>
                  </a:cubicBezTo>
                  <a:lnTo>
                    <a:pt x="153367" y="107234"/>
                  </a:lnTo>
                  <a:cubicBezTo>
                    <a:pt x="153418" y="107236"/>
                    <a:pt x="153468" y="107236"/>
                    <a:pt x="153519" y="107236"/>
                  </a:cubicBezTo>
                  <a:cubicBezTo>
                    <a:pt x="155172" y="107236"/>
                    <a:pt x="156710" y="106390"/>
                    <a:pt x="157644" y="104989"/>
                  </a:cubicBezTo>
                  <a:cubicBezTo>
                    <a:pt x="158392" y="103706"/>
                    <a:pt x="158499" y="102049"/>
                    <a:pt x="157804" y="100712"/>
                  </a:cubicBezTo>
                  <a:cubicBezTo>
                    <a:pt x="157163" y="99376"/>
                    <a:pt x="155880" y="98574"/>
                    <a:pt x="154490" y="98521"/>
                  </a:cubicBezTo>
                  <a:lnTo>
                    <a:pt x="147059" y="98307"/>
                  </a:lnTo>
                  <a:cubicBezTo>
                    <a:pt x="147380" y="97238"/>
                    <a:pt x="147487" y="96169"/>
                    <a:pt x="147540" y="95046"/>
                  </a:cubicBezTo>
                  <a:cubicBezTo>
                    <a:pt x="147540" y="91037"/>
                    <a:pt x="145883" y="87509"/>
                    <a:pt x="143157" y="85798"/>
                  </a:cubicBezTo>
                  <a:cubicBezTo>
                    <a:pt x="143050" y="85744"/>
                    <a:pt x="142943" y="85691"/>
                    <a:pt x="142836" y="85638"/>
                  </a:cubicBezTo>
                  <a:cubicBezTo>
                    <a:pt x="142676" y="85531"/>
                    <a:pt x="142462" y="85424"/>
                    <a:pt x="142302" y="85370"/>
                  </a:cubicBezTo>
                  <a:cubicBezTo>
                    <a:pt x="141874" y="85156"/>
                    <a:pt x="141446" y="85050"/>
                    <a:pt x="140965" y="85050"/>
                  </a:cubicBezTo>
                  <a:lnTo>
                    <a:pt x="105042" y="83606"/>
                  </a:lnTo>
                  <a:lnTo>
                    <a:pt x="105042" y="77191"/>
                  </a:lnTo>
                  <a:cubicBezTo>
                    <a:pt x="105042" y="73877"/>
                    <a:pt x="103011" y="71365"/>
                    <a:pt x="99536" y="70296"/>
                  </a:cubicBezTo>
                  <a:cubicBezTo>
                    <a:pt x="99376" y="69868"/>
                    <a:pt x="99109" y="69440"/>
                    <a:pt x="98841" y="69119"/>
                  </a:cubicBezTo>
                  <a:lnTo>
                    <a:pt x="98841" y="66447"/>
                  </a:lnTo>
                  <a:cubicBezTo>
                    <a:pt x="98841" y="64843"/>
                    <a:pt x="97826" y="63400"/>
                    <a:pt x="96382" y="62865"/>
                  </a:cubicBezTo>
                  <a:lnTo>
                    <a:pt x="96596" y="62598"/>
                  </a:lnTo>
                  <a:cubicBezTo>
                    <a:pt x="96970" y="62224"/>
                    <a:pt x="97291" y="61849"/>
                    <a:pt x="97559" y="61582"/>
                  </a:cubicBezTo>
                  <a:lnTo>
                    <a:pt x="97665" y="61475"/>
                  </a:lnTo>
                  <a:lnTo>
                    <a:pt x="98307" y="60673"/>
                  </a:lnTo>
                  <a:lnTo>
                    <a:pt x="98628" y="60299"/>
                  </a:lnTo>
                  <a:cubicBezTo>
                    <a:pt x="98948" y="59871"/>
                    <a:pt x="99162" y="59337"/>
                    <a:pt x="99216" y="58802"/>
                  </a:cubicBezTo>
                  <a:cubicBezTo>
                    <a:pt x="99697" y="58107"/>
                    <a:pt x="100124" y="57359"/>
                    <a:pt x="100552" y="56611"/>
                  </a:cubicBezTo>
                  <a:lnTo>
                    <a:pt x="100606" y="56557"/>
                  </a:lnTo>
                  <a:cubicBezTo>
                    <a:pt x="100873" y="55916"/>
                    <a:pt x="101194" y="55274"/>
                    <a:pt x="101407" y="54633"/>
                  </a:cubicBezTo>
                  <a:cubicBezTo>
                    <a:pt x="101461" y="54419"/>
                    <a:pt x="101514" y="54205"/>
                    <a:pt x="101568" y="54045"/>
                  </a:cubicBezTo>
                  <a:lnTo>
                    <a:pt x="101621" y="53831"/>
                  </a:lnTo>
                  <a:cubicBezTo>
                    <a:pt x="101835" y="53189"/>
                    <a:pt x="101782" y="52548"/>
                    <a:pt x="101461" y="51960"/>
                  </a:cubicBezTo>
                  <a:cubicBezTo>
                    <a:pt x="104027" y="43621"/>
                    <a:pt x="104027" y="38328"/>
                    <a:pt x="104027" y="37740"/>
                  </a:cubicBezTo>
                  <a:cubicBezTo>
                    <a:pt x="103973" y="37259"/>
                    <a:pt x="103920" y="36725"/>
                    <a:pt x="103706" y="36297"/>
                  </a:cubicBezTo>
                  <a:cubicBezTo>
                    <a:pt x="103866" y="35763"/>
                    <a:pt x="103973" y="35281"/>
                    <a:pt x="104134" y="34854"/>
                  </a:cubicBezTo>
                  <a:lnTo>
                    <a:pt x="104134" y="34800"/>
                  </a:lnTo>
                  <a:cubicBezTo>
                    <a:pt x="104294" y="34052"/>
                    <a:pt x="104508" y="33250"/>
                    <a:pt x="104615" y="32662"/>
                  </a:cubicBezTo>
                  <a:cubicBezTo>
                    <a:pt x="104775" y="32021"/>
                    <a:pt x="104829" y="31486"/>
                    <a:pt x="104882" y="31112"/>
                  </a:cubicBezTo>
                  <a:cubicBezTo>
                    <a:pt x="104882" y="31058"/>
                    <a:pt x="104989" y="30470"/>
                    <a:pt x="104989" y="30470"/>
                  </a:cubicBezTo>
                  <a:cubicBezTo>
                    <a:pt x="105096" y="29508"/>
                    <a:pt x="104722" y="28599"/>
                    <a:pt x="103973" y="28011"/>
                  </a:cubicBezTo>
                  <a:cubicBezTo>
                    <a:pt x="103813" y="27049"/>
                    <a:pt x="103653" y="26033"/>
                    <a:pt x="103439" y="25125"/>
                  </a:cubicBezTo>
                  <a:cubicBezTo>
                    <a:pt x="103225" y="24056"/>
                    <a:pt x="103065" y="22986"/>
                    <a:pt x="102904" y="21917"/>
                  </a:cubicBezTo>
                  <a:cubicBezTo>
                    <a:pt x="103011" y="19939"/>
                    <a:pt x="103332" y="17267"/>
                    <a:pt x="103385" y="16785"/>
                  </a:cubicBezTo>
                  <a:cubicBezTo>
                    <a:pt x="103492" y="15930"/>
                    <a:pt x="103332" y="15075"/>
                    <a:pt x="102904" y="14326"/>
                  </a:cubicBezTo>
                  <a:lnTo>
                    <a:pt x="102958" y="14113"/>
                  </a:lnTo>
                  <a:lnTo>
                    <a:pt x="103118" y="13792"/>
                  </a:lnTo>
                  <a:cubicBezTo>
                    <a:pt x="103546" y="12616"/>
                    <a:pt x="103118" y="11279"/>
                    <a:pt x="102049" y="10638"/>
                  </a:cubicBezTo>
                  <a:cubicBezTo>
                    <a:pt x="101995" y="10531"/>
                    <a:pt x="101889" y="10478"/>
                    <a:pt x="101782" y="10424"/>
                  </a:cubicBezTo>
                  <a:cubicBezTo>
                    <a:pt x="101675" y="9783"/>
                    <a:pt x="101621" y="9088"/>
                    <a:pt x="101675" y="8446"/>
                  </a:cubicBezTo>
                  <a:cubicBezTo>
                    <a:pt x="101728" y="6468"/>
                    <a:pt x="101942" y="1283"/>
                    <a:pt x="97452" y="160"/>
                  </a:cubicBezTo>
                  <a:cubicBezTo>
                    <a:pt x="97291" y="107"/>
                    <a:pt x="97184" y="107"/>
                    <a:pt x="97024" y="53"/>
                  </a:cubicBezTo>
                  <a:cubicBezTo>
                    <a:pt x="96810" y="53"/>
                    <a:pt x="96650" y="0"/>
                    <a:pt x="964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34"/>
            <p:cNvSpPr/>
            <p:nvPr/>
          </p:nvSpPr>
          <p:spPr>
            <a:xfrm>
              <a:off x="1612250" y="304925"/>
              <a:ext cx="4356750" cy="5102475"/>
            </a:xfrm>
            <a:custGeom>
              <a:avLst/>
              <a:gdLst/>
              <a:ahLst/>
              <a:cxnLst/>
              <a:rect l="l" t="t" r="r" b="b"/>
              <a:pathLst>
                <a:path w="174270" h="204099" extrusionOk="0">
                  <a:moveTo>
                    <a:pt x="102530" y="1"/>
                  </a:moveTo>
                  <a:cubicBezTo>
                    <a:pt x="97559" y="1"/>
                    <a:pt x="94886" y="3689"/>
                    <a:pt x="93710" y="5293"/>
                  </a:cubicBezTo>
                  <a:cubicBezTo>
                    <a:pt x="93443" y="5721"/>
                    <a:pt x="93122" y="6095"/>
                    <a:pt x="92748" y="6469"/>
                  </a:cubicBezTo>
                  <a:cubicBezTo>
                    <a:pt x="91625" y="7538"/>
                    <a:pt x="90663" y="8821"/>
                    <a:pt x="90022" y="10265"/>
                  </a:cubicBezTo>
                  <a:lnTo>
                    <a:pt x="89754" y="10478"/>
                  </a:lnTo>
                  <a:cubicBezTo>
                    <a:pt x="87509" y="12724"/>
                    <a:pt x="85905" y="15557"/>
                    <a:pt x="85104" y="18604"/>
                  </a:cubicBezTo>
                  <a:cubicBezTo>
                    <a:pt x="84997" y="18871"/>
                    <a:pt x="84890" y="19192"/>
                    <a:pt x="84836" y="19566"/>
                  </a:cubicBezTo>
                  <a:cubicBezTo>
                    <a:pt x="84034" y="20689"/>
                    <a:pt x="83607" y="22078"/>
                    <a:pt x="83500" y="23468"/>
                  </a:cubicBezTo>
                  <a:lnTo>
                    <a:pt x="83500" y="23789"/>
                  </a:lnTo>
                  <a:lnTo>
                    <a:pt x="83500" y="24217"/>
                  </a:lnTo>
                  <a:lnTo>
                    <a:pt x="83500" y="25232"/>
                  </a:lnTo>
                  <a:cubicBezTo>
                    <a:pt x="83500" y="25339"/>
                    <a:pt x="83446" y="25446"/>
                    <a:pt x="83446" y="25553"/>
                  </a:cubicBezTo>
                  <a:cubicBezTo>
                    <a:pt x="83179" y="26890"/>
                    <a:pt x="83019" y="28226"/>
                    <a:pt x="82965" y="29562"/>
                  </a:cubicBezTo>
                  <a:cubicBezTo>
                    <a:pt x="82431" y="30792"/>
                    <a:pt x="82217" y="32182"/>
                    <a:pt x="82377" y="33465"/>
                  </a:cubicBezTo>
                  <a:lnTo>
                    <a:pt x="82431" y="33892"/>
                  </a:lnTo>
                  <a:cubicBezTo>
                    <a:pt x="82484" y="33999"/>
                    <a:pt x="82484" y="34160"/>
                    <a:pt x="82484" y="34267"/>
                  </a:cubicBezTo>
                  <a:cubicBezTo>
                    <a:pt x="82538" y="34587"/>
                    <a:pt x="82591" y="35068"/>
                    <a:pt x="82751" y="35656"/>
                  </a:cubicBezTo>
                  <a:lnTo>
                    <a:pt x="82805" y="35924"/>
                  </a:lnTo>
                  <a:cubicBezTo>
                    <a:pt x="82912" y="36512"/>
                    <a:pt x="83126" y="37153"/>
                    <a:pt x="83339" y="37848"/>
                  </a:cubicBezTo>
                  <a:cubicBezTo>
                    <a:pt x="83339" y="37955"/>
                    <a:pt x="83393" y="38062"/>
                    <a:pt x="83446" y="38169"/>
                  </a:cubicBezTo>
                  <a:cubicBezTo>
                    <a:pt x="83500" y="38383"/>
                    <a:pt x="83607" y="38650"/>
                    <a:pt x="83714" y="38864"/>
                  </a:cubicBezTo>
                  <a:cubicBezTo>
                    <a:pt x="83714" y="39452"/>
                    <a:pt x="83660" y="40574"/>
                    <a:pt x="83714" y="41964"/>
                  </a:cubicBezTo>
                  <a:cubicBezTo>
                    <a:pt x="83660" y="42232"/>
                    <a:pt x="83607" y="42552"/>
                    <a:pt x="83553" y="42820"/>
                  </a:cubicBezTo>
                  <a:lnTo>
                    <a:pt x="83553" y="43087"/>
                  </a:lnTo>
                  <a:cubicBezTo>
                    <a:pt x="83553" y="43301"/>
                    <a:pt x="83500" y="43621"/>
                    <a:pt x="83500" y="43942"/>
                  </a:cubicBezTo>
                  <a:cubicBezTo>
                    <a:pt x="83446" y="44851"/>
                    <a:pt x="83500" y="45760"/>
                    <a:pt x="83553" y="46668"/>
                  </a:cubicBezTo>
                  <a:lnTo>
                    <a:pt x="83553" y="46882"/>
                  </a:lnTo>
                  <a:cubicBezTo>
                    <a:pt x="83714" y="47898"/>
                    <a:pt x="83927" y="48967"/>
                    <a:pt x="84195" y="49983"/>
                  </a:cubicBezTo>
                  <a:lnTo>
                    <a:pt x="84248" y="50143"/>
                  </a:lnTo>
                  <a:cubicBezTo>
                    <a:pt x="84409" y="50678"/>
                    <a:pt x="84516" y="51159"/>
                    <a:pt x="84729" y="51640"/>
                  </a:cubicBezTo>
                  <a:cubicBezTo>
                    <a:pt x="84569" y="52549"/>
                    <a:pt x="84569" y="53457"/>
                    <a:pt x="84729" y="54313"/>
                  </a:cubicBezTo>
                  <a:cubicBezTo>
                    <a:pt x="84783" y="54901"/>
                    <a:pt x="84783" y="55435"/>
                    <a:pt x="84783" y="56023"/>
                  </a:cubicBezTo>
                  <a:cubicBezTo>
                    <a:pt x="84088" y="58375"/>
                    <a:pt x="83821" y="60834"/>
                    <a:pt x="84088" y="63240"/>
                  </a:cubicBezTo>
                  <a:cubicBezTo>
                    <a:pt x="83927" y="63614"/>
                    <a:pt x="83821" y="63988"/>
                    <a:pt x="83767" y="64363"/>
                  </a:cubicBezTo>
                  <a:cubicBezTo>
                    <a:pt x="81468" y="66127"/>
                    <a:pt x="80079" y="68853"/>
                    <a:pt x="80132" y="71740"/>
                  </a:cubicBezTo>
                  <a:lnTo>
                    <a:pt x="80132" y="71847"/>
                  </a:lnTo>
                  <a:cubicBezTo>
                    <a:pt x="76230" y="73985"/>
                    <a:pt x="73878" y="78048"/>
                    <a:pt x="73878" y="82484"/>
                  </a:cubicBezTo>
                  <a:lnTo>
                    <a:pt x="73878" y="85425"/>
                  </a:lnTo>
                  <a:lnTo>
                    <a:pt x="40307" y="87349"/>
                  </a:lnTo>
                  <a:cubicBezTo>
                    <a:pt x="37153" y="87509"/>
                    <a:pt x="34320" y="89380"/>
                    <a:pt x="32876" y="92214"/>
                  </a:cubicBezTo>
                  <a:cubicBezTo>
                    <a:pt x="31861" y="94298"/>
                    <a:pt x="31593" y="96704"/>
                    <a:pt x="32235" y="99003"/>
                  </a:cubicBezTo>
                  <a:cubicBezTo>
                    <a:pt x="31326" y="99109"/>
                    <a:pt x="30471" y="99377"/>
                    <a:pt x="29722" y="99804"/>
                  </a:cubicBezTo>
                  <a:cubicBezTo>
                    <a:pt x="24270" y="102424"/>
                    <a:pt x="20688" y="108785"/>
                    <a:pt x="20635" y="115895"/>
                  </a:cubicBezTo>
                  <a:lnTo>
                    <a:pt x="20635" y="116643"/>
                  </a:lnTo>
                  <a:lnTo>
                    <a:pt x="20314" y="116643"/>
                  </a:lnTo>
                  <a:cubicBezTo>
                    <a:pt x="18871" y="116750"/>
                    <a:pt x="17534" y="117178"/>
                    <a:pt x="16305" y="117873"/>
                  </a:cubicBezTo>
                  <a:cubicBezTo>
                    <a:pt x="11013" y="120920"/>
                    <a:pt x="7805" y="127709"/>
                    <a:pt x="7859" y="135620"/>
                  </a:cubicBezTo>
                  <a:cubicBezTo>
                    <a:pt x="7859" y="137171"/>
                    <a:pt x="8019" y="138721"/>
                    <a:pt x="8286" y="140271"/>
                  </a:cubicBezTo>
                  <a:cubicBezTo>
                    <a:pt x="4972" y="141073"/>
                    <a:pt x="2353" y="143585"/>
                    <a:pt x="1444" y="146846"/>
                  </a:cubicBezTo>
                  <a:cubicBezTo>
                    <a:pt x="375" y="150267"/>
                    <a:pt x="1016" y="153956"/>
                    <a:pt x="3101" y="156843"/>
                  </a:cubicBezTo>
                  <a:cubicBezTo>
                    <a:pt x="4117" y="158126"/>
                    <a:pt x="5400" y="159195"/>
                    <a:pt x="6897" y="159943"/>
                  </a:cubicBezTo>
                  <a:cubicBezTo>
                    <a:pt x="7057" y="162509"/>
                    <a:pt x="7057" y="165075"/>
                    <a:pt x="6897" y="167641"/>
                  </a:cubicBezTo>
                  <a:cubicBezTo>
                    <a:pt x="2299" y="170046"/>
                    <a:pt x="1" y="175285"/>
                    <a:pt x="1337" y="180310"/>
                  </a:cubicBezTo>
                  <a:cubicBezTo>
                    <a:pt x="2085" y="183357"/>
                    <a:pt x="4277" y="185870"/>
                    <a:pt x="7217" y="186992"/>
                  </a:cubicBezTo>
                  <a:cubicBezTo>
                    <a:pt x="8554" y="187473"/>
                    <a:pt x="39719" y="199234"/>
                    <a:pt x="64576" y="203938"/>
                  </a:cubicBezTo>
                  <a:cubicBezTo>
                    <a:pt x="65164" y="204045"/>
                    <a:pt x="65752" y="204098"/>
                    <a:pt x="66340" y="204098"/>
                  </a:cubicBezTo>
                  <a:lnTo>
                    <a:pt x="66768" y="204098"/>
                  </a:lnTo>
                  <a:cubicBezTo>
                    <a:pt x="67035" y="204098"/>
                    <a:pt x="67356" y="204045"/>
                    <a:pt x="67677" y="203991"/>
                  </a:cubicBezTo>
                  <a:lnTo>
                    <a:pt x="68158" y="203938"/>
                  </a:lnTo>
                  <a:cubicBezTo>
                    <a:pt x="71472" y="203350"/>
                    <a:pt x="148450" y="188917"/>
                    <a:pt x="158820" y="186511"/>
                  </a:cubicBezTo>
                  <a:cubicBezTo>
                    <a:pt x="168389" y="184319"/>
                    <a:pt x="174162" y="174216"/>
                    <a:pt x="174216" y="159569"/>
                  </a:cubicBezTo>
                  <a:cubicBezTo>
                    <a:pt x="174269" y="154544"/>
                    <a:pt x="173521" y="142195"/>
                    <a:pt x="166144" y="136369"/>
                  </a:cubicBezTo>
                  <a:cubicBezTo>
                    <a:pt x="164647" y="135193"/>
                    <a:pt x="162776" y="134498"/>
                    <a:pt x="160905" y="134391"/>
                  </a:cubicBezTo>
                  <a:lnTo>
                    <a:pt x="155666" y="134017"/>
                  </a:lnTo>
                  <a:cubicBezTo>
                    <a:pt x="156147" y="133536"/>
                    <a:pt x="156628" y="132947"/>
                    <a:pt x="157056" y="132306"/>
                  </a:cubicBezTo>
                  <a:lnTo>
                    <a:pt x="157163" y="132092"/>
                  </a:lnTo>
                  <a:cubicBezTo>
                    <a:pt x="160370" y="131344"/>
                    <a:pt x="162402" y="130863"/>
                    <a:pt x="162402" y="130863"/>
                  </a:cubicBezTo>
                  <a:cubicBezTo>
                    <a:pt x="165182" y="130168"/>
                    <a:pt x="167480" y="128190"/>
                    <a:pt x="168603" y="125517"/>
                  </a:cubicBezTo>
                  <a:cubicBezTo>
                    <a:pt x="169886" y="122470"/>
                    <a:pt x="169565" y="118995"/>
                    <a:pt x="167801" y="116269"/>
                  </a:cubicBezTo>
                  <a:cubicBezTo>
                    <a:pt x="167480" y="115788"/>
                    <a:pt x="167106" y="115360"/>
                    <a:pt x="166732" y="114933"/>
                  </a:cubicBezTo>
                  <a:cubicBezTo>
                    <a:pt x="169672" y="111992"/>
                    <a:pt x="170474" y="107449"/>
                    <a:pt x="168603" y="103653"/>
                  </a:cubicBezTo>
                  <a:cubicBezTo>
                    <a:pt x="167106" y="100553"/>
                    <a:pt x="164059" y="98575"/>
                    <a:pt x="160638" y="98468"/>
                  </a:cubicBezTo>
                  <a:lnTo>
                    <a:pt x="158767" y="98414"/>
                  </a:lnTo>
                  <a:cubicBezTo>
                    <a:pt x="158339" y="93443"/>
                    <a:pt x="155880" y="89060"/>
                    <a:pt x="152085" y="86654"/>
                  </a:cubicBezTo>
                  <a:cubicBezTo>
                    <a:pt x="151871" y="86494"/>
                    <a:pt x="151604" y="86333"/>
                    <a:pt x="151336" y="86173"/>
                  </a:cubicBezTo>
                  <a:cubicBezTo>
                    <a:pt x="151069" y="86066"/>
                    <a:pt x="150802" y="85906"/>
                    <a:pt x="150534" y="85799"/>
                  </a:cubicBezTo>
                  <a:cubicBezTo>
                    <a:pt x="149519" y="85318"/>
                    <a:pt x="148343" y="85050"/>
                    <a:pt x="147220" y="84997"/>
                  </a:cubicBezTo>
                  <a:lnTo>
                    <a:pt x="116429" y="83767"/>
                  </a:lnTo>
                  <a:lnTo>
                    <a:pt x="116429" y="82484"/>
                  </a:lnTo>
                  <a:cubicBezTo>
                    <a:pt x="116483" y="78048"/>
                    <a:pt x="114077" y="73931"/>
                    <a:pt x="110175" y="71793"/>
                  </a:cubicBezTo>
                  <a:lnTo>
                    <a:pt x="110175" y="71740"/>
                  </a:lnTo>
                  <a:cubicBezTo>
                    <a:pt x="110175" y="70457"/>
                    <a:pt x="109961" y="69227"/>
                    <a:pt x="109426" y="68105"/>
                  </a:cubicBezTo>
                  <a:cubicBezTo>
                    <a:pt x="109800" y="67517"/>
                    <a:pt x="110068" y="66929"/>
                    <a:pt x="110282" y="66234"/>
                  </a:cubicBezTo>
                  <a:cubicBezTo>
                    <a:pt x="110656" y="65646"/>
                    <a:pt x="111030" y="65004"/>
                    <a:pt x="111351" y="64416"/>
                  </a:cubicBezTo>
                  <a:lnTo>
                    <a:pt x="111458" y="64202"/>
                  </a:lnTo>
                  <a:cubicBezTo>
                    <a:pt x="111885" y="63400"/>
                    <a:pt x="112206" y="62545"/>
                    <a:pt x="112527" y="61636"/>
                  </a:cubicBezTo>
                  <a:cubicBezTo>
                    <a:pt x="112634" y="61316"/>
                    <a:pt x="112741" y="61048"/>
                    <a:pt x="112794" y="60728"/>
                  </a:cubicBezTo>
                  <a:lnTo>
                    <a:pt x="112848" y="60567"/>
                  </a:lnTo>
                  <a:cubicBezTo>
                    <a:pt x="113168" y="59552"/>
                    <a:pt x="113222" y="58482"/>
                    <a:pt x="113115" y="57413"/>
                  </a:cubicBezTo>
                  <a:cubicBezTo>
                    <a:pt x="115413" y="49288"/>
                    <a:pt x="115413" y="43996"/>
                    <a:pt x="115413" y="42980"/>
                  </a:cubicBezTo>
                  <a:cubicBezTo>
                    <a:pt x="115413" y="42552"/>
                    <a:pt x="115360" y="42125"/>
                    <a:pt x="115307" y="41697"/>
                  </a:cubicBezTo>
                  <a:lnTo>
                    <a:pt x="115413" y="41376"/>
                  </a:lnTo>
                  <a:cubicBezTo>
                    <a:pt x="115627" y="40574"/>
                    <a:pt x="115788" y="39773"/>
                    <a:pt x="115948" y="39131"/>
                  </a:cubicBezTo>
                  <a:lnTo>
                    <a:pt x="116001" y="38917"/>
                  </a:lnTo>
                  <a:cubicBezTo>
                    <a:pt x="116108" y="38276"/>
                    <a:pt x="116215" y="37688"/>
                    <a:pt x="116269" y="37260"/>
                  </a:cubicBezTo>
                  <a:cubicBezTo>
                    <a:pt x="116322" y="37207"/>
                    <a:pt x="116322" y="37100"/>
                    <a:pt x="116322" y="37046"/>
                  </a:cubicBezTo>
                  <a:lnTo>
                    <a:pt x="116376" y="36458"/>
                  </a:lnTo>
                  <a:cubicBezTo>
                    <a:pt x="116643" y="34534"/>
                    <a:pt x="116162" y="32609"/>
                    <a:pt x="115093" y="30952"/>
                  </a:cubicBezTo>
                  <a:cubicBezTo>
                    <a:pt x="114986" y="30418"/>
                    <a:pt x="114879" y="29883"/>
                    <a:pt x="114772" y="29402"/>
                  </a:cubicBezTo>
                  <a:cubicBezTo>
                    <a:pt x="114665" y="28761"/>
                    <a:pt x="114451" y="27691"/>
                    <a:pt x="114398" y="27157"/>
                  </a:cubicBezTo>
                  <a:cubicBezTo>
                    <a:pt x="114451" y="25767"/>
                    <a:pt x="114665" y="23949"/>
                    <a:pt x="114772" y="22720"/>
                  </a:cubicBezTo>
                  <a:cubicBezTo>
                    <a:pt x="114932" y="21651"/>
                    <a:pt x="114879" y="20528"/>
                    <a:pt x="114612" y="19459"/>
                  </a:cubicBezTo>
                  <a:cubicBezTo>
                    <a:pt x="114986" y="17321"/>
                    <a:pt x="114451" y="15076"/>
                    <a:pt x="113115" y="13365"/>
                  </a:cubicBezTo>
                  <a:cubicBezTo>
                    <a:pt x="113275" y="3903"/>
                    <a:pt x="108090" y="1123"/>
                    <a:pt x="104882" y="322"/>
                  </a:cubicBezTo>
                  <a:cubicBezTo>
                    <a:pt x="104562" y="215"/>
                    <a:pt x="104241" y="161"/>
                    <a:pt x="103867" y="108"/>
                  </a:cubicBezTo>
                  <a:cubicBezTo>
                    <a:pt x="103439" y="54"/>
                    <a:pt x="103011" y="1"/>
                    <a:pt x="1025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9525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34"/>
            <p:cNvSpPr/>
            <p:nvPr/>
          </p:nvSpPr>
          <p:spPr>
            <a:xfrm>
              <a:off x="1831425" y="502525"/>
              <a:ext cx="3935775" cy="4704075"/>
            </a:xfrm>
            <a:custGeom>
              <a:avLst/>
              <a:gdLst/>
              <a:ahLst/>
              <a:cxnLst/>
              <a:rect l="l" t="t" r="r" b="b"/>
              <a:pathLst>
                <a:path w="157431" h="188163" extrusionOk="0">
                  <a:moveTo>
                    <a:pt x="93717" y="0"/>
                  </a:moveTo>
                  <a:cubicBezTo>
                    <a:pt x="92778" y="0"/>
                    <a:pt x="92065" y="924"/>
                    <a:pt x="91304" y="2040"/>
                  </a:cubicBezTo>
                  <a:cubicBezTo>
                    <a:pt x="90716" y="2895"/>
                    <a:pt x="90021" y="3643"/>
                    <a:pt x="89273" y="4392"/>
                  </a:cubicBezTo>
                  <a:cubicBezTo>
                    <a:pt x="88204" y="5354"/>
                    <a:pt x="87562" y="7492"/>
                    <a:pt x="87242" y="9631"/>
                  </a:cubicBezTo>
                  <a:lnTo>
                    <a:pt x="87242" y="9149"/>
                  </a:lnTo>
                  <a:cubicBezTo>
                    <a:pt x="87242" y="8829"/>
                    <a:pt x="87188" y="8508"/>
                    <a:pt x="86974" y="8294"/>
                  </a:cubicBezTo>
                  <a:cubicBezTo>
                    <a:pt x="86921" y="8187"/>
                    <a:pt x="86814" y="8187"/>
                    <a:pt x="86707" y="8134"/>
                  </a:cubicBezTo>
                  <a:cubicBezTo>
                    <a:pt x="86600" y="8134"/>
                    <a:pt x="86440" y="8187"/>
                    <a:pt x="86386" y="8294"/>
                  </a:cubicBezTo>
                  <a:cubicBezTo>
                    <a:pt x="85157" y="9577"/>
                    <a:pt x="84302" y="11181"/>
                    <a:pt x="83874" y="12891"/>
                  </a:cubicBezTo>
                  <a:cubicBezTo>
                    <a:pt x="83393" y="14335"/>
                    <a:pt x="83126" y="15832"/>
                    <a:pt x="83072" y="17382"/>
                  </a:cubicBezTo>
                  <a:cubicBezTo>
                    <a:pt x="83019" y="17221"/>
                    <a:pt x="82965" y="17061"/>
                    <a:pt x="82965" y="16954"/>
                  </a:cubicBezTo>
                  <a:cubicBezTo>
                    <a:pt x="82858" y="16633"/>
                    <a:pt x="82751" y="16420"/>
                    <a:pt x="82698" y="16206"/>
                  </a:cubicBezTo>
                  <a:lnTo>
                    <a:pt x="82644" y="15938"/>
                  </a:lnTo>
                  <a:lnTo>
                    <a:pt x="82644" y="16259"/>
                  </a:lnTo>
                  <a:lnTo>
                    <a:pt x="82644" y="17115"/>
                  </a:lnTo>
                  <a:cubicBezTo>
                    <a:pt x="82644" y="17435"/>
                    <a:pt x="82698" y="17863"/>
                    <a:pt x="82805" y="18291"/>
                  </a:cubicBezTo>
                  <a:cubicBezTo>
                    <a:pt x="82805" y="18397"/>
                    <a:pt x="82858" y="18504"/>
                    <a:pt x="82912" y="18665"/>
                  </a:cubicBezTo>
                  <a:cubicBezTo>
                    <a:pt x="82644" y="18665"/>
                    <a:pt x="82484" y="18932"/>
                    <a:pt x="82377" y="19306"/>
                  </a:cubicBezTo>
                  <a:cubicBezTo>
                    <a:pt x="82003" y="21445"/>
                    <a:pt x="81896" y="23636"/>
                    <a:pt x="82003" y="25828"/>
                  </a:cubicBezTo>
                  <a:cubicBezTo>
                    <a:pt x="81843" y="25507"/>
                    <a:pt x="81682" y="25186"/>
                    <a:pt x="81629" y="24973"/>
                  </a:cubicBezTo>
                  <a:lnTo>
                    <a:pt x="81468" y="24652"/>
                  </a:lnTo>
                  <a:lnTo>
                    <a:pt x="81522" y="25080"/>
                  </a:lnTo>
                  <a:cubicBezTo>
                    <a:pt x="81522" y="25293"/>
                    <a:pt x="81575" y="25668"/>
                    <a:pt x="81682" y="26095"/>
                  </a:cubicBezTo>
                  <a:cubicBezTo>
                    <a:pt x="81789" y="26523"/>
                    <a:pt x="81896" y="26951"/>
                    <a:pt x="82056" y="27432"/>
                  </a:cubicBezTo>
                  <a:cubicBezTo>
                    <a:pt x="82217" y="27859"/>
                    <a:pt x="82431" y="28394"/>
                    <a:pt x="82644" y="28875"/>
                  </a:cubicBezTo>
                  <a:cubicBezTo>
                    <a:pt x="82912" y="29303"/>
                    <a:pt x="83179" y="29730"/>
                    <a:pt x="83393" y="30104"/>
                  </a:cubicBezTo>
                  <a:lnTo>
                    <a:pt x="83500" y="30158"/>
                  </a:lnTo>
                  <a:cubicBezTo>
                    <a:pt x="83339" y="30158"/>
                    <a:pt x="83232" y="30211"/>
                    <a:pt x="83126" y="30318"/>
                  </a:cubicBezTo>
                  <a:cubicBezTo>
                    <a:pt x="82965" y="30479"/>
                    <a:pt x="82858" y="30746"/>
                    <a:pt x="82858" y="31013"/>
                  </a:cubicBezTo>
                  <a:cubicBezTo>
                    <a:pt x="82698" y="33579"/>
                    <a:pt x="82912" y="36145"/>
                    <a:pt x="83500" y="38658"/>
                  </a:cubicBezTo>
                  <a:cubicBezTo>
                    <a:pt x="83607" y="39085"/>
                    <a:pt x="83714" y="39566"/>
                    <a:pt x="83820" y="40101"/>
                  </a:cubicBezTo>
                  <a:lnTo>
                    <a:pt x="84088" y="41170"/>
                  </a:lnTo>
                  <a:cubicBezTo>
                    <a:pt x="83874" y="40635"/>
                    <a:pt x="83660" y="40101"/>
                    <a:pt x="83500" y="39566"/>
                  </a:cubicBezTo>
                  <a:cubicBezTo>
                    <a:pt x="83286" y="38925"/>
                    <a:pt x="83072" y="38337"/>
                    <a:pt x="82965" y="37695"/>
                  </a:cubicBezTo>
                  <a:cubicBezTo>
                    <a:pt x="82858" y="37268"/>
                    <a:pt x="82751" y="36787"/>
                    <a:pt x="82698" y="36305"/>
                  </a:cubicBezTo>
                  <a:cubicBezTo>
                    <a:pt x="82698" y="36145"/>
                    <a:pt x="82644" y="35985"/>
                    <a:pt x="82644" y="35878"/>
                  </a:cubicBezTo>
                  <a:cubicBezTo>
                    <a:pt x="82644" y="35985"/>
                    <a:pt x="82644" y="36145"/>
                    <a:pt x="82644" y="36305"/>
                  </a:cubicBezTo>
                  <a:cubicBezTo>
                    <a:pt x="82591" y="36840"/>
                    <a:pt x="82591" y="37321"/>
                    <a:pt x="82644" y="37856"/>
                  </a:cubicBezTo>
                  <a:cubicBezTo>
                    <a:pt x="82751" y="38551"/>
                    <a:pt x="82912" y="39246"/>
                    <a:pt x="83072" y="39941"/>
                  </a:cubicBezTo>
                  <a:cubicBezTo>
                    <a:pt x="83286" y="40635"/>
                    <a:pt x="83553" y="41384"/>
                    <a:pt x="83820" y="42079"/>
                  </a:cubicBezTo>
                  <a:cubicBezTo>
                    <a:pt x="84034" y="42774"/>
                    <a:pt x="84355" y="43415"/>
                    <a:pt x="84569" y="44110"/>
                  </a:cubicBezTo>
                  <a:cubicBezTo>
                    <a:pt x="84515" y="44057"/>
                    <a:pt x="84462" y="44057"/>
                    <a:pt x="84408" y="44003"/>
                  </a:cubicBezTo>
                  <a:cubicBezTo>
                    <a:pt x="84302" y="44003"/>
                    <a:pt x="84195" y="44057"/>
                    <a:pt x="84088" y="44110"/>
                  </a:cubicBezTo>
                  <a:cubicBezTo>
                    <a:pt x="83820" y="44377"/>
                    <a:pt x="83714" y="44805"/>
                    <a:pt x="83767" y="45179"/>
                  </a:cubicBezTo>
                  <a:cubicBezTo>
                    <a:pt x="83874" y="46035"/>
                    <a:pt x="84141" y="48547"/>
                    <a:pt x="83714" y="49883"/>
                  </a:cubicBezTo>
                  <a:cubicBezTo>
                    <a:pt x="83072" y="52236"/>
                    <a:pt x="82912" y="53625"/>
                    <a:pt x="83607" y="57207"/>
                  </a:cubicBezTo>
                  <a:cubicBezTo>
                    <a:pt x="83714" y="57848"/>
                    <a:pt x="83874" y="58704"/>
                    <a:pt x="84088" y="59559"/>
                  </a:cubicBezTo>
                  <a:cubicBezTo>
                    <a:pt x="83927" y="59238"/>
                    <a:pt x="83767" y="58971"/>
                    <a:pt x="83607" y="58757"/>
                  </a:cubicBezTo>
                  <a:cubicBezTo>
                    <a:pt x="83446" y="58490"/>
                    <a:pt x="83179" y="58223"/>
                    <a:pt x="83019" y="58062"/>
                  </a:cubicBezTo>
                  <a:lnTo>
                    <a:pt x="82805" y="57848"/>
                  </a:lnTo>
                  <a:lnTo>
                    <a:pt x="82965" y="58223"/>
                  </a:lnTo>
                  <a:cubicBezTo>
                    <a:pt x="83072" y="58383"/>
                    <a:pt x="83179" y="58704"/>
                    <a:pt x="83339" y="59078"/>
                  </a:cubicBezTo>
                  <a:cubicBezTo>
                    <a:pt x="83500" y="59452"/>
                    <a:pt x="83714" y="59880"/>
                    <a:pt x="83874" y="60361"/>
                  </a:cubicBezTo>
                  <a:cubicBezTo>
                    <a:pt x="84088" y="60842"/>
                    <a:pt x="84302" y="61323"/>
                    <a:pt x="84462" y="61804"/>
                  </a:cubicBezTo>
                  <a:lnTo>
                    <a:pt x="84515" y="62072"/>
                  </a:lnTo>
                  <a:cubicBezTo>
                    <a:pt x="83072" y="62125"/>
                    <a:pt x="81575" y="62285"/>
                    <a:pt x="80132" y="62606"/>
                  </a:cubicBezTo>
                  <a:cubicBezTo>
                    <a:pt x="79651" y="62713"/>
                    <a:pt x="79277" y="63194"/>
                    <a:pt x="79277" y="63675"/>
                  </a:cubicBezTo>
                  <a:lnTo>
                    <a:pt x="79277" y="67631"/>
                  </a:lnTo>
                  <a:cubicBezTo>
                    <a:pt x="78635" y="67952"/>
                    <a:pt x="78261" y="68647"/>
                    <a:pt x="78261" y="69395"/>
                  </a:cubicBezTo>
                  <a:lnTo>
                    <a:pt x="78261" y="69930"/>
                  </a:lnTo>
                  <a:cubicBezTo>
                    <a:pt x="77566" y="69983"/>
                    <a:pt x="76925" y="70144"/>
                    <a:pt x="76283" y="70357"/>
                  </a:cubicBezTo>
                  <a:cubicBezTo>
                    <a:pt x="74198" y="71106"/>
                    <a:pt x="73022" y="72603"/>
                    <a:pt x="73022" y="74527"/>
                  </a:cubicBezTo>
                  <a:lnTo>
                    <a:pt x="73022" y="85058"/>
                  </a:lnTo>
                  <a:lnTo>
                    <a:pt x="31914" y="87410"/>
                  </a:lnTo>
                  <a:cubicBezTo>
                    <a:pt x="31593" y="87463"/>
                    <a:pt x="31380" y="87624"/>
                    <a:pt x="31219" y="87891"/>
                  </a:cubicBezTo>
                  <a:cubicBezTo>
                    <a:pt x="31005" y="88319"/>
                    <a:pt x="31005" y="88800"/>
                    <a:pt x="31273" y="89228"/>
                  </a:cubicBezTo>
                  <a:cubicBezTo>
                    <a:pt x="31615" y="89668"/>
                    <a:pt x="32137" y="89929"/>
                    <a:pt x="32715" y="89929"/>
                  </a:cubicBezTo>
                  <a:cubicBezTo>
                    <a:pt x="32768" y="89929"/>
                    <a:pt x="32822" y="89927"/>
                    <a:pt x="32876" y="89922"/>
                  </a:cubicBezTo>
                  <a:cubicBezTo>
                    <a:pt x="33464" y="89922"/>
                    <a:pt x="34106" y="89869"/>
                    <a:pt x="34747" y="89816"/>
                  </a:cubicBezTo>
                  <a:lnTo>
                    <a:pt x="34747" y="89816"/>
                  </a:lnTo>
                  <a:cubicBezTo>
                    <a:pt x="35603" y="92542"/>
                    <a:pt x="35603" y="95535"/>
                    <a:pt x="34694" y="98262"/>
                  </a:cubicBezTo>
                  <a:lnTo>
                    <a:pt x="34266" y="98262"/>
                  </a:lnTo>
                  <a:cubicBezTo>
                    <a:pt x="34153" y="98252"/>
                    <a:pt x="34039" y="98248"/>
                    <a:pt x="33925" y="98248"/>
                  </a:cubicBezTo>
                  <a:cubicBezTo>
                    <a:pt x="33397" y="98248"/>
                    <a:pt x="32870" y="98344"/>
                    <a:pt x="32342" y="98476"/>
                  </a:cubicBezTo>
                  <a:lnTo>
                    <a:pt x="24804" y="98957"/>
                  </a:lnTo>
                  <a:cubicBezTo>
                    <a:pt x="24697" y="98957"/>
                    <a:pt x="24537" y="99010"/>
                    <a:pt x="24377" y="99064"/>
                  </a:cubicBezTo>
                  <a:cubicBezTo>
                    <a:pt x="21704" y="100400"/>
                    <a:pt x="19886" y="103982"/>
                    <a:pt x="19886" y="108044"/>
                  </a:cubicBezTo>
                  <a:cubicBezTo>
                    <a:pt x="19886" y="110771"/>
                    <a:pt x="20742" y="113925"/>
                    <a:pt x="23040" y="115956"/>
                  </a:cubicBezTo>
                  <a:lnTo>
                    <a:pt x="12082" y="116704"/>
                  </a:lnTo>
                  <a:cubicBezTo>
                    <a:pt x="11921" y="116758"/>
                    <a:pt x="11707" y="116811"/>
                    <a:pt x="11547" y="116918"/>
                  </a:cubicBezTo>
                  <a:cubicBezTo>
                    <a:pt x="8821" y="118468"/>
                    <a:pt x="7057" y="122691"/>
                    <a:pt x="7057" y="127663"/>
                  </a:cubicBezTo>
                  <a:cubicBezTo>
                    <a:pt x="7057" y="131993"/>
                    <a:pt x="8714" y="137178"/>
                    <a:pt x="12990" y="138996"/>
                  </a:cubicBezTo>
                  <a:lnTo>
                    <a:pt x="1658" y="140118"/>
                  </a:lnTo>
                  <a:cubicBezTo>
                    <a:pt x="1016" y="140172"/>
                    <a:pt x="482" y="140599"/>
                    <a:pt x="321" y="141187"/>
                  </a:cubicBezTo>
                  <a:cubicBezTo>
                    <a:pt x="0" y="142203"/>
                    <a:pt x="161" y="143272"/>
                    <a:pt x="695" y="144128"/>
                  </a:cubicBezTo>
                  <a:cubicBezTo>
                    <a:pt x="1247" y="144829"/>
                    <a:pt x="2032" y="145202"/>
                    <a:pt x="2877" y="145202"/>
                  </a:cubicBezTo>
                  <a:cubicBezTo>
                    <a:pt x="2934" y="145202"/>
                    <a:pt x="2991" y="145200"/>
                    <a:pt x="3048" y="145197"/>
                  </a:cubicBezTo>
                  <a:cubicBezTo>
                    <a:pt x="3796" y="145197"/>
                    <a:pt x="4544" y="145143"/>
                    <a:pt x="5239" y="145036"/>
                  </a:cubicBezTo>
                  <a:lnTo>
                    <a:pt x="5239" y="145036"/>
                  </a:lnTo>
                  <a:cubicBezTo>
                    <a:pt x="5881" y="148404"/>
                    <a:pt x="7164" y="157278"/>
                    <a:pt x="5186" y="166205"/>
                  </a:cubicBezTo>
                  <a:lnTo>
                    <a:pt x="5025" y="166205"/>
                  </a:lnTo>
                  <a:cubicBezTo>
                    <a:pt x="3048" y="166205"/>
                    <a:pt x="1604" y="166740"/>
                    <a:pt x="802" y="167702"/>
                  </a:cubicBezTo>
                  <a:cubicBezTo>
                    <a:pt x="214" y="168557"/>
                    <a:pt x="54" y="169573"/>
                    <a:pt x="375" y="170535"/>
                  </a:cubicBezTo>
                  <a:cubicBezTo>
                    <a:pt x="482" y="171016"/>
                    <a:pt x="856" y="171390"/>
                    <a:pt x="1337" y="171604"/>
                  </a:cubicBezTo>
                  <a:cubicBezTo>
                    <a:pt x="1604" y="171711"/>
                    <a:pt x="32930" y="183578"/>
                    <a:pt x="57306" y="188122"/>
                  </a:cubicBezTo>
                  <a:cubicBezTo>
                    <a:pt x="57359" y="188149"/>
                    <a:pt x="57413" y="188162"/>
                    <a:pt x="57466" y="188162"/>
                  </a:cubicBezTo>
                  <a:cubicBezTo>
                    <a:pt x="57520" y="188162"/>
                    <a:pt x="57573" y="188149"/>
                    <a:pt x="57627" y="188122"/>
                  </a:cubicBezTo>
                  <a:lnTo>
                    <a:pt x="57841" y="188122"/>
                  </a:lnTo>
                  <a:cubicBezTo>
                    <a:pt x="61155" y="187534"/>
                    <a:pt x="138025" y="173154"/>
                    <a:pt x="148182" y="170749"/>
                  </a:cubicBezTo>
                  <a:cubicBezTo>
                    <a:pt x="154918" y="169199"/>
                    <a:pt x="157377" y="159844"/>
                    <a:pt x="157377" y="151611"/>
                  </a:cubicBezTo>
                  <a:cubicBezTo>
                    <a:pt x="157430" y="145731"/>
                    <a:pt x="156094" y="137766"/>
                    <a:pt x="152352" y="134773"/>
                  </a:cubicBezTo>
                  <a:cubicBezTo>
                    <a:pt x="152085" y="134612"/>
                    <a:pt x="151817" y="134505"/>
                    <a:pt x="151497" y="134452"/>
                  </a:cubicBezTo>
                  <a:lnTo>
                    <a:pt x="140698" y="133703"/>
                  </a:lnTo>
                  <a:cubicBezTo>
                    <a:pt x="139948" y="133328"/>
                    <a:pt x="139116" y="133159"/>
                    <a:pt x="138274" y="133159"/>
                  </a:cubicBezTo>
                  <a:cubicBezTo>
                    <a:pt x="138155" y="133159"/>
                    <a:pt x="138037" y="133162"/>
                    <a:pt x="137919" y="133169"/>
                  </a:cubicBezTo>
                  <a:lnTo>
                    <a:pt x="137437" y="133169"/>
                  </a:lnTo>
                  <a:cubicBezTo>
                    <a:pt x="135887" y="128091"/>
                    <a:pt x="136849" y="123066"/>
                    <a:pt x="137384" y="120981"/>
                  </a:cubicBezTo>
                  <a:cubicBezTo>
                    <a:pt x="137812" y="120981"/>
                    <a:pt x="138400" y="121034"/>
                    <a:pt x="138988" y="121034"/>
                  </a:cubicBezTo>
                  <a:lnTo>
                    <a:pt x="139362" y="121034"/>
                  </a:lnTo>
                  <a:cubicBezTo>
                    <a:pt x="139412" y="121038"/>
                    <a:pt x="139463" y="121039"/>
                    <a:pt x="139513" y="121039"/>
                  </a:cubicBezTo>
                  <a:cubicBezTo>
                    <a:pt x="140263" y="121039"/>
                    <a:pt x="140996" y="120670"/>
                    <a:pt x="141447" y="120019"/>
                  </a:cubicBezTo>
                  <a:cubicBezTo>
                    <a:pt x="141821" y="119431"/>
                    <a:pt x="141874" y="118629"/>
                    <a:pt x="141607" y="117987"/>
                  </a:cubicBezTo>
                  <a:cubicBezTo>
                    <a:pt x="141554" y="117827"/>
                    <a:pt x="141447" y="117666"/>
                    <a:pt x="141340" y="117560"/>
                  </a:cubicBezTo>
                  <a:cubicBezTo>
                    <a:pt x="147434" y="116170"/>
                    <a:pt x="151497" y="115154"/>
                    <a:pt x="151603" y="115154"/>
                  </a:cubicBezTo>
                  <a:cubicBezTo>
                    <a:pt x="151924" y="115047"/>
                    <a:pt x="152245" y="114833"/>
                    <a:pt x="152405" y="114459"/>
                  </a:cubicBezTo>
                  <a:cubicBezTo>
                    <a:pt x="152619" y="113925"/>
                    <a:pt x="152566" y="113283"/>
                    <a:pt x="152245" y="112802"/>
                  </a:cubicBezTo>
                  <a:cubicBezTo>
                    <a:pt x="151764" y="112054"/>
                    <a:pt x="150695" y="111679"/>
                    <a:pt x="148931" y="111679"/>
                  </a:cubicBezTo>
                  <a:lnTo>
                    <a:pt x="148236" y="111679"/>
                  </a:lnTo>
                  <a:cubicBezTo>
                    <a:pt x="146846" y="107617"/>
                    <a:pt x="147808" y="103554"/>
                    <a:pt x="148343" y="101897"/>
                  </a:cubicBezTo>
                  <a:cubicBezTo>
                    <a:pt x="148824" y="101897"/>
                    <a:pt x="149358" y="101950"/>
                    <a:pt x="150000" y="101950"/>
                  </a:cubicBezTo>
                  <a:lnTo>
                    <a:pt x="150481" y="101950"/>
                  </a:lnTo>
                  <a:cubicBezTo>
                    <a:pt x="150532" y="101954"/>
                    <a:pt x="150582" y="101955"/>
                    <a:pt x="150633" y="101955"/>
                  </a:cubicBezTo>
                  <a:cubicBezTo>
                    <a:pt x="151383" y="101955"/>
                    <a:pt x="152112" y="101589"/>
                    <a:pt x="152512" y="100988"/>
                  </a:cubicBezTo>
                  <a:cubicBezTo>
                    <a:pt x="152833" y="100453"/>
                    <a:pt x="152886" y="99758"/>
                    <a:pt x="152619" y="99224"/>
                  </a:cubicBezTo>
                  <a:cubicBezTo>
                    <a:pt x="152405" y="98850"/>
                    <a:pt x="152031" y="98582"/>
                    <a:pt x="151603" y="98529"/>
                  </a:cubicBezTo>
                  <a:lnTo>
                    <a:pt x="140057" y="98208"/>
                  </a:lnTo>
                  <a:cubicBezTo>
                    <a:pt x="141340" y="96551"/>
                    <a:pt x="142035" y="94520"/>
                    <a:pt x="142035" y="92381"/>
                  </a:cubicBezTo>
                  <a:cubicBezTo>
                    <a:pt x="142035" y="89281"/>
                    <a:pt x="140805" y="86555"/>
                    <a:pt x="138827" y="85379"/>
                  </a:cubicBezTo>
                  <a:cubicBezTo>
                    <a:pt x="138667" y="85325"/>
                    <a:pt x="138560" y="85218"/>
                    <a:pt x="138400" y="85165"/>
                  </a:cubicBezTo>
                  <a:cubicBezTo>
                    <a:pt x="138293" y="85111"/>
                    <a:pt x="138186" y="85111"/>
                    <a:pt x="138079" y="85111"/>
                  </a:cubicBezTo>
                  <a:lnTo>
                    <a:pt x="99911" y="83561"/>
                  </a:lnTo>
                  <a:lnTo>
                    <a:pt x="99644" y="83561"/>
                  </a:lnTo>
                  <a:lnTo>
                    <a:pt x="99644" y="74527"/>
                  </a:lnTo>
                  <a:cubicBezTo>
                    <a:pt x="99644" y="71373"/>
                    <a:pt x="96704" y="70197"/>
                    <a:pt x="94405" y="69930"/>
                  </a:cubicBezTo>
                  <a:lnTo>
                    <a:pt x="94405" y="69395"/>
                  </a:lnTo>
                  <a:cubicBezTo>
                    <a:pt x="94405" y="68647"/>
                    <a:pt x="94031" y="67952"/>
                    <a:pt x="93389" y="67631"/>
                  </a:cubicBezTo>
                  <a:lnTo>
                    <a:pt x="93389" y="63782"/>
                  </a:lnTo>
                  <a:cubicBezTo>
                    <a:pt x="93389" y="63301"/>
                    <a:pt x="93015" y="62820"/>
                    <a:pt x="92534" y="62713"/>
                  </a:cubicBezTo>
                  <a:cubicBezTo>
                    <a:pt x="91251" y="62446"/>
                    <a:pt x="89915" y="62285"/>
                    <a:pt x="88578" y="62178"/>
                  </a:cubicBezTo>
                  <a:cubicBezTo>
                    <a:pt x="88792" y="61965"/>
                    <a:pt x="89006" y="61751"/>
                    <a:pt x="89273" y="61537"/>
                  </a:cubicBezTo>
                  <a:cubicBezTo>
                    <a:pt x="89433" y="61377"/>
                    <a:pt x="89594" y="61270"/>
                    <a:pt x="89701" y="61163"/>
                  </a:cubicBezTo>
                  <a:cubicBezTo>
                    <a:pt x="89808" y="61056"/>
                    <a:pt x="89968" y="60949"/>
                    <a:pt x="90075" y="60896"/>
                  </a:cubicBezTo>
                  <a:lnTo>
                    <a:pt x="90396" y="60628"/>
                  </a:lnTo>
                  <a:lnTo>
                    <a:pt x="90021" y="60682"/>
                  </a:lnTo>
                  <a:cubicBezTo>
                    <a:pt x="89915" y="60735"/>
                    <a:pt x="89754" y="60789"/>
                    <a:pt x="89647" y="60842"/>
                  </a:cubicBezTo>
                  <a:cubicBezTo>
                    <a:pt x="89487" y="60896"/>
                    <a:pt x="89326" y="60949"/>
                    <a:pt x="89166" y="61056"/>
                  </a:cubicBezTo>
                  <a:cubicBezTo>
                    <a:pt x="88952" y="61163"/>
                    <a:pt x="88792" y="61270"/>
                    <a:pt x="88578" y="61377"/>
                  </a:cubicBezTo>
                  <a:cubicBezTo>
                    <a:pt x="88845" y="61109"/>
                    <a:pt x="89166" y="60842"/>
                    <a:pt x="89540" y="60521"/>
                  </a:cubicBezTo>
                  <a:cubicBezTo>
                    <a:pt x="89861" y="60201"/>
                    <a:pt x="90289" y="59773"/>
                    <a:pt x="90716" y="59399"/>
                  </a:cubicBezTo>
                  <a:cubicBezTo>
                    <a:pt x="91091" y="59025"/>
                    <a:pt x="91465" y="58543"/>
                    <a:pt x="91839" y="58169"/>
                  </a:cubicBezTo>
                  <a:cubicBezTo>
                    <a:pt x="92213" y="57795"/>
                    <a:pt x="92534" y="57421"/>
                    <a:pt x="92855" y="57100"/>
                  </a:cubicBezTo>
                  <a:lnTo>
                    <a:pt x="93496" y="56298"/>
                  </a:lnTo>
                  <a:lnTo>
                    <a:pt x="93763" y="55978"/>
                  </a:lnTo>
                  <a:lnTo>
                    <a:pt x="93443" y="56138"/>
                  </a:lnTo>
                  <a:lnTo>
                    <a:pt x="92694" y="56672"/>
                  </a:lnTo>
                  <a:lnTo>
                    <a:pt x="92641" y="56672"/>
                  </a:lnTo>
                  <a:lnTo>
                    <a:pt x="92694" y="56619"/>
                  </a:lnTo>
                  <a:cubicBezTo>
                    <a:pt x="93229" y="55978"/>
                    <a:pt x="93763" y="55336"/>
                    <a:pt x="94244" y="54695"/>
                  </a:cubicBezTo>
                  <a:cubicBezTo>
                    <a:pt x="94672" y="54053"/>
                    <a:pt x="95046" y="53412"/>
                    <a:pt x="95421" y="52770"/>
                  </a:cubicBezTo>
                  <a:cubicBezTo>
                    <a:pt x="95688" y="52236"/>
                    <a:pt x="95902" y="51701"/>
                    <a:pt x="96115" y="51113"/>
                  </a:cubicBezTo>
                  <a:cubicBezTo>
                    <a:pt x="96169" y="50899"/>
                    <a:pt x="96222" y="50739"/>
                    <a:pt x="96222" y="50632"/>
                  </a:cubicBezTo>
                  <a:lnTo>
                    <a:pt x="96222" y="50632"/>
                  </a:lnTo>
                  <a:cubicBezTo>
                    <a:pt x="96169" y="50685"/>
                    <a:pt x="96115" y="50846"/>
                    <a:pt x="96009" y="51006"/>
                  </a:cubicBezTo>
                  <a:cubicBezTo>
                    <a:pt x="95795" y="51487"/>
                    <a:pt x="95474" y="51915"/>
                    <a:pt x="95207" y="52342"/>
                  </a:cubicBezTo>
                  <a:cubicBezTo>
                    <a:pt x="94833" y="52930"/>
                    <a:pt x="94405" y="53465"/>
                    <a:pt x="93924" y="54000"/>
                  </a:cubicBezTo>
                  <a:cubicBezTo>
                    <a:pt x="94779" y="52449"/>
                    <a:pt x="95474" y="50846"/>
                    <a:pt x="95955" y="49135"/>
                  </a:cubicBezTo>
                  <a:cubicBezTo>
                    <a:pt x="98628" y="40689"/>
                    <a:pt x="98574" y="35397"/>
                    <a:pt x="98521" y="35129"/>
                  </a:cubicBezTo>
                  <a:cubicBezTo>
                    <a:pt x="98574" y="34809"/>
                    <a:pt x="98414" y="34488"/>
                    <a:pt x="98147" y="34328"/>
                  </a:cubicBezTo>
                  <a:cubicBezTo>
                    <a:pt x="98147" y="34274"/>
                    <a:pt x="98093" y="34274"/>
                    <a:pt x="98040" y="34274"/>
                  </a:cubicBezTo>
                  <a:lnTo>
                    <a:pt x="97826" y="34274"/>
                  </a:lnTo>
                  <a:cubicBezTo>
                    <a:pt x="97933" y="34060"/>
                    <a:pt x="97986" y="33846"/>
                    <a:pt x="98093" y="33579"/>
                  </a:cubicBezTo>
                  <a:cubicBezTo>
                    <a:pt x="98307" y="32884"/>
                    <a:pt x="98574" y="32136"/>
                    <a:pt x="98735" y="31441"/>
                  </a:cubicBezTo>
                  <a:cubicBezTo>
                    <a:pt x="98949" y="30693"/>
                    <a:pt x="99109" y="29998"/>
                    <a:pt x="99216" y="29410"/>
                  </a:cubicBezTo>
                  <a:cubicBezTo>
                    <a:pt x="99376" y="28822"/>
                    <a:pt x="99430" y="28340"/>
                    <a:pt x="99483" y="27966"/>
                  </a:cubicBezTo>
                  <a:lnTo>
                    <a:pt x="99537" y="27432"/>
                  </a:lnTo>
                  <a:lnTo>
                    <a:pt x="99376" y="27913"/>
                  </a:lnTo>
                  <a:cubicBezTo>
                    <a:pt x="99269" y="28234"/>
                    <a:pt x="99109" y="28661"/>
                    <a:pt x="98949" y="29249"/>
                  </a:cubicBezTo>
                  <a:lnTo>
                    <a:pt x="98895" y="29410"/>
                  </a:lnTo>
                  <a:cubicBezTo>
                    <a:pt x="98842" y="27218"/>
                    <a:pt x="98574" y="25080"/>
                    <a:pt x="98040" y="22995"/>
                  </a:cubicBezTo>
                  <a:cubicBezTo>
                    <a:pt x="97719" y="21712"/>
                    <a:pt x="97559" y="20375"/>
                    <a:pt x="97452" y="19092"/>
                  </a:cubicBezTo>
                  <a:cubicBezTo>
                    <a:pt x="97612" y="16847"/>
                    <a:pt x="97933" y="13800"/>
                    <a:pt x="97933" y="13747"/>
                  </a:cubicBezTo>
                  <a:cubicBezTo>
                    <a:pt x="98040" y="13373"/>
                    <a:pt x="97933" y="13052"/>
                    <a:pt x="97666" y="12785"/>
                  </a:cubicBezTo>
                  <a:cubicBezTo>
                    <a:pt x="97612" y="12731"/>
                    <a:pt x="97505" y="12678"/>
                    <a:pt x="97452" y="12678"/>
                  </a:cubicBezTo>
                  <a:cubicBezTo>
                    <a:pt x="97414" y="12668"/>
                    <a:pt x="97378" y="12664"/>
                    <a:pt x="97343" y="12664"/>
                  </a:cubicBezTo>
                  <a:cubicBezTo>
                    <a:pt x="97183" y="12664"/>
                    <a:pt x="97059" y="12759"/>
                    <a:pt x="96971" y="12891"/>
                  </a:cubicBezTo>
                  <a:cubicBezTo>
                    <a:pt x="96436" y="13800"/>
                    <a:pt x="95955" y="14656"/>
                    <a:pt x="95474" y="15564"/>
                  </a:cubicBezTo>
                  <a:cubicBezTo>
                    <a:pt x="95527" y="15404"/>
                    <a:pt x="95581" y="15190"/>
                    <a:pt x="95688" y="15030"/>
                  </a:cubicBezTo>
                  <a:lnTo>
                    <a:pt x="95741" y="14816"/>
                  </a:lnTo>
                  <a:cubicBezTo>
                    <a:pt x="95955" y="14442"/>
                    <a:pt x="96115" y="14014"/>
                    <a:pt x="96329" y="13586"/>
                  </a:cubicBezTo>
                  <a:cubicBezTo>
                    <a:pt x="96543" y="13159"/>
                    <a:pt x="96704" y="12731"/>
                    <a:pt x="96864" y="12357"/>
                  </a:cubicBezTo>
                  <a:cubicBezTo>
                    <a:pt x="97078" y="11983"/>
                    <a:pt x="97238" y="11555"/>
                    <a:pt x="97345" y="11234"/>
                  </a:cubicBezTo>
                  <a:cubicBezTo>
                    <a:pt x="97505" y="10967"/>
                    <a:pt x="97612" y="10646"/>
                    <a:pt x="97719" y="10432"/>
                  </a:cubicBezTo>
                  <a:lnTo>
                    <a:pt x="97826" y="10112"/>
                  </a:lnTo>
                  <a:lnTo>
                    <a:pt x="97612" y="10326"/>
                  </a:lnTo>
                  <a:cubicBezTo>
                    <a:pt x="97505" y="10486"/>
                    <a:pt x="97345" y="10646"/>
                    <a:pt x="97131" y="10914"/>
                  </a:cubicBezTo>
                  <a:lnTo>
                    <a:pt x="97024" y="11020"/>
                  </a:lnTo>
                  <a:lnTo>
                    <a:pt x="97024" y="10967"/>
                  </a:lnTo>
                  <a:cubicBezTo>
                    <a:pt x="96436" y="9256"/>
                    <a:pt x="96169" y="7439"/>
                    <a:pt x="96222" y="5621"/>
                  </a:cubicBezTo>
                  <a:cubicBezTo>
                    <a:pt x="96383" y="2093"/>
                    <a:pt x="95741" y="490"/>
                    <a:pt x="94031" y="8"/>
                  </a:cubicBezTo>
                  <a:lnTo>
                    <a:pt x="93870" y="8"/>
                  </a:lnTo>
                  <a:cubicBezTo>
                    <a:pt x="93818" y="3"/>
                    <a:pt x="93767" y="0"/>
                    <a:pt x="937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34"/>
            <p:cNvSpPr/>
            <p:nvPr/>
          </p:nvSpPr>
          <p:spPr>
            <a:xfrm>
              <a:off x="4814300" y="2694450"/>
              <a:ext cx="106950" cy="294025"/>
            </a:xfrm>
            <a:custGeom>
              <a:avLst/>
              <a:gdLst/>
              <a:ahLst/>
              <a:cxnLst/>
              <a:rect l="l" t="t" r="r" b="b"/>
              <a:pathLst>
                <a:path w="4278" h="11761" extrusionOk="0">
                  <a:moveTo>
                    <a:pt x="1230" y="0"/>
                  </a:moveTo>
                  <a:lnTo>
                    <a:pt x="1" y="107"/>
                  </a:lnTo>
                  <a:cubicBezTo>
                    <a:pt x="856" y="802"/>
                    <a:pt x="1551" y="1711"/>
                    <a:pt x="2085" y="2673"/>
                  </a:cubicBezTo>
                  <a:cubicBezTo>
                    <a:pt x="2673" y="3956"/>
                    <a:pt x="3048" y="5293"/>
                    <a:pt x="2994" y="6682"/>
                  </a:cubicBezTo>
                  <a:cubicBezTo>
                    <a:pt x="2994" y="8072"/>
                    <a:pt x="2673" y="9462"/>
                    <a:pt x="2032" y="10692"/>
                  </a:cubicBezTo>
                  <a:cubicBezTo>
                    <a:pt x="1872" y="11066"/>
                    <a:pt x="1658" y="11440"/>
                    <a:pt x="1444" y="11761"/>
                  </a:cubicBezTo>
                  <a:lnTo>
                    <a:pt x="2780" y="11600"/>
                  </a:lnTo>
                  <a:cubicBezTo>
                    <a:pt x="3636" y="10157"/>
                    <a:pt x="4170" y="8553"/>
                    <a:pt x="4224" y="6843"/>
                  </a:cubicBezTo>
                  <a:cubicBezTo>
                    <a:pt x="4277" y="4223"/>
                    <a:pt x="3208" y="1711"/>
                    <a:pt x="12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34"/>
            <p:cNvSpPr/>
            <p:nvPr/>
          </p:nvSpPr>
          <p:spPr>
            <a:xfrm>
              <a:off x="3272075" y="3557775"/>
              <a:ext cx="155050" cy="461075"/>
            </a:xfrm>
            <a:custGeom>
              <a:avLst/>
              <a:gdLst/>
              <a:ahLst/>
              <a:cxnLst/>
              <a:rect l="l" t="t" r="r" b="b"/>
              <a:pathLst>
                <a:path w="6202" h="18443" extrusionOk="0">
                  <a:moveTo>
                    <a:pt x="4812" y="0"/>
                  </a:moveTo>
                  <a:cubicBezTo>
                    <a:pt x="1" y="6148"/>
                    <a:pt x="856" y="13792"/>
                    <a:pt x="3101" y="18336"/>
                  </a:cubicBezTo>
                  <a:lnTo>
                    <a:pt x="4598" y="18443"/>
                  </a:lnTo>
                  <a:cubicBezTo>
                    <a:pt x="4224" y="17801"/>
                    <a:pt x="3903" y="17160"/>
                    <a:pt x="3636" y="16411"/>
                  </a:cubicBezTo>
                  <a:cubicBezTo>
                    <a:pt x="2887" y="14487"/>
                    <a:pt x="2513" y="12456"/>
                    <a:pt x="2513" y="10424"/>
                  </a:cubicBezTo>
                  <a:cubicBezTo>
                    <a:pt x="2513" y="8340"/>
                    <a:pt x="2887" y="6308"/>
                    <a:pt x="3636" y="4384"/>
                  </a:cubicBezTo>
                  <a:cubicBezTo>
                    <a:pt x="4277" y="2833"/>
                    <a:pt x="5133" y="1390"/>
                    <a:pt x="6202" y="107"/>
                  </a:cubicBezTo>
                  <a:lnTo>
                    <a:pt x="48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34"/>
            <p:cNvSpPr/>
            <p:nvPr/>
          </p:nvSpPr>
          <p:spPr>
            <a:xfrm>
              <a:off x="4516275" y="2717175"/>
              <a:ext cx="105600" cy="304725"/>
            </a:xfrm>
            <a:custGeom>
              <a:avLst/>
              <a:gdLst/>
              <a:ahLst/>
              <a:cxnLst/>
              <a:rect l="l" t="t" r="r" b="b"/>
              <a:pathLst>
                <a:path w="4224" h="12189" extrusionOk="0">
                  <a:moveTo>
                    <a:pt x="1284" y="0"/>
                  </a:moveTo>
                  <a:lnTo>
                    <a:pt x="1" y="107"/>
                  </a:lnTo>
                  <a:cubicBezTo>
                    <a:pt x="803" y="855"/>
                    <a:pt x="1498" y="1711"/>
                    <a:pt x="1979" y="2673"/>
                  </a:cubicBezTo>
                  <a:cubicBezTo>
                    <a:pt x="2620" y="3956"/>
                    <a:pt x="2941" y="5399"/>
                    <a:pt x="2941" y="6789"/>
                  </a:cubicBezTo>
                  <a:cubicBezTo>
                    <a:pt x="2887" y="8232"/>
                    <a:pt x="2567" y="9622"/>
                    <a:pt x="1979" y="10905"/>
                  </a:cubicBezTo>
                  <a:cubicBezTo>
                    <a:pt x="1765" y="11386"/>
                    <a:pt x="1498" y="11761"/>
                    <a:pt x="1230" y="12188"/>
                  </a:cubicBezTo>
                  <a:lnTo>
                    <a:pt x="2620" y="12028"/>
                  </a:lnTo>
                  <a:cubicBezTo>
                    <a:pt x="3582" y="10531"/>
                    <a:pt x="4117" y="8767"/>
                    <a:pt x="4170" y="7003"/>
                  </a:cubicBezTo>
                  <a:cubicBezTo>
                    <a:pt x="4224" y="4330"/>
                    <a:pt x="3155" y="1818"/>
                    <a:pt x="12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34"/>
            <p:cNvSpPr/>
            <p:nvPr/>
          </p:nvSpPr>
          <p:spPr>
            <a:xfrm>
              <a:off x="4580425" y="2695775"/>
              <a:ext cx="288700" cy="335475"/>
            </a:xfrm>
            <a:custGeom>
              <a:avLst/>
              <a:gdLst/>
              <a:ahLst/>
              <a:cxnLst/>
              <a:rect l="l" t="t" r="r" b="b"/>
              <a:pathLst>
                <a:path w="11548" h="13419" extrusionOk="0">
                  <a:moveTo>
                    <a:pt x="9142" y="1"/>
                  </a:moveTo>
                  <a:lnTo>
                    <a:pt x="1" y="749"/>
                  </a:lnTo>
                  <a:cubicBezTo>
                    <a:pt x="1765" y="2674"/>
                    <a:pt x="2674" y="5240"/>
                    <a:pt x="2620" y="7859"/>
                  </a:cubicBezTo>
                  <a:cubicBezTo>
                    <a:pt x="2567" y="9569"/>
                    <a:pt x="2086" y="11227"/>
                    <a:pt x="1337" y="12723"/>
                  </a:cubicBezTo>
                  <a:lnTo>
                    <a:pt x="9249" y="11868"/>
                  </a:lnTo>
                  <a:lnTo>
                    <a:pt x="9035" y="13418"/>
                  </a:lnTo>
                  <a:cubicBezTo>
                    <a:pt x="9783" y="12510"/>
                    <a:pt x="10371" y="11494"/>
                    <a:pt x="10799" y="10371"/>
                  </a:cubicBezTo>
                  <a:cubicBezTo>
                    <a:pt x="11280" y="9195"/>
                    <a:pt x="11494" y="7912"/>
                    <a:pt x="11547" y="6629"/>
                  </a:cubicBezTo>
                  <a:cubicBezTo>
                    <a:pt x="11547" y="5346"/>
                    <a:pt x="11334" y="4063"/>
                    <a:pt x="10852" y="2887"/>
                  </a:cubicBezTo>
                  <a:cubicBezTo>
                    <a:pt x="10371" y="1872"/>
                    <a:pt x="9837" y="910"/>
                    <a:pt x="9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34"/>
            <p:cNvSpPr/>
            <p:nvPr/>
          </p:nvSpPr>
          <p:spPr>
            <a:xfrm>
              <a:off x="3602175" y="3242375"/>
              <a:ext cx="80200" cy="220525"/>
            </a:xfrm>
            <a:custGeom>
              <a:avLst/>
              <a:gdLst/>
              <a:ahLst/>
              <a:cxnLst/>
              <a:rect l="l" t="t" r="r" b="b"/>
              <a:pathLst>
                <a:path w="3208" h="8821" extrusionOk="0">
                  <a:moveTo>
                    <a:pt x="268" y="1"/>
                  </a:moveTo>
                  <a:cubicBezTo>
                    <a:pt x="107" y="909"/>
                    <a:pt x="1" y="1872"/>
                    <a:pt x="54" y="2834"/>
                  </a:cubicBezTo>
                  <a:cubicBezTo>
                    <a:pt x="107" y="4865"/>
                    <a:pt x="695" y="6896"/>
                    <a:pt x="1765" y="8714"/>
                  </a:cubicBezTo>
                  <a:lnTo>
                    <a:pt x="3208" y="8821"/>
                  </a:lnTo>
                  <a:cubicBezTo>
                    <a:pt x="2887" y="8340"/>
                    <a:pt x="2566" y="7805"/>
                    <a:pt x="2353" y="7271"/>
                  </a:cubicBezTo>
                  <a:cubicBezTo>
                    <a:pt x="1658" y="5613"/>
                    <a:pt x="1283" y="3903"/>
                    <a:pt x="1283" y="2139"/>
                  </a:cubicBezTo>
                  <a:lnTo>
                    <a:pt x="1390" y="802"/>
                  </a:lnTo>
                  <a:lnTo>
                    <a:pt x="1497" y="268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34"/>
            <p:cNvSpPr/>
            <p:nvPr/>
          </p:nvSpPr>
          <p:spPr>
            <a:xfrm>
              <a:off x="3632937" y="2766602"/>
              <a:ext cx="311425" cy="359525"/>
            </a:xfrm>
            <a:custGeom>
              <a:avLst/>
              <a:gdLst/>
              <a:ahLst/>
              <a:cxnLst/>
              <a:rect l="l" t="t" r="r" b="b"/>
              <a:pathLst>
                <a:path w="12457" h="14381" extrusionOk="0">
                  <a:moveTo>
                    <a:pt x="10050" y="1"/>
                  </a:moveTo>
                  <a:lnTo>
                    <a:pt x="1" y="803"/>
                  </a:lnTo>
                  <a:cubicBezTo>
                    <a:pt x="3101" y="4277"/>
                    <a:pt x="4438" y="7592"/>
                    <a:pt x="4010" y="10692"/>
                  </a:cubicBezTo>
                  <a:cubicBezTo>
                    <a:pt x="3796" y="11815"/>
                    <a:pt x="3368" y="12937"/>
                    <a:pt x="2727" y="13900"/>
                  </a:cubicBezTo>
                  <a:lnTo>
                    <a:pt x="10532" y="13044"/>
                  </a:lnTo>
                  <a:lnTo>
                    <a:pt x="10532" y="13044"/>
                  </a:lnTo>
                  <a:lnTo>
                    <a:pt x="10211" y="14381"/>
                  </a:lnTo>
                  <a:cubicBezTo>
                    <a:pt x="11654" y="12296"/>
                    <a:pt x="12403" y="9783"/>
                    <a:pt x="12456" y="7271"/>
                  </a:cubicBezTo>
                  <a:cubicBezTo>
                    <a:pt x="12456" y="5881"/>
                    <a:pt x="12242" y="4491"/>
                    <a:pt x="11761" y="3155"/>
                  </a:cubicBezTo>
                  <a:cubicBezTo>
                    <a:pt x="11333" y="2086"/>
                    <a:pt x="10745" y="1017"/>
                    <a:pt x="100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34"/>
            <p:cNvSpPr/>
            <p:nvPr/>
          </p:nvSpPr>
          <p:spPr>
            <a:xfrm>
              <a:off x="5061550" y="2674400"/>
              <a:ext cx="105600" cy="286025"/>
            </a:xfrm>
            <a:custGeom>
              <a:avLst/>
              <a:gdLst/>
              <a:ahLst/>
              <a:cxnLst/>
              <a:rect l="l" t="t" r="r" b="b"/>
              <a:pathLst>
                <a:path w="4224" h="11441" extrusionOk="0">
                  <a:moveTo>
                    <a:pt x="1230" y="0"/>
                  </a:moveTo>
                  <a:lnTo>
                    <a:pt x="0" y="54"/>
                  </a:lnTo>
                  <a:cubicBezTo>
                    <a:pt x="802" y="749"/>
                    <a:pt x="1497" y="1551"/>
                    <a:pt x="1978" y="2513"/>
                  </a:cubicBezTo>
                  <a:cubicBezTo>
                    <a:pt x="2673" y="3689"/>
                    <a:pt x="2994" y="5025"/>
                    <a:pt x="2994" y="6362"/>
                  </a:cubicBezTo>
                  <a:cubicBezTo>
                    <a:pt x="2940" y="7752"/>
                    <a:pt x="2619" y="9088"/>
                    <a:pt x="1978" y="10264"/>
                  </a:cubicBezTo>
                  <a:cubicBezTo>
                    <a:pt x="1764" y="10692"/>
                    <a:pt x="1497" y="11066"/>
                    <a:pt x="1230" y="11440"/>
                  </a:cubicBezTo>
                  <a:lnTo>
                    <a:pt x="2566" y="11280"/>
                  </a:lnTo>
                  <a:cubicBezTo>
                    <a:pt x="3582" y="9890"/>
                    <a:pt x="4116" y="8233"/>
                    <a:pt x="4170" y="6522"/>
                  </a:cubicBezTo>
                  <a:cubicBezTo>
                    <a:pt x="4223" y="4010"/>
                    <a:pt x="3154" y="1604"/>
                    <a:pt x="12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34"/>
            <p:cNvSpPr/>
            <p:nvPr/>
          </p:nvSpPr>
          <p:spPr>
            <a:xfrm>
              <a:off x="4878450" y="2675725"/>
              <a:ext cx="236575" cy="320775"/>
            </a:xfrm>
            <a:custGeom>
              <a:avLst/>
              <a:gdLst/>
              <a:ahLst/>
              <a:cxnLst/>
              <a:rect l="l" t="t" r="r" b="b"/>
              <a:pathLst>
                <a:path w="9463" h="12831" extrusionOk="0">
                  <a:moveTo>
                    <a:pt x="7110" y="1"/>
                  </a:moveTo>
                  <a:lnTo>
                    <a:pt x="1" y="589"/>
                  </a:lnTo>
                  <a:cubicBezTo>
                    <a:pt x="1818" y="2513"/>
                    <a:pt x="2780" y="5026"/>
                    <a:pt x="2673" y="7645"/>
                  </a:cubicBezTo>
                  <a:cubicBezTo>
                    <a:pt x="2620" y="9195"/>
                    <a:pt x="2192" y="10799"/>
                    <a:pt x="1497" y="12189"/>
                  </a:cubicBezTo>
                  <a:lnTo>
                    <a:pt x="7217" y="11548"/>
                  </a:lnTo>
                  <a:lnTo>
                    <a:pt x="6950" y="12830"/>
                  </a:lnTo>
                  <a:cubicBezTo>
                    <a:pt x="7698" y="11922"/>
                    <a:pt x="8286" y="10960"/>
                    <a:pt x="8714" y="9890"/>
                  </a:cubicBezTo>
                  <a:cubicBezTo>
                    <a:pt x="9142" y="8768"/>
                    <a:pt x="9409" y="7538"/>
                    <a:pt x="9462" y="6309"/>
                  </a:cubicBezTo>
                  <a:cubicBezTo>
                    <a:pt x="9462" y="5079"/>
                    <a:pt x="9195" y="3850"/>
                    <a:pt x="8714" y="2674"/>
                  </a:cubicBezTo>
                  <a:cubicBezTo>
                    <a:pt x="8286" y="1712"/>
                    <a:pt x="7752" y="856"/>
                    <a:pt x="7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34"/>
            <p:cNvSpPr/>
            <p:nvPr/>
          </p:nvSpPr>
          <p:spPr>
            <a:xfrm>
              <a:off x="4278400" y="2719825"/>
              <a:ext cx="290025" cy="340825"/>
            </a:xfrm>
            <a:custGeom>
              <a:avLst/>
              <a:gdLst/>
              <a:ahLst/>
              <a:cxnLst/>
              <a:rect l="l" t="t" r="r" b="b"/>
              <a:pathLst>
                <a:path w="11601" h="13633" extrusionOk="0">
                  <a:moveTo>
                    <a:pt x="9249" y="1"/>
                  </a:moveTo>
                  <a:lnTo>
                    <a:pt x="1" y="749"/>
                  </a:lnTo>
                  <a:cubicBezTo>
                    <a:pt x="1765" y="2781"/>
                    <a:pt x="2727" y="5454"/>
                    <a:pt x="2673" y="8180"/>
                  </a:cubicBezTo>
                  <a:cubicBezTo>
                    <a:pt x="2566" y="9890"/>
                    <a:pt x="2139" y="11601"/>
                    <a:pt x="1390" y="13151"/>
                  </a:cubicBezTo>
                  <a:lnTo>
                    <a:pt x="9462" y="12189"/>
                  </a:lnTo>
                  <a:lnTo>
                    <a:pt x="9142" y="13632"/>
                  </a:lnTo>
                  <a:cubicBezTo>
                    <a:pt x="10692" y="11655"/>
                    <a:pt x="11547" y="9196"/>
                    <a:pt x="11547" y="6683"/>
                  </a:cubicBezTo>
                  <a:cubicBezTo>
                    <a:pt x="11601" y="5400"/>
                    <a:pt x="11333" y="4064"/>
                    <a:pt x="10852" y="2834"/>
                  </a:cubicBezTo>
                  <a:cubicBezTo>
                    <a:pt x="10478" y="1818"/>
                    <a:pt x="9943" y="856"/>
                    <a:pt x="92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34"/>
            <p:cNvSpPr/>
            <p:nvPr/>
          </p:nvSpPr>
          <p:spPr>
            <a:xfrm>
              <a:off x="3664975" y="3585825"/>
              <a:ext cx="159075" cy="478475"/>
            </a:xfrm>
            <a:custGeom>
              <a:avLst/>
              <a:gdLst/>
              <a:ahLst/>
              <a:cxnLst/>
              <a:rect l="l" t="t" r="r" b="b"/>
              <a:pathLst>
                <a:path w="6363" h="19139" extrusionOk="0">
                  <a:moveTo>
                    <a:pt x="4972" y="1"/>
                  </a:moveTo>
                  <a:cubicBezTo>
                    <a:pt x="1" y="6629"/>
                    <a:pt x="1070" y="14381"/>
                    <a:pt x="3262" y="18978"/>
                  </a:cubicBezTo>
                  <a:lnTo>
                    <a:pt x="4705" y="19138"/>
                  </a:lnTo>
                  <a:cubicBezTo>
                    <a:pt x="4331" y="18443"/>
                    <a:pt x="4010" y="17748"/>
                    <a:pt x="3743" y="17000"/>
                  </a:cubicBezTo>
                  <a:cubicBezTo>
                    <a:pt x="3048" y="15022"/>
                    <a:pt x="2674" y="12884"/>
                    <a:pt x="2620" y="10799"/>
                  </a:cubicBezTo>
                  <a:cubicBezTo>
                    <a:pt x="2620" y="8661"/>
                    <a:pt x="2995" y="6523"/>
                    <a:pt x="3743" y="4545"/>
                  </a:cubicBezTo>
                  <a:cubicBezTo>
                    <a:pt x="4384" y="2941"/>
                    <a:pt x="5293" y="1444"/>
                    <a:pt x="6362" y="108"/>
                  </a:cubicBezTo>
                  <a:lnTo>
                    <a:pt x="49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34"/>
            <p:cNvSpPr/>
            <p:nvPr/>
          </p:nvSpPr>
          <p:spPr>
            <a:xfrm>
              <a:off x="3663650" y="3194275"/>
              <a:ext cx="327450" cy="310075"/>
            </a:xfrm>
            <a:custGeom>
              <a:avLst/>
              <a:gdLst/>
              <a:ahLst/>
              <a:cxnLst/>
              <a:rect l="l" t="t" r="r" b="b"/>
              <a:pathLst>
                <a:path w="13098" h="12403" extrusionOk="0">
                  <a:moveTo>
                    <a:pt x="12777" y="0"/>
                  </a:moveTo>
                  <a:cubicBezTo>
                    <a:pt x="8375" y="1403"/>
                    <a:pt x="4805" y="2718"/>
                    <a:pt x="2146" y="2718"/>
                  </a:cubicBezTo>
                  <a:cubicBezTo>
                    <a:pt x="1866" y="2718"/>
                    <a:pt x="1596" y="2703"/>
                    <a:pt x="1337" y="2673"/>
                  </a:cubicBezTo>
                  <a:cubicBezTo>
                    <a:pt x="1016" y="2619"/>
                    <a:pt x="589" y="2513"/>
                    <a:pt x="107" y="2459"/>
                  </a:cubicBezTo>
                  <a:cubicBezTo>
                    <a:pt x="1" y="2994"/>
                    <a:pt x="1" y="3528"/>
                    <a:pt x="1" y="4063"/>
                  </a:cubicBezTo>
                  <a:lnTo>
                    <a:pt x="1" y="5239"/>
                  </a:lnTo>
                  <a:cubicBezTo>
                    <a:pt x="1" y="5666"/>
                    <a:pt x="107" y="6041"/>
                    <a:pt x="161" y="6468"/>
                  </a:cubicBezTo>
                  <a:lnTo>
                    <a:pt x="375" y="7644"/>
                  </a:lnTo>
                  <a:lnTo>
                    <a:pt x="695" y="8820"/>
                  </a:lnTo>
                  <a:cubicBezTo>
                    <a:pt x="1123" y="10103"/>
                    <a:pt x="1711" y="11279"/>
                    <a:pt x="2460" y="12402"/>
                  </a:cubicBezTo>
                  <a:lnTo>
                    <a:pt x="2192" y="10852"/>
                  </a:lnTo>
                  <a:lnTo>
                    <a:pt x="13097" y="11814"/>
                  </a:lnTo>
                  <a:cubicBezTo>
                    <a:pt x="12242" y="9996"/>
                    <a:pt x="11761" y="8019"/>
                    <a:pt x="11654" y="5987"/>
                  </a:cubicBezTo>
                  <a:cubicBezTo>
                    <a:pt x="11601" y="3902"/>
                    <a:pt x="11975" y="1871"/>
                    <a:pt x="12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34"/>
            <p:cNvSpPr/>
            <p:nvPr/>
          </p:nvSpPr>
          <p:spPr>
            <a:xfrm>
              <a:off x="5029475" y="3472250"/>
              <a:ext cx="300700" cy="41450"/>
            </a:xfrm>
            <a:custGeom>
              <a:avLst/>
              <a:gdLst/>
              <a:ahLst/>
              <a:cxnLst/>
              <a:rect l="l" t="t" r="r" b="b"/>
              <a:pathLst>
                <a:path w="12028" h="1658" extrusionOk="0">
                  <a:moveTo>
                    <a:pt x="12028" y="0"/>
                  </a:moveTo>
                  <a:lnTo>
                    <a:pt x="6415" y="588"/>
                  </a:lnTo>
                  <a:lnTo>
                    <a:pt x="3635" y="909"/>
                  </a:lnTo>
                  <a:lnTo>
                    <a:pt x="0" y="1657"/>
                  </a:lnTo>
                  <a:lnTo>
                    <a:pt x="855" y="1550"/>
                  </a:lnTo>
                  <a:lnTo>
                    <a:pt x="6415" y="802"/>
                  </a:lnTo>
                  <a:lnTo>
                    <a:pt x="120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34"/>
            <p:cNvSpPr/>
            <p:nvPr/>
          </p:nvSpPr>
          <p:spPr>
            <a:xfrm>
              <a:off x="3885500" y="2766600"/>
              <a:ext cx="108275" cy="326125"/>
            </a:xfrm>
            <a:custGeom>
              <a:avLst/>
              <a:gdLst/>
              <a:ahLst/>
              <a:cxnLst/>
              <a:rect l="l" t="t" r="r" b="b"/>
              <a:pathLst>
                <a:path w="4331" h="13045" extrusionOk="0">
                  <a:moveTo>
                    <a:pt x="1283" y="1"/>
                  </a:moveTo>
                  <a:lnTo>
                    <a:pt x="0" y="108"/>
                  </a:lnTo>
                  <a:cubicBezTo>
                    <a:pt x="1978" y="1979"/>
                    <a:pt x="3047" y="4652"/>
                    <a:pt x="3047" y="7378"/>
                  </a:cubicBezTo>
                  <a:cubicBezTo>
                    <a:pt x="2994" y="8875"/>
                    <a:pt x="2673" y="10318"/>
                    <a:pt x="2085" y="11708"/>
                  </a:cubicBezTo>
                  <a:cubicBezTo>
                    <a:pt x="1871" y="12189"/>
                    <a:pt x="1657" y="12617"/>
                    <a:pt x="1390" y="13044"/>
                  </a:cubicBezTo>
                  <a:lnTo>
                    <a:pt x="2780" y="12884"/>
                  </a:lnTo>
                  <a:cubicBezTo>
                    <a:pt x="3689" y="11280"/>
                    <a:pt x="4223" y="9463"/>
                    <a:pt x="4277" y="7592"/>
                  </a:cubicBezTo>
                  <a:cubicBezTo>
                    <a:pt x="4330" y="4759"/>
                    <a:pt x="3261" y="2032"/>
                    <a:pt x="1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34"/>
            <p:cNvSpPr/>
            <p:nvPr/>
          </p:nvSpPr>
          <p:spPr>
            <a:xfrm>
              <a:off x="4212925" y="2741225"/>
              <a:ext cx="109600" cy="314075"/>
            </a:xfrm>
            <a:custGeom>
              <a:avLst/>
              <a:gdLst/>
              <a:ahLst/>
              <a:cxnLst/>
              <a:rect l="l" t="t" r="r" b="b"/>
              <a:pathLst>
                <a:path w="4384" h="12563" extrusionOk="0">
                  <a:moveTo>
                    <a:pt x="1337" y="0"/>
                  </a:moveTo>
                  <a:lnTo>
                    <a:pt x="0" y="54"/>
                  </a:lnTo>
                  <a:cubicBezTo>
                    <a:pt x="855" y="856"/>
                    <a:pt x="1550" y="1818"/>
                    <a:pt x="2085" y="2887"/>
                  </a:cubicBezTo>
                  <a:cubicBezTo>
                    <a:pt x="2726" y="4223"/>
                    <a:pt x="3047" y="5667"/>
                    <a:pt x="2994" y="7110"/>
                  </a:cubicBezTo>
                  <a:cubicBezTo>
                    <a:pt x="2994" y="8553"/>
                    <a:pt x="2673" y="9997"/>
                    <a:pt x="2032" y="11333"/>
                  </a:cubicBezTo>
                  <a:cubicBezTo>
                    <a:pt x="1871" y="11761"/>
                    <a:pt x="1657" y="12188"/>
                    <a:pt x="1390" y="12563"/>
                  </a:cubicBezTo>
                  <a:lnTo>
                    <a:pt x="2780" y="12402"/>
                  </a:lnTo>
                  <a:cubicBezTo>
                    <a:pt x="3689" y="10852"/>
                    <a:pt x="4223" y="9088"/>
                    <a:pt x="4277" y="7270"/>
                  </a:cubicBezTo>
                  <a:cubicBezTo>
                    <a:pt x="4384" y="4544"/>
                    <a:pt x="3314" y="1871"/>
                    <a:pt x="13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34"/>
            <p:cNvSpPr/>
            <p:nvPr/>
          </p:nvSpPr>
          <p:spPr>
            <a:xfrm>
              <a:off x="3949650" y="2743900"/>
              <a:ext cx="319425" cy="347475"/>
            </a:xfrm>
            <a:custGeom>
              <a:avLst/>
              <a:gdLst/>
              <a:ahLst/>
              <a:cxnLst/>
              <a:rect l="l" t="t" r="r" b="b"/>
              <a:pathLst>
                <a:path w="12777" h="13899" extrusionOk="0">
                  <a:moveTo>
                    <a:pt x="10371" y="0"/>
                  </a:moveTo>
                  <a:lnTo>
                    <a:pt x="0" y="802"/>
                  </a:lnTo>
                  <a:cubicBezTo>
                    <a:pt x="1818" y="2940"/>
                    <a:pt x="2833" y="5720"/>
                    <a:pt x="2727" y="8553"/>
                  </a:cubicBezTo>
                  <a:cubicBezTo>
                    <a:pt x="2673" y="10317"/>
                    <a:pt x="2192" y="12028"/>
                    <a:pt x="1444" y="13632"/>
                  </a:cubicBezTo>
                  <a:lnTo>
                    <a:pt x="10745" y="12562"/>
                  </a:lnTo>
                  <a:lnTo>
                    <a:pt x="10478" y="13899"/>
                  </a:lnTo>
                  <a:cubicBezTo>
                    <a:pt x="11921" y="11868"/>
                    <a:pt x="12669" y="9462"/>
                    <a:pt x="12723" y="7003"/>
                  </a:cubicBezTo>
                  <a:cubicBezTo>
                    <a:pt x="12776" y="5613"/>
                    <a:pt x="12509" y="4277"/>
                    <a:pt x="12081" y="2994"/>
                  </a:cubicBezTo>
                  <a:cubicBezTo>
                    <a:pt x="11654" y="1925"/>
                    <a:pt x="11066" y="909"/>
                    <a:pt x="103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34"/>
            <p:cNvSpPr/>
            <p:nvPr/>
          </p:nvSpPr>
          <p:spPr>
            <a:xfrm>
              <a:off x="3992400" y="3166200"/>
              <a:ext cx="80225" cy="331450"/>
            </a:xfrm>
            <a:custGeom>
              <a:avLst/>
              <a:gdLst/>
              <a:ahLst/>
              <a:cxnLst/>
              <a:rect l="l" t="t" r="r" b="b"/>
              <a:pathLst>
                <a:path w="3209" h="13258" extrusionOk="0">
                  <a:moveTo>
                    <a:pt x="3155" y="0"/>
                  </a:moveTo>
                  <a:lnTo>
                    <a:pt x="1658" y="428"/>
                  </a:lnTo>
                  <a:cubicBezTo>
                    <a:pt x="535" y="2459"/>
                    <a:pt x="1" y="4758"/>
                    <a:pt x="54" y="7057"/>
                  </a:cubicBezTo>
                  <a:cubicBezTo>
                    <a:pt x="161" y="9195"/>
                    <a:pt x="749" y="11280"/>
                    <a:pt x="1765" y="13151"/>
                  </a:cubicBezTo>
                  <a:lnTo>
                    <a:pt x="3208" y="13258"/>
                  </a:lnTo>
                  <a:cubicBezTo>
                    <a:pt x="2887" y="12723"/>
                    <a:pt x="2620" y="12189"/>
                    <a:pt x="2353" y="11601"/>
                  </a:cubicBezTo>
                  <a:cubicBezTo>
                    <a:pt x="1658" y="9943"/>
                    <a:pt x="1284" y="8126"/>
                    <a:pt x="1337" y="6362"/>
                  </a:cubicBezTo>
                  <a:cubicBezTo>
                    <a:pt x="1337" y="5881"/>
                    <a:pt x="1391" y="5453"/>
                    <a:pt x="1391" y="5025"/>
                  </a:cubicBezTo>
                  <a:cubicBezTo>
                    <a:pt x="1444" y="4544"/>
                    <a:pt x="1551" y="4063"/>
                    <a:pt x="1658" y="3636"/>
                  </a:cubicBezTo>
                  <a:lnTo>
                    <a:pt x="2032" y="2353"/>
                  </a:lnTo>
                  <a:cubicBezTo>
                    <a:pt x="2193" y="1925"/>
                    <a:pt x="2406" y="1497"/>
                    <a:pt x="2567" y="1123"/>
                  </a:cubicBezTo>
                  <a:cubicBezTo>
                    <a:pt x="2727" y="749"/>
                    <a:pt x="2941" y="375"/>
                    <a:pt x="31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34"/>
            <p:cNvSpPr/>
            <p:nvPr/>
          </p:nvSpPr>
          <p:spPr>
            <a:xfrm>
              <a:off x="4053875" y="3119425"/>
              <a:ext cx="370225" cy="419650"/>
            </a:xfrm>
            <a:custGeom>
              <a:avLst/>
              <a:gdLst/>
              <a:ahLst/>
              <a:cxnLst/>
              <a:rect l="l" t="t" r="r" b="b"/>
              <a:pathLst>
                <a:path w="14809" h="16786" extrusionOk="0">
                  <a:moveTo>
                    <a:pt x="10692" y="1"/>
                  </a:moveTo>
                  <a:lnTo>
                    <a:pt x="6683" y="428"/>
                  </a:lnTo>
                  <a:cubicBezTo>
                    <a:pt x="4919" y="749"/>
                    <a:pt x="3315" y="1177"/>
                    <a:pt x="1711" y="1604"/>
                  </a:cubicBezTo>
                  <a:cubicBezTo>
                    <a:pt x="1444" y="2139"/>
                    <a:pt x="1177" y="2727"/>
                    <a:pt x="963" y="3315"/>
                  </a:cubicBezTo>
                  <a:cubicBezTo>
                    <a:pt x="322" y="4919"/>
                    <a:pt x="54" y="6522"/>
                    <a:pt x="1" y="8233"/>
                  </a:cubicBezTo>
                  <a:lnTo>
                    <a:pt x="1" y="9462"/>
                  </a:lnTo>
                  <a:cubicBezTo>
                    <a:pt x="1" y="9890"/>
                    <a:pt x="108" y="10318"/>
                    <a:pt x="161" y="10692"/>
                  </a:cubicBezTo>
                  <a:cubicBezTo>
                    <a:pt x="215" y="11119"/>
                    <a:pt x="322" y="11547"/>
                    <a:pt x="375" y="11921"/>
                  </a:cubicBezTo>
                  <a:lnTo>
                    <a:pt x="749" y="13151"/>
                  </a:lnTo>
                  <a:cubicBezTo>
                    <a:pt x="1123" y="14434"/>
                    <a:pt x="1711" y="15663"/>
                    <a:pt x="2460" y="16786"/>
                  </a:cubicBezTo>
                  <a:lnTo>
                    <a:pt x="2139" y="15236"/>
                  </a:lnTo>
                  <a:lnTo>
                    <a:pt x="11334" y="16037"/>
                  </a:lnTo>
                  <a:cubicBezTo>
                    <a:pt x="10639" y="14968"/>
                    <a:pt x="10158" y="13739"/>
                    <a:pt x="9997" y="12456"/>
                  </a:cubicBezTo>
                  <a:cubicBezTo>
                    <a:pt x="9356" y="8660"/>
                    <a:pt x="11013" y="4598"/>
                    <a:pt x="14808" y="214"/>
                  </a:cubicBezTo>
                  <a:lnTo>
                    <a:pt x="10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34"/>
            <p:cNvSpPr/>
            <p:nvPr/>
          </p:nvSpPr>
          <p:spPr>
            <a:xfrm>
              <a:off x="4041850" y="3621925"/>
              <a:ext cx="1204150" cy="513200"/>
            </a:xfrm>
            <a:custGeom>
              <a:avLst/>
              <a:gdLst/>
              <a:ahLst/>
              <a:cxnLst/>
              <a:rect l="l" t="t" r="r" b="b"/>
              <a:pathLst>
                <a:path w="48166" h="20528" extrusionOk="0">
                  <a:moveTo>
                    <a:pt x="30150" y="1764"/>
                  </a:moveTo>
                  <a:lnTo>
                    <a:pt x="30150" y="1764"/>
                  </a:lnTo>
                  <a:cubicBezTo>
                    <a:pt x="28012" y="2138"/>
                    <a:pt x="25874" y="2459"/>
                    <a:pt x="23735" y="2833"/>
                  </a:cubicBezTo>
                  <a:cubicBezTo>
                    <a:pt x="21651" y="3154"/>
                    <a:pt x="19512" y="3421"/>
                    <a:pt x="17374" y="3742"/>
                  </a:cubicBezTo>
                  <a:cubicBezTo>
                    <a:pt x="15236" y="4063"/>
                    <a:pt x="13098" y="4330"/>
                    <a:pt x="10959" y="4597"/>
                  </a:cubicBezTo>
                  <a:cubicBezTo>
                    <a:pt x="8821" y="4865"/>
                    <a:pt x="6683" y="5132"/>
                    <a:pt x="4491" y="5346"/>
                  </a:cubicBezTo>
                  <a:cubicBezTo>
                    <a:pt x="6629" y="4918"/>
                    <a:pt x="8768" y="4597"/>
                    <a:pt x="10906" y="4277"/>
                  </a:cubicBezTo>
                  <a:cubicBezTo>
                    <a:pt x="13044" y="3956"/>
                    <a:pt x="15182" y="3635"/>
                    <a:pt x="17321" y="3315"/>
                  </a:cubicBezTo>
                  <a:cubicBezTo>
                    <a:pt x="19405" y="2994"/>
                    <a:pt x="21597" y="2726"/>
                    <a:pt x="23735" y="2513"/>
                  </a:cubicBezTo>
                  <a:cubicBezTo>
                    <a:pt x="25874" y="2245"/>
                    <a:pt x="28012" y="1978"/>
                    <a:pt x="30150" y="1764"/>
                  </a:cubicBezTo>
                  <a:close/>
                  <a:moveTo>
                    <a:pt x="36458" y="4330"/>
                  </a:moveTo>
                  <a:lnTo>
                    <a:pt x="36458" y="4330"/>
                  </a:lnTo>
                  <a:cubicBezTo>
                    <a:pt x="33732" y="4811"/>
                    <a:pt x="31059" y="5239"/>
                    <a:pt x="28333" y="5667"/>
                  </a:cubicBezTo>
                  <a:lnTo>
                    <a:pt x="20207" y="6896"/>
                  </a:lnTo>
                  <a:lnTo>
                    <a:pt x="12082" y="8019"/>
                  </a:lnTo>
                  <a:cubicBezTo>
                    <a:pt x="9356" y="8393"/>
                    <a:pt x="6629" y="8767"/>
                    <a:pt x="3903" y="9088"/>
                  </a:cubicBezTo>
                  <a:cubicBezTo>
                    <a:pt x="6576" y="8553"/>
                    <a:pt x="9302" y="8126"/>
                    <a:pt x="12028" y="7751"/>
                  </a:cubicBezTo>
                  <a:lnTo>
                    <a:pt x="20154" y="6468"/>
                  </a:lnTo>
                  <a:lnTo>
                    <a:pt x="28279" y="5346"/>
                  </a:lnTo>
                  <a:cubicBezTo>
                    <a:pt x="31006" y="4972"/>
                    <a:pt x="33732" y="4651"/>
                    <a:pt x="36458" y="4330"/>
                  </a:cubicBezTo>
                  <a:close/>
                  <a:moveTo>
                    <a:pt x="45172" y="6255"/>
                  </a:moveTo>
                  <a:lnTo>
                    <a:pt x="45172" y="6255"/>
                  </a:lnTo>
                  <a:cubicBezTo>
                    <a:pt x="43675" y="6629"/>
                    <a:pt x="42178" y="6896"/>
                    <a:pt x="40681" y="7270"/>
                  </a:cubicBezTo>
                  <a:cubicBezTo>
                    <a:pt x="39184" y="7591"/>
                    <a:pt x="37688" y="7858"/>
                    <a:pt x="36191" y="8179"/>
                  </a:cubicBezTo>
                  <a:cubicBezTo>
                    <a:pt x="34694" y="8446"/>
                    <a:pt x="33197" y="8714"/>
                    <a:pt x="31700" y="8927"/>
                  </a:cubicBezTo>
                  <a:cubicBezTo>
                    <a:pt x="30204" y="9195"/>
                    <a:pt x="28653" y="9462"/>
                    <a:pt x="27157" y="9622"/>
                  </a:cubicBezTo>
                  <a:cubicBezTo>
                    <a:pt x="28653" y="9248"/>
                    <a:pt x="30150" y="8927"/>
                    <a:pt x="31647" y="8607"/>
                  </a:cubicBezTo>
                  <a:cubicBezTo>
                    <a:pt x="33144" y="8286"/>
                    <a:pt x="34641" y="8019"/>
                    <a:pt x="36137" y="7698"/>
                  </a:cubicBezTo>
                  <a:cubicBezTo>
                    <a:pt x="37634" y="7377"/>
                    <a:pt x="39131" y="7163"/>
                    <a:pt x="40628" y="6896"/>
                  </a:cubicBezTo>
                  <a:cubicBezTo>
                    <a:pt x="42178" y="6682"/>
                    <a:pt x="43675" y="6415"/>
                    <a:pt x="45172" y="6255"/>
                  </a:cubicBezTo>
                  <a:close/>
                  <a:moveTo>
                    <a:pt x="46989" y="0"/>
                  </a:moveTo>
                  <a:cubicBezTo>
                    <a:pt x="43434" y="416"/>
                    <a:pt x="25202" y="2466"/>
                    <a:pt x="15856" y="2466"/>
                  </a:cubicBezTo>
                  <a:cubicBezTo>
                    <a:pt x="14382" y="2466"/>
                    <a:pt x="13128" y="2415"/>
                    <a:pt x="12189" y="2299"/>
                  </a:cubicBezTo>
                  <a:cubicBezTo>
                    <a:pt x="11601" y="2245"/>
                    <a:pt x="11120" y="2138"/>
                    <a:pt x="10639" y="2085"/>
                  </a:cubicBezTo>
                  <a:lnTo>
                    <a:pt x="5293" y="2673"/>
                  </a:lnTo>
                  <a:lnTo>
                    <a:pt x="10264" y="2032"/>
                  </a:lnTo>
                  <a:cubicBezTo>
                    <a:pt x="9356" y="1871"/>
                    <a:pt x="8393" y="1604"/>
                    <a:pt x="7538" y="1230"/>
                  </a:cubicBezTo>
                  <a:lnTo>
                    <a:pt x="3796" y="1657"/>
                  </a:lnTo>
                  <a:cubicBezTo>
                    <a:pt x="1658" y="4972"/>
                    <a:pt x="375" y="8126"/>
                    <a:pt x="108" y="11012"/>
                  </a:cubicBezTo>
                  <a:lnTo>
                    <a:pt x="45172" y="4384"/>
                  </a:lnTo>
                  <a:lnTo>
                    <a:pt x="45172" y="4384"/>
                  </a:lnTo>
                  <a:lnTo>
                    <a:pt x="54" y="11921"/>
                  </a:lnTo>
                  <a:cubicBezTo>
                    <a:pt x="1" y="12402"/>
                    <a:pt x="1" y="12937"/>
                    <a:pt x="54" y="13471"/>
                  </a:cubicBezTo>
                  <a:lnTo>
                    <a:pt x="23361" y="10104"/>
                  </a:lnTo>
                  <a:lnTo>
                    <a:pt x="161" y="14273"/>
                  </a:lnTo>
                  <a:lnTo>
                    <a:pt x="161" y="14540"/>
                  </a:lnTo>
                  <a:cubicBezTo>
                    <a:pt x="428" y="16251"/>
                    <a:pt x="1123" y="17962"/>
                    <a:pt x="2139" y="19405"/>
                  </a:cubicBezTo>
                  <a:lnTo>
                    <a:pt x="45118" y="10531"/>
                  </a:lnTo>
                  <a:lnTo>
                    <a:pt x="2674" y="20153"/>
                  </a:lnTo>
                  <a:lnTo>
                    <a:pt x="2994" y="20528"/>
                  </a:lnTo>
                  <a:cubicBezTo>
                    <a:pt x="24377" y="16572"/>
                    <a:pt x="44423" y="11173"/>
                    <a:pt x="48165" y="10157"/>
                  </a:cubicBezTo>
                  <a:lnTo>
                    <a:pt x="48005" y="9622"/>
                  </a:lnTo>
                  <a:cubicBezTo>
                    <a:pt x="47951" y="9302"/>
                    <a:pt x="47791" y="8927"/>
                    <a:pt x="47737" y="8607"/>
                  </a:cubicBezTo>
                  <a:lnTo>
                    <a:pt x="4919" y="16358"/>
                  </a:lnTo>
                  <a:lnTo>
                    <a:pt x="47470" y="7751"/>
                  </a:lnTo>
                  <a:cubicBezTo>
                    <a:pt x="47043" y="5774"/>
                    <a:pt x="46829" y="3742"/>
                    <a:pt x="46882" y="1711"/>
                  </a:cubicBezTo>
                  <a:lnTo>
                    <a:pt x="46882" y="1711"/>
                  </a:lnTo>
                  <a:lnTo>
                    <a:pt x="23468" y="4758"/>
                  </a:lnTo>
                  <a:lnTo>
                    <a:pt x="46936" y="856"/>
                  </a:lnTo>
                  <a:cubicBezTo>
                    <a:pt x="46936" y="588"/>
                    <a:pt x="46989" y="321"/>
                    <a:pt x="469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34"/>
            <p:cNvSpPr/>
            <p:nvPr/>
          </p:nvSpPr>
          <p:spPr>
            <a:xfrm>
              <a:off x="2341925" y="3485600"/>
              <a:ext cx="279350" cy="471775"/>
            </a:xfrm>
            <a:custGeom>
              <a:avLst/>
              <a:gdLst/>
              <a:ahLst/>
              <a:cxnLst/>
              <a:rect l="l" t="t" r="r" b="b"/>
              <a:pathLst>
                <a:path w="11174" h="18871" extrusionOk="0">
                  <a:moveTo>
                    <a:pt x="2727" y="1"/>
                  </a:moveTo>
                  <a:cubicBezTo>
                    <a:pt x="1979" y="1284"/>
                    <a:pt x="1337" y="2620"/>
                    <a:pt x="856" y="4010"/>
                  </a:cubicBezTo>
                  <a:cubicBezTo>
                    <a:pt x="268" y="5720"/>
                    <a:pt x="1" y="7485"/>
                    <a:pt x="1" y="9249"/>
                  </a:cubicBezTo>
                  <a:lnTo>
                    <a:pt x="54" y="10585"/>
                  </a:lnTo>
                  <a:lnTo>
                    <a:pt x="215" y="11921"/>
                  </a:lnTo>
                  <a:lnTo>
                    <a:pt x="482" y="13204"/>
                  </a:lnTo>
                  <a:lnTo>
                    <a:pt x="803" y="14487"/>
                  </a:lnTo>
                  <a:cubicBezTo>
                    <a:pt x="1284" y="16038"/>
                    <a:pt x="1979" y="17534"/>
                    <a:pt x="2888" y="18871"/>
                  </a:cubicBezTo>
                  <a:lnTo>
                    <a:pt x="2567" y="16893"/>
                  </a:lnTo>
                  <a:lnTo>
                    <a:pt x="9356" y="17695"/>
                  </a:lnTo>
                  <a:cubicBezTo>
                    <a:pt x="6843" y="12082"/>
                    <a:pt x="7538" y="5560"/>
                    <a:pt x="11173" y="642"/>
                  </a:cubicBezTo>
                  <a:lnTo>
                    <a:pt x="27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34"/>
            <p:cNvSpPr/>
            <p:nvPr/>
          </p:nvSpPr>
          <p:spPr>
            <a:xfrm>
              <a:off x="2407425" y="4025525"/>
              <a:ext cx="902100" cy="101575"/>
            </a:xfrm>
            <a:custGeom>
              <a:avLst/>
              <a:gdLst/>
              <a:ahLst/>
              <a:cxnLst/>
              <a:rect l="l" t="t" r="r" b="b"/>
              <a:pathLst>
                <a:path w="36084" h="4063" extrusionOk="0">
                  <a:moveTo>
                    <a:pt x="3208" y="0"/>
                  </a:moveTo>
                  <a:lnTo>
                    <a:pt x="0" y="321"/>
                  </a:lnTo>
                  <a:lnTo>
                    <a:pt x="33250" y="4063"/>
                  </a:lnTo>
                  <a:lnTo>
                    <a:pt x="36084" y="3742"/>
                  </a:lnTo>
                  <a:cubicBezTo>
                    <a:pt x="24430" y="2406"/>
                    <a:pt x="12028" y="1069"/>
                    <a:pt x="3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34"/>
            <p:cNvSpPr/>
            <p:nvPr/>
          </p:nvSpPr>
          <p:spPr>
            <a:xfrm>
              <a:off x="2947325" y="3098050"/>
              <a:ext cx="296725" cy="352825"/>
            </a:xfrm>
            <a:custGeom>
              <a:avLst/>
              <a:gdLst/>
              <a:ahLst/>
              <a:cxnLst/>
              <a:rect l="l" t="t" r="r" b="b"/>
              <a:pathLst>
                <a:path w="11869" h="14113" extrusionOk="0">
                  <a:moveTo>
                    <a:pt x="1604" y="0"/>
                  </a:moveTo>
                  <a:cubicBezTo>
                    <a:pt x="1337" y="428"/>
                    <a:pt x="1123" y="909"/>
                    <a:pt x="910" y="1390"/>
                  </a:cubicBezTo>
                  <a:cubicBezTo>
                    <a:pt x="322" y="2833"/>
                    <a:pt x="1" y="4330"/>
                    <a:pt x="1" y="5880"/>
                  </a:cubicBezTo>
                  <a:cubicBezTo>
                    <a:pt x="1" y="7431"/>
                    <a:pt x="268" y="8927"/>
                    <a:pt x="749" y="10424"/>
                  </a:cubicBezTo>
                  <a:cubicBezTo>
                    <a:pt x="1230" y="11761"/>
                    <a:pt x="1925" y="12990"/>
                    <a:pt x="2781" y="14113"/>
                  </a:cubicBezTo>
                  <a:lnTo>
                    <a:pt x="2567" y="12242"/>
                  </a:lnTo>
                  <a:lnTo>
                    <a:pt x="11868" y="13044"/>
                  </a:lnTo>
                  <a:cubicBezTo>
                    <a:pt x="10959" y="11333"/>
                    <a:pt x="10478" y="9409"/>
                    <a:pt x="10371" y="7484"/>
                  </a:cubicBezTo>
                  <a:cubicBezTo>
                    <a:pt x="10318" y="5613"/>
                    <a:pt x="10639" y="3742"/>
                    <a:pt x="11387" y="2032"/>
                  </a:cubicBezTo>
                  <a:lnTo>
                    <a:pt x="8340" y="1230"/>
                  </a:lnTo>
                  <a:cubicBezTo>
                    <a:pt x="5988" y="802"/>
                    <a:pt x="3743" y="374"/>
                    <a:pt x="1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34"/>
            <p:cNvSpPr/>
            <p:nvPr/>
          </p:nvSpPr>
          <p:spPr>
            <a:xfrm>
              <a:off x="2651975" y="3043250"/>
              <a:ext cx="247275" cy="372875"/>
            </a:xfrm>
            <a:custGeom>
              <a:avLst/>
              <a:gdLst/>
              <a:ahLst/>
              <a:cxnLst/>
              <a:rect l="l" t="t" r="r" b="b"/>
              <a:pathLst>
                <a:path w="9891" h="14915" extrusionOk="0">
                  <a:moveTo>
                    <a:pt x="2513" y="0"/>
                  </a:moveTo>
                  <a:cubicBezTo>
                    <a:pt x="1925" y="856"/>
                    <a:pt x="1391" y="1765"/>
                    <a:pt x="963" y="2727"/>
                  </a:cubicBezTo>
                  <a:cubicBezTo>
                    <a:pt x="375" y="4117"/>
                    <a:pt x="54" y="5560"/>
                    <a:pt x="54" y="7057"/>
                  </a:cubicBezTo>
                  <a:cubicBezTo>
                    <a:pt x="1" y="8554"/>
                    <a:pt x="268" y="9997"/>
                    <a:pt x="803" y="11387"/>
                  </a:cubicBezTo>
                  <a:cubicBezTo>
                    <a:pt x="1284" y="12670"/>
                    <a:pt x="1979" y="13846"/>
                    <a:pt x="2781" y="14915"/>
                  </a:cubicBezTo>
                  <a:lnTo>
                    <a:pt x="2460" y="13365"/>
                  </a:lnTo>
                  <a:lnTo>
                    <a:pt x="2460" y="13365"/>
                  </a:lnTo>
                  <a:lnTo>
                    <a:pt x="9142" y="13953"/>
                  </a:lnTo>
                  <a:cubicBezTo>
                    <a:pt x="8340" y="12349"/>
                    <a:pt x="7912" y="10585"/>
                    <a:pt x="7806" y="8767"/>
                  </a:cubicBezTo>
                  <a:cubicBezTo>
                    <a:pt x="7752" y="6201"/>
                    <a:pt x="8447" y="3636"/>
                    <a:pt x="9890" y="1551"/>
                  </a:cubicBezTo>
                  <a:cubicBezTo>
                    <a:pt x="6950" y="963"/>
                    <a:pt x="4438" y="428"/>
                    <a:pt x="2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34"/>
            <p:cNvSpPr/>
            <p:nvPr/>
          </p:nvSpPr>
          <p:spPr>
            <a:xfrm>
              <a:off x="3366975" y="3560450"/>
              <a:ext cx="378225" cy="509200"/>
            </a:xfrm>
            <a:custGeom>
              <a:avLst/>
              <a:gdLst/>
              <a:ahLst/>
              <a:cxnLst/>
              <a:rect l="l" t="t" r="r" b="b"/>
              <a:pathLst>
                <a:path w="15129" h="20368" extrusionOk="0">
                  <a:moveTo>
                    <a:pt x="2780" y="0"/>
                  </a:moveTo>
                  <a:cubicBezTo>
                    <a:pt x="1925" y="1444"/>
                    <a:pt x="1283" y="2994"/>
                    <a:pt x="802" y="4544"/>
                  </a:cubicBezTo>
                  <a:cubicBezTo>
                    <a:pt x="267" y="6415"/>
                    <a:pt x="0" y="8339"/>
                    <a:pt x="54" y="10264"/>
                  </a:cubicBezTo>
                  <a:lnTo>
                    <a:pt x="107" y="11707"/>
                  </a:lnTo>
                  <a:lnTo>
                    <a:pt x="267" y="13151"/>
                  </a:lnTo>
                  <a:cubicBezTo>
                    <a:pt x="321" y="13632"/>
                    <a:pt x="428" y="14113"/>
                    <a:pt x="481" y="14594"/>
                  </a:cubicBezTo>
                  <a:lnTo>
                    <a:pt x="802" y="16037"/>
                  </a:lnTo>
                  <a:cubicBezTo>
                    <a:pt x="1230" y="17534"/>
                    <a:pt x="1818" y="19031"/>
                    <a:pt x="2620" y="20367"/>
                  </a:cubicBezTo>
                  <a:lnTo>
                    <a:pt x="2299" y="18550"/>
                  </a:lnTo>
                  <a:lnTo>
                    <a:pt x="2299" y="18550"/>
                  </a:lnTo>
                  <a:lnTo>
                    <a:pt x="13418" y="19779"/>
                  </a:lnTo>
                  <a:cubicBezTo>
                    <a:pt x="11226" y="14647"/>
                    <a:pt x="10905" y="7110"/>
                    <a:pt x="15128" y="909"/>
                  </a:cubicBezTo>
                  <a:lnTo>
                    <a:pt x="27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34"/>
            <p:cNvSpPr/>
            <p:nvPr/>
          </p:nvSpPr>
          <p:spPr>
            <a:xfrm>
              <a:off x="3762550" y="3589850"/>
              <a:ext cx="371550" cy="525225"/>
            </a:xfrm>
            <a:custGeom>
              <a:avLst/>
              <a:gdLst/>
              <a:ahLst/>
              <a:cxnLst/>
              <a:rect l="l" t="t" r="r" b="b"/>
              <a:pathLst>
                <a:path w="14862" h="21009" extrusionOk="0">
                  <a:moveTo>
                    <a:pt x="2780" y="0"/>
                  </a:moveTo>
                  <a:cubicBezTo>
                    <a:pt x="1978" y="1497"/>
                    <a:pt x="1283" y="3101"/>
                    <a:pt x="802" y="4704"/>
                  </a:cubicBezTo>
                  <a:cubicBezTo>
                    <a:pt x="268" y="6629"/>
                    <a:pt x="0" y="8607"/>
                    <a:pt x="0" y="10638"/>
                  </a:cubicBezTo>
                  <a:lnTo>
                    <a:pt x="54" y="12135"/>
                  </a:lnTo>
                  <a:lnTo>
                    <a:pt x="214" y="13632"/>
                  </a:lnTo>
                  <a:cubicBezTo>
                    <a:pt x="321" y="14113"/>
                    <a:pt x="374" y="14594"/>
                    <a:pt x="481" y="15075"/>
                  </a:cubicBezTo>
                  <a:lnTo>
                    <a:pt x="802" y="16518"/>
                  </a:lnTo>
                  <a:cubicBezTo>
                    <a:pt x="1230" y="18122"/>
                    <a:pt x="1818" y="19619"/>
                    <a:pt x="2566" y="21009"/>
                  </a:cubicBezTo>
                  <a:lnTo>
                    <a:pt x="2245" y="19138"/>
                  </a:lnTo>
                  <a:lnTo>
                    <a:pt x="11547" y="20153"/>
                  </a:lnTo>
                  <a:cubicBezTo>
                    <a:pt x="10852" y="18870"/>
                    <a:pt x="10371" y="17481"/>
                    <a:pt x="10104" y="16037"/>
                  </a:cubicBezTo>
                  <a:cubicBezTo>
                    <a:pt x="9355" y="11387"/>
                    <a:pt x="10959" y="6308"/>
                    <a:pt x="14861" y="856"/>
                  </a:cubicBezTo>
                  <a:lnTo>
                    <a:pt x="27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34"/>
            <p:cNvSpPr/>
            <p:nvPr/>
          </p:nvSpPr>
          <p:spPr>
            <a:xfrm>
              <a:off x="4144750" y="3863800"/>
              <a:ext cx="1208150" cy="312750"/>
            </a:xfrm>
            <a:custGeom>
              <a:avLst/>
              <a:gdLst/>
              <a:ahLst/>
              <a:cxnLst/>
              <a:rect l="l" t="t" r="r" b="b"/>
              <a:pathLst>
                <a:path w="48326" h="12510" extrusionOk="0">
                  <a:moveTo>
                    <a:pt x="45279" y="1"/>
                  </a:moveTo>
                  <a:lnTo>
                    <a:pt x="45492" y="803"/>
                  </a:lnTo>
                  <a:cubicBezTo>
                    <a:pt x="45546" y="1123"/>
                    <a:pt x="45386" y="1444"/>
                    <a:pt x="45065" y="1551"/>
                  </a:cubicBezTo>
                  <a:cubicBezTo>
                    <a:pt x="44851" y="1605"/>
                    <a:pt x="23308" y="7645"/>
                    <a:pt x="1" y="11975"/>
                  </a:cubicBezTo>
                  <a:cubicBezTo>
                    <a:pt x="268" y="12242"/>
                    <a:pt x="482" y="12403"/>
                    <a:pt x="642" y="12510"/>
                  </a:cubicBezTo>
                  <a:cubicBezTo>
                    <a:pt x="21597" y="9195"/>
                    <a:pt x="47898" y="1444"/>
                    <a:pt x="47898" y="1444"/>
                  </a:cubicBezTo>
                  <a:cubicBezTo>
                    <a:pt x="48326" y="215"/>
                    <a:pt x="46669" y="1"/>
                    <a:pt x="453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34"/>
            <p:cNvSpPr/>
            <p:nvPr/>
          </p:nvSpPr>
          <p:spPr>
            <a:xfrm>
              <a:off x="4430750" y="3323900"/>
              <a:ext cx="1193450" cy="263300"/>
            </a:xfrm>
            <a:custGeom>
              <a:avLst/>
              <a:gdLst/>
              <a:ahLst/>
              <a:cxnLst/>
              <a:rect l="l" t="t" r="r" b="b"/>
              <a:pathLst>
                <a:path w="47738" h="10532" extrusionOk="0">
                  <a:moveTo>
                    <a:pt x="44744" y="0"/>
                  </a:moveTo>
                  <a:lnTo>
                    <a:pt x="44958" y="642"/>
                  </a:lnTo>
                  <a:cubicBezTo>
                    <a:pt x="45011" y="909"/>
                    <a:pt x="44851" y="1283"/>
                    <a:pt x="44530" y="1337"/>
                  </a:cubicBezTo>
                  <a:cubicBezTo>
                    <a:pt x="44316" y="1390"/>
                    <a:pt x="23040" y="6415"/>
                    <a:pt x="1" y="10157"/>
                  </a:cubicBezTo>
                  <a:cubicBezTo>
                    <a:pt x="268" y="10318"/>
                    <a:pt x="482" y="10478"/>
                    <a:pt x="589" y="10531"/>
                  </a:cubicBezTo>
                  <a:cubicBezTo>
                    <a:pt x="21276" y="7645"/>
                    <a:pt x="47363" y="1176"/>
                    <a:pt x="47363" y="1176"/>
                  </a:cubicBezTo>
                  <a:cubicBezTo>
                    <a:pt x="47737" y="214"/>
                    <a:pt x="46187" y="0"/>
                    <a:pt x="44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34"/>
            <p:cNvSpPr/>
            <p:nvPr/>
          </p:nvSpPr>
          <p:spPr>
            <a:xfrm>
              <a:off x="2245725" y="3482925"/>
              <a:ext cx="156375" cy="421000"/>
            </a:xfrm>
            <a:custGeom>
              <a:avLst/>
              <a:gdLst/>
              <a:ahLst/>
              <a:cxnLst/>
              <a:rect l="l" t="t" r="r" b="b"/>
              <a:pathLst>
                <a:path w="6255" h="16840" extrusionOk="0">
                  <a:moveTo>
                    <a:pt x="4918" y="1"/>
                  </a:moveTo>
                  <a:cubicBezTo>
                    <a:pt x="0" y="5614"/>
                    <a:pt x="962" y="12616"/>
                    <a:pt x="3314" y="16679"/>
                  </a:cubicBezTo>
                  <a:lnTo>
                    <a:pt x="4758" y="16840"/>
                  </a:lnTo>
                  <a:cubicBezTo>
                    <a:pt x="4383" y="16252"/>
                    <a:pt x="4009" y="15557"/>
                    <a:pt x="3742" y="14915"/>
                  </a:cubicBezTo>
                  <a:cubicBezTo>
                    <a:pt x="2994" y="13151"/>
                    <a:pt x="2619" y="11280"/>
                    <a:pt x="2566" y="9356"/>
                  </a:cubicBezTo>
                  <a:cubicBezTo>
                    <a:pt x="2566" y="7431"/>
                    <a:pt x="2940" y="5560"/>
                    <a:pt x="3742" y="3796"/>
                  </a:cubicBezTo>
                  <a:cubicBezTo>
                    <a:pt x="4330" y="2406"/>
                    <a:pt x="5185" y="1177"/>
                    <a:pt x="6254" y="108"/>
                  </a:cubicBezTo>
                  <a:lnTo>
                    <a:pt x="49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34"/>
            <p:cNvSpPr/>
            <p:nvPr/>
          </p:nvSpPr>
          <p:spPr>
            <a:xfrm>
              <a:off x="2639950" y="3508325"/>
              <a:ext cx="342150" cy="490475"/>
            </a:xfrm>
            <a:custGeom>
              <a:avLst/>
              <a:gdLst/>
              <a:ahLst/>
              <a:cxnLst/>
              <a:rect l="l" t="t" r="r" b="b"/>
              <a:pathLst>
                <a:path w="13686" h="19619" extrusionOk="0">
                  <a:moveTo>
                    <a:pt x="2780" y="0"/>
                  </a:moveTo>
                  <a:cubicBezTo>
                    <a:pt x="1979" y="1337"/>
                    <a:pt x="1337" y="2780"/>
                    <a:pt x="803" y="4277"/>
                  </a:cubicBezTo>
                  <a:cubicBezTo>
                    <a:pt x="268" y="6041"/>
                    <a:pt x="1" y="7859"/>
                    <a:pt x="1" y="9676"/>
                  </a:cubicBezTo>
                  <a:lnTo>
                    <a:pt x="54" y="11012"/>
                  </a:lnTo>
                  <a:lnTo>
                    <a:pt x="215" y="12349"/>
                  </a:lnTo>
                  <a:lnTo>
                    <a:pt x="482" y="13685"/>
                  </a:lnTo>
                  <a:lnTo>
                    <a:pt x="803" y="15022"/>
                  </a:lnTo>
                  <a:cubicBezTo>
                    <a:pt x="1284" y="16625"/>
                    <a:pt x="1979" y="18176"/>
                    <a:pt x="2941" y="19619"/>
                  </a:cubicBezTo>
                  <a:lnTo>
                    <a:pt x="2620" y="17267"/>
                  </a:lnTo>
                  <a:lnTo>
                    <a:pt x="12082" y="18336"/>
                  </a:lnTo>
                  <a:cubicBezTo>
                    <a:pt x="9463" y="12616"/>
                    <a:pt x="10104" y="5881"/>
                    <a:pt x="13686" y="695"/>
                  </a:cubicBezTo>
                  <a:lnTo>
                    <a:pt x="27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34"/>
            <p:cNvSpPr/>
            <p:nvPr/>
          </p:nvSpPr>
          <p:spPr>
            <a:xfrm>
              <a:off x="3003450" y="3533725"/>
              <a:ext cx="344825" cy="501175"/>
            </a:xfrm>
            <a:custGeom>
              <a:avLst/>
              <a:gdLst/>
              <a:ahLst/>
              <a:cxnLst/>
              <a:rect l="l" t="t" r="r" b="b"/>
              <a:pathLst>
                <a:path w="13793" h="20047" extrusionOk="0">
                  <a:moveTo>
                    <a:pt x="2674" y="0"/>
                  </a:moveTo>
                  <a:cubicBezTo>
                    <a:pt x="1872" y="1390"/>
                    <a:pt x="1284" y="2780"/>
                    <a:pt x="803" y="4277"/>
                  </a:cubicBezTo>
                  <a:cubicBezTo>
                    <a:pt x="268" y="6094"/>
                    <a:pt x="1" y="7965"/>
                    <a:pt x="1" y="9836"/>
                  </a:cubicBezTo>
                  <a:lnTo>
                    <a:pt x="54" y="11279"/>
                  </a:lnTo>
                  <a:lnTo>
                    <a:pt x="215" y="12669"/>
                  </a:lnTo>
                  <a:lnTo>
                    <a:pt x="482" y="14059"/>
                  </a:lnTo>
                  <a:lnTo>
                    <a:pt x="803" y="15449"/>
                  </a:lnTo>
                  <a:cubicBezTo>
                    <a:pt x="1284" y="17053"/>
                    <a:pt x="1925" y="18603"/>
                    <a:pt x="2834" y="20046"/>
                  </a:cubicBezTo>
                  <a:lnTo>
                    <a:pt x="2406" y="17961"/>
                  </a:lnTo>
                  <a:lnTo>
                    <a:pt x="12029" y="19084"/>
                  </a:lnTo>
                  <a:cubicBezTo>
                    <a:pt x="9890" y="14059"/>
                    <a:pt x="9570" y="6843"/>
                    <a:pt x="13793" y="802"/>
                  </a:cubicBezTo>
                  <a:lnTo>
                    <a:pt x="26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34"/>
            <p:cNvSpPr/>
            <p:nvPr/>
          </p:nvSpPr>
          <p:spPr>
            <a:xfrm>
              <a:off x="2908575" y="3532375"/>
              <a:ext cx="152375" cy="446400"/>
            </a:xfrm>
            <a:custGeom>
              <a:avLst/>
              <a:gdLst/>
              <a:ahLst/>
              <a:cxnLst/>
              <a:rect l="l" t="t" r="r" b="b"/>
              <a:pathLst>
                <a:path w="6095" h="17856" extrusionOk="0">
                  <a:moveTo>
                    <a:pt x="4758" y="1"/>
                  </a:moveTo>
                  <a:cubicBezTo>
                    <a:pt x="1" y="5881"/>
                    <a:pt x="909" y="13311"/>
                    <a:pt x="3154" y="17695"/>
                  </a:cubicBezTo>
                  <a:lnTo>
                    <a:pt x="4651" y="17855"/>
                  </a:lnTo>
                  <a:cubicBezTo>
                    <a:pt x="4224" y="17214"/>
                    <a:pt x="3903" y="16519"/>
                    <a:pt x="3636" y="15824"/>
                  </a:cubicBezTo>
                  <a:cubicBezTo>
                    <a:pt x="2887" y="13953"/>
                    <a:pt x="2513" y="11975"/>
                    <a:pt x="2513" y="9944"/>
                  </a:cubicBezTo>
                  <a:cubicBezTo>
                    <a:pt x="2513" y="7912"/>
                    <a:pt x="2887" y="5934"/>
                    <a:pt x="3636" y="4063"/>
                  </a:cubicBezTo>
                  <a:cubicBezTo>
                    <a:pt x="4224" y="2567"/>
                    <a:pt x="5079" y="1230"/>
                    <a:pt x="6095" y="54"/>
                  </a:cubicBezTo>
                  <a:lnTo>
                    <a:pt x="47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34"/>
            <p:cNvSpPr/>
            <p:nvPr/>
          </p:nvSpPr>
          <p:spPr>
            <a:xfrm>
              <a:off x="2546400" y="3504325"/>
              <a:ext cx="155050" cy="433000"/>
            </a:xfrm>
            <a:custGeom>
              <a:avLst/>
              <a:gdLst/>
              <a:ahLst/>
              <a:cxnLst/>
              <a:rect l="l" t="t" r="r" b="b"/>
              <a:pathLst>
                <a:path w="6202" h="17320" extrusionOk="0">
                  <a:moveTo>
                    <a:pt x="4865" y="0"/>
                  </a:moveTo>
                  <a:cubicBezTo>
                    <a:pt x="1" y="5720"/>
                    <a:pt x="803" y="12830"/>
                    <a:pt x="2994" y="17160"/>
                  </a:cubicBezTo>
                  <a:lnTo>
                    <a:pt x="4438" y="17320"/>
                  </a:lnTo>
                  <a:cubicBezTo>
                    <a:pt x="4117" y="16732"/>
                    <a:pt x="3850" y="16197"/>
                    <a:pt x="3636" y="15609"/>
                  </a:cubicBezTo>
                  <a:cubicBezTo>
                    <a:pt x="2887" y="13738"/>
                    <a:pt x="2513" y="11814"/>
                    <a:pt x="2460" y="9836"/>
                  </a:cubicBezTo>
                  <a:cubicBezTo>
                    <a:pt x="2460" y="7858"/>
                    <a:pt x="2834" y="5934"/>
                    <a:pt x="3636" y="4116"/>
                  </a:cubicBezTo>
                  <a:cubicBezTo>
                    <a:pt x="4224" y="2619"/>
                    <a:pt x="5133" y="1283"/>
                    <a:pt x="6202" y="107"/>
                  </a:cubicBezTo>
                  <a:lnTo>
                    <a:pt x="48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34"/>
            <p:cNvSpPr/>
            <p:nvPr/>
          </p:nvSpPr>
          <p:spPr>
            <a:xfrm>
              <a:off x="2565125" y="3035225"/>
              <a:ext cx="137675" cy="338150"/>
            </a:xfrm>
            <a:custGeom>
              <a:avLst/>
              <a:gdLst/>
              <a:ahLst/>
              <a:cxnLst/>
              <a:rect l="l" t="t" r="r" b="b"/>
              <a:pathLst>
                <a:path w="5507" h="13526" extrusionOk="0">
                  <a:moveTo>
                    <a:pt x="4544" y="1"/>
                  </a:moveTo>
                  <a:cubicBezTo>
                    <a:pt x="642" y="3422"/>
                    <a:pt x="0" y="9195"/>
                    <a:pt x="2994" y="13418"/>
                  </a:cubicBezTo>
                  <a:lnTo>
                    <a:pt x="4384" y="13525"/>
                  </a:lnTo>
                  <a:cubicBezTo>
                    <a:pt x="4009" y="13044"/>
                    <a:pt x="3742" y="12563"/>
                    <a:pt x="3475" y="12028"/>
                  </a:cubicBezTo>
                  <a:cubicBezTo>
                    <a:pt x="3261" y="11654"/>
                    <a:pt x="3154" y="11280"/>
                    <a:pt x="2994" y="10906"/>
                  </a:cubicBezTo>
                  <a:cubicBezTo>
                    <a:pt x="2833" y="10532"/>
                    <a:pt x="2726" y="10158"/>
                    <a:pt x="2620" y="9730"/>
                  </a:cubicBezTo>
                  <a:cubicBezTo>
                    <a:pt x="2513" y="9356"/>
                    <a:pt x="2513" y="8928"/>
                    <a:pt x="2406" y="8554"/>
                  </a:cubicBezTo>
                  <a:cubicBezTo>
                    <a:pt x="2352" y="8126"/>
                    <a:pt x="2352" y="7752"/>
                    <a:pt x="2352" y="7324"/>
                  </a:cubicBezTo>
                  <a:cubicBezTo>
                    <a:pt x="2352" y="6897"/>
                    <a:pt x="2406" y="6469"/>
                    <a:pt x="2459" y="6095"/>
                  </a:cubicBezTo>
                  <a:cubicBezTo>
                    <a:pt x="2513" y="5667"/>
                    <a:pt x="2620" y="5293"/>
                    <a:pt x="2726" y="4919"/>
                  </a:cubicBezTo>
                  <a:lnTo>
                    <a:pt x="3101" y="3743"/>
                  </a:lnTo>
                  <a:cubicBezTo>
                    <a:pt x="3261" y="3369"/>
                    <a:pt x="3475" y="2994"/>
                    <a:pt x="3635" y="2620"/>
                  </a:cubicBezTo>
                  <a:cubicBezTo>
                    <a:pt x="4170" y="1765"/>
                    <a:pt x="4758" y="909"/>
                    <a:pt x="5506" y="215"/>
                  </a:cubicBezTo>
                  <a:lnTo>
                    <a:pt x="45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34"/>
            <p:cNvSpPr/>
            <p:nvPr/>
          </p:nvSpPr>
          <p:spPr>
            <a:xfrm>
              <a:off x="2884525" y="3087350"/>
              <a:ext cx="82875" cy="311400"/>
            </a:xfrm>
            <a:custGeom>
              <a:avLst/>
              <a:gdLst/>
              <a:ahLst/>
              <a:cxnLst/>
              <a:rect l="l" t="t" r="r" b="b"/>
              <a:pathLst>
                <a:path w="3315" h="12456" extrusionOk="0">
                  <a:moveTo>
                    <a:pt x="2245" y="1"/>
                  </a:moveTo>
                  <a:cubicBezTo>
                    <a:pt x="802" y="1978"/>
                    <a:pt x="0" y="4437"/>
                    <a:pt x="107" y="6896"/>
                  </a:cubicBezTo>
                  <a:cubicBezTo>
                    <a:pt x="161" y="8821"/>
                    <a:pt x="749" y="10692"/>
                    <a:pt x="1764" y="12349"/>
                  </a:cubicBezTo>
                  <a:lnTo>
                    <a:pt x="3154" y="12456"/>
                  </a:lnTo>
                  <a:cubicBezTo>
                    <a:pt x="2887" y="12028"/>
                    <a:pt x="2620" y="11601"/>
                    <a:pt x="2406" y="11120"/>
                  </a:cubicBezTo>
                  <a:cubicBezTo>
                    <a:pt x="1711" y="9623"/>
                    <a:pt x="1337" y="7912"/>
                    <a:pt x="1337" y="6255"/>
                  </a:cubicBezTo>
                  <a:cubicBezTo>
                    <a:pt x="1337" y="5827"/>
                    <a:pt x="1390" y="5400"/>
                    <a:pt x="1444" y="4972"/>
                  </a:cubicBezTo>
                  <a:cubicBezTo>
                    <a:pt x="1444" y="4544"/>
                    <a:pt x="1551" y="4170"/>
                    <a:pt x="1657" y="3743"/>
                  </a:cubicBezTo>
                  <a:lnTo>
                    <a:pt x="2032" y="2513"/>
                  </a:lnTo>
                  <a:cubicBezTo>
                    <a:pt x="2192" y="2139"/>
                    <a:pt x="2406" y="1765"/>
                    <a:pt x="2566" y="1390"/>
                  </a:cubicBezTo>
                  <a:cubicBezTo>
                    <a:pt x="2834" y="1016"/>
                    <a:pt x="3047" y="589"/>
                    <a:pt x="3315" y="214"/>
                  </a:cubicBezTo>
                  <a:lnTo>
                    <a:pt x="22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34"/>
            <p:cNvSpPr/>
            <p:nvPr/>
          </p:nvSpPr>
          <p:spPr>
            <a:xfrm>
              <a:off x="3305500" y="3171550"/>
              <a:ext cx="294025" cy="306050"/>
            </a:xfrm>
            <a:custGeom>
              <a:avLst/>
              <a:gdLst/>
              <a:ahLst/>
              <a:cxnLst/>
              <a:rect l="l" t="t" r="r" b="b"/>
              <a:pathLst>
                <a:path w="11761" h="12242" extrusionOk="0">
                  <a:moveTo>
                    <a:pt x="642" y="0"/>
                  </a:moveTo>
                  <a:cubicBezTo>
                    <a:pt x="214" y="1230"/>
                    <a:pt x="0" y="2513"/>
                    <a:pt x="0" y="3849"/>
                  </a:cubicBezTo>
                  <a:lnTo>
                    <a:pt x="0" y="5025"/>
                  </a:lnTo>
                  <a:cubicBezTo>
                    <a:pt x="0" y="5399"/>
                    <a:pt x="107" y="5774"/>
                    <a:pt x="161" y="6201"/>
                  </a:cubicBezTo>
                  <a:lnTo>
                    <a:pt x="374" y="7324"/>
                  </a:lnTo>
                  <a:cubicBezTo>
                    <a:pt x="481" y="7698"/>
                    <a:pt x="588" y="8126"/>
                    <a:pt x="695" y="8500"/>
                  </a:cubicBezTo>
                  <a:cubicBezTo>
                    <a:pt x="1176" y="9836"/>
                    <a:pt x="1818" y="11066"/>
                    <a:pt x="2673" y="12242"/>
                  </a:cubicBezTo>
                  <a:lnTo>
                    <a:pt x="2299" y="10531"/>
                  </a:lnTo>
                  <a:lnTo>
                    <a:pt x="11761" y="11387"/>
                  </a:lnTo>
                  <a:cubicBezTo>
                    <a:pt x="10905" y="9623"/>
                    <a:pt x="10424" y="7645"/>
                    <a:pt x="10371" y="5720"/>
                  </a:cubicBezTo>
                  <a:cubicBezTo>
                    <a:pt x="10317" y="4598"/>
                    <a:pt x="10424" y="3528"/>
                    <a:pt x="10638" y="2459"/>
                  </a:cubicBezTo>
                  <a:cubicBezTo>
                    <a:pt x="7751" y="1818"/>
                    <a:pt x="4116" y="909"/>
                    <a:pt x="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34"/>
            <p:cNvSpPr/>
            <p:nvPr/>
          </p:nvSpPr>
          <p:spPr>
            <a:xfrm>
              <a:off x="3244025" y="3158175"/>
              <a:ext cx="81525" cy="272650"/>
            </a:xfrm>
            <a:custGeom>
              <a:avLst/>
              <a:gdLst/>
              <a:ahLst/>
              <a:cxnLst/>
              <a:rect l="l" t="t" r="r" b="b"/>
              <a:pathLst>
                <a:path w="3261" h="10906" extrusionOk="0">
                  <a:moveTo>
                    <a:pt x="1016" y="1"/>
                  </a:moveTo>
                  <a:cubicBezTo>
                    <a:pt x="321" y="1551"/>
                    <a:pt x="0" y="3315"/>
                    <a:pt x="54" y="5026"/>
                  </a:cubicBezTo>
                  <a:cubicBezTo>
                    <a:pt x="107" y="7057"/>
                    <a:pt x="749" y="9035"/>
                    <a:pt x="1818" y="10799"/>
                  </a:cubicBezTo>
                  <a:lnTo>
                    <a:pt x="3261" y="10906"/>
                  </a:lnTo>
                  <a:cubicBezTo>
                    <a:pt x="2940" y="10425"/>
                    <a:pt x="2620" y="9890"/>
                    <a:pt x="2352" y="9356"/>
                  </a:cubicBezTo>
                  <a:cubicBezTo>
                    <a:pt x="1657" y="7805"/>
                    <a:pt x="1283" y="6095"/>
                    <a:pt x="1283" y="4331"/>
                  </a:cubicBezTo>
                  <a:cubicBezTo>
                    <a:pt x="1283" y="3903"/>
                    <a:pt x="1337" y="3475"/>
                    <a:pt x="1390" y="3048"/>
                  </a:cubicBezTo>
                  <a:cubicBezTo>
                    <a:pt x="1443" y="2620"/>
                    <a:pt x="1550" y="2192"/>
                    <a:pt x="1604" y="1765"/>
                  </a:cubicBezTo>
                  <a:lnTo>
                    <a:pt x="2031" y="535"/>
                  </a:lnTo>
                  <a:cubicBezTo>
                    <a:pt x="2031" y="482"/>
                    <a:pt x="2085" y="375"/>
                    <a:pt x="2138" y="268"/>
                  </a:cubicBezTo>
                  <a:lnTo>
                    <a:pt x="10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34"/>
            <p:cNvSpPr/>
            <p:nvPr/>
          </p:nvSpPr>
          <p:spPr>
            <a:xfrm>
              <a:off x="1989125" y="4143125"/>
              <a:ext cx="1403250" cy="959575"/>
            </a:xfrm>
            <a:custGeom>
              <a:avLst/>
              <a:gdLst/>
              <a:ahLst/>
              <a:cxnLst/>
              <a:rect l="l" t="t" r="r" b="b"/>
              <a:pathLst>
                <a:path w="56130" h="38383" extrusionOk="0">
                  <a:moveTo>
                    <a:pt x="21062" y="8393"/>
                  </a:moveTo>
                  <a:cubicBezTo>
                    <a:pt x="23575" y="8660"/>
                    <a:pt x="26034" y="9034"/>
                    <a:pt x="28546" y="9409"/>
                  </a:cubicBezTo>
                  <a:cubicBezTo>
                    <a:pt x="31059" y="9729"/>
                    <a:pt x="33571" y="10157"/>
                    <a:pt x="36030" y="10531"/>
                  </a:cubicBezTo>
                  <a:cubicBezTo>
                    <a:pt x="38543" y="10905"/>
                    <a:pt x="41002" y="11387"/>
                    <a:pt x="43514" y="11814"/>
                  </a:cubicBezTo>
                  <a:lnTo>
                    <a:pt x="47256" y="12509"/>
                  </a:lnTo>
                  <a:cubicBezTo>
                    <a:pt x="48486" y="12723"/>
                    <a:pt x="49715" y="12990"/>
                    <a:pt x="50945" y="13204"/>
                  </a:cubicBezTo>
                  <a:cubicBezTo>
                    <a:pt x="49715" y="13097"/>
                    <a:pt x="48432" y="12883"/>
                    <a:pt x="47203" y="12723"/>
                  </a:cubicBezTo>
                  <a:lnTo>
                    <a:pt x="43461" y="12188"/>
                  </a:lnTo>
                  <a:cubicBezTo>
                    <a:pt x="40948" y="11814"/>
                    <a:pt x="38436" y="11440"/>
                    <a:pt x="35977" y="11066"/>
                  </a:cubicBezTo>
                  <a:cubicBezTo>
                    <a:pt x="33464" y="10638"/>
                    <a:pt x="30952" y="10264"/>
                    <a:pt x="28493" y="9783"/>
                  </a:cubicBezTo>
                  <a:cubicBezTo>
                    <a:pt x="25980" y="9355"/>
                    <a:pt x="23521" y="8874"/>
                    <a:pt x="21062" y="8393"/>
                  </a:cubicBezTo>
                  <a:close/>
                  <a:moveTo>
                    <a:pt x="13685" y="12776"/>
                  </a:moveTo>
                  <a:lnTo>
                    <a:pt x="13685" y="12776"/>
                  </a:lnTo>
                  <a:cubicBezTo>
                    <a:pt x="16893" y="13258"/>
                    <a:pt x="20047" y="13739"/>
                    <a:pt x="23201" y="14220"/>
                  </a:cubicBezTo>
                  <a:cubicBezTo>
                    <a:pt x="26408" y="14701"/>
                    <a:pt x="29562" y="15235"/>
                    <a:pt x="32716" y="15770"/>
                  </a:cubicBezTo>
                  <a:cubicBezTo>
                    <a:pt x="35923" y="16305"/>
                    <a:pt x="39077" y="16893"/>
                    <a:pt x="42231" y="17481"/>
                  </a:cubicBezTo>
                  <a:lnTo>
                    <a:pt x="46989" y="18389"/>
                  </a:lnTo>
                  <a:cubicBezTo>
                    <a:pt x="48539" y="18710"/>
                    <a:pt x="50143" y="18977"/>
                    <a:pt x="51693" y="19298"/>
                  </a:cubicBezTo>
                  <a:cubicBezTo>
                    <a:pt x="50143" y="19084"/>
                    <a:pt x="48539" y="18870"/>
                    <a:pt x="46935" y="18657"/>
                  </a:cubicBezTo>
                  <a:lnTo>
                    <a:pt x="42178" y="17908"/>
                  </a:lnTo>
                  <a:cubicBezTo>
                    <a:pt x="39024" y="17374"/>
                    <a:pt x="35816" y="16839"/>
                    <a:pt x="32662" y="16305"/>
                  </a:cubicBezTo>
                  <a:cubicBezTo>
                    <a:pt x="29508" y="15770"/>
                    <a:pt x="26354" y="15182"/>
                    <a:pt x="23147" y="14594"/>
                  </a:cubicBezTo>
                  <a:cubicBezTo>
                    <a:pt x="19993" y="14006"/>
                    <a:pt x="16839" y="13418"/>
                    <a:pt x="13685" y="12776"/>
                  </a:cubicBezTo>
                  <a:close/>
                  <a:moveTo>
                    <a:pt x="3475" y="16198"/>
                  </a:moveTo>
                  <a:lnTo>
                    <a:pt x="3475" y="16198"/>
                  </a:lnTo>
                  <a:cubicBezTo>
                    <a:pt x="5239" y="16518"/>
                    <a:pt x="7003" y="16893"/>
                    <a:pt x="8767" y="17267"/>
                  </a:cubicBezTo>
                  <a:cubicBezTo>
                    <a:pt x="10531" y="17641"/>
                    <a:pt x="12295" y="18015"/>
                    <a:pt x="14059" y="18443"/>
                  </a:cubicBezTo>
                  <a:cubicBezTo>
                    <a:pt x="15824" y="18817"/>
                    <a:pt x="17588" y="19245"/>
                    <a:pt x="19298" y="19726"/>
                  </a:cubicBezTo>
                  <a:lnTo>
                    <a:pt x="21918" y="20367"/>
                  </a:lnTo>
                  <a:cubicBezTo>
                    <a:pt x="22773" y="20635"/>
                    <a:pt x="23682" y="20848"/>
                    <a:pt x="24537" y="21116"/>
                  </a:cubicBezTo>
                  <a:cubicBezTo>
                    <a:pt x="23682" y="21009"/>
                    <a:pt x="22773" y="20795"/>
                    <a:pt x="21864" y="20688"/>
                  </a:cubicBezTo>
                  <a:lnTo>
                    <a:pt x="21864" y="20635"/>
                  </a:lnTo>
                  <a:lnTo>
                    <a:pt x="19191" y="20100"/>
                  </a:lnTo>
                  <a:cubicBezTo>
                    <a:pt x="17427" y="19726"/>
                    <a:pt x="15717" y="19298"/>
                    <a:pt x="13953" y="18924"/>
                  </a:cubicBezTo>
                  <a:cubicBezTo>
                    <a:pt x="12188" y="18496"/>
                    <a:pt x="10424" y="18069"/>
                    <a:pt x="8714" y="17641"/>
                  </a:cubicBezTo>
                  <a:cubicBezTo>
                    <a:pt x="6950" y="17160"/>
                    <a:pt x="5186" y="16732"/>
                    <a:pt x="3475" y="16198"/>
                  </a:cubicBezTo>
                  <a:close/>
                  <a:moveTo>
                    <a:pt x="642" y="0"/>
                  </a:moveTo>
                  <a:lnTo>
                    <a:pt x="642" y="0"/>
                  </a:lnTo>
                  <a:cubicBezTo>
                    <a:pt x="695" y="374"/>
                    <a:pt x="749" y="749"/>
                    <a:pt x="802" y="1123"/>
                  </a:cubicBezTo>
                  <a:lnTo>
                    <a:pt x="49982" y="8928"/>
                  </a:lnTo>
                  <a:lnTo>
                    <a:pt x="1016" y="2192"/>
                  </a:lnTo>
                  <a:lnTo>
                    <a:pt x="1016" y="2192"/>
                  </a:lnTo>
                  <a:cubicBezTo>
                    <a:pt x="1123" y="2833"/>
                    <a:pt x="1176" y="3635"/>
                    <a:pt x="1283" y="4437"/>
                  </a:cubicBezTo>
                  <a:lnTo>
                    <a:pt x="15182" y="7324"/>
                  </a:lnTo>
                  <a:lnTo>
                    <a:pt x="15182" y="7324"/>
                  </a:lnTo>
                  <a:lnTo>
                    <a:pt x="1337" y="5453"/>
                  </a:lnTo>
                  <a:lnTo>
                    <a:pt x="1337" y="5453"/>
                  </a:lnTo>
                  <a:cubicBezTo>
                    <a:pt x="1390" y="6148"/>
                    <a:pt x="1444" y="6950"/>
                    <a:pt x="1497" y="7698"/>
                  </a:cubicBezTo>
                  <a:lnTo>
                    <a:pt x="28867" y="13044"/>
                  </a:lnTo>
                  <a:lnTo>
                    <a:pt x="28867" y="13044"/>
                  </a:lnTo>
                  <a:lnTo>
                    <a:pt x="1551" y="8767"/>
                  </a:lnTo>
                  <a:lnTo>
                    <a:pt x="1551" y="8767"/>
                  </a:lnTo>
                  <a:cubicBezTo>
                    <a:pt x="1658" y="12188"/>
                    <a:pt x="1390" y="15663"/>
                    <a:pt x="802" y="19084"/>
                  </a:cubicBezTo>
                  <a:lnTo>
                    <a:pt x="50517" y="31326"/>
                  </a:lnTo>
                  <a:lnTo>
                    <a:pt x="642" y="20047"/>
                  </a:lnTo>
                  <a:cubicBezTo>
                    <a:pt x="481" y="20688"/>
                    <a:pt x="375" y="21276"/>
                    <a:pt x="214" y="21864"/>
                  </a:cubicBezTo>
                  <a:lnTo>
                    <a:pt x="0" y="23094"/>
                  </a:lnTo>
                  <a:cubicBezTo>
                    <a:pt x="17267" y="29134"/>
                    <a:pt x="34801" y="34213"/>
                    <a:pt x="52655" y="38382"/>
                  </a:cubicBezTo>
                  <a:cubicBezTo>
                    <a:pt x="52816" y="38061"/>
                    <a:pt x="53029" y="37687"/>
                    <a:pt x="53243" y="37313"/>
                  </a:cubicBezTo>
                  <a:lnTo>
                    <a:pt x="3529" y="23307"/>
                  </a:lnTo>
                  <a:lnTo>
                    <a:pt x="3529" y="23307"/>
                  </a:lnTo>
                  <a:lnTo>
                    <a:pt x="53671" y="36404"/>
                  </a:lnTo>
                  <a:cubicBezTo>
                    <a:pt x="54366" y="34907"/>
                    <a:pt x="54900" y="33357"/>
                    <a:pt x="55328" y="31807"/>
                  </a:cubicBezTo>
                  <a:cubicBezTo>
                    <a:pt x="55649" y="30417"/>
                    <a:pt x="55916" y="28974"/>
                    <a:pt x="56023" y="27584"/>
                  </a:cubicBezTo>
                  <a:lnTo>
                    <a:pt x="28867" y="21811"/>
                  </a:lnTo>
                  <a:lnTo>
                    <a:pt x="56076" y="26568"/>
                  </a:lnTo>
                  <a:cubicBezTo>
                    <a:pt x="56130" y="25659"/>
                    <a:pt x="56130" y="24697"/>
                    <a:pt x="56076" y="23682"/>
                  </a:cubicBezTo>
                  <a:lnTo>
                    <a:pt x="3475" y="13258"/>
                  </a:lnTo>
                  <a:lnTo>
                    <a:pt x="56023" y="22612"/>
                  </a:lnTo>
                  <a:cubicBezTo>
                    <a:pt x="55595" y="17267"/>
                    <a:pt x="54152" y="12028"/>
                    <a:pt x="51800" y="7217"/>
                  </a:cubicBezTo>
                  <a:lnTo>
                    <a:pt x="6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34"/>
            <p:cNvSpPr/>
            <p:nvPr/>
          </p:nvSpPr>
          <p:spPr>
            <a:xfrm>
              <a:off x="4273050" y="4268750"/>
              <a:ext cx="331450" cy="622775"/>
            </a:xfrm>
            <a:custGeom>
              <a:avLst/>
              <a:gdLst/>
              <a:ahLst/>
              <a:cxnLst/>
              <a:rect l="l" t="t" r="r" b="b"/>
              <a:pathLst>
                <a:path w="13258" h="24911" extrusionOk="0">
                  <a:moveTo>
                    <a:pt x="12563" y="0"/>
                  </a:moveTo>
                  <a:cubicBezTo>
                    <a:pt x="8340" y="856"/>
                    <a:pt x="4331" y="1604"/>
                    <a:pt x="856" y="2245"/>
                  </a:cubicBezTo>
                  <a:cubicBezTo>
                    <a:pt x="2299" y="9302"/>
                    <a:pt x="2032" y="16572"/>
                    <a:pt x="1" y="23468"/>
                  </a:cubicBezTo>
                  <a:lnTo>
                    <a:pt x="10478" y="21490"/>
                  </a:lnTo>
                  <a:lnTo>
                    <a:pt x="10478" y="21490"/>
                  </a:lnTo>
                  <a:lnTo>
                    <a:pt x="9997" y="24911"/>
                  </a:lnTo>
                  <a:cubicBezTo>
                    <a:pt x="11120" y="22452"/>
                    <a:pt x="11868" y="19833"/>
                    <a:pt x="12403" y="17213"/>
                  </a:cubicBezTo>
                  <a:lnTo>
                    <a:pt x="12777" y="14968"/>
                  </a:lnTo>
                  <a:cubicBezTo>
                    <a:pt x="12830" y="14220"/>
                    <a:pt x="12937" y="13471"/>
                    <a:pt x="13044" y="12723"/>
                  </a:cubicBezTo>
                  <a:lnTo>
                    <a:pt x="13205" y="10424"/>
                  </a:lnTo>
                  <a:lnTo>
                    <a:pt x="13258" y="8179"/>
                  </a:lnTo>
                  <a:cubicBezTo>
                    <a:pt x="13258" y="7431"/>
                    <a:pt x="13258" y="6682"/>
                    <a:pt x="13258" y="5934"/>
                  </a:cubicBezTo>
                  <a:cubicBezTo>
                    <a:pt x="13205" y="5186"/>
                    <a:pt x="13098" y="4437"/>
                    <a:pt x="13098" y="3689"/>
                  </a:cubicBezTo>
                  <a:lnTo>
                    <a:pt x="13044" y="3101"/>
                  </a:lnTo>
                  <a:lnTo>
                    <a:pt x="12937" y="2513"/>
                  </a:lnTo>
                  <a:lnTo>
                    <a:pt x="12830" y="1390"/>
                  </a:lnTo>
                  <a:cubicBezTo>
                    <a:pt x="12777" y="962"/>
                    <a:pt x="12670" y="481"/>
                    <a:pt x="12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34"/>
            <p:cNvSpPr/>
            <p:nvPr/>
          </p:nvSpPr>
          <p:spPr>
            <a:xfrm>
              <a:off x="3643600" y="4179200"/>
              <a:ext cx="173775" cy="788525"/>
            </a:xfrm>
            <a:custGeom>
              <a:avLst/>
              <a:gdLst/>
              <a:ahLst/>
              <a:cxnLst/>
              <a:rect l="l" t="t" r="r" b="b"/>
              <a:pathLst>
                <a:path w="6951" h="31541" extrusionOk="0">
                  <a:moveTo>
                    <a:pt x="1070" y="1"/>
                  </a:moveTo>
                  <a:lnTo>
                    <a:pt x="1" y="161"/>
                  </a:lnTo>
                  <a:cubicBezTo>
                    <a:pt x="1497" y="2620"/>
                    <a:pt x="2620" y="5293"/>
                    <a:pt x="3315" y="8073"/>
                  </a:cubicBezTo>
                  <a:lnTo>
                    <a:pt x="3636" y="9302"/>
                  </a:lnTo>
                  <a:cubicBezTo>
                    <a:pt x="3743" y="9676"/>
                    <a:pt x="3796" y="10104"/>
                    <a:pt x="3903" y="10478"/>
                  </a:cubicBezTo>
                  <a:lnTo>
                    <a:pt x="4117" y="11708"/>
                  </a:lnTo>
                  <a:lnTo>
                    <a:pt x="4224" y="12349"/>
                  </a:lnTo>
                  <a:lnTo>
                    <a:pt x="4277" y="12937"/>
                  </a:lnTo>
                  <a:cubicBezTo>
                    <a:pt x="4331" y="13792"/>
                    <a:pt x="4438" y="14594"/>
                    <a:pt x="4491" y="15450"/>
                  </a:cubicBezTo>
                  <a:lnTo>
                    <a:pt x="4544" y="17909"/>
                  </a:lnTo>
                  <a:cubicBezTo>
                    <a:pt x="4544" y="21223"/>
                    <a:pt x="4117" y="24537"/>
                    <a:pt x="3315" y="27745"/>
                  </a:cubicBezTo>
                  <a:cubicBezTo>
                    <a:pt x="3101" y="28546"/>
                    <a:pt x="2887" y="29348"/>
                    <a:pt x="2673" y="30097"/>
                  </a:cubicBezTo>
                  <a:cubicBezTo>
                    <a:pt x="2460" y="30578"/>
                    <a:pt x="2299" y="31059"/>
                    <a:pt x="2139" y="31540"/>
                  </a:cubicBezTo>
                  <a:lnTo>
                    <a:pt x="3048" y="31326"/>
                  </a:lnTo>
                  <a:cubicBezTo>
                    <a:pt x="5667" y="23735"/>
                    <a:pt x="6950" y="10745"/>
                    <a:pt x="1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34"/>
            <p:cNvSpPr/>
            <p:nvPr/>
          </p:nvSpPr>
          <p:spPr>
            <a:xfrm>
              <a:off x="3281425" y="4183200"/>
              <a:ext cx="438375" cy="870050"/>
            </a:xfrm>
            <a:custGeom>
              <a:avLst/>
              <a:gdLst/>
              <a:ahLst/>
              <a:cxnLst/>
              <a:rect l="l" t="t" r="r" b="b"/>
              <a:pathLst>
                <a:path w="17535" h="34802" extrusionOk="0">
                  <a:moveTo>
                    <a:pt x="14274" y="1"/>
                  </a:moveTo>
                  <a:lnTo>
                    <a:pt x="1" y="1925"/>
                  </a:lnTo>
                  <a:cubicBezTo>
                    <a:pt x="6897" y="14862"/>
                    <a:pt x="6576" y="24644"/>
                    <a:pt x="5079" y="30632"/>
                  </a:cubicBezTo>
                  <a:cubicBezTo>
                    <a:pt x="4812" y="31701"/>
                    <a:pt x="4438" y="32716"/>
                    <a:pt x="4064" y="33732"/>
                  </a:cubicBezTo>
                  <a:lnTo>
                    <a:pt x="14915" y="31647"/>
                  </a:lnTo>
                  <a:lnTo>
                    <a:pt x="14541" y="34801"/>
                  </a:lnTo>
                  <a:cubicBezTo>
                    <a:pt x="15450" y="32396"/>
                    <a:pt x="16145" y="29883"/>
                    <a:pt x="16626" y="27317"/>
                  </a:cubicBezTo>
                  <a:lnTo>
                    <a:pt x="17000" y="24912"/>
                  </a:lnTo>
                  <a:cubicBezTo>
                    <a:pt x="17107" y="24110"/>
                    <a:pt x="17214" y="23362"/>
                    <a:pt x="17267" y="22560"/>
                  </a:cubicBezTo>
                  <a:lnTo>
                    <a:pt x="17481" y="20154"/>
                  </a:lnTo>
                  <a:lnTo>
                    <a:pt x="17535" y="17749"/>
                  </a:lnTo>
                  <a:lnTo>
                    <a:pt x="17481" y="15343"/>
                  </a:lnTo>
                  <a:cubicBezTo>
                    <a:pt x="17481" y="14541"/>
                    <a:pt x="17374" y="13739"/>
                    <a:pt x="17321" y="12937"/>
                  </a:cubicBezTo>
                  <a:lnTo>
                    <a:pt x="17267" y="12349"/>
                  </a:lnTo>
                  <a:lnTo>
                    <a:pt x="17214" y="11708"/>
                  </a:lnTo>
                  <a:lnTo>
                    <a:pt x="17054" y="10532"/>
                  </a:lnTo>
                  <a:cubicBezTo>
                    <a:pt x="16947" y="9730"/>
                    <a:pt x="16786" y="8982"/>
                    <a:pt x="16626" y="8180"/>
                  </a:cubicBezTo>
                  <a:cubicBezTo>
                    <a:pt x="16091" y="5400"/>
                    <a:pt x="15290" y="2620"/>
                    <a:pt x="14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34"/>
            <p:cNvSpPr/>
            <p:nvPr/>
          </p:nvSpPr>
          <p:spPr>
            <a:xfrm>
              <a:off x="4158125" y="4338225"/>
              <a:ext cx="94900" cy="539950"/>
            </a:xfrm>
            <a:custGeom>
              <a:avLst/>
              <a:gdLst/>
              <a:ahLst/>
              <a:cxnLst/>
              <a:rect l="l" t="t" r="r" b="b"/>
              <a:pathLst>
                <a:path w="3796" h="21598" extrusionOk="0">
                  <a:moveTo>
                    <a:pt x="2353" y="1"/>
                  </a:moveTo>
                  <a:lnTo>
                    <a:pt x="1551" y="161"/>
                  </a:lnTo>
                  <a:cubicBezTo>
                    <a:pt x="1658" y="536"/>
                    <a:pt x="1711" y="910"/>
                    <a:pt x="1765" y="1230"/>
                  </a:cubicBezTo>
                  <a:lnTo>
                    <a:pt x="1978" y="2460"/>
                  </a:lnTo>
                  <a:lnTo>
                    <a:pt x="2085" y="3048"/>
                  </a:lnTo>
                  <a:lnTo>
                    <a:pt x="2139" y="3636"/>
                  </a:lnTo>
                  <a:cubicBezTo>
                    <a:pt x="2246" y="4438"/>
                    <a:pt x="2353" y="5240"/>
                    <a:pt x="2353" y="6042"/>
                  </a:cubicBezTo>
                  <a:cubicBezTo>
                    <a:pt x="2406" y="6843"/>
                    <a:pt x="2406" y="7645"/>
                    <a:pt x="2459" y="8447"/>
                  </a:cubicBezTo>
                  <a:cubicBezTo>
                    <a:pt x="2406" y="11655"/>
                    <a:pt x="1978" y="14862"/>
                    <a:pt x="1176" y="17962"/>
                  </a:cubicBezTo>
                  <a:cubicBezTo>
                    <a:pt x="963" y="18711"/>
                    <a:pt x="749" y="19513"/>
                    <a:pt x="535" y="20261"/>
                  </a:cubicBezTo>
                  <a:cubicBezTo>
                    <a:pt x="321" y="20689"/>
                    <a:pt x="161" y="21170"/>
                    <a:pt x="0" y="21597"/>
                  </a:cubicBezTo>
                  <a:lnTo>
                    <a:pt x="1016" y="21384"/>
                  </a:lnTo>
                  <a:cubicBezTo>
                    <a:pt x="3315" y="14541"/>
                    <a:pt x="3796" y="7164"/>
                    <a:pt x="2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34"/>
            <p:cNvSpPr/>
            <p:nvPr/>
          </p:nvSpPr>
          <p:spPr>
            <a:xfrm>
              <a:off x="3763875" y="4187225"/>
              <a:ext cx="417000" cy="777825"/>
            </a:xfrm>
            <a:custGeom>
              <a:avLst/>
              <a:gdLst/>
              <a:ahLst/>
              <a:cxnLst/>
              <a:rect l="l" t="t" r="r" b="b"/>
              <a:pathLst>
                <a:path w="16680" h="31113" extrusionOk="0">
                  <a:moveTo>
                    <a:pt x="1" y="0"/>
                  </a:moveTo>
                  <a:lnTo>
                    <a:pt x="1" y="0"/>
                  </a:lnTo>
                  <a:cubicBezTo>
                    <a:pt x="5026" y="10478"/>
                    <a:pt x="4224" y="22345"/>
                    <a:pt x="1872" y="30310"/>
                  </a:cubicBezTo>
                  <a:lnTo>
                    <a:pt x="14060" y="28012"/>
                  </a:lnTo>
                  <a:lnTo>
                    <a:pt x="14060" y="28012"/>
                  </a:lnTo>
                  <a:lnTo>
                    <a:pt x="13686" y="31112"/>
                  </a:lnTo>
                  <a:cubicBezTo>
                    <a:pt x="14648" y="28707"/>
                    <a:pt x="15343" y="26248"/>
                    <a:pt x="15824" y="23735"/>
                  </a:cubicBezTo>
                  <a:lnTo>
                    <a:pt x="16198" y="21436"/>
                  </a:lnTo>
                  <a:cubicBezTo>
                    <a:pt x="16252" y="20635"/>
                    <a:pt x="16358" y="19886"/>
                    <a:pt x="16465" y="19138"/>
                  </a:cubicBezTo>
                  <a:lnTo>
                    <a:pt x="16626" y="16786"/>
                  </a:lnTo>
                  <a:lnTo>
                    <a:pt x="16679" y="14487"/>
                  </a:lnTo>
                  <a:cubicBezTo>
                    <a:pt x="16679" y="13685"/>
                    <a:pt x="16679" y="12937"/>
                    <a:pt x="16626" y="12135"/>
                  </a:cubicBezTo>
                  <a:cubicBezTo>
                    <a:pt x="16626" y="11387"/>
                    <a:pt x="16519" y="10585"/>
                    <a:pt x="16465" y="9836"/>
                  </a:cubicBezTo>
                  <a:lnTo>
                    <a:pt x="16465" y="9248"/>
                  </a:lnTo>
                  <a:lnTo>
                    <a:pt x="16358" y="8660"/>
                  </a:lnTo>
                  <a:lnTo>
                    <a:pt x="16198" y="7538"/>
                  </a:lnTo>
                  <a:cubicBezTo>
                    <a:pt x="16198" y="7164"/>
                    <a:pt x="16145" y="6789"/>
                    <a:pt x="16038" y="6415"/>
                  </a:cubicBezTo>
                  <a:cubicBezTo>
                    <a:pt x="15022" y="6629"/>
                    <a:pt x="14060" y="6736"/>
                    <a:pt x="13258" y="6843"/>
                  </a:cubicBezTo>
                  <a:cubicBezTo>
                    <a:pt x="13025" y="6876"/>
                    <a:pt x="12789" y="6893"/>
                    <a:pt x="12553" y="6893"/>
                  </a:cubicBezTo>
                  <a:cubicBezTo>
                    <a:pt x="11273" y="6893"/>
                    <a:pt x="9983" y="6409"/>
                    <a:pt x="9035" y="5506"/>
                  </a:cubicBezTo>
                  <a:cubicBezTo>
                    <a:pt x="6362" y="3208"/>
                    <a:pt x="3315" y="133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34"/>
            <p:cNvSpPr/>
            <p:nvPr/>
          </p:nvSpPr>
          <p:spPr>
            <a:xfrm>
              <a:off x="2041250" y="3464225"/>
              <a:ext cx="280675" cy="453075"/>
            </a:xfrm>
            <a:custGeom>
              <a:avLst/>
              <a:gdLst/>
              <a:ahLst/>
              <a:cxnLst/>
              <a:rect l="l" t="t" r="r" b="b"/>
              <a:pathLst>
                <a:path w="11227" h="18123" extrusionOk="0">
                  <a:moveTo>
                    <a:pt x="3154" y="0"/>
                  </a:moveTo>
                  <a:cubicBezTo>
                    <a:pt x="1123" y="1764"/>
                    <a:pt x="0" y="5399"/>
                    <a:pt x="0" y="9141"/>
                  </a:cubicBezTo>
                  <a:cubicBezTo>
                    <a:pt x="0" y="12616"/>
                    <a:pt x="1069" y="16144"/>
                    <a:pt x="3314" y="18122"/>
                  </a:cubicBezTo>
                  <a:lnTo>
                    <a:pt x="2299" y="16358"/>
                  </a:lnTo>
                  <a:lnTo>
                    <a:pt x="9569" y="17160"/>
                  </a:lnTo>
                  <a:cubicBezTo>
                    <a:pt x="6950" y="11814"/>
                    <a:pt x="7591" y="5399"/>
                    <a:pt x="11226" y="588"/>
                  </a:cubicBezTo>
                  <a:lnTo>
                    <a:pt x="31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34"/>
            <p:cNvSpPr/>
            <p:nvPr/>
          </p:nvSpPr>
          <p:spPr>
            <a:xfrm>
              <a:off x="1891575" y="4056250"/>
              <a:ext cx="1307025" cy="185800"/>
            </a:xfrm>
            <a:custGeom>
              <a:avLst/>
              <a:gdLst/>
              <a:ahLst/>
              <a:cxnLst/>
              <a:rect l="l" t="t" r="r" b="b"/>
              <a:pathLst>
                <a:path w="52281" h="7432" extrusionOk="0">
                  <a:moveTo>
                    <a:pt x="0" y="1"/>
                  </a:moveTo>
                  <a:lnTo>
                    <a:pt x="0" y="1"/>
                  </a:lnTo>
                  <a:cubicBezTo>
                    <a:pt x="4383" y="696"/>
                    <a:pt x="8713" y="1390"/>
                    <a:pt x="13043" y="2032"/>
                  </a:cubicBezTo>
                  <a:lnTo>
                    <a:pt x="26140" y="3956"/>
                  </a:lnTo>
                  <a:lnTo>
                    <a:pt x="39184" y="5720"/>
                  </a:lnTo>
                  <a:lnTo>
                    <a:pt x="45759" y="6629"/>
                  </a:lnTo>
                  <a:lnTo>
                    <a:pt x="52281" y="7431"/>
                  </a:lnTo>
                  <a:lnTo>
                    <a:pt x="45759" y="6308"/>
                  </a:lnTo>
                  <a:lnTo>
                    <a:pt x="39237" y="5346"/>
                  </a:lnTo>
                  <a:lnTo>
                    <a:pt x="26194" y="3422"/>
                  </a:lnTo>
                  <a:lnTo>
                    <a:pt x="13097" y="1658"/>
                  </a:lnTo>
                  <a:cubicBezTo>
                    <a:pt x="8767" y="1070"/>
                    <a:pt x="4383" y="48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34"/>
            <p:cNvSpPr/>
            <p:nvPr/>
          </p:nvSpPr>
          <p:spPr>
            <a:xfrm>
              <a:off x="2013175" y="4001450"/>
              <a:ext cx="1583675" cy="195150"/>
            </a:xfrm>
            <a:custGeom>
              <a:avLst/>
              <a:gdLst/>
              <a:ahLst/>
              <a:cxnLst/>
              <a:rect l="l" t="t" r="r" b="b"/>
              <a:pathLst>
                <a:path w="63347" h="7806" extrusionOk="0">
                  <a:moveTo>
                    <a:pt x="11173" y="1"/>
                  </a:moveTo>
                  <a:lnTo>
                    <a:pt x="1" y="1123"/>
                  </a:lnTo>
                  <a:lnTo>
                    <a:pt x="49555" y="7806"/>
                  </a:lnTo>
                  <a:lnTo>
                    <a:pt x="63347" y="5988"/>
                  </a:lnTo>
                  <a:lnTo>
                    <a:pt x="56772" y="5240"/>
                  </a:lnTo>
                  <a:lnTo>
                    <a:pt x="49020" y="6202"/>
                  </a:lnTo>
                  <a:lnTo>
                    <a:pt x="6736" y="1230"/>
                  </a:lnTo>
                  <a:lnTo>
                    <a:pt x="14648" y="429"/>
                  </a:lnTo>
                  <a:lnTo>
                    <a:pt x="111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34"/>
            <p:cNvSpPr/>
            <p:nvPr/>
          </p:nvSpPr>
          <p:spPr>
            <a:xfrm>
              <a:off x="2265750" y="3429475"/>
              <a:ext cx="912800" cy="80200"/>
            </a:xfrm>
            <a:custGeom>
              <a:avLst/>
              <a:gdLst/>
              <a:ahLst/>
              <a:cxnLst/>
              <a:rect l="l" t="t" r="r" b="b"/>
              <a:pathLst>
                <a:path w="36512" h="3208" extrusionOk="0">
                  <a:moveTo>
                    <a:pt x="7431" y="0"/>
                  </a:moveTo>
                  <a:lnTo>
                    <a:pt x="1" y="535"/>
                  </a:lnTo>
                  <a:lnTo>
                    <a:pt x="36512" y="3208"/>
                  </a:lnTo>
                  <a:cubicBezTo>
                    <a:pt x="26088" y="2299"/>
                    <a:pt x="16947" y="1444"/>
                    <a:pt x="12403" y="1016"/>
                  </a:cubicBezTo>
                  <a:lnTo>
                    <a:pt x="5881" y="588"/>
                  </a:lnTo>
                  <a:lnTo>
                    <a:pt x="8394" y="375"/>
                  </a:lnTo>
                  <a:cubicBezTo>
                    <a:pt x="8073" y="268"/>
                    <a:pt x="7752" y="161"/>
                    <a:pt x="7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34"/>
            <p:cNvSpPr/>
            <p:nvPr/>
          </p:nvSpPr>
          <p:spPr>
            <a:xfrm>
              <a:off x="5372925" y="3885200"/>
              <a:ext cx="129650" cy="26750"/>
            </a:xfrm>
            <a:custGeom>
              <a:avLst/>
              <a:gdLst/>
              <a:ahLst/>
              <a:cxnLst/>
              <a:rect l="l" t="t" r="r" b="b"/>
              <a:pathLst>
                <a:path w="5186" h="1070" extrusionOk="0">
                  <a:moveTo>
                    <a:pt x="107" y="0"/>
                  </a:moveTo>
                  <a:cubicBezTo>
                    <a:pt x="161" y="374"/>
                    <a:pt x="107" y="695"/>
                    <a:pt x="1" y="1016"/>
                  </a:cubicBezTo>
                  <a:lnTo>
                    <a:pt x="1" y="1069"/>
                  </a:lnTo>
                  <a:lnTo>
                    <a:pt x="5186" y="374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34"/>
            <p:cNvSpPr/>
            <p:nvPr/>
          </p:nvSpPr>
          <p:spPr>
            <a:xfrm>
              <a:off x="5121675" y="4113725"/>
              <a:ext cx="237900" cy="624125"/>
            </a:xfrm>
            <a:custGeom>
              <a:avLst/>
              <a:gdLst/>
              <a:ahLst/>
              <a:cxnLst/>
              <a:rect l="l" t="t" r="r" b="b"/>
              <a:pathLst>
                <a:path w="9516" h="24965" extrusionOk="0">
                  <a:moveTo>
                    <a:pt x="9088" y="0"/>
                  </a:moveTo>
                  <a:cubicBezTo>
                    <a:pt x="6629" y="535"/>
                    <a:pt x="3636" y="1123"/>
                    <a:pt x="375" y="1818"/>
                  </a:cubicBezTo>
                  <a:cubicBezTo>
                    <a:pt x="2192" y="8874"/>
                    <a:pt x="2085" y="16251"/>
                    <a:pt x="1" y="23200"/>
                  </a:cubicBezTo>
                  <a:lnTo>
                    <a:pt x="7217" y="21811"/>
                  </a:lnTo>
                  <a:lnTo>
                    <a:pt x="6843" y="24964"/>
                  </a:lnTo>
                  <a:cubicBezTo>
                    <a:pt x="7912" y="22612"/>
                    <a:pt x="8768" y="20153"/>
                    <a:pt x="9249" y="17587"/>
                  </a:cubicBezTo>
                  <a:lnTo>
                    <a:pt x="9516" y="16251"/>
                  </a:lnTo>
                  <a:lnTo>
                    <a:pt x="9516" y="1871"/>
                  </a:lnTo>
                  <a:cubicBezTo>
                    <a:pt x="9462" y="1497"/>
                    <a:pt x="9356" y="1176"/>
                    <a:pt x="9302" y="856"/>
                  </a:cubicBezTo>
                  <a:cubicBezTo>
                    <a:pt x="9249" y="535"/>
                    <a:pt x="9142" y="268"/>
                    <a:pt x="90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34"/>
            <p:cNvSpPr/>
            <p:nvPr/>
          </p:nvSpPr>
          <p:spPr>
            <a:xfrm>
              <a:off x="4580425" y="4260725"/>
              <a:ext cx="97600" cy="537275"/>
            </a:xfrm>
            <a:custGeom>
              <a:avLst/>
              <a:gdLst/>
              <a:ahLst/>
              <a:cxnLst/>
              <a:rect l="l" t="t" r="r" b="b"/>
              <a:pathLst>
                <a:path w="3904" h="21491" extrusionOk="0">
                  <a:moveTo>
                    <a:pt x="2299" y="0"/>
                  </a:moveTo>
                  <a:lnTo>
                    <a:pt x="1498" y="161"/>
                  </a:lnTo>
                  <a:lnTo>
                    <a:pt x="1604" y="428"/>
                  </a:lnTo>
                  <a:cubicBezTo>
                    <a:pt x="1711" y="802"/>
                    <a:pt x="1765" y="1177"/>
                    <a:pt x="1818" y="1551"/>
                  </a:cubicBezTo>
                  <a:lnTo>
                    <a:pt x="2032" y="2727"/>
                  </a:lnTo>
                  <a:lnTo>
                    <a:pt x="2139" y="3315"/>
                  </a:lnTo>
                  <a:lnTo>
                    <a:pt x="2192" y="3903"/>
                  </a:lnTo>
                  <a:cubicBezTo>
                    <a:pt x="2299" y="4651"/>
                    <a:pt x="2406" y="5453"/>
                    <a:pt x="2406" y="6255"/>
                  </a:cubicBezTo>
                  <a:cubicBezTo>
                    <a:pt x="2460" y="7003"/>
                    <a:pt x="2513" y="7805"/>
                    <a:pt x="2513" y="8554"/>
                  </a:cubicBezTo>
                  <a:cubicBezTo>
                    <a:pt x="2460" y="11707"/>
                    <a:pt x="2032" y="14808"/>
                    <a:pt x="1230" y="17855"/>
                  </a:cubicBezTo>
                  <a:cubicBezTo>
                    <a:pt x="1016" y="18603"/>
                    <a:pt x="803" y="19352"/>
                    <a:pt x="589" y="20100"/>
                  </a:cubicBezTo>
                  <a:cubicBezTo>
                    <a:pt x="375" y="20581"/>
                    <a:pt x="215" y="21062"/>
                    <a:pt x="1" y="21490"/>
                  </a:cubicBezTo>
                  <a:lnTo>
                    <a:pt x="1016" y="21330"/>
                  </a:lnTo>
                  <a:cubicBezTo>
                    <a:pt x="3422" y="14487"/>
                    <a:pt x="3903" y="7057"/>
                    <a:pt x="2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34"/>
            <p:cNvSpPr/>
            <p:nvPr/>
          </p:nvSpPr>
          <p:spPr>
            <a:xfrm>
              <a:off x="5419700" y="3914600"/>
              <a:ext cx="308725" cy="751075"/>
            </a:xfrm>
            <a:custGeom>
              <a:avLst/>
              <a:gdLst/>
              <a:ahLst/>
              <a:cxnLst/>
              <a:rect l="l" t="t" r="r" b="b"/>
              <a:pathLst>
                <a:path w="12349" h="30043" extrusionOk="0">
                  <a:moveTo>
                    <a:pt x="8447" y="0"/>
                  </a:moveTo>
                  <a:lnTo>
                    <a:pt x="1070" y="1016"/>
                  </a:lnTo>
                  <a:cubicBezTo>
                    <a:pt x="3208" y="2620"/>
                    <a:pt x="4330" y="6362"/>
                    <a:pt x="3529" y="6575"/>
                  </a:cubicBezTo>
                  <a:lnTo>
                    <a:pt x="589" y="7217"/>
                  </a:lnTo>
                  <a:cubicBezTo>
                    <a:pt x="3048" y="14968"/>
                    <a:pt x="2085" y="23254"/>
                    <a:pt x="0" y="28920"/>
                  </a:cubicBezTo>
                  <a:lnTo>
                    <a:pt x="9623" y="27103"/>
                  </a:lnTo>
                  <a:lnTo>
                    <a:pt x="8393" y="30043"/>
                  </a:lnTo>
                  <a:cubicBezTo>
                    <a:pt x="11066" y="26622"/>
                    <a:pt x="12296" y="20848"/>
                    <a:pt x="12349" y="15075"/>
                  </a:cubicBezTo>
                  <a:cubicBezTo>
                    <a:pt x="12349" y="8821"/>
                    <a:pt x="10959" y="2620"/>
                    <a:pt x="8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34"/>
            <p:cNvSpPr/>
            <p:nvPr/>
          </p:nvSpPr>
          <p:spPr>
            <a:xfrm>
              <a:off x="4695375" y="4184550"/>
              <a:ext cx="332775" cy="637500"/>
            </a:xfrm>
            <a:custGeom>
              <a:avLst/>
              <a:gdLst/>
              <a:ahLst/>
              <a:cxnLst/>
              <a:rect l="l" t="t" r="r" b="b"/>
              <a:pathLst>
                <a:path w="13311" h="25500" extrusionOk="0">
                  <a:moveTo>
                    <a:pt x="12402" y="0"/>
                  </a:moveTo>
                  <a:cubicBezTo>
                    <a:pt x="8660" y="802"/>
                    <a:pt x="4704" y="1604"/>
                    <a:pt x="802" y="2406"/>
                  </a:cubicBezTo>
                  <a:cubicBezTo>
                    <a:pt x="2352" y="9409"/>
                    <a:pt x="2085" y="16732"/>
                    <a:pt x="0" y="23628"/>
                  </a:cubicBezTo>
                  <a:lnTo>
                    <a:pt x="10264" y="21704"/>
                  </a:lnTo>
                  <a:lnTo>
                    <a:pt x="9943" y="25499"/>
                  </a:lnTo>
                  <a:cubicBezTo>
                    <a:pt x="11066" y="23040"/>
                    <a:pt x="11921" y="20474"/>
                    <a:pt x="12402" y="17855"/>
                  </a:cubicBezTo>
                  <a:lnTo>
                    <a:pt x="12776" y="15663"/>
                  </a:lnTo>
                  <a:cubicBezTo>
                    <a:pt x="12883" y="14915"/>
                    <a:pt x="12990" y="14220"/>
                    <a:pt x="13097" y="13472"/>
                  </a:cubicBezTo>
                  <a:lnTo>
                    <a:pt x="13257" y="11280"/>
                  </a:lnTo>
                  <a:lnTo>
                    <a:pt x="13311" y="9088"/>
                  </a:lnTo>
                  <a:cubicBezTo>
                    <a:pt x="13311" y="8340"/>
                    <a:pt x="13311" y="7645"/>
                    <a:pt x="13311" y="6896"/>
                  </a:cubicBezTo>
                  <a:cubicBezTo>
                    <a:pt x="13257" y="6148"/>
                    <a:pt x="13150" y="5453"/>
                    <a:pt x="13150" y="4705"/>
                  </a:cubicBezTo>
                  <a:lnTo>
                    <a:pt x="13097" y="4170"/>
                  </a:lnTo>
                  <a:lnTo>
                    <a:pt x="12990" y="3635"/>
                  </a:lnTo>
                  <a:lnTo>
                    <a:pt x="12830" y="2513"/>
                  </a:lnTo>
                  <a:cubicBezTo>
                    <a:pt x="12776" y="1818"/>
                    <a:pt x="12616" y="1070"/>
                    <a:pt x="12455" y="375"/>
                  </a:cubicBezTo>
                  <a:cubicBezTo>
                    <a:pt x="12455" y="268"/>
                    <a:pt x="12402" y="161"/>
                    <a:pt x="12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34"/>
            <p:cNvSpPr/>
            <p:nvPr/>
          </p:nvSpPr>
          <p:spPr>
            <a:xfrm>
              <a:off x="5008075" y="4175200"/>
              <a:ext cx="93575" cy="541275"/>
            </a:xfrm>
            <a:custGeom>
              <a:avLst/>
              <a:gdLst/>
              <a:ahLst/>
              <a:cxnLst/>
              <a:rect l="l" t="t" r="r" b="b"/>
              <a:pathLst>
                <a:path w="3743" h="21651" extrusionOk="0">
                  <a:moveTo>
                    <a:pt x="1872" y="0"/>
                  </a:moveTo>
                  <a:lnTo>
                    <a:pt x="1017" y="161"/>
                  </a:lnTo>
                  <a:lnTo>
                    <a:pt x="1123" y="428"/>
                  </a:lnTo>
                  <a:lnTo>
                    <a:pt x="1444" y="1550"/>
                  </a:lnTo>
                  <a:cubicBezTo>
                    <a:pt x="1551" y="1925"/>
                    <a:pt x="1605" y="2299"/>
                    <a:pt x="1658" y="2673"/>
                  </a:cubicBezTo>
                  <a:lnTo>
                    <a:pt x="1872" y="3796"/>
                  </a:lnTo>
                  <a:lnTo>
                    <a:pt x="1979" y="4330"/>
                  </a:lnTo>
                  <a:lnTo>
                    <a:pt x="2032" y="4918"/>
                  </a:lnTo>
                  <a:cubicBezTo>
                    <a:pt x="2139" y="5667"/>
                    <a:pt x="2246" y="6415"/>
                    <a:pt x="2299" y="7163"/>
                  </a:cubicBezTo>
                  <a:cubicBezTo>
                    <a:pt x="2299" y="7965"/>
                    <a:pt x="2353" y="8714"/>
                    <a:pt x="2353" y="9462"/>
                  </a:cubicBezTo>
                  <a:cubicBezTo>
                    <a:pt x="2299" y="12509"/>
                    <a:pt x="1872" y="15556"/>
                    <a:pt x="1070" y="18496"/>
                  </a:cubicBezTo>
                  <a:cubicBezTo>
                    <a:pt x="856" y="19245"/>
                    <a:pt x="642" y="19940"/>
                    <a:pt x="429" y="20688"/>
                  </a:cubicBezTo>
                  <a:cubicBezTo>
                    <a:pt x="268" y="21009"/>
                    <a:pt x="161" y="21329"/>
                    <a:pt x="1" y="21650"/>
                  </a:cubicBezTo>
                  <a:lnTo>
                    <a:pt x="1017" y="21436"/>
                  </a:lnTo>
                  <a:cubicBezTo>
                    <a:pt x="3476" y="14540"/>
                    <a:pt x="3743" y="7057"/>
                    <a:pt x="1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34"/>
            <p:cNvSpPr/>
            <p:nvPr/>
          </p:nvSpPr>
          <p:spPr>
            <a:xfrm>
              <a:off x="5348875" y="4626900"/>
              <a:ext cx="10700" cy="24075"/>
            </a:xfrm>
            <a:custGeom>
              <a:avLst/>
              <a:gdLst/>
              <a:ahLst/>
              <a:cxnLst/>
              <a:rect l="l" t="t" r="r" b="b"/>
              <a:pathLst>
                <a:path w="428" h="963" extrusionOk="0">
                  <a:moveTo>
                    <a:pt x="428" y="1"/>
                  </a:moveTo>
                  <a:cubicBezTo>
                    <a:pt x="268" y="321"/>
                    <a:pt x="161" y="642"/>
                    <a:pt x="0" y="963"/>
                  </a:cubicBezTo>
                  <a:lnTo>
                    <a:pt x="428" y="856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rgbClr val="B57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34"/>
            <p:cNvSpPr/>
            <p:nvPr/>
          </p:nvSpPr>
          <p:spPr>
            <a:xfrm>
              <a:off x="1864825" y="4695050"/>
              <a:ext cx="1417975" cy="471800"/>
            </a:xfrm>
            <a:custGeom>
              <a:avLst/>
              <a:gdLst/>
              <a:ahLst/>
              <a:cxnLst/>
              <a:rect l="l" t="t" r="r" b="b"/>
              <a:pathLst>
                <a:path w="56719" h="18872" extrusionOk="0">
                  <a:moveTo>
                    <a:pt x="3583" y="1"/>
                  </a:moveTo>
                  <a:cubicBezTo>
                    <a:pt x="2032" y="1"/>
                    <a:pt x="1" y="429"/>
                    <a:pt x="482" y="2460"/>
                  </a:cubicBezTo>
                  <a:cubicBezTo>
                    <a:pt x="482" y="2460"/>
                    <a:pt x="31273" y="14167"/>
                    <a:pt x="55756" y="18871"/>
                  </a:cubicBezTo>
                  <a:cubicBezTo>
                    <a:pt x="56023" y="18550"/>
                    <a:pt x="56344" y="18176"/>
                    <a:pt x="56718" y="17642"/>
                  </a:cubicBezTo>
                  <a:cubicBezTo>
                    <a:pt x="38810" y="13472"/>
                    <a:pt x="21116" y="8340"/>
                    <a:pt x="3796" y="2246"/>
                  </a:cubicBezTo>
                  <a:cubicBezTo>
                    <a:pt x="3422" y="2086"/>
                    <a:pt x="3208" y="1765"/>
                    <a:pt x="3315" y="1391"/>
                  </a:cubicBezTo>
                  <a:lnTo>
                    <a:pt x="35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34"/>
            <p:cNvSpPr/>
            <p:nvPr/>
          </p:nvSpPr>
          <p:spPr>
            <a:xfrm>
              <a:off x="3032850" y="2627625"/>
              <a:ext cx="1822900" cy="114950"/>
            </a:xfrm>
            <a:custGeom>
              <a:avLst/>
              <a:gdLst/>
              <a:ahLst/>
              <a:cxnLst/>
              <a:rect l="l" t="t" r="r" b="b"/>
              <a:pathLst>
                <a:path w="72916" h="4598" extrusionOk="0">
                  <a:moveTo>
                    <a:pt x="51747" y="0"/>
                  </a:moveTo>
                  <a:lnTo>
                    <a:pt x="1" y="3101"/>
                  </a:lnTo>
                  <a:lnTo>
                    <a:pt x="22560" y="4598"/>
                  </a:lnTo>
                  <a:lnTo>
                    <a:pt x="72916" y="963"/>
                  </a:lnTo>
                  <a:lnTo>
                    <a:pt x="51747" y="0"/>
                  </a:lnTo>
                  <a:close/>
                </a:path>
              </a:pathLst>
            </a:custGeom>
            <a:solidFill>
              <a:srgbClr val="A6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34"/>
            <p:cNvSpPr/>
            <p:nvPr/>
          </p:nvSpPr>
          <p:spPr>
            <a:xfrm>
              <a:off x="2745525" y="2611575"/>
              <a:ext cx="2434975" cy="159075"/>
            </a:xfrm>
            <a:custGeom>
              <a:avLst/>
              <a:gdLst/>
              <a:ahLst/>
              <a:cxnLst/>
              <a:rect l="l" t="t" r="r" b="b"/>
              <a:pathLst>
                <a:path w="97399" h="6363" extrusionOk="0">
                  <a:moveTo>
                    <a:pt x="63293" y="161"/>
                  </a:moveTo>
                  <a:lnTo>
                    <a:pt x="92374" y="1498"/>
                  </a:lnTo>
                  <a:lnTo>
                    <a:pt x="34053" y="5828"/>
                  </a:lnTo>
                  <a:lnTo>
                    <a:pt x="4064" y="3689"/>
                  </a:lnTo>
                  <a:lnTo>
                    <a:pt x="63293" y="161"/>
                  </a:lnTo>
                  <a:close/>
                  <a:moveTo>
                    <a:pt x="63293" y="1"/>
                  </a:moveTo>
                  <a:lnTo>
                    <a:pt x="1" y="3636"/>
                  </a:lnTo>
                  <a:lnTo>
                    <a:pt x="34427" y="6362"/>
                  </a:lnTo>
                  <a:lnTo>
                    <a:pt x="97399" y="1391"/>
                  </a:lnTo>
                  <a:lnTo>
                    <a:pt x="632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34"/>
            <p:cNvSpPr/>
            <p:nvPr/>
          </p:nvSpPr>
          <p:spPr>
            <a:xfrm>
              <a:off x="5287400" y="2985775"/>
              <a:ext cx="181775" cy="20075"/>
            </a:xfrm>
            <a:custGeom>
              <a:avLst/>
              <a:gdLst/>
              <a:ahLst/>
              <a:cxnLst/>
              <a:rect l="l" t="t" r="r" b="b"/>
              <a:pathLst>
                <a:path w="7271" h="803" extrusionOk="0">
                  <a:moveTo>
                    <a:pt x="588" y="1"/>
                  </a:moveTo>
                  <a:cubicBezTo>
                    <a:pt x="374" y="108"/>
                    <a:pt x="214" y="268"/>
                    <a:pt x="0" y="375"/>
                  </a:cubicBezTo>
                  <a:lnTo>
                    <a:pt x="2994" y="482"/>
                  </a:lnTo>
                  <a:lnTo>
                    <a:pt x="963" y="642"/>
                  </a:lnTo>
                  <a:lnTo>
                    <a:pt x="1711" y="803"/>
                  </a:lnTo>
                  <a:lnTo>
                    <a:pt x="7270" y="215"/>
                  </a:lnTo>
                  <a:lnTo>
                    <a:pt x="5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34"/>
            <p:cNvSpPr/>
            <p:nvPr/>
          </p:nvSpPr>
          <p:spPr>
            <a:xfrm>
              <a:off x="2641300" y="2713150"/>
              <a:ext cx="927500" cy="77550"/>
            </a:xfrm>
            <a:custGeom>
              <a:avLst/>
              <a:gdLst/>
              <a:ahLst/>
              <a:cxnLst/>
              <a:rect l="l" t="t" r="r" b="b"/>
              <a:pathLst>
                <a:path w="37100" h="3102" extrusionOk="0">
                  <a:moveTo>
                    <a:pt x="0" y="1"/>
                  </a:moveTo>
                  <a:lnTo>
                    <a:pt x="0" y="1"/>
                  </a:lnTo>
                  <a:cubicBezTo>
                    <a:pt x="3101" y="321"/>
                    <a:pt x="6201" y="642"/>
                    <a:pt x="9248" y="909"/>
                  </a:cubicBezTo>
                  <a:lnTo>
                    <a:pt x="18550" y="1711"/>
                  </a:lnTo>
                  <a:lnTo>
                    <a:pt x="27798" y="2460"/>
                  </a:lnTo>
                  <a:cubicBezTo>
                    <a:pt x="30898" y="2674"/>
                    <a:pt x="33999" y="2887"/>
                    <a:pt x="37099" y="3101"/>
                  </a:cubicBezTo>
                  <a:cubicBezTo>
                    <a:pt x="33999" y="2780"/>
                    <a:pt x="30898" y="2513"/>
                    <a:pt x="27851" y="2246"/>
                  </a:cubicBezTo>
                  <a:lnTo>
                    <a:pt x="18550" y="1444"/>
                  </a:lnTo>
                  <a:lnTo>
                    <a:pt x="9302" y="696"/>
                  </a:lnTo>
                  <a:cubicBezTo>
                    <a:pt x="6201" y="482"/>
                    <a:pt x="3101" y="21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34"/>
            <p:cNvSpPr/>
            <p:nvPr/>
          </p:nvSpPr>
          <p:spPr>
            <a:xfrm>
              <a:off x="4329175" y="3049925"/>
              <a:ext cx="1192125" cy="502525"/>
            </a:xfrm>
            <a:custGeom>
              <a:avLst/>
              <a:gdLst/>
              <a:ahLst/>
              <a:cxnLst/>
              <a:rect l="l" t="t" r="r" b="b"/>
              <a:pathLst>
                <a:path w="47685" h="20101" extrusionOk="0">
                  <a:moveTo>
                    <a:pt x="29937" y="4598"/>
                  </a:moveTo>
                  <a:lnTo>
                    <a:pt x="29937" y="4598"/>
                  </a:lnTo>
                  <a:cubicBezTo>
                    <a:pt x="27798" y="4919"/>
                    <a:pt x="25714" y="5186"/>
                    <a:pt x="23629" y="5507"/>
                  </a:cubicBezTo>
                  <a:lnTo>
                    <a:pt x="17267" y="6309"/>
                  </a:lnTo>
                  <a:lnTo>
                    <a:pt x="10906" y="7057"/>
                  </a:lnTo>
                  <a:cubicBezTo>
                    <a:pt x="8821" y="7271"/>
                    <a:pt x="6683" y="7485"/>
                    <a:pt x="4545" y="7645"/>
                  </a:cubicBezTo>
                  <a:cubicBezTo>
                    <a:pt x="6683" y="7324"/>
                    <a:pt x="8768" y="7004"/>
                    <a:pt x="10906" y="6736"/>
                  </a:cubicBezTo>
                  <a:lnTo>
                    <a:pt x="17214" y="5934"/>
                  </a:lnTo>
                  <a:lnTo>
                    <a:pt x="23575" y="5186"/>
                  </a:lnTo>
                  <a:cubicBezTo>
                    <a:pt x="25714" y="4972"/>
                    <a:pt x="27798" y="4758"/>
                    <a:pt x="29937" y="4598"/>
                  </a:cubicBezTo>
                  <a:close/>
                  <a:moveTo>
                    <a:pt x="36084" y="6576"/>
                  </a:moveTo>
                  <a:lnTo>
                    <a:pt x="36084" y="6576"/>
                  </a:lnTo>
                  <a:cubicBezTo>
                    <a:pt x="33465" y="7057"/>
                    <a:pt x="30792" y="7431"/>
                    <a:pt x="28119" y="7805"/>
                  </a:cubicBezTo>
                  <a:lnTo>
                    <a:pt x="20047" y="8875"/>
                  </a:lnTo>
                  <a:lnTo>
                    <a:pt x="11975" y="9837"/>
                  </a:lnTo>
                  <a:cubicBezTo>
                    <a:pt x="9302" y="10104"/>
                    <a:pt x="6576" y="10425"/>
                    <a:pt x="3903" y="10692"/>
                  </a:cubicBezTo>
                  <a:cubicBezTo>
                    <a:pt x="6576" y="10264"/>
                    <a:pt x="9249" y="9890"/>
                    <a:pt x="11922" y="9516"/>
                  </a:cubicBezTo>
                  <a:lnTo>
                    <a:pt x="19940" y="8447"/>
                  </a:lnTo>
                  <a:lnTo>
                    <a:pt x="28012" y="7485"/>
                  </a:lnTo>
                  <a:cubicBezTo>
                    <a:pt x="30685" y="7164"/>
                    <a:pt x="33358" y="6843"/>
                    <a:pt x="36084" y="6576"/>
                  </a:cubicBezTo>
                  <a:close/>
                  <a:moveTo>
                    <a:pt x="44744" y="8180"/>
                  </a:moveTo>
                  <a:lnTo>
                    <a:pt x="44744" y="8180"/>
                  </a:lnTo>
                  <a:cubicBezTo>
                    <a:pt x="43247" y="8500"/>
                    <a:pt x="41751" y="8768"/>
                    <a:pt x="40307" y="9035"/>
                  </a:cubicBezTo>
                  <a:cubicBezTo>
                    <a:pt x="38810" y="9356"/>
                    <a:pt x="37314" y="9570"/>
                    <a:pt x="35817" y="9837"/>
                  </a:cubicBezTo>
                  <a:cubicBezTo>
                    <a:pt x="34320" y="10051"/>
                    <a:pt x="32877" y="10318"/>
                    <a:pt x="31380" y="10478"/>
                  </a:cubicBezTo>
                  <a:cubicBezTo>
                    <a:pt x="29883" y="10692"/>
                    <a:pt x="28386" y="10906"/>
                    <a:pt x="26890" y="11066"/>
                  </a:cubicBezTo>
                  <a:cubicBezTo>
                    <a:pt x="28333" y="10746"/>
                    <a:pt x="29830" y="10425"/>
                    <a:pt x="31326" y="10158"/>
                  </a:cubicBezTo>
                  <a:lnTo>
                    <a:pt x="31326" y="10211"/>
                  </a:lnTo>
                  <a:cubicBezTo>
                    <a:pt x="32823" y="9944"/>
                    <a:pt x="34267" y="9676"/>
                    <a:pt x="35763" y="9409"/>
                  </a:cubicBezTo>
                  <a:cubicBezTo>
                    <a:pt x="37260" y="9195"/>
                    <a:pt x="38757" y="8981"/>
                    <a:pt x="40254" y="8768"/>
                  </a:cubicBezTo>
                  <a:cubicBezTo>
                    <a:pt x="41751" y="8554"/>
                    <a:pt x="43247" y="8340"/>
                    <a:pt x="44744" y="8180"/>
                  </a:cubicBezTo>
                  <a:close/>
                  <a:moveTo>
                    <a:pt x="47203" y="1"/>
                  </a:moveTo>
                  <a:lnTo>
                    <a:pt x="3903" y="4651"/>
                  </a:lnTo>
                  <a:cubicBezTo>
                    <a:pt x="1712" y="7378"/>
                    <a:pt x="429" y="9944"/>
                    <a:pt x="108" y="12349"/>
                  </a:cubicBezTo>
                  <a:lnTo>
                    <a:pt x="44691" y="6629"/>
                  </a:lnTo>
                  <a:lnTo>
                    <a:pt x="54" y="13098"/>
                  </a:lnTo>
                  <a:cubicBezTo>
                    <a:pt x="1" y="13525"/>
                    <a:pt x="1" y="13899"/>
                    <a:pt x="54" y="14327"/>
                  </a:cubicBezTo>
                  <a:lnTo>
                    <a:pt x="23201" y="11494"/>
                  </a:lnTo>
                  <a:lnTo>
                    <a:pt x="108" y="15076"/>
                  </a:lnTo>
                  <a:cubicBezTo>
                    <a:pt x="375" y="16572"/>
                    <a:pt x="1070" y="18016"/>
                    <a:pt x="2032" y="19192"/>
                  </a:cubicBezTo>
                  <a:lnTo>
                    <a:pt x="44637" y="11654"/>
                  </a:lnTo>
                  <a:lnTo>
                    <a:pt x="2620" y="19833"/>
                  </a:lnTo>
                  <a:lnTo>
                    <a:pt x="2834" y="20100"/>
                  </a:lnTo>
                  <a:cubicBezTo>
                    <a:pt x="24056" y="16733"/>
                    <a:pt x="43996" y="12135"/>
                    <a:pt x="47684" y="11280"/>
                  </a:cubicBezTo>
                  <a:lnTo>
                    <a:pt x="47577" y="11013"/>
                  </a:lnTo>
                  <a:lnTo>
                    <a:pt x="47524" y="11013"/>
                  </a:lnTo>
                  <a:cubicBezTo>
                    <a:pt x="47417" y="10746"/>
                    <a:pt x="47310" y="10425"/>
                    <a:pt x="47203" y="10104"/>
                  </a:cubicBezTo>
                  <a:lnTo>
                    <a:pt x="4812" y="16679"/>
                  </a:lnTo>
                  <a:lnTo>
                    <a:pt x="4812" y="16679"/>
                  </a:lnTo>
                  <a:lnTo>
                    <a:pt x="46989" y="9356"/>
                  </a:lnTo>
                  <a:cubicBezTo>
                    <a:pt x="46562" y="7752"/>
                    <a:pt x="46348" y="6095"/>
                    <a:pt x="46455" y="4438"/>
                  </a:cubicBezTo>
                  <a:lnTo>
                    <a:pt x="46455" y="4438"/>
                  </a:lnTo>
                  <a:lnTo>
                    <a:pt x="23255" y="7057"/>
                  </a:lnTo>
                  <a:lnTo>
                    <a:pt x="23255" y="7057"/>
                  </a:lnTo>
                  <a:lnTo>
                    <a:pt x="46508" y="3689"/>
                  </a:lnTo>
                  <a:cubicBezTo>
                    <a:pt x="46508" y="3369"/>
                    <a:pt x="46562" y="3101"/>
                    <a:pt x="46615" y="2781"/>
                  </a:cubicBezTo>
                  <a:lnTo>
                    <a:pt x="46615" y="2781"/>
                  </a:lnTo>
                  <a:lnTo>
                    <a:pt x="34908" y="3903"/>
                  </a:lnTo>
                  <a:lnTo>
                    <a:pt x="34908" y="3903"/>
                  </a:lnTo>
                  <a:lnTo>
                    <a:pt x="46722" y="2032"/>
                  </a:lnTo>
                  <a:cubicBezTo>
                    <a:pt x="46775" y="1765"/>
                    <a:pt x="46829" y="1444"/>
                    <a:pt x="46882" y="1177"/>
                  </a:cubicBezTo>
                  <a:lnTo>
                    <a:pt x="46882" y="1177"/>
                  </a:lnTo>
                  <a:lnTo>
                    <a:pt x="5400" y="5507"/>
                  </a:lnTo>
                  <a:lnTo>
                    <a:pt x="47096" y="428"/>
                  </a:lnTo>
                  <a:cubicBezTo>
                    <a:pt x="47096" y="268"/>
                    <a:pt x="47150" y="108"/>
                    <a:pt x="47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34"/>
            <p:cNvSpPr/>
            <p:nvPr/>
          </p:nvSpPr>
          <p:spPr>
            <a:xfrm>
              <a:off x="5410350" y="3001825"/>
              <a:ext cx="196475" cy="22750"/>
            </a:xfrm>
            <a:custGeom>
              <a:avLst/>
              <a:gdLst/>
              <a:ahLst/>
              <a:cxnLst/>
              <a:rect l="l" t="t" r="r" b="b"/>
              <a:pathLst>
                <a:path w="7859" h="910" extrusionOk="0">
                  <a:moveTo>
                    <a:pt x="7858" y="0"/>
                  </a:moveTo>
                  <a:lnTo>
                    <a:pt x="2299" y="535"/>
                  </a:lnTo>
                  <a:lnTo>
                    <a:pt x="0" y="749"/>
                  </a:lnTo>
                  <a:lnTo>
                    <a:pt x="749" y="909"/>
                  </a:lnTo>
                  <a:lnTo>
                    <a:pt x="2352" y="695"/>
                  </a:lnTo>
                  <a:lnTo>
                    <a:pt x="78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34"/>
            <p:cNvSpPr/>
            <p:nvPr/>
          </p:nvSpPr>
          <p:spPr>
            <a:xfrm>
              <a:off x="5125700" y="2658350"/>
              <a:ext cx="235225" cy="308750"/>
            </a:xfrm>
            <a:custGeom>
              <a:avLst/>
              <a:gdLst/>
              <a:ahLst/>
              <a:cxnLst/>
              <a:rect l="l" t="t" r="r" b="b"/>
              <a:pathLst>
                <a:path w="9409" h="12350" extrusionOk="0">
                  <a:moveTo>
                    <a:pt x="6789" y="1"/>
                  </a:moveTo>
                  <a:lnTo>
                    <a:pt x="0" y="536"/>
                  </a:lnTo>
                  <a:cubicBezTo>
                    <a:pt x="1764" y="2300"/>
                    <a:pt x="2726" y="4705"/>
                    <a:pt x="2673" y="7164"/>
                  </a:cubicBezTo>
                  <a:cubicBezTo>
                    <a:pt x="2619" y="8821"/>
                    <a:pt x="2138" y="10372"/>
                    <a:pt x="1336" y="11815"/>
                  </a:cubicBezTo>
                  <a:lnTo>
                    <a:pt x="7484" y="11120"/>
                  </a:lnTo>
                  <a:lnTo>
                    <a:pt x="6629" y="12349"/>
                  </a:lnTo>
                  <a:cubicBezTo>
                    <a:pt x="8500" y="10960"/>
                    <a:pt x="9408" y="8554"/>
                    <a:pt x="9408" y="6202"/>
                  </a:cubicBezTo>
                  <a:cubicBezTo>
                    <a:pt x="9408" y="3636"/>
                    <a:pt x="8500" y="1124"/>
                    <a:pt x="67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34"/>
            <p:cNvSpPr/>
            <p:nvPr/>
          </p:nvSpPr>
          <p:spPr>
            <a:xfrm>
              <a:off x="2621250" y="2979100"/>
              <a:ext cx="1003675" cy="195150"/>
            </a:xfrm>
            <a:custGeom>
              <a:avLst/>
              <a:gdLst/>
              <a:ahLst/>
              <a:cxnLst/>
              <a:rect l="l" t="t" r="r" b="b"/>
              <a:pathLst>
                <a:path w="40147" h="7806" extrusionOk="0">
                  <a:moveTo>
                    <a:pt x="2673" y="1"/>
                  </a:moveTo>
                  <a:cubicBezTo>
                    <a:pt x="1604" y="1"/>
                    <a:pt x="0" y="161"/>
                    <a:pt x="428" y="1016"/>
                  </a:cubicBezTo>
                  <a:cubicBezTo>
                    <a:pt x="375" y="1016"/>
                    <a:pt x="22238" y="5881"/>
                    <a:pt x="39558" y="7805"/>
                  </a:cubicBezTo>
                  <a:cubicBezTo>
                    <a:pt x="39719" y="7752"/>
                    <a:pt x="39879" y="7591"/>
                    <a:pt x="40146" y="7378"/>
                  </a:cubicBezTo>
                  <a:cubicBezTo>
                    <a:pt x="20848" y="4812"/>
                    <a:pt x="2994" y="1070"/>
                    <a:pt x="2834" y="1070"/>
                  </a:cubicBezTo>
                  <a:cubicBezTo>
                    <a:pt x="2566" y="1016"/>
                    <a:pt x="2459" y="749"/>
                    <a:pt x="2513" y="482"/>
                  </a:cubicBezTo>
                  <a:lnTo>
                    <a:pt x="26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34"/>
            <p:cNvSpPr/>
            <p:nvPr/>
          </p:nvSpPr>
          <p:spPr>
            <a:xfrm>
              <a:off x="2591850" y="2995150"/>
              <a:ext cx="17400" cy="1350"/>
            </a:xfrm>
            <a:custGeom>
              <a:avLst/>
              <a:gdLst/>
              <a:ahLst/>
              <a:cxnLst/>
              <a:rect l="l" t="t" r="r" b="b"/>
              <a:pathLst>
                <a:path w="696" h="54" extrusionOk="0">
                  <a:moveTo>
                    <a:pt x="695" y="0"/>
                  </a:moveTo>
                  <a:lnTo>
                    <a:pt x="0" y="53"/>
                  </a:lnTo>
                  <a:lnTo>
                    <a:pt x="695" y="53"/>
                  </a:lnTo>
                  <a:lnTo>
                    <a:pt x="695" y="0"/>
                  </a:lnTo>
                  <a:close/>
                </a:path>
              </a:pathLst>
            </a:custGeom>
            <a:solidFill>
              <a:srgbClr val="B57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34"/>
            <p:cNvSpPr/>
            <p:nvPr/>
          </p:nvSpPr>
          <p:spPr>
            <a:xfrm>
              <a:off x="2706775" y="2750575"/>
              <a:ext cx="1002350" cy="395600"/>
            </a:xfrm>
            <a:custGeom>
              <a:avLst/>
              <a:gdLst/>
              <a:ahLst/>
              <a:cxnLst/>
              <a:rect l="l" t="t" r="r" b="b"/>
              <a:pathLst>
                <a:path w="40094" h="15824" extrusionOk="0">
                  <a:moveTo>
                    <a:pt x="15075" y="3475"/>
                  </a:moveTo>
                  <a:lnTo>
                    <a:pt x="15075" y="3475"/>
                  </a:lnTo>
                  <a:cubicBezTo>
                    <a:pt x="16839" y="3582"/>
                    <a:pt x="18603" y="3689"/>
                    <a:pt x="20368" y="3849"/>
                  </a:cubicBezTo>
                  <a:lnTo>
                    <a:pt x="25713" y="4330"/>
                  </a:lnTo>
                  <a:lnTo>
                    <a:pt x="31005" y="4865"/>
                  </a:lnTo>
                  <a:cubicBezTo>
                    <a:pt x="32769" y="5079"/>
                    <a:pt x="34534" y="5239"/>
                    <a:pt x="36298" y="5507"/>
                  </a:cubicBezTo>
                  <a:cubicBezTo>
                    <a:pt x="34480" y="5346"/>
                    <a:pt x="32716" y="5239"/>
                    <a:pt x="30952" y="5079"/>
                  </a:cubicBezTo>
                  <a:lnTo>
                    <a:pt x="25660" y="4598"/>
                  </a:lnTo>
                  <a:lnTo>
                    <a:pt x="20368" y="4063"/>
                  </a:lnTo>
                  <a:cubicBezTo>
                    <a:pt x="18603" y="3903"/>
                    <a:pt x="16839" y="3689"/>
                    <a:pt x="15075" y="3475"/>
                  </a:cubicBezTo>
                  <a:close/>
                  <a:moveTo>
                    <a:pt x="9837" y="5293"/>
                  </a:moveTo>
                  <a:cubicBezTo>
                    <a:pt x="12082" y="5453"/>
                    <a:pt x="14380" y="5667"/>
                    <a:pt x="16626" y="5881"/>
                  </a:cubicBezTo>
                  <a:lnTo>
                    <a:pt x="23361" y="6522"/>
                  </a:lnTo>
                  <a:lnTo>
                    <a:pt x="30097" y="7217"/>
                  </a:lnTo>
                  <a:cubicBezTo>
                    <a:pt x="32288" y="7484"/>
                    <a:pt x="34534" y="7752"/>
                    <a:pt x="36832" y="8019"/>
                  </a:cubicBezTo>
                  <a:cubicBezTo>
                    <a:pt x="34587" y="7859"/>
                    <a:pt x="32288" y="7645"/>
                    <a:pt x="30043" y="7431"/>
                  </a:cubicBezTo>
                  <a:lnTo>
                    <a:pt x="23308" y="6789"/>
                  </a:lnTo>
                  <a:lnTo>
                    <a:pt x="16572" y="6095"/>
                  </a:lnTo>
                  <a:cubicBezTo>
                    <a:pt x="14380" y="5827"/>
                    <a:pt x="12135" y="5560"/>
                    <a:pt x="9837" y="5293"/>
                  </a:cubicBezTo>
                  <a:close/>
                  <a:moveTo>
                    <a:pt x="2620" y="6736"/>
                  </a:moveTo>
                  <a:lnTo>
                    <a:pt x="2620" y="6736"/>
                  </a:lnTo>
                  <a:cubicBezTo>
                    <a:pt x="3903" y="6843"/>
                    <a:pt x="5132" y="6950"/>
                    <a:pt x="6362" y="7110"/>
                  </a:cubicBezTo>
                  <a:lnTo>
                    <a:pt x="10104" y="7591"/>
                  </a:lnTo>
                  <a:lnTo>
                    <a:pt x="13846" y="8126"/>
                  </a:lnTo>
                  <a:cubicBezTo>
                    <a:pt x="15075" y="8340"/>
                    <a:pt x="16305" y="8554"/>
                    <a:pt x="17534" y="8767"/>
                  </a:cubicBezTo>
                  <a:cubicBezTo>
                    <a:pt x="16305" y="8660"/>
                    <a:pt x="15075" y="8500"/>
                    <a:pt x="13792" y="8340"/>
                  </a:cubicBezTo>
                  <a:lnTo>
                    <a:pt x="10050" y="7859"/>
                  </a:lnTo>
                  <a:lnTo>
                    <a:pt x="6362" y="7324"/>
                  </a:lnTo>
                  <a:cubicBezTo>
                    <a:pt x="5132" y="7164"/>
                    <a:pt x="3849" y="6950"/>
                    <a:pt x="2620" y="6736"/>
                  </a:cubicBezTo>
                  <a:close/>
                  <a:moveTo>
                    <a:pt x="642" y="0"/>
                  </a:moveTo>
                  <a:cubicBezTo>
                    <a:pt x="642" y="161"/>
                    <a:pt x="696" y="268"/>
                    <a:pt x="749" y="428"/>
                  </a:cubicBezTo>
                  <a:lnTo>
                    <a:pt x="35603" y="3689"/>
                  </a:lnTo>
                  <a:lnTo>
                    <a:pt x="35603" y="3689"/>
                  </a:lnTo>
                  <a:lnTo>
                    <a:pt x="856" y="963"/>
                  </a:lnTo>
                  <a:lnTo>
                    <a:pt x="856" y="963"/>
                  </a:lnTo>
                  <a:cubicBezTo>
                    <a:pt x="909" y="1230"/>
                    <a:pt x="963" y="1497"/>
                    <a:pt x="1016" y="1765"/>
                  </a:cubicBezTo>
                  <a:lnTo>
                    <a:pt x="10852" y="3048"/>
                  </a:lnTo>
                  <a:lnTo>
                    <a:pt x="10852" y="3048"/>
                  </a:lnTo>
                  <a:lnTo>
                    <a:pt x="1070" y="2299"/>
                  </a:lnTo>
                  <a:lnTo>
                    <a:pt x="1070" y="2299"/>
                  </a:lnTo>
                  <a:cubicBezTo>
                    <a:pt x="1123" y="2566"/>
                    <a:pt x="1123" y="2834"/>
                    <a:pt x="1177" y="3154"/>
                  </a:cubicBezTo>
                  <a:lnTo>
                    <a:pt x="20581" y="5400"/>
                  </a:lnTo>
                  <a:lnTo>
                    <a:pt x="1177" y="3689"/>
                  </a:lnTo>
                  <a:lnTo>
                    <a:pt x="1177" y="3689"/>
                  </a:lnTo>
                  <a:cubicBezTo>
                    <a:pt x="1230" y="5079"/>
                    <a:pt x="1070" y="6469"/>
                    <a:pt x="696" y="7859"/>
                  </a:cubicBezTo>
                  <a:lnTo>
                    <a:pt x="35923" y="12990"/>
                  </a:lnTo>
                  <a:lnTo>
                    <a:pt x="35923" y="12990"/>
                  </a:lnTo>
                  <a:lnTo>
                    <a:pt x="482" y="8340"/>
                  </a:lnTo>
                  <a:cubicBezTo>
                    <a:pt x="428" y="8607"/>
                    <a:pt x="321" y="8928"/>
                    <a:pt x="161" y="9195"/>
                  </a:cubicBezTo>
                  <a:lnTo>
                    <a:pt x="107" y="9195"/>
                  </a:lnTo>
                  <a:lnTo>
                    <a:pt x="1" y="9462"/>
                  </a:lnTo>
                  <a:cubicBezTo>
                    <a:pt x="2941" y="10104"/>
                    <a:pt x="19673" y="13472"/>
                    <a:pt x="37527" y="15824"/>
                  </a:cubicBezTo>
                  <a:lnTo>
                    <a:pt x="37848" y="15503"/>
                  </a:lnTo>
                  <a:lnTo>
                    <a:pt x="2620" y="9623"/>
                  </a:lnTo>
                  <a:lnTo>
                    <a:pt x="38276" y="15022"/>
                  </a:lnTo>
                  <a:cubicBezTo>
                    <a:pt x="39131" y="14006"/>
                    <a:pt x="39719" y="12777"/>
                    <a:pt x="39986" y="11494"/>
                  </a:cubicBezTo>
                  <a:lnTo>
                    <a:pt x="20635" y="9035"/>
                  </a:lnTo>
                  <a:lnTo>
                    <a:pt x="20635" y="9035"/>
                  </a:lnTo>
                  <a:lnTo>
                    <a:pt x="40040" y="10959"/>
                  </a:lnTo>
                  <a:cubicBezTo>
                    <a:pt x="40093" y="10585"/>
                    <a:pt x="40093" y="10211"/>
                    <a:pt x="40040" y="9890"/>
                  </a:cubicBezTo>
                  <a:lnTo>
                    <a:pt x="2620" y="5507"/>
                  </a:lnTo>
                  <a:lnTo>
                    <a:pt x="40040" y="9302"/>
                  </a:lnTo>
                  <a:cubicBezTo>
                    <a:pt x="39772" y="7324"/>
                    <a:pt x="38757" y="5186"/>
                    <a:pt x="36939" y="2994"/>
                  </a:cubicBezTo>
                  <a:lnTo>
                    <a:pt x="6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34"/>
            <p:cNvSpPr/>
            <p:nvPr/>
          </p:nvSpPr>
          <p:spPr>
            <a:xfrm>
              <a:off x="2356625" y="3016525"/>
              <a:ext cx="276675" cy="371550"/>
            </a:xfrm>
            <a:custGeom>
              <a:avLst/>
              <a:gdLst/>
              <a:ahLst/>
              <a:cxnLst/>
              <a:rect l="l" t="t" r="r" b="b"/>
              <a:pathLst>
                <a:path w="11067" h="14862" extrusionOk="0">
                  <a:moveTo>
                    <a:pt x="3155" y="0"/>
                  </a:moveTo>
                  <a:cubicBezTo>
                    <a:pt x="1177" y="1444"/>
                    <a:pt x="54" y="4437"/>
                    <a:pt x="54" y="7484"/>
                  </a:cubicBezTo>
                  <a:cubicBezTo>
                    <a:pt x="1" y="10317"/>
                    <a:pt x="1017" y="13204"/>
                    <a:pt x="3262" y="14861"/>
                  </a:cubicBezTo>
                  <a:lnTo>
                    <a:pt x="2246" y="13365"/>
                  </a:lnTo>
                  <a:lnTo>
                    <a:pt x="2246" y="13365"/>
                  </a:lnTo>
                  <a:lnTo>
                    <a:pt x="9409" y="14006"/>
                  </a:lnTo>
                  <a:cubicBezTo>
                    <a:pt x="8554" y="12402"/>
                    <a:pt x="8019" y="10585"/>
                    <a:pt x="7966" y="8767"/>
                  </a:cubicBezTo>
                  <a:cubicBezTo>
                    <a:pt x="7859" y="5667"/>
                    <a:pt x="8982" y="2673"/>
                    <a:pt x="11066" y="428"/>
                  </a:cubicBezTo>
                  <a:lnTo>
                    <a:pt x="3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34"/>
            <p:cNvSpPr/>
            <p:nvPr/>
          </p:nvSpPr>
          <p:spPr>
            <a:xfrm>
              <a:off x="1832750" y="2591550"/>
              <a:ext cx="3934450" cy="2615050"/>
            </a:xfrm>
            <a:custGeom>
              <a:avLst/>
              <a:gdLst/>
              <a:ahLst/>
              <a:cxnLst/>
              <a:rect l="l" t="t" r="r" b="b"/>
              <a:pathLst>
                <a:path w="157378" h="104602" extrusionOk="0">
                  <a:moveTo>
                    <a:pt x="99751" y="855"/>
                  </a:moveTo>
                  <a:lnTo>
                    <a:pt x="133910" y="2192"/>
                  </a:lnTo>
                  <a:lnTo>
                    <a:pt x="70884" y="7163"/>
                  </a:lnTo>
                  <a:lnTo>
                    <a:pt x="36458" y="4437"/>
                  </a:lnTo>
                  <a:lnTo>
                    <a:pt x="99751" y="855"/>
                  </a:lnTo>
                  <a:close/>
                  <a:moveTo>
                    <a:pt x="33907" y="5026"/>
                  </a:moveTo>
                  <a:lnTo>
                    <a:pt x="33907" y="5026"/>
                  </a:lnTo>
                  <a:cubicBezTo>
                    <a:pt x="36485" y="5205"/>
                    <a:pt x="39056" y="5391"/>
                    <a:pt x="41590" y="5613"/>
                  </a:cubicBezTo>
                  <a:lnTo>
                    <a:pt x="50892" y="6308"/>
                  </a:lnTo>
                  <a:lnTo>
                    <a:pt x="60140" y="7110"/>
                  </a:lnTo>
                  <a:cubicBezTo>
                    <a:pt x="63240" y="7431"/>
                    <a:pt x="66287" y="7698"/>
                    <a:pt x="69388" y="8019"/>
                  </a:cubicBezTo>
                  <a:cubicBezTo>
                    <a:pt x="66287" y="7805"/>
                    <a:pt x="63187" y="7591"/>
                    <a:pt x="60140" y="7324"/>
                  </a:cubicBezTo>
                  <a:lnTo>
                    <a:pt x="50838" y="6575"/>
                  </a:lnTo>
                  <a:lnTo>
                    <a:pt x="41590" y="5773"/>
                  </a:lnTo>
                  <a:cubicBezTo>
                    <a:pt x="39056" y="5551"/>
                    <a:pt x="36485" y="5292"/>
                    <a:pt x="33907" y="5026"/>
                  </a:cubicBezTo>
                  <a:close/>
                  <a:moveTo>
                    <a:pt x="130382" y="3314"/>
                  </a:moveTo>
                  <a:cubicBezTo>
                    <a:pt x="132306" y="4918"/>
                    <a:pt x="133429" y="7324"/>
                    <a:pt x="133375" y="9836"/>
                  </a:cubicBezTo>
                  <a:cubicBezTo>
                    <a:pt x="133322" y="11547"/>
                    <a:pt x="132734" y="13204"/>
                    <a:pt x="131771" y="14647"/>
                  </a:cubicBezTo>
                  <a:lnTo>
                    <a:pt x="130435" y="14808"/>
                  </a:lnTo>
                  <a:cubicBezTo>
                    <a:pt x="130702" y="14433"/>
                    <a:pt x="130970" y="14006"/>
                    <a:pt x="131183" y="13578"/>
                  </a:cubicBezTo>
                  <a:cubicBezTo>
                    <a:pt x="131825" y="12402"/>
                    <a:pt x="132146" y="11066"/>
                    <a:pt x="132146" y="9729"/>
                  </a:cubicBezTo>
                  <a:cubicBezTo>
                    <a:pt x="132199" y="8339"/>
                    <a:pt x="131878" y="7003"/>
                    <a:pt x="131183" y="5827"/>
                  </a:cubicBezTo>
                  <a:cubicBezTo>
                    <a:pt x="130714" y="4941"/>
                    <a:pt x="130042" y="4106"/>
                    <a:pt x="129216" y="3420"/>
                  </a:cubicBezTo>
                  <a:lnTo>
                    <a:pt x="129216" y="3420"/>
                  </a:lnTo>
                  <a:lnTo>
                    <a:pt x="130382" y="3314"/>
                  </a:lnTo>
                  <a:close/>
                  <a:moveTo>
                    <a:pt x="138507" y="2673"/>
                  </a:moveTo>
                  <a:cubicBezTo>
                    <a:pt x="140218" y="3796"/>
                    <a:pt x="141180" y="6308"/>
                    <a:pt x="141126" y="8874"/>
                  </a:cubicBezTo>
                  <a:cubicBezTo>
                    <a:pt x="141126" y="11226"/>
                    <a:pt x="140271" y="13632"/>
                    <a:pt x="138347" y="15021"/>
                  </a:cubicBezTo>
                  <a:lnTo>
                    <a:pt x="139255" y="13792"/>
                  </a:lnTo>
                  <a:lnTo>
                    <a:pt x="133054" y="14487"/>
                  </a:lnTo>
                  <a:cubicBezTo>
                    <a:pt x="133856" y="13097"/>
                    <a:pt x="134337" y="11493"/>
                    <a:pt x="134391" y="9890"/>
                  </a:cubicBezTo>
                  <a:cubicBezTo>
                    <a:pt x="134444" y="7377"/>
                    <a:pt x="133482" y="4972"/>
                    <a:pt x="131718" y="3208"/>
                  </a:cubicBezTo>
                  <a:lnTo>
                    <a:pt x="138507" y="2673"/>
                  </a:lnTo>
                  <a:close/>
                  <a:moveTo>
                    <a:pt x="120492" y="4063"/>
                  </a:moveTo>
                  <a:cubicBezTo>
                    <a:pt x="122470" y="5827"/>
                    <a:pt x="123593" y="8339"/>
                    <a:pt x="123539" y="10959"/>
                  </a:cubicBezTo>
                  <a:cubicBezTo>
                    <a:pt x="123486" y="12669"/>
                    <a:pt x="122951" y="14273"/>
                    <a:pt x="122096" y="15716"/>
                  </a:cubicBezTo>
                  <a:lnTo>
                    <a:pt x="120759" y="15877"/>
                  </a:lnTo>
                  <a:cubicBezTo>
                    <a:pt x="120920" y="15503"/>
                    <a:pt x="121134" y="15182"/>
                    <a:pt x="121294" y="14808"/>
                  </a:cubicBezTo>
                  <a:cubicBezTo>
                    <a:pt x="121882" y="13525"/>
                    <a:pt x="122203" y="12188"/>
                    <a:pt x="122256" y="10798"/>
                  </a:cubicBezTo>
                  <a:cubicBezTo>
                    <a:pt x="122256" y="9409"/>
                    <a:pt x="121935" y="8019"/>
                    <a:pt x="121294" y="6789"/>
                  </a:cubicBezTo>
                  <a:cubicBezTo>
                    <a:pt x="120759" y="5773"/>
                    <a:pt x="120064" y="4918"/>
                    <a:pt x="119209" y="4170"/>
                  </a:cubicBezTo>
                  <a:lnTo>
                    <a:pt x="120492" y="4063"/>
                  </a:lnTo>
                  <a:close/>
                  <a:moveTo>
                    <a:pt x="31059" y="16144"/>
                  </a:moveTo>
                  <a:lnTo>
                    <a:pt x="31059" y="16197"/>
                  </a:lnTo>
                  <a:lnTo>
                    <a:pt x="30364" y="16197"/>
                  </a:lnTo>
                  <a:lnTo>
                    <a:pt x="31059" y="16144"/>
                  </a:lnTo>
                  <a:close/>
                  <a:moveTo>
                    <a:pt x="128992" y="3421"/>
                  </a:moveTo>
                  <a:cubicBezTo>
                    <a:pt x="129633" y="4277"/>
                    <a:pt x="130168" y="5132"/>
                    <a:pt x="130595" y="6094"/>
                  </a:cubicBezTo>
                  <a:cubicBezTo>
                    <a:pt x="131077" y="7217"/>
                    <a:pt x="131290" y="8446"/>
                    <a:pt x="131290" y="9676"/>
                  </a:cubicBezTo>
                  <a:cubicBezTo>
                    <a:pt x="131290" y="10905"/>
                    <a:pt x="131023" y="12135"/>
                    <a:pt x="130542" y="13311"/>
                  </a:cubicBezTo>
                  <a:cubicBezTo>
                    <a:pt x="130114" y="14327"/>
                    <a:pt x="129526" y="15342"/>
                    <a:pt x="128778" y="16197"/>
                  </a:cubicBezTo>
                  <a:lnTo>
                    <a:pt x="129099" y="14915"/>
                  </a:lnTo>
                  <a:lnTo>
                    <a:pt x="123325" y="15556"/>
                  </a:lnTo>
                  <a:cubicBezTo>
                    <a:pt x="124074" y="14166"/>
                    <a:pt x="124501" y="12616"/>
                    <a:pt x="124555" y="11012"/>
                  </a:cubicBezTo>
                  <a:cubicBezTo>
                    <a:pt x="124608" y="8393"/>
                    <a:pt x="123646" y="5880"/>
                    <a:pt x="121882" y="4009"/>
                  </a:cubicBezTo>
                  <a:lnTo>
                    <a:pt x="128992" y="3421"/>
                  </a:lnTo>
                  <a:close/>
                  <a:moveTo>
                    <a:pt x="138774" y="15770"/>
                  </a:moveTo>
                  <a:lnTo>
                    <a:pt x="145456" y="15984"/>
                  </a:lnTo>
                  <a:lnTo>
                    <a:pt x="139897" y="16572"/>
                  </a:lnTo>
                  <a:lnTo>
                    <a:pt x="139149" y="16465"/>
                  </a:lnTo>
                  <a:lnTo>
                    <a:pt x="141126" y="16251"/>
                  </a:lnTo>
                  <a:lnTo>
                    <a:pt x="138186" y="16144"/>
                  </a:lnTo>
                  <a:cubicBezTo>
                    <a:pt x="138400" y="16037"/>
                    <a:pt x="138614" y="15930"/>
                    <a:pt x="138774" y="15770"/>
                  </a:cubicBezTo>
                  <a:close/>
                  <a:moveTo>
                    <a:pt x="108625" y="5025"/>
                  </a:moveTo>
                  <a:cubicBezTo>
                    <a:pt x="110549" y="6843"/>
                    <a:pt x="111565" y="9355"/>
                    <a:pt x="111511" y="12028"/>
                  </a:cubicBezTo>
                  <a:cubicBezTo>
                    <a:pt x="111458" y="13792"/>
                    <a:pt x="110923" y="15556"/>
                    <a:pt x="109961" y="17053"/>
                  </a:cubicBezTo>
                  <a:lnTo>
                    <a:pt x="108571" y="17213"/>
                  </a:lnTo>
                  <a:cubicBezTo>
                    <a:pt x="108839" y="16839"/>
                    <a:pt x="109106" y="16411"/>
                    <a:pt x="109320" y="15984"/>
                  </a:cubicBezTo>
                  <a:cubicBezTo>
                    <a:pt x="109908" y="14701"/>
                    <a:pt x="110228" y="13257"/>
                    <a:pt x="110282" y="11868"/>
                  </a:cubicBezTo>
                  <a:cubicBezTo>
                    <a:pt x="110282" y="10424"/>
                    <a:pt x="109961" y="9034"/>
                    <a:pt x="109320" y="7751"/>
                  </a:cubicBezTo>
                  <a:cubicBezTo>
                    <a:pt x="108839" y="6736"/>
                    <a:pt x="108144" y="5880"/>
                    <a:pt x="107342" y="5132"/>
                  </a:cubicBezTo>
                  <a:lnTo>
                    <a:pt x="108625" y="5025"/>
                  </a:lnTo>
                  <a:close/>
                  <a:moveTo>
                    <a:pt x="150962" y="16465"/>
                  </a:moveTo>
                  <a:lnTo>
                    <a:pt x="145456" y="17160"/>
                  </a:lnTo>
                  <a:lnTo>
                    <a:pt x="143853" y="17320"/>
                  </a:lnTo>
                  <a:lnTo>
                    <a:pt x="143104" y="17213"/>
                  </a:lnTo>
                  <a:lnTo>
                    <a:pt x="145403" y="16946"/>
                  </a:lnTo>
                  <a:lnTo>
                    <a:pt x="150962" y="16465"/>
                  </a:lnTo>
                  <a:close/>
                  <a:moveTo>
                    <a:pt x="119049" y="4170"/>
                  </a:moveTo>
                  <a:cubicBezTo>
                    <a:pt x="119744" y="5079"/>
                    <a:pt x="120278" y="6041"/>
                    <a:pt x="120759" y="7056"/>
                  </a:cubicBezTo>
                  <a:cubicBezTo>
                    <a:pt x="121241" y="8232"/>
                    <a:pt x="121454" y="9515"/>
                    <a:pt x="121454" y="10798"/>
                  </a:cubicBezTo>
                  <a:cubicBezTo>
                    <a:pt x="121454" y="12081"/>
                    <a:pt x="121187" y="13364"/>
                    <a:pt x="120706" y="14594"/>
                  </a:cubicBezTo>
                  <a:cubicBezTo>
                    <a:pt x="120278" y="15663"/>
                    <a:pt x="119690" y="16679"/>
                    <a:pt x="118942" y="17587"/>
                  </a:cubicBezTo>
                  <a:lnTo>
                    <a:pt x="119209" y="16037"/>
                  </a:lnTo>
                  <a:lnTo>
                    <a:pt x="119209" y="16037"/>
                  </a:lnTo>
                  <a:lnTo>
                    <a:pt x="111244" y="16892"/>
                  </a:lnTo>
                  <a:cubicBezTo>
                    <a:pt x="112046" y="15396"/>
                    <a:pt x="112474" y="13738"/>
                    <a:pt x="112527" y="12028"/>
                  </a:cubicBezTo>
                  <a:cubicBezTo>
                    <a:pt x="112634" y="9409"/>
                    <a:pt x="111672" y="6843"/>
                    <a:pt x="109908" y="4918"/>
                  </a:cubicBezTo>
                  <a:lnTo>
                    <a:pt x="119049" y="4170"/>
                  </a:lnTo>
                  <a:close/>
                  <a:moveTo>
                    <a:pt x="96490" y="5987"/>
                  </a:moveTo>
                  <a:cubicBezTo>
                    <a:pt x="98468" y="7912"/>
                    <a:pt x="99537" y="10531"/>
                    <a:pt x="99484" y="13257"/>
                  </a:cubicBezTo>
                  <a:lnTo>
                    <a:pt x="99484" y="13311"/>
                  </a:lnTo>
                  <a:cubicBezTo>
                    <a:pt x="99430" y="15128"/>
                    <a:pt x="98896" y="16892"/>
                    <a:pt x="97987" y="18443"/>
                  </a:cubicBezTo>
                  <a:lnTo>
                    <a:pt x="96597" y="18603"/>
                  </a:lnTo>
                  <a:cubicBezTo>
                    <a:pt x="96864" y="18175"/>
                    <a:pt x="97078" y="17748"/>
                    <a:pt x="97239" y="17320"/>
                  </a:cubicBezTo>
                  <a:cubicBezTo>
                    <a:pt x="97880" y="15984"/>
                    <a:pt x="98201" y="14540"/>
                    <a:pt x="98201" y="13097"/>
                  </a:cubicBezTo>
                  <a:cubicBezTo>
                    <a:pt x="98254" y="11654"/>
                    <a:pt x="97933" y="10210"/>
                    <a:pt x="97292" y="8874"/>
                  </a:cubicBezTo>
                  <a:cubicBezTo>
                    <a:pt x="96757" y="7858"/>
                    <a:pt x="96062" y="6896"/>
                    <a:pt x="95207" y="6094"/>
                  </a:cubicBezTo>
                  <a:lnTo>
                    <a:pt x="96490" y="5987"/>
                  </a:lnTo>
                  <a:close/>
                  <a:moveTo>
                    <a:pt x="107128" y="5132"/>
                  </a:moveTo>
                  <a:cubicBezTo>
                    <a:pt x="107769" y="5987"/>
                    <a:pt x="108304" y="6949"/>
                    <a:pt x="108732" y="7965"/>
                  </a:cubicBezTo>
                  <a:lnTo>
                    <a:pt x="108732" y="8019"/>
                  </a:lnTo>
                  <a:cubicBezTo>
                    <a:pt x="109213" y="9248"/>
                    <a:pt x="109480" y="10531"/>
                    <a:pt x="109427" y="11868"/>
                  </a:cubicBezTo>
                  <a:cubicBezTo>
                    <a:pt x="109373" y="14380"/>
                    <a:pt x="108518" y="16786"/>
                    <a:pt x="107021" y="18817"/>
                  </a:cubicBezTo>
                  <a:lnTo>
                    <a:pt x="107342" y="17374"/>
                  </a:lnTo>
                  <a:lnTo>
                    <a:pt x="99216" y="18282"/>
                  </a:lnTo>
                  <a:cubicBezTo>
                    <a:pt x="100018" y="16732"/>
                    <a:pt x="100446" y="15021"/>
                    <a:pt x="100499" y="13311"/>
                  </a:cubicBezTo>
                  <a:cubicBezTo>
                    <a:pt x="100606" y="10585"/>
                    <a:pt x="99644" y="7912"/>
                    <a:pt x="97827" y="5880"/>
                  </a:cubicBezTo>
                  <a:lnTo>
                    <a:pt x="107128" y="5132"/>
                  </a:lnTo>
                  <a:close/>
                  <a:moveTo>
                    <a:pt x="95047" y="6094"/>
                  </a:moveTo>
                  <a:cubicBezTo>
                    <a:pt x="95742" y="7056"/>
                    <a:pt x="96276" y="8072"/>
                    <a:pt x="96704" y="9088"/>
                  </a:cubicBezTo>
                  <a:lnTo>
                    <a:pt x="96704" y="9141"/>
                  </a:lnTo>
                  <a:cubicBezTo>
                    <a:pt x="97185" y="10424"/>
                    <a:pt x="97399" y="11761"/>
                    <a:pt x="97399" y="13097"/>
                  </a:cubicBezTo>
                  <a:cubicBezTo>
                    <a:pt x="97345" y="15556"/>
                    <a:pt x="96544" y="17962"/>
                    <a:pt x="95100" y="19993"/>
                  </a:cubicBezTo>
                  <a:lnTo>
                    <a:pt x="95368" y="18710"/>
                  </a:lnTo>
                  <a:lnTo>
                    <a:pt x="86066" y="19779"/>
                  </a:lnTo>
                  <a:cubicBezTo>
                    <a:pt x="86868" y="18175"/>
                    <a:pt x="87296" y="16411"/>
                    <a:pt x="87349" y="14647"/>
                  </a:cubicBezTo>
                  <a:cubicBezTo>
                    <a:pt x="87456" y="11814"/>
                    <a:pt x="86494" y="9088"/>
                    <a:pt x="84676" y="6949"/>
                  </a:cubicBezTo>
                  <a:lnTo>
                    <a:pt x="95047" y="6094"/>
                  </a:lnTo>
                  <a:close/>
                  <a:moveTo>
                    <a:pt x="83447" y="7003"/>
                  </a:moveTo>
                  <a:cubicBezTo>
                    <a:pt x="85425" y="9034"/>
                    <a:pt x="86494" y="11761"/>
                    <a:pt x="86387" y="14594"/>
                  </a:cubicBezTo>
                  <a:lnTo>
                    <a:pt x="86387" y="14647"/>
                  </a:lnTo>
                  <a:cubicBezTo>
                    <a:pt x="86333" y="16465"/>
                    <a:pt x="85799" y="18282"/>
                    <a:pt x="84890" y="19886"/>
                  </a:cubicBezTo>
                  <a:lnTo>
                    <a:pt x="83500" y="20046"/>
                  </a:lnTo>
                  <a:cubicBezTo>
                    <a:pt x="83767" y="19619"/>
                    <a:pt x="83981" y="19191"/>
                    <a:pt x="84195" y="18710"/>
                  </a:cubicBezTo>
                  <a:cubicBezTo>
                    <a:pt x="84783" y="17320"/>
                    <a:pt x="85104" y="15877"/>
                    <a:pt x="85157" y="14380"/>
                  </a:cubicBezTo>
                  <a:cubicBezTo>
                    <a:pt x="85157" y="11654"/>
                    <a:pt x="84088" y="8981"/>
                    <a:pt x="82110" y="7110"/>
                  </a:cubicBezTo>
                  <a:lnTo>
                    <a:pt x="83447" y="7003"/>
                  </a:lnTo>
                  <a:close/>
                  <a:moveTo>
                    <a:pt x="81896" y="7110"/>
                  </a:moveTo>
                  <a:cubicBezTo>
                    <a:pt x="82591" y="8072"/>
                    <a:pt x="83179" y="9141"/>
                    <a:pt x="83607" y="10264"/>
                  </a:cubicBezTo>
                  <a:cubicBezTo>
                    <a:pt x="84088" y="11600"/>
                    <a:pt x="84302" y="12937"/>
                    <a:pt x="84302" y="14380"/>
                  </a:cubicBezTo>
                  <a:cubicBezTo>
                    <a:pt x="84249" y="16892"/>
                    <a:pt x="83500" y="19351"/>
                    <a:pt x="82057" y="21490"/>
                  </a:cubicBezTo>
                  <a:lnTo>
                    <a:pt x="82378" y="20153"/>
                  </a:lnTo>
                  <a:lnTo>
                    <a:pt x="82378" y="20153"/>
                  </a:lnTo>
                  <a:lnTo>
                    <a:pt x="74573" y="21009"/>
                  </a:lnTo>
                  <a:cubicBezTo>
                    <a:pt x="75214" y="20046"/>
                    <a:pt x="75589" y="18924"/>
                    <a:pt x="75802" y="17801"/>
                  </a:cubicBezTo>
                  <a:cubicBezTo>
                    <a:pt x="76230" y="14701"/>
                    <a:pt x="74894" y="11386"/>
                    <a:pt x="71847" y="7912"/>
                  </a:cubicBezTo>
                  <a:lnTo>
                    <a:pt x="71793" y="7912"/>
                  </a:lnTo>
                  <a:lnTo>
                    <a:pt x="81896" y="7110"/>
                  </a:lnTo>
                  <a:close/>
                  <a:moveTo>
                    <a:pt x="35657" y="6361"/>
                  </a:moveTo>
                  <a:lnTo>
                    <a:pt x="71954" y="9355"/>
                  </a:lnTo>
                  <a:cubicBezTo>
                    <a:pt x="73771" y="11547"/>
                    <a:pt x="74787" y="13685"/>
                    <a:pt x="75001" y="15663"/>
                  </a:cubicBezTo>
                  <a:lnTo>
                    <a:pt x="37634" y="11868"/>
                  </a:lnTo>
                  <a:lnTo>
                    <a:pt x="37634" y="11868"/>
                  </a:lnTo>
                  <a:lnTo>
                    <a:pt x="75054" y="16251"/>
                  </a:lnTo>
                  <a:cubicBezTo>
                    <a:pt x="75054" y="16625"/>
                    <a:pt x="75054" y="16946"/>
                    <a:pt x="75054" y="17320"/>
                  </a:cubicBezTo>
                  <a:lnTo>
                    <a:pt x="55649" y="15396"/>
                  </a:lnTo>
                  <a:lnTo>
                    <a:pt x="55649" y="15396"/>
                  </a:lnTo>
                  <a:lnTo>
                    <a:pt x="75001" y="17855"/>
                  </a:lnTo>
                  <a:cubicBezTo>
                    <a:pt x="74733" y="19191"/>
                    <a:pt x="74145" y="20367"/>
                    <a:pt x="73290" y="21383"/>
                  </a:cubicBezTo>
                  <a:lnTo>
                    <a:pt x="37634" y="15984"/>
                  </a:lnTo>
                  <a:lnTo>
                    <a:pt x="72862" y="21864"/>
                  </a:lnTo>
                  <a:lnTo>
                    <a:pt x="72542" y="22185"/>
                  </a:lnTo>
                  <a:cubicBezTo>
                    <a:pt x="54741" y="19833"/>
                    <a:pt x="37955" y="16411"/>
                    <a:pt x="35015" y="15823"/>
                  </a:cubicBezTo>
                  <a:lnTo>
                    <a:pt x="35068" y="15556"/>
                  </a:lnTo>
                  <a:lnTo>
                    <a:pt x="35175" y="15556"/>
                  </a:lnTo>
                  <a:cubicBezTo>
                    <a:pt x="35282" y="15235"/>
                    <a:pt x="35389" y="14968"/>
                    <a:pt x="35496" y="14701"/>
                  </a:cubicBezTo>
                  <a:lnTo>
                    <a:pt x="70884" y="19351"/>
                  </a:lnTo>
                  <a:lnTo>
                    <a:pt x="70884" y="19351"/>
                  </a:lnTo>
                  <a:lnTo>
                    <a:pt x="35657" y="14166"/>
                  </a:lnTo>
                  <a:cubicBezTo>
                    <a:pt x="36084" y="12830"/>
                    <a:pt x="36245" y="11440"/>
                    <a:pt x="36191" y="10050"/>
                  </a:cubicBezTo>
                  <a:lnTo>
                    <a:pt x="36191" y="10050"/>
                  </a:lnTo>
                  <a:lnTo>
                    <a:pt x="55542" y="11761"/>
                  </a:lnTo>
                  <a:lnTo>
                    <a:pt x="36138" y="9462"/>
                  </a:lnTo>
                  <a:cubicBezTo>
                    <a:pt x="36138" y="9195"/>
                    <a:pt x="36084" y="8927"/>
                    <a:pt x="36084" y="8660"/>
                  </a:cubicBezTo>
                  <a:lnTo>
                    <a:pt x="36084" y="8660"/>
                  </a:lnTo>
                  <a:lnTo>
                    <a:pt x="45867" y="9409"/>
                  </a:lnTo>
                  <a:lnTo>
                    <a:pt x="35977" y="8126"/>
                  </a:lnTo>
                  <a:cubicBezTo>
                    <a:pt x="35924" y="7805"/>
                    <a:pt x="35870" y="7538"/>
                    <a:pt x="35817" y="7324"/>
                  </a:cubicBezTo>
                  <a:lnTo>
                    <a:pt x="35817" y="7324"/>
                  </a:lnTo>
                  <a:lnTo>
                    <a:pt x="70564" y="10050"/>
                  </a:lnTo>
                  <a:lnTo>
                    <a:pt x="70564" y="10050"/>
                  </a:lnTo>
                  <a:lnTo>
                    <a:pt x="35710" y="6789"/>
                  </a:lnTo>
                  <a:cubicBezTo>
                    <a:pt x="35710" y="6629"/>
                    <a:pt x="35657" y="6522"/>
                    <a:pt x="35657" y="6361"/>
                  </a:cubicBezTo>
                  <a:close/>
                  <a:moveTo>
                    <a:pt x="34213" y="15503"/>
                  </a:moveTo>
                  <a:lnTo>
                    <a:pt x="34213" y="15556"/>
                  </a:lnTo>
                  <a:lnTo>
                    <a:pt x="34053" y="16037"/>
                  </a:lnTo>
                  <a:cubicBezTo>
                    <a:pt x="33946" y="16251"/>
                    <a:pt x="34106" y="16518"/>
                    <a:pt x="34374" y="16572"/>
                  </a:cubicBezTo>
                  <a:cubicBezTo>
                    <a:pt x="34534" y="16625"/>
                    <a:pt x="52335" y="20367"/>
                    <a:pt x="71686" y="22933"/>
                  </a:cubicBezTo>
                  <a:cubicBezTo>
                    <a:pt x="71419" y="23147"/>
                    <a:pt x="71205" y="23254"/>
                    <a:pt x="71098" y="23361"/>
                  </a:cubicBezTo>
                  <a:cubicBezTo>
                    <a:pt x="53725" y="21436"/>
                    <a:pt x="31915" y="16572"/>
                    <a:pt x="31915" y="16572"/>
                  </a:cubicBezTo>
                  <a:cubicBezTo>
                    <a:pt x="31594" y="15663"/>
                    <a:pt x="33144" y="15503"/>
                    <a:pt x="34213" y="15503"/>
                  </a:cubicBezTo>
                  <a:close/>
                  <a:moveTo>
                    <a:pt x="33839" y="17801"/>
                  </a:moveTo>
                  <a:lnTo>
                    <a:pt x="34855" y="18015"/>
                  </a:lnTo>
                  <a:cubicBezTo>
                    <a:pt x="34106" y="18710"/>
                    <a:pt x="33465" y="19512"/>
                    <a:pt x="32930" y="20421"/>
                  </a:cubicBezTo>
                  <a:cubicBezTo>
                    <a:pt x="32770" y="20741"/>
                    <a:pt x="32556" y="21116"/>
                    <a:pt x="32396" y="21490"/>
                  </a:cubicBezTo>
                  <a:lnTo>
                    <a:pt x="32021" y="22666"/>
                  </a:lnTo>
                  <a:cubicBezTo>
                    <a:pt x="31915" y="23040"/>
                    <a:pt x="31861" y="23468"/>
                    <a:pt x="31754" y="23895"/>
                  </a:cubicBezTo>
                  <a:cubicBezTo>
                    <a:pt x="31701" y="24269"/>
                    <a:pt x="31701" y="24697"/>
                    <a:pt x="31647" y="25125"/>
                  </a:cubicBezTo>
                  <a:cubicBezTo>
                    <a:pt x="31647" y="25499"/>
                    <a:pt x="31701" y="25927"/>
                    <a:pt x="31701" y="26301"/>
                  </a:cubicBezTo>
                  <a:cubicBezTo>
                    <a:pt x="31808" y="26728"/>
                    <a:pt x="31861" y="27103"/>
                    <a:pt x="31915" y="27530"/>
                  </a:cubicBezTo>
                  <a:cubicBezTo>
                    <a:pt x="32021" y="27905"/>
                    <a:pt x="32182" y="28332"/>
                    <a:pt x="32289" y="28706"/>
                  </a:cubicBezTo>
                  <a:cubicBezTo>
                    <a:pt x="32396" y="29081"/>
                    <a:pt x="32556" y="29455"/>
                    <a:pt x="32770" y="29829"/>
                  </a:cubicBezTo>
                  <a:cubicBezTo>
                    <a:pt x="33037" y="30310"/>
                    <a:pt x="33304" y="30845"/>
                    <a:pt x="33679" y="31326"/>
                  </a:cubicBezTo>
                  <a:lnTo>
                    <a:pt x="32289" y="31165"/>
                  </a:lnTo>
                  <a:cubicBezTo>
                    <a:pt x="29295" y="26996"/>
                    <a:pt x="29937" y="21169"/>
                    <a:pt x="33839" y="17801"/>
                  </a:cubicBezTo>
                  <a:close/>
                  <a:moveTo>
                    <a:pt x="24110" y="16999"/>
                  </a:moveTo>
                  <a:lnTo>
                    <a:pt x="32021" y="17427"/>
                  </a:lnTo>
                  <a:cubicBezTo>
                    <a:pt x="29937" y="19672"/>
                    <a:pt x="28814" y="22666"/>
                    <a:pt x="28868" y="25713"/>
                  </a:cubicBezTo>
                  <a:cubicBezTo>
                    <a:pt x="28974" y="27584"/>
                    <a:pt x="29456" y="29401"/>
                    <a:pt x="30364" y="31005"/>
                  </a:cubicBezTo>
                  <a:lnTo>
                    <a:pt x="23148" y="30364"/>
                  </a:lnTo>
                  <a:lnTo>
                    <a:pt x="24217" y="31860"/>
                  </a:lnTo>
                  <a:cubicBezTo>
                    <a:pt x="21972" y="30203"/>
                    <a:pt x="20956" y="27316"/>
                    <a:pt x="21009" y="24483"/>
                  </a:cubicBezTo>
                  <a:lnTo>
                    <a:pt x="20956" y="24430"/>
                  </a:lnTo>
                  <a:cubicBezTo>
                    <a:pt x="20956" y="21436"/>
                    <a:pt x="22132" y="18443"/>
                    <a:pt x="24110" y="16999"/>
                  </a:cubicBezTo>
                  <a:close/>
                  <a:moveTo>
                    <a:pt x="44363" y="19895"/>
                  </a:moveTo>
                  <a:lnTo>
                    <a:pt x="45386" y="20100"/>
                  </a:lnTo>
                  <a:cubicBezTo>
                    <a:pt x="45118" y="20474"/>
                    <a:pt x="44905" y="20848"/>
                    <a:pt x="44637" y="21276"/>
                  </a:cubicBezTo>
                  <a:cubicBezTo>
                    <a:pt x="44477" y="21650"/>
                    <a:pt x="44263" y="22024"/>
                    <a:pt x="44103" y="22398"/>
                  </a:cubicBezTo>
                  <a:lnTo>
                    <a:pt x="43728" y="23628"/>
                  </a:lnTo>
                  <a:cubicBezTo>
                    <a:pt x="43622" y="24002"/>
                    <a:pt x="43568" y="24430"/>
                    <a:pt x="43515" y="24857"/>
                  </a:cubicBezTo>
                  <a:cubicBezTo>
                    <a:pt x="43408" y="25285"/>
                    <a:pt x="43408" y="25713"/>
                    <a:pt x="43408" y="26140"/>
                  </a:cubicBezTo>
                  <a:cubicBezTo>
                    <a:pt x="43408" y="27798"/>
                    <a:pt x="43782" y="29455"/>
                    <a:pt x="44477" y="31005"/>
                  </a:cubicBezTo>
                  <a:cubicBezTo>
                    <a:pt x="44691" y="31486"/>
                    <a:pt x="44958" y="31914"/>
                    <a:pt x="45225" y="32341"/>
                  </a:cubicBezTo>
                  <a:lnTo>
                    <a:pt x="43835" y="32234"/>
                  </a:lnTo>
                  <a:cubicBezTo>
                    <a:pt x="42820" y="30577"/>
                    <a:pt x="42232" y="28706"/>
                    <a:pt x="42178" y="26782"/>
                  </a:cubicBezTo>
                  <a:cubicBezTo>
                    <a:pt x="42071" y="24327"/>
                    <a:pt x="42871" y="21872"/>
                    <a:pt x="44363" y="19895"/>
                  </a:cubicBezTo>
                  <a:close/>
                  <a:moveTo>
                    <a:pt x="35282" y="18068"/>
                  </a:moveTo>
                  <a:cubicBezTo>
                    <a:pt x="37153" y="18496"/>
                    <a:pt x="39719" y="19031"/>
                    <a:pt x="42713" y="19619"/>
                  </a:cubicBezTo>
                  <a:cubicBezTo>
                    <a:pt x="41269" y="21704"/>
                    <a:pt x="40521" y="24269"/>
                    <a:pt x="40628" y="26835"/>
                  </a:cubicBezTo>
                  <a:cubicBezTo>
                    <a:pt x="40735" y="28653"/>
                    <a:pt x="41163" y="30417"/>
                    <a:pt x="41964" y="32021"/>
                  </a:cubicBezTo>
                  <a:lnTo>
                    <a:pt x="35282" y="31433"/>
                  </a:lnTo>
                  <a:lnTo>
                    <a:pt x="35603" y="32983"/>
                  </a:lnTo>
                  <a:cubicBezTo>
                    <a:pt x="34748" y="31914"/>
                    <a:pt x="34106" y="30738"/>
                    <a:pt x="33625" y="29455"/>
                  </a:cubicBezTo>
                  <a:cubicBezTo>
                    <a:pt x="33091" y="28065"/>
                    <a:pt x="32823" y="26568"/>
                    <a:pt x="32877" y="25125"/>
                  </a:cubicBezTo>
                  <a:cubicBezTo>
                    <a:pt x="32877" y="23628"/>
                    <a:pt x="33144" y="22185"/>
                    <a:pt x="33732" y="20795"/>
                  </a:cubicBezTo>
                  <a:cubicBezTo>
                    <a:pt x="34160" y="19833"/>
                    <a:pt x="34694" y="18924"/>
                    <a:pt x="35282" y="18068"/>
                  </a:cubicBezTo>
                  <a:close/>
                  <a:moveTo>
                    <a:pt x="57467" y="22666"/>
                  </a:moveTo>
                  <a:lnTo>
                    <a:pt x="58589" y="22933"/>
                  </a:lnTo>
                  <a:cubicBezTo>
                    <a:pt x="58536" y="23040"/>
                    <a:pt x="58482" y="23147"/>
                    <a:pt x="58482" y="23200"/>
                  </a:cubicBezTo>
                  <a:lnTo>
                    <a:pt x="58055" y="24430"/>
                  </a:lnTo>
                  <a:cubicBezTo>
                    <a:pt x="58001" y="24857"/>
                    <a:pt x="57894" y="25285"/>
                    <a:pt x="57841" y="25713"/>
                  </a:cubicBezTo>
                  <a:cubicBezTo>
                    <a:pt x="57734" y="26140"/>
                    <a:pt x="57788" y="26568"/>
                    <a:pt x="57734" y="26996"/>
                  </a:cubicBezTo>
                  <a:cubicBezTo>
                    <a:pt x="57734" y="28760"/>
                    <a:pt x="58108" y="30470"/>
                    <a:pt x="58803" y="32021"/>
                  </a:cubicBezTo>
                  <a:cubicBezTo>
                    <a:pt x="59071" y="32555"/>
                    <a:pt x="59338" y="33090"/>
                    <a:pt x="59712" y="33571"/>
                  </a:cubicBezTo>
                  <a:lnTo>
                    <a:pt x="58269" y="33464"/>
                  </a:lnTo>
                  <a:cubicBezTo>
                    <a:pt x="57200" y="31700"/>
                    <a:pt x="56558" y="29722"/>
                    <a:pt x="56505" y="27691"/>
                  </a:cubicBezTo>
                  <a:cubicBezTo>
                    <a:pt x="56451" y="25980"/>
                    <a:pt x="56772" y="24216"/>
                    <a:pt x="57467" y="22666"/>
                  </a:cubicBezTo>
                  <a:close/>
                  <a:moveTo>
                    <a:pt x="46134" y="20260"/>
                  </a:moveTo>
                  <a:cubicBezTo>
                    <a:pt x="48272" y="20634"/>
                    <a:pt x="50571" y="21062"/>
                    <a:pt x="52923" y="21490"/>
                  </a:cubicBezTo>
                  <a:lnTo>
                    <a:pt x="55970" y="22292"/>
                  </a:lnTo>
                  <a:cubicBezTo>
                    <a:pt x="55222" y="24002"/>
                    <a:pt x="54901" y="25873"/>
                    <a:pt x="54954" y="27744"/>
                  </a:cubicBezTo>
                  <a:cubicBezTo>
                    <a:pt x="55061" y="29669"/>
                    <a:pt x="55542" y="31593"/>
                    <a:pt x="56451" y="33304"/>
                  </a:cubicBezTo>
                  <a:lnTo>
                    <a:pt x="47096" y="32502"/>
                  </a:lnTo>
                  <a:lnTo>
                    <a:pt x="47364" y="34373"/>
                  </a:lnTo>
                  <a:cubicBezTo>
                    <a:pt x="46455" y="33250"/>
                    <a:pt x="45813" y="32021"/>
                    <a:pt x="45332" y="30684"/>
                  </a:cubicBezTo>
                  <a:cubicBezTo>
                    <a:pt x="44798" y="29187"/>
                    <a:pt x="44530" y="27691"/>
                    <a:pt x="44584" y="26140"/>
                  </a:cubicBezTo>
                  <a:cubicBezTo>
                    <a:pt x="44584" y="24590"/>
                    <a:pt x="44905" y="23093"/>
                    <a:pt x="45493" y="21650"/>
                  </a:cubicBezTo>
                  <a:cubicBezTo>
                    <a:pt x="45653" y="21169"/>
                    <a:pt x="45920" y="20688"/>
                    <a:pt x="46134" y="20260"/>
                  </a:cubicBezTo>
                  <a:close/>
                  <a:moveTo>
                    <a:pt x="71045" y="26034"/>
                  </a:moveTo>
                  <a:lnTo>
                    <a:pt x="72274" y="26301"/>
                  </a:lnTo>
                  <a:lnTo>
                    <a:pt x="72167" y="26835"/>
                  </a:lnTo>
                  <a:lnTo>
                    <a:pt x="72060" y="28172"/>
                  </a:lnTo>
                  <a:cubicBezTo>
                    <a:pt x="72060" y="29936"/>
                    <a:pt x="72435" y="31700"/>
                    <a:pt x="73183" y="33304"/>
                  </a:cubicBezTo>
                  <a:lnTo>
                    <a:pt x="73130" y="33304"/>
                  </a:lnTo>
                  <a:cubicBezTo>
                    <a:pt x="73343" y="33838"/>
                    <a:pt x="73664" y="34373"/>
                    <a:pt x="73985" y="34854"/>
                  </a:cubicBezTo>
                  <a:lnTo>
                    <a:pt x="72542" y="34747"/>
                  </a:lnTo>
                  <a:cubicBezTo>
                    <a:pt x="71472" y="32929"/>
                    <a:pt x="70884" y="30952"/>
                    <a:pt x="70831" y="28867"/>
                  </a:cubicBezTo>
                  <a:cubicBezTo>
                    <a:pt x="70778" y="27905"/>
                    <a:pt x="70884" y="26942"/>
                    <a:pt x="71045" y="26034"/>
                  </a:cubicBezTo>
                  <a:close/>
                  <a:moveTo>
                    <a:pt x="59552" y="23200"/>
                  </a:moveTo>
                  <a:cubicBezTo>
                    <a:pt x="63026" y="24109"/>
                    <a:pt x="66661" y="25018"/>
                    <a:pt x="69601" y="25659"/>
                  </a:cubicBezTo>
                  <a:cubicBezTo>
                    <a:pt x="69388" y="26728"/>
                    <a:pt x="69281" y="27798"/>
                    <a:pt x="69334" y="28920"/>
                  </a:cubicBezTo>
                  <a:lnTo>
                    <a:pt x="69281" y="28920"/>
                  </a:lnTo>
                  <a:cubicBezTo>
                    <a:pt x="69388" y="30845"/>
                    <a:pt x="69869" y="32823"/>
                    <a:pt x="70724" y="34587"/>
                  </a:cubicBezTo>
                  <a:lnTo>
                    <a:pt x="61262" y="33731"/>
                  </a:lnTo>
                  <a:lnTo>
                    <a:pt x="61636" y="35442"/>
                  </a:lnTo>
                  <a:cubicBezTo>
                    <a:pt x="60781" y="34266"/>
                    <a:pt x="60086" y="33036"/>
                    <a:pt x="59659" y="31700"/>
                  </a:cubicBezTo>
                  <a:cubicBezTo>
                    <a:pt x="59498" y="31326"/>
                    <a:pt x="59445" y="30898"/>
                    <a:pt x="59338" y="30524"/>
                  </a:cubicBezTo>
                  <a:lnTo>
                    <a:pt x="59071" y="29401"/>
                  </a:lnTo>
                  <a:cubicBezTo>
                    <a:pt x="59017" y="28974"/>
                    <a:pt x="58964" y="28599"/>
                    <a:pt x="58964" y="28225"/>
                  </a:cubicBezTo>
                  <a:cubicBezTo>
                    <a:pt x="58910" y="27798"/>
                    <a:pt x="58964" y="27423"/>
                    <a:pt x="58964" y="27049"/>
                  </a:cubicBezTo>
                  <a:cubicBezTo>
                    <a:pt x="58964" y="25713"/>
                    <a:pt x="59177" y="24430"/>
                    <a:pt x="59552" y="23200"/>
                  </a:cubicBezTo>
                  <a:close/>
                  <a:moveTo>
                    <a:pt x="89541" y="23040"/>
                  </a:moveTo>
                  <a:lnTo>
                    <a:pt x="89541" y="23040"/>
                  </a:lnTo>
                  <a:cubicBezTo>
                    <a:pt x="89327" y="23361"/>
                    <a:pt x="89113" y="23735"/>
                    <a:pt x="88953" y="24109"/>
                  </a:cubicBezTo>
                  <a:cubicBezTo>
                    <a:pt x="88792" y="24537"/>
                    <a:pt x="88579" y="24911"/>
                    <a:pt x="88418" y="25339"/>
                  </a:cubicBezTo>
                  <a:lnTo>
                    <a:pt x="88044" y="26675"/>
                  </a:lnTo>
                  <a:cubicBezTo>
                    <a:pt x="87937" y="27103"/>
                    <a:pt x="87884" y="27530"/>
                    <a:pt x="87777" y="28011"/>
                  </a:cubicBezTo>
                  <a:cubicBezTo>
                    <a:pt x="87723" y="28439"/>
                    <a:pt x="87723" y="28920"/>
                    <a:pt x="87723" y="29348"/>
                  </a:cubicBezTo>
                  <a:cubicBezTo>
                    <a:pt x="87670" y="31112"/>
                    <a:pt x="88044" y="32929"/>
                    <a:pt x="88739" y="34587"/>
                  </a:cubicBezTo>
                  <a:lnTo>
                    <a:pt x="88739" y="34640"/>
                  </a:lnTo>
                  <a:cubicBezTo>
                    <a:pt x="89006" y="35175"/>
                    <a:pt x="89273" y="35763"/>
                    <a:pt x="89648" y="36244"/>
                  </a:cubicBezTo>
                  <a:lnTo>
                    <a:pt x="88204" y="36137"/>
                  </a:lnTo>
                  <a:cubicBezTo>
                    <a:pt x="87135" y="34266"/>
                    <a:pt x="86547" y="32234"/>
                    <a:pt x="86440" y="30096"/>
                  </a:cubicBezTo>
                  <a:cubicBezTo>
                    <a:pt x="86387" y="27798"/>
                    <a:pt x="86921" y="25499"/>
                    <a:pt x="88044" y="23468"/>
                  </a:cubicBezTo>
                  <a:lnTo>
                    <a:pt x="89541" y="23040"/>
                  </a:lnTo>
                  <a:close/>
                  <a:moveTo>
                    <a:pt x="86066" y="24056"/>
                  </a:moveTo>
                  <a:cubicBezTo>
                    <a:pt x="85264" y="25980"/>
                    <a:pt x="84890" y="28011"/>
                    <a:pt x="84944" y="30096"/>
                  </a:cubicBezTo>
                  <a:cubicBezTo>
                    <a:pt x="85050" y="32128"/>
                    <a:pt x="85532" y="34105"/>
                    <a:pt x="86387" y="35923"/>
                  </a:cubicBezTo>
                  <a:lnTo>
                    <a:pt x="75482" y="34961"/>
                  </a:lnTo>
                  <a:lnTo>
                    <a:pt x="75749" y="36511"/>
                  </a:lnTo>
                  <a:cubicBezTo>
                    <a:pt x="75001" y="35388"/>
                    <a:pt x="74413" y="34212"/>
                    <a:pt x="73985" y="32929"/>
                  </a:cubicBezTo>
                  <a:lnTo>
                    <a:pt x="73664" y="31753"/>
                  </a:lnTo>
                  <a:lnTo>
                    <a:pt x="73397" y="30577"/>
                  </a:lnTo>
                  <a:cubicBezTo>
                    <a:pt x="73397" y="30150"/>
                    <a:pt x="73290" y="29775"/>
                    <a:pt x="73290" y="29348"/>
                  </a:cubicBezTo>
                  <a:cubicBezTo>
                    <a:pt x="73237" y="28974"/>
                    <a:pt x="73290" y="28546"/>
                    <a:pt x="73290" y="28172"/>
                  </a:cubicBezTo>
                  <a:cubicBezTo>
                    <a:pt x="73290" y="27584"/>
                    <a:pt x="73343" y="27049"/>
                    <a:pt x="73397" y="26461"/>
                  </a:cubicBezTo>
                  <a:cubicBezTo>
                    <a:pt x="73825" y="26622"/>
                    <a:pt x="74252" y="26675"/>
                    <a:pt x="74626" y="26728"/>
                  </a:cubicBezTo>
                  <a:cubicBezTo>
                    <a:pt x="74922" y="26769"/>
                    <a:pt x="75229" y="26788"/>
                    <a:pt x="75550" y="26788"/>
                  </a:cubicBezTo>
                  <a:cubicBezTo>
                    <a:pt x="78188" y="26788"/>
                    <a:pt x="81681" y="25486"/>
                    <a:pt x="86066" y="24056"/>
                  </a:cubicBezTo>
                  <a:close/>
                  <a:moveTo>
                    <a:pt x="24751" y="33517"/>
                  </a:moveTo>
                  <a:cubicBezTo>
                    <a:pt x="25072" y="33624"/>
                    <a:pt x="25339" y="33785"/>
                    <a:pt x="25660" y="33892"/>
                  </a:cubicBezTo>
                  <a:lnTo>
                    <a:pt x="23148" y="34052"/>
                  </a:lnTo>
                  <a:lnTo>
                    <a:pt x="29723" y="34480"/>
                  </a:lnTo>
                  <a:cubicBezTo>
                    <a:pt x="34267" y="34961"/>
                    <a:pt x="43408" y="35763"/>
                    <a:pt x="53778" y="36671"/>
                  </a:cubicBezTo>
                  <a:lnTo>
                    <a:pt x="17321" y="33999"/>
                  </a:lnTo>
                  <a:lnTo>
                    <a:pt x="24751" y="33517"/>
                  </a:lnTo>
                  <a:close/>
                  <a:moveTo>
                    <a:pt x="139897" y="35282"/>
                  </a:moveTo>
                  <a:lnTo>
                    <a:pt x="134284" y="36083"/>
                  </a:lnTo>
                  <a:lnTo>
                    <a:pt x="128724" y="36832"/>
                  </a:lnTo>
                  <a:lnTo>
                    <a:pt x="127869" y="36939"/>
                  </a:lnTo>
                  <a:lnTo>
                    <a:pt x="131558" y="36190"/>
                  </a:lnTo>
                  <a:lnTo>
                    <a:pt x="134284" y="35870"/>
                  </a:lnTo>
                  <a:lnTo>
                    <a:pt x="139897" y="35282"/>
                  </a:lnTo>
                  <a:close/>
                  <a:moveTo>
                    <a:pt x="99537" y="21116"/>
                  </a:moveTo>
                  <a:lnTo>
                    <a:pt x="103653" y="21329"/>
                  </a:lnTo>
                  <a:cubicBezTo>
                    <a:pt x="99911" y="25713"/>
                    <a:pt x="98254" y="29775"/>
                    <a:pt x="98842" y="33517"/>
                  </a:cubicBezTo>
                  <a:lnTo>
                    <a:pt x="98842" y="33571"/>
                  </a:lnTo>
                  <a:cubicBezTo>
                    <a:pt x="99056" y="34854"/>
                    <a:pt x="99537" y="36083"/>
                    <a:pt x="100232" y="37206"/>
                  </a:cubicBezTo>
                  <a:lnTo>
                    <a:pt x="90984" y="36404"/>
                  </a:lnTo>
                  <a:lnTo>
                    <a:pt x="90984" y="36404"/>
                  </a:lnTo>
                  <a:lnTo>
                    <a:pt x="91358" y="37954"/>
                  </a:lnTo>
                  <a:cubicBezTo>
                    <a:pt x="90610" y="36832"/>
                    <a:pt x="90022" y="35602"/>
                    <a:pt x="89594" y="34319"/>
                  </a:cubicBezTo>
                  <a:lnTo>
                    <a:pt x="89273" y="33090"/>
                  </a:lnTo>
                  <a:cubicBezTo>
                    <a:pt x="89167" y="32662"/>
                    <a:pt x="89113" y="32234"/>
                    <a:pt x="89060" y="31860"/>
                  </a:cubicBezTo>
                  <a:cubicBezTo>
                    <a:pt x="88953" y="31433"/>
                    <a:pt x="88953" y="31005"/>
                    <a:pt x="88899" y="30631"/>
                  </a:cubicBezTo>
                  <a:cubicBezTo>
                    <a:pt x="88846" y="30203"/>
                    <a:pt x="88899" y="29775"/>
                    <a:pt x="88899" y="29348"/>
                  </a:cubicBezTo>
                  <a:cubicBezTo>
                    <a:pt x="88899" y="27691"/>
                    <a:pt x="89220" y="26034"/>
                    <a:pt x="89808" y="24483"/>
                  </a:cubicBezTo>
                  <a:cubicBezTo>
                    <a:pt x="90022" y="23895"/>
                    <a:pt x="90289" y="23307"/>
                    <a:pt x="90610" y="22719"/>
                  </a:cubicBezTo>
                  <a:cubicBezTo>
                    <a:pt x="92160" y="22292"/>
                    <a:pt x="93817" y="21917"/>
                    <a:pt x="95528" y="21597"/>
                  </a:cubicBezTo>
                  <a:lnTo>
                    <a:pt x="99537" y="21116"/>
                  </a:lnTo>
                  <a:close/>
                  <a:moveTo>
                    <a:pt x="147060" y="18282"/>
                  </a:moveTo>
                  <a:lnTo>
                    <a:pt x="147060" y="18282"/>
                  </a:lnTo>
                  <a:cubicBezTo>
                    <a:pt x="147007" y="18443"/>
                    <a:pt x="147007" y="18603"/>
                    <a:pt x="146953" y="18710"/>
                  </a:cubicBezTo>
                  <a:lnTo>
                    <a:pt x="105257" y="23842"/>
                  </a:lnTo>
                  <a:lnTo>
                    <a:pt x="146739" y="19565"/>
                  </a:lnTo>
                  <a:lnTo>
                    <a:pt x="146739" y="19565"/>
                  </a:lnTo>
                  <a:cubicBezTo>
                    <a:pt x="146686" y="19833"/>
                    <a:pt x="146632" y="20100"/>
                    <a:pt x="146526" y="20421"/>
                  </a:cubicBezTo>
                  <a:lnTo>
                    <a:pt x="134765" y="22292"/>
                  </a:lnTo>
                  <a:lnTo>
                    <a:pt x="146419" y="21169"/>
                  </a:lnTo>
                  <a:lnTo>
                    <a:pt x="146419" y="21169"/>
                  </a:lnTo>
                  <a:cubicBezTo>
                    <a:pt x="146365" y="21436"/>
                    <a:pt x="146365" y="21757"/>
                    <a:pt x="146312" y="22024"/>
                  </a:cubicBezTo>
                  <a:lnTo>
                    <a:pt x="123112" y="25445"/>
                  </a:lnTo>
                  <a:lnTo>
                    <a:pt x="123112" y="25445"/>
                  </a:lnTo>
                  <a:lnTo>
                    <a:pt x="146312" y="22826"/>
                  </a:lnTo>
                  <a:lnTo>
                    <a:pt x="146312" y="22826"/>
                  </a:lnTo>
                  <a:cubicBezTo>
                    <a:pt x="146205" y="24483"/>
                    <a:pt x="146419" y="26140"/>
                    <a:pt x="146846" y="27691"/>
                  </a:cubicBezTo>
                  <a:lnTo>
                    <a:pt x="104669" y="35068"/>
                  </a:lnTo>
                  <a:lnTo>
                    <a:pt x="147060" y="28493"/>
                  </a:lnTo>
                  <a:cubicBezTo>
                    <a:pt x="147167" y="28760"/>
                    <a:pt x="147274" y="29081"/>
                    <a:pt x="147381" y="29401"/>
                  </a:cubicBezTo>
                  <a:lnTo>
                    <a:pt x="147434" y="29401"/>
                  </a:lnTo>
                  <a:lnTo>
                    <a:pt x="147541" y="29669"/>
                  </a:lnTo>
                  <a:cubicBezTo>
                    <a:pt x="143853" y="30524"/>
                    <a:pt x="123913" y="35121"/>
                    <a:pt x="102745" y="38435"/>
                  </a:cubicBezTo>
                  <a:lnTo>
                    <a:pt x="102477" y="38222"/>
                  </a:lnTo>
                  <a:lnTo>
                    <a:pt x="144548" y="30043"/>
                  </a:lnTo>
                  <a:lnTo>
                    <a:pt x="144548" y="30043"/>
                  </a:lnTo>
                  <a:lnTo>
                    <a:pt x="101889" y="37527"/>
                  </a:lnTo>
                  <a:cubicBezTo>
                    <a:pt x="100927" y="36351"/>
                    <a:pt x="100232" y="34907"/>
                    <a:pt x="99965" y="33411"/>
                  </a:cubicBezTo>
                  <a:lnTo>
                    <a:pt x="123058" y="29775"/>
                  </a:lnTo>
                  <a:lnTo>
                    <a:pt x="99911" y="32662"/>
                  </a:lnTo>
                  <a:cubicBezTo>
                    <a:pt x="99858" y="32234"/>
                    <a:pt x="99858" y="31860"/>
                    <a:pt x="99911" y="31433"/>
                  </a:cubicBezTo>
                  <a:lnTo>
                    <a:pt x="144601" y="24964"/>
                  </a:lnTo>
                  <a:lnTo>
                    <a:pt x="99965" y="30684"/>
                  </a:lnTo>
                  <a:cubicBezTo>
                    <a:pt x="100339" y="28279"/>
                    <a:pt x="101569" y="25713"/>
                    <a:pt x="103760" y="22986"/>
                  </a:cubicBezTo>
                  <a:lnTo>
                    <a:pt x="147060" y="18282"/>
                  </a:lnTo>
                  <a:close/>
                  <a:moveTo>
                    <a:pt x="148878" y="29348"/>
                  </a:moveTo>
                  <a:cubicBezTo>
                    <a:pt x="150161" y="29348"/>
                    <a:pt x="151711" y="29508"/>
                    <a:pt x="151283" y="30524"/>
                  </a:cubicBezTo>
                  <a:cubicBezTo>
                    <a:pt x="151283" y="30524"/>
                    <a:pt x="125196" y="36992"/>
                    <a:pt x="104509" y="39879"/>
                  </a:cubicBezTo>
                  <a:cubicBezTo>
                    <a:pt x="104402" y="39772"/>
                    <a:pt x="104188" y="39665"/>
                    <a:pt x="103921" y="39451"/>
                  </a:cubicBezTo>
                  <a:cubicBezTo>
                    <a:pt x="126960" y="35709"/>
                    <a:pt x="148183" y="30684"/>
                    <a:pt x="148396" y="30631"/>
                  </a:cubicBezTo>
                  <a:lnTo>
                    <a:pt x="148396" y="30684"/>
                  </a:lnTo>
                  <a:cubicBezTo>
                    <a:pt x="148717" y="30577"/>
                    <a:pt x="148931" y="30257"/>
                    <a:pt x="148824" y="29936"/>
                  </a:cubicBezTo>
                  <a:lnTo>
                    <a:pt x="148664" y="29348"/>
                  </a:lnTo>
                  <a:close/>
                  <a:moveTo>
                    <a:pt x="21437" y="35656"/>
                  </a:moveTo>
                  <a:lnTo>
                    <a:pt x="22773" y="35763"/>
                  </a:lnTo>
                  <a:cubicBezTo>
                    <a:pt x="21704" y="36832"/>
                    <a:pt x="20849" y="38061"/>
                    <a:pt x="20261" y="39451"/>
                  </a:cubicBezTo>
                  <a:cubicBezTo>
                    <a:pt x="19459" y="41215"/>
                    <a:pt x="19085" y="43086"/>
                    <a:pt x="19085" y="45011"/>
                  </a:cubicBezTo>
                  <a:cubicBezTo>
                    <a:pt x="19138" y="46935"/>
                    <a:pt x="19513" y="48806"/>
                    <a:pt x="20261" y="50570"/>
                  </a:cubicBezTo>
                  <a:cubicBezTo>
                    <a:pt x="20528" y="51212"/>
                    <a:pt x="20849" y="51907"/>
                    <a:pt x="21277" y="52495"/>
                  </a:cubicBezTo>
                  <a:lnTo>
                    <a:pt x="19833" y="52334"/>
                  </a:lnTo>
                  <a:cubicBezTo>
                    <a:pt x="17481" y="48271"/>
                    <a:pt x="16466" y="41269"/>
                    <a:pt x="21437" y="35656"/>
                  </a:cubicBezTo>
                  <a:close/>
                  <a:moveTo>
                    <a:pt x="141714" y="51746"/>
                  </a:moveTo>
                  <a:lnTo>
                    <a:pt x="146739" y="52120"/>
                  </a:lnTo>
                  <a:lnTo>
                    <a:pt x="141608" y="52762"/>
                  </a:lnTo>
                  <a:cubicBezTo>
                    <a:pt x="141714" y="52441"/>
                    <a:pt x="141768" y="52120"/>
                    <a:pt x="141714" y="51746"/>
                  </a:cubicBezTo>
                  <a:close/>
                  <a:moveTo>
                    <a:pt x="11494" y="34961"/>
                  </a:moveTo>
                  <a:lnTo>
                    <a:pt x="19566" y="35549"/>
                  </a:lnTo>
                  <a:cubicBezTo>
                    <a:pt x="15931" y="40306"/>
                    <a:pt x="15290" y="46721"/>
                    <a:pt x="17962" y="52120"/>
                  </a:cubicBezTo>
                  <a:lnTo>
                    <a:pt x="10639" y="51319"/>
                  </a:lnTo>
                  <a:lnTo>
                    <a:pt x="11654" y="53083"/>
                  </a:lnTo>
                  <a:cubicBezTo>
                    <a:pt x="9409" y="51105"/>
                    <a:pt x="8340" y="47577"/>
                    <a:pt x="8340" y="44048"/>
                  </a:cubicBezTo>
                  <a:cubicBezTo>
                    <a:pt x="8340" y="40360"/>
                    <a:pt x="9463" y="36671"/>
                    <a:pt x="11494" y="34961"/>
                  </a:cubicBezTo>
                  <a:close/>
                  <a:moveTo>
                    <a:pt x="33411" y="36511"/>
                  </a:moveTo>
                  <a:lnTo>
                    <a:pt x="34748" y="36618"/>
                  </a:lnTo>
                  <a:cubicBezTo>
                    <a:pt x="33679" y="37794"/>
                    <a:pt x="32770" y="39130"/>
                    <a:pt x="32182" y="40627"/>
                  </a:cubicBezTo>
                  <a:cubicBezTo>
                    <a:pt x="31433" y="42445"/>
                    <a:pt x="31006" y="44369"/>
                    <a:pt x="31059" y="46347"/>
                  </a:cubicBezTo>
                  <a:cubicBezTo>
                    <a:pt x="31059" y="48325"/>
                    <a:pt x="31433" y="50249"/>
                    <a:pt x="32182" y="52120"/>
                  </a:cubicBezTo>
                  <a:cubicBezTo>
                    <a:pt x="32396" y="52708"/>
                    <a:pt x="32716" y="53243"/>
                    <a:pt x="32984" y="53831"/>
                  </a:cubicBezTo>
                  <a:lnTo>
                    <a:pt x="31540" y="53671"/>
                  </a:lnTo>
                  <a:cubicBezTo>
                    <a:pt x="29349" y="49341"/>
                    <a:pt x="28547" y="42231"/>
                    <a:pt x="33411" y="36511"/>
                  </a:cubicBezTo>
                  <a:close/>
                  <a:moveTo>
                    <a:pt x="23094" y="35763"/>
                  </a:moveTo>
                  <a:lnTo>
                    <a:pt x="31540" y="36351"/>
                  </a:lnTo>
                  <a:cubicBezTo>
                    <a:pt x="27905" y="41322"/>
                    <a:pt x="27210" y="47844"/>
                    <a:pt x="29723" y="53457"/>
                  </a:cubicBezTo>
                  <a:lnTo>
                    <a:pt x="22934" y="52708"/>
                  </a:lnTo>
                  <a:lnTo>
                    <a:pt x="23255" y="54579"/>
                  </a:lnTo>
                  <a:cubicBezTo>
                    <a:pt x="22399" y="53243"/>
                    <a:pt x="21651" y="51746"/>
                    <a:pt x="21223" y="50196"/>
                  </a:cubicBezTo>
                  <a:lnTo>
                    <a:pt x="21170" y="50196"/>
                  </a:lnTo>
                  <a:lnTo>
                    <a:pt x="20849" y="48913"/>
                  </a:lnTo>
                  <a:lnTo>
                    <a:pt x="20582" y="47630"/>
                  </a:lnTo>
                  <a:lnTo>
                    <a:pt x="20421" y="46294"/>
                  </a:lnTo>
                  <a:lnTo>
                    <a:pt x="20368" y="44957"/>
                  </a:lnTo>
                  <a:cubicBezTo>
                    <a:pt x="20368" y="43193"/>
                    <a:pt x="20635" y="41429"/>
                    <a:pt x="21170" y="39772"/>
                  </a:cubicBezTo>
                  <a:cubicBezTo>
                    <a:pt x="21651" y="38382"/>
                    <a:pt x="22292" y="36992"/>
                    <a:pt x="23094" y="35763"/>
                  </a:cubicBezTo>
                  <a:close/>
                  <a:moveTo>
                    <a:pt x="47791" y="37527"/>
                  </a:moveTo>
                  <a:lnTo>
                    <a:pt x="49128" y="37634"/>
                  </a:lnTo>
                  <a:cubicBezTo>
                    <a:pt x="48112" y="38863"/>
                    <a:pt x="47257" y="40200"/>
                    <a:pt x="46669" y="41643"/>
                  </a:cubicBezTo>
                  <a:lnTo>
                    <a:pt x="46722" y="41643"/>
                  </a:lnTo>
                  <a:cubicBezTo>
                    <a:pt x="45920" y="43514"/>
                    <a:pt x="45546" y="45545"/>
                    <a:pt x="45546" y="47523"/>
                  </a:cubicBezTo>
                  <a:cubicBezTo>
                    <a:pt x="45599" y="49554"/>
                    <a:pt x="45974" y="51586"/>
                    <a:pt x="46669" y="53457"/>
                  </a:cubicBezTo>
                  <a:cubicBezTo>
                    <a:pt x="46989" y="54152"/>
                    <a:pt x="47310" y="54793"/>
                    <a:pt x="47684" y="55435"/>
                  </a:cubicBezTo>
                  <a:lnTo>
                    <a:pt x="46187" y="55274"/>
                  </a:lnTo>
                  <a:cubicBezTo>
                    <a:pt x="43942" y="50891"/>
                    <a:pt x="43034" y="43514"/>
                    <a:pt x="47791" y="37527"/>
                  </a:cubicBezTo>
                  <a:close/>
                  <a:moveTo>
                    <a:pt x="35068" y="36725"/>
                  </a:moveTo>
                  <a:lnTo>
                    <a:pt x="45974" y="37527"/>
                  </a:lnTo>
                  <a:cubicBezTo>
                    <a:pt x="42392" y="42712"/>
                    <a:pt x="41804" y="49394"/>
                    <a:pt x="44370" y="55114"/>
                  </a:cubicBezTo>
                  <a:lnTo>
                    <a:pt x="34908" y="54045"/>
                  </a:lnTo>
                  <a:lnTo>
                    <a:pt x="35229" y="56343"/>
                  </a:lnTo>
                  <a:cubicBezTo>
                    <a:pt x="34320" y="54954"/>
                    <a:pt x="33572" y="53403"/>
                    <a:pt x="33144" y="51746"/>
                  </a:cubicBezTo>
                  <a:lnTo>
                    <a:pt x="32770" y="50410"/>
                  </a:lnTo>
                  <a:lnTo>
                    <a:pt x="32556" y="49073"/>
                  </a:lnTo>
                  <a:lnTo>
                    <a:pt x="32396" y="47737"/>
                  </a:lnTo>
                  <a:lnTo>
                    <a:pt x="32342" y="46400"/>
                  </a:lnTo>
                  <a:cubicBezTo>
                    <a:pt x="32289" y="44583"/>
                    <a:pt x="32556" y="42765"/>
                    <a:pt x="33144" y="41001"/>
                  </a:cubicBezTo>
                  <a:cubicBezTo>
                    <a:pt x="33625" y="39505"/>
                    <a:pt x="34267" y="38115"/>
                    <a:pt x="35068" y="36725"/>
                  </a:cubicBezTo>
                  <a:close/>
                  <a:moveTo>
                    <a:pt x="62438" y="38649"/>
                  </a:moveTo>
                  <a:lnTo>
                    <a:pt x="63828" y="38756"/>
                  </a:lnTo>
                  <a:cubicBezTo>
                    <a:pt x="62706" y="39986"/>
                    <a:pt x="61850" y="41429"/>
                    <a:pt x="61262" y="42979"/>
                  </a:cubicBezTo>
                  <a:cubicBezTo>
                    <a:pt x="60460" y="44904"/>
                    <a:pt x="60086" y="46935"/>
                    <a:pt x="60086" y="49020"/>
                  </a:cubicBezTo>
                  <a:cubicBezTo>
                    <a:pt x="60140" y="51105"/>
                    <a:pt x="60514" y="53136"/>
                    <a:pt x="61209" y="55060"/>
                  </a:cubicBezTo>
                  <a:cubicBezTo>
                    <a:pt x="61476" y="55755"/>
                    <a:pt x="61797" y="56397"/>
                    <a:pt x="62171" y="57092"/>
                  </a:cubicBezTo>
                  <a:lnTo>
                    <a:pt x="60728" y="56931"/>
                  </a:lnTo>
                  <a:cubicBezTo>
                    <a:pt x="58482" y="52388"/>
                    <a:pt x="57574" y="44797"/>
                    <a:pt x="62385" y="38649"/>
                  </a:cubicBezTo>
                  <a:close/>
                  <a:moveTo>
                    <a:pt x="49502" y="37687"/>
                  </a:moveTo>
                  <a:lnTo>
                    <a:pt x="60621" y="38489"/>
                  </a:lnTo>
                  <a:cubicBezTo>
                    <a:pt x="56398" y="44530"/>
                    <a:pt x="56718" y="51746"/>
                    <a:pt x="58857" y="56771"/>
                  </a:cubicBezTo>
                  <a:lnTo>
                    <a:pt x="49234" y="55648"/>
                  </a:lnTo>
                  <a:lnTo>
                    <a:pt x="49662" y="57733"/>
                  </a:lnTo>
                  <a:cubicBezTo>
                    <a:pt x="48753" y="56290"/>
                    <a:pt x="48112" y="54740"/>
                    <a:pt x="47631" y="53136"/>
                  </a:cubicBezTo>
                  <a:lnTo>
                    <a:pt x="47310" y="51746"/>
                  </a:lnTo>
                  <a:lnTo>
                    <a:pt x="47043" y="50356"/>
                  </a:lnTo>
                  <a:lnTo>
                    <a:pt x="46882" y="48966"/>
                  </a:lnTo>
                  <a:lnTo>
                    <a:pt x="46829" y="47523"/>
                  </a:lnTo>
                  <a:cubicBezTo>
                    <a:pt x="46829" y="45652"/>
                    <a:pt x="47096" y="43781"/>
                    <a:pt x="47631" y="41964"/>
                  </a:cubicBezTo>
                  <a:cubicBezTo>
                    <a:pt x="48112" y="40467"/>
                    <a:pt x="48753" y="39023"/>
                    <a:pt x="49502" y="37687"/>
                  </a:cubicBezTo>
                  <a:close/>
                  <a:moveTo>
                    <a:pt x="78261" y="39772"/>
                  </a:moveTo>
                  <a:lnTo>
                    <a:pt x="78261" y="39825"/>
                  </a:lnTo>
                  <a:lnTo>
                    <a:pt x="79705" y="39932"/>
                  </a:lnTo>
                  <a:cubicBezTo>
                    <a:pt x="78582" y="41269"/>
                    <a:pt x="77673" y="42765"/>
                    <a:pt x="77085" y="44369"/>
                  </a:cubicBezTo>
                  <a:cubicBezTo>
                    <a:pt x="76337" y="46347"/>
                    <a:pt x="75909" y="48485"/>
                    <a:pt x="75909" y="50570"/>
                  </a:cubicBezTo>
                  <a:cubicBezTo>
                    <a:pt x="75963" y="52708"/>
                    <a:pt x="76337" y="54793"/>
                    <a:pt x="77032" y="56825"/>
                  </a:cubicBezTo>
                  <a:cubicBezTo>
                    <a:pt x="77299" y="57519"/>
                    <a:pt x="77620" y="58268"/>
                    <a:pt x="77994" y="58909"/>
                  </a:cubicBezTo>
                  <a:lnTo>
                    <a:pt x="76551" y="58749"/>
                  </a:lnTo>
                  <a:cubicBezTo>
                    <a:pt x="74359" y="54152"/>
                    <a:pt x="73290" y="46400"/>
                    <a:pt x="78261" y="39772"/>
                  </a:cubicBezTo>
                  <a:close/>
                  <a:moveTo>
                    <a:pt x="64095" y="38756"/>
                  </a:moveTo>
                  <a:lnTo>
                    <a:pt x="76497" y="39665"/>
                  </a:lnTo>
                  <a:cubicBezTo>
                    <a:pt x="72328" y="45866"/>
                    <a:pt x="72648" y="53403"/>
                    <a:pt x="74787" y="58535"/>
                  </a:cubicBezTo>
                  <a:lnTo>
                    <a:pt x="63668" y="57306"/>
                  </a:lnTo>
                  <a:lnTo>
                    <a:pt x="63935" y="59123"/>
                  </a:lnTo>
                  <a:cubicBezTo>
                    <a:pt x="63187" y="57787"/>
                    <a:pt x="62545" y="56290"/>
                    <a:pt x="62118" y="54740"/>
                  </a:cubicBezTo>
                  <a:lnTo>
                    <a:pt x="61797" y="53350"/>
                  </a:lnTo>
                  <a:cubicBezTo>
                    <a:pt x="61743" y="52869"/>
                    <a:pt x="61636" y="52388"/>
                    <a:pt x="61583" y="51907"/>
                  </a:cubicBezTo>
                  <a:lnTo>
                    <a:pt x="61423" y="50463"/>
                  </a:lnTo>
                  <a:lnTo>
                    <a:pt x="61369" y="49020"/>
                  </a:lnTo>
                  <a:cubicBezTo>
                    <a:pt x="61316" y="47095"/>
                    <a:pt x="61583" y="45171"/>
                    <a:pt x="62171" y="43300"/>
                  </a:cubicBezTo>
                  <a:cubicBezTo>
                    <a:pt x="62652" y="41750"/>
                    <a:pt x="63294" y="40200"/>
                    <a:pt x="64095" y="38756"/>
                  </a:cubicBezTo>
                  <a:close/>
                  <a:moveTo>
                    <a:pt x="79919" y="39932"/>
                  </a:moveTo>
                  <a:lnTo>
                    <a:pt x="92053" y="40788"/>
                  </a:lnTo>
                  <a:cubicBezTo>
                    <a:pt x="88097" y="46240"/>
                    <a:pt x="86547" y="51319"/>
                    <a:pt x="87296" y="55969"/>
                  </a:cubicBezTo>
                  <a:cubicBezTo>
                    <a:pt x="87509" y="57413"/>
                    <a:pt x="87991" y="58856"/>
                    <a:pt x="88685" y="60139"/>
                  </a:cubicBezTo>
                  <a:lnTo>
                    <a:pt x="79437" y="59070"/>
                  </a:lnTo>
                  <a:lnTo>
                    <a:pt x="79758" y="60994"/>
                  </a:lnTo>
                  <a:cubicBezTo>
                    <a:pt x="79010" y="59551"/>
                    <a:pt x="78368" y="58054"/>
                    <a:pt x="77994" y="56504"/>
                  </a:cubicBezTo>
                  <a:lnTo>
                    <a:pt x="77620" y="55007"/>
                  </a:lnTo>
                  <a:cubicBezTo>
                    <a:pt x="77566" y="54526"/>
                    <a:pt x="77460" y="54045"/>
                    <a:pt x="77406" y="53564"/>
                  </a:cubicBezTo>
                  <a:lnTo>
                    <a:pt x="77246" y="52067"/>
                  </a:lnTo>
                  <a:lnTo>
                    <a:pt x="77192" y="50570"/>
                  </a:lnTo>
                  <a:cubicBezTo>
                    <a:pt x="77192" y="48592"/>
                    <a:pt x="77460" y="46614"/>
                    <a:pt x="77994" y="44690"/>
                  </a:cubicBezTo>
                  <a:cubicBezTo>
                    <a:pt x="78475" y="43033"/>
                    <a:pt x="79117" y="41429"/>
                    <a:pt x="79919" y="39932"/>
                  </a:cubicBezTo>
                  <a:close/>
                  <a:moveTo>
                    <a:pt x="26195" y="57359"/>
                  </a:moveTo>
                  <a:cubicBezTo>
                    <a:pt x="35015" y="58375"/>
                    <a:pt x="47417" y="59765"/>
                    <a:pt x="59124" y="61101"/>
                  </a:cubicBezTo>
                  <a:lnTo>
                    <a:pt x="56291" y="61422"/>
                  </a:lnTo>
                  <a:lnTo>
                    <a:pt x="22987" y="57680"/>
                  </a:lnTo>
                  <a:lnTo>
                    <a:pt x="26195" y="57359"/>
                  </a:lnTo>
                  <a:close/>
                  <a:moveTo>
                    <a:pt x="135460" y="41269"/>
                  </a:moveTo>
                  <a:cubicBezTo>
                    <a:pt x="135460" y="41536"/>
                    <a:pt x="135407" y="41803"/>
                    <a:pt x="135353" y="42071"/>
                  </a:cubicBezTo>
                  <a:lnTo>
                    <a:pt x="111886" y="46026"/>
                  </a:lnTo>
                  <a:lnTo>
                    <a:pt x="111886" y="46026"/>
                  </a:lnTo>
                  <a:lnTo>
                    <a:pt x="135353" y="42926"/>
                  </a:lnTo>
                  <a:lnTo>
                    <a:pt x="135353" y="42926"/>
                  </a:lnTo>
                  <a:cubicBezTo>
                    <a:pt x="135246" y="45011"/>
                    <a:pt x="135460" y="47042"/>
                    <a:pt x="135941" y="49020"/>
                  </a:cubicBezTo>
                  <a:lnTo>
                    <a:pt x="93283" y="57573"/>
                  </a:lnTo>
                  <a:lnTo>
                    <a:pt x="136048" y="49822"/>
                  </a:lnTo>
                  <a:cubicBezTo>
                    <a:pt x="136155" y="50142"/>
                    <a:pt x="136262" y="50463"/>
                    <a:pt x="136422" y="50837"/>
                  </a:cubicBezTo>
                  <a:lnTo>
                    <a:pt x="136583" y="51372"/>
                  </a:lnTo>
                  <a:cubicBezTo>
                    <a:pt x="132841" y="52388"/>
                    <a:pt x="112794" y="57787"/>
                    <a:pt x="91412" y="61743"/>
                  </a:cubicBezTo>
                  <a:lnTo>
                    <a:pt x="91091" y="61368"/>
                  </a:lnTo>
                  <a:lnTo>
                    <a:pt x="133536" y="51746"/>
                  </a:lnTo>
                  <a:lnTo>
                    <a:pt x="133536" y="51746"/>
                  </a:lnTo>
                  <a:lnTo>
                    <a:pt x="90556" y="60620"/>
                  </a:lnTo>
                  <a:cubicBezTo>
                    <a:pt x="89541" y="59177"/>
                    <a:pt x="88846" y="57466"/>
                    <a:pt x="88579" y="55755"/>
                  </a:cubicBezTo>
                  <a:lnTo>
                    <a:pt x="88579" y="55488"/>
                  </a:lnTo>
                  <a:lnTo>
                    <a:pt x="111832" y="51319"/>
                  </a:lnTo>
                  <a:lnTo>
                    <a:pt x="111832" y="51319"/>
                  </a:lnTo>
                  <a:lnTo>
                    <a:pt x="88472" y="54686"/>
                  </a:lnTo>
                  <a:cubicBezTo>
                    <a:pt x="88418" y="54152"/>
                    <a:pt x="88418" y="53671"/>
                    <a:pt x="88472" y="53136"/>
                  </a:cubicBezTo>
                  <a:lnTo>
                    <a:pt x="133589" y="45599"/>
                  </a:lnTo>
                  <a:lnTo>
                    <a:pt x="133589" y="45599"/>
                  </a:lnTo>
                  <a:lnTo>
                    <a:pt x="88525" y="52281"/>
                  </a:lnTo>
                  <a:cubicBezTo>
                    <a:pt x="88846" y="49341"/>
                    <a:pt x="90075" y="46187"/>
                    <a:pt x="92214" y="42926"/>
                  </a:cubicBezTo>
                  <a:lnTo>
                    <a:pt x="95956" y="42445"/>
                  </a:lnTo>
                  <a:cubicBezTo>
                    <a:pt x="96864" y="42819"/>
                    <a:pt x="97773" y="43086"/>
                    <a:pt x="98735" y="43247"/>
                  </a:cubicBezTo>
                  <a:lnTo>
                    <a:pt x="93764" y="43941"/>
                  </a:lnTo>
                  <a:lnTo>
                    <a:pt x="99110" y="43300"/>
                  </a:lnTo>
                  <a:cubicBezTo>
                    <a:pt x="99537" y="43407"/>
                    <a:pt x="100072" y="43460"/>
                    <a:pt x="100606" y="43514"/>
                  </a:cubicBezTo>
                  <a:cubicBezTo>
                    <a:pt x="101562" y="43632"/>
                    <a:pt x="102842" y="43684"/>
                    <a:pt x="104350" y="43684"/>
                  </a:cubicBezTo>
                  <a:cubicBezTo>
                    <a:pt x="113719" y="43684"/>
                    <a:pt x="131868" y="41683"/>
                    <a:pt x="135460" y="41269"/>
                  </a:cubicBezTo>
                  <a:close/>
                  <a:moveTo>
                    <a:pt x="137866" y="50891"/>
                  </a:moveTo>
                  <a:cubicBezTo>
                    <a:pt x="139149" y="50891"/>
                    <a:pt x="140806" y="51105"/>
                    <a:pt x="140378" y="52334"/>
                  </a:cubicBezTo>
                  <a:cubicBezTo>
                    <a:pt x="140378" y="52334"/>
                    <a:pt x="114077" y="60085"/>
                    <a:pt x="93122" y="63400"/>
                  </a:cubicBezTo>
                  <a:cubicBezTo>
                    <a:pt x="92962" y="63293"/>
                    <a:pt x="92748" y="63132"/>
                    <a:pt x="92427" y="62865"/>
                  </a:cubicBezTo>
                  <a:cubicBezTo>
                    <a:pt x="115788" y="58535"/>
                    <a:pt x="137331" y="52495"/>
                    <a:pt x="137545" y="52441"/>
                  </a:cubicBezTo>
                  <a:cubicBezTo>
                    <a:pt x="137866" y="52334"/>
                    <a:pt x="138026" y="52013"/>
                    <a:pt x="137972" y="51693"/>
                  </a:cubicBezTo>
                  <a:lnTo>
                    <a:pt x="137759" y="50891"/>
                  </a:lnTo>
                  <a:close/>
                  <a:moveTo>
                    <a:pt x="18337" y="56450"/>
                  </a:moveTo>
                  <a:lnTo>
                    <a:pt x="21811" y="56825"/>
                  </a:lnTo>
                  <a:lnTo>
                    <a:pt x="13953" y="57626"/>
                  </a:lnTo>
                  <a:lnTo>
                    <a:pt x="56237" y="62598"/>
                  </a:lnTo>
                  <a:lnTo>
                    <a:pt x="63935" y="61636"/>
                  </a:lnTo>
                  <a:lnTo>
                    <a:pt x="70510" y="62384"/>
                  </a:lnTo>
                  <a:lnTo>
                    <a:pt x="56772" y="64255"/>
                  </a:lnTo>
                  <a:lnTo>
                    <a:pt x="7218" y="57573"/>
                  </a:lnTo>
                  <a:lnTo>
                    <a:pt x="18337" y="56450"/>
                  </a:lnTo>
                  <a:close/>
                  <a:moveTo>
                    <a:pt x="2488" y="58558"/>
                  </a:moveTo>
                  <a:cubicBezTo>
                    <a:pt x="6809" y="59087"/>
                    <a:pt x="11129" y="59666"/>
                    <a:pt x="15396" y="60246"/>
                  </a:cubicBezTo>
                  <a:lnTo>
                    <a:pt x="28493" y="62010"/>
                  </a:lnTo>
                  <a:lnTo>
                    <a:pt x="41537" y="63934"/>
                  </a:lnTo>
                  <a:lnTo>
                    <a:pt x="48058" y="64950"/>
                  </a:lnTo>
                  <a:lnTo>
                    <a:pt x="54580" y="66019"/>
                  </a:lnTo>
                  <a:lnTo>
                    <a:pt x="48058" y="65164"/>
                  </a:lnTo>
                  <a:lnTo>
                    <a:pt x="41483" y="64308"/>
                  </a:lnTo>
                  <a:lnTo>
                    <a:pt x="28440" y="62544"/>
                  </a:lnTo>
                  <a:lnTo>
                    <a:pt x="15343" y="60620"/>
                  </a:lnTo>
                  <a:cubicBezTo>
                    <a:pt x="11110" y="59932"/>
                    <a:pt x="6825" y="59297"/>
                    <a:pt x="2488" y="58558"/>
                  </a:cubicBezTo>
                  <a:close/>
                  <a:moveTo>
                    <a:pt x="141073" y="81415"/>
                  </a:moveTo>
                  <a:lnTo>
                    <a:pt x="141073" y="82270"/>
                  </a:lnTo>
                  <a:lnTo>
                    <a:pt x="140645" y="82377"/>
                  </a:lnTo>
                  <a:cubicBezTo>
                    <a:pt x="140806" y="82056"/>
                    <a:pt x="140913" y="81735"/>
                    <a:pt x="141073" y="81415"/>
                  </a:cubicBezTo>
                  <a:close/>
                  <a:moveTo>
                    <a:pt x="151925" y="52922"/>
                  </a:moveTo>
                  <a:cubicBezTo>
                    <a:pt x="154437" y="55542"/>
                    <a:pt x="155827" y="61689"/>
                    <a:pt x="155774" y="67997"/>
                  </a:cubicBezTo>
                  <a:cubicBezTo>
                    <a:pt x="155774" y="73770"/>
                    <a:pt x="154544" y="79597"/>
                    <a:pt x="151871" y="82965"/>
                  </a:cubicBezTo>
                  <a:lnTo>
                    <a:pt x="153101" y="79971"/>
                  </a:lnTo>
                  <a:lnTo>
                    <a:pt x="143478" y="81789"/>
                  </a:lnTo>
                  <a:cubicBezTo>
                    <a:pt x="145563" y="76122"/>
                    <a:pt x="146526" y="67783"/>
                    <a:pt x="144067" y="60085"/>
                  </a:cubicBezTo>
                  <a:lnTo>
                    <a:pt x="147007" y="59444"/>
                  </a:lnTo>
                  <a:cubicBezTo>
                    <a:pt x="147808" y="59230"/>
                    <a:pt x="146686" y="55488"/>
                    <a:pt x="144548" y="53884"/>
                  </a:cubicBezTo>
                  <a:lnTo>
                    <a:pt x="151925" y="52922"/>
                  </a:lnTo>
                  <a:close/>
                  <a:moveTo>
                    <a:pt x="128831" y="63400"/>
                  </a:moveTo>
                  <a:cubicBezTo>
                    <a:pt x="130702" y="70456"/>
                    <a:pt x="130435" y="77886"/>
                    <a:pt x="128030" y="84782"/>
                  </a:cubicBezTo>
                  <a:lnTo>
                    <a:pt x="128030" y="84836"/>
                  </a:lnTo>
                  <a:lnTo>
                    <a:pt x="127014" y="84996"/>
                  </a:lnTo>
                  <a:cubicBezTo>
                    <a:pt x="127121" y="84675"/>
                    <a:pt x="127281" y="84355"/>
                    <a:pt x="127388" y="84034"/>
                  </a:cubicBezTo>
                  <a:cubicBezTo>
                    <a:pt x="127655" y="83339"/>
                    <a:pt x="127869" y="82591"/>
                    <a:pt x="128083" y="81896"/>
                  </a:cubicBezTo>
                  <a:cubicBezTo>
                    <a:pt x="128885" y="78956"/>
                    <a:pt x="129312" y="75909"/>
                    <a:pt x="129366" y="72862"/>
                  </a:cubicBezTo>
                  <a:cubicBezTo>
                    <a:pt x="129366" y="72113"/>
                    <a:pt x="129312" y="71311"/>
                    <a:pt x="129259" y="70563"/>
                  </a:cubicBezTo>
                  <a:cubicBezTo>
                    <a:pt x="129259" y="69815"/>
                    <a:pt x="129152" y="69066"/>
                    <a:pt x="129045" y="68264"/>
                  </a:cubicBezTo>
                  <a:lnTo>
                    <a:pt x="128992" y="67730"/>
                  </a:lnTo>
                  <a:lnTo>
                    <a:pt x="128885" y="67142"/>
                  </a:lnTo>
                  <a:lnTo>
                    <a:pt x="128671" y="66019"/>
                  </a:lnTo>
                  <a:cubicBezTo>
                    <a:pt x="128564" y="65645"/>
                    <a:pt x="128511" y="65271"/>
                    <a:pt x="128404" y="64896"/>
                  </a:cubicBezTo>
                  <a:lnTo>
                    <a:pt x="128083" y="63827"/>
                  </a:lnTo>
                  <a:lnTo>
                    <a:pt x="128030" y="63560"/>
                  </a:lnTo>
                  <a:lnTo>
                    <a:pt x="128831" y="63400"/>
                  </a:lnTo>
                  <a:close/>
                  <a:moveTo>
                    <a:pt x="140645" y="60887"/>
                  </a:moveTo>
                  <a:cubicBezTo>
                    <a:pt x="140699" y="61208"/>
                    <a:pt x="140806" y="61475"/>
                    <a:pt x="140859" y="61796"/>
                  </a:cubicBezTo>
                  <a:cubicBezTo>
                    <a:pt x="140913" y="62063"/>
                    <a:pt x="141019" y="62437"/>
                    <a:pt x="141073" y="62758"/>
                  </a:cubicBezTo>
                  <a:lnTo>
                    <a:pt x="141073" y="77192"/>
                  </a:lnTo>
                  <a:lnTo>
                    <a:pt x="140806" y="78528"/>
                  </a:lnTo>
                  <a:cubicBezTo>
                    <a:pt x="140325" y="81094"/>
                    <a:pt x="139469" y="83553"/>
                    <a:pt x="138347" y="85851"/>
                  </a:cubicBezTo>
                  <a:lnTo>
                    <a:pt x="138774" y="82751"/>
                  </a:lnTo>
                  <a:lnTo>
                    <a:pt x="138774" y="82751"/>
                  </a:lnTo>
                  <a:lnTo>
                    <a:pt x="131558" y="84141"/>
                  </a:lnTo>
                  <a:cubicBezTo>
                    <a:pt x="133642" y="77192"/>
                    <a:pt x="133749" y="69761"/>
                    <a:pt x="131932" y="62758"/>
                  </a:cubicBezTo>
                  <a:cubicBezTo>
                    <a:pt x="135193" y="62063"/>
                    <a:pt x="138186" y="61422"/>
                    <a:pt x="140645" y="60887"/>
                  </a:cubicBezTo>
                  <a:close/>
                  <a:moveTo>
                    <a:pt x="112153" y="66767"/>
                  </a:moveTo>
                  <a:lnTo>
                    <a:pt x="112153" y="66767"/>
                  </a:lnTo>
                  <a:cubicBezTo>
                    <a:pt x="113757" y="73824"/>
                    <a:pt x="113329" y="81201"/>
                    <a:pt x="110923" y="88043"/>
                  </a:cubicBezTo>
                  <a:lnTo>
                    <a:pt x="110923" y="88097"/>
                  </a:lnTo>
                  <a:lnTo>
                    <a:pt x="109908" y="88310"/>
                  </a:lnTo>
                  <a:cubicBezTo>
                    <a:pt x="110122" y="87829"/>
                    <a:pt x="110282" y="87348"/>
                    <a:pt x="110442" y="86867"/>
                  </a:cubicBezTo>
                  <a:cubicBezTo>
                    <a:pt x="110710" y="86119"/>
                    <a:pt x="110923" y="85370"/>
                    <a:pt x="111137" y="84622"/>
                  </a:cubicBezTo>
                  <a:cubicBezTo>
                    <a:pt x="111939" y="81628"/>
                    <a:pt x="112367" y="78474"/>
                    <a:pt x="112367" y="75374"/>
                  </a:cubicBezTo>
                  <a:cubicBezTo>
                    <a:pt x="112367" y="74572"/>
                    <a:pt x="112367" y="73770"/>
                    <a:pt x="112313" y="73022"/>
                  </a:cubicBezTo>
                  <a:cubicBezTo>
                    <a:pt x="112313" y="72220"/>
                    <a:pt x="112206" y="71472"/>
                    <a:pt x="112099" y="70670"/>
                  </a:cubicBezTo>
                  <a:lnTo>
                    <a:pt x="112046" y="70082"/>
                  </a:lnTo>
                  <a:lnTo>
                    <a:pt x="111939" y="69494"/>
                  </a:lnTo>
                  <a:lnTo>
                    <a:pt x="111725" y="68371"/>
                  </a:lnTo>
                  <a:cubicBezTo>
                    <a:pt x="111618" y="67944"/>
                    <a:pt x="111618" y="67569"/>
                    <a:pt x="111458" y="67195"/>
                  </a:cubicBezTo>
                  <a:lnTo>
                    <a:pt x="111405" y="66928"/>
                  </a:lnTo>
                  <a:lnTo>
                    <a:pt x="112153" y="66767"/>
                  </a:lnTo>
                  <a:close/>
                  <a:moveTo>
                    <a:pt x="126907" y="63774"/>
                  </a:moveTo>
                  <a:cubicBezTo>
                    <a:pt x="126907" y="63881"/>
                    <a:pt x="126960" y="63988"/>
                    <a:pt x="126960" y="64095"/>
                  </a:cubicBezTo>
                  <a:cubicBezTo>
                    <a:pt x="127121" y="64843"/>
                    <a:pt x="127281" y="65538"/>
                    <a:pt x="127388" y="66286"/>
                  </a:cubicBezTo>
                  <a:lnTo>
                    <a:pt x="127548" y="67355"/>
                  </a:lnTo>
                  <a:lnTo>
                    <a:pt x="127602" y="67890"/>
                  </a:lnTo>
                  <a:lnTo>
                    <a:pt x="127655" y="68478"/>
                  </a:lnTo>
                  <a:cubicBezTo>
                    <a:pt x="127709" y="69173"/>
                    <a:pt x="127816" y="69921"/>
                    <a:pt x="127816" y="70670"/>
                  </a:cubicBezTo>
                  <a:cubicBezTo>
                    <a:pt x="127816" y="71365"/>
                    <a:pt x="127869" y="72113"/>
                    <a:pt x="127869" y="72862"/>
                  </a:cubicBezTo>
                  <a:lnTo>
                    <a:pt x="127762" y="75053"/>
                  </a:lnTo>
                  <a:lnTo>
                    <a:pt x="127602" y="77245"/>
                  </a:lnTo>
                  <a:cubicBezTo>
                    <a:pt x="127548" y="77940"/>
                    <a:pt x="127442" y="78688"/>
                    <a:pt x="127335" y="79437"/>
                  </a:cubicBezTo>
                  <a:lnTo>
                    <a:pt x="126960" y="81575"/>
                  </a:lnTo>
                  <a:cubicBezTo>
                    <a:pt x="126436" y="84194"/>
                    <a:pt x="125656" y="86711"/>
                    <a:pt x="124518" y="89075"/>
                  </a:cubicBezTo>
                  <a:lnTo>
                    <a:pt x="124518" y="89075"/>
                  </a:lnTo>
                  <a:lnTo>
                    <a:pt x="124822" y="85424"/>
                  </a:lnTo>
                  <a:lnTo>
                    <a:pt x="114505" y="87402"/>
                  </a:lnTo>
                  <a:cubicBezTo>
                    <a:pt x="116590" y="80506"/>
                    <a:pt x="116857" y="73182"/>
                    <a:pt x="115307" y="66126"/>
                  </a:cubicBezTo>
                  <a:cubicBezTo>
                    <a:pt x="119209" y="65378"/>
                    <a:pt x="123165" y="64576"/>
                    <a:pt x="126907" y="63774"/>
                  </a:cubicBezTo>
                  <a:close/>
                  <a:moveTo>
                    <a:pt x="95314" y="69868"/>
                  </a:moveTo>
                  <a:lnTo>
                    <a:pt x="95314" y="69868"/>
                  </a:lnTo>
                  <a:cubicBezTo>
                    <a:pt x="96757" y="77031"/>
                    <a:pt x="96330" y="84408"/>
                    <a:pt x="93978" y="91304"/>
                  </a:cubicBezTo>
                  <a:lnTo>
                    <a:pt x="93015" y="91464"/>
                  </a:lnTo>
                  <a:cubicBezTo>
                    <a:pt x="93176" y="91037"/>
                    <a:pt x="93336" y="90556"/>
                    <a:pt x="93497" y="90128"/>
                  </a:cubicBezTo>
                  <a:cubicBezTo>
                    <a:pt x="93764" y="89380"/>
                    <a:pt x="93978" y="88631"/>
                    <a:pt x="94191" y="87829"/>
                  </a:cubicBezTo>
                  <a:cubicBezTo>
                    <a:pt x="94993" y="84729"/>
                    <a:pt x="95421" y="81522"/>
                    <a:pt x="95474" y="78261"/>
                  </a:cubicBezTo>
                  <a:cubicBezTo>
                    <a:pt x="95474" y="77459"/>
                    <a:pt x="95421" y="76657"/>
                    <a:pt x="95368" y="75855"/>
                  </a:cubicBezTo>
                  <a:cubicBezTo>
                    <a:pt x="95368" y="75053"/>
                    <a:pt x="95261" y="74251"/>
                    <a:pt x="95154" y="73450"/>
                  </a:cubicBezTo>
                  <a:lnTo>
                    <a:pt x="95100" y="72862"/>
                  </a:lnTo>
                  <a:lnTo>
                    <a:pt x="94993" y="72274"/>
                  </a:lnTo>
                  <a:lnTo>
                    <a:pt x="94780" y="71097"/>
                  </a:lnTo>
                  <a:cubicBezTo>
                    <a:pt x="94726" y="70723"/>
                    <a:pt x="94673" y="70349"/>
                    <a:pt x="94566" y="70028"/>
                  </a:cubicBezTo>
                  <a:lnTo>
                    <a:pt x="95314" y="69868"/>
                  </a:lnTo>
                  <a:close/>
                  <a:moveTo>
                    <a:pt x="110175" y="67142"/>
                  </a:moveTo>
                  <a:cubicBezTo>
                    <a:pt x="110282" y="67623"/>
                    <a:pt x="110389" y="68104"/>
                    <a:pt x="110442" y="68585"/>
                  </a:cubicBezTo>
                  <a:lnTo>
                    <a:pt x="110603" y="69708"/>
                  </a:lnTo>
                  <a:lnTo>
                    <a:pt x="110656" y="70242"/>
                  </a:lnTo>
                  <a:lnTo>
                    <a:pt x="110710" y="70830"/>
                  </a:lnTo>
                  <a:cubicBezTo>
                    <a:pt x="110710" y="71579"/>
                    <a:pt x="110817" y="72327"/>
                    <a:pt x="110870" y="73075"/>
                  </a:cubicBezTo>
                  <a:cubicBezTo>
                    <a:pt x="110870" y="73824"/>
                    <a:pt x="110870" y="74572"/>
                    <a:pt x="110870" y="75374"/>
                  </a:cubicBezTo>
                  <a:lnTo>
                    <a:pt x="110817" y="77619"/>
                  </a:lnTo>
                  <a:lnTo>
                    <a:pt x="110656" y="79864"/>
                  </a:lnTo>
                  <a:cubicBezTo>
                    <a:pt x="110549" y="80613"/>
                    <a:pt x="110442" y="81361"/>
                    <a:pt x="110389" y="82110"/>
                  </a:cubicBezTo>
                  <a:lnTo>
                    <a:pt x="110015" y="84355"/>
                  </a:lnTo>
                  <a:cubicBezTo>
                    <a:pt x="109480" y="87028"/>
                    <a:pt x="108678" y="89593"/>
                    <a:pt x="107609" y="92106"/>
                  </a:cubicBezTo>
                  <a:lnTo>
                    <a:pt x="108090" y="88631"/>
                  </a:lnTo>
                  <a:lnTo>
                    <a:pt x="108090" y="88631"/>
                  </a:lnTo>
                  <a:lnTo>
                    <a:pt x="97613" y="90663"/>
                  </a:lnTo>
                  <a:cubicBezTo>
                    <a:pt x="99644" y="83713"/>
                    <a:pt x="99911" y="76443"/>
                    <a:pt x="98468" y="69387"/>
                  </a:cubicBezTo>
                  <a:cubicBezTo>
                    <a:pt x="101943" y="68745"/>
                    <a:pt x="105952" y="67997"/>
                    <a:pt x="110175" y="67142"/>
                  </a:cubicBezTo>
                  <a:close/>
                  <a:moveTo>
                    <a:pt x="77299" y="63827"/>
                  </a:moveTo>
                  <a:cubicBezTo>
                    <a:pt x="80560" y="65164"/>
                    <a:pt x="83607" y="67035"/>
                    <a:pt x="86280" y="69333"/>
                  </a:cubicBezTo>
                  <a:cubicBezTo>
                    <a:pt x="87228" y="70236"/>
                    <a:pt x="88518" y="70720"/>
                    <a:pt x="89830" y="70720"/>
                  </a:cubicBezTo>
                  <a:cubicBezTo>
                    <a:pt x="90072" y="70720"/>
                    <a:pt x="90315" y="70703"/>
                    <a:pt x="90556" y="70670"/>
                  </a:cubicBezTo>
                  <a:cubicBezTo>
                    <a:pt x="91305" y="70563"/>
                    <a:pt x="92267" y="70403"/>
                    <a:pt x="93336" y="70242"/>
                  </a:cubicBezTo>
                  <a:cubicBezTo>
                    <a:pt x="93390" y="70616"/>
                    <a:pt x="93443" y="70991"/>
                    <a:pt x="93497" y="71365"/>
                  </a:cubicBezTo>
                  <a:lnTo>
                    <a:pt x="93603" y="72487"/>
                  </a:lnTo>
                  <a:lnTo>
                    <a:pt x="93710" y="73075"/>
                  </a:lnTo>
                  <a:lnTo>
                    <a:pt x="93764" y="73663"/>
                  </a:lnTo>
                  <a:cubicBezTo>
                    <a:pt x="93764" y="74412"/>
                    <a:pt x="93871" y="75214"/>
                    <a:pt x="93924" y="75962"/>
                  </a:cubicBezTo>
                  <a:cubicBezTo>
                    <a:pt x="93924" y="76764"/>
                    <a:pt x="93924" y="77512"/>
                    <a:pt x="93924" y="78314"/>
                  </a:cubicBezTo>
                  <a:lnTo>
                    <a:pt x="93871" y="80613"/>
                  </a:lnTo>
                  <a:lnTo>
                    <a:pt x="93710" y="82965"/>
                  </a:lnTo>
                  <a:cubicBezTo>
                    <a:pt x="93603" y="83713"/>
                    <a:pt x="93497" y="84462"/>
                    <a:pt x="93443" y="85263"/>
                  </a:cubicBezTo>
                  <a:lnTo>
                    <a:pt x="93069" y="87562"/>
                  </a:lnTo>
                  <a:cubicBezTo>
                    <a:pt x="92588" y="90075"/>
                    <a:pt x="91893" y="92534"/>
                    <a:pt x="90931" y="94886"/>
                  </a:cubicBezTo>
                  <a:lnTo>
                    <a:pt x="91305" y="91839"/>
                  </a:lnTo>
                  <a:lnTo>
                    <a:pt x="79117" y="94137"/>
                  </a:lnTo>
                  <a:cubicBezTo>
                    <a:pt x="81469" y="86119"/>
                    <a:pt x="82271" y="74305"/>
                    <a:pt x="77299" y="63827"/>
                  </a:cubicBezTo>
                  <a:close/>
                  <a:moveTo>
                    <a:pt x="73397" y="63507"/>
                  </a:moveTo>
                  <a:cubicBezTo>
                    <a:pt x="79331" y="74251"/>
                    <a:pt x="78048" y="87241"/>
                    <a:pt x="75428" y="94832"/>
                  </a:cubicBezTo>
                  <a:lnTo>
                    <a:pt x="75482" y="94832"/>
                  </a:lnTo>
                  <a:lnTo>
                    <a:pt x="74519" y="95046"/>
                  </a:lnTo>
                  <a:cubicBezTo>
                    <a:pt x="74680" y="94565"/>
                    <a:pt x="74894" y="94084"/>
                    <a:pt x="75054" y="93603"/>
                  </a:cubicBezTo>
                  <a:cubicBezTo>
                    <a:pt x="75268" y="92854"/>
                    <a:pt x="75535" y="92052"/>
                    <a:pt x="75696" y="91251"/>
                  </a:cubicBezTo>
                  <a:cubicBezTo>
                    <a:pt x="76497" y="88043"/>
                    <a:pt x="76925" y="84729"/>
                    <a:pt x="76978" y="81415"/>
                  </a:cubicBezTo>
                  <a:lnTo>
                    <a:pt x="76872" y="78956"/>
                  </a:lnTo>
                  <a:cubicBezTo>
                    <a:pt x="76872" y="78100"/>
                    <a:pt x="76765" y="77298"/>
                    <a:pt x="76658" y="76443"/>
                  </a:cubicBezTo>
                  <a:lnTo>
                    <a:pt x="76604" y="75855"/>
                  </a:lnTo>
                  <a:lnTo>
                    <a:pt x="76497" y="75214"/>
                  </a:lnTo>
                  <a:lnTo>
                    <a:pt x="76284" y="73984"/>
                  </a:lnTo>
                  <a:cubicBezTo>
                    <a:pt x="76177" y="73610"/>
                    <a:pt x="76177" y="73182"/>
                    <a:pt x="76016" y="72808"/>
                  </a:cubicBezTo>
                  <a:lnTo>
                    <a:pt x="75696" y="71579"/>
                  </a:lnTo>
                  <a:cubicBezTo>
                    <a:pt x="75001" y="68799"/>
                    <a:pt x="73878" y="66126"/>
                    <a:pt x="72381" y="63667"/>
                  </a:cubicBezTo>
                  <a:lnTo>
                    <a:pt x="73397" y="63507"/>
                  </a:lnTo>
                  <a:close/>
                  <a:moveTo>
                    <a:pt x="72167" y="63667"/>
                  </a:moveTo>
                  <a:cubicBezTo>
                    <a:pt x="73237" y="66340"/>
                    <a:pt x="74038" y="69066"/>
                    <a:pt x="74573" y="71846"/>
                  </a:cubicBezTo>
                  <a:cubicBezTo>
                    <a:pt x="74733" y="72648"/>
                    <a:pt x="74894" y="73396"/>
                    <a:pt x="75001" y="74198"/>
                  </a:cubicBezTo>
                  <a:lnTo>
                    <a:pt x="75161" y="75427"/>
                  </a:lnTo>
                  <a:lnTo>
                    <a:pt x="75214" y="76015"/>
                  </a:lnTo>
                  <a:lnTo>
                    <a:pt x="75268" y="76603"/>
                  </a:lnTo>
                  <a:cubicBezTo>
                    <a:pt x="75321" y="77405"/>
                    <a:pt x="75375" y="78207"/>
                    <a:pt x="75428" y="79009"/>
                  </a:cubicBezTo>
                  <a:lnTo>
                    <a:pt x="75482" y="81415"/>
                  </a:lnTo>
                  <a:lnTo>
                    <a:pt x="75375" y="83820"/>
                  </a:lnTo>
                  <a:lnTo>
                    <a:pt x="75214" y="86226"/>
                  </a:lnTo>
                  <a:cubicBezTo>
                    <a:pt x="75161" y="87028"/>
                    <a:pt x="75054" y="87776"/>
                    <a:pt x="74947" y="88578"/>
                  </a:cubicBezTo>
                  <a:lnTo>
                    <a:pt x="74573" y="90983"/>
                  </a:lnTo>
                  <a:cubicBezTo>
                    <a:pt x="74092" y="93549"/>
                    <a:pt x="73397" y="96062"/>
                    <a:pt x="72488" y="98521"/>
                  </a:cubicBezTo>
                  <a:lnTo>
                    <a:pt x="72916" y="95313"/>
                  </a:lnTo>
                  <a:lnTo>
                    <a:pt x="62011" y="97398"/>
                  </a:lnTo>
                  <a:cubicBezTo>
                    <a:pt x="62385" y="96382"/>
                    <a:pt x="62759" y="95367"/>
                    <a:pt x="63026" y="94351"/>
                  </a:cubicBezTo>
                  <a:cubicBezTo>
                    <a:pt x="64523" y="88364"/>
                    <a:pt x="64844" y="78581"/>
                    <a:pt x="57948" y="65591"/>
                  </a:cubicBezTo>
                  <a:lnTo>
                    <a:pt x="72167" y="63667"/>
                  </a:lnTo>
                  <a:close/>
                  <a:moveTo>
                    <a:pt x="6950" y="62117"/>
                  </a:moveTo>
                  <a:lnTo>
                    <a:pt x="58055" y="69280"/>
                  </a:lnTo>
                  <a:cubicBezTo>
                    <a:pt x="60407" y="74091"/>
                    <a:pt x="61850" y="79330"/>
                    <a:pt x="62278" y="84675"/>
                  </a:cubicBezTo>
                  <a:lnTo>
                    <a:pt x="9730" y="75321"/>
                  </a:lnTo>
                  <a:lnTo>
                    <a:pt x="62331" y="85745"/>
                  </a:lnTo>
                  <a:cubicBezTo>
                    <a:pt x="62385" y="86760"/>
                    <a:pt x="62331" y="87776"/>
                    <a:pt x="62331" y="88685"/>
                  </a:cubicBezTo>
                  <a:lnTo>
                    <a:pt x="35175" y="83927"/>
                  </a:lnTo>
                  <a:lnTo>
                    <a:pt x="62278" y="89647"/>
                  </a:lnTo>
                  <a:cubicBezTo>
                    <a:pt x="62118" y="91037"/>
                    <a:pt x="61904" y="92480"/>
                    <a:pt x="61530" y="93870"/>
                  </a:cubicBezTo>
                  <a:cubicBezTo>
                    <a:pt x="61156" y="95416"/>
                    <a:pt x="60571" y="96962"/>
                    <a:pt x="59878" y="98455"/>
                  </a:cubicBezTo>
                  <a:lnTo>
                    <a:pt x="59878" y="98455"/>
                  </a:lnTo>
                  <a:lnTo>
                    <a:pt x="9784" y="85370"/>
                  </a:lnTo>
                  <a:lnTo>
                    <a:pt x="59445" y="99376"/>
                  </a:lnTo>
                  <a:cubicBezTo>
                    <a:pt x="59284" y="99750"/>
                    <a:pt x="59071" y="100124"/>
                    <a:pt x="58857" y="100445"/>
                  </a:cubicBezTo>
                  <a:cubicBezTo>
                    <a:pt x="41056" y="96276"/>
                    <a:pt x="23468" y="91197"/>
                    <a:pt x="6202" y="85157"/>
                  </a:cubicBezTo>
                  <a:lnTo>
                    <a:pt x="6469" y="83927"/>
                  </a:lnTo>
                  <a:cubicBezTo>
                    <a:pt x="6576" y="83339"/>
                    <a:pt x="6736" y="82698"/>
                    <a:pt x="6843" y="82110"/>
                  </a:cubicBezTo>
                  <a:lnTo>
                    <a:pt x="56772" y="93389"/>
                  </a:lnTo>
                  <a:lnTo>
                    <a:pt x="56772" y="93389"/>
                  </a:lnTo>
                  <a:lnTo>
                    <a:pt x="7057" y="81147"/>
                  </a:lnTo>
                  <a:cubicBezTo>
                    <a:pt x="7645" y="77726"/>
                    <a:pt x="7859" y="74251"/>
                    <a:pt x="7752" y="70830"/>
                  </a:cubicBezTo>
                  <a:lnTo>
                    <a:pt x="7752" y="70830"/>
                  </a:lnTo>
                  <a:lnTo>
                    <a:pt x="35122" y="75107"/>
                  </a:lnTo>
                  <a:lnTo>
                    <a:pt x="35122" y="75107"/>
                  </a:lnTo>
                  <a:lnTo>
                    <a:pt x="7699" y="69761"/>
                  </a:lnTo>
                  <a:cubicBezTo>
                    <a:pt x="7699" y="69013"/>
                    <a:pt x="7645" y="68211"/>
                    <a:pt x="7592" y="67516"/>
                  </a:cubicBezTo>
                  <a:lnTo>
                    <a:pt x="7592" y="67516"/>
                  </a:lnTo>
                  <a:lnTo>
                    <a:pt x="21384" y="69387"/>
                  </a:lnTo>
                  <a:lnTo>
                    <a:pt x="21384" y="69387"/>
                  </a:lnTo>
                  <a:lnTo>
                    <a:pt x="7485" y="66554"/>
                  </a:lnTo>
                  <a:cubicBezTo>
                    <a:pt x="7431" y="65698"/>
                    <a:pt x="7325" y="64950"/>
                    <a:pt x="7271" y="64255"/>
                  </a:cubicBezTo>
                  <a:lnTo>
                    <a:pt x="7271" y="64255"/>
                  </a:lnTo>
                  <a:lnTo>
                    <a:pt x="56237" y="71044"/>
                  </a:lnTo>
                  <a:lnTo>
                    <a:pt x="7111" y="63239"/>
                  </a:lnTo>
                  <a:cubicBezTo>
                    <a:pt x="7057" y="62812"/>
                    <a:pt x="7004" y="62437"/>
                    <a:pt x="6950" y="62117"/>
                  </a:cubicBezTo>
                  <a:close/>
                  <a:moveTo>
                    <a:pt x="4866" y="84141"/>
                  </a:moveTo>
                  <a:lnTo>
                    <a:pt x="4598" y="85531"/>
                  </a:lnTo>
                  <a:cubicBezTo>
                    <a:pt x="4491" y="85905"/>
                    <a:pt x="4705" y="86279"/>
                    <a:pt x="5079" y="86386"/>
                  </a:cubicBezTo>
                  <a:cubicBezTo>
                    <a:pt x="22399" y="92480"/>
                    <a:pt x="40093" y="97612"/>
                    <a:pt x="58001" y="101782"/>
                  </a:cubicBezTo>
                  <a:cubicBezTo>
                    <a:pt x="57627" y="102316"/>
                    <a:pt x="57306" y="102690"/>
                    <a:pt x="57039" y="103011"/>
                  </a:cubicBezTo>
                  <a:cubicBezTo>
                    <a:pt x="32556" y="98307"/>
                    <a:pt x="1765" y="86600"/>
                    <a:pt x="1765" y="86600"/>
                  </a:cubicBezTo>
                  <a:cubicBezTo>
                    <a:pt x="1284" y="84569"/>
                    <a:pt x="3315" y="84194"/>
                    <a:pt x="4866" y="84141"/>
                  </a:cubicBezTo>
                  <a:close/>
                  <a:moveTo>
                    <a:pt x="99751" y="0"/>
                  </a:moveTo>
                  <a:lnTo>
                    <a:pt x="31915" y="3849"/>
                  </a:lnTo>
                  <a:cubicBezTo>
                    <a:pt x="31647" y="3902"/>
                    <a:pt x="31380" y="4063"/>
                    <a:pt x="31220" y="4330"/>
                  </a:cubicBezTo>
                  <a:cubicBezTo>
                    <a:pt x="31059" y="4758"/>
                    <a:pt x="31059" y="5239"/>
                    <a:pt x="31273" y="5667"/>
                  </a:cubicBezTo>
                  <a:cubicBezTo>
                    <a:pt x="31599" y="6085"/>
                    <a:pt x="32126" y="6382"/>
                    <a:pt x="32645" y="6382"/>
                  </a:cubicBezTo>
                  <a:cubicBezTo>
                    <a:pt x="32723" y="6382"/>
                    <a:pt x="32800" y="6375"/>
                    <a:pt x="32877" y="6361"/>
                  </a:cubicBezTo>
                  <a:cubicBezTo>
                    <a:pt x="33518" y="6361"/>
                    <a:pt x="34106" y="6361"/>
                    <a:pt x="34748" y="6255"/>
                  </a:cubicBezTo>
                  <a:lnTo>
                    <a:pt x="34748" y="6255"/>
                  </a:lnTo>
                  <a:cubicBezTo>
                    <a:pt x="35657" y="9034"/>
                    <a:pt x="35603" y="11974"/>
                    <a:pt x="34694" y="14701"/>
                  </a:cubicBezTo>
                  <a:lnTo>
                    <a:pt x="34320" y="14701"/>
                  </a:lnTo>
                  <a:cubicBezTo>
                    <a:pt x="34197" y="14691"/>
                    <a:pt x="34076" y="14687"/>
                    <a:pt x="33956" y="14687"/>
                  </a:cubicBezTo>
                  <a:cubicBezTo>
                    <a:pt x="33398" y="14687"/>
                    <a:pt x="32870" y="14783"/>
                    <a:pt x="32342" y="14915"/>
                  </a:cubicBezTo>
                  <a:lnTo>
                    <a:pt x="24858" y="15396"/>
                  </a:lnTo>
                  <a:cubicBezTo>
                    <a:pt x="24698" y="15396"/>
                    <a:pt x="24538" y="15449"/>
                    <a:pt x="24431" y="15503"/>
                  </a:cubicBezTo>
                  <a:cubicBezTo>
                    <a:pt x="21758" y="16839"/>
                    <a:pt x="19887" y="20421"/>
                    <a:pt x="19887" y="24483"/>
                  </a:cubicBezTo>
                  <a:cubicBezTo>
                    <a:pt x="19887" y="27210"/>
                    <a:pt x="20742" y="30417"/>
                    <a:pt x="23041" y="32395"/>
                  </a:cubicBezTo>
                  <a:lnTo>
                    <a:pt x="12136" y="33197"/>
                  </a:lnTo>
                  <a:cubicBezTo>
                    <a:pt x="11922" y="33197"/>
                    <a:pt x="11708" y="33250"/>
                    <a:pt x="11548" y="33357"/>
                  </a:cubicBezTo>
                  <a:cubicBezTo>
                    <a:pt x="8821" y="34961"/>
                    <a:pt x="7057" y="39184"/>
                    <a:pt x="7111" y="44102"/>
                  </a:cubicBezTo>
                  <a:cubicBezTo>
                    <a:pt x="7111" y="48432"/>
                    <a:pt x="8714" y="53617"/>
                    <a:pt x="12991" y="55435"/>
                  </a:cubicBezTo>
                  <a:lnTo>
                    <a:pt x="1658" y="56557"/>
                  </a:lnTo>
                  <a:cubicBezTo>
                    <a:pt x="1017" y="56611"/>
                    <a:pt x="482" y="57038"/>
                    <a:pt x="322" y="57680"/>
                  </a:cubicBezTo>
                  <a:cubicBezTo>
                    <a:pt x="1" y="58642"/>
                    <a:pt x="161" y="59711"/>
                    <a:pt x="749" y="60567"/>
                  </a:cubicBezTo>
                  <a:cubicBezTo>
                    <a:pt x="1250" y="61268"/>
                    <a:pt x="2033" y="61641"/>
                    <a:pt x="2878" y="61641"/>
                  </a:cubicBezTo>
                  <a:cubicBezTo>
                    <a:pt x="2934" y="61641"/>
                    <a:pt x="2991" y="61639"/>
                    <a:pt x="3048" y="61636"/>
                  </a:cubicBezTo>
                  <a:cubicBezTo>
                    <a:pt x="3796" y="61636"/>
                    <a:pt x="4545" y="61582"/>
                    <a:pt x="5293" y="61475"/>
                  </a:cubicBezTo>
                  <a:lnTo>
                    <a:pt x="5293" y="61475"/>
                  </a:lnTo>
                  <a:cubicBezTo>
                    <a:pt x="5881" y="64843"/>
                    <a:pt x="7164" y="73717"/>
                    <a:pt x="5186" y="82644"/>
                  </a:cubicBezTo>
                  <a:lnTo>
                    <a:pt x="5079" y="82644"/>
                  </a:lnTo>
                  <a:cubicBezTo>
                    <a:pt x="3048" y="82644"/>
                    <a:pt x="1605" y="83179"/>
                    <a:pt x="803" y="84141"/>
                  </a:cubicBezTo>
                  <a:cubicBezTo>
                    <a:pt x="215" y="84943"/>
                    <a:pt x="54" y="86012"/>
                    <a:pt x="322" y="86974"/>
                  </a:cubicBezTo>
                  <a:cubicBezTo>
                    <a:pt x="429" y="87455"/>
                    <a:pt x="803" y="87829"/>
                    <a:pt x="1284" y="88043"/>
                  </a:cubicBezTo>
                  <a:cubicBezTo>
                    <a:pt x="1551" y="88150"/>
                    <a:pt x="32877" y="100017"/>
                    <a:pt x="57253" y="104561"/>
                  </a:cubicBezTo>
                  <a:cubicBezTo>
                    <a:pt x="57306" y="104588"/>
                    <a:pt x="57360" y="104601"/>
                    <a:pt x="57413" y="104601"/>
                  </a:cubicBezTo>
                  <a:cubicBezTo>
                    <a:pt x="57467" y="104601"/>
                    <a:pt x="57520" y="104588"/>
                    <a:pt x="57574" y="104561"/>
                  </a:cubicBezTo>
                  <a:lnTo>
                    <a:pt x="57788" y="104561"/>
                  </a:lnTo>
                  <a:cubicBezTo>
                    <a:pt x="61102" y="103973"/>
                    <a:pt x="137972" y="89593"/>
                    <a:pt x="148129" y="87188"/>
                  </a:cubicBezTo>
                  <a:cubicBezTo>
                    <a:pt x="154865" y="85638"/>
                    <a:pt x="157324" y="76283"/>
                    <a:pt x="157324" y="68050"/>
                  </a:cubicBezTo>
                  <a:cubicBezTo>
                    <a:pt x="157377" y="62170"/>
                    <a:pt x="156041" y="54205"/>
                    <a:pt x="152299" y="51212"/>
                  </a:cubicBezTo>
                  <a:cubicBezTo>
                    <a:pt x="152032" y="51051"/>
                    <a:pt x="151764" y="50944"/>
                    <a:pt x="151444" y="50891"/>
                  </a:cubicBezTo>
                  <a:lnTo>
                    <a:pt x="140645" y="50142"/>
                  </a:lnTo>
                  <a:cubicBezTo>
                    <a:pt x="139895" y="49767"/>
                    <a:pt x="139063" y="49598"/>
                    <a:pt x="138221" y="49598"/>
                  </a:cubicBezTo>
                  <a:cubicBezTo>
                    <a:pt x="138102" y="49598"/>
                    <a:pt x="137984" y="49601"/>
                    <a:pt x="137866" y="49608"/>
                  </a:cubicBezTo>
                  <a:lnTo>
                    <a:pt x="137384" y="49608"/>
                  </a:lnTo>
                  <a:cubicBezTo>
                    <a:pt x="135834" y="44530"/>
                    <a:pt x="136796" y="39505"/>
                    <a:pt x="137331" y="37420"/>
                  </a:cubicBezTo>
                  <a:cubicBezTo>
                    <a:pt x="137759" y="37420"/>
                    <a:pt x="138347" y="37473"/>
                    <a:pt x="138935" y="37473"/>
                  </a:cubicBezTo>
                  <a:lnTo>
                    <a:pt x="139309" y="37473"/>
                  </a:lnTo>
                  <a:cubicBezTo>
                    <a:pt x="139359" y="37477"/>
                    <a:pt x="139410" y="37478"/>
                    <a:pt x="139460" y="37478"/>
                  </a:cubicBezTo>
                  <a:cubicBezTo>
                    <a:pt x="140210" y="37478"/>
                    <a:pt x="140943" y="37109"/>
                    <a:pt x="141394" y="36458"/>
                  </a:cubicBezTo>
                  <a:cubicBezTo>
                    <a:pt x="141768" y="35870"/>
                    <a:pt x="141821" y="35068"/>
                    <a:pt x="141554" y="34426"/>
                  </a:cubicBezTo>
                  <a:cubicBezTo>
                    <a:pt x="141501" y="34266"/>
                    <a:pt x="141394" y="34105"/>
                    <a:pt x="141287" y="33999"/>
                  </a:cubicBezTo>
                  <a:cubicBezTo>
                    <a:pt x="147381" y="32609"/>
                    <a:pt x="151444" y="31593"/>
                    <a:pt x="151550" y="31593"/>
                  </a:cubicBezTo>
                  <a:cubicBezTo>
                    <a:pt x="151871" y="31486"/>
                    <a:pt x="152192" y="31272"/>
                    <a:pt x="152352" y="30898"/>
                  </a:cubicBezTo>
                  <a:cubicBezTo>
                    <a:pt x="152566" y="30364"/>
                    <a:pt x="152513" y="29722"/>
                    <a:pt x="152192" y="29241"/>
                  </a:cubicBezTo>
                  <a:cubicBezTo>
                    <a:pt x="151711" y="28493"/>
                    <a:pt x="150642" y="28118"/>
                    <a:pt x="148878" y="28118"/>
                  </a:cubicBezTo>
                  <a:lnTo>
                    <a:pt x="148183" y="28118"/>
                  </a:lnTo>
                  <a:cubicBezTo>
                    <a:pt x="146793" y="24056"/>
                    <a:pt x="147755" y="19993"/>
                    <a:pt x="148290" y="18336"/>
                  </a:cubicBezTo>
                  <a:cubicBezTo>
                    <a:pt x="148771" y="18336"/>
                    <a:pt x="149305" y="18389"/>
                    <a:pt x="149947" y="18389"/>
                  </a:cubicBezTo>
                  <a:lnTo>
                    <a:pt x="150428" y="18389"/>
                  </a:lnTo>
                  <a:cubicBezTo>
                    <a:pt x="150479" y="18393"/>
                    <a:pt x="150529" y="18394"/>
                    <a:pt x="150580" y="18394"/>
                  </a:cubicBezTo>
                  <a:cubicBezTo>
                    <a:pt x="151330" y="18394"/>
                    <a:pt x="152059" y="18028"/>
                    <a:pt x="152459" y="17427"/>
                  </a:cubicBezTo>
                  <a:cubicBezTo>
                    <a:pt x="152780" y="16892"/>
                    <a:pt x="152833" y="16197"/>
                    <a:pt x="152566" y="15663"/>
                  </a:cubicBezTo>
                  <a:cubicBezTo>
                    <a:pt x="152352" y="15289"/>
                    <a:pt x="151978" y="15021"/>
                    <a:pt x="151550" y="14968"/>
                  </a:cubicBezTo>
                  <a:lnTo>
                    <a:pt x="140004" y="14647"/>
                  </a:lnTo>
                  <a:cubicBezTo>
                    <a:pt x="141287" y="12990"/>
                    <a:pt x="141982" y="10959"/>
                    <a:pt x="141982" y="8820"/>
                  </a:cubicBezTo>
                  <a:cubicBezTo>
                    <a:pt x="141982" y="5720"/>
                    <a:pt x="140752" y="2994"/>
                    <a:pt x="138774" y="1818"/>
                  </a:cubicBezTo>
                  <a:cubicBezTo>
                    <a:pt x="138614" y="1764"/>
                    <a:pt x="138507" y="1657"/>
                    <a:pt x="138347" y="1604"/>
                  </a:cubicBezTo>
                  <a:cubicBezTo>
                    <a:pt x="138240" y="1550"/>
                    <a:pt x="138133" y="1550"/>
                    <a:pt x="138026" y="1550"/>
                  </a:cubicBezTo>
                  <a:lnTo>
                    <a:pt x="99858" y="0"/>
                  </a:lnTo>
                  <a:close/>
                </a:path>
              </a:pathLst>
            </a:custGeom>
            <a:solidFill>
              <a:srgbClr val="483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34"/>
            <p:cNvSpPr/>
            <p:nvPr/>
          </p:nvSpPr>
          <p:spPr>
            <a:xfrm>
              <a:off x="2077325" y="4549400"/>
              <a:ext cx="526575" cy="122975"/>
            </a:xfrm>
            <a:custGeom>
              <a:avLst/>
              <a:gdLst/>
              <a:ahLst/>
              <a:cxnLst/>
              <a:rect l="l" t="t" r="r" b="b"/>
              <a:pathLst>
                <a:path w="21063" h="4919" extrusionOk="0">
                  <a:moveTo>
                    <a:pt x="1" y="0"/>
                  </a:moveTo>
                  <a:cubicBezTo>
                    <a:pt x="1711" y="481"/>
                    <a:pt x="3475" y="962"/>
                    <a:pt x="5186" y="1390"/>
                  </a:cubicBezTo>
                  <a:cubicBezTo>
                    <a:pt x="6950" y="1871"/>
                    <a:pt x="8714" y="2299"/>
                    <a:pt x="10425" y="2673"/>
                  </a:cubicBezTo>
                  <a:cubicBezTo>
                    <a:pt x="12189" y="3101"/>
                    <a:pt x="13953" y="3475"/>
                    <a:pt x="15717" y="3849"/>
                  </a:cubicBezTo>
                  <a:lnTo>
                    <a:pt x="18390" y="4384"/>
                  </a:lnTo>
                  <a:cubicBezTo>
                    <a:pt x="19245" y="4544"/>
                    <a:pt x="20154" y="4758"/>
                    <a:pt x="21062" y="4918"/>
                  </a:cubicBezTo>
                  <a:cubicBezTo>
                    <a:pt x="20207" y="4651"/>
                    <a:pt x="19298" y="4437"/>
                    <a:pt x="18443" y="4170"/>
                  </a:cubicBezTo>
                  <a:lnTo>
                    <a:pt x="15824" y="3475"/>
                  </a:lnTo>
                  <a:cubicBezTo>
                    <a:pt x="14060" y="3047"/>
                    <a:pt x="12296" y="2619"/>
                    <a:pt x="10585" y="2192"/>
                  </a:cubicBezTo>
                  <a:cubicBezTo>
                    <a:pt x="8821" y="1764"/>
                    <a:pt x="7057" y="1390"/>
                    <a:pt x="5293" y="1016"/>
                  </a:cubicBezTo>
                  <a:cubicBezTo>
                    <a:pt x="3529" y="642"/>
                    <a:pt x="1765" y="32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34"/>
            <p:cNvSpPr/>
            <p:nvPr/>
          </p:nvSpPr>
          <p:spPr>
            <a:xfrm>
              <a:off x="2331250" y="4462525"/>
              <a:ext cx="950200" cy="163075"/>
            </a:xfrm>
            <a:custGeom>
              <a:avLst/>
              <a:gdLst/>
              <a:ahLst/>
              <a:cxnLst/>
              <a:rect l="l" t="t" r="r" b="b"/>
              <a:pathLst>
                <a:path w="38008" h="6523" extrusionOk="0">
                  <a:moveTo>
                    <a:pt x="0" y="0"/>
                  </a:moveTo>
                  <a:lnTo>
                    <a:pt x="0" y="0"/>
                  </a:lnTo>
                  <a:cubicBezTo>
                    <a:pt x="3154" y="642"/>
                    <a:pt x="6308" y="1230"/>
                    <a:pt x="9462" y="1818"/>
                  </a:cubicBezTo>
                  <a:cubicBezTo>
                    <a:pt x="12616" y="2406"/>
                    <a:pt x="15770" y="2994"/>
                    <a:pt x="18977" y="3529"/>
                  </a:cubicBezTo>
                  <a:cubicBezTo>
                    <a:pt x="22131" y="4063"/>
                    <a:pt x="25285" y="4598"/>
                    <a:pt x="28493" y="5132"/>
                  </a:cubicBezTo>
                  <a:lnTo>
                    <a:pt x="33250" y="5881"/>
                  </a:lnTo>
                  <a:cubicBezTo>
                    <a:pt x="34854" y="6094"/>
                    <a:pt x="36404" y="6362"/>
                    <a:pt x="38008" y="6522"/>
                  </a:cubicBezTo>
                  <a:cubicBezTo>
                    <a:pt x="36458" y="6201"/>
                    <a:pt x="34854" y="5934"/>
                    <a:pt x="33304" y="5613"/>
                  </a:cubicBezTo>
                  <a:lnTo>
                    <a:pt x="28546" y="4705"/>
                  </a:lnTo>
                  <a:cubicBezTo>
                    <a:pt x="25392" y="4117"/>
                    <a:pt x="22238" y="3582"/>
                    <a:pt x="19031" y="2994"/>
                  </a:cubicBezTo>
                  <a:cubicBezTo>
                    <a:pt x="15877" y="2459"/>
                    <a:pt x="12723" y="1925"/>
                    <a:pt x="9516" y="1444"/>
                  </a:cubicBezTo>
                  <a:cubicBezTo>
                    <a:pt x="6362" y="909"/>
                    <a:pt x="3208" y="428"/>
                    <a:pt x="0" y="0"/>
                  </a:cubicBezTo>
                  <a:close/>
                </a:path>
              </a:pathLst>
            </a:custGeom>
            <a:solidFill>
              <a:srgbClr val="483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34"/>
            <p:cNvSpPr/>
            <p:nvPr/>
          </p:nvSpPr>
          <p:spPr>
            <a:xfrm>
              <a:off x="2514325" y="4352925"/>
              <a:ext cx="748425" cy="120325"/>
            </a:xfrm>
            <a:custGeom>
              <a:avLst/>
              <a:gdLst/>
              <a:ahLst/>
              <a:cxnLst/>
              <a:rect l="l" t="t" r="r" b="b"/>
              <a:pathLst>
                <a:path w="29937" h="4813" extrusionOk="0">
                  <a:moveTo>
                    <a:pt x="1" y="1"/>
                  </a:moveTo>
                  <a:lnTo>
                    <a:pt x="1" y="1"/>
                  </a:lnTo>
                  <a:cubicBezTo>
                    <a:pt x="2513" y="482"/>
                    <a:pt x="4972" y="963"/>
                    <a:pt x="7485" y="1391"/>
                  </a:cubicBezTo>
                  <a:cubicBezTo>
                    <a:pt x="9944" y="1819"/>
                    <a:pt x="12456" y="2246"/>
                    <a:pt x="14915" y="2674"/>
                  </a:cubicBezTo>
                  <a:cubicBezTo>
                    <a:pt x="17428" y="3101"/>
                    <a:pt x="19940" y="3476"/>
                    <a:pt x="22453" y="3796"/>
                  </a:cubicBezTo>
                  <a:lnTo>
                    <a:pt x="26195" y="4331"/>
                  </a:lnTo>
                  <a:cubicBezTo>
                    <a:pt x="27424" y="4491"/>
                    <a:pt x="28707" y="4705"/>
                    <a:pt x="29937" y="4812"/>
                  </a:cubicBezTo>
                  <a:cubicBezTo>
                    <a:pt x="28707" y="4598"/>
                    <a:pt x="27478" y="4331"/>
                    <a:pt x="26248" y="4117"/>
                  </a:cubicBezTo>
                  <a:lnTo>
                    <a:pt x="22506" y="3422"/>
                  </a:lnTo>
                  <a:cubicBezTo>
                    <a:pt x="19994" y="2995"/>
                    <a:pt x="17535" y="2567"/>
                    <a:pt x="15022" y="2139"/>
                  </a:cubicBezTo>
                  <a:cubicBezTo>
                    <a:pt x="12510" y="1712"/>
                    <a:pt x="10051" y="1391"/>
                    <a:pt x="7538" y="1017"/>
                  </a:cubicBezTo>
                  <a:cubicBezTo>
                    <a:pt x="5026" y="642"/>
                    <a:pt x="2567" y="268"/>
                    <a:pt x="1" y="1"/>
                  </a:cubicBezTo>
                  <a:close/>
                </a:path>
              </a:pathLst>
            </a:custGeom>
            <a:solidFill>
              <a:srgbClr val="483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34"/>
            <p:cNvSpPr/>
            <p:nvPr/>
          </p:nvSpPr>
          <p:spPr>
            <a:xfrm>
              <a:off x="4720750" y="3776950"/>
              <a:ext cx="450400" cy="85550"/>
            </a:xfrm>
            <a:custGeom>
              <a:avLst/>
              <a:gdLst/>
              <a:ahLst/>
              <a:cxnLst/>
              <a:rect l="l" t="t" r="r" b="b"/>
              <a:pathLst>
                <a:path w="18016" h="3422" extrusionOk="0">
                  <a:moveTo>
                    <a:pt x="18016" y="0"/>
                  </a:moveTo>
                  <a:cubicBezTo>
                    <a:pt x="16519" y="214"/>
                    <a:pt x="15022" y="481"/>
                    <a:pt x="13472" y="695"/>
                  </a:cubicBezTo>
                  <a:cubicBezTo>
                    <a:pt x="11975" y="909"/>
                    <a:pt x="10478" y="1230"/>
                    <a:pt x="8981" y="1497"/>
                  </a:cubicBezTo>
                  <a:cubicBezTo>
                    <a:pt x="7485" y="1764"/>
                    <a:pt x="5988" y="2085"/>
                    <a:pt x="4491" y="2406"/>
                  </a:cubicBezTo>
                  <a:cubicBezTo>
                    <a:pt x="2994" y="2726"/>
                    <a:pt x="1497" y="3047"/>
                    <a:pt x="1" y="3421"/>
                  </a:cubicBezTo>
                  <a:cubicBezTo>
                    <a:pt x="1497" y="3208"/>
                    <a:pt x="2994" y="2940"/>
                    <a:pt x="4544" y="2726"/>
                  </a:cubicBezTo>
                  <a:cubicBezTo>
                    <a:pt x="6041" y="2513"/>
                    <a:pt x="7538" y="2192"/>
                    <a:pt x="9035" y="1925"/>
                  </a:cubicBezTo>
                  <a:cubicBezTo>
                    <a:pt x="10532" y="1657"/>
                    <a:pt x="12028" y="1337"/>
                    <a:pt x="13525" y="1016"/>
                  </a:cubicBezTo>
                  <a:cubicBezTo>
                    <a:pt x="15022" y="695"/>
                    <a:pt x="16519" y="374"/>
                    <a:pt x="18016" y="0"/>
                  </a:cubicBezTo>
                  <a:close/>
                </a:path>
              </a:pathLst>
            </a:custGeom>
            <a:solidFill>
              <a:srgbClr val="483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34"/>
            <p:cNvSpPr/>
            <p:nvPr/>
          </p:nvSpPr>
          <p:spPr>
            <a:xfrm>
              <a:off x="4138075" y="3730175"/>
              <a:ext cx="815250" cy="117625"/>
            </a:xfrm>
            <a:custGeom>
              <a:avLst/>
              <a:gdLst/>
              <a:ahLst/>
              <a:cxnLst/>
              <a:rect l="l" t="t" r="r" b="b"/>
              <a:pathLst>
                <a:path w="32610" h="4705" extrusionOk="0">
                  <a:moveTo>
                    <a:pt x="32609" y="0"/>
                  </a:moveTo>
                  <a:lnTo>
                    <a:pt x="32609" y="0"/>
                  </a:lnTo>
                  <a:cubicBezTo>
                    <a:pt x="29883" y="267"/>
                    <a:pt x="27157" y="642"/>
                    <a:pt x="24430" y="1016"/>
                  </a:cubicBezTo>
                  <a:lnTo>
                    <a:pt x="16305" y="2138"/>
                  </a:lnTo>
                  <a:lnTo>
                    <a:pt x="8126" y="3368"/>
                  </a:lnTo>
                  <a:cubicBezTo>
                    <a:pt x="5453" y="3796"/>
                    <a:pt x="2727" y="4277"/>
                    <a:pt x="1" y="4704"/>
                  </a:cubicBezTo>
                  <a:cubicBezTo>
                    <a:pt x="2727" y="4437"/>
                    <a:pt x="5453" y="4063"/>
                    <a:pt x="8179" y="3689"/>
                  </a:cubicBezTo>
                  <a:lnTo>
                    <a:pt x="16358" y="2566"/>
                  </a:lnTo>
                  <a:lnTo>
                    <a:pt x="24484" y="1337"/>
                  </a:lnTo>
                  <a:cubicBezTo>
                    <a:pt x="27210" y="909"/>
                    <a:pt x="29883" y="428"/>
                    <a:pt x="32609" y="0"/>
                  </a:cubicBezTo>
                  <a:close/>
                </a:path>
              </a:pathLst>
            </a:custGeom>
            <a:solidFill>
              <a:srgbClr val="423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34"/>
            <p:cNvSpPr/>
            <p:nvPr/>
          </p:nvSpPr>
          <p:spPr>
            <a:xfrm>
              <a:off x="4154125" y="3666025"/>
              <a:ext cx="641500" cy="89550"/>
            </a:xfrm>
            <a:custGeom>
              <a:avLst/>
              <a:gdLst/>
              <a:ahLst/>
              <a:cxnLst/>
              <a:rect l="l" t="t" r="r" b="b"/>
              <a:pathLst>
                <a:path w="25660" h="3582" extrusionOk="0">
                  <a:moveTo>
                    <a:pt x="25659" y="0"/>
                  </a:moveTo>
                  <a:cubicBezTo>
                    <a:pt x="23521" y="214"/>
                    <a:pt x="21383" y="481"/>
                    <a:pt x="19244" y="749"/>
                  </a:cubicBezTo>
                  <a:cubicBezTo>
                    <a:pt x="17106" y="1016"/>
                    <a:pt x="14968" y="1283"/>
                    <a:pt x="12830" y="1551"/>
                  </a:cubicBezTo>
                  <a:cubicBezTo>
                    <a:pt x="10691" y="1871"/>
                    <a:pt x="8553" y="2192"/>
                    <a:pt x="6415" y="2513"/>
                  </a:cubicBezTo>
                  <a:cubicBezTo>
                    <a:pt x="4277" y="2833"/>
                    <a:pt x="2138" y="3154"/>
                    <a:pt x="0" y="3582"/>
                  </a:cubicBezTo>
                  <a:cubicBezTo>
                    <a:pt x="2192" y="3368"/>
                    <a:pt x="4330" y="3101"/>
                    <a:pt x="6468" y="2833"/>
                  </a:cubicBezTo>
                  <a:cubicBezTo>
                    <a:pt x="8607" y="2566"/>
                    <a:pt x="10745" y="2299"/>
                    <a:pt x="12883" y="1978"/>
                  </a:cubicBezTo>
                  <a:cubicBezTo>
                    <a:pt x="15021" y="1657"/>
                    <a:pt x="17160" y="1390"/>
                    <a:pt x="19298" y="1069"/>
                  </a:cubicBezTo>
                  <a:cubicBezTo>
                    <a:pt x="21383" y="695"/>
                    <a:pt x="23521" y="374"/>
                    <a:pt x="25659" y="0"/>
                  </a:cubicBezTo>
                  <a:close/>
                </a:path>
              </a:pathLst>
            </a:custGeom>
            <a:solidFill>
              <a:srgbClr val="483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34"/>
            <p:cNvSpPr/>
            <p:nvPr/>
          </p:nvSpPr>
          <p:spPr>
            <a:xfrm>
              <a:off x="5001400" y="3253075"/>
              <a:ext cx="445050" cy="72175"/>
            </a:xfrm>
            <a:custGeom>
              <a:avLst/>
              <a:gdLst/>
              <a:ahLst/>
              <a:cxnLst/>
              <a:rect l="l" t="t" r="r" b="b"/>
              <a:pathLst>
                <a:path w="17802" h="2887" extrusionOk="0">
                  <a:moveTo>
                    <a:pt x="17802" y="0"/>
                  </a:moveTo>
                  <a:cubicBezTo>
                    <a:pt x="16305" y="161"/>
                    <a:pt x="14808" y="374"/>
                    <a:pt x="13365" y="588"/>
                  </a:cubicBezTo>
                  <a:cubicBezTo>
                    <a:pt x="11868" y="802"/>
                    <a:pt x="10371" y="1069"/>
                    <a:pt x="8874" y="1283"/>
                  </a:cubicBezTo>
                  <a:cubicBezTo>
                    <a:pt x="7378" y="1497"/>
                    <a:pt x="5881" y="1764"/>
                    <a:pt x="4437" y="2032"/>
                  </a:cubicBezTo>
                  <a:cubicBezTo>
                    <a:pt x="2941" y="2299"/>
                    <a:pt x="1444" y="2566"/>
                    <a:pt x="1" y="2887"/>
                  </a:cubicBezTo>
                  <a:cubicBezTo>
                    <a:pt x="1497" y="2726"/>
                    <a:pt x="2994" y="2566"/>
                    <a:pt x="4437" y="2352"/>
                  </a:cubicBezTo>
                  <a:cubicBezTo>
                    <a:pt x="5934" y="2138"/>
                    <a:pt x="7431" y="1871"/>
                    <a:pt x="8928" y="1657"/>
                  </a:cubicBezTo>
                  <a:cubicBezTo>
                    <a:pt x="10425" y="1390"/>
                    <a:pt x="11921" y="1176"/>
                    <a:pt x="13365" y="909"/>
                  </a:cubicBezTo>
                  <a:cubicBezTo>
                    <a:pt x="14862" y="642"/>
                    <a:pt x="16358" y="321"/>
                    <a:pt x="17802" y="0"/>
                  </a:cubicBezTo>
                  <a:close/>
                </a:path>
              </a:pathLst>
            </a:custGeom>
            <a:solidFill>
              <a:srgbClr val="483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34"/>
            <p:cNvSpPr/>
            <p:nvPr/>
          </p:nvSpPr>
          <p:spPr>
            <a:xfrm>
              <a:off x="4428075" y="3215650"/>
              <a:ext cx="804550" cy="102925"/>
            </a:xfrm>
            <a:custGeom>
              <a:avLst/>
              <a:gdLst/>
              <a:ahLst/>
              <a:cxnLst/>
              <a:rect l="l" t="t" r="r" b="b"/>
              <a:pathLst>
                <a:path w="32182" h="4117" extrusionOk="0">
                  <a:moveTo>
                    <a:pt x="32182" y="0"/>
                  </a:moveTo>
                  <a:lnTo>
                    <a:pt x="32182" y="0"/>
                  </a:lnTo>
                  <a:cubicBezTo>
                    <a:pt x="29509" y="268"/>
                    <a:pt x="26782" y="588"/>
                    <a:pt x="24056" y="909"/>
                  </a:cubicBezTo>
                  <a:lnTo>
                    <a:pt x="16038" y="1871"/>
                  </a:lnTo>
                  <a:lnTo>
                    <a:pt x="8019" y="2941"/>
                  </a:lnTo>
                  <a:cubicBezTo>
                    <a:pt x="5346" y="3315"/>
                    <a:pt x="2674" y="3689"/>
                    <a:pt x="1" y="4117"/>
                  </a:cubicBezTo>
                  <a:cubicBezTo>
                    <a:pt x="2674" y="3849"/>
                    <a:pt x="5400" y="3529"/>
                    <a:pt x="8073" y="3208"/>
                  </a:cubicBezTo>
                  <a:lnTo>
                    <a:pt x="16145" y="2246"/>
                  </a:lnTo>
                  <a:lnTo>
                    <a:pt x="24163" y="1176"/>
                  </a:lnTo>
                  <a:cubicBezTo>
                    <a:pt x="26836" y="802"/>
                    <a:pt x="29509" y="428"/>
                    <a:pt x="32182" y="0"/>
                  </a:cubicBezTo>
                  <a:close/>
                </a:path>
              </a:pathLst>
            </a:custGeom>
            <a:solidFill>
              <a:srgbClr val="483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34"/>
            <p:cNvSpPr/>
            <p:nvPr/>
          </p:nvSpPr>
          <p:spPr>
            <a:xfrm>
              <a:off x="4442775" y="3164875"/>
              <a:ext cx="634825" cy="76200"/>
            </a:xfrm>
            <a:custGeom>
              <a:avLst/>
              <a:gdLst/>
              <a:ahLst/>
              <a:cxnLst/>
              <a:rect l="l" t="t" r="r" b="b"/>
              <a:pathLst>
                <a:path w="25393" h="3048" extrusionOk="0">
                  <a:moveTo>
                    <a:pt x="25393" y="0"/>
                  </a:moveTo>
                  <a:lnTo>
                    <a:pt x="25393" y="0"/>
                  </a:lnTo>
                  <a:cubicBezTo>
                    <a:pt x="23254" y="160"/>
                    <a:pt x="21116" y="374"/>
                    <a:pt x="19031" y="588"/>
                  </a:cubicBezTo>
                  <a:lnTo>
                    <a:pt x="12670" y="1336"/>
                  </a:lnTo>
                  <a:lnTo>
                    <a:pt x="6362" y="2138"/>
                  </a:lnTo>
                  <a:cubicBezTo>
                    <a:pt x="4224" y="2406"/>
                    <a:pt x="2139" y="2726"/>
                    <a:pt x="1" y="3047"/>
                  </a:cubicBezTo>
                  <a:cubicBezTo>
                    <a:pt x="2139" y="2887"/>
                    <a:pt x="4277" y="2673"/>
                    <a:pt x="6362" y="2459"/>
                  </a:cubicBezTo>
                  <a:lnTo>
                    <a:pt x="12723" y="1711"/>
                  </a:lnTo>
                  <a:lnTo>
                    <a:pt x="19085" y="909"/>
                  </a:lnTo>
                  <a:cubicBezTo>
                    <a:pt x="21170" y="588"/>
                    <a:pt x="23254" y="321"/>
                    <a:pt x="25393" y="0"/>
                  </a:cubicBezTo>
                  <a:close/>
                </a:path>
              </a:pathLst>
            </a:custGeom>
            <a:solidFill>
              <a:srgbClr val="483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34"/>
            <p:cNvSpPr/>
            <p:nvPr/>
          </p:nvSpPr>
          <p:spPr>
            <a:xfrm>
              <a:off x="2773600" y="2918975"/>
              <a:ext cx="372875" cy="50800"/>
            </a:xfrm>
            <a:custGeom>
              <a:avLst/>
              <a:gdLst/>
              <a:ahLst/>
              <a:cxnLst/>
              <a:rect l="l" t="t" r="r" b="b"/>
              <a:pathLst>
                <a:path w="14915" h="2032" extrusionOk="0">
                  <a:moveTo>
                    <a:pt x="0" y="0"/>
                  </a:moveTo>
                  <a:lnTo>
                    <a:pt x="0" y="0"/>
                  </a:lnTo>
                  <a:cubicBezTo>
                    <a:pt x="1230" y="214"/>
                    <a:pt x="2459" y="428"/>
                    <a:pt x="3689" y="588"/>
                  </a:cubicBezTo>
                  <a:lnTo>
                    <a:pt x="7431" y="1123"/>
                  </a:lnTo>
                  <a:lnTo>
                    <a:pt x="11173" y="1604"/>
                  </a:lnTo>
                  <a:cubicBezTo>
                    <a:pt x="12402" y="1764"/>
                    <a:pt x="13632" y="1924"/>
                    <a:pt x="14915" y="2031"/>
                  </a:cubicBezTo>
                  <a:cubicBezTo>
                    <a:pt x="13685" y="1818"/>
                    <a:pt x="12402" y="1604"/>
                    <a:pt x="11173" y="1390"/>
                  </a:cubicBezTo>
                  <a:lnTo>
                    <a:pt x="7484" y="855"/>
                  </a:lnTo>
                  <a:lnTo>
                    <a:pt x="3742" y="374"/>
                  </a:lnTo>
                  <a:cubicBezTo>
                    <a:pt x="2459" y="267"/>
                    <a:pt x="1230" y="10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34"/>
            <p:cNvSpPr/>
            <p:nvPr/>
          </p:nvSpPr>
          <p:spPr>
            <a:xfrm>
              <a:off x="2952675" y="2882875"/>
              <a:ext cx="674925" cy="68175"/>
            </a:xfrm>
            <a:custGeom>
              <a:avLst/>
              <a:gdLst/>
              <a:ahLst/>
              <a:cxnLst/>
              <a:rect l="l" t="t" r="r" b="b"/>
              <a:pathLst>
                <a:path w="26997" h="2727" extrusionOk="0">
                  <a:moveTo>
                    <a:pt x="1" y="1"/>
                  </a:moveTo>
                  <a:lnTo>
                    <a:pt x="1" y="1"/>
                  </a:lnTo>
                  <a:cubicBezTo>
                    <a:pt x="2246" y="268"/>
                    <a:pt x="4491" y="535"/>
                    <a:pt x="6736" y="803"/>
                  </a:cubicBezTo>
                  <a:lnTo>
                    <a:pt x="13472" y="1497"/>
                  </a:lnTo>
                  <a:lnTo>
                    <a:pt x="20207" y="2192"/>
                  </a:lnTo>
                  <a:cubicBezTo>
                    <a:pt x="22452" y="2353"/>
                    <a:pt x="24698" y="2567"/>
                    <a:pt x="26996" y="2727"/>
                  </a:cubicBezTo>
                  <a:cubicBezTo>
                    <a:pt x="24751" y="2460"/>
                    <a:pt x="22506" y="2192"/>
                    <a:pt x="20261" y="1979"/>
                  </a:cubicBezTo>
                  <a:lnTo>
                    <a:pt x="13525" y="1230"/>
                  </a:lnTo>
                  <a:lnTo>
                    <a:pt x="6790" y="589"/>
                  </a:lnTo>
                  <a:cubicBezTo>
                    <a:pt x="4544" y="375"/>
                    <a:pt x="2299" y="161"/>
                    <a:pt x="1" y="1"/>
                  </a:cubicBezTo>
                  <a:close/>
                </a:path>
              </a:pathLst>
            </a:custGeom>
            <a:solidFill>
              <a:srgbClr val="483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34"/>
            <p:cNvSpPr/>
            <p:nvPr/>
          </p:nvSpPr>
          <p:spPr>
            <a:xfrm>
              <a:off x="3083650" y="2837450"/>
              <a:ext cx="530575" cy="50800"/>
            </a:xfrm>
            <a:custGeom>
              <a:avLst/>
              <a:gdLst/>
              <a:ahLst/>
              <a:cxnLst/>
              <a:rect l="l" t="t" r="r" b="b"/>
              <a:pathLst>
                <a:path w="21223" h="2032" extrusionOk="0">
                  <a:moveTo>
                    <a:pt x="0" y="0"/>
                  </a:moveTo>
                  <a:lnTo>
                    <a:pt x="0" y="0"/>
                  </a:lnTo>
                  <a:cubicBezTo>
                    <a:pt x="1764" y="214"/>
                    <a:pt x="3528" y="428"/>
                    <a:pt x="5293" y="588"/>
                  </a:cubicBezTo>
                  <a:lnTo>
                    <a:pt x="10585" y="1123"/>
                  </a:lnTo>
                  <a:lnTo>
                    <a:pt x="15877" y="1604"/>
                  </a:lnTo>
                  <a:cubicBezTo>
                    <a:pt x="17694" y="1764"/>
                    <a:pt x="19459" y="1925"/>
                    <a:pt x="21223" y="2032"/>
                  </a:cubicBezTo>
                  <a:cubicBezTo>
                    <a:pt x="19405" y="1818"/>
                    <a:pt x="17641" y="1604"/>
                    <a:pt x="15930" y="1390"/>
                  </a:cubicBezTo>
                  <a:lnTo>
                    <a:pt x="10638" y="855"/>
                  </a:lnTo>
                  <a:lnTo>
                    <a:pt x="5293" y="374"/>
                  </a:lnTo>
                  <a:cubicBezTo>
                    <a:pt x="3528" y="267"/>
                    <a:pt x="1764" y="107"/>
                    <a:pt x="0" y="0"/>
                  </a:cubicBezTo>
                  <a:close/>
                </a:path>
              </a:pathLst>
            </a:custGeom>
            <a:solidFill>
              <a:srgbClr val="483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34"/>
            <p:cNvSpPr/>
            <p:nvPr/>
          </p:nvSpPr>
          <p:spPr>
            <a:xfrm>
              <a:off x="2847100" y="2615600"/>
              <a:ext cx="2207775" cy="140350"/>
            </a:xfrm>
            <a:custGeom>
              <a:avLst/>
              <a:gdLst/>
              <a:ahLst/>
              <a:cxnLst/>
              <a:rect l="l" t="t" r="r" b="b"/>
              <a:pathLst>
                <a:path w="88311" h="5614" extrusionOk="0">
                  <a:moveTo>
                    <a:pt x="59177" y="481"/>
                  </a:moveTo>
                  <a:lnTo>
                    <a:pt x="80346" y="1444"/>
                  </a:lnTo>
                  <a:lnTo>
                    <a:pt x="29990" y="5079"/>
                  </a:lnTo>
                  <a:lnTo>
                    <a:pt x="7431" y="3582"/>
                  </a:lnTo>
                  <a:lnTo>
                    <a:pt x="59177" y="481"/>
                  </a:lnTo>
                  <a:close/>
                  <a:moveTo>
                    <a:pt x="59230" y="0"/>
                  </a:moveTo>
                  <a:lnTo>
                    <a:pt x="1" y="3528"/>
                  </a:lnTo>
                  <a:lnTo>
                    <a:pt x="29990" y="5613"/>
                  </a:lnTo>
                  <a:lnTo>
                    <a:pt x="88311" y="1337"/>
                  </a:lnTo>
                  <a:lnTo>
                    <a:pt x="59230" y="0"/>
                  </a:lnTo>
                  <a:close/>
                </a:path>
              </a:pathLst>
            </a:custGeom>
            <a:solidFill>
              <a:srgbClr val="483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34"/>
            <p:cNvSpPr/>
            <p:nvPr/>
          </p:nvSpPr>
          <p:spPr>
            <a:xfrm>
              <a:off x="3817350" y="2213325"/>
              <a:ext cx="346150" cy="59075"/>
            </a:xfrm>
            <a:custGeom>
              <a:avLst/>
              <a:gdLst/>
              <a:ahLst/>
              <a:cxnLst/>
              <a:rect l="l" t="t" r="r" b="b"/>
              <a:pathLst>
                <a:path w="13846" h="2363" extrusionOk="0">
                  <a:moveTo>
                    <a:pt x="11654" y="1404"/>
                  </a:moveTo>
                  <a:cubicBezTo>
                    <a:pt x="12188" y="1404"/>
                    <a:pt x="12723" y="1418"/>
                    <a:pt x="13257" y="1444"/>
                  </a:cubicBezTo>
                  <a:cubicBezTo>
                    <a:pt x="12188" y="1712"/>
                    <a:pt x="11172" y="1925"/>
                    <a:pt x="10103" y="2032"/>
                  </a:cubicBezTo>
                  <a:cubicBezTo>
                    <a:pt x="9034" y="2139"/>
                    <a:pt x="7965" y="2246"/>
                    <a:pt x="6896" y="2246"/>
                  </a:cubicBezTo>
                  <a:cubicBezTo>
                    <a:pt x="5827" y="2246"/>
                    <a:pt x="4758" y="2193"/>
                    <a:pt x="3742" y="2032"/>
                  </a:cubicBezTo>
                  <a:cubicBezTo>
                    <a:pt x="2673" y="1925"/>
                    <a:pt x="1604" y="1712"/>
                    <a:pt x="588" y="1444"/>
                  </a:cubicBezTo>
                  <a:lnTo>
                    <a:pt x="588" y="1444"/>
                  </a:lnTo>
                  <a:lnTo>
                    <a:pt x="3742" y="1498"/>
                  </a:lnTo>
                  <a:lnTo>
                    <a:pt x="6896" y="1498"/>
                  </a:lnTo>
                  <a:cubicBezTo>
                    <a:pt x="7965" y="1498"/>
                    <a:pt x="9034" y="1498"/>
                    <a:pt x="10050" y="1444"/>
                  </a:cubicBezTo>
                  <a:cubicBezTo>
                    <a:pt x="10584" y="1418"/>
                    <a:pt x="11119" y="1404"/>
                    <a:pt x="11654" y="1404"/>
                  </a:cubicBezTo>
                  <a:close/>
                  <a:moveTo>
                    <a:pt x="748" y="1"/>
                  </a:moveTo>
                  <a:cubicBezTo>
                    <a:pt x="321" y="108"/>
                    <a:pt x="0" y="482"/>
                    <a:pt x="0" y="963"/>
                  </a:cubicBezTo>
                  <a:lnTo>
                    <a:pt x="0" y="1765"/>
                  </a:lnTo>
                  <a:cubicBezTo>
                    <a:pt x="2020" y="2188"/>
                    <a:pt x="4081" y="2363"/>
                    <a:pt x="6111" y="2363"/>
                  </a:cubicBezTo>
                  <a:cubicBezTo>
                    <a:pt x="6391" y="2363"/>
                    <a:pt x="6671" y="2359"/>
                    <a:pt x="6949" y="2353"/>
                  </a:cubicBezTo>
                  <a:cubicBezTo>
                    <a:pt x="11333" y="2353"/>
                    <a:pt x="13257" y="1925"/>
                    <a:pt x="13845" y="1712"/>
                  </a:cubicBezTo>
                  <a:lnTo>
                    <a:pt x="13845" y="963"/>
                  </a:lnTo>
                  <a:cubicBezTo>
                    <a:pt x="13845" y="482"/>
                    <a:pt x="13525" y="108"/>
                    <a:pt x="13097" y="1"/>
                  </a:cubicBezTo>
                  <a:cubicBezTo>
                    <a:pt x="11066" y="375"/>
                    <a:pt x="9007" y="562"/>
                    <a:pt x="6943" y="562"/>
                  </a:cubicBezTo>
                  <a:cubicBezTo>
                    <a:pt x="4878" y="562"/>
                    <a:pt x="2806" y="375"/>
                    <a:pt x="748" y="1"/>
                  </a:cubicBezTo>
                  <a:close/>
                </a:path>
              </a:pathLst>
            </a:custGeom>
            <a:solidFill>
              <a:srgbClr val="FFFB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34"/>
            <p:cNvSpPr/>
            <p:nvPr/>
          </p:nvSpPr>
          <p:spPr>
            <a:xfrm>
              <a:off x="4008450" y="2083700"/>
              <a:ext cx="104250" cy="17400"/>
            </a:xfrm>
            <a:custGeom>
              <a:avLst/>
              <a:gdLst/>
              <a:ahLst/>
              <a:cxnLst/>
              <a:rect l="l" t="t" r="r" b="b"/>
              <a:pathLst>
                <a:path w="4170" h="696" extrusionOk="0">
                  <a:moveTo>
                    <a:pt x="535" y="1"/>
                  </a:moveTo>
                  <a:cubicBezTo>
                    <a:pt x="375" y="214"/>
                    <a:pt x="161" y="482"/>
                    <a:pt x="0" y="696"/>
                  </a:cubicBezTo>
                  <a:cubicBezTo>
                    <a:pt x="1390" y="696"/>
                    <a:pt x="2780" y="589"/>
                    <a:pt x="4170" y="375"/>
                  </a:cubicBezTo>
                  <a:cubicBezTo>
                    <a:pt x="2940" y="161"/>
                    <a:pt x="1764" y="54"/>
                    <a:pt x="535" y="1"/>
                  </a:cubicBezTo>
                  <a:close/>
                </a:path>
              </a:pathLst>
            </a:custGeom>
            <a:solidFill>
              <a:srgbClr val="FFFB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34"/>
            <p:cNvSpPr/>
            <p:nvPr/>
          </p:nvSpPr>
          <p:spPr>
            <a:xfrm>
              <a:off x="3953650" y="2175925"/>
              <a:ext cx="184450" cy="28325"/>
            </a:xfrm>
            <a:custGeom>
              <a:avLst/>
              <a:gdLst/>
              <a:ahLst/>
              <a:cxnLst/>
              <a:rect l="l" t="t" r="r" b="b"/>
              <a:pathLst>
                <a:path w="7378" h="1133" extrusionOk="0">
                  <a:moveTo>
                    <a:pt x="7378" y="0"/>
                  </a:moveTo>
                  <a:cubicBezTo>
                    <a:pt x="4972" y="642"/>
                    <a:pt x="2513" y="1016"/>
                    <a:pt x="1" y="1123"/>
                  </a:cubicBezTo>
                  <a:cubicBezTo>
                    <a:pt x="303" y="1129"/>
                    <a:pt x="606" y="1133"/>
                    <a:pt x="909" y="1133"/>
                  </a:cubicBezTo>
                  <a:cubicBezTo>
                    <a:pt x="3065" y="1133"/>
                    <a:pt x="5221" y="963"/>
                    <a:pt x="7378" y="588"/>
                  </a:cubicBezTo>
                  <a:lnTo>
                    <a:pt x="7378" y="0"/>
                  </a:lnTo>
                  <a:close/>
                </a:path>
              </a:pathLst>
            </a:custGeom>
            <a:solidFill>
              <a:srgbClr val="FFFB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34"/>
            <p:cNvSpPr/>
            <p:nvPr/>
          </p:nvSpPr>
          <p:spPr>
            <a:xfrm>
              <a:off x="3890850" y="2393750"/>
              <a:ext cx="348825" cy="28100"/>
            </a:xfrm>
            <a:custGeom>
              <a:avLst/>
              <a:gdLst/>
              <a:ahLst/>
              <a:cxnLst/>
              <a:rect l="l" t="t" r="r" b="b"/>
              <a:pathLst>
                <a:path w="13953" h="1124" extrusionOk="0">
                  <a:moveTo>
                    <a:pt x="13952" y="1"/>
                  </a:moveTo>
                  <a:cubicBezTo>
                    <a:pt x="13364" y="54"/>
                    <a:pt x="12776" y="161"/>
                    <a:pt x="12242" y="214"/>
                  </a:cubicBezTo>
                  <a:cubicBezTo>
                    <a:pt x="11654" y="268"/>
                    <a:pt x="11066" y="321"/>
                    <a:pt x="10478" y="375"/>
                  </a:cubicBezTo>
                  <a:cubicBezTo>
                    <a:pt x="9355" y="535"/>
                    <a:pt x="8179" y="642"/>
                    <a:pt x="7003" y="695"/>
                  </a:cubicBezTo>
                  <a:cubicBezTo>
                    <a:pt x="5827" y="749"/>
                    <a:pt x="4651" y="802"/>
                    <a:pt x="3528" y="856"/>
                  </a:cubicBezTo>
                  <a:lnTo>
                    <a:pt x="1764" y="909"/>
                  </a:lnTo>
                  <a:cubicBezTo>
                    <a:pt x="1176" y="909"/>
                    <a:pt x="588" y="909"/>
                    <a:pt x="0" y="963"/>
                  </a:cubicBezTo>
                  <a:cubicBezTo>
                    <a:pt x="1176" y="1070"/>
                    <a:pt x="2352" y="1123"/>
                    <a:pt x="3528" y="1123"/>
                  </a:cubicBezTo>
                  <a:cubicBezTo>
                    <a:pt x="4704" y="1123"/>
                    <a:pt x="5827" y="1123"/>
                    <a:pt x="7003" y="1070"/>
                  </a:cubicBezTo>
                  <a:cubicBezTo>
                    <a:pt x="9355" y="909"/>
                    <a:pt x="11707" y="589"/>
                    <a:pt x="13952" y="1"/>
                  </a:cubicBezTo>
                  <a:close/>
                </a:path>
              </a:pathLst>
            </a:custGeom>
            <a:solidFill>
              <a:srgbClr val="FFFB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34"/>
            <p:cNvSpPr/>
            <p:nvPr/>
          </p:nvSpPr>
          <p:spPr>
            <a:xfrm>
              <a:off x="3842725" y="2137150"/>
              <a:ext cx="295375" cy="42575"/>
            </a:xfrm>
            <a:custGeom>
              <a:avLst/>
              <a:gdLst/>
              <a:ahLst/>
              <a:cxnLst/>
              <a:rect l="l" t="t" r="r" b="b"/>
              <a:pathLst>
                <a:path w="11815" h="1703" extrusionOk="0">
                  <a:moveTo>
                    <a:pt x="11815" y="1"/>
                  </a:moveTo>
                  <a:cubicBezTo>
                    <a:pt x="9013" y="701"/>
                    <a:pt x="6126" y="1062"/>
                    <a:pt x="3237" y="1062"/>
                  </a:cubicBezTo>
                  <a:cubicBezTo>
                    <a:pt x="2157" y="1062"/>
                    <a:pt x="1077" y="1011"/>
                    <a:pt x="1" y="910"/>
                  </a:cubicBezTo>
                  <a:lnTo>
                    <a:pt x="1" y="1551"/>
                  </a:lnTo>
                  <a:cubicBezTo>
                    <a:pt x="1066" y="1652"/>
                    <a:pt x="2135" y="1702"/>
                    <a:pt x="3203" y="1702"/>
                  </a:cubicBezTo>
                  <a:cubicBezTo>
                    <a:pt x="6104" y="1702"/>
                    <a:pt x="9002" y="1331"/>
                    <a:pt x="11815" y="589"/>
                  </a:cubicBezTo>
                  <a:lnTo>
                    <a:pt x="11815" y="1"/>
                  </a:lnTo>
                  <a:close/>
                </a:path>
              </a:pathLst>
            </a:custGeom>
            <a:solidFill>
              <a:srgbClr val="FFFB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34"/>
            <p:cNvSpPr/>
            <p:nvPr/>
          </p:nvSpPr>
          <p:spPr>
            <a:xfrm>
              <a:off x="4166150" y="2285500"/>
              <a:ext cx="136325" cy="371550"/>
            </a:xfrm>
            <a:custGeom>
              <a:avLst/>
              <a:gdLst/>
              <a:ahLst/>
              <a:cxnLst/>
              <a:rect l="l" t="t" r="r" b="b"/>
              <a:pathLst>
                <a:path w="5453" h="14862" extrusionOk="0">
                  <a:moveTo>
                    <a:pt x="2566" y="1"/>
                  </a:moveTo>
                  <a:cubicBezTo>
                    <a:pt x="3047" y="214"/>
                    <a:pt x="3475" y="535"/>
                    <a:pt x="3849" y="856"/>
                  </a:cubicBezTo>
                  <a:lnTo>
                    <a:pt x="3635" y="963"/>
                  </a:lnTo>
                  <a:cubicBezTo>
                    <a:pt x="3475" y="1070"/>
                    <a:pt x="3315" y="1177"/>
                    <a:pt x="3154" y="1230"/>
                  </a:cubicBezTo>
                  <a:cubicBezTo>
                    <a:pt x="2833" y="1390"/>
                    <a:pt x="2513" y="1551"/>
                    <a:pt x="2138" y="1711"/>
                  </a:cubicBezTo>
                  <a:cubicBezTo>
                    <a:pt x="1497" y="1978"/>
                    <a:pt x="749" y="2246"/>
                    <a:pt x="0" y="2460"/>
                  </a:cubicBezTo>
                  <a:cubicBezTo>
                    <a:pt x="802" y="2406"/>
                    <a:pt x="1550" y="2353"/>
                    <a:pt x="2299" y="2246"/>
                  </a:cubicBezTo>
                  <a:cubicBezTo>
                    <a:pt x="2620" y="2192"/>
                    <a:pt x="2994" y="2139"/>
                    <a:pt x="3368" y="2032"/>
                  </a:cubicBezTo>
                  <a:cubicBezTo>
                    <a:pt x="3582" y="1978"/>
                    <a:pt x="3796" y="1925"/>
                    <a:pt x="3956" y="1872"/>
                  </a:cubicBezTo>
                  <a:lnTo>
                    <a:pt x="4277" y="1765"/>
                  </a:lnTo>
                  <a:lnTo>
                    <a:pt x="4437" y="1711"/>
                  </a:lnTo>
                  <a:cubicBezTo>
                    <a:pt x="4651" y="2085"/>
                    <a:pt x="4758" y="2460"/>
                    <a:pt x="4758" y="2887"/>
                  </a:cubicBezTo>
                  <a:cubicBezTo>
                    <a:pt x="4758" y="2994"/>
                    <a:pt x="4758" y="3155"/>
                    <a:pt x="4758" y="3315"/>
                  </a:cubicBezTo>
                  <a:lnTo>
                    <a:pt x="4758" y="3849"/>
                  </a:lnTo>
                  <a:lnTo>
                    <a:pt x="4758" y="4865"/>
                  </a:lnTo>
                  <a:lnTo>
                    <a:pt x="4758" y="6843"/>
                  </a:lnTo>
                  <a:lnTo>
                    <a:pt x="4758" y="8874"/>
                  </a:lnTo>
                  <a:cubicBezTo>
                    <a:pt x="4758" y="9516"/>
                    <a:pt x="4758" y="10211"/>
                    <a:pt x="4811" y="10852"/>
                  </a:cubicBezTo>
                  <a:cubicBezTo>
                    <a:pt x="4865" y="12189"/>
                    <a:pt x="4972" y="13525"/>
                    <a:pt x="5132" y="14862"/>
                  </a:cubicBezTo>
                  <a:cubicBezTo>
                    <a:pt x="5292" y="13525"/>
                    <a:pt x="5346" y="12189"/>
                    <a:pt x="5399" y="10852"/>
                  </a:cubicBezTo>
                  <a:cubicBezTo>
                    <a:pt x="5453" y="10211"/>
                    <a:pt x="5453" y="9516"/>
                    <a:pt x="5453" y="8874"/>
                  </a:cubicBezTo>
                  <a:lnTo>
                    <a:pt x="5453" y="6843"/>
                  </a:lnTo>
                  <a:lnTo>
                    <a:pt x="5453" y="4865"/>
                  </a:lnTo>
                  <a:lnTo>
                    <a:pt x="5453" y="3849"/>
                  </a:lnTo>
                  <a:cubicBezTo>
                    <a:pt x="5453" y="3475"/>
                    <a:pt x="5453" y="3155"/>
                    <a:pt x="5399" y="2780"/>
                  </a:cubicBezTo>
                  <a:cubicBezTo>
                    <a:pt x="5292" y="2085"/>
                    <a:pt x="4972" y="1390"/>
                    <a:pt x="4384" y="909"/>
                  </a:cubicBezTo>
                  <a:cubicBezTo>
                    <a:pt x="3849" y="482"/>
                    <a:pt x="3208" y="161"/>
                    <a:pt x="2566" y="1"/>
                  </a:cubicBezTo>
                  <a:close/>
                </a:path>
              </a:pathLst>
            </a:custGeom>
            <a:solidFill>
              <a:srgbClr val="FFFB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34"/>
            <p:cNvSpPr/>
            <p:nvPr/>
          </p:nvSpPr>
          <p:spPr>
            <a:xfrm>
              <a:off x="3868125" y="2085050"/>
              <a:ext cx="92225" cy="16050"/>
            </a:xfrm>
            <a:custGeom>
              <a:avLst/>
              <a:gdLst/>
              <a:ahLst/>
              <a:cxnLst/>
              <a:rect l="l" t="t" r="r" b="b"/>
              <a:pathLst>
                <a:path w="3689" h="642" extrusionOk="0">
                  <a:moveTo>
                    <a:pt x="3475" y="0"/>
                  </a:moveTo>
                  <a:cubicBezTo>
                    <a:pt x="2299" y="0"/>
                    <a:pt x="1123" y="107"/>
                    <a:pt x="0" y="321"/>
                  </a:cubicBezTo>
                  <a:cubicBezTo>
                    <a:pt x="1230" y="481"/>
                    <a:pt x="2459" y="588"/>
                    <a:pt x="3689" y="642"/>
                  </a:cubicBezTo>
                  <a:cubicBezTo>
                    <a:pt x="3635" y="481"/>
                    <a:pt x="3582" y="321"/>
                    <a:pt x="3529" y="160"/>
                  </a:cubicBezTo>
                  <a:lnTo>
                    <a:pt x="3475" y="0"/>
                  </a:lnTo>
                  <a:close/>
                </a:path>
              </a:pathLst>
            </a:custGeom>
            <a:solidFill>
              <a:srgbClr val="FFFB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34"/>
            <p:cNvSpPr/>
            <p:nvPr/>
          </p:nvSpPr>
          <p:spPr>
            <a:xfrm>
              <a:off x="3842725" y="2118450"/>
              <a:ext cx="212525" cy="21050"/>
            </a:xfrm>
            <a:custGeom>
              <a:avLst/>
              <a:gdLst/>
              <a:ahLst/>
              <a:cxnLst/>
              <a:rect l="l" t="t" r="r" b="b"/>
              <a:pathLst>
                <a:path w="8501" h="842" extrusionOk="0">
                  <a:moveTo>
                    <a:pt x="1" y="0"/>
                  </a:moveTo>
                  <a:lnTo>
                    <a:pt x="1" y="695"/>
                  </a:lnTo>
                  <a:cubicBezTo>
                    <a:pt x="1040" y="793"/>
                    <a:pt x="2079" y="841"/>
                    <a:pt x="3118" y="841"/>
                  </a:cubicBezTo>
                  <a:cubicBezTo>
                    <a:pt x="4912" y="841"/>
                    <a:pt x="6706" y="699"/>
                    <a:pt x="8500" y="428"/>
                  </a:cubicBezTo>
                  <a:lnTo>
                    <a:pt x="8500" y="428"/>
                  </a:lnTo>
                  <a:cubicBezTo>
                    <a:pt x="7752" y="482"/>
                    <a:pt x="6843" y="482"/>
                    <a:pt x="5881" y="482"/>
                  </a:cubicBezTo>
                  <a:cubicBezTo>
                    <a:pt x="5677" y="487"/>
                    <a:pt x="5473" y="490"/>
                    <a:pt x="5269" y="490"/>
                  </a:cubicBezTo>
                  <a:cubicBezTo>
                    <a:pt x="3495" y="490"/>
                    <a:pt x="1727" y="288"/>
                    <a:pt x="1" y="0"/>
                  </a:cubicBezTo>
                  <a:close/>
                </a:path>
              </a:pathLst>
            </a:custGeom>
            <a:solidFill>
              <a:srgbClr val="FFFB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34"/>
            <p:cNvSpPr/>
            <p:nvPr/>
          </p:nvSpPr>
          <p:spPr>
            <a:xfrm>
              <a:off x="3830700" y="2617600"/>
              <a:ext cx="319425" cy="26075"/>
            </a:xfrm>
            <a:custGeom>
              <a:avLst/>
              <a:gdLst/>
              <a:ahLst/>
              <a:cxnLst/>
              <a:rect l="l" t="t" r="r" b="b"/>
              <a:pathLst>
                <a:path w="12777" h="1043" extrusionOk="0">
                  <a:moveTo>
                    <a:pt x="6362" y="1"/>
                  </a:moveTo>
                  <a:cubicBezTo>
                    <a:pt x="5293" y="1"/>
                    <a:pt x="4224" y="81"/>
                    <a:pt x="3155" y="241"/>
                  </a:cubicBezTo>
                  <a:cubicBezTo>
                    <a:pt x="2085" y="401"/>
                    <a:pt x="1016" y="669"/>
                    <a:pt x="1" y="1043"/>
                  </a:cubicBezTo>
                  <a:cubicBezTo>
                    <a:pt x="1070" y="936"/>
                    <a:pt x="2085" y="829"/>
                    <a:pt x="3155" y="776"/>
                  </a:cubicBezTo>
                  <a:cubicBezTo>
                    <a:pt x="4224" y="722"/>
                    <a:pt x="5293" y="669"/>
                    <a:pt x="6362" y="669"/>
                  </a:cubicBezTo>
                  <a:cubicBezTo>
                    <a:pt x="7431" y="669"/>
                    <a:pt x="8500" y="722"/>
                    <a:pt x="9569" y="776"/>
                  </a:cubicBezTo>
                  <a:cubicBezTo>
                    <a:pt x="10638" y="829"/>
                    <a:pt x="11708" y="936"/>
                    <a:pt x="12777" y="1043"/>
                  </a:cubicBezTo>
                  <a:cubicBezTo>
                    <a:pt x="11708" y="669"/>
                    <a:pt x="10638" y="401"/>
                    <a:pt x="9569" y="241"/>
                  </a:cubicBezTo>
                  <a:cubicBezTo>
                    <a:pt x="8500" y="81"/>
                    <a:pt x="7431" y="1"/>
                    <a:pt x="6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34"/>
            <p:cNvSpPr/>
            <p:nvPr/>
          </p:nvSpPr>
          <p:spPr>
            <a:xfrm>
              <a:off x="3687700" y="2277475"/>
              <a:ext cx="304725" cy="372900"/>
            </a:xfrm>
            <a:custGeom>
              <a:avLst/>
              <a:gdLst/>
              <a:ahLst/>
              <a:cxnLst/>
              <a:rect l="l" t="t" r="r" b="b"/>
              <a:pathLst>
                <a:path w="12189" h="14916" extrusionOk="0">
                  <a:moveTo>
                    <a:pt x="4063" y="1"/>
                  </a:moveTo>
                  <a:lnTo>
                    <a:pt x="4063" y="1"/>
                  </a:lnTo>
                  <a:cubicBezTo>
                    <a:pt x="2513" y="215"/>
                    <a:pt x="1" y="963"/>
                    <a:pt x="1" y="3529"/>
                  </a:cubicBezTo>
                  <a:lnTo>
                    <a:pt x="1" y="14915"/>
                  </a:lnTo>
                  <a:cubicBezTo>
                    <a:pt x="963" y="12135"/>
                    <a:pt x="1498" y="9249"/>
                    <a:pt x="1658" y="6309"/>
                  </a:cubicBezTo>
                  <a:cubicBezTo>
                    <a:pt x="1658" y="5614"/>
                    <a:pt x="1711" y="4919"/>
                    <a:pt x="1872" y="4224"/>
                  </a:cubicBezTo>
                  <a:cubicBezTo>
                    <a:pt x="2353" y="4331"/>
                    <a:pt x="2834" y="4384"/>
                    <a:pt x="3315" y="4438"/>
                  </a:cubicBezTo>
                  <a:cubicBezTo>
                    <a:pt x="4331" y="4598"/>
                    <a:pt x="5293" y="4652"/>
                    <a:pt x="6309" y="4652"/>
                  </a:cubicBezTo>
                  <a:cubicBezTo>
                    <a:pt x="7324" y="4652"/>
                    <a:pt x="8287" y="4598"/>
                    <a:pt x="9249" y="4598"/>
                  </a:cubicBezTo>
                  <a:cubicBezTo>
                    <a:pt x="10264" y="4545"/>
                    <a:pt x="11227" y="4491"/>
                    <a:pt x="12189" y="4384"/>
                  </a:cubicBezTo>
                  <a:cubicBezTo>
                    <a:pt x="11227" y="4331"/>
                    <a:pt x="10264" y="4224"/>
                    <a:pt x="9302" y="4117"/>
                  </a:cubicBezTo>
                  <a:cubicBezTo>
                    <a:pt x="8287" y="4010"/>
                    <a:pt x="7324" y="3850"/>
                    <a:pt x="6416" y="3689"/>
                  </a:cubicBezTo>
                  <a:cubicBezTo>
                    <a:pt x="5453" y="3529"/>
                    <a:pt x="4491" y="3369"/>
                    <a:pt x="3582" y="3101"/>
                  </a:cubicBezTo>
                  <a:cubicBezTo>
                    <a:pt x="3101" y="2994"/>
                    <a:pt x="2674" y="2834"/>
                    <a:pt x="2246" y="2674"/>
                  </a:cubicBezTo>
                  <a:cubicBezTo>
                    <a:pt x="2941" y="642"/>
                    <a:pt x="4063" y="1"/>
                    <a:pt x="4063" y="1"/>
                  </a:cubicBezTo>
                  <a:close/>
                </a:path>
              </a:pathLst>
            </a:custGeom>
            <a:solidFill>
              <a:srgbClr val="FFFB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34"/>
            <p:cNvSpPr/>
            <p:nvPr/>
          </p:nvSpPr>
          <p:spPr>
            <a:xfrm>
              <a:off x="3739825" y="2643650"/>
              <a:ext cx="499850" cy="26775"/>
            </a:xfrm>
            <a:custGeom>
              <a:avLst/>
              <a:gdLst/>
              <a:ahLst/>
              <a:cxnLst/>
              <a:rect l="l" t="t" r="r" b="b"/>
              <a:pathLst>
                <a:path w="19994" h="1071" extrusionOk="0">
                  <a:moveTo>
                    <a:pt x="9997" y="1"/>
                  </a:moveTo>
                  <a:cubicBezTo>
                    <a:pt x="8340" y="1"/>
                    <a:pt x="6683" y="108"/>
                    <a:pt x="4972" y="268"/>
                  </a:cubicBezTo>
                  <a:cubicBezTo>
                    <a:pt x="3315" y="429"/>
                    <a:pt x="1658" y="696"/>
                    <a:pt x="1" y="1070"/>
                  </a:cubicBezTo>
                  <a:cubicBezTo>
                    <a:pt x="1711" y="963"/>
                    <a:pt x="3368" y="856"/>
                    <a:pt x="5025" y="803"/>
                  </a:cubicBezTo>
                  <a:cubicBezTo>
                    <a:pt x="6683" y="696"/>
                    <a:pt x="8393" y="696"/>
                    <a:pt x="9997" y="696"/>
                  </a:cubicBezTo>
                  <a:cubicBezTo>
                    <a:pt x="11654" y="696"/>
                    <a:pt x="13365" y="749"/>
                    <a:pt x="15022" y="803"/>
                  </a:cubicBezTo>
                  <a:cubicBezTo>
                    <a:pt x="16626" y="856"/>
                    <a:pt x="18336" y="963"/>
                    <a:pt x="19993" y="1070"/>
                  </a:cubicBezTo>
                  <a:cubicBezTo>
                    <a:pt x="18336" y="696"/>
                    <a:pt x="16679" y="429"/>
                    <a:pt x="15022" y="268"/>
                  </a:cubicBezTo>
                  <a:cubicBezTo>
                    <a:pt x="13365" y="54"/>
                    <a:pt x="11708" y="1"/>
                    <a:pt x="9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34"/>
            <p:cNvSpPr/>
            <p:nvPr/>
          </p:nvSpPr>
          <p:spPr>
            <a:xfrm>
              <a:off x="3987075" y="760650"/>
              <a:ext cx="120300" cy="1343125"/>
            </a:xfrm>
            <a:custGeom>
              <a:avLst/>
              <a:gdLst/>
              <a:ahLst/>
              <a:cxnLst/>
              <a:rect l="l" t="t" r="r" b="b"/>
              <a:pathLst>
                <a:path w="4812" h="53725" extrusionOk="0">
                  <a:moveTo>
                    <a:pt x="4811" y="1"/>
                  </a:moveTo>
                  <a:lnTo>
                    <a:pt x="4811" y="1"/>
                  </a:lnTo>
                  <a:cubicBezTo>
                    <a:pt x="4063" y="2673"/>
                    <a:pt x="3742" y="5453"/>
                    <a:pt x="3742" y="8179"/>
                  </a:cubicBezTo>
                  <a:cubicBezTo>
                    <a:pt x="3742" y="11013"/>
                    <a:pt x="3849" y="13792"/>
                    <a:pt x="3956" y="16572"/>
                  </a:cubicBezTo>
                  <a:cubicBezTo>
                    <a:pt x="4277" y="22132"/>
                    <a:pt x="4170" y="27691"/>
                    <a:pt x="3795" y="33251"/>
                  </a:cubicBezTo>
                  <a:cubicBezTo>
                    <a:pt x="3689" y="34640"/>
                    <a:pt x="3528" y="36030"/>
                    <a:pt x="3421" y="37420"/>
                  </a:cubicBezTo>
                  <a:cubicBezTo>
                    <a:pt x="3207" y="38757"/>
                    <a:pt x="3047" y="40146"/>
                    <a:pt x="2833" y="41483"/>
                  </a:cubicBezTo>
                  <a:cubicBezTo>
                    <a:pt x="2352" y="44156"/>
                    <a:pt x="1818" y="46829"/>
                    <a:pt x="1176" y="49448"/>
                  </a:cubicBezTo>
                  <a:cubicBezTo>
                    <a:pt x="802" y="50891"/>
                    <a:pt x="428" y="52335"/>
                    <a:pt x="0" y="53724"/>
                  </a:cubicBezTo>
                  <a:lnTo>
                    <a:pt x="214" y="53724"/>
                  </a:lnTo>
                  <a:cubicBezTo>
                    <a:pt x="588" y="52388"/>
                    <a:pt x="1016" y="50998"/>
                    <a:pt x="1390" y="49608"/>
                  </a:cubicBezTo>
                  <a:cubicBezTo>
                    <a:pt x="2031" y="46989"/>
                    <a:pt x="2619" y="44316"/>
                    <a:pt x="3100" y="41590"/>
                  </a:cubicBezTo>
                  <a:cubicBezTo>
                    <a:pt x="3314" y="40253"/>
                    <a:pt x="3475" y="38864"/>
                    <a:pt x="3689" y="37474"/>
                  </a:cubicBezTo>
                  <a:cubicBezTo>
                    <a:pt x="3849" y="36084"/>
                    <a:pt x="3956" y="34694"/>
                    <a:pt x="4063" y="33304"/>
                  </a:cubicBezTo>
                  <a:cubicBezTo>
                    <a:pt x="4490" y="27691"/>
                    <a:pt x="4544" y="22132"/>
                    <a:pt x="4223" y="16519"/>
                  </a:cubicBezTo>
                  <a:cubicBezTo>
                    <a:pt x="4063" y="13739"/>
                    <a:pt x="3902" y="10959"/>
                    <a:pt x="3849" y="8179"/>
                  </a:cubicBezTo>
                  <a:cubicBezTo>
                    <a:pt x="3849" y="5453"/>
                    <a:pt x="4116" y="2673"/>
                    <a:pt x="4811" y="1"/>
                  </a:cubicBezTo>
                  <a:close/>
                </a:path>
              </a:pathLst>
            </a:custGeom>
            <a:solidFill>
              <a:srgbClr val="FFFB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34"/>
            <p:cNvSpPr/>
            <p:nvPr/>
          </p:nvSpPr>
          <p:spPr>
            <a:xfrm>
              <a:off x="3894850" y="529250"/>
              <a:ext cx="408975" cy="1559825"/>
            </a:xfrm>
            <a:custGeom>
              <a:avLst/>
              <a:gdLst/>
              <a:ahLst/>
              <a:cxnLst/>
              <a:rect l="l" t="t" r="r" b="b"/>
              <a:pathLst>
                <a:path w="16359" h="62393" extrusionOk="0">
                  <a:moveTo>
                    <a:pt x="11601" y="4445"/>
                  </a:moveTo>
                  <a:lnTo>
                    <a:pt x="11440" y="4980"/>
                  </a:lnTo>
                  <a:cubicBezTo>
                    <a:pt x="11333" y="5247"/>
                    <a:pt x="11173" y="5728"/>
                    <a:pt x="11013" y="6316"/>
                  </a:cubicBezTo>
                  <a:cubicBezTo>
                    <a:pt x="10852" y="6851"/>
                    <a:pt x="10692" y="7492"/>
                    <a:pt x="10478" y="8187"/>
                  </a:cubicBezTo>
                  <a:cubicBezTo>
                    <a:pt x="10264" y="8882"/>
                    <a:pt x="10050" y="9577"/>
                    <a:pt x="9890" y="10379"/>
                  </a:cubicBezTo>
                  <a:cubicBezTo>
                    <a:pt x="9730" y="11128"/>
                    <a:pt x="9516" y="11876"/>
                    <a:pt x="9409" y="12571"/>
                  </a:cubicBezTo>
                  <a:cubicBezTo>
                    <a:pt x="9248" y="13319"/>
                    <a:pt x="9142" y="13961"/>
                    <a:pt x="9035" y="14602"/>
                  </a:cubicBezTo>
                  <a:cubicBezTo>
                    <a:pt x="8928" y="15190"/>
                    <a:pt x="8821" y="15671"/>
                    <a:pt x="8767" y="15992"/>
                  </a:cubicBezTo>
                  <a:lnTo>
                    <a:pt x="8714" y="16580"/>
                  </a:lnTo>
                  <a:lnTo>
                    <a:pt x="8714" y="15939"/>
                  </a:lnTo>
                  <a:cubicBezTo>
                    <a:pt x="8714" y="15564"/>
                    <a:pt x="8767" y="15030"/>
                    <a:pt x="8874" y="14442"/>
                  </a:cubicBezTo>
                  <a:cubicBezTo>
                    <a:pt x="8928" y="13854"/>
                    <a:pt x="9035" y="13159"/>
                    <a:pt x="9142" y="12464"/>
                  </a:cubicBezTo>
                  <a:cubicBezTo>
                    <a:pt x="9248" y="11769"/>
                    <a:pt x="9462" y="10967"/>
                    <a:pt x="9623" y="10165"/>
                  </a:cubicBezTo>
                  <a:cubicBezTo>
                    <a:pt x="9783" y="9417"/>
                    <a:pt x="9997" y="8669"/>
                    <a:pt x="10211" y="7974"/>
                  </a:cubicBezTo>
                  <a:cubicBezTo>
                    <a:pt x="10425" y="7279"/>
                    <a:pt x="10638" y="6637"/>
                    <a:pt x="10906" y="6156"/>
                  </a:cubicBezTo>
                  <a:cubicBezTo>
                    <a:pt x="11119" y="5675"/>
                    <a:pt x="11280" y="5194"/>
                    <a:pt x="11387" y="4927"/>
                  </a:cubicBezTo>
                  <a:lnTo>
                    <a:pt x="11601" y="4445"/>
                  </a:lnTo>
                  <a:close/>
                  <a:moveTo>
                    <a:pt x="5827" y="11983"/>
                  </a:moveTo>
                  <a:lnTo>
                    <a:pt x="5934" y="12731"/>
                  </a:lnTo>
                  <a:cubicBezTo>
                    <a:pt x="5934" y="13052"/>
                    <a:pt x="5988" y="13373"/>
                    <a:pt x="6041" y="13800"/>
                  </a:cubicBezTo>
                  <a:cubicBezTo>
                    <a:pt x="6041" y="14175"/>
                    <a:pt x="6095" y="14602"/>
                    <a:pt x="6148" y="15030"/>
                  </a:cubicBezTo>
                  <a:cubicBezTo>
                    <a:pt x="6201" y="15404"/>
                    <a:pt x="6255" y="15832"/>
                    <a:pt x="6308" y="16206"/>
                  </a:cubicBezTo>
                  <a:cubicBezTo>
                    <a:pt x="6362" y="16634"/>
                    <a:pt x="6362" y="16954"/>
                    <a:pt x="6415" y="17275"/>
                  </a:cubicBezTo>
                  <a:lnTo>
                    <a:pt x="6522" y="18023"/>
                  </a:lnTo>
                  <a:lnTo>
                    <a:pt x="6522" y="18344"/>
                  </a:lnTo>
                  <a:lnTo>
                    <a:pt x="6415" y="18077"/>
                  </a:lnTo>
                  <a:cubicBezTo>
                    <a:pt x="6362" y="17917"/>
                    <a:pt x="6308" y="17649"/>
                    <a:pt x="6255" y="17382"/>
                  </a:cubicBezTo>
                  <a:cubicBezTo>
                    <a:pt x="6148" y="17061"/>
                    <a:pt x="6095" y="16687"/>
                    <a:pt x="6041" y="16313"/>
                  </a:cubicBezTo>
                  <a:cubicBezTo>
                    <a:pt x="5934" y="15939"/>
                    <a:pt x="5881" y="15511"/>
                    <a:pt x="5827" y="15083"/>
                  </a:cubicBezTo>
                  <a:cubicBezTo>
                    <a:pt x="5774" y="14656"/>
                    <a:pt x="5774" y="14228"/>
                    <a:pt x="5774" y="13854"/>
                  </a:cubicBezTo>
                  <a:cubicBezTo>
                    <a:pt x="5720" y="13426"/>
                    <a:pt x="5827" y="13105"/>
                    <a:pt x="5827" y="12731"/>
                  </a:cubicBezTo>
                  <a:lnTo>
                    <a:pt x="5827" y="11983"/>
                  </a:lnTo>
                  <a:close/>
                  <a:moveTo>
                    <a:pt x="2406" y="14068"/>
                  </a:moveTo>
                  <a:lnTo>
                    <a:pt x="2406" y="14228"/>
                  </a:lnTo>
                  <a:lnTo>
                    <a:pt x="2406" y="14656"/>
                  </a:lnTo>
                  <a:cubicBezTo>
                    <a:pt x="2353" y="15190"/>
                    <a:pt x="2406" y="15671"/>
                    <a:pt x="2460" y="16206"/>
                  </a:cubicBezTo>
                  <a:cubicBezTo>
                    <a:pt x="2513" y="16901"/>
                    <a:pt x="2673" y="17542"/>
                    <a:pt x="2887" y="18184"/>
                  </a:cubicBezTo>
                  <a:cubicBezTo>
                    <a:pt x="3101" y="18825"/>
                    <a:pt x="3422" y="19413"/>
                    <a:pt x="3849" y="19948"/>
                  </a:cubicBezTo>
                  <a:cubicBezTo>
                    <a:pt x="4224" y="20482"/>
                    <a:pt x="4651" y="20964"/>
                    <a:pt x="5079" y="21391"/>
                  </a:cubicBezTo>
                  <a:cubicBezTo>
                    <a:pt x="5453" y="21872"/>
                    <a:pt x="5827" y="22300"/>
                    <a:pt x="6148" y="22835"/>
                  </a:cubicBezTo>
                  <a:cubicBezTo>
                    <a:pt x="6415" y="23262"/>
                    <a:pt x="6576" y="23690"/>
                    <a:pt x="6736" y="24171"/>
                  </a:cubicBezTo>
                  <a:cubicBezTo>
                    <a:pt x="6789" y="24331"/>
                    <a:pt x="6843" y="24545"/>
                    <a:pt x="6843" y="24759"/>
                  </a:cubicBezTo>
                  <a:cubicBezTo>
                    <a:pt x="6789" y="24545"/>
                    <a:pt x="6683" y="24385"/>
                    <a:pt x="6576" y="24278"/>
                  </a:cubicBezTo>
                  <a:lnTo>
                    <a:pt x="6576" y="24224"/>
                  </a:lnTo>
                  <a:cubicBezTo>
                    <a:pt x="6415" y="23904"/>
                    <a:pt x="6201" y="23529"/>
                    <a:pt x="5934" y="23209"/>
                  </a:cubicBezTo>
                  <a:cubicBezTo>
                    <a:pt x="5560" y="22835"/>
                    <a:pt x="5186" y="22407"/>
                    <a:pt x="4758" y="22086"/>
                  </a:cubicBezTo>
                  <a:cubicBezTo>
                    <a:pt x="4277" y="21658"/>
                    <a:pt x="3849" y="21177"/>
                    <a:pt x="3422" y="20696"/>
                  </a:cubicBezTo>
                  <a:cubicBezTo>
                    <a:pt x="2994" y="20055"/>
                    <a:pt x="2620" y="19306"/>
                    <a:pt x="2406" y="18558"/>
                  </a:cubicBezTo>
                  <a:cubicBezTo>
                    <a:pt x="2192" y="17810"/>
                    <a:pt x="2085" y="17008"/>
                    <a:pt x="2085" y="16259"/>
                  </a:cubicBezTo>
                  <a:cubicBezTo>
                    <a:pt x="2085" y="15725"/>
                    <a:pt x="2139" y="15190"/>
                    <a:pt x="2246" y="14656"/>
                  </a:cubicBezTo>
                  <a:cubicBezTo>
                    <a:pt x="2299" y="14442"/>
                    <a:pt x="2353" y="14281"/>
                    <a:pt x="2353" y="14228"/>
                  </a:cubicBezTo>
                  <a:lnTo>
                    <a:pt x="2406" y="14068"/>
                  </a:lnTo>
                  <a:close/>
                  <a:moveTo>
                    <a:pt x="13365" y="18237"/>
                  </a:moveTo>
                  <a:lnTo>
                    <a:pt x="13151" y="18986"/>
                  </a:lnTo>
                  <a:cubicBezTo>
                    <a:pt x="13097" y="19253"/>
                    <a:pt x="12990" y="19520"/>
                    <a:pt x="12937" y="19894"/>
                  </a:cubicBezTo>
                  <a:cubicBezTo>
                    <a:pt x="12830" y="20269"/>
                    <a:pt x="12723" y="20643"/>
                    <a:pt x="12670" y="21070"/>
                  </a:cubicBezTo>
                  <a:cubicBezTo>
                    <a:pt x="12456" y="21926"/>
                    <a:pt x="12296" y="22995"/>
                    <a:pt x="12135" y="24117"/>
                  </a:cubicBezTo>
                  <a:cubicBezTo>
                    <a:pt x="11975" y="25187"/>
                    <a:pt x="11761" y="26416"/>
                    <a:pt x="11601" y="27592"/>
                  </a:cubicBezTo>
                  <a:cubicBezTo>
                    <a:pt x="11440" y="28822"/>
                    <a:pt x="11226" y="29998"/>
                    <a:pt x="11013" y="31120"/>
                  </a:cubicBezTo>
                  <a:cubicBezTo>
                    <a:pt x="10799" y="32243"/>
                    <a:pt x="10531" y="33259"/>
                    <a:pt x="10264" y="34114"/>
                  </a:cubicBezTo>
                  <a:cubicBezTo>
                    <a:pt x="10104" y="34542"/>
                    <a:pt x="9997" y="34916"/>
                    <a:pt x="9837" y="35236"/>
                  </a:cubicBezTo>
                  <a:lnTo>
                    <a:pt x="9676" y="35664"/>
                  </a:lnTo>
                  <a:lnTo>
                    <a:pt x="9516" y="36038"/>
                  </a:lnTo>
                  <a:lnTo>
                    <a:pt x="9195" y="36733"/>
                  </a:lnTo>
                  <a:lnTo>
                    <a:pt x="9409" y="35931"/>
                  </a:lnTo>
                  <a:lnTo>
                    <a:pt x="9516" y="35557"/>
                  </a:lnTo>
                  <a:lnTo>
                    <a:pt x="9676" y="35076"/>
                  </a:lnTo>
                  <a:cubicBezTo>
                    <a:pt x="9783" y="34702"/>
                    <a:pt x="9837" y="34328"/>
                    <a:pt x="9943" y="33900"/>
                  </a:cubicBezTo>
                  <a:cubicBezTo>
                    <a:pt x="10157" y="33045"/>
                    <a:pt x="10371" y="32029"/>
                    <a:pt x="10531" y="30906"/>
                  </a:cubicBezTo>
                  <a:cubicBezTo>
                    <a:pt x="10692" y="29784"/>
                    <a:pt x="10852" y="28608"/>
                    <a:pt x="11013" y="27432"/>
                  </a:cubicBezTo>
                  <a:lnTo>
                    <a:pt x="11066" y="27432"/>
                  </a:lnTo>
                  <a:cubicBezTo>
                    <a:pt x="11226" y="26202"/>
                    <a:pt x="11440" y="25026"/>
                    <a:pt x="11654" y="23904"/>
                  </a:cubicBezTo>
                  <a:cubicBezTo>
                    <a:pt x="11868" y="22781"/>
                    <a:pt x="12135" y="21765"/>
                    <a:pt x="12349" y="20910"/>
                  </a:cubicBezTo>
                  <a:cubicBezTo>
                    <a:pt x="12509" y="20482"/>
                    <a:pt x="12616" y="20108"/>
                    <a:pt x="12723" y="19734"/>
                  </a:cubicBezTo>
                  <a:cubicBezTo>
                    <a:pt x="12884" y="19413"/>
                    <a:pt x="12937" y="19146"/>
                    <a:pt x="13044" y="18932"/>
                  </a:cubicBezTo>
                  <a:lnTo>
                    <a:pt x="13365" y="18237"/>
                  </a:lnTo>
                  <a:close/>
                  <a:moveTo>
                    <a:pt x="2780" y="26363"/>
                  </a:moveTo>
                  <a:lnTo>
                    <a:pt x="3048" y="26737"/>
                  </a:lnTo>
                  <a:cubicBezTo>
                    <a:pt x="3208" y="27004"/>
                    <a:pt x="3422" y="27325"/>
                    <a:pt x="3689" y="27806"/>
                  </a:cubicBezTo>
                  <a:cubicBezTo>
                    <a:pt x="3903" y="28234"/>
                    <a:pt x="4170" y="28768"/>
                    <a:pt x="4437" y="29410"/>
                  </a:cubicBezTo>
                  <a:cubicBezTo>
                    <a:pt x="4705" y="29998"/>
                    <a:pt x="4972" y="30693"/>
                    <a:pt x="5239" y="31388"/>
                  </a:cubicBezTo>
                  <a:cubicBezTo>
                    <a:pt x="5453" y="32136"/>
                    <a:pt x="5667" y="32831"/>
                    <a:pt x="5827" y="33579"/>
                  </a:cubicBezTo>
                  <a:cubicBezTo>
                    <a:pt x="5988" y="34274"/>
                    <a:pt x="6148" y="34916"/>
                    <a:pt x="6255" y="35504"/>
                  </a:cubicBezTo>
                  <a:cubicBezTo>
                    <a:pt x="6308" y="36092"/>
                    <a:pt x="6362" y="36626"/>
                    <a:pt x="6415" y="36947"/>
                  </a:cubicBezTo>
                  <a:cubicBezTo>
                    <a:pt x="6362" y="36626"/>
                    <a:pt x="6255" y="36145"/>
                    <a:pt x="6148" y="35611"/>
                  </a:cubicBezTo>
                  <a:cubicBezTo>
                    <a:pt x="5988" y="35076"/>
                    <a:pt x="5827" y="34381"/>
                    <a:pt x="5667" y="33740"/>
                  </a:cubicBezTo>
                  <a:cubicBezTo>
                    <a:pt x="5453" y="33045"/>
                    <a:pt x="5239" y="32350"/>
                    <a:pt x="4972" y="31655"/>
                  </a:cubicBezTo>
                  <a:cubicBezTo>
                    <a:pt x="4705" y="30960"/>
                    <a:pt x="4491" y="30265"/>
                    <a:pt x="4277" y="29624"/>
                  </a:cubicBezTo>
                  <a:cubicBezTo>
                    <a:pt x="4010" y="28982"/>
                    <a:pt x="3796" y="28447"/>
                    <a:pt x="3529" y="27966"/>
                  </a:cubicBezTo>
                  <a:cubicBezTo>
                    <a:pt x="3315" y="27485"/>
                    <a:pt x="3154" y="27058"/>
                    <a:pt x="2994" y="26790"/>
                  </a:cubicBezTo>
                  <a:lnTo>
                    <a:pt x="2780" y="26363"/>
                  </a:lnTo>
                  <a:close/>
                  <a:moveTo>
                    <a:pt x="14808" y="28287"/>
                  </a:moveTo>
                  <a:lnTo>
                    <a:pt x="14755" y="28715"/>
                  </a:lnTo>
                  <a:cubicBezTo>
                    <a:pt x="14648" y="29035"/>
                    <a:pt x="14594" y="29463"/>
                    <a:pt x="14434" y="29944"/>
                  </a:cubicBezTo>
                  <a:cubicBezTo>
                    <a:pt x="14327" y="30425"/>
                    <a:pt x="14167" y="30960"/>
                    <a:pt x="14006" y="31548"/>
                  </a:cubicBezTo>
                  <a:cubicBezTo>
                    <a:pt x="13792" y="32136"/>
                    <a:pt x="13632" y="32777"/>
                    <a:pt x="13418" y="33419"/>
                  </a:cubicBezTo>
                  <a:cubicBezTo>
                    <a:pt x="13204" y="34007"/>
                    <a:pt x="12990" y="34595"/>
                    <a:pt x="12723" y="35183"/>
                  </a:cubicBezTo>
                  <a:cubicBezTo>
                    <a:pt x="12509" y="35771"/>
                    <a:pt x="12296" y="36252"/>
                    <a:pt x="12135" y="36680"/>
                  </a:cubicBezTo>
                  <a:cubicBezTo>
                    <a:pt x="11921" y="37107"/>
                    <a:pt x="11761" y="37482"/>
                    <a:pt x="11654" y="37695"/>
                  </a:cubicBezTo>
                  <a:lnTo>
                    <a:pt x="11494" y="38123"/>
                  </a:lnTo>
                  <a:lnTo>
                    <a:pt x="11601" y="37695"/>
                  </a:lnTo>
                  <a:lnTo>
                    <a:pt x="11975" y="36573"/>
                  </a:lnTo>
                  <a:lnTo>
                    <a:pt x="12509" y="34969"/>
                  </a:lnTo>
                  <a:cubicBezTo>
                    <a:pt x="12723" y="34435"/>
                    <a:pt x="12937" y="33793"/>
                    <a:pt x="13151" y="33205"/>
                  </a:cubicBezTo>
                  <a:cubicBezTo>
                    <a:pt x="13311" y="32564"/>
                    <a:pt x="13578" y="31976"/>
                    <a:pt x="13739" y="31388"/>
                  </a:cubicBezTo>
                  <a:lnTo>
                    <a:pt x="14273" y="29837"/>
                  </a:lnTo>
                  <a:lnTo>
                    <a:pt x="14648" y="28715"/>
                  </a:lnTo>
                  <a:lnTo>
                    <a:pt x="14808" y="28287"/>
                  </a:lnTo>
                  <a:close/>
                  <a:moveTo>
                    <a:pt x="14327" y="37695"/>
                  </a:moveTo>
                  <a:lnTo>
                    <a:pt x="14167" y="38230"/>
                  </a:lnTo>
                  <a:cubicBezTo>
                    <a:pt x="14060" y="38604"/>
                    <a:pt x="13846" y="39085"/>
                    <a:pt x="13685" y="39673"/>
                  </a:cubicBezTo>
                  <a:cubicBezTo>
                    <a:pt x="13472" y="40261"/>
                    <a:pt x="13151" y="40903"/>
                    <a:pt x="12884" y="41598"/>
                  </a:cubicBezTo>
                  <a:cubicBezTo>
                    <a:pt x="12563" y="42293"/>
                    <a:pt x="12189" y="42988"/>
                    <a:pt x="11868" y="43683"/>
                  </a:cubicBezTo>
                  <a:cubicBezTo>
                    <a:pt x="11547" y="44378"/>
                    <a:pt x="11119" y="45019"/>
                    <a:pt x="10745" y="45607"/>
                  </a:cubicBezTo>
                  <a:cubicBezTo>
                    <a:pt x="10371" y="46195"/>
                    <a:pt x="9997" y="46730"/>
                    <a:pt x="9676" y="47157"/>
                  </a:cubicBezTo>
                  <a:cubicBezTo>
                    <a:pt x="9355" y="47638"/>
                    <a:pt x="9088" y="47959"/>
                    <a:pt x="8874" y="48173"/>
                  </a:cubicBezTo>
                  <a:lnTo>
                    <a:pt x="8607" y="48547"/>
                  </a:lnTo>
                  <a:lnTo>
                    <a:pt x="8821" y="48066"/>
                  </a:lnTo>
                  <a:cubicBezTo>
                    <a:pt x="8981" y="47745"/>
                    <a:pt x="9195" y="47318"/>
                    <a:pt x="9516" y="46783"/>
                  </a:cubicBezTo>
                  <a:cubicBezTo>
                    <a:pt x="9783" y="46302"/>
                    <a:pt x="10104" y="45714"/>
                    <a:pt x="10425" y="45072"/>
                  </a:cubicBezTo>
                  <a:cubicBezTo>
                    <a:pt x="10745" y="44431"/>
                    <a:pt x="11066" y="43790"/>
                    <a:pt x="11440" y="43095"/>
                  </a:cubicBezTo>
                  <a:cubicBezTo>
                    <a:pt x="11868" y="42346"/>
                    <a:pt x="12135" y="41758"/>
                    <a:pt x="12456" y="41117"/>
                  </a:cubicBezTo>
                  <a:cubicBezTo>
                    <a:pt x="12830" y="40475"/>
                    <a:pt x="13151" y="39887"/>
                    <a:pt x="13418" y="39353"/>
                  </a:cubicBezTo>
                  <a:cubicBezTo>
                    <a:pt x="13632" y="38818"/>
                    <a:pt x="13899" y="38444"/>
                    <a:pt x="14060" y="38123"/>
                  </a:cubicBezTo>
                  <a:lnTo>
                    <a:pt x="14327" y="37695"/>
                  </a:lnTo>
                  <a:close/>
                  <a:moveTo>
                    <a:pt x="2299" y="35504"/>
                  </a:moveTo>
                  <a:cubicBezTo>
                    <a:pt x="2299" y="35504"/>
                    <a:pt x="2406" y="35718"/>
                    <a:pt x="2513" y="36038"/>
                  </a:cubicBezTo>
                  <a:cubicBezTo>
                    <a:pt x="2727" y="36573"/>
                    <a:pt x="2887" y="37054"/>
                    <a:pt x="3048" y="37589"/>
                  </a:cubicBezTo>
                  <a:cubicBezTo>
                    <a:pt x="3208" y="38230"/>
                    <a:pt x="3422" y="39032"/>
                    <a:pt x="3582" y="39887"/>
                  </a:cubicBezTo>
                  <a:cubicBezTo>
                    <a:pt x="3742" y="40743"/>
                    <a:pt x="3903" y="41705"/>
                    <a:pt x="4010" y="42613"/>
                  </a:cubicBezTo>
                  <a:cubicBezTo>
                    <a:pt x="4117" y="43576"/>
                    <a:pt x="4224" y="44538"/>
                    <a:pt x="4330" y="45447"/>
                  </a:cubicBezTo>
                  <a:cubicBezTo>
                    <a:pt x="4384" y="46302"/>
                    <a:pt x="4491" y="47157"/>
                    <a:pt x="4544" y="47852"/>
                  </a:cubicBezTo>
                  <a:cubicBezTo>
                    <a:pt x="4651" y="48547"/>
                    <a:pt x="4705" y="49135"/>
                    <a:pt x="4758" y="49563"/>
                  </a:cubicBezTo>
                  <a:lnTo>
                    <a:pt x="4865" y="50204"/>
                  </a:lnTo>
                  <a:lnTo>
                    <a:pt x="4705" y="49563"/>
                  </a:lnTo>
                  <a:cubicBezTo>
                    <a:pt x="4651" y="49189"/>
                    <a:pt x="4491" y="48601"/>
                    <a:pt x="4384" y="47906"/>
                  </a:cubicBezTo>
                  <a:cubicBezTo>
                    <a:pt x="4277" y="47211"/>
                    <a:pt x="4170" y="46355"/>
                    <a:pt x="4063" y="45500"/>
                  </a:cubicBezTo>
                  <a:cubicBezTo>
                    <a:pt x="3956" y="44645"/>
                    <a:pt x="3849" y="43683"/>
                    <a:pt x="3742" y="42720"/>
                  </a:cubicBezTo>
                  <a:cubicBezTo>
                    <a:pt x="3582" y="41812"/>
                    <a:pt x="3475" y="40849"/>
                    <a:pt x="3368" y="39994"/>
                  </a:cubicBezTo>
                  <a:cubicBezTo>
                    <a:pt x="3208" y="39139"/>
                    <a:pt x="3048" y="38337"/>
                    <a:pt x="2887" y="37695"/>
                  </a:cubicBezTo>
                  <a:cubicBezTo>
                    <a:pt x="2727" y="37001"/>
                    <a:pt x="2566" y="36466"/>
                    <a:pt x="2460" y="36092"/>
                  </a:cubicBezTo>
                  <a:cubicBezTo>
                    <a:pt x="2353" y="35718"/>
                    <a:pt x="2299" y="35504"/>
                    <a:pt x="2299" y="35504"/>
                  </a:cubicBezTo>
                  <a:close/>
                  <a:moveTo>
                    <a:pt x="2406" y="53251"/>
                  </a:moveTo>
                  <a:lnTo>
                    <a:pt x="2460" y="53519"/>
                  </a:lnTo>
                  <a:lnTo>
                    <a:pt x="2566" y="54214"/>
                  </a:lnTo>
                  <a:cubicBezTo>
                    <a:pt x="2620" y="54481"/>
                    <a:pt x="2727" y="54802"/>
                    <a:pt x="2780" y="55176"/>
                  </a:cubicBezTo>
                  <a:cubicBezTo>
                    <a:pt x="2834" y="55497"/>
                    <a:pt x="2887" y="55871"/>
                    <a:pt x="2994" y="56245"/>
                  </a:cubicBezTo>
                  <a:cubicBezTo>
                    <a:pt x="3048" y="56619"/>
                    <a:pt x="3101" y="56993"/>
                    <a:pt x="3208" y="57368"/>
                  </a:cubicBezTo>
                  <a:lnTo>
                    <a:pt x="3368" y="58330"/>
                  </a:lnTo>
                  <a:lnTo>
                    <a:pt x="3529" y="58971"/>
                  </a:lnTo>
                  <a:lnTo>
                    <a:pt x="3582" y="59238"/>
                  </a:lnTo>
                  <a:lnTo>
                    <a:pt x="3422" y="59025"/>
                  </a:lnTo>
                  <a:cubicBezTo>
                    <a:pt x="3368" y="58918"/>
                    <a:pt x="3315" y="58704"/>
                    <a:pt x="3208" y="58437"/>
                  </a:cubicBezTo>
                  <a:cubicBezTo>
                    <a:pt x="3154" y="58169"/>
                    <a:pt x="2994" y="57849"/>
                    <a:pt x="2941" y="57528"/>
                  </a:cubicBezTo>
                  <a:cubicBezTo>
                    <a:pt x="2834" y="57154"/>
                    <a:pt x="2780" y="56779"/>
                    <a:pt x="2673" y="56405"/>
                  </a:cubicBezTo>
                  <a:cubicBezTo>
                    <a:pt x="2620" y="56031"/>
                    <a:pt x="2566" y="55657"/>
                    <a:pt x="2513" y="55283"/>
                  </a:cubicBezTo>
                  <a:cubicBezTo>
                    <a:pt x="2460" y="54909"/>
                    <a:pt x="2406" y="54588"/>
                    <a:pt x="2406" y="54267"/>
                  </a:cubicBezTo>
                  <a:cubicBezTo>
                    <a:pt x="2353" y="54000"/>
                    <a:pt x="2406" y="53732"/>
                    <a:pt x="2406" y="53572"/>
                  </a:cubicBezTo>
                  <a:lnTo>
                    <a:pt x="2406" y="53251"/>
                  </a:lnTo>
                  <a:close/>
                  <a:moveTo>
                    <a:pt x="11207" y="1"/>
                  </a:moveTo>
                  <a:cubicBezTo>
                    <a:pt x="9948" y="1"/>
                    <a:pt x="9180" y="2317"/>
                    <a:pt x="7110" y="4232"/>
                  </a:cubicBezTo>
                  <a:cubicBezTo>
                    <a:pt x="4919" y="6210"/>
                    <a:pt x="4865" y="14495"/>
                    <a:pt x="4865" y="14495"/>
                  </a:cubicBezTo>
                  <a:cubicBezTo>
                    <a:pt x="4330" y="12410"/>
                    <a:pt x="4117" y="10272"/>
                    <a:pt x="4170" y="8134"/>
                  </a:cubicBezTo>
                  <a:lnTo>
                    <a:pt x="4170" y="8134"/>
                  </a:lnTo>
                  <a:cubicBezTo>
                    <a:pt x="3101" y="9310"/>
                    <a:pt x="2353" y="10753"/>
                    <a:pt x="1925" y="12357"/>
                  </a:cubicBezTo>
                  <a:cubicBezTo>
                    <a:pt x="1070" y="15244"/>
                    <a:pt x="268" y="18665"/>
                    <a:pt x="3796" y="22033"/>
                  </a:cubicBezTo>
                  <a:cubicBezTo>
                    <a:pt x="2139" y="21605"/>
                    <a:pt x="856" y="20269"/>
                    <a:pt x="428" y="18611"/>
                  </a:cubicBezTo>
                  <a:cubicBezTo>
                    <a:pt x="107" y="20643"/>
                    <a:pt x="1" y="22728"/>
                    <a:pt x="107" y="24759"/>
                  </a:cubicBezTo>
                  <a:cubicBezTo>
                    <a:pt x="268" y="28768"/>
                    <a:pt x="3048" y="28929"/>
                    <a:pt x="4544" y="34542"/>
                  </a:cubicBezTo>
                  <a:cubicBezTo>
                    <a:pt x="4544" y="34542"/>
                    <a:pt x="2566" y="31388"/>
                    <a:pt x="963" y="30158"/>
                  </a:cubicBezTo>
                  <a:lnTo>
                    <a:pt x="963" y="30158"/>
                  </a:lnTo>
                  <a:cubicBezTo>
                    <a:pt x="802" y="32564"/>
                    <a:pt x="1016" y="34969"/>
                    <a:pt x="1551" y="37321"/>
                  </a:cubicBezTo>
                  <a:cubicBezTo>
                    <a:pt x="2353" y="40903"/>
                    <a:pt x="3956" y="46569"/>
                    <a:pt x="3582" y="51060"/>
                  </a:cubicBezTo>
                  <a:cubicBezTo>
                    <a:pt x="3422" y="48601"/>
                    <a:pt x="2834" y="46249"/>
                    <a:pt x="1818" y="44003"/>
                  </a:cubicBezTo>
                  <a:lnTo>
                    <a:pt x="1818" y="44003"/>
                  </a:lnTo>
                  <a:cubicBezTo>
                    <a:pt x="1818" y="44004"/>
                    <a:pt x="2299" y="47371"/>
                    <a:pt x="1765" y="49349"/>
                  </a:cubicBezTo>
                  <a:cubicBezTo>
                    <a:pt x="1177" y="51380"/>
                    <a:pt x="1016" y="52450"/>
                    <a:pt x="1658" y="55978"/>
                  </a:cubicBezTo>
                  <a:cubicBezTo>
                    <a:pt x="1978" y="57849"/>
                    <a:pt x="2887" y="60949"/>
                    <a:pt x="3315" y="62392"/>
                  </a:cubicBezTo>
                  <a:cubicBezTo>
                    <a:pt x="3582" y="61377"/>
                    <a:pt x="3903" y="60361"/>
                    <a:pt x="4117" y="59399"/>
                  </a:cubicBezTo>
                  <a:cubicBezTo>
                    <a:pt x="4812" y="56779"/>
                    <a:pt x="5453" y="54107"/>
                    <a:pt x="5881" y="51380"/>
                  </a:cubicBezTo>
                  <a:lnTo>
                    <a:pt x="6041" y="50365"/>
                  </a:lnTo>
                  <a:lnTo>
                    <a:pt x="6201" y="49349"/>
                  </a:lnTo>
                  <a:lnTo>
                    <a:pt x="6522" y="47264"/>
                  </a:lnTo>
                  <a:lnTo>
                    <a:pt x="6736" y="45179"/>
                  </a:lnTo>
                  <a:cubicBezTo>
                    <a:pt x="6789" y="44538"/>
                    <a:pt x="6896" y="43790"/>
                    <a:pt x="6950" y="43095"/>
                  </a:cubicBezTo>
                  <a:cubicBezTo>
                    <a:pt x="7164" y="40315"/>
                    <a:pt x="7324" y="37482"/>
                    <a:pt x="7378" y="34702"/>
                  </a:cubicBezTo>
                  <a:cubicBezTo>
                    <a:pt x="7431" y="31869"/>
                    <a:pt x="7378" y="29089"/>
                    <a:pt x="7217" y="26256"/>
                  </a:cubicBezTo>
                  <a:cubicBezTo>
                    <a:pt x="7110" y="23423"/>
                    <a:pt x="6950" y="20589"/>
                    <a:pt x="6950" y="17649"/>
                  </a:cubicBezTo>
                  <a:cubicBezTo>
                    <a:pt x="6950" y="16152"/>
                    <a:pt x="7057" y="14709"/>
                    <a:pt x="7217" y="13266"/>
                  </a:cubicBezTo>
                  <a:cubicBezTo>
                    <a:pt x="7431" y="11822"/>
                    <a:pt x="7752" y="10433"/>
                    <a:pt x="8233" y="9096"/>
                  </a:cubicBezTo>
                  <a:cubicBezTo>
                    <a:pt x="8304" y="8954"/>
                    <a:pt x="8399" y="8859"/>
                    <a:pt x="8486" y="8859"/>
                  </a:cubicBezTo>
                  <a:cubicBezTo>
                    <a:pt x="8530" y="8859"/>
                    <a:pt x="8571" y="8882"/>
                    <a:pt x="8607" y="8936"/>
                  </a:cubicBezTo>
                  <a:cubicBezTo>
                    <a:pt x="8767" y="9043"/>
                    <a:pt x="8767" y="9257"/>
                    <a:pt x="8767" y="9417"/>
                  </a:cubicBezTo>
                  <a:cubicBezTo>
                    <a:pt x="8286" y="12143"/>
                    <a:pt x="8019" y="14869"/>
                    <a:pt x="8072" y="17649"/>
                  </a:cubicBezTo>
                  <a:cubicBezTo>
                    <a:pt x="8072" y="20376"/>
                    <a:pt x="8233" y="23209"/>
                    <a:pt x="8393" y="26095"/>
                  </a:cubicBezTo>
                  <a:cubicBezTo>
                    <a:pt x="8500" y="28929"/>
                    <a:pt x="8607" y="31815"/>
                    <a:pt x="8607" y="34702"/>
                  </a:cubicBezTo>
                  <a:cubicBezTo>
                    <a:pt x="8607" y="35397"/>
                    <a:pt x="8607" y="36145"/>
                    <a:pt x="8554" y="36840"/>
                  </a:cubicBezTo>
                  <a:lnTo>
                    <a:pt x="8554" y="37963"/>
                  </a:lnTo>
                  <a:lnTo>
                    <a:pt x="8500" y="39032"/>
                  </a:lnTo>
                  <a:cubicBezTo>
                    <a:pt x="8447" y="39727"/>
                    <a:pt x="8447" y="40475"/>
                    <a:pt x="8393" y="41170"/>
                  </a:cubicBezTo>
                  <a:lnTo>
                    <a:pt x="8233" y="43362"/>
                  </a:lnTo>
                  <a:cubicBezTo>
                    <a:pt x="8179" y="44057"/>
                    <a:pt x="8126" y="44752"/>
                    <a:pt x="8019" y="45500"/>
                  </a:cubicBezTo>
                  <a:lnTo>
                    <a:pt x="7805" y="47638"/>
                  </a:lnTo>
                  <a:lnTo>
                    <a:pt x="7484" y="49777"/>
                  </a:lnTo>
                  <a:lnTo>
                    <a:pt x="7324" y="50846"/>
                  </a:lnTo>
                  <a:lnTo>
                    <a:pt x="7164" y="51861"/>
                  </a:lnTo>
                  <a:cubicBezTo>
                    <a:pt x="7003" y="52556"/>
                    <a:pt x="6896" y="53305"/>
                    <a:pt x="6789" y="54000"/>
                  </a:cubicBezTo>
                  <a:lnTo>
                    <a:pt x="6308" y="56031"/>
                  </a:lnTo>
                  <a:cubicBezTo>
                    <a:pt x="6229" y="56545"/>
                    <a:pt x="6092" y="57030"/>
                    <a:pt x="5960" y="57551"/>
                  </a:cubicBezTo>
                  <a:lnTo>
                    <a:pt x="5960" y="57551"/>
                  </a:lnTo>
                  <a:lnTo>
                    <a:pt x="6255" y="57207"/>
                  </a:lnTo>
                  <a:cubicBezTo>
                    <a:pt x="6415" y="56940"/>
                    <a:pt x="6683" y="56619"/>
                    <a:pt x="7003" y="56138"/>
                  </a:cubicBezTo>
                  <a:cubicBezTo>
                    <a:pt x="7324" y="55710"/>
                    <a:pt x="7698" y="55176"/>
                    <a:pt x="8072" y="54588"/>
                  </a:cubicBezTo>
                  <a:cubicBezTo>
                    <a:pt x="8500" y="54053"/>
                    <a:pt x="8821" y="53412"/>
                    <a:pt x="9195" y="52717"/>
                  </a:cubicBezTo>
                  <a:cubicBezTo>
                    <a:pt x="9569" y="52022"/>
                    <a:pt x="9943" y="51380"/>
                    <a:pt x="10211" y="50632"/>
                  </a:cubicBezTo>
                  <a:cubicBezTo>
                    <a:pt x="10531" y="49937"/>
                    <a:pt x="10799" y="49296"/>
                    <a:pt x="11013" y="48761"/>
                  </a:cubicBezTo>
                  <a:cubicBezTo>
                    <a:pt x="11226" y="48173"/>
                    <a:pt x="11440" y="47692"/>
                    <a:pt x="11547" y="47371"/>
                  </a:cubicBezTo>
                  <a:lnTo>
                    <a:pt x="11761" y="46837"/>
                  </a:lnTo>
                  <a:lnTo>
                    <a:pt x="11601" y="47425"/>
                  </a:lnTo>
                  <a:cubicBezTo>
                    <a:pt x="11494" y="47745"/>
                    <a:pt x="11387" y="48280"/>
                    <a:pt x="11173" y="48868"/>
                  </a:cubicBezTo>
                  <a:cubicBezTo>
                    <a:pt x="10959" y="49509"/>
                    <a:pt x="10745" y="50204"/>
                    <a:pt x="10425" y="50899"/>
                  </a:cubicBezTo>
                  <a:cubicBezTo>
                    <a:pt x="10157" y="51594"/>
                    <a:pt x="9783" y="52343"/>
                    <a:pt x="9409" y="53038"/>
                  </a:cubicBezTo>
                  <a:cubicBezTo>
                    <a:pt x="9088" y="53732"/>
                    <a:pt x="8660" y="54374"/>
                    <a:pt x="8233" y="54909"/>
                  </a:cubicBezTo>
                  <a:cubicBezTo>
                    <a:pt x="7912" y="55443"/>
                    <a:pt x="7538" y="55924"/>
                    <a:pt x="7110" y="56352"/>
                  </a:cubicBezTo>
                  <a:cubicBezTo>
                    <a:pt x="6789" y="56779"/>
                    <a:pt x="6469" y="57100"/>
                    <a:pt x="6255" y="57261"/>
                  </a:cubicBezTo>
                  <a:lnTo>
                    <a:pt x="5959" y="57557"/>
                  </a:lnTo>
                  <a:lnTo>
                    <a:pt x="5959" y="57557"/>
                  </a:lnTo>
                  <a:cubicBezTo>
                    <a:pt x="5959" y="57555"/>
                    <a:pt x="5960" y="57553"/>
                    <a:pt x="5960" y="57551"/>
                  </a:cubicBezTo>
                  <a:lnTo>
                    <a:pt x="5960" y="57551"/>
                  </a:lnTo>
                  <a:lnTo>
                    <a:pt x="5934" y="57581"/>
                  </a:lnTo>
                  <a:lnTo>
                    <a:pt x="5959" y="57557"/>
                  </a:lnTo>
                  <a:lnTo>
                    <a:pt x="5959" y="57557"/>
                  </a:lnTo>
                  <a:cubicBezTo>
                    <a:pt x="5913" y="57738"/>
                    <a:pt x="5869" y="57923"/>
                    <a:pt x="5827" y="58116"/>
                  </a:cubicBezTo>
                  <a:cubicBezTo>
                    <a:pt x="5667" y="58811"/>
                    <a:pt x="5507" y="59345"/>
                    <a:pt x="5346" y="59987"/>
                  </a:cubicBezTo>
                  <a:cubicBezTo>
                    <a:pt x="8607" y="54641"/>
                    <a:pt x="10745" y="54855"/>
                    <a:pt x="12990" y="47692"/>
                  </a:cubicBezTo>
                  <a:cubicBezTo>
                    <a:pt x="15610" y="39353"/>
                    <a:pt x="15556" y="34168"/>
                    <a:pt x="15556" y="34167"/>
                  </a:cubicBezTo>
                  <a:lnTo>
                    <a:pt x="15556" y="34167"/>
                  </a:lnTo>
                  <a:lnTo>
                    <a:pt x="11547" y="41437"/>
                  </a:lnTo>
                  <a:cubicBezTo>
                    <a:pt x="11547" y="41437"/>
                    <a:pt x="15182" y="32510"/>
                    <a:pt x="15770" y="29410"/>
                  </a:cubicBezTo>
                  <a:cubicBezTo>
                    <a:pt x="16358" y="26309"/>
                    <a:pt x="14273" y="20376"/>
                    <a:pt x="14434" y="18023"/>
                  </a:cubicBezTo>
                  <a:cubicBezTo>
                    <a:pt x="14541" y="15725"/>
                    <a:pt x="14915" y="12625"/>
                    <a:pt x="14915" y="12624"/>
                  </a:cubicBezTo>
                  <a:lnTo>
                    <a:pt x="14915" y="12624"/>
                  </a:lnTo>
                  <a:cubicBezTo>
                    <a:pt x="14915" y="12625"/>
                    <a:pt x="11654" y="17543"/>
                    <a:pt x="11013" y="22460"/>
                  </a:cubicBezTo>
                  <a:cubicBezTo>
                    <a:pt x="11013" y="22460"/>
                    <a:pt x="11226" y="15458"/>
                    <a:pt x="14060" y="10486"/>
                  </a:cubicBezTo>
                  <a:cubicBezTo>
                    <a:pt x="13418" y="8615"/>
                    <a:pt x="13097" y="6637"/>
                    <a:pt x="13151" y="4659"/>
                  </a:cubicBezTo>
                  <a:cubicBezTo>
                    <a:pt x="13258" y="1505"/>
                    <a:pt x="12777" y="383"/>
                    <a:pt x="11440" y="9"/>
                  </a:cubicBezTo>
                  <a:lnTo>
                    <a:pt x="11333" y="9"/>
                  </a:lnTo>
                  <a:cubicBezTo>
                    <a:pt x="11291" y="3"/>
                    <a:pt x="11249" y="1"/>
                    <a:pt x="112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34"/>
            <p:cNvSpPr/>
            <p:nvPr/>
          </p:nvSpPr>
          <p:spPr>
            <a:xfrm>
              <a:off x="3832050" y="2248075"/>
              <a:ext cx="316750" cy="21425"/>
            </a:xfrm>
            <a:custGeom>
              <a:avLst/>
              <a:gdLst/>
              <a:ahLst/>
              <a:cxnLst/>
              <a:rect l="l" t="t" r="r" b="b"/>
              <a:pathLst>
                <a:path w="12670" h="857" extrusionOk="0">
                  <a:moveTo>
                    <a:pt x="9462" y="1"/>
                  </a:moveTo>
                  <a:cubicBezTo>
                    <a:pt x="8393" y="1"/>
                    <a:pt x="7377" y="1"/>
                    <a:pt x="6308" y="54"/>
                  </a:cubicBezTo>
                  <a:cubicBezTo>
                    <a:pt x="5800" y="81"/>
                    <a:pt x="5279" y="94"/>
                    <a:pt x="4751" y="94"/>
                  </a:cubicBezTo>
                  <a:cubicBezTo>
                    <a:pt x="4223" y="94"/>
                    <a:pt x="3689" y="81"/>
                    <a:pt x="3154" y="54"/>
                  </a:cubicBezTo>
                  <a:lnTo>
                    <a:pt x="0" y="1"/>
                  </a:lnTo>
                  <a:lnTo>
                    <a:pt x="0" y="1"/>
                  </a:lnTo>
                  <a:cubicBezTo>
                    <a:pt x="1016" y="322"/>
                    <a:pt x="2085" y="535"/>
                    <a:pt x="3154" y="642"/>
                  </a:cubicBezTo>
                  <a:cubicBezTo>
                    <a:pt x="4170" y="803"/>
                    <a:pt x="5239" y="856"/>
                    <a:pt x="6308" y="856"/>
                  </a:cubicBezTo>
                  <a:cubicBezTo>
                    <a:pt x="7377" y="856"/>
                    <a:pt x="8446" y="749"/>
                    <a:pt x="9515" y="642"/>
                  </a:cubicBezTo>
                  <a:cubicBezTo>
                    <a:pt x="10584" y="535"/>
                    <a:pt x="11600" y="322"/>
                    <a:pt x="12669" y="1"/>
                  </a:cubicBezTo>
                  <a:close/>
                </a:path>
              </a:pathLst>
            </a:custGeom>
            <a:solidFill>
              <a:srgbClr val="483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34"/>
            <p:cNvSpPr/>
            <p:nvPr/>
          </p:nvSpPr>
          <p:spPr>
            <a:xfrm>
              <a:off x="3659650" y="506300"/>
              <a:ext cx="662875" cy="2208550"/>
            </a:xfrm>
            <a:custGeom>
              <a:avLst/>
              <a:gdLst/>
              <a:ahLst/>
              <a:cxnLst/>
              <a:rect l="l" t="t" r="r" b="b"/>
              <a:pathLst>
                <a:path w="26515" h="88342" extrusionOk="0">
                  <a:moveTo>
                    <a:pt x="20567" y="919"/>
                  </a:moveTo>
                  <a:cubicBezTo>
                    <a:pt x="20607" y="919"/>
                    <a:pt x="20647" y="921"/>
                    <a:pt x="20688" y="927"/>
                  </a:cubicBezTo>
                  <a:lnTo>
                    <a:pt x="20795" y="927"/>
                  </a:lnTo>
                  <a:cubicBezTo>
                    <a:pt x="22131" y="1301"/>
                    <a:pt x="22666" y="2423"/>
                    <a:pt x="22559" y="5577"/>
                  </a:cubicBezTo>
                  <a:cubicBezTo>
                    <a:pt x="22505" y="7555"/>
                    <a:pt x="22826" y="9587"/>
                    <a:pt x="23468" y="11458"/>
                  </a:cubicBezTo>
                  <a:cubicBezTo>
                    <a:pt x="20634" y="16429"/>
                    <a:pt x="20421" y="23432"/>
                    <a:pt x="20421" y="23432"/>
                  </a:cubicBezTo>
                  <a:cubicBezTo>
                    <a:pt x="21009" y="18461"/>
                    <a:pt x="24323" y="13543"/>
                    <a:pt x="24323" y="13542"/>
                  </a:cubicBezTo>
                  <a:lnTo>
                    <a:pt x="24323" y="13542"/>
                  </a:lnTo>
                  <a:cubicBezTo>
                    <a:pt x="24323" y="13543"/>
                    <a:pt x="23949" y="16696"/>
                    <a:pt x="23842" y="18995"/>
                  </a:cubicBezTo>
                  <a:cubicBezTo>
                    <a:pt x="23681" y="21294"/>
                    <a:pt x="25713" y="27227"/>
                    <a:pt x="25178" y="30328"/>
                  </a:cubicBezTo>
                  <a:cubicBezTo>
                    <a:pt x="24590" y="33428"/>
                    <a:pt x="20955" y="42355"/>
                    <a:pt x="20955" y="42355"/>
                  </a:cubicBezTo>
                  <a:lnTo>
                    <a:pt x="24911" y="35085"/>
                  </a:lnTo>
                  <a:lnTo>
                    <a:pt x="24911" y="35085"/>
                  </a:lnTo>
                  <a:cubicBezTo>
                    <a:pt x="24911" y="35086"/>
                    <a:pt x="24964" y="40271"/>
                    <a:pt x="22345" y="48610"/>
                  </a:cubicBezTo>
                  <a:cubicBezTo>
                    <a:pt x="20100" y="55773"/>
                    <a:pt x="17962" y="55559"/>
                    <a:pt x="14701" y="60851"/>
                  </a:cubicBezTo>
                  <a:cubicBezTo>
                    <a:pt x="14861" y="60263"/>
                    <a:pt x="15021" y="59622"/>
                    <a:pt x="15182" y="58980"/>
                  </a:cubicBezTo>
                  <a:cubicBezTo>
                    <a:pt x="15342" y="58392"/>
                    <a:pt x="15556" y="57644"/>
                    <a:pt x="15663" y="56949"/>
                  </a:cubicBezTo>
                  <a:lnTo>
                    <a:pt x="16144" y="54864"/>
                  </a:lnTo>
                  <a:cubicBezTo>
                    <a:pt x="16251" y="54223"/>
                    <a:pt x="16358" y="53474"/>
                    <a:pt x="16518" y="52779"/>
                  </a:cubicBezTo>
                  <a:lnTo>
                    <a:pt x="16679" y="51764"/>
                  </a:lnTo>
                  <a:lnTo>
                    <a:pt x="16839" y="50695"/>
                  </a:lnTo>
                  <a:lnTo>
                    <a:pt x="17160" y="48556"/>
                  </a:lnTo>
                  <a:lnTo>
                    <a:pt x="17374" y="46418"/>
                  </a:lnTo>
                  <a:cubicBezTo>
                    <a:pt x="17480" y="45670"/>
                    <a:pt x="17534" y="44975"/>
                    <a:pt x="17587" y="44226"/>
                  </a:cubicBezTo>
                  <a:lnTo>
                    <a:pt x="17748" y="42088"/>
                  </a:lnTo>
                  <a:cubicBezTo>
                    <a:pt x="17801" y="41340"/>
                    <a:pt x="17801" y="40645"/>
                    <a:pt x="17855" y="39950"/>
                  </a:cubicBezTo>
                  <a:lnTo>
                    <a:pt x="17908" y="38827"/>
                  </a:lnTo>
                  <a:lnTo>
                    <a:pt x="17908" y="37758"/>
                  </a:lnTo>
                  <a:cubicBezTo>
                    <a:pt x="17908" y="37010"/>
                    <a:pt x="17962" y="36315"/>
                    <a:pt x="17962" y="35566"/>
                  </a:cubicBezTo>
                  <a:cubicBezTo>
                    <a:pt x="17962" y="32680"/>
                    <a:pt x="17908" y="29847"/>
                    <a:pt x="17748" y="26960"/>
                  </a:cubicBezTo>
                  <a:cubicBezTo>
                    <a:pt x="17587" y="24127"/>
                    <a:pt x="17427" y="21294"/>
                    <a:pt x="17427" y="18514"/>
                  </a:cubicBezTo>
                  <a:cubicBezTo>
                    <a:pt x="17427" y="15787"/>
                    <a:pt x="17641" y="13061"/>
                    <a:pt x="18122" y="10388"/>
                  </a:cubicBezTo>
                  <a:cubicBezTo>
                    <a:pt x="18175" y="10175"/>
                    <a:pt x="18122" y="10014"/>
                    <a:pt x="18015" y="9854"/>
                  </a:cubicBezTo>
                  <a:cubicBezTo>
                    <a:pt x="17979" y="9818"/>
                    <a:pt x="17932" y="9800"/>
                    <a:pt x="17882" y="9800"/>
                  </a:cubicBezTo>
                  <a:cubicBezTo>
                    <a:pt x="17783" y="9800"/>
                    <a:pt x="17676" y="9872"/>
                    <a:pt x="17641" y="10014"/>
                  </a:cubicBezTo>
                  <a:cubicBezTo>
                    <a:pt x="17160" y="11351"/>
                    <a:pt x="16839" y="12740"/>
                    <a:pt x="16625" y="14184"/>
                  </a:cubicBezTo>
                  <a:cubicBezTo>
                    <a:pt x="16465" y="15627"/>
                    <a:pt x="16358" y="17124"/>
                    <a:pt x="16358" y="18567"/>
                  </a:cubicBezTo>
                  <a:cubicBezTo>
                    <a:pt x="16358" y="21507"/>
                    <a:pt x="16518" y="24341"/>
                    <a:pt x="16625" y="27174"/>
                  </a:cubicBezTo>
                  <a:cubicBezTo>
                    <a:pt x="16732" y="30007"/>
                    <a:pt x="16786" y="32787"/>
                    <a:pt x="16732" y="35620"/>
                  </a:cubicBezTo>
                  <a:cubicBezTo>
                    <a:pt x="16732" y="38453"/>
                    <a:pt x="16572" y="41233"/>
                    <a:pt x="16358" y="44066"/>
                  </a:cubicBezTo>
                  <a:cubicBezTo>
                    <a:pt x="16304" y="44761"/>
                    <a:pt x="16197" y="45456"/>
                    <a:pt x="16144" y="46151"/>
                  </a:cubicBezTo>
                  <a:lnTo>
                    <a:pt x="15930" y="48182"/>
                  </a:lnTo>
                  <a:lnTo>
                    <a:pt x="15609" y="50267"/>
                  </a:lnTo>
                  <a:lnTo>
                    <a:pt x="15449" y="51283"/>
                  </a:lnTo>
                  <a:lnTo>
                    <a:pt x="15289" y="52298"/>
                  </a:lnTo>
                  <a:cubicBezTo>
                    <a:pt x="14808" y="55025"/>
                    <a:pt x="14220" y="57644"/>
                    <a:pt x="13525" y="60317"/>
                  </a:cubicBezTo>
                  <a:cubicBezTo>
                    <a:pt x="13311" y="61333"/>
                    <a:pt x="12990" y="62348"/>
                    <a:pt x="12723" y="63310"/>
                  </a:cubicBezTo>
                  <a:cubicBezTo>
                    <a:pt x="12295" y="61867"/>
                    <a:pt x="11386" y="58767"/>
                    <a:pt x="11012" y="56896"/>
                  </a:cubicBezTo>
                  <a:cubicBezTo>
                    <a:pt x="10371" y="53421"/>
                    <a:pt x="10585" y="52298"/>
                    <a:pt x="11119" y="50267"/>
                  </a:cubicBezTo>
                  <a:cubicBezTo>
                    <a:pt x="11707" y="48289"/>
                    <a:pt x="11226" y="44922"/>
                    <a:pt x="11226" y="44921"/>
                  </a:cubicBezTo>
                  <a:lnTo>
                    <a:pt x="11226" y="44921"/>
                  </a:lnTo>
                  <a:cubicBezTo>
                    <a:pt x="12242" y="47167"/>
                    <a:pt x="12830" y="49519"/>
                    <a:pt x="12990" y="51978"/>
                  </a:cubicBezTo>
                  <a:cubicBezTo>
                    <a:pt x="13364" y="47541"/>
                    <a:pt x="11761" y="41821"/>
                    <a:pt x="10959" y="38239"/>
                  </a:cubicBezTo>
                  <a:cubicBezTo>
                    <a:pt x="10424" y="35941"/>
                    <a:pt x="10210" y="33482"/>
                    <a:pt x="10317" y="31076"/>
                  </a:cubicBezTo>
                  <a:lnTo>
                    <a:pt x="10317" y="31076"/>
                  </a:lnTo>
                  <a:cubicBezTo>
                    <a:pt x="11974" y="32306"/>
                    <a:pt x="13952" y="35460"/>
                    <a:pt x="13952" y="35460"/>
                  </a:cubicBezTo>
                  <a:cubicBezTo>
                    <a:pt x="12456" y="29900"/>
                    <a:pt x="9676" y="29740"/>
                    <a:pt x="9515" y="25730"/>
                  </a:cubicBezTo>
                  <a:cubicBezTo>
                    <a:pt x="9409" y="23646"/>
                    <a:pt x="9515" y="21614"/>
                    <a:pt x="9836" y="19529"/>
                  </a:cubicBezTo>
                  <a:cubicBezTo>
                    <a:pt x="10264" y="21240"/>
                    <a:pt x="11547" y="22523"/>
                    <a:pt x="13204" y="22951"/>
                  </a:cubicBezTo>
                  <a:cubicBezTo>
                    <a:pt x="9676" y="19636"/>
                    <a:pt x="10478" y="16162"/>
                    <a:pt x="11333" y="13275"/>
                  </a:cubicBezTo>
                  <a:cubicBezTo>
                    <a:pt x="11707" y="11725"/>
                    <a:pt x="12509" y="10281"/>
                    <a:pt x="13578" y="9052"/>
                  </a:cubicBezTo>
                  <a:lnTo>
                    <a:pt x="13578" y="9052"/>
                  </a:lnTo>
                  <a:cubicBezTo>
                    <a:pt x="13525" y="11190"/>
                    <a:pt x="13738" y="13328"/>
                    <a:pt x="14220" y="15413"/>
                  </a:cubicBezTo>
                  <a:cubicBezTo>
                    <a:pt x="14220" y="15413"/>
                    <a:pt x="14273" y="7181"/>
                    <a:pt x="16465" y="5150"/>
                  </a:cubicBezTo>
                  <a:cubicBezTo>
                    <a:pt x="18638" y="3235"/>
                    <a:pt x="19359" y="919"/>
                    <a:pt x="20567" y="919"/>
                  </a:cubicBezTo>
                  <a:close/>
                  <a:moveTo>
                    <a:pt x="11814" y="63150"/>
                  </a:moveTo>
                  <a:lnTo>
                    <a:pt x="11868" y="63310"/>
                  </a:lnTo>
                  <a:cubicBezTo>
                    <a:pt x="11921" y="63471"/>
                    <a:pt x="11974" y="63631"/>
                    <a:pt x="12028" y="63792"/>
                  </a:cubicBezTo>
                  <a:cubicBezTo>
                    <a:pt x="10798" y="63738"/>
                    <a:pt x="9569" y="63631"/>
                    <a:pt x="8339" y="63471"/>
                  </a:cubicBezTo>
                  <a:cubicBezTo>
                    <a:pt x="9462" y="63257"/>
                    <a:pt x="10638" y="63150"/>
                    <a:pt x="11814" y="63150"/>
                  </a:cubicBezTo>
                  <a:close/>
                  <a:moveTo>
                    <a:pt x="14487" y="63150"/>
                  </a:moveTo>
                  <a:cubicBezTo>
                    <a:pt x="15716" y="63150"/>
                    <a:pt x="16892" y="63257"/>
                    <a:pt x="18122" y="63471"/>
                  </a:cubicBezTo>
                  <a:cubicBezTo>
                    <a:pt x="16732" y="63685"/>
                    <a:pt x="15342" y="63792"/>
                    <a:pt x="14006" y="63792"/>
                  </a:cubicBezTo>
                  <a:cubicBezTo>
                    <a:pt x="14166" y="63578"/>
                    <a:pt x="14327" y="63310"/>
                    <a:pt x="14487" y="63150"/>
                  </a:cubicBezTo>
                  <a:close/>
                  <a:moveTo>
                    <a:pt x="17908" y="10175"/>
                  </a:moveTo>
                  <a:cubicBezTo>
                    <a:pt x="17267" y="12847"/>
                    <a:pt x="16946" y="15627"/>
                    <a:pt x="16999" y="18353"/>
                  </a:cubicBezTo>
                  <a:cubicBezTo>
                    <a:pt x="16999" y="21133"/>
                    <a:pt x="17160" y="23913"/>
                    <a:pt x="17320" y="26693"/>
                  </a:cubicBezTo>
                  <a:cubicBezTo>
                    <a:pt x="17641" y="32306"/>
                    <a:pt x="17587" y="37919"/>
                    <a:pt x="17160" y="43478"/>
                  </a:cubicBezTo>
                  <a:cubicBezTo>
                    <a:pt x="17053" y="44868"/>
                    <a:pt x="16946" y="46258"/>
                    <a:pt x="16786" y="47648"/>
                  </a:cubicBezTo>
                  <a:cubicBezTo>
                    <a:pt x="16625" y="49038"/>
                    <a:pt x="16411" y="50374"/>
                    <a:pt x="16197" y="51764"/>
                  </a:cubicBezTo>
                  <a:cubicBezTo>
                    <a:pt x="15716" y="54490"/>
                    <a:pt x="15182" y="57163"/>
                    <a:pt x="14487" y="59782"/>
                  </a:cubicBezTo>
                  <a:cubicBezTo>
                    <a:pt x="14113" y="61172"/>
                    <a:pt x="13738" y="62562"/>
                    <a:pt x="13311" y="63898"/>
                  </a:cubicBezTo>
                  <a:lnTo>
                    <a:pt x="13097" y="63898"/>
                  </a:lnTo>
                  <a:cubicBezTo>
                    <a:pt x="13525" y="62509"/>
                    <a:pt x="13899" y="61065"/>
                    <a:pt x="14273" y="59622"/>
                  </a:cubicBezTo>
                  <a:cubicBezTo>
                    <a:pt x="14968" y="57056"/>
                    <a:pt x="15503" y="54383"/>
                    <a:pt x="15930" y="51657"/>
                  </a:cubicBezTo>
                  <a:cubicBezTo>
                    <a:pt x="16144" y="50320"/>
                    <a:pt x="16304" y="48931"/>
                    <a:pt x="16518" y="47594"/>
                  </a:cubicBezTo>
                  <a:cubicBezTo>
                    <a:pt x="16679" y="46204"/>
                    <a:pt x="16786" y="44814"/>
                    <a:pt x="16892" y="43425"/>
                  </a:cubicBezTo>
                  <a:cubicBezTo>
                    <a:pt x="17320" y="37919"/>
                    <a:pt x="17374" y="32306"/>
                    <a:pt x="17106" y="26746"/>
                  </a:cubicBezTo>
                  <a:cubicBezTo>
                    <a:pt x="16999" y="23966"/>
                    <a:pt x="16839" y="21187"/>
                    <a:pt x="16839" y="18353"/>
                  </a:cubicBezTo>
                  <a:cubicBezTo>
                    <a:pt x="16839" y="15627"/>
                    <a:pt x="17213" y="12847"/>
                    <a:pt x="17908" y="10175"/>
                  </a:cubicBezTo>
                  <a:close/>
                  <a:moveTo>
                    <a:pt x="7324" y="64486"/>
                  </a:moveTo>
                  <a:cubicBezTo>
                    <a:pt x="9248" y="64807"/>
                    <a:pt x="11226" y="64968"/>
                    <a:pt x="13204" y="64968"/>
                  </a:cubicBezTo>
                  <a:cubicBezTo>
                    <a:pt x="14166" y="64968"/>
                    <a:pt x="15075" y="64968"/>
                    <a:pt x="15823" y="64914"/>
                  </a:cubicBezTo>
                  <a:lnTo>
                    <a:pt x="15823" y="64914"/>
                  </a:lnTo>
                  <a:cubicBezTo>
                    <a:pt x="14029" y="65185"/>
                    <a:pt x="12235" y="65327"/>
                    <a:pt x="10441" y="65327"/>
                  </a:cubicBezTo>
                  <a:cubicBezTo>
                    <a:pt x="9402" y="65327"/>
                    <a:pt x="8363" y="65279"/>
                    <a:pt x="7324" y="65181"/>
                  </a:cubicBezTo>
                  <a:lnTo>
                    <a:pt x="7324" y="64486"/>
                  </a:lnTo>
                  <a:close/>
                  <a:moveTo>
                    <a:pt x="19138" y="65128"/>
                  </a:moveTo>
                  <a:lnTo>
                    <a:pt x="19138" y="65823"/>
                  </a:lnTo>
                  <a:cubicBezTo>
                    <a:pt x="16325" y="66565"/>
                    <a:pt x="13427" y="66936"/>
                    <a:pt x="10526" y="66936"/>
                  </a:cubicBezTo>
                  <a:cubicBezTo>
                    <a:pt x="9458" y="66936"/>
                    <a:pt x="8389" y="66886"/>
                    <a:pt x="7324" y="66785"/>
                  </a:cubicBezTo>
                  <a:lnTo>
                    <a:pt x="7324" y="66144"/>
                  </a:lnTo>
                  <a:cubicBezTo>
                    <a:pt x="8303" y="66223"/>
                    <a:pt x="9285" y="66263"/>
                    <a:pt x="10267" y="66263"/>
                  </a:cubicBezTo>
                  <a:cubicBezTo>
                    <a:pt x="13254" y="66263"/>
                    <a:pt x="16241" y="65892"/>
                    <a:pt x="19138" y="65128"/>
                  </a:cubicBezTo>
                  <a:close/>
                  <a:moveTo>
                    <a:pt x="19138" y="66785"/>
                  </a:moveTo>
                  <a:lnTo>
                    <a:pt x="19138" y="67373"/>
                  </a:lnTo>
                  <a:cubicBezTo>
                    <a:pt x="17170" y="67715"/>
                    <a:pt x="15203" y="67886"/>
                    <a:pt x="13236" y="67886"/>
                  </a:cubicBezTo>
                  <a:cubicBezTo>
                    <a:pt x="12744" y="67886"/>
                    <a:pt x="12252" y="67876"/>
                    <a:pt x="11761" y="67854"/>
                  </a:cubicBezTo>
                  <a:cubicBezTo>
                    <a:pt x="14273" y="67747"/>
                    <a:pt x="16732" y="67373"/>
                    <a:pt x="19138" y="66785"/>
                  </a:cubicBezTo>
                  <a:close/>
                  <a:moveTo>
                    <a:pt x="7110" y="68282"/>
                  </a:moveTo>
                  <a:cubicBezTo>
                    <a:pt x="9179" y="68663"/>
                    <a:pt x="11276" y="68850"/>
                    <a:pt x="13372" y="68850"/>
                  </a:cubicBezTo>
                  <a:cubicBezTo>
                    <a:pt x="15392" y="68850"/>
                    <a:pt x="17411" y="68676"/>
                    <a:pt x="19405" y="68335"/>
                  </a:cubicBezTo>
                  <a:cubicBezTo>
                    <a:pt x="19833" y="68389"/>
                    <a:pt x="20153" y="68763"/>
                    <a:pt x="20207" y="69244"/>
                  </a:cubicBezTo>
                  <a:lnTo>
                    <a:pt x="20207" y="70046"/>
                  </a:lnTo>
                  <a:cubicBezTo>
                    <a:pt x="19565" y="70206"/>
                    <a:pt x="17641" y="70634"/>
                    <a:pt x="13311" y="70634"/>
                  </a:cubicBezTo>
                  <a:cubicBezTo>
                    <a:pt x="13025" y="70640"/>
                    <a:pt x="12740" y="70644"/>
                    <a:pt x="12455" y="70644"/>
                  </a:cubicBezTo>
                  <a:cubicBezTo>
                    <a:pt x="10389" y="70644"/>
                    <a:pt x="8328" y="70469"/>
                    <a:pt x="6308" y="70046"/>
                  </a:cubicBezTo>
                  <a:lnTo>
                    <a:pt x="6308" y="69244"/>
                  </a:lnTo>
                  <a:cubicBezTo>
                    <a:pt x="6308" y="68763"/>
                    <a:pt x="6682" y="68389"/>
                    <a:pt x="7110" y="68282"/>
                  </a:cubicBezTo>
                  <a:close/>
                  <a:moveTo>
                    <a:pt x="23254" y="75499"/>
                  </a:moveTo>
                  <a:lnTo>
                    <a:pt x="23254" y="75499"/>
                  </a:lnTo>
                  <a:cubicBezTo>
                    <a:pt x="20955" y="76087"/>
                    <a:pt x="18603" y="76407"/>
                    <a:pt x="16304" y="76568"/>
                  </a:cubicBezTo>
                  <a:cubicBezTo>
                    <a:pt x="15473" y="76605"/>
                    <a:pt x="14641" y="76643"/>
                    <a:pt x="13810" y="76643"/>
                  </a:cubicBezTo>
                  <a:cubicBezTo>
                    <a:pt x="13465" y="76643"/>
                    <a:pt x="13121" y="76637"/>
                    <a:pt x="12776" y="76621"/>
                  </a:cubicBezTo>
                  <a:cubicBezTo>
                    <a:pt x="11654" y="76621"/>
                    <a:pt x="10478" y="76568"/>
                    <a:pt x="9302" y="76461"/>
                  </a:cubicBezTo>
                  <a:cubicBezTo>
                    <a:pt x="9890" y="76461"/>
                    <a:pt x="10478" y="76461"/>
                    <a:pt x="11066" y="76407"/>
                  </a:cubicBezTo>
                  <a:lnTo>
                    <a:pt x="12776" y="76354"/>
                  </a:lnTo>
                  <a:cubicBezTo>
                    <a:pt x="13952" y="76300"/>
                    <a:pt x="15128" y="76247"/>
                    <a:pt x="16304" y="76193"/>
                  </a:cubicBezTo>
                  <a:cubicBezTo>
                    <a:pt x="17427" y="76087"/>
                    <a:pt x="18603" y="76033"/>
                    <a:pt x="19779" y="75926"/>
                  </a:cubicBezTo>
                  <a:cubicBezTo>
                    <a:pt x="20367" y="75819"/>
                    <a:pt x="20902" y="75766"/>
                    <a:pt x="21490" y="75712"/>
                  </a:cubicBezTo>
                  <a:cubicBezTo>
                    <a:pt x="22078" y="75605"/>
                    <a:pt x="22666" y="75552"/>
                    <a:pt x="23254" y="75499"/>
                  </a:cubicBezTo>
                  <a:close/>
                  <a:moveTo>
                    <a:pt x="13257" y="84453"/>
                  </a:moveTo>
                  <a:cubicBezTo>
                    <a:pt x="14327" y="84453"/>
                    <a:pt x="15396" y="84533"/>
                    <a:pt x="16465" y="84693"/>
                  </a:cubicBezTo>
                  <a:cubicBezTo>
                    <a:pt x="17534" y="84853"/>
                    <a:pt x="18603" y="85121"/>
                    <a:pt x="19619" y="85495"/>
                  </a:cubicBezTo>
                  <a:cubicBezTo>
                    <a:pt x="18550" y="85388"/>
                    <a:pt x="17534" y="85281"/>
                    <a:pt x="16465" y="85228"/>
                  </a:cubicBezTo>
                  <a:cubicBezTo>
                    <a:pt x="15396" y="85174"/>
                    <a:pt x="14327" y="85121"/>
                    <a:pt x="13257" y="85121"/>
                  </a:cubicBezTo>
                  <a:cubicBezTo>
                    <a:pt x="12188" y="85121"/>
                    <a:pt x="11119" y="85174"/>
                    <a:pt x="10050" y="85228"/>
                  </a:cubicBezTo>
                  <a:cubicBezTo>
                    <a:pt x="8981" y="85281"/>
                    <a:pt x="7965" y="85388"/>
                    <a:pt x="6896" y="85495"/>
                  </a:cubicBezTo>
                  <a:cubicBezTo>
                    <a:pt x="7912" y="85121"/>
                    <a:pt x="8927" y="84853"/>
                    <a:pt x="9997" y="84693"/>
                  </a:cubicBezTo>
                  <a:lnTo>
                    <a:pt x="10050" y="84693"/>
                  </a:lnTo>
                  <a:cubicBezTo>
                    <a:pt x="11119" y="84533"/>
                    <a:pt x="12188" y="84453"/>
                    <a:pt x="13257" y="84453"/>
                  </a:cubicBezTo>
                  <a:close/>
                  <a:moveTo>
                    <a:pt x="5185" y="70901"/>
                  </a:moveTo>
                  <a:cubicBezTo>
                    <a:pt x="5185" y="70901"/>
                    <a:pt x="4063" y="71489"/>
                    <a:pt x="3368" y="73574"/>
                  </a:cubicBezTo>
                  <a:cubicBezTo>
                    <a:pt x="3796" y="73734"/>
                    <a:pt x="4223" y="73841"/>
                    <a:pt x="4704" y="74002"/>
                  </a:cubicBezTo>
                  <a:cubicBezTo>
                    <a:pt x="5613" y="74216"/>
                    <a:pt x="6575" y="74429"/>
                    <a:pt x="7484" y="74590"/>
                  </a:cubicBezTo>
                  <a:cubicBezTo>
                    <a:pt x="8446" y="74750"/>
                    <a:pt x="9409" y="74857"/>
                    <a:pt x="10371" y="75017"/>
                  </a:cubicBezTo>
                  <a:cubicBezTo>
                    <a:pt x="11386" y="75124"/>
                    <a:pt x="12349" y="75178"/>
                    <a:pt x="13311" y="75285"/>
                  </a:cubicBezTo>
                  <a:cubicBezTo>
                    <a:pt x="12349" y="75338"/>
                    <a:pt x="11333" y="75445"/>
                    <a:pt x="10371" y="75445"/>
                  </a:cubicBezTo>
                  <a:cubicBezTo>
                    <a:pt x="9409" y="75499"/>
                    <a:pt x="8393" y="75499"/>
                    <a:pt x="7431" y="75499"/>
                  </a:cubicBezTo>
                  <a:cubicBezTo>
                    <a:pt x="6415" y="75499"/>
                    <a:pt x="5399" y="75445"/>
                    <a:pt x="4437" y="75338"/>
                  </a:cubicBezTo>
                  <a:cubicBezTo>
                    <a:pt x="3956" y="75285"/>
                    <a:pt x="3475" y="75231"/>
                    <a:pt x="2940" y="75124"/>
                  </a:cubicBezTo>
                  <a:cubicBezTo>
                    <a:pt x="2833" y="75819"/>
                    <a:pt x="2780" y="76514"/>
                    <a:pt x="2780" y="77156"/>
                  </a:cubicBezTo>
                  <a:cubicBezTo>
                    <a:pt x="2620" y="80096"/>
                    <a:pt x="2031" y="82982"/>
                    <a:pt x="1123" y="85816"/>
                  </a:cubicBezTo>
                  <a:lnTo>
                    <a:pt x="1123" y="74376"/>
                  </a:lnTo>
                  <a:cubicBezTo>
                    <a:pt x="1123" y="71864"/>
                    <a:pt x="3635" y="71115"/>
                    <a:pt x="5185" y="70901"/>
                  </a:cubicBezTo>
                  <a:close/>
                  <a:moveTo>
                    <a:pt x="22773" y="71169"/>
                  </a:moveTo>
                  <a:lnTo>
                    <a:pt x="22773" y="71169"/>
                  </a:lnTo>
                  <a:cubicBezTo>
                    <a:pt x="23468" y="71329"/>
                    <a:pt x="24109" y="71650"/>
                    <a:pt x="24644" y="72077"/>
                  </a:cubicBezTo>
                  <a:cubicBezTo>
                    <a:pt x="25178" y="72558"/>
                    <a:pt x="25552" y="73253"/>
                    <a:pt x="25659" y="73948"/>
                  </a:cubicBezTo>
                  <a:cubicBezTo>
                    <a:pt x="25713" y="74323"/>
                    <a:pt x="25713" y="74643"/>
                    <a:pt x="25713" y="75017"/>
                  </a:cubicBezTo>
                  <a:lnTo>
                    <a:pt x="25713" y="76033"/>
                  </a:lnTo>
                  <a:lnTo>
                    <a:pt x="25713" y="78011"/>
                  </a:lnTo>
                  <a:lnTo>
                    <a:pt x="25713" y="80042"/>
                  </a:lnTo>
                  <a:cubicBezTo>
                    <a:pt x="25713" y="80684"/>
                    <a:pt x="25713" y="81379"/>
                    <a:pt x="25659" y="82020"/>
                  </a:cubicBezTo>
                  <a:cubicBezTo>
                    <a:pt x="25606" y="83357"/>
                    <a:pt x="25499" y="84693"/>
                    <a:pt x="25339" y="86030"/>
                  </a:cubicBezTo>
                  <a:cubicBezTo>
                    <a:pt x="25178" y="84693"/>
                    <a:pt x="25125" y="83357"/>
                    <a:pt x="25071" y="82020"/>
                  </a:cubicBezTo>
                  <a:cubicBezTo>
                    <a:pt x="25018" y="81379"/>
                    <a:pt x="25018" y="80684"/>
                    <a:pt x="25018" y="80042"/>
                  </a:cubicBezTo>
                  <a:lnTo>
                    <a:pt x="25018" y="78011"/>
                  </a:lnTo>
                  <a:lnTo>
                    <a:pt x="25018" y="76033"/>
                  </a:lnTo>
                  <a:lnTo>
                    <a:pt x="25018" y="75017"/>
                  </a:lnTo>
                  <a:lnTo>
                    <a:pt x="25018" y="74483"/>
                  </a:lnTo>
                  <a:cubicBezTo>
                    <a:pt x="25018" y="74323"/>
                    <a:pt x="25018" y="74162"/>
                    <a:pt x="25018" y="74055"/>
                  </a:cubicBezTo>
                  <a:cubicBezTo>
                    <a:pt x="24964" y="73628"/>
                    <a:pt x="24857" y="73253"/>
                    <a:pt x="24697" y="72879"/>
                  </a:cubicBezTo>
                  <a:lnTo>
                    <a:pt x="24537" y="72933"/>
                  </a:lnTo>
                  <a:lnTo>
                    <a:pt x="24216" y="73040"/>
                  </a:lnTo>
                  <a:cubicBezTo>
                    <a:pt x="24002" y="73093"/>
                    <a:pt x="23842" y="73146"/>
                    <a:pt x="23628" y="73200"/>
                  </a:cubicBezTo>
                  <a:cubicBezTo>
                    <a:pt x="23254" y="73307"/>
                    <a:pt x="22880" y="73360"/>
                    <a:pt x="22505" y="73414"/>
                  </a:cubicBezTo>
                  <a:cubicBezTo>
                    <a:pt x="21704" y="73521"/>
                    <a:pt x="20955" y="73574"/>
                    <a:pt x="20207" y="73628"/>
                  </a:cubicBezTo>
                  <a:cubicBezTo>
                    <a:pt x="20955" y="73414"/>
                    <a:pt x="21650" y="73146"/>
                    <a:pt x="22345" y="72879"/>
                  </a:cubicBezTo>
                  <a:lnTo>
                    <a:pt x="22398" y="72879"/>
                  </a:lnTo>
                  <a:cubicBezTo>
                    <a:pt x="22719" y="72719"/>
                    <a:pt x="23040" y="72558"/>
                    <a:pt x="23414" y="72398"/>
                  </a:cubicBezTo>
                  <a:cubicBezTo>
                    <a:pt x="23575" y="72345"/>
                    <a:pt x="23735" y="72238"/>
                    <a:pt x="23895" y="72184"/>
                  </a:cubicBezTo>
                  <a:lnTo>
                    <a:pt x="24109" y="72024"/>
                  </a:lnTo>
                  <a:cubicBezTo>
                    <a:pt x="23681" y="71703"/>
                    <a:pt x="23254" y="71382"/>
                    <a:pt x="22773" y="71169"/>
                  </a:cubicBezTo>
                  <a:close/>
                  <a:moveTo>
                    <a:pt x="13257" y="85495"/>
                  </a:moveTo>
                  <a:cubicBezTo>
                    <a:pt x="14915" y="85495"/>
                    <a:pt x="16572" y="85548"/>
                    <a:pt x="18282" y="85762"/>
                  </a:cubicBezTo>
                  <a:cubicBezTo>
                    <a:pt x="19939" y="85923"/>
                    <a:pt x="21597" y="86190"/>
                    <a:pt x="23254" y="86511"/>
                  </a:cubicBezTo>
                  <a:cubicBezTo>
                    <a:pt x="21543" y="86457"/>
                    <a:pt x="19886" y="86350"/>
                    <a:pt x="18229" y="86243"/>
                  </a:cubicBezTo>
                  <a:cubicBezTo>
                    <a:pt x="17057" y="86206"/>
                    <a:pt x="15885" y="86168"/>
                    <a:pt x="14713" y="86168"/>
                  </a:cubicBezTo>
                  <a:cubicBezTo>
                    <a:pt x="14228" y="86168"/>
                    <a:pt x="13743" y="86174"/>
                    <a:pt x="13257" y="86190"/>
                  </a:cubicBezTo>
                  <a:cubicBezTo>
                    <a:pt x="11600" y="86190"/>
                    <a:pt x="9890" y="86190"/>
                    <a:pt x="8286" y="86243"/>
                  </a:cubicBezTo>
                  <a:cubicBezTo>
                    <a:pt x="6629" y="86350"/>
                    <a:pt x="4918" y="86457"/>
                    <a:pt x="3261" y="86511"/>
                  </a:cubicBezTo>
                  <a:cubicBezTo>
                    <a:pt x="4918" y="86190"/>
                    <a:pt x="6575" y="85923"/>
                    <a:pt x="8232" y="85762"/>
                  </a:cubicBezTo>
                  <a:cubicBezTo>
                    <a:pt x="9890" y="85548"/>
                    <a:pt x="11547" y="85495"/>
                    <a:pt x="13257" y="85495"/>
                  </a:cubicBezTo>
                  <a:close/>
                  <a:moveTo>
                    <a:pt x="20575" y="0"/>
                  </a:moveTo>
                  <a:cubicBezTo>
                    <a:pt x="19669" y="0"/>
                    <a:pt x="18972" y="906"/>
                    <a:pt x="18229" y="1996"/>
                  </a:cubicBezTo>
                  <a:cubicBezTo>
                    <a:pt x="17641" y="2851"/>
                    <a:pt x="16946" y="3653"/>
                    <a:pt x="16197" y="4348"/>
                  </a:cubicBezTo>
                  <a:cubicBezTo>
                    <a:pt x="15128" y="5363"/>
                    <a:pt x="14487" y="7502"/>
                    <a:pt x="14166" y="9640"/>
                  </a:cubicBezTo>
                  <a:lnTo>
                    <a:pt x="14166" y="9159"/>
                  </a:lnTo>
                  <a:cubicBezTo>
                    <a:pt x="14166" y="8838"/>
                    <a:pt x="14113" y="8517"/>
                    <a:pt x="13899" y="8250"/>
                  </a:cubicBezTo>
                  <a:cubicBezTo>
                    <a:pt x="13845" y="8197"/>
                    <a:pt x="13738" y="8143"/>
                    <a:pt x="13632" y="8143"/>
                  </a:cubicBezTo>
                  <a:cubicBezTo>
                    <a:pt x="13603" y="8129"/>
                    <a:pt x="13570" y="8122"/>
                    <a:pt x="13537" y="8122"/>
                  </a:cubicBezTo>
                  <a:cubicBezTo>
                    <a:pt x="13446" y="8122"/>
                    <a:pt x="13350" y="8172"/>
                    <a:pt x="13311" y="8250"/>
                  </a:cubicBezTo>
                  <a:cubicBezTo>
                    <a:pt x="12081" y="9587"/>
                    <a:pt x="11226" y="11137"/>
                    <a:pt x="10798" y="12847"/>
                  </a:cubicBezTo>
                  <a:cubicBezTo>
                    <a:pt x="10317" y="14291"/>
                    <a:pt x="10050" y="15841"/>
                    <a:pt x="9997" y="17338"/>
                  </a:cubicBezTo>
                  <a:cubicBezTo>
                    <a:pt x="9943" y="17177"/>
                    <a:pt x="9890" y="17017"/>
                    <a:pt x="9890" y="16910"/>
                  </a:cubicBezTo>
                  <a:cubicBezTo>
                    <a:pt x="9783" y="16643"/>
                    <a:pt x="9676" y="16376"/>
                    <a:pt x="9676" y="16162"/>
                  </a:cubicBezTo>
                  <a:lnTo>
                    <a:pt x="9569" y="15894"/>
                  </a:lnTo>
                  <a:lnTo>
                    <a:pt x="9569" y="16215"/>
                  </a:lnTo>
                  <a:lnTo>
                    <a:pt x="9569" y="17070"/>
                  </a:lnTo>
                  <a:cubicBezTo>
                    <a:pt x="9569" y="17445"/>
                    <a:pt x="9676" y="17819"/>
                    <a:pt x="9729" y="18246"/>
                  </a:cubicBezTo>
                  <a:cubicBezTo>
                    <a:pt x="9729" y="18353"/>
                    <a:pt x="9783" y="18460"/>
                    <a:pt x="9836" y="18621"/>
                  </a:cubicBezTo>
                  <a:cubicBezTo>
                    <a:pt x="9622" y="18621"/>
                    <a:pt x="9409" y="18888"/>
                    <a:pt x="9302" y="19262"/>
                  </a:cubicBezTo>
                  <a:cubicBezTo>
                    <a:pt x="8927" y="21454"/>
                    <a:pt x="8820" y="23646"/>
                    <a:pt x="8927" y="25784"/>
                  </a:cubicBezTo>
                  <a:cubicBezTo>
                    <a:pt x="8767" y="25463"/>
                    <a:pt x="8607" y="25142"/>
                    <a:pt x="8553" y="24982"/>
                  </a:cubicBezTo>
                  <a:lnTo>
                    <a:pt x="8393" y="24608"/>
                  </a:lnTo>
                  <a:lnTo>
                    <a:pt x="8446" y="25035"/>
                  </a:lnTo>
                  <a:cubicBezTo>
                    <a:pt x="8500" y="25303"/>
                    <a:pt x="8553" y="25624"/>
                    <a:pt x="8607" y="26051"/>
                  </a:cubicBezTo>
                  <a:cubicBezTo>
                    <a:pt x="8714" y="26479"/>
                    <a:pt x="8874" y="26906"/>
                    <a:pt x="8981" y="27388"/>
                  </a:cubicBezTo>
                  <a:cubicBezTo>
                    <a:pt x="9141" y="27869"/>
                    <a:pt x="9355" y="28350"/>
                    <a:pt x="9622" y="28831"/>
                  </a:cubicBezTo>
                  <a:cubicBezTo>
                    <a:pt x="9836" y="29312"/>
                    <a:pt x="10103" y="29686"/>
                    <a:pt x="10317" y="30060"/>
                  </a:cubicBezTo>
                  <a:lnTo>
                    <a:pt x="10424" y="30167"/>
                  </a:lnTo>
                  <a:cubicBezTo>
                    <a:pt x="10264" y="30167"/>
                    <a:pt x="10157" y="30167"/>
                    <a:pt x="10050" y="30274"/>
                  </a:cubicBezTo>
                  <a:cubicBezTo>
                    <a:pt x="9890" y="30488"/>
                    <a:pt x="9783" y="30755"/>
                    <a:pt x="9783" y="31023"/>
                  </a:cubicBezTo>
                  <a:cubicBezTo>
                    <a:pt x="9622" y="33535"/>
                    <a:pt x="9836" y="36101"/>
                    <a:pt x="10424" y="38613"/>
                  </a:cubicBezTo>
                  <a:cubicBezTo>
                    <a:pt x="10531" y="39041"/>
                    <a:pt x="10638" y="39576"/>
                    <a:pt x="10745" y="40057"/>
                  </a:cubicBezTo>
                  <a:lnTo>
                    <a:pt x="11012" y="41126"/>
                  </a:lnTo>
                  <a:cubicBezTo>
                    <a:pt x="10798" y="40591"/>
                    <a:pt x="10585" y="40057"/>
                    <a:pt x="10424" y="39522"/>
                  </a:cubicBezTo>
                  <a:cubicBezTo>
                    <a:pt x="10210" y="38934"/>
                    <a:pt x="9997" y="38293"/>
                    <a:pt x="9890" y="37705"/>
                  </a:cubicBezTo>
                  <a:cubicBezTo>
                    <a:pt x="9783" y="37224"/>
                    <a:pt x="9676" y="36742"/>
                    <a:pt x="9622" y="36261"/>
                  </a:cubicBezTo>
                  <a:cubicBezTo>
                    <a:pt x="9622" y="36101"/>
                    <a:pt x="9622" y="35941"/>
                    <a:pt x="9569" y="35834"/>
                  </a:cubicBezTo>
                  <a:cubicBezTo>
                    <a:pt x="9569" y="35941"/>
                    <a:pt x="9569" y="36101"/>
                    <a:pt x="9569" y="36261"/>
                  </a:cubicBezTo>
                  <a:cubicBezTo>
                    <a:pt x="9515" y="36796"/>
                    <a:pt x="9515" y="37331"/>
                    <a:pt x="9569" y="37812"/>
                  </a:cubicBezTo>
                  <a:cubicBezTo>
                    <a:pt x="9676" y="38507"/>
                    <a:pt x="9836" y="39201"/>
                    <a:pt x="9997" y="39896"/>
                  </a:cubicBezTo>
                  <a:cubicBezTo>
                    <a:pt x="10210" y="40591"/>
                    <a:pt x="10478" y="41340"/>
                    <a:pt x="10745" y="42035"/>
                  </a:cubicBezTo>
                  <a:cubicBezTo>
                    <a:pt x="10959" y="42783"/>
                    <a:pt x="11279" y="43371"/>
                    <a:pt x="11493" y="44066"/>
                  </a:cubicBezTo>
                  <a:cubicBezTo>
                    <a:pt x="11440" y="44013"/>
                    <a:pt x="11386" y="44013"/>
                    <a:pt x="11333" y="44013"/>
                  </a:cubicBezTo>
                  <a:cubicBezTo>
                    <a:pt x="11302" y="43997"/>
                    <a:pt x="11270" y="43990"/>
                    <a:pt x="11239" y="43990"/>
                  </a:cubicBezTo>
                  <a:cubicBezTo>
                    <a:pt x="11163" y="43990"/>
                    <a:pt x="11088" y="44028"/>
                    <a:pt x="11012" y="44066"/>
                  </a:cubicBezTo>
                  <a:cubicBezTo>
                    <a:pt x="10745" y="44387"/>
                    <a:pt x="10638" y="44761"/>
                    <a:pt x="10691" y="45135"/>
                  </a:cubicBezTo>
                  <a:cubicBezTo>
                    <a:pt x="10798" y="45990"/>
                    <a:pt x="11066" y="48503"/>
                    <a:pt x="10638" y="49893"/>
                  </a:cubicBezTo>
                  <a:cubicBezTo>
                    <a:pt x="9997" y="52191"/>
                    <a:pt x="9836" y="53581"/>
                    <a:pt x="10531" y="57163"/>
                  </a:cubicBezTo>
                  <a:cubicBezTo>
                    <a:pt x="10638" y="57858"/>
                    <a:pt x="10798" y="58660"/>
                    <a:pt x="11012" y="59515"/>
                  </a:cubicBezTo>
                  <a:cubicBezTo>
                    <a:pt x="10852" y="59194"/>
                    <a:pt x="10691" y="58927"/>
                    <a:pt x="10531" y="58713"/>
                  </a:cubicBezTo>
                  <a:cubicBezTo>
                    <a:pt x="10371" y="58499"/>
                    <a:pt x="10103" y="58179"/>
                    <a:pt x="9943" y="58018"/>
                  </a:cubicBezTo>
                  <a:lnTo>
                    <a:pt x="9729" y="57804"/>
                  </a:lnTo>
                  <a:lnTo>
                    <a:pt x="9890" y="58179"/>
                  </a:lnTo>
                  <a:cubicBezTo>
                    <a:pt x="9997" y="58392"/>
                    <a:pt x="10103" y="58713"/>
                    <a:pt x="10264" y="59087"/>
                  </a:cubicBezTo>
                  <a:cubicBezTo>
                    <a:pt x="10424" y="59462"/>
                    <a:pt x="10638" y="59836"/>
                    <a:pt x="10798" y="60317"/>
                  </a:cubicBezTo>
                  <a:cubicBezTo>
                    <a:pt x="11012" y="60798"/>
                    <a:pt x="11226" y="61279"/>
                    <a:pt x="11386" y="61814"/>
                  </a:cubicBezTo>
                  <a:lnTo>
                    <a:pt x="11493" y="62027"/>
                  </a:lnTo>
                  <a:cubicBezTo>
                    <a:pt x="9997" y="62081"/>
                    <a:pt x="8500" y="62295"/>
                    <a:pt x="7056" y="62562"/>
                  </a:cubicBezTo>
                  <a:cubicBezTo>
                    <a:pt x="6575" y="62722"/>
                    <a:pt x="6201" y="63150"/>
                    <a:pt x="6201" y="63685"/>
                  </a:cubicBezTo>
                  <a:lnTo>
                    <a:pt x="6201" y="67480"/>
                  </a:lnTo>
                  <a:cubicBezTo>
                    <a:pt x="5560" y="67801"/>
                    <a:pt x="5185" y="68496"/>
                    <a:pt x="5185" y="69244"/>
                  </a:cubicBezTo>
                  <a:lnTo>
                    <a:pt x="5185" y="69779"/>
                  </a:lnTo>
                  <a:cubicBezTo>
                    <a:pt x="4490" y="69832"/>
                    <a:pt x="3849" y="69993"/>
                    <a:pt x="3208" y="70206"/>
                  </a:cubicBezTo>
                  <a:cubicBezTo>
                    <a:pt x="1123" y="70955"/>
                    <a:pt x="0" y="72452"/>
                    <a:pt x="0" y="74376"/>
                  </a:cubicBezTo>
                  <a:lnTo>
                    <a:pt x="0" y="85816"/>
                  </a:lnTo>
                  <a:cubicBezTo>
                    <a:pt x="0" y="87580"/>
                    <a:pt x="2352" y="87847"/>
                    <a:pt x="3475" y="88007"/>
                  </a:cubicBezTo>
                  <a:cubicBezTo>
                    <a:pt x="6192" y="88230"/>
                    <a:pt x="8910" y="88342"/>
                    <a:pt x="11627" y="88342"/>
                  </a:cubicBezTo>
                  <a:cubicBezTo>
                    <a:pt x="12170" y="88342"/>
                    <a:pt x="12714" y="88337"/>
                    <a:pt x="13257" y="88328"/>
                  </a:cubicBezTo>
                  <a:cubicBezTo>
                    <a:pt x="13792" y="88337"/>
                    <a:pt x="14328" y="88342"/>
                    <a:pt x="14865" y="88342"/>
                  </a:cubicBezTo>
                  <a:cubicBezTo>
                    <a:pt x="17552" y="88342"/>
                    <a:pt x="20269" y="88230"/>
                    <a:pt x="22986" y="88007"/>
                  </a:cubicBezTo>
                  <a:cubicBezTo>
                    <a:pt x="24109" y="87847"/>
                    <a:pt x="26515" y="87580"/>
                    <a:pt x="26515" y="85816"/>
                  </a:cubicBezTo>
                  <a:lnTo>
                    <a:pt x="26515" y="74376"/>
                  </a:lnTo>
                  <a:cubicBezTo>
                    <a:pt x="26515" y="71222"/>
                    <a:pt x="23575" y="70046"/>
                    <a:pt x="21276" y="69779"/>
                  </a:cubicBezTo>
                  <a:lnTo>
                    <a:pt x="21276" y="69244"/>
                  </a:lnTo>
                  <a:cubicBezTo>
                    <a:pt x="21276" y="68496"/>
                    <a:pt x="20902" y="67801"/>
                    <a:pt x="20260" y="67480"/>
                  </a:cubicBezTo>
                  <a:lnTo>
                    <a:pt x="20260" y="63631"/>
                  </a:lnTo>
                  <a:cubicBezTo>
                    <a:pt x="20260" y="63150"/>
                    <a:pt x="19886" y="62669"/>
                    <a:pt x="19405" y="62562"/>
                  </a:cubicBezTo>
                  <a:cubicBezTo>
                    <a:pt x="18068" y="62295"/>
                    <a:pt x="16786" y="62134"/>
                    <a:pt x="15449" y="62027"/>
                  </a:cubicBezTo>
                  <a:cubicBezTo>
                    <a:pt x="15663" y="61814"/>
                    <a:pt x="15877" y="61600"/>
                    <a:pt x="16144" y="61386"/>
                  </a:cubicBezTo>
                  <a:cubicBezTo>
                    <a:pt x="16304" y="61226"/>
                    <a:pt x="16465" y="61119"/>
                    <a:pt x="16572" y="61012"/>
                  </a:cubicBezTo>
                  <a:cubicBezTo>
                    <a:pt x="16679" y="60905"/>
                    <a:pt x="16839" y="60798"/>
                    <a:pt x="16946" y="60745"/>
                  </a:cubicBezTo>
                  <a:lnTo>
                    <a:pt x="17267" y="60477"/>
                  </a:lnTo>
                  <a:lnTo>
                    <a:pt x="16892" y="60531"/>
                  </a:lnTo>
                  <a:cubicBezTo>
                    <a:pt x="16786" y="60584"/>
                    <a:pt x="16625" y="60638"/>
                    <a:pt x="16518" y="60691"/>
                  </a:cubicBezTo>
                  <a:cubicBezTo>
                    <a:pt x="16358" y="60745"/>
                    <a:pt x="16197" y="60798"/>
                    <a:pt x="16037" y="60905"/>
                  </a:cubicBezTo>
                  <a:cubicBezTo>
                    <a:pt x="15823" y="61012"/>
                    <a:pt x="15663" y="61119"/>
                    <a:pt x="15449" y="61226"/>
                  </a:cubicBezTo>
                  <a:cubicBezTo>
                    <a:pt x="15716" y="60958"/>
                    <a:pt x="16037" y="60691"/>
                    <a:pt x="16411" y="60370"/>
                  </a:cubicBezTo>
                  <a:cubicBezTo>
                    <a:pt x="16732" y="60050"/>
                    <a:pt x="17160" y="59622"/>
                    <a:pt x="17587" y="59248"/>
                  </a:cubicBezTo>
                  <a:cubicBezTo>
                    <a:pt x="17962" y="58874"/>
                    <a:pt x="18336" y="58392"/>
                    <a:pt x="18710" y="58018"/>
                  </a:cubicBezTo>
                  <a:cubicBezTo>
                    <a:pt x="19084" y="57644"/>
                    <a:pt x="19405" y="57270"/>
                    <a:pt x="19726" y="56949"/>
                  </a:cubicBezTo>
                  <a:lnTo>
                    <a:pt x="20367" y="56147"/>
                  </a:lnTo>
                  <a:lnTo>
                    <a:pt x="20634" y="55827"/>
                  </a:lnTo>
                  <a:lnTo>
                    <a:pt x="20314" y="55987"/>
                  </a:lnTo>
                  <a:lnTo>
                    <a:pt x="19565" y="56521"/>
                  </a:lnTo>
                  <a:lnTo>
                    <a:pt x="19512" y="56521"/>
                  </a:lnTo>
                  <a:lnTo>
                    <a:pt x="19565" y="56468"/>
                  </a:lnTo>
                  <a:cubicBezTo>
                    <a:pt x="20100" y="55827"/>
                    <a:pt x="20634" y="55185"/>
                    <a:pt x="21115" y="54544"/>
                  </a:cubicBezTo>
                  <a:cubicBezTo>
                    <a:pt x="21543" y="53902"/>
                    <a:pt x="21917" y="53261"/>
                    <a:pt x="22292" y="52619"/>
                  </a:cubicBezTo>
                  <a:cubicBezTo>
                    <a:pt x="22559" y="52085"/>
                    <a:pt x="22773" y="51550"/>
                    <a:pt x="22986" y="50962"/>
                  </a:cubicBezTo>
                  <a:cubicBezTo>
                    <a:pt x="23040" y="50748"/>
                    <a:pt x="23093" y="50588"/>
                    <a:pt x="23093" y="50481"/>
                  </a:cubicBezTo>
                  <a:lnTo>
                    <a:pt x="23093" y="50481"/>
                  </a:lnTo>
                  <a:cubicBezTo>
                    <a:pt x="23040" y="50534"/>
                    <a:pt x="22986" y="50695"/>
                    <a:pt x="22880" y="50855"/>
                  </a:cubicBezTo>
                  <a:cubicBezTo>
                    <a:pt x="22612" y="51336"/>
                    <a:pt x="22345" y="51764"/>
                    <a:pt x="22078" y="52191"/>
                  </a:cubicBezTo>
                  <a:cubicBezTo>
                    <a:pt x="21704" y="52779"/>
                    <a:pt x="21276" y="53314"/>
                    <a:pt x="20795" y="53849"/>
                  </a:cubicBezTo>
                  <a:cubicBezTo>
                    <a:pt x="21650" y="52298"/>
                    <a:pt x="22345" y="50695"/>
                    <a:pt x="22826" y="48984"/>
                  </a:cubicBezTo>
                  <a:cubicBezTo>
                    <a:pt x="25499" y="40538"/>
                    <a:pt x="25445" y="35246"/>
                    <a:pt x="25392" y="34978"/>
                  </a:cubicBezTo>
                  <a:cubicBezTo>
                    <a:pt x="25445" y="34658"/>
                    <a:pt x="25285" y="34337"/>
                    <a:pt x="25018" y="34177"/>
                  </a:cubicBezTo>
                  <a:cubicBezTo>
                    <a:pt x="24964" y="34123"/>
                    <a:pt x="24964" y="34123"/>
                    <a:pt x="24911" y="34123"/>
                  </a:cubicBezTo>
                  <a:lnTo>
                    <a:pt x="24697" y="34123"/>
                  </a:lnTo>
                  <a:cubicBezTo>
                    <a:pt x="24804" y="33909"/>
                    <a:pt x="24857" y="33695"/>
                    <a:pt x="24964" y="33428"/>
                  </a:cubicBezTo>
                  <a:cubicBezTo>
                    <a:pt x="25232" y="32787"/>
                    <a:pt x="25499" y="32038"/>
                    <a:pt x="25713" y="31397"/>
                  </a:cubicBezTo>
                  <a:cubicBezTo>
                    <a:pt x="25873" y="30648"/>
                    <a:pt x="26034" y="30007"/>
                    <a:pt x="26140" y="29365"/>
                  </a:cubicBezTo>
                  <a:cubicBezTo>
                    <a:pt x="26301" y="28777"/>
                    <a:pt x="26354" y="28296"/>
                    <a:pt x="26408" y="27922"/>
                  </a:cubicBezTo>
                  <a:lnTo>
                    <a:pt x="26515" y="27388"/>
                  </a:lnTo>
                  <a:lnTo>
                    <a:pt x="26301" y="27869"/>
                  </a:lnTo>
                  <a:cubicBezTo>
                    <a:pt x="26194" y="28189"/>
                    <a:pt x="26087" y="28671"/>
                    <a:pt x="25873" y="29205"/>
                  </a:cubicBezTo>
                  <a:lnTo>
                    <a:pt x="25820" y="29365"/>
                  </a:lnTo>
                  <a:cubicBezTo>
                    <a:pt x="25766" y="27174"/>
                    <a:pt x="25499" y="25035"/>
                    <a:pt x="24964" y="22951"/>
                  </a:cubicBezTo>
                  <a:cubicBezTo>
                    <a:pt x="24644" y="21668"/>
                    <a:pt x="24483" y="20385"/>
                    <a:pt x="24376" y="19048"/>
                  </a:cubicBezTo>
                  <a:cubicBezTo>
                    <a:pt x="24537" y="16857"/>
                    <a:pt x="24857" y="13756"/>
                    <a:pt x="24857" y="13703"/>
                  </a:cubicBezTo>
                  <a:cubicBezTo>
                    <a:pt x="24964" y="13382"/>
                    <a:pt x="24857" y="13008"/>
                    <a:pt x="24590" y="12740"/>
                  </a:cubicBezTo>
                  <a:cubicBezTo>
                    <a:pt x="24537" y="12687"/>
                    <a:pt x="24430" y="12634"/>
                    <a:pt x="24376" y="12634"/>
                  </a:cubicBezTo>
                  <a:cubicBezTo>
                    <a:pt x="24163" y="12634"/>
                    <a:pt x="24002" y="12740"/>
                    <a:pt x="23895" y="12901"/>
                  </a:cubicBezTo>
                  <a:cubicBezTo>
                    <a:pt x="23361" y="13756"/>
                    <a:pt x="22880" y="14665"/>
                    <a:pt x="22398" y="15574"/>
                  </a:cubicBezTo>
                  <a:cubicBezTo>
                    <a:pt x="22452" y="15360"/>
                    <a:pt x="22505" y="15146"/>
                    <a:pt x="22612" y="14986"/>
                  </a:cubicBezTo>
                  <a:lnTo>
                    <a:pt x="22666" y="14772"/>
                  </a:lnTo>
                  <a:cubicBezTo>
                    <a:pt x="22880" y="14398"/>
                    <a:pt x="23040" y="13970"/>
                    <a:pt x="23254" y="13542"/>
                  </a:cubicBezTo>
                  <a:cubicBezTo>
                    <a:pt x="23468" y="13168"/>
                    <a:pt x="23628" y="12687"/>
                    <a:pt x="23788" y="12313"/>
                  </a:cubicBezTo>
                  <a:cubicBezTo>
                    <a:pt x="24002" y="11939"/>
                    <a:pt x="24163" y="11564"/>
                    <a:pt x="24323" y="11244"/>
                  </a:cubicBezTo>
                  <a:cubicBezTo>
                    <a:pt x="24430" y="10923"/>
                    <a:pt x="24537" y="10602"/>
                    <a:pt x="24644" y="10442"/>
                  </a:cubicBezTo>
                  <a:lnTo>
                    <a:pt x="24751" y="10121"/>
                  </a:lnTo>
                  <a:lnTo>
                    <a:pt x="24537" y="10281"/>
                  </a:lnTo>
                  <a:cubicBezTo>
                    <a:pt x="24430" y="10442"/>
                    <a:pt x="24269" y="10656"/>
                    <a:pt x="24056" y="10869"/>
                  </a:cubicBezTo>
                  <a:lnTo>
                    <a:pt x="24002" y="10976"/>
                  </a:lnTo>
                  <a:lnTo>
                    <a:pt x="24002" y="10923"/>
                  </a:lnTo>
                  <a:cubicBezTo>
                    <a:pt x="23361" y="9212"/>
                    <a:pt x="23093" y="7395"/>
                    <a:pt x="23147" y="5577"/>
                  </a:cubicBezTo>
                  <a:cubicBezTo>
                    <a:pt x="23307" y="2049"/>
                    <a:pt x="22666" y="445"/>
                    <a:pt x="20955" y="18"/>
                  </a:cubicBezTo>
                  <a:lnTo>
                    <a:pt x="20795" y="18"/>
                  </a:lnTo>
                  <a:cubicBezTo>
                    <a:pt x="20720" y="6"/>
                    <a:pt x="20647" y="0"/>
                    <a:pt x="205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34"/>
            <p:cNvSpPr/>
            <p:nvPr/>
          </p:nvSpPr>
          <p:spPr>
            <a:xfrm>
              <a:off x="4108675" y="1470300"/>
              <a:ext cx="143025" cy="272650"/>
            </a:xfrm>
            <a:custGeom>
              <a:avLst/>
              <a:gdLst/>
              <a:ahLst/>
              <a:cxnLst/>
              <a:rect l="l" t="t" r="r" b="b"/>
              <a:pathLst>
                <a:path w="5721" h="10906" extrusionOk="0">
                  <a:moveTo>
                    <a:pt x="5720" y="0"/>
                  </a:moveTo>
                  <a:lnTo>
                    <a:pt x="5453" y="481"/>
                  </a:lnTo>
                  <a:cubicBezTo>
                    <a:pt x="5293" y="802"/>
                    <a:pt x="5079" y="1230"/>
                    <a:pt x="4812" y="1711"/>
                  </a:cubicBezTo>
                  <a:cubicBezTo>
                    <a:pt x="4491" y="2192"/>
                    <a:pt x="4224" y="2833"/>
                    <a:pt x="3849" y="3475"/>
                  </a:cubicBezTo>
                  <a:cubicBezTo>
                    <a:pt x="3529" y="4063"/>
                    <a:pt x="3208" y="4811"/>
                    <a:pt x="2834" y="5453"/>
                  </a:cubicBezTo>
                  <a:cubicBezTo>
                    <a:pt x="2460" y="6148"/>
                    <a:pt x="2192" y="6789"/>
                    <a:pt x="1818" y="7430"/>
                  </a:cubicBezTo>
                  <a:cubicBezTo>
                    <a:pt x="1497" y="8072"/>
                    <a:pt x="1123" y="8660"/>
                    <a:pt x="909" y="9141"/>
                  </a:cubicBezTo>
                  <a:cubicBezTo>
                    <a:pt x="642" y="9676"/>
                    <a:pt x="428" y="10103"/>
                    <a:pt x="214" y="10424"/>
                  </a:cubicBezTo>
                  <a:lnTo>
                    <a:pt x="1" y="10905"/>
                  </a:lnTo>
                  <a:lnTo>
                    <a:pt x="321" y="10531"/>
                  </a:lnTo>
                  <a:cubicBezTo>
                    <a:pt x="482" y="10264"/>
                    <a:pt x="749" y="9943"/>
                    <a:pt x="1070" y="9515"/>
                  </a:cubicBezTo>
                  <a:cubicBezTo>
                    <a:pt x="1444" y="9088"/>
                    <a:pt x="1765" y="8553"/>
                    <a:pt x="2139" y="7965"/>
                  </a:cubicBezTo>
                  <a:cubicBezTo>
                    <a:pt x="2513" y="7377"/>
                    <a:pt x="2887" y="6682"/>
                    <a:pt x="3261" y="6041"/>
                  </a:cubicBezTo>
                  <a:cubicBezTo>
                    <a:pt x="3636" y="5346"/>
                    <a:pt x="3956" y="4597"/>
                    <a:pt x="4277" y="3956"/>
                  </a:cubicBezTo>
                  <a:cubicBezTo>
                    <a:pt x="4598" y="3261"/>
                    <a:pt x="4865" y="2619"/>
                    <a:pt x="5079" y="2031"/>
                  </a:cubicBezTo>
                  <a:cubicBezTo>
                    <a:pt x="5293" y="1443"/>
                    <a:pt x="5453" y="909"/>
                    <a:pt x="5560" y="588"/>
                  </a:cubicBezTo>
                  <a:lnTo>
                    <a:pt x="57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34"/>
            <p:cNvSpPr/>
            <p:nvPr/>
          </p:nvSpPr>
          <p:spPr>
            <a:xfrm>
              <a:off x="4124725" y="985175"/>
              <a:ext cx="104250" cy="462425"/>
            </a:xfrm>
            <a:custGeom>
              <a:avLst/>
              <a:gdLst/>
              <a:ahLst/>
              <a:cxnLst/>
              <a:rect l="l" t="t" r="r" b="b"/>
              <a:pathLst>
                <a:path w="4170" h="18497" extrusionOk="0">
                  <a:moveTo>
                    <a:pt x="4170" y="0"/>
                  </a:moveTo>
                  <a:lnTo>
                    <a:pt x="3849" y="695"/>
                  </a:lnTo>
                  <a:cubicBezTo>
                    <a:pt x="3742" y="909"/>
                    <a:pt x="3635" y="1230"/>
                    <a:pt x="3528" y="1551"/>
                  </a:cubicBezTo>
                  <a:cubicBezTo>
                    <a:pt x="3421" y="1871"/>
                    <a:pt x="3261" y="2245"/>
                    <a:pt x="3154" y="2673"/>
                  </a:cubicBezTo>
                  <a:cubicBezTo>
                    <a:pt x="2887" y="3528"/>
                    <a:pt x="2673" y="4544"/>
                    <a:pt x="2459" y="5667"/>
                  </a:cubicBezTo>
                  <a:cubicBezTo>
                    <a:pt x="2192" y="6789"/>
                    <a:pt x="2031" y="8019"/>
                    <a:pt x="1871" y="9195"/>
                  </a:cubicBezTo>
                  <a:cubicBezTo>
                    <a:pt x="1657" y="10371"/>
                    <a:pt x="1550" y="11600"/>
                    <a:pt x="1336" y="12723"/>
                  </a:cubicBezTo>
                  <a:cubicBezTo>
                    <a:pt x="1176" y="13792"/>
                    <a:pt x="962" y="14808"/>
                    <a:pt x="748" y="15663"/>
                  </a:cubicBezTo>
                  <a:cubicBezTo>
                    <a:pt x="642" y="16091"/>
                    <a:pt x="535" y="16518"/>
                    <a:pt x="481" y="16839"/>
                  </a:cubicBezTo>
                  <a:lnTo>
                    <a:pt x="321" y="17320"/>
                  </a:lnTo>
                  <a:lnTo>
                    <a:pt x="214" y="17694"/>
                  </a:lnTo>
                  <a:lnTo>
                    <a:pt x="0" y="18496"/>
                  </a:lnTo>
                  <a:lnTo>
                    <a:pt x="321" y="17801"/>
                  </a:lnTo>
                  <a:lnTo>
                    <a:pt x="481" y="17481"/>
                  </a:lnTo>
                  <a:lnTo>
                    <a:pt x="642" y="16999"/>
                  </a:lnTo>
                  <a:cubicBezTo>
                    <a:pt x="802" y="16679"/>
                    <a:pt x="909" y="16358"/>
                    <a:pt x="1069" y="15877"/>
                  </a:cubicBezTo>
                  <a:cubicBezTo>
                    <a:pt x="1336" y="15022"/>
                    <a:pt x="1550" y="14006"/>
                    <a:pt x="1818" y="12937"/>
                  </a:cubicBezTo>
                  <a:cubicBezTo>
                    <a:pt x="2031" y="11814"/>
                    <a:pt x="2245" y="10585"/>
                    <a:pt x="2406" y="9409"/>
                  </a:cubicBezTo>
                  <a:cubicBezTo>
                    <a:pt x="2619" y="8179"/>
                    <a:pt x="2726" y="7003"/>
                    <a:pt x="2940" y="5880"/>
                  </a:cubicBezTo>
                  <a:cubicBezTo>
                    <a:pt x="3101" y="4758"/>
                    <a:pt x="3261" y="3742"/>
                    <a:pt x="3475" y="2887"/>
                  </a:cubicBezTo>
                  <a:cubicBezTo>
                    <a:pt x="3528" y="2459"/>
                    <a:pt x="3635" y="2032"/>
                    <a:pt x="3742" y="1711"/>
                  </a:cubicBezTo>
                  <a:cubicBezTo>
                    <a:pt x="3795" y="1337"/>
                    <a:pt x="3902" y="1016"/>
                    <a:pt x="3956" y="802"/>
                  </a:cubicBezTo>
                  <a:lnTo>
                    <a:pt x="41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34"/>
            <p:cNvSpPr/>
            <p:nvPr/>
          </p:nvSpPr>
          <p:spPr>
            <a:xfrm>
              <a:off x="3944300" y="880925"/>
              <a:ext cx="118975" cy="267300"/>
            </a:xfrm>
            <a:custGeom>
              <a:avLst/>
              <a:gdLst/>
              <a:ahLst/>
              <a:cxnLst/>
              <a:rect l="l" t="t" r="r" b="b"/>
              <a:pathLst>
                <a:path w="4759" h="10692" extrusionOk="0">
                  <a:moveTo>
                    <a:pt x="321" y="1"/>
                  </a:moveTo>
                  <a:lnTo>
                    <a:pt x="268" y="161"/>
                  </a:lnTo>
                  <a:cubicBezTo>
                    <a:pt x="268" y="268"/>
                    <a:pt x="214" y="375"/>
                    <a:pt x="161" y="589"/>
                  </a:cubicBezTo>
                  <a:cubicBezTo>
                    <a:pt x="107" y="1123"/>
                    <a:pt x="54" y="1658"/>
                    <a:pt x="0" y="2192"/>
                  </a:cubicBezTo>
                  <a:cubicBezTo>
                    <a:pt x="54" y="2994"/>
                    <a:pt x="161" y="3743"/>
                    <a:pt x="375" y="4491"/>
                  </a:cubicBezTo>
                  <a:cubicBezTo>
                    <a:pt x="588" y="5239"/>
                    <a:pt x="909" y="5988"/>
                    <a:pt x="1390" y="6629"/>
                  </a:cubicBezTo>
                  <a:cubicBezTo>
                    <a:pt x="1764" y="7110"/>
                    <a:pt x="2246" y="7591"/>
                    <a:pt x="2727" y="8019"/>
                  </a:cubicBezTo>
                  <a:cubicBezTo>
                    <a:pt x="3101" y="8393"/>
                    <a:pt x="3529" y="8768"/>
                    <a:pt x="3849" y="9195"/>
                  </a:cubicBezTo>
                  <a:cubicBezTo>
                    <a:pt x="4117" y="9462"/>
                    <a:pt x="4330" y="9837"/>
                    <a:pt x="4544" y="10211"/>
                  </a:cubicBezTo>
                  <a:cubicBezTo>
                    <a:pt x="4598" y="10371"/>
                    <a:pt x="4651" y="10532"/>
                    <a:pt x="4758" y="10692"/>
                  </a:cubicBezTo>
                  <a:cubicBezTo>
                    <a:pt x="4705" y="10478"/>
                    <a:pt x="4651" y="10264"/>
                    <a:pt x="4598" y="10104"/>
                  </a:cubicBezTo>
                  <a:cubicBezTo>
                    <a:pt x="4491" y="9623"/>
                    <a:pt x="4330" y="9195"/>
                    <a:pt x="4117" y="8768"/>
                  </a:cubicBezTo>
                  <a:cubicBezTo>
                    <a:pt x="3796" y="8286"/>
                    <a:pt x="3422" y="7805"/>
                    <a:pt x="2994" y="7324"/>
                  </a:cubicBezTo>
                  <a:cubicBezTo>
                    <a:pt x="2566" y="6897"/>
                    <a:pt x="2139" y="6415"/>
                    <a:pt x="1764" y="5881"/>
                  </a:cubicBezTo>
                  <a:cubicBezTo>
                    <a:pt x="1337" y="5346"/>
                    <a:pt x="1016" y="4758"/>
                    <a:pt x="802" y="4117"/>
                  </a:cubicBezTo>
                  <a:cubicBezTo>
                    <a:pt x="588" y="3475"/>
                    <a:pt x="428" y="2834"/>
                    <a:pt x="375" y="2139"/>
                  </a:cubicBezTo>
                  <a:cubicBezTo>
                    <a:pt x="321" y="1658"/>
                    <a:pt x="321" y="1123"/>
                    <a:pt x="321" y="642"/>
                  </a:cubicBezTo>
                  <a:lnTo>
                    <a:pt x="321" y="16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34"/>
            <p:cNvSpPr/>
            <p:nvPr/>
          </p:nvSpPr>
          <p:spPr>
            <a:xfrm>
              <a:off x="4111350" y="639025"/>
              <a:ext cx="72200" cy="299400"/>
            </a:xfrm>
            <a:custGeom>
              <a:avLst/>
              <a:gdLst/>
              <a:ahLst/>
              <a:cxnLst/>
              <a:rect l="l" t="t" r="r" b="b"/>
              <a:pathLst>
                <a:path w="2888" h="11976" extrusionOk="0">
                  <a:moveTo>
                    <a:pt x="2887" y="1"/>
                  </a:moveTo>
                  <a:lnTo>
                    <a:pt x="2673" y="429"/>
                  </a:lnTo>
                  <a:cubicBezTo>
                    <a:pt x="2566" y="749"/>
                    <a:pt x="2353" y="1177"/>
                    <a:pt x="2192" y="1658"/>
                  </a:cubicBezTo>
                  <a:cubicBezTo>
                    <a:pt x="1978" y="2193"/>
                    <a:pt x="1765" y="2834"/>
                    <a:pt x="1497" y="3529"/>
                  </a:cubicBezTo>
                  <a:cubicBezTo>
                    <a:pt x="1283" y="4171"/>
                    <a:pt x="1070" y="4919"/>
                    <a:pt x="909" y="5721"/>
                  </a:cubicBezTo>
                  <a:cubicBezTo>
                    <a:pt x="695" y="6469"/>
                    <a:pt x="588" y="7271"/>
                    <a:pt x="428" y="7966"/>
                  </a:cubicBezTo>
                  <a:cubicBezTo>
                    <a:pt x="321" y="8714"/>
                    <a:pt x="214" y="9409"/>
                    <a:pt x="161" y="9997"/>
                  </a:cubicBezTo>
                  <a:cubicBezTo>
                    <a:pt x="54" y="10532"/>
                    <a:pt x="54" y="11120"/>
                    <a:pt x="0" y="11441"/>
                  </a:cubicBezTo>
                  <a:lnTo>
                    <a:pt x="0" y="11975"/>
                  </a:lnTo>
                  <a:lnTo>
                    <a:pt x="107" y="11441"/>
                  </a:lnTo>
                  <a:cubicBezTo>
                    <a:pt x="161" y="11173"/>
                    <a:pt x="214" y="10692"/>
                    <a:pt x="321" y="10104"/>
                  </a:cubicBezTo>
                  <a:cubicBezTo>
                    <a:pt x="428" y="9516"/>
                    <a:pt x="535" y="8875"/>
                    <a:pt x="695" y="8126"/>
                  </a:cubicBezTo>
                  <a:cubicBezTo>
                    <a:pt x="856" y="7378"/>
                    <a:pt x="1016" y="6630"/>
                    <a:pt x="1177" y="5881"/>
                  </a:cubicBezTo>
                  <a:cubicBezTo>
                    <a:pt x="1390" y="5133"/>
                    <a:pt x="1551" y="4384"/>
                    <a:pt x="1765" y="3689"/>
                  </a:cubicBezTo>
                  <a:cubicBezTo>
                    <a:pt x="1978" y="2995"/>
                    <a:pt x="2139" y="2353"/>
                    <a:pt x="2299" y="1819"/>
                  </a:cubicBezTo>
                  <a:cubicBezTo>
                    <a:pt x="2513" y="1284"/>
                    <a:pt x="2620" y="803"/>
                    <a:pt x="2727" y="482"/>
                  </a:cubicBezTo>
                  <a:lnTo>
                    <a:pt x="28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34"/>
            <p:cNvSpPr/>
            <p:nvPr/>
          </p:nvSpPr>
          <p:spPr>
            <a:xfrm>
              <a:off x="4041850" y="820800"/>
              <a:ext cx="17400" cy="167075"/>
            </a:xfrm>
            <a:custGeom>
              <a:avLst/>
              <a:gdLst/>
              <a:ahLst/>
              <a:cxnLst/>
              <a:rect l="l" t="t" r="r" b="b"/>
              <a:pathLst>
                <a:path w="696" h="6683" extrusionOk="0">
                  <a:moveTo>
                    <a:pt x="1" y="0"/>
                  </a:moveTo>
                  <a:lnTo>
                    <a:pt x="1" y="321"/>
                  </a:lnTo>
                  <a:lnTo>
                    <a:pt x="1" y="1069"/>
                  </a:lnTo>
                  <a:lnTo>
                    <a:pt x="1" y="2192"/>
                  </a:lnTo>
                  <a:cubicBezTo>
                    <a:pt x="1" y="2619"/>
                    <a:pt x="1" y="2994"/>
                    <a:pt x="54" y="3421"/>
                  </a:cubicBezTo>
                  <a:cubicBezTo>
                    <a:pt x="108" y="3849"/>
                    <a:pt x="161" y="4277"/>
                    <a:pt x="215" y="4651"/>
                  </a:cubicBezTo>
                  <a:cubicBezTo>
                    <a:pt x="268" y="5078"/>
                    <a:pt x="375" y="5399"/>
                    <a:pt x="428" y="5720"/>
                  </a:cubicBezTo>
                  <a:cubicBezTo>
                    <a:pt x="482" y="5987"/>
                    <a:pt x="589" y="6255"/>
                    <a:pt x="642" y="6415"/>
                  </a:cubicBezTo>
                  <a:lnTo>
                    <a:pt x="696" y="6682"/>
                  </a:lnTo>
                  <a:lnTo>
                    <a:pt x="696" y="6361"/>
                  </a:lnTo>
                  <a:lnTo>
                    <a:pt x="642" y="5613"/>
                  </a:lnTo>
                  <a:cubicBezTo>
                    <a:pt x="589" y="5346"/>
                    <a:pt x="535" y="4972"/>
                    <a:pt x="482" y="4544"/>
                  </a:cubicBezTo>
                  <a:cubicBezTo>
                    <a:pt x="428" y="4170"/>
                    <a:pt x="428" y="3742"/>
                    <a:pt x="375" y="3368"/>
                  </a:cubicBezTo>
                  <a:cubicBezTo>
                    <a:pt x="321" y="2940"/>
                    <a:pt x="268" y="2513"/>
                    <a:pt x="215" y="2138"/>
                  </a:cubicBezTo>
                  <a:cubicBezTo>
                    <a:pt x="215" y="1764"/>
                    <a:pt x="161" y="1390"/>
                    <a:pt x="108" y="1069"/>
                  </a:cubicBezTo>
                  <a:lnTo>
                    <a:pt x="54" y="3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34"/>
            <p:cNvSpPr/>
            <p:nvPr/>
          </p:nvSpPr>
          <p:spPr>
            <a:xfrm>
              <a:off x="4182175" y="1235075"/>
              <a:ext cx="82875" cy="245925"/>
            </a:xfrm>
            <a:custGeom>
              <a:avLst/>
              <a:gdLst/>
              <a:ahLst/>
              <a:cxnLst/>
              <a:rect l="l" t="t" r="r" b="b"/>
              <a:pathLst>
                <a:path w="3315" h="9837" extrusionOk="0">
                  <a:moveTo>
                    <a:pt x="3315" y="1"/>
                  </a:moveTo>
                  <a:lnTo>
                    <a:pt x="3208" y="428"/>
                  </a:lnTo>
                  <a:lnTo>
                    <a:pt x="2780" y="1551"/>
                  </a:lnTo>
                  <a:lnTo>
                    <a:pt x="2246" y="3155"/>
                  </a:lnTo>
                  <a:cubicBezTo>
                    <a:pt x="2085" y="3743"/>
                    <a:pt x="1872" y="4331"/>
                    <a:pt x="1658" y="4919"/>
                  </a:cubicBezTo>
                  <a:cubicBezTo>
                    <a:pt x="1444" y="5560"/>
                    <a:pt x="1230" y="6148"/>
                    <a:pt x="1070" y="6736"/>
                  </a:cubicBezTo>
                  <a:lnTo>
                    <a:pt x="535" y="8286"/>
                  </a:lnTo>
                  <a:lnTo>
                    <a:pt x="161" y="9409"/>
                  </a:lnTo>
                  <a:lnTo>
                    <a:pt x="1" y="9837"/>
                  </a:lnTo>
                  <a:lnTo>
                    <a:pt x="161" y="9462"/>
                  </a:lnTo>
                  <a:cubicBezTo>
                    <a:pt x="268" y="9195"/>
                    <a:pt x="482" y="8874"/>
                    <a:pt x="642" y="8447"/>
                  </a:cubicBezTo>
                  <a:cubicBezTo>
                    <a:pt x="856" y="8019"/>
                    <a:pt x="1070" y="7485"/>
                    <a:pt x="1284" y="6950"/>
                  </a:cubicBezTo>
                  <a:cubicBezTo>
                    <a:pt x="1497" y="6362"/>
                    <a:pt x="1711" y="5774"/>
                    <a:pt x="1925" y="5132"/>
                  </a:cubicBezTo>
                  <a:cubicBezTo>
                    <a:pt x="2139" y="4544"/>
                    <a:pt x="2353" y="3903"/>
                    <a:pt x="2513" y="3315"/>
                  </a:cubicBezTo>
                  <a:cubicBezTo>
                    <a:pt x="2674" y="2727"/>
                    <a:pt x="2834" y="2139"/>
                    <a:pt x="2941" y="1658"/>
                  </a:cubicBezTo>
                  <a:cubicBezTo>
                    <a:pt x="3101" y="1177"/>
                    <a:pt x="3155" y="749"/>
                    <a:pt x="3262" y="482"/>
                  </a:cubicBezTo>
                  <a:lnTo>
                    <a:pt x="3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34"/>
            <p:cNvSpPr/>
            <p:nvPr/>
          </p:nvSpPr>
          <p:spPr>
            <a:xfrm>
              <a:off x="4043200" y="1700150"/>
              <a:ext cx="145675" cy="269975"/>
            </a:xfrm>
            <a:custGeom>
              <a:avLst/>
              <a:gdLst/>
              <a:ahLst/>
              <a:cxnLst/>
              <a:rect l="l" t="t" r="r" b="b"/>
              <a:pathLst>
                <a:path w="5827" h="10799" extrusionOk="0">
                  <a:moveTo>
                    <a:pt x="5827" y="1"/>
                  </a:moveTo>
                  <a:lnTo>
                    <a:pt x="5613" y="535"/>
                  </a:lnTo>
                  <a:cubicBezTo>
                    <a:pt x="5506" y="856"/>
                    <a:pt x="5292" y="1337"/>
                    <a:pt x="5079" y="1925"/>
                  </a:cubicBezTo>
                  <a:cubicBezTo>
                    <a:pt x="4865" y="2513"/>
                    <a:pt x="4597" y="3155"/>
                    <a:pt x="4277" y="3849"/>
                  </a:cubicBezTo>
                  <a:cubicBezTo>
                    <a:pt x="4009" y="4491"/>
                    <a:pt x="3635" y="5186"/>
                    <a:pt x="3261" y="5881"/>
                  </a:cubicBezTo>
                  <a:cubicBezTo>
                    <a:pt x="2887" y="6522"/>
                    <a:pt x="2513" y="7217"/>
                    <a:pt x="2138" y="7805"/>
                  </a:cubicBezTo>
                  <a:cubicBezTo>
                    <a:pt x="1764" y="8340"/>
                    <a:pt x="1390" y="8928"/>
                    <a:pt x="1069" y="9355"/>
                  </a:cubicBezTo>
                  <a:cubicBezTo>
                    <a:pt x="749" y="9783"/>
                    <a:pt x="481" y="10157"/>
                    <a:pt x="321" y="10371"/>
                  </a:cubicBezTo>
                  <a:lnTo>
                    <a:pt x="0" y="10799"/>
                  </a:lnTo>
                  <a:lnTo>
                    <a:pt x="321" y="10478"/>
                  </a:lnTo>
                  <a:cubicBezTo>
                    <a:pt x="535" y="10264"/>
                    <a:pt x="855" y="9943"/>
                    <a:pt x="1176" y="9569"/>
                  </a:cubicBezTo>
                  <a:cubicBezTo>
                    <a:pt x="1604" y="9088"/>
                    <a:pt x="1978" y="8607"/>
                    <a:pt x="2299" y="8073"/>
                  </a:cubicBezTo>
                  <a:cubicBezTo>
                    <a:pt x="2673" y="7484"/>
                    <a:pt x="3101" y="6896"/>
                    <a:pt x="3475" y="6202"/>
                  </a:cubicBezTo>
                  <a:cubicBezTo>
                    <a:pt x="3849" y="5507"/>
                    <a:pt x="4170" y="4758"/>
                    <a:pt x="4491" y="4063"/>
                  </a:cubicBezTo>
                  <a:cubicBezTo>
                    <a:pt x="4811" y="3368"/>
                    <a:pt x="5025" y="2673"/>
                    <a:pt x="5239" y="2085"/>
                  </a:cubicBezTo>
                  <a:cubicBezTo>
                    <a:pt x="5453" y="1444"/>
                    <a:pt x="5560" y="963"/>
                    <a:pt x="5667" y="589"/>
                  </a:cubicBezTo>
                  <a:lnTo>
                    <a:pt x="58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34"/>
            <p:cNvSpPr/>
            <p:nvPr/>
          </p:nvSpPr>
          <p:spPr>
            <a:xfrm>
              <a:off x="3955000" y="1861850"/>
              <a:ext cx="28075" cy="149700"/>
            </a:xfrm>
            <a:custGeom>
              <a:avLst/>
              <a:gdLst/>
              <a:ahLst/>
              <a:cxnLst/>
              <a:rect l="l" t="t" r="r" b="b"/>
              <a:pathLst>
                <a:path w="1123" h="5988" extrusionOk="0">
                  <a:moveTo>
                    <a:pt x="0" y="1"/>
                  </a:moveTo>
                  <a:lnTo>
                    <a:pt x="0" y="268"/>
                  </a:lnTo>
                  <a:lnTo>
                    <a:pt x="0" y="963"/>
                  </a:lnTo>
                  <a:cubicBezTo>
                    <a:pt x="0" y="1284"/>
                    <a:pt x="0" y="1658"/>
                    <a:pt x="107" y="1979"/>
                  </a:cubicBezTo>
                  <a:cubicBezTo>
                    <a:pt x="160" y="2353"/>
                    <a:pt x="214" y="2727"/>
                    <a:pt x="267" y="3101"/>
                  </a:cubicBezTo>
                  <a:cubicBezTo>
                    <a:pt x="321" y="3529"/>
                    <a:pt x="428" y="3850"/>
                    <a:pt x="535" y="4224"/>
                  </a:cubicBezTo>
                  <a:cubicBezTo>
                    <a:pt x="588" y="4545"/>
                    <a:pt x="695" y="4865"/>
                    <a:pt x="802" y="5133"/>
                  </a:cubicBezTo>
                  <a:cubicBezTo>
                    <a:pt x="855" y="5400"/>
                    <a:pt x="962" y="5614"/>
                    <a:pt x="1016" y="5774"/>
                  </a:cubicBezTo>
                  <a:lnTo>
                    <a:pt x="1123" y="5988"/>
                  </a:lnTo>
                  <a:lnTo>
                    <a:pt x="1069" y="5721"/>
                  </a:lnTo>
                  <a:lnTo>
                    <a:pt x="962" y="5026"/>
                  </a:lnTo>
                  <a:lnTo>
                    <a:pt x="748" y="4064"/>
                  </a:lnTo>
                  <a:cubicBezTo>
                    <a:pt x="695" y="3689"/>
                    <a:pt x="642" y="3315"/>
                    <a:pt x="535" y="2941"/>
                  </a:cubicBezTo>
                  <a:cubicBezTo>
                    <a:pt x="481" y="2567"/>
                    <a:pt x="428" y="2246"/>
                    <a:pt x="374" y="1872"/>
                  </a:cubicBezTo>
                  <a:cubicBezTo>
                    <a:pt x="267" y="1498"/>
                    <a:pt x="214" y="1177"/>
                    <a:pt x="160" y="910"/>
                  </a:cubicBezTo>
                  <a:lnTo>
                    <a:pt x="54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34"/>
            <p:cNvSpPr/>
            <p:nvPr/>
          </p:nvSpPr>
          <p:spPr>
            <a:xfrm>
              <a:off x="3952325" y="1416825"/>
              <a:ext cx="62825" cy="367550"/>
            </a:xfrm>
            <a:custGeom>
              <a:avLst/>
              <a:gdLst/>
              <a:ahLst/>
              <a:cxnLst/>
              <a:rect l="l" t="t" r="r" b="b"/>
              <a:pathLst>
                <a:path w="2513" h="14702" extrusionOk="0">
                  <a:moveTo>
                    <a:pt x="0" y="1"/>
                  </a:moveTo>
                  <a:cubicBezTo>
                    <a:pt x="1" y="3"/>
                    <a:pt x="54" y="217"/>
                    <a:pt x="161" y="589"/>
                  </a:cubicBezTo>
                  <a:cubicBezTo>
                    <a:pt x="267" y="963"/>
                    <a:pt x="428" y="1498"/>
                    <a:pt x="588" y="2192"/>
                  </a:cubicBezTo>
                  <a:cubicBezTo>
                    <a:pt x="749" y="2834"/>
                    <a:pt x="909" y="3636"/>
                    <a:pt x="1016" y="4491"/>
                  </a:cubicBezTo>
                  <a:cubicBezTo>
                    <a:pt x="1176" y="5346"/>
                    <a:pt x="1283" y="6309"/>
                    <a:pt x="1390" y="7217"/>
                  </a:cubicBezTo>
                  <a:cubicBezTo>
                    <a:pt x="1497" y="8180"/>
                    <a:pt x="1657" y="9088"/>
                    <a:pt x="1764" y="9997"/>
                  </a:cubicBezTo>
                  <a:cubicBezTo>
                    <a:pt x="1871" y="10852"/>
                    <a:pt x="1978" y="11708"/>
                    <a:pt x="2085" y="12403"/>
                  </a:cubicBezTo>
                  <a:cubicBezTo>
                    <a:pt x="2192" y="13098"/>
                    <a:pt x="2299" y="13686"/>
                    <a:pt x="2406" y="14060"/>
                  </a:cubicBezTo>
                  <a:lnTo>
                    <a:pt x="2513" y="14701"/>
                  </a:lnTo>
                  <a:lnTo>
                    <a:pt x="2459" y="14006"/>
                  </a:lnTo>
                  <a:cubicBezTo>
                    <a:pt x="2406" y="13632"/>
                    <a:pt x="2299" y="13044"/>
                    <a:pt x="2245" y="12349"/>
                  </a:cubicBezTo>
                  <a:cubicBezTo>
                    <a:pt x="2138" y="11654"/>
                    <a:pt x="2085" y="10799"/>
                    <a:pt x="1978" y="9890"/>
                  </a:cubicBezTo>
                  <a:cubicBezTo>
                    <a:pt x="1871" y="9035"/>
                    <a:pt x="1818" y="8073"/>
                    <a:pt x="1711" y="7110"/>
                  </a:cubicBezTo>
                  <a:cubicBezTo>
                    <a:pt x="1604" y="6202"/>
                    <a:pt x="1443" y="5240"/>
                    <a:pt x="1283" y="4384"/>
                  </a:cubicBezTo>
                  <a:cubicBezTo>
                    <a:pt x="1123" y="3529"/>
                    <a:pt x="909" y="2727"/>
                    <a:pt x="749" y="2086"/>
                  </a:cubicBezTo>
                  <a:cubicBezTo>
                    <a:pt x="588" y="1551"/>
                    <a:pt x="428" y="1016"/>
                    <a:pt x="214" y="535"/>
                  </a:cubicBezTo>
                  <a:cubicBezTo>
                    <a:pt x="55" y="217"/>
                    <a:pt x="1" y="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34"/>
            <p:cNvSpPr/>
            <p:nvPr/>
          </p:nvSpPr>
          <p:spPr>
            <a:xfrm>
              <a:off x="3965675" y="1188300"/>
              <a:ext cx="92250" cy="276675"/>
            </a:xfrm>
            <a:custGeom>
              <a:avLst/>
              <a:gdLst/>
              <a:ahLst/>
              <a:cxnLst/>
              <a:rect l="l" t="t" r="r" b="b"/>
              <a:pathLst>
                <a:path w="3690" h="11067" extrusionOk="0">
                  <a:moveTo>
                    <a:pt x="1" y="1"/>
                  </a:moveTo>
                  <a:lnTo>
                    <a:pt x="215" y="428"/>
                  </a:lnTo>
                  <a:cubicBezTo>
                    <a:pt x="321" y="696"/>
                    <a:pt x="535" y="1070"/>
                    <a:pt x="749" y="1551"/>
                  </a:cubicBezTo>
                  <a:cubicBezTo>
                    <a:pt x="963" y="2032"/>
                    <a:pt x="1177" y="2620"/>
                    <a:pt x="1444" y="3262"/>
                  </a:cubicBezTo>
                  <a:cubicBezTo>
                    <a:pt x="1711" y="3850"/>
                    <a:pt x="1925" y="4544"/>
                    <a:pt x="2192" y="5239"/>
                  </a:cubicBezTo>
                  <a:cubicBezTo>
                    <a:pt x="2406" y="5934"/>
                    <a:pt x="2620" y="6629"/>
                    <a:pt x="2834" y="7324"/>
                  </a:cubicBezTo>
                  <a:cubicBezTo>
                    <a:pt x="3048" y="8019"/>
                    <a:pt x="3208" y="8661"/>
                    <a:pt x="3315" y="9195"/>
                  </a:cubicBezTo>
                  <a:cubicBezTo>
                    <a:pt x="3422" y="9783"/>
                    <a:pt x="3529" y="10264"/>
                    <a:pt x="3582" y="10532"/>
                  </a:cubicBezTo>
                  <a:lnTo>
                    <a:pt x="3689" y="11066"/>
                  </a:lnTo>
                  <a:lnTo>
                    <a:pt x="3636" y="10532"/>
                  </a:lnTo>
                  <a:cubicBezTo>
                    <a:pt x="3582" y="10211"/>
                    <a:pt x="3529" y="9730"/>
                    <a:pt x="3422" y="9142"/>
                  </a:cubicBezTo>
                  <a:cubicBezTo>
                    <a:pt x="3315" y="8554"/>
                    <a:pt x="3208" y="7859"/>
                    <a:pt x="3048" y="7164"/>
                  </a:cubicBezTo>
                  <a:cubicBezTo>
                    <a:pt x="2834" y="6469"/>
                    <a:pt x="2620" y="5721"/>
                    <a:pt x="2406" y="5026"/>
                  </a:cubicBezTo>
                  <a:cubicBezTo>
                    <a:pt x="2192" y="4277"/>
                    <a:pt x="1925" y="3636"/>
                    <a:pt x="1658" y="2994"/>
                  </a:cubicBezTo>
                  <a:cubicBezTo>
                    <a:pt x="1391" y="2406"/>
                    <a:pt x="1123" y="1872"/>
                    <a:pt x="856" y="1391"/>
                  </a:cubicBezTo>
                  <a:cubicBezTo>
                    <a:pt x="589" y="963"/>
                    <a:pt x="375" y="589"/>
                    <a:pt x="268" y="37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4" name="Google Shape;5444;p34"/>
          <p:cNvGrpSpPr/>
          <p:nvPr/>
        </p:nvGrpSpPr>
        <p:grpSpPr>
          <a:xfrm rot="-1036205">
            <a:off x="6716015" y="3336741"/>
            <a:ext cx="1054890" cy="1343469"/>
            <a:chOff x="6519292" y="3218921"/>
            <a:chExt cx="1053033" cy="1341104"/>
          </a:xfrm>
        </p:grpSpPr>
        <p:grpSp>
          <p:nvGrpSpPr>
            <p:cNvPr id="5445" name="Google Shape;5445;p34"/>
            <p:cNvGrpSpPr/>
            <p:nvPr/>
          </p:nvGrpSpPr>
          <p:grpSpPr>
            <a:xfrm>
              <a:off x="6519292" y="3218921"/>
              <a:ext cx="1053033" cy="1341104"/>
              <a:chOff x="6519292" y="3218921"/>
              <a:chExt cx="1053033" cy="1341104"/>
            </a:xfrm>
          </p:grpSpPr>
          <p:sp>
            <p:nvSpPr>
              <p:cNvPr id="5446" name="Google Shape;5446;p34"/>
              <p:cNvSpPr/>
              <p:nvPr/>
            </p:nvSpPr>
            <p:spPr>
              <a:xfrm rot="-6237245">
                <a:off x="6453070" y="3494229"/>
                <a:ext cx="1185476" cy="790487"/>
              </a:xfrm>
              <a:custGeom>
                <a:avLst/>
                <a:gdLst/>
                <a:ahLst/>
                <a:cxnLst/>
                <a:rect l="l" t="t" r="r" b="b"/>
                <a:pathLst>
                  <a:path w="24170" h="16116" extrusionOk="0">
                    <a:moveTo>
                      <a:pt x="16506" y="4863"/>
                    </a:moveTo>
                    <a:cubicBezTo>
                      <a:pt x="16579" y="4863"/>
                      <a:pt x="16652" y="4867"/>
                      <a:pt x="16725" y="4874"/>
                    </a:cubicBezTo>
                    <a:cubicBezTo>
                      <a:pt x="16788" y="4937"/>
                      <a:pt x="16851" y="4987"/>
                      <a:pt x="16914" y="5037"/>
                    </a:cubicBezTo>
                    <a:lnTo>
                      <a:pt x="17052" y="5125"/>
                    </a:lnTo>
                    <a:cubicBezTo>
                      <a:pt x="17102" y="5150"/>
                      <a:pt x="17152" y="5201"/>
                      <a:pt x="17215" y="5251"/>
                    </a:cubicBezTo>
                    <a:lnTo>
                      <a:pt x="17228" y="5263"/>
                    </a:lnTo>
                    <a:cubicBezTo>
                      <a:pt x="17404" y="5414"/>
                      <a:pt x="17567" y="5603"/>
                      <a:pt x="17693" y="5804"/>
                    </a:cubicBezTo>
                    <a:cubicBezTo>
                      <a:pt x="17781" y="5930"/>
                      <a:pt x="17844" y="6056"/>
                      <a:pt x="17894" y="6181"/>
                    </a:cubicBezTo>
                    <a:lnTo>
                      <a:pt x="17970" y="6420"/>
                    </a:lnTo>
                    <a:cubicBezTo>
                      <a:pt x="17982" y="6471"/>
                      <a:pt x="17995" y="6521"/>
                      <a:pt x="18008" y="6584"/>
                    </a:cubicBezTo>
                    <a:lnTo>
                      <a:pt x="18008" y="6596"/>
                    </a:lnTo>
                    <a:lnTo>
                      <a:pt x="18008" y="6622"/>
                    </a:lnTo>
                    <a:cubicBezTo>
                      <a:pt x="18008" y="6647"/>
                      <a:pt x="18008" y="6684"/>
                      <a:pt x="18020" y="6710"/>
                    </a:cubicBezTo>
                    <a:cubicBezTo>
                      <a:pt x="18033" y="6860"/>
                      <a:pt x="18033" y="7011"/>
                      <a:pt x="18020" y="7150"/>
                    </a:cubicBezTo>
                    <a:cubicBezTo>
                      <a:pt x="17995" y="7313"/>
                      <a:pt x="17957" y="7477"/>
                      <a:pt x="17907" y="7628"/>
                    </a:cubicBezTo>
                    <a:cubicBezTo>
                      <a:pt x="17844" y="7778"/>
                      <a:pt x="17769" y="7917"/>
                      <a:pt x="17681" y="8042"/>
                    </a:cubicBezTo>
                    <a:cubicBezTo>
                      <a:pt x="17593" y="8168"/>
                      <a:pt x="17492" y="8281"/>
                      <a:pt x="17379" y="8382"/>
                    </a:cubicBezTo>
                    <a:lnTo>
                      <a:pt x="17316" y="8432"/>
                    </a:lnTo>
                    <a:lnTo>
                      <a:pt x="17303" y="8457"/>
                    </a:lnTo>
                    <a:lnTo>
                      <a:pt x="17178" y="8545"/>
                    </a:lnTo>
                    <a:lnTo>
                      <a:pt x="17077" y="8621"/>
                    </a:lnTo>
                    <a:lnTo>
                      <a:pt x="17002" y="8671"/>
                    </a:lnTo>
                    <a:lnTo>
                      <a:pt x="16951" y="8684"/>
                    </a:lnTo>
                    <a:cubicBezTo>
                      <a:pt x="16825" y="8747"/>
                      <a:pt x="16687" y="8810"/>
                      <a:pt x="16549" y="8847"/>
                    </a:cubicBezTo>
                    <a:cubicBezTo>
                      <a:pt x="16323" y="8898"/>
                      <a:pt x="16096" y="8935"/>
                      <a:pt x="15870" y="8935"/>
                    </a:cubicBezTo>
                    <a:lnTo>
                      <a:pt x="15832" y="8923"/>
                    </a:lnTo>
                    <a:cubicBezTo>
                      <a:pt x="15744" y="8910"/>
                      <a:pt x="15681" y="8910"/>
                      <a:pt x="15631" y="8910"/>
                    </a:cubicBezTo>
                    <a:lnTo>
                      <a:pt x="15467" y="8898"/>
                    </a:lnTo>
                    <a:cubicBezTo>
                      <a:pt x="15405" y="8885"/>
                      <a:pt x="15342" y="8885"/>
                      <a:pt x="15279" y="8885"/>
                    </a:cubicBezTo>
                    <a:lnTo>
                      <a:pt x="15216" y="8885"/>
                    </a:lnTo>
                    <a:cubicBezTo>
                      <a:pt x="13833" y="7892"/>
                      <a:pt x="14034" y="5766"/>
                      <a:pt x="15581" y="5062"/>
                    </a:cubicBezTo>
                    <a:cubicBezTo>
                      <a:pt x="15877" y="4929"/>
                      <a:pt x="16190" y="4863"/>
                      <a:pt x="16506" y="4863"/>
                    </a:cubicBezTo>
                    <a:close/>
                    <a:moveTo>
                      <a:pt x="16513" y="0"/>
                    </a:moveTo>
                    <a:cubicBezTo>
                      <a:pt x="15605" y="0"/>
                      <a:pt x="14690" y="175"/>
                      <a:pt x="13820" y="535"/>
                    </a:cubicBezTo>
                    <a:cubicBezTo>
                      <a:pt x="11167" y="1629"/>
                      <a:pt x="9432" y="4207"/>
                      <a:pt x="9419" y="7074"/>
                    </a:cubicBezTo>
                    <a:lnTo>
                      <a:pt x="1736" y="10583"/>
                    </a:lnTo>
                    <a:cubicBezTo>
                      <a:pt x="529" y="11136"/>
                      <a:pt x="0" y="12544"/>
                      <a:pt x="554" y="13751"/>
                    </a:cubicBezTo>
                    <a:lnTo>
                      <a:pt x="994" y="14720"/>
                    </a:lnTo>
                    <a:cubicBezTo>
                      <a:pt x="1384" y="15562"/>
                      <a:pt x="2226" y="16115"/>
                      <a:pt x="3169" y="16115"/>
                    </a:cubicBezTo>
                    <a:cubicBezTo>
                      <a:pt x="3509" y="16115"/>
                      <a:pt x="3848" y="16040"/>
                      <a:pt x="4163" y="15902"/>
                    </a:cubicBezTo>
                    <a:lnTo>
                      <a:pt x="11821" y="12406"/>
                    </a:lnTo>
                    <a:cubicBezTo>
                      <a:pt x="13116" y="13550"/>
                      <a:pt x="14788" y="14179"/>
                      <a:pt x="16524" y="14192"/>
                    </a:cubicBezTo>
                    <a:cubicBezTo>
                      <a:pt x="19391" y="14179"/>
                      <a:pt x="21969" y="12456"/>
                      <a:pt x="23075" y="9803"/>
                    </a:cubicBezTo>
                    <a:cubicBezTo>
                      <a:pt x="24169" y="7162"/>
                      <a:pt x="23566" y="4107"/>
                      <a:pt x="21541" y="2082"/>
                    </a:cubicBezTo>
                    <a:cubicBezTo>
                      <a:pt x="20183" y="724"/>
                      <a:pt x="18362" y="0"/>
                      <a:pt x="165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42863" dist="9525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7" name="Google Shape;5447;p34"/>
              <p:cNvSpPr/>
              <p:nvPr/>
            </p:nvSpPr>
            <p:spPr>
              <a:xfrm>
                <a:off x="6805625" y="3577075"/>
                <a:ext cx="257100" cy="2286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48" name="Google Shape;5448;p34"/>
            <p:cNvGrpSpPr/>
            <p:nvPr/>
          </p:nvGrpSpPr>
          <p:grpSpPr>
            <a:xfrm>
              <a:off x="6598936" y="3290867"/>
              <a:ext cx="885426" cy="1186970"/>
              <a:chOff x="6595451" y="3286988"/>
              <a:chExt cx="885426" cy="1186970"/>
            </a:xfrm>
          </p:grpSpPr>
          <p:sp>
            <p:nvSpPr>
              <p:cNvPr id="5449" name="Google Shape;5449;p34"/>
              <p:cNvSpPr/>
              <p:nvPr/>
            </p:nvSpPr>
            <p:spPr>
              <a:xfrm rot="-6237134">
                <a:off x="6507692" y="3556610"/>
                <a:ext cx="1061262" cy="648351"/>
              </a:xfrm>
              <a:custGeom>
                <a:avLst/>
                <a:gdLst/>
                <a:ahLst/>
                <a:cxnLst/>
                <a:rect l="l" t="t" r="r" b="b"/>
                <a:pathLst>
                  <a:path w="20208" h="12345" extrusionOk="0">
                    <a:moveTo>
                      <a:pt x="14390" y="1103"/>
                    </a:moveTo>
                    <a:cubicBezTo>
                      <a:pt x="15524" y="1103"/>
                      <a:pt x="16666" y="1567"/>
                      <a:pt x="17495" y="2546"/>
                    </a:cubicBezTo>
                    <a:lnTo>
                      <a:pt x="17495" y="2546"/>
                    </a:lnTo>
                    <a:cubicBezTo>
                      <a:pt x="17317" y="2371"/>
                      <a:pt x="17126" y="2207"/>
                      <a:pt x="16913" y="2077"/>
                    </a:cubicBezTo>
                    <a:cubicBezTo>
                      <a:pt x="16737" y="1964"/>
                      <a:pt x="16561" y="1863"/>
                      <a:pt x="16385" y="1788"/>
                    </a:cubicBezTo>
                    <a:cubicBezTo>
                      <a:pt x="16259" y="1738"/>
                      <a:pt x="16146" y="1687"/>
                      <a:pt x="16020" y="1662"/>
                    </a:cubicBezTo>
                    <a:lnTo>
                      <a:pt x="15895" y="1625"/>
                    </a:lnTo>
                    <a:lnTo>
                      <a:pt x="15995" y="1700"/>
                    </a:lnTo>
                    <a:cubicBezTo>
                      <a:pt x="16071" y="1750"/>
                      <a:pt x="16171" y="1826"/>
                      <a:pt x="16297" y="1926"/>
                    </a:cubicBezTo>
                    <a:cubicBezTo>
                      <a:pt x="16624" y="2203"/>
                      <a:pt x="16901" y="2530"/>
                      <a:pt x="17140" y="2895"/>
                    </a:cubicBezTo>
                    <a:cubicBezTo>
                      <a:pt x="17290" y="3121"/>
                      <a:pt x="17416" y="3372"/>
                      <a:pt x="17517" y="3624"/>
                    </a:cubicBezTo>
                    <a:lnTo>
                      <a:pt x="17542" y="3674"/>
                    </a:lnTo>
                    <a:lnTo>
                      <a:pt x="17542" y="3699"/>
                    </a:lnTo>
                    <a:lnTo>
                      <a:pt x="17580" y="3825"/>
                    </a:lnTo>
                    <a:lnTo>
                      <a:pt x="17655" y="4052"/>
                    </a:lnTo>
                    <a:cubicBezTo>
                      <a:pt x="17668" y="4127"/>
                      <a:pt x="17693" y="4202"/>
                      <a:pt x="17705" y="4265"/>
                    </a:cubicBezTo>
                    <a:lnTo>
                      <a:pt x="17731" y="4378"/>
                    </a:lnTo>
                    <a:cubicBezTo>
                      <a:pt x="17731" y="4416"/>
                      <a:pt x="17731" y="4454"/>
                      <a:pt x="17743" y="4492"/>
                    </a:cubicBezTo>
                    <a:cubicBezTo>
                      <a:pt x="17781" y="4806"/>
                      <a:pt x="17793" y="5120"/>
                      <a:pt x="17768" y="5435"/>
                    </a:cubicBezTo>
                    <a:cubicBezTo>
                      <a:pt x="17718" y="5749"/>
                      <a:pt x="17643" y="6076"/>
                      <a:pt x="17542" y="6378"/>
                    </a:cubicBezTo>
                    <a:cubicBezTo>
                      <a:pt x="17416" y="6680"/>
                      <a:pt x="17265" y="6969"/>
                      <a:pt x="17077" y="7233"/>
                    </a:cubicBezTo>
                    <a:cubicBezTo>
                      <a:pt x="16888" y="7497"/>
                      <a:pt x="16674" y="7748"/>
                      <a:pt x="16435" y="7962"/>
                    </a:cubicBezTo>
                    <a:cubicBezTo>
                      <a:pt x="16373" y="8013"/>
                      <a:pt x="16322" y="8063"/>
                      <a:pt x="16259" y="8101"/>
                    </a:cubicBezTo>
                    <a:cubicBezTo>
                      <a:pt x="16196" y="8151"/>
                      <a:pt x="16134" y="8201"/>
                      <a:pt x="16071" y="8239"/>
                    </a:cubicBezTo>
                    <a:lnTo>
                      <a:pt x="16071" y="8251"/>
                    </a:lnTo>
                    <a:cubicBezTo>
                      <a:pt x="15945" y="8327"/>
                      <a:pt x="15819" y="8402"/>
                      <a:pt x="15681" y="8478"/>
                    </a:cubicBezTo>
                    <a:cubicBezTo>
                      <a:pt x="15442" y="8604"/>
                      <a:pt x="15178" y="8704"/>
                      <a:pt x="14914" y="8780"/>
                    </a:cubicBezTo>
                    <a:cubicBezTo>
                      <a:pt x="14552" y="8881"/>
                      <a:pt x="14169" y="8932"/>
                      <a:pt x="13785" y="8932"/>
                    </a:cubicBezTo>
                    <a:cubicBezTo>
                      <a:pt x="13742" y="8932"/>
                      <a:pt x="13699" y="8932"/>
                      <a:pt x="13656" y="8931"/>
                    </a:cubicBezTo>
                    <a:cubicBezTo>
                      <a:pt x="13493" y="8931"/>
                      <a:pt x="13367" y="8918"/>
                      <a:pt x="13279" y="8905"/>
                    </a:cubicBezTo>
                    <a:lnTo>
                      <a:pt x="13141" y="8893"/>
                    </a:lnTo>
                    <a:lnTo>
                      <a:pt x="13141" y="8893"/>
                    </a:lnTo>
                    <a:lnTo>
                      <a:pt x="13267" y="8956"/>
                    </a:lnTo>
                    <a:cubicBezTo>
                      <a:pt x="13380" y="9006"/>
                      <a:pt x="13493" y="9056"/>
                      <a:pt x="13619" y="9094"/>
                    </a:cubicBezTo>
                    <a:cubicBezTo>
                      <a:pt x="13807" y="9157"/>
                      <a:pt x="14008" y="9207"/>
                      <a:pt x="14210" y="9232"/>
                    </a:cubicBezTo>
                    <a:cubicBezTo>
                      <a:pt x="14380" y="9257"/>
                      <a:pt x="14551" y="9271"/>
                      <a:pt x="14721" y="9271"/>
                    </a:cubicBezTo>
                    <a:cubicBezTo>
                      <a:pt x="14815" y="9271"/>
                      <a:pt x="14908" y="9266"/>
                      <a:pt x="15002" y="9257"/>
                    </a:cubicBezTo>
                    <a:lnTo>
                      <a:pt x="15027" y="9257"/>
                    </a:lnTo>
                    <a:cubicBezTo>
                      <a:pt x="14798" y="9294"/>
                      <a:pt x="14572" y="9312"/>
                      <a:pt x="14351" y="9312"/>
                    </a:cubicBezTo>
                    <a:cubicBezTo>
                      <a:pt x="11562" y="9312"/>
                      <a:pt x="9501" y="6488"/>
                      <a:pt x="10538" y="3750"/>
                    </a:cubicBezTo>
                    <a:cubicBezTo>
                      <a:pt x="11195" y="2034"/>
                      <a:pt x="12784" y="1103"/>
                      <a:pt x="14390" y="1103"/>
                    </a:cubicBezTo>
                    <a:close/>
                    <a:moveTo>
                      <a:pt x="14373" y="1"/>
                    </a:moveTo>
                    <a:cubicBezTo>
                      <a:pt x="13856" y="1"/>
                      <a:pt x="13331" y="79"/>
                      <a:pt x="12814" y="241"/>
                    </a:cubicBezTo>
                    <a:cubicBezTo>
                      <a:pt x="10286" y="1034"/>
                      <a:pt x="8752" y="3586"/>
                      <a:pt x="9255" y="6189"/>
                    </a:cubicBezTo>
                    <a:cubicBezTo>
                      <a:pt x="9214" y="6166"/>
                      <a:pt x="9192" y="6156"/>
                      <a:pt x="9172" y="6156"/>
                    </a:cubicBezTo>
                    <a:cubicBezTo>
                      <a:pt x="9148" y="6156"/>
                      <a:pt x="9126" y="6169"/>
                      <a:pt x="9079" y="6189"/>
                    </a:cubicBezTo>
                    <a:lnTo>
                      <a:pt x="8979" y="6240"/>
                    </a:lnTo>
                    <a:cubicBezTo>
                      <a:pt x="8853" y="6302"/>
                      <a:pt x="8777" y="6428"/>
                      <a:pt x="8790" y="6566"/>
                    </a:cubicBezTo>
                    <a:lnTo>
                      <a:pt x="377" y="10402"/>
                    </a:lnTo>
                    <a:cubicBezTo>
                      <a:pt x="113" y="10528"/>
                      <a:pt x="0" y="10829"/>
                      <a:pt x="126" y="11081"/>
                    </a:cubicBezTo>
                    <a:lnTo>
                      <a:pt x="566" y="12049"/>
                    </a:lnTo>
                    <a:cubicBezTo>
                      <a:pt x="649" y="12234"/>
                      <a:pt x="835" y="12344"/>
                      <a:pt x="1028" y="12344"/>
                    </a:cubicBezTo>
                    <a:cubicBezTo>
                      <a:pt x="1096" y="12344"/>
                      <a:pt x="1166" y="12330"/>
                      <a:pt x="1232" y="12301"/>
                    </a:cubicBezTo>
                    <a:lnTo>
                      <a:pt x="9658" y="8453"/>
                    </a:lnTo>
                    <a:cubicBezTo>
                      <a:pt x="9720" y="8507"/>
                      <a:pt x="9793" y="8538"/>
                      <a:pt x="9869" y="8538"/>
                    </a:cubicBezTo>
                    <a:cubicBezTo>
                      <a:pt x="9915" y="8538"/>
                      <a:pt x="9962" y="8527"/>
                      <a:pt x="10010" y="8503"/>
                    </a:cubicBezTo>
                    <a:lnTo>
                      <a:pt x="10110" y="8465"/>
                    </a:lnTo>
                    <a:cubicBezTo>
                      <a:pt x="10198" y="8428"/>
                      <a:pt x="10198" y="8440"/>
                      <a:pt x="10223" y="8365"/>
                    </a:cubicBezTo>
                    <a:cubicBezTo>
                      <a:pt x="11240" y="9701"/>
                      <a:pt x="12796" y="10422"/>
                      <a:pt x="14381" y="10422"/>
                    </a:cubicBezTo>
                    <a:cubicBezTo>
                      <a:pt x="15285" y="10422"/>
                      <a:pt x="16199" y="10187"/>
                      <a:pt x="17026" y="9698"/>
                    </a:cubicBezTo>
                    <a:cubicBezTo>
                      <a:pt x="19302" y="8339"/>
                      <a:pt x="20208" y="5510"/>
                      <a:pt x="19126" y="3083"/>
                    </a:cubicBezTo>
                    <a:cubicBezTo>
                      <a:pt x="18267" y="1165"/>
                      <a:pt x="16376" y="1"/>
                      <a:pt x="143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0" name="Google Shape;5450;p34"/>
              <p:cNvSpPr/>
              <p:nvPr/>
            </p:nvSpPr>
            <p:spPr>
              <a:xfrm rot="-6237134">
                <a:off x="6860786" y="3687644"/>
                <a:ext cx="146627" cy="286335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5452" extrusionOk="0">
                    <a:moveTo>
                      <a:pt x="2792" y="0"/>
                    </a:moveTo>
                    <a:lnTo>
                      <a:pt x="2792" y="0"/>
                    </a:lnTo>
                    <a:cubicBezTo>
                      <a:pt x="855" y="881"/>
                      <a:pt x="0" y="3169"/>
                      <a:pt x="881" y="5106"/>
                    </a:cubicBezTo>
                    <a:cubicBezTo>
                      <a:pt x="974" y="5305"/>
                      <a:pt x="1163" y="5452"/>
                      <a:pt x="1291" y="5452"/>
                    </a:cubicBezTo>
                    <a:cubicBezTo>
                      <a:pt x="1423" y="5452"/>
                      <a:pt x="1492" y="5299"/>
                      <a:pt x="1333" y="4892"/>
                    </a:cubicBezTo>
                    <a:cubicBezTo>
                      <a:pt x="1019" y="4100"/>
                      <a:pt x="717" y="3270"/>
                      <a:pt x="1170" y="2012"/>
                    </a:cubicBezTo>
                    <a:cubicBezTo>
                      <a:pt x="1497" y="1182"/>
                      <a:pt x="2063" y="491"/>
                      <a:pt x="27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1" name="Google Shape;5451;p34"/>
              <p:cNvSpPr/>
              <p:nvPr/>
            </p:nvSpPr>
            <p:spPr>
              <a:xfrm rot="-6237134">
                <a:off x="7086573" y="3850634"/>
                <a:ext cx="46267" cy="101730"/>
              </a:xfrm>
              <a:custGeom>
                <a:avLst/>
                <a:gdLst/>
                <a:ahLst/>
                <a:cxnLst/>
                <a:rect l="l" t="t" r="r" b="b"/>
                <a:pathLst>
                  <a:path w="881" h="1937" extrusionOk="0">
                    <a:moveTo>
                      <a:pt x="0" y="0"/>
                    </a:moveTo>
                    <a:cubicBezTo>
                      <a:pt x="0" y="0"/>
                      <a:pt x="0" y="38"/>
                      <a:pt x="26" y="88"/>
                    </a:cubicBezTo>
                    <a:cubicBezTo>
                      <a:pt x="38" y="138"/>
                      <a:pt x="63" y="226"/>
                      <a:pt x="101" y="315"/>
                    </a:cubicBezTo>
                    <a:cubicBezTo>
                      <a:pt x="164" y="503"/>
                      <a:pt x="264" y="755"/>
                      <a:pt x="378" y="994"/>
                    </a:cubicBezTo>
                    <a:cubicBezTo>
                      <a:pt x="491" y="1232"/>
                      <a:pt x="617" y="1471"/>
                      <a:pt x="705" y="1647"/>
                    </a:cubicBezTo>
                    <a:cubicBezTo>
                      <a:pt x="755" y="1735"/>
                      <a:pt x="805" y="1811"/>
                      <a:pt x="830" y="1861"/>
                    </a:cubicBezTo>
                    <a:cubicBezTo>
                      <a:pt x="855" y="1911"/>
                      <a:pt x="881" y="1937"/>
                      <a:pt x="881" y="1937"/>
                    </a:cubicBezTo>
                    <a:cubicBezTo>
                      <a:pt x="881" y="1937"/>
                      <a:pt x="868" y="1911"/>
                      <a:pt x="855" y="1849"/>
                    </a:cubicBezTo>
                    <a:cubicBezTo>
                      <a:pt x="830" y="1798"/>
                      <a:pt x="805" y="1723"/>
                      <a:pt x="767" y="1622"/>
                    </a:cubicBezTo>
                    <a:cubicBezTo>
                      <a:pt x="705" y="1434"/>
                      <a:pt x="604" y="1182"/>
                      <a:pt x="491" y="943"/>
                    </a:cubicBezTo>
                    <a:cubicBezTo>
                      <a:pt x="378" y="704"/>
                      <a:pt x="264" y="465"/>
                      <a:pt x="164" y="289"/>
                    </a:cubicBezTo>
                    <a:cubicBezTo>
                      <a:pt x="114" y="201"/>
                      <a:pt x="76" y="138"/>
                      <a:pt x="38" y="76"/>
                    </a:cubicBezTo>
                    <a:cubicBezTo>
                      <a:pt x="13" y="2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0D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2" name="Google Shape;5452;p34"/>
              <p:cNvSpPr/>
              <p:nvPr/>
            </p:nvSpPr>
            <p:spPr>
              <a:xfrm rot="-6237134">
                <a:off x="7076025" y="3836907"/>
                <a:ext cx="49576" cy="107034"/>
              </a:xfrm>
              <a:custGeom>
                <a:avLst/>
                <a:gdLst/>
                <a:ahLst/>
                <a:cxnLst/>
                <a:rect l="l" t="t" r="r" b="b"/>
                <a:pathLst>
                  <a:path w="944" h="2038" extrusionOk="0">
                    <a:moveTo>
                      <a:pt x="0" y="1"/>
                    </a:moveTo>
                    <a:cubicBezTo>
                      <a:pt x="0" y="1"/>
                      <a:pt x="13" y="38"/>
                      <a:pt x="38" y="89"/>
                    </a:cubicBezTo>
                    <a:cubicBezTo>
                      <a:pt x="50" y="152"/>
                      <a:pt x="88" y="240"/>
                      <a:pt x="126" y="340"/>
                    </a:cubicBezTo>
                    <a:cubicBezTo>
                      <a:pt x="189" y="529"/>
                      <a:pt x="302" y="793"/>
                      <a:pt x="415" y="1044"/>
                    </a:cubicBezTo>
                    <a:cubicBezTo>
                      <a:pt x="528" y="1296"/>
                      <a:pt x="654" y="1547"/>
                      <a:pt x="767" y="1736"/>
                    </a:cubicBezTo>
                    <a:cubicBezTo>
                      <a:pt x="818" y="1824"/>
                      <a:pt x="855" y="1899"/>
                      <a:pt x="893" y="1962"/>
                    </a:cubicBezTo>
                    <a:cubicBezTo>
                      <a:pt x="918" y="2013"/>
                      <a:pt x="943" y="2038"/>
                      <a:pt x="943" y="2038"/>
                    </a:cubicBezTo>
                    <a:cubicBezTo>
                      <a:pt x="943" y="2038"/>
                      <a:pt x="931" y="2013"/>
                      <a:pt x="906" y="1950"/>
                    </a:cubicBezTo>
                    <a:cubicBezTo>
                      <a:pt x="893" y="1887"/>
                      <a:pt x="868" y="1811"/>
                      <a:pt x="830" y="1711"/>
                    </a:cubicBezTo>
                    <a:cubicBezTo>
                      <a:pt x="755" y="1510"/>
                      <a:pt x="641" y="1246"/>
                      <a:pt x="528" y="994"/>
                    </a:cubicBezTo>
                    <a:cubicBezTo>
                      <a:pt x="415" y="743"/>
                      <a:pt x="289" y="491"/>
                      <a:pt x="189" y="302"/>
                    </a:cubicBezTo>
                    <a:cubicBezTo>
                      <a:pt x="126" y="214"/>
                      <a:pt x="88" y="139"/>
                      <a:pt x="50" y="89"/>
                    </a:cubicBezTo>
                    <a:cubicBezTo>
                      <a:pt x="25" y="26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0D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3" name="Google Shape;5453;p34"/>
              <p:cNvSpPr/>
              <p:nvPr/>
            </p:nvSpPr>
            <p:spPr>
              <a:xfrm rot="-6237134">
                <a:off x="7127467" y="4003408"/>
                <a:ext cx="357955" cy="163860"/>
              </a:xfrm>
              <a:custGeom>
                <a:avLst/>
                <a:gdLst/>
                <a:ahLst/>
                <a:cxnLst/>
                <a:rect l="l" t="t" r="r" b="b"/>
                <a:pathLst>
                  <a:path w="6816" h="3120" extrusionOk="0">
                    <a:moveTo>
                      <a:pt x="6816" y="1"/>
                    </a:moveTo>
                    <a:cubicBezTo>
                      <a:pt x="6816" y="1"/>
                      <a:pt x="6375" y="164"/>
                      <a:pt x="5722" y="428"/>
                    </a:cubicBezTo>
                    <a:cubicBezTo>
                      <a:pt x="5395" y="567"/>
                      <a:pt x="5017" y="717"/>
                      <a:pt x="4615" y="906"/>
                    </a:cubicBezTo>
                    <a:cubicBezTo>
                      <a:pt x="4414" y="994"/>
                      <a:pt x="4213" y="1082"/>
                      <a:pt x="3999" y="1170"/>
                    </a:cubicBezTo>
                    <a:lnTo>
                      <a:pt x="3358" y="1459"/>
                    </a:lnTo>
                    <a:lnTo>
                      <a:pt x="2729" y="1749"/>
                    </a:lnTo>
                    <a:cubicBezTo>
                      <a:pt x="2515" y="1849"/>
                      <a:pt x="2314" y="1950"/>
                      <a:pt x="2113" y="2038"/>
                    </a:cubicBezTo>
                    <a:cubicBezTo>
                      <a:pt x="1723" y="2239"/>
                      <a:pt x="1358" y="2415"/>
                      <a:pt x="1044" y="2579"/>
                    </a:cubicBezTo>
                    <a:cubicBezTo>
                      <a:pt x="415" y="2893"/>
                      <a:pt x="0" y="3119"/>
                      <a:pt x="0" y="3119"/>
                    </a:cubicBezTo>
                    <a:cubicBezTo>
                      <a:pt x="0" y="3119"/>
                      <a:pt x="453" y="2968"/>
                      <a:pt x="1107" y="2704"/>
                    </a:cubicBezTo>
                    <a:cubicBezTo>
                      <a:pt x="1434" y="2566"/>
                      <a:pt x="1811" y="2415"/>
                      <a:pt x="2201" y="2226"/>
                    </a:cubicBezTo>
                    <a:cubicBezTo>
                      <a:pt x="2402" y="2138"/>
                      <a:pt x="2616" y="2050"/>
                      <a:pt x="2829" y="1962"/>
                    </a:cubicBezTo>
                    <a:lnTo>
                      <a:pt x="3471" y="1673"/>
                    </a:lnTo>
                    <a:lnTo>
                      <a:pt x="4100" y="1384"/>
                    </a:lnTo>
                    <a:cubicBezTo>
                      <a:pt x="4301" y="1283"/>
                      <a:pt x="4502" y="1183"/>
                      <a:pt x="4703" y="1095"/>
                    </a:cubicBezTo>
                    <a:cubicBezTo>
                      <a:pt x="5106" y="894"/>
                      <a:pt x="5470" y="717"/>
                      <a:pt x="5785" y="554"/>
                    </a:cubicBezTo>
                    <a:cubicBezTo>
                      <a:pt x="6413" y="240"/>
                      <a:pt x="6816" y="1"/>
                      <a:pt x="6816" y="1"/>
                    </a:cubicBezTo>
                    <a:close/>
                  </a:path>
                </a:pathLst>
              </a:custGeom>
              <a:solidFill>
                <a:srgbClr val="F0D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4" name="Google Shape;5454;p34"/>
              <p:cNvSpPr/>
              <p:nvPr/>
            </p:nvSpPr>
            <p:spPr>
              <a:xfrm rot="-6237134">
                <a:off x="7036206" y="3995555"/>
                <a:ext cx="453746" cy="257607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4905" extrusionOk="0">
                    <a:moveTo>
                      <a:pt x="8614" y="0"/>
                    </a:moveTo>
                    <a:lnTo>
                      <a:pt x="315" y="3785"/>
                    </a:lnTo>
                    <a:cubicBezTo>
                      <a:pt x="63" y="3886"/>
                      <a:pt x="1" y="4062"/>
                      <a:pt x="101" y="4275"/>
                    </a:cubicBezTo>
                    <a:lnTo>
                      <a:pt x="328" y="4766"/>
                    </a:lnTo>
                    <a:cubicBezTo>
                      <a:pt x="328" y="4766"/>
                      <a:pt x="290" y="4590"/>
                      <a:pt x="491" y="4313"/>
                    </a:cubicBezTo>
                    <a:lnTo>
                      <a:pt x="340" y="3835"/>
                    </a:lnTo>
                    <a:lnTo>
                      <a:pt x="969" y="4904"/>
                    </a:lnTo>
                    <a:lnTo>
                      <a:pt x="969" y="4904"/>
                    </a:lnTo>
                    <a:lnTo>
                      <a:pt x="705" y="4074"/>
                    </a:lnTo>
                    <a:cubicBezTo>
                      <a:pt x="981" y="3835"/>
                      <a:pt x="1283" y="3634"/>
                      <a:pt x="1610" y="3483"/>
                    </a:cubicBezTo>
                    <a:cubicBezTo>
                      <a:pt x="2641" y="2955"/>
                      <a:pt x="6087" y="1258"/>
                      <a:pt x="7860" y="377"/>
                    </a:cubicBezTo>
                    <a:lnTo>
                      <a:pt x="8640" y="1874"/>
                    </a:lnTo>
                    <a:lnTo>
                      <a:pt x="8011" y="302"/>
                    </a:lnTo>
                    <a:cubicBezTo>
                      <a:pt x="8262" y="176"/>
                      <a:pt x="8463" y="76"/>
                      <a:pt x="8614" y="0"/>
                    </a:cubicBezTo>
                    <a:close/>
                  </a:path>
                </a:pathLst>
              </a:custGeom>
              <a:solidFill>
                <a:srgbClr val="F0D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5" name="Google Shape;5455;p34"/>
              <p:cNvSpPr/>
              <p:nvPr/>
            </p:nvSpPr>
            <p:spPr>
              <a:xfrm rot="-6237134">
                <a:off x="6656968" y="3433813"/>
                <a:ext cx="521125" cy="488535"/>
              </a:xfrm>
              <a:custGeom>
                <a:avLst/>
                <a:gdLst/>
                <a:ahLst/>
                <a:cxnLst/>
                <a:rect l="l" t="t" r="r" b="b"/>
                <a:pathLst>
                  <a:path w="9923" h="9302" extrusionOk="0">
                    <a:moveTo>
                      <a:pt x="4972" y="0"/>
                    </a:moveTo>
                    <a:cubicBezTo>
                      <a:pt x="4820" y="0"/>
                      <a:pt x="4668" y="7"/>
                      <a:pt x="4515" y="21"/>
                    </a:cubicBezTo>
                    <a:cubicBezTo>
                      <a:pt x="4427" y="21"/>
                      <a:pt x="4339" y="21"/>
                      <a:pt x="4251" y="46"/>
                    </a:cubicBezTo>
                    <a:lnTo>
                      <a:pt x="3987" y="97"/>
                    </a:lnTo>
                    <a:cubicBezTo>
                      <a:pt x="3811" y="122"/>
                      <a:pt x="3635" y="172"/>
                      <a:pt x="3471" y="223"/>
                    </a:cubicBezTo>
                    <a:lnTo>
                      <a:pt x="3333" y="260"/>
                    </a:lnTo>
                    <a:lnTo>
                      <a:pt x="3220" y="311"/>
                    </a:lnTo>
                    <a:lnTo>
                      <a:pt x="2981" y="411"/>
                    </a:lnTo>
                    <a:cubicBezTo>
                      <a:pt x="2931" y="424"/>
                      <a:pt x="2906" y="436"/>
                      <a:pt x="2855" y="461"/>
                    </a:cubicBezTo>
                    <a:lnTo>
                      <a:pt x="2742" y="512"/>
                    </a:lnTo>
                    <a:lnTo>
                      <a:pt x="2503" y="638"/>
                    </a:lnTo>
                    <a:cubicBezTo>
                      <a:pt x="1925" y="952"/>
                      <a:pt x="1422" y="1392"/>
                      <a:pt x="1019" y="1920"/>
                    </a:cubicBezTo>
                    <a:cubicBezTo>
                      <a:pt x="667" y="2398"/>
                      <a:pt x="391" y="2926"/>
                      <a:pt x="215" y="3492"/>
                    </a:cubicBezTo>
                    <a:cubicBezTo>
                      <a:pt x="64" y="3957"/>
                      <a:pt x="1" y="4448"/>
                      <a:pt x="13" y="4951"/>
                    </a:cubicBezTo>
                    <a:lnTo>
                      <a:pt x="13" y="5102"/>
                    </a:lnTo>
                    <a:cubicBezTo>
                      <a:pt x="13" y="5164"/>
                      <a:pt x="13" y="5215"/>
                      <a:pt x="26" y="5265"/>
                    </a:cubicBezTo>
                    <a:lnTo>
                      <a:pt x="51" y="5554"/>
                    </a:lnTo>
                    <a:cubicBezTo>
                      <a:pt x="76" y="5743"/>
                      <a:pt x="127" y="5919"/>
                      <a:pt x="152" y="6070"/>
                    </a:cubicBezTo>
                    <a:lnTo>
                      <a:pt x="277" y="6472"/>
                    </a:lnTo>
                    <a:cubicBezTo>
                      <a:pt x="303" y="6598"/>
                      <a:pt x="353" y="6686"/>
                      <a:pt x="391" y="6761"/>
                    </a:cubicBezTo>
                    <a:lnTo>
                      <a:pt x="491" y="7000"/>
                    </a:lnTo>
                    <a:lnTo>
                      <a:pt x="403" y="6761"/>
                    </a:lnTo>
                    <a:cubicBezTo>
                      <a:pt x="378" y="6673"/>
                      <a:pt x="328" y="6585"/>
                      <a:pt x="303" y="6460"/>
                    </a:cubicBezTo>
                    <a:lnTo>
                      <a:pt x="189" y="6057"/>
                    </a:lnTo>
                    <a:cubicBezTo>
                      <a:pt x="164" y="5906"/>
                      <a:pt x="139" y="5743"/>
                      <a:pt x="114" y="5554"/>
                    </a:cubicBezTo>
                    <a:lnTo>
                      <a:pt x="101" y="5265"/>
                    </a:lnTo>
                    <a:cubicBezTo>
                      <a:pt x="101" y="5215"/>
                      <a:pt x="101" y="5152"/>
                      <a:pt x="89" y="5102"/>
                    </a:cubicBezTo>
                    <a:lnTo>
                      <a:pt x="89" y="4951"/>
                    </a:lnTo>
                    <a:cubicBezTo>
                      <a:pt x="114" y="3882"/>
                      <a:pt x="491" y="2863"/>
                      <a:pt x="1158" y="2033"/>
                    </a:cubicBezTo>
                    <a:cubicBezTo>
                      <a:pt x="1548" y="1530"/>
                      <a:pt x="2038" y="1128"/>
                      <a:pt x="2604" y="826"/>
                    </a:cubicBezTo>
                    <a:lnTo>
                      <a:pt x="2818" y="713"/>
                    </a:lnTo>
                    <a:lnTo>
                      <a:pt x="2931" y="650"/>
                    </a:lnTo>
                    <a:lnTo>
                      <a:pt x="3044" y="600"/>
                    </a:lnTo>
                    <a:lnTo>
                      <a:pt x="3283" y="512"/>
                    </a:lnTo>
                    <a:lnTo>
                      <a:pt x="3396" y="461"/>
                    </a:lnTo>
                    <a:lnTo>
                      <a:pt x="3522" y="436"/>
                    </a:lnTo>
                    <a:cubicBezTo>
                      <a:pt x="3685" y="386"/>
                      <a:pt x="3849" y="336"/>
                      <a:pt x="4012" y="311"/>
                    </a:cubicBezTo>
                    <a:lnTo>
                      <a:pt x="4264" y="273"/>
                    </a:lnTo>
                    <a:cubicBezTo>
                      <a:pt x="4352" y="248"/>
                      <a:pt x="4440" y="248"/>
                      <a:pt x="4515" y="248"/>
                    </a:cubicBezTo>
                    <a:cubicBezTo>
                      <a:pt x="4643" y="237"/>
                      <a:pt x="4771" y="232"/>
                      <a:pt x="4899" y="232"/>
                    </a:cubicBezTo>
                    <a:cubicBezTo>
                      <a:pt x="6174" y="232"/>
                      <a:pt x="7410" y="742"/>
                      <a:pt x="8313" y="1656"/>
                    </a:cubicBezTo>
                    <a:cubicBezTo>
                      <a:pt x="8778" y="2146"/>
                      <a:pt x="9155" y="2725"/>
                      <a:pt x="9382" y="3354"/>
                    </a:cubicBezTo>
                    <a:cubicBezTo>
                      <a:pt x="9608" y="3957"/>
                      <a:pt x="9721" y="4586"/>
                      <a:pt x="9696" y="5227"/>
                    </a:cubicBezTo>
                    <a:cubicBezTo>
                      <a:pt x="9658" y="6284"/>
                      <a:pt x="9268" y="7302"/>
                      <a:pt x="8589" y="8119"/>
                    </a:cubicBezTo>
                    <a:lnTo>
                      <a:pt x="8489" y="8245"/>
                    </a:lnTo>
                    <a:cubicBezTo>
                      <a:pt x="8451" y="8283"/>
                      <a:pt x="8413" y="8321"/>
                      <a:pt x="8388" y="8358"/>
                    </a:cubicBezTo>
                    <a:lnTo>
                      <a:pt x="8174" y="8572"/>
                    </a:lnTo>
                    <a:cubicBezTo>
                      <a:pt x="8036" y="8698"/>
                      <a:pt x="7910" y="8799"/>
                      <a:pt x="7785" y="8899"/>
                    </a:cubicBezTo>
                    <a:lnTo>
                      <a:pt x="7445" y="9138"/>
                    </a:lnTo>
                    <a:cubicBezTo>
                      <a:pt x="7344" y="9214"/>
                      <a:pt x="7244" y="9251"/>
                      <a:pt x="7181" y="9302"/>
                    </a:cubicBezTo>
                    <a:cubicBezTo>
                      <a:pt x="7256" y="9264"/>
                      <a:pt x="7357" y="9226"/>
                      <a:pt x="7458" y="9163"/>
                    </a:cubicBezTo>
                    <a:lnTo>
                      <a:pt x="7810" y="8937"/>
                    </a:lnTo>
                    <a:cubicBezTo>
                      <a:pt x="7936" y="8849"/>
                      <a:pt x="8074" y="8736"/>
                      <a:pt x="8225" y="8622"/>
                    </a:cubicBezTo>
                    <a:lnTo>
                      <a:pt x="8438" y="8409"/>
                    </a:lnTo>
                    <a:cubicBezTo>
                      <a:pt x="8476" y="8384"/>
                      <a:pt x="8514" y="8346"/>
                      <a:pt x="8552" y="8308"/>
                    </a:cubicBezTo>
                    <a:lnTo>
                      <a:pt x="8652" y="8182"/>
                    </a:lnTo>
                    <a:cubicBezTo>
                      <a:pt x="8992" y="7818"/>
                      <a:pt x="9256" y="7390"/>
                      <a:pt x="9457" y="6937"/>
                    </a:cubicBezTo>
                    <a:cubicBezTo>
                      <a:pt x="9696" y="6397"/>
                      <a:pt x="9847" y="5818"/>
                      <a:pt x="9885" y="5227"/>
                    </a:cubicBezTo>
                    <a:cubicBezTo>
                      <a:pt x="9922" y="4561"/>
                      <a:pt x="9822" y="3907"/>
                      <a:pt x="9595" y="3278"/>
                    </a:cubicBezTo>
                    <a:cubicBezTo>
                      <a:pt x="9356" y="2612"/>
                      <a:pt x="8979" y="2008"/>
                      <a:pt x="8489" y="1505"/>
                    </a:cubicBezTo>
                    <a:cubicBezTo>
                      <a:pt x="7564" y="535"/>
                      <a:pt x="6295" y="0"/>
                      <a:pt x="49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6" name="Google Shape;5456;p34"/>
              <p:cNvSpPr/>
              <p:nvPr/>
            </p:nvSpPr>
            <p:spPr>
              <a:xfrm rot="-6237134">
                <a:off x="6507192" y="3556219"/>
                <a:ext cx="1061944" cy="648509"/>
              </a:xfrm>
              <a:custGeom>
                <a:avLst/>
                <a:gdLst/>
                <a:ahLst/>
                <a:cxnLst/>
                <a:rect l="l" t="t" r="r" b="b"/>
                <a:pathLst>
                  <a:path w="20221" h="12348" extrusionOk="0">
                    <a:moveTo>
                      <a:pt x="9180" y="6268"/>
                    </a:moveTo>
                    <a:cubicBezTo>
                      <a:pt x="9180" y="6268"/>
                      <a:pt x="9192" y="6305"/>
                      <a:pt x="9230" y="6356"/>
                    </a:cubicBezTo>
                    <a:cubicBezTo>
                      <a:pt x="9255" y="6406"/>
                      <a:pt x="9305" y="6481"/>
                      <a:pt x="9356" y="6582"/>
                    </a:cubicBezTo>
                    <a:cubicBezTo>
                      <a:pt x="9456" y="6758"/>
                      <a:pt x="9582" y="7010"/>
                      <a:pt x="9695" y="7261"/>
                    </a:cubicBezTo>
                    <a:cubicBezTo>
                      <a:pt x="9808" y="7525"/>
                      <a:pt x="9922" y="7777"/>
                      <a:pt x="9997" y="7978"/>
                    </a:cubicBezTo>
                    <a:cubicBezTo>
                      <a:pt x="10035" y="8078"/>
                      <a:pt x="10060" y="8154"/>
                      <a:pt x="10073" y="8217"/>
                    </a:cubicBezTo>
                    <a:cubicBezTo>
                      <a:pt x="10098" y="8280"/>
                      <a:pt x="10110" y="8317"/>
                      <a:pt x="10110" y="8317"/>
                    </a:cubicBezTo>
                    <a:cubicBezTo>
                      <a:pt x="10110" y="8317"/>
                      <a:pt x="10085" y="8280"/>
                      <a:pt x="10060" y="8229"/>
                    </a:cubicBezTo>
                    <a:cubicBezTo>
                      <a:pt x="10022" y="8179"/>
                      <a:pt x="9985" y="8104"/>
                      <a:pt x="9934" y="8003"/>
                    </a:cubicBezTo>
                    <a:cubicBezTo>
                      <a:pt x="9834" y="7827"/>
                      <a:pt x="9708" y="7575"/>
                      <a:pt x="9582" y="7311"/>
                    </a:cubicBezTo>
                    <a:cubicBezTo>
                      <a:pt x="9469" y="7060"/>
                      <a:pt x="9368" y="6808"/>
                      <a:pt x="9293" y="6607"/>
                    </a:cubicBezTo>
                    <a:cubicBezTo>
                      <a:pt x="9255" y="6507"/>
                      <a:pt x="9230" y="6419"/>
                      <a:pt x="9205" y="6368"/>
                    </a:cubicBezTo>
                    <a:cubicBezTo>
                      <a:pt x="9180" y="6305"/>
                      <a:pt x="9180" y="6268"/>
                      <a:pt x="9180" y="6268"/>
                    </a:cubicBezTo>
                    <a:close/>
                    <a:moveTo>
                      <a:pt x="8953" y="6431"/>
                    </a:moveTo>
                    <a:cubicBezTo>
                      <a:pt x="8953" y="6431"/>
                      <a:pt x="8966" y="6469"/>
                      <a:pt x="9004" y="6519"/>
                    </a:cubicBezTo>
                    <a:cubicBezTo>
                      <a:pt x="9029" y="6569"/>
                      <a:pt x="9079" y="6632"/>
                      <a:pt x="9117" y="6720"/>
                    </a:cubicBezTo>
                    <a:cubicBezTo>
                      <a:pt x="9217" y="6896"/>
                      <a:pt x="9343" y="7135"/>
                      <a:pt x="9444" y="7374"/>
                    </a:cubicBezTo>
                    <a:cubicBezTo>
                      <a:pt x="9557" y="7626"/>
                      <a:pt x="9658" y="7865"/>
                      <a:pt x="9733" y="8053"/>
                    </a:cubicBezTo>
                    <a:cubicBezTo>
                      <a:pt x="9758" y="8154"/>
                      <a:pt x="9783" y="8229"/>
                      <a:pt x="9808" y="8292"/>
                    </a:cubicBezTo>
                    <a:cubicBezTo>
                      <a:pt x="9821" y="8342"/>
                      <a:pt x="9834" y="8380"/>
                      <a:pt x="9834" y="8380"/>
                    </a:cubicBezTo>
                    <a:cubicBezTo>
                      <a:pt x="9834" y="8380"/>
                      <a:pt x="9808" y="8342"/>
                      <a:pt x="9783" y="8292"/>
                    </a:cubicBezTo>
                    <a:cubicBezTo>
                      <a:pt x="9758" y="8242"/>
                      <a:pt x="9708" y="8179"/>
                      <a:pt x="9670" y="8091"/>
                    </a:cubicBezTo>
                    <a:cubicBezTo>
                      <a:pt x="9570" y="7915"/>
                      <a:pt x="9444" y="7676"/>
                      <a:pt x="9331" y="7425"/>
                    </a:cubicBezTo>
                    <a:cubicBezTo>
                      <a:pt x="9230" y="7186"/>
                      <a:pt x="9129" y="6947"/>
                      <a:pt x="9054" y="6758"/>
                    </a:cubicBezTo>
                    <a:cubicBezTo>
                      <a:pt x="9016" y="6657"/>
                      <a:pt x="8991" y="6582"/>
                      <a:pt x="8979" y="6519"/>
                    </a:cubicBezTo>
                    <a:cubicBezTo>
                      <a:pt x="8953" y="6469"/>
                      <a:pt x="8953" y="6431"/>
                      <a:pt x="8953" y="6431"/>
                    </a:cubicBezTo>
                    <a:close/>
                    <a:moveTo>
                      <a:pt x="14375" y="1114"/>
                    </a:moveTo>
                    <a:cubicBezTo>
                      <a:pt x="15571" y="1114"/>
                      <a:pt x="16747" y="1635"/>
                      <a:pt x="17555" y="2621"/>
                    </a:cubicBezTo>
                    <a:lnTo>
                      <a:pt x="17517" y="2583"/>
                    </a:lnTo>
                    <a:cubicBezTo>
                      <a:pt x="17341" y="2395"/>
                      <a:pt x="17127" y="2219"/>
                      <a:pt x="16913" y="2080"/>
                    </a:cubicBezTo>
                    <a:cubicBezTo>
                      <a:pt x="16737" y="1967"/>
                      <a:pt x="16561" y="1866"/>
                      <a:pt x="16373" y="1791"/>
                    </a:cubicBezTo>
                    <a:cubicBezTo>
                      <a:pt x="16259" y="1741"/>
                      <a:pt x="16134" y="1703"/>
                      <a:pt x="16020" y="1665"/>
                    </a:cubicBezTo>
                    <a:lnTo>
                      <a:pt x="15882" y="1628"/>
                    </a:lnTo>
                    <a:lnTo>
                      <a:pt x="15995" y="1703"/>
                    </a:lnTo>
                    <a:cubicBezTo>
                      <a:pt x="16071" y="1753"/>
                      <a:pt x="16159" y="1841"/>
                      <a:pt x="16284" y="1942"/>
                    </a:cubicBezTo>
                    <a:cubicBezTo>
                      <a:pt x="16611" y="2219"/>
                      <a:pt x="16901" y="2533"/>
                      <a:pt x="17140" y="2898"/>
                    </a:cubicBezTo>
                    <a:cubicBezTo>
                      <a:pt x="17290" y="3124"/>
                      <a:pt x="17416" y="3375"/>
                      <a:pt x="17517" y="3627"/>
                    </a:cubicBezTo>
                    <a:lnTo>
                      <a:pt x="17529" y="3677"/>
                    </a:lnTo>
                    <a:lnTo>
                      <a:pt x="17542" y="3715"/>
                    </a:lnTo>
                    <a:lnTo>
                      <a:pt x="17580" y="3828"/>
                    </a:lnTo>
                    <a:lnTo>
                      <a:pt x="17655" y="4055"/>
                    </a:lnTo>
                    <a:cubicBezTo>
                      <a:pt x="17668" y="4130"/>
                      <a:pt x="17680" y="4205"/>
                      <a:pt x="17705" y="4268"/>
                    </a:cubicBezTo>
                    <a:lnTo>
                      <a:pt x="17718" y="4381"/>
                    </a:lnTo>
                    <a:cubicBezTo>
                      <a:pt x="17718" y="4419"/>
                      <a:pt x="17731" y="4457"/>
                      <a:pt x="17743" y="4495"/>
                    </a:cubicBezTo>
                    <a:cubicBezTo>
                      <a:pt x="17781" y="4809"/>
                      <a:pt x="17793" y="5123"/>
                      <a:pt x="17756" y="5438"/>
                    </a:cubicBezTo>
                    <a:cubicBezTo>
                      <a:pt x="17718" y="5765"/>
                      <a:pt x="17643" y="6079"/>
                      <a:pt x="17529" y="6381"/>
                    </a:cubicBezTo>
                    <a:cubicBezTo>
                      <a:pt x="17416" y="6683"/>
                      <a:pt x="17265" y="6972"/>
                      <a:pt x="17077" y="7248"/>
                    </a:cubicBezTo>
                    <a:cubicBezTo>
                      <a:pt x="16888" y="7513"/>
                      <a:pt x="16674" y="7751"/>
                      <a:pt x="16435" y="7965"/>
                    </a:cubicBezTo>
                    <a:cubicBezTo>
                      <a:pt x="16373" y="8016"/>
                      <a:pt x="16322" y="8066"/>
                      <a:pt x="16259" y="8104"/>
                    </a:cubicBezTo>
                    <a:cubicBezTo>
                      <a:pt x="16196" y="8154"/>
                      <a:pt x="16134" y="8204"/>
                      <a:pt x="16071" y="8242"/>
                    </a:cubicBezTo>
                    <a:cubicBezTo>
                      <a:pt x="15945" y="8317"/>
                      <a:pt x="15819" y="8405"/>
                      <a:pt x="15681" y="8468"/>
                    </a:cubicBezTo>
                    <a:cubicBezTo>
                      <a:pt x="15442" y="8594"/>
                      <a:pt x="15178" y="8695"/>
                      <a:pt x="14914" y="8770"/>
                    </a:cubicBezTo>
                    <a:cubicBezTo>
                      <a:pt x="14499" y="8883"/>
                      <a:pt x="14071" y="8934"/>
                      <a:pt x="13644" y="8934"/>
                    </a:cubicBezTo>
                    <a:cubicBezTo>
                      <a:pt x="13493" y="8934"/>
                      <a:pt x="13367" y="8921"/>
                      <a:pt x="13279" y="8908"/>
                    </a:cubicBezTo>
                    <a:lnTo>
                      <a:pt x="13141" y="8896"/>
                    </a:lnTo>
                    <a:lnTo>
                      <a:pt x="13141" y="8896"/>
                    </a:lnTo>
                    <a:lnTo>
                      <a:pt x="13267" y="8959"/>
                    </a:lnTo>
                    <a:cubicBezTo>
                      <a:pt x="13380" y="9009"/>
                      <a:pt x="13493" y="9059"/>
                      <a:pt x="13619" y="9097"/>
                    </a:cubicBezTo>
                    <a:cubicBezTo>
                      <a:pt x="13807" y="9160"/>
                      <a:pt x="14008" y="9210"/>
                      <a:pt x="14210" y="9235"/>
                    </a:cubicBezTo>
                    <a:cubicBezTo>
                      <a:pt x="14377" y="9259"/>
                      <a:pt x="14544" y="9268"/>
                      <a:pt x="14712" y="9268"/>
                    </a:cubicBezTo>
                    <a:cubicBezTo>
                      <a:pt x="14809" y="9268"/>
                      <a:pt x="14905" y="9265"/>
                      <a:pt x="15002" y="9260"/>
                    </a:cubicBezTo>
                    <a:lnTo>
                      <a:pt x="15027" y="9260"/>
                    </a:lnTo>
                    <a:cubicBezTo>
                      <a:pt x="14810" y="9295"/>
                      <a:pt x="14593" y="9312"/>
                      <a:pt x="14378" y="9312"/>
                    </a:cubicBezTo>
                    <a:cubicBezTo>
                      <a:pt x="12790" y="9312"/>
                      <a:pt x="11314" y="8393"/>
                      <a:pt x="10638" y="6909"/>
                    </a:cubicBezTo>
                    <a:cubicBezTo>
                      <a:pt x="9796" y="5035"/>
                      <a:pt x="10462" y="2822"/>
                      <a:pt x="12210" y="1728"/>
                    </a:cubicBezTo>
                    <a:cubicBezTo>
                      <a:pt x="12884" y="1314"/>
                      <a:pt x="13633" y="1114"/>
                      <a:pt x="14375" y="1114"/>
                    </a:cubicBezTo>
                    <a:close/>
                    <a:moveTo>
                      <a:pt x="14412" y="223"/>
                    </a:moveTo>
                    <a:cubicBezTo>
                      <a:pt x="15727" y="223"/>
                      <a:pt x="17006" y="758"/>
                      <a:pt x="17919" y="1728"/>
                    </a:cubicBezTo>
                    <a:cubicBezTo>
                      <a:pt x="18422" y="2231"/>
                      <a:pt x="18799" y="2835"/>
                      <a:pt x="19038" y="3501"/>
                    </a:cubicBezTo>
                    <a:cubicBezTo>
                      <a:pt x="19265" y="4130"/>
                      <a:pt x="19365" y="4784"/>
                      <a:pt x="19328" y="5450"/>
                    </a:cubicBezTo>
                    <a:cubicBezTo>
                      <a:pt x="19290" y="6041"/>
                      <a:pt x="19139" y="6620"/>
                      <a:pt x="18900" y="7148"/>
                    </a:cubicBezTo>
                    <a:cubicBezTo>
                      <a:pt x="18699" y="7613"/>
                      <a:pt x="18435" y="8028"/>
                      <a:pt x="18108" y="8393"/>
                    </a:cubicBezTo>
                    <a:lnTo>
                      <a:pt x="17995" y="8531"/>
                    </a:lnTo>
                    <a:cubicBezTo>
                      <a:pt x="17957" y="8569"/>
                      <a:pt x="17919" y="8594"/>
                      <a:pt x="17881" y="8632"/>
                    </a:cubicBezTo>
                    <a:lnTo>
                      <a:pt x="17668" y="8833"/>
                    </a:lnTo>
                    <a:cubicBezTo>
                      <a:pt x="17529" y="8959"/>
                      <a:pt x="17379" y="9059"/>
                      <a:pt x="17265" y="9160"/>
                    </a:cubicBezTo>
                    <a:lnTo>
                      <a:pt x="16913" y="9374"/>
                    </a:lnTo>
                    <a:cubicBezTo>
                      <a:pt x="16800" y="9449"/>
                      <a:pt x="16712" y="9487"/>
                      <a:pt x="16637" y="9525"/>
                    </a:cubicBezTo>
                    <a:lnTo>
                      <a:pt x="16398" y="9638"/>
                    </a:lnTo>
                    <a:lnTo>
                      <a:pt x="16624" y="9512"/>
                    </a:lnTo>
                    <a:cubicBezTo>
                      <a:pt x="16699" y="9462"/>
                      <a:pt x="16800" y="9424"/>
                      <a:pt x="16901" y="9348"/>
                    </a:cubicBezTo>
                    <a:lnTo>
                      <a:pt x="17240" y="9122"/>
                    </a:lnTo>
                    <a:cubicBezTo>
                      <a:pt x="17353" y="9009"/>
                      <a:pt x="17492" y="8908"/>
                      <a:pt x="17630" y="8783"/>
                    </a:cubicBezTo>
                    <a:lnTo>
                      <a:pt x="17831" y="8569"/>
                    </a:lnTo>
                    <a:cubicBezTo>
                      <a:pt x="17869" y="8531"/>
                      <a:pt x="17907" y="8506"/>
                      <a:pt x="17944" y="8456"/>
                    </a:cubicBezTo>
                    <a:lnTo>
                      <a:pt x="18045" y="8342"/>
                    </a:lnTo>
                    <a:cubicBezTo>
                      <a:pt x="18711" y="7513"/>
                      <a:pt x="19101" y="6507"/>
                      <a:pt x="19139" y="5450"/>
                    </a:cubicBezTo>
                    <a:cubicBezTo>
                      <a:pt x="19164" y="4822"/>
                      <a:pt x="19064" y="4180"/>
                      <a:pt x="18850" y="3589"/>
                    </a:cubicBezTo>
                    <a:cubicBezTo>
                      <a:pt x="18611" y="2960"/>
                      <a:pt x="18246" y="2369"/>
                      <a:pt x="17768" y="1892"/>
                    </a:cubicBezTo>
                    <a:cubicBezTo>
                      <a:pt x="16865" y="977"/>
                      <a:pt x="15640" y="468"/>
                      <a:pt x="14367" y="468"/>
                    </a:cubicBezTo>
                    <a:cubicBezTo>
                      <a:pt x="14239" y="468"/>
                      <a:pt x="14111" y="473"/>
                      <a:pt x="13983" y="483"/>
                    </a:cubicBezTo>
                    <a:cubicBezTo>
                      <a:pt x="13895" y="483"/>
                      <a:pt x="13807" y="483"/>
                      <a:pt x="13732" y="496"/>
                    </a:cubicBezTo>
                    <a:lnTo>
                      <a:pt x="13468" y="546"/>
                    </a:lnTo>
                    <a:cubicBezTo>
                      <a:pt x="13304" y="571"/>
                      <a:pt x="13141" y="609"/>
                      <a:pt x="12977" y="659"/>
                    </a:cubicBezTo>
                    <a:lnTo>
                      <a:pt x="12864" y="697"/>
                    </a:lnTo>
                    <a:lnTo>
                      <a:pt x="12738" y="747"/>
                    </a:lnTo>
                    <a:lnTo>
                      <a:pt x="12499" y="835"/>
                    </a:lnTo>
                    <a:lnTo>
                      <a:pt x="12386" y="886"/>
                    </a:lnTo>
                    <a:lnTo>
                      <a:pt x="12286" y="936"/>
                    </a:lnTo>
                    <a:lnTo>
                      <a:pt x="12059" y="1049"/>
                    </a:lnTo>
                    <a:cubicBezTo>
                      <a:pt x="11506" y="1364"/>
                      <a:pt x="11016" y="1766"/>
                      <a:pt x="10613" y="2269"/>
                    </a:cubicBezTo>
                    <a:cubicBezTo>
                      <a:pt x="9959" y="3099"/>
                      <a:pt x="9582" y="4117"/>
                      <a:pt x="9557" y="5174"/>
                    </a:cubicBezTo>
                    <a:lnTo>
                      <a:pt x="9557" y="5337"/>
                    </a:lnTo>
                    <a:cubicBezTo>
                      <a:pt x="9557" y="5387"/>
                      <a:pt x="9557" y="5438"/>
                      <a:pt x="9557" y="5488"/>
                    </a:cubicBezTo>
                    <a:lnTo>
                      <a:pt x="9582" y="5790"/>
                    </a:lnTo>
                    <a:cubicBezTo>
                      <a:pt x="9595" y="5966"/>
                      <a:pt x="9632" y="6142"/>
                      <a:pt x="9658" y="6293"/>
                    </a:cubicBezTo>
                    <a:lnTo>
                      <a:pt x="9758" y="6695"/>
                    </a:lnTo>
                    <a:cubicBezTo>
                      <a:pt x="9783" y="6821"/>
                      <a:pt x="9834" y="6909"/>
                      <a:pt x="9859" y="6984"/>
                    </a:cubicBezTo>
                    <a:lnTo>
                      <a:pt x="9947" y="7236"/>
                    </a:lnTo>
                    <a:lnTo>
                      <a:pt x="9834" y="6984"/>
                    </a:lnTo>
                    <a:cubicBezTo>
                      <a:pt x="9808" y="6909"/>
                      <a:pt x="9758" y="6821"/>
                      <a:pt x="9720" y="6708"/>
                    </a:cubicBezTo>
                    <a:lnTo>
                      <a:pt x="9595" y="6305"/>
                    </a:lnTo>
                    <a:cubicBezTo>
                      <a:pt x="9570" y="6142"/>
                      <a:pt x="9532" y="5978"/>
                      <a:pt x="9494" y="5790"/>
                    </a:cubicBezTo>
                    <a:lnTo>
                      <a:pt x="9469" y="5488"/>
                    </a:lnTo>
                    <a:cubicBezTo>
                      <a:pt x="9469" y="5438"/>
                      <a:pt x="9456" y="5387"/>
                      <a:pt x="9456" y="5337"/>
                    </a:cubicBezTo>
                    <a:cubicBezTo>
                      <a:pt x="9456" y="5287"/>
                      <a:pt x="9456" y="5224"/>
                      <a:pt x="9456" y="5174"/>
                    </a:cubicBezTo>
                    <a:cubicBezTo>
                      <a:pt x="9444" y="4683"/>
                      <a:pt x="9519" y="4180"/>
                      <a:pt x="9670" y="3715"/>
                    </a:cubicBezTo>
                    <a:cubicBezTo>
                      <a:pt x="9834" y="3149"/>
                      <a:pt x="10110" y="2621"/>
                      <a:pt x="10462" y="2143"/>
                    </a:cubicBezTo>
                    <a:cubicBezTo>
                      <a:pt x="10865" y="1615"/>
                      <a:pt x="11368" y="1187"/>
                      <a:pt x="11946" y="861"/>
                    </a:cubicBezTo>
                    <a:lnTo>
                      <a:pt x="12173" y="747"/>
                    </a:lnTo>
                    <a:lnTo>
                      <a:pt x="12286" y="684"/>
                    </a:lnTo>
                    <a:cubicBezTo>
                      <a:pt x="12336" y="659"/>
                      <a:pt x="12374" y="647"/>
                      <a:pt x="12411" y="634"/>
                    </a:cubicBezTo>
                    <a:lnTo>
                      <a:pt x="12650" y="534"/>
                    </a:lnTo>
                    <a:lnTo>
                      <a:pt x="12776" y="483"/>
                    </a:lnTo>
                    <a:lnTo>
                      <a:pt x="12902" y="446"/>
                    </a:lnTo>
                    <a:cubicBezTo>
                      <a:pt x="13078" y="395"/>
                      <a:pt x="13241" y="345"/>
                      <a:pt x="13417" y="320"/>
                    </a:cubicBezTo>
                    <a:lnTo>
                      <a:pt x="13682" y="269"/>
                    </a:lnTo>
                    <a:cubicBezTo>
                      <a:pt x="13770" y="257"/>
                      <a:pt x="13870" y="257"/>
                      <a:pt x="13958" y="244"/>
                    </a:cubicBezTo>
                    <a:cubicBezTo>
                      <a:pt x="14110" y="230"/>
                      <a:pt x="14261" y="223"/>
                      <a:pt x="14412" y="223"/>
                    </a:cubicBezTo>
                    <a:close/>
                    <a:moveTo>
                      <a:pt x="8865" y="6746"/>
                    </a:moveTo>
                    <a:lnTo>
                      <a:pt x="8865" y="6746"/>
                    </a:lnTo>
                    <a:cubicBezTo>
                      <a:pt x="8714" y="6821"/>
                      <a:pt x="8526" y="6934"/>
                      <a:pt x="8287" y="7047"/>
                    </a:cubicBezTo>
                    <a:lnTo>
                      <a:pt x="8916" y="8619"/>
                    </a:lnTo>
                    <a:lnTo>
                      <a:pt x="8123" y="7135"/>
                    </a:lnTo>
                    <a:cubicBezTo>
                      <a:pt x="6350" y="8003"/>
                      <a:pt x="2905" y="9701"/>
                      <a:pt x="1874" y="10229"/>
                    </a:cubicBezTo>
                    <a:cubicBezTo>
                      <a:pt x="1547" y="10392"/>
                      <a:pt x="1245" y="10593"/>
                      <a:pt x="968" y="10832"/>
                    </a:cubicBezTo>
                    <a:lnTo>
                      <a:pt x="1232" y="11650"/>
                    </a:lnTo>
                    <a:lnTo>
                      <a:pt x="604" y="10593"/>
                    </a:lnTo>
                    <a:lnTo>
                      <a:pt x="767" y="11059"/>
                    </a:lnTo>
                    <a:cubicBezTo>
                      <a:pt x="553" y="11348"/>
                      <a:pt x="591" y="11524"/>
                      <a:pt x="591" y="11524"/>
                    </a:cubicBezTo>
                    <a:lnTo>
                      <a:pt x="377" y="11033"/>
                    </a:lnTo>
                    <a:cubicBezTo>
                      <a:pt x="277" y="10820"/>
                      <a:pt x="327" y="10644"/>
                      <a:pt x="579" y="10531"/>
                    </a:cubicBezTo>
                    <a:lnTo>
                      <a:pt x="8865" y="6746"/>
                    </a:lnTo>
                    <a:close/>
                    <a:moveTo>
                      <a:pt x="8501" y="8632"/>
                    </a:moveTo>
                    <a:cubicBezTo>
                      <a:pt x="8501" y="8632"/>
                      <a:pt x="8086" y="8871"/>
                      <a:pt x="7470" y="9185"/>
                    </a:cubicBezTo>
                    <a:cubicBezTo>
                      <a:pt x="7155" y="9348"/>
                      <a:pt x="6778" y="9525"/>
                      <a:pt x="6388" y="9713"/>
                    </a:cubicBezTo>
                    <a:cubicBezTo>
                      <a:pt x="6187" y="9814"/>
                      <a:pt x="5986" y="9914"/>
                      <a:pt x="5772" y="10015"/>
                    </a:cubicBezTo>
                    <a:lnTo>
                      <a:pt x="5143" y="10304"/>
                    </a:lnTo>
                    <a:lnTo>
                      <a:pt x="4514" y="10593"/>
                    </a:lnTo>
                    <a:cubicBezTo>
                      <a:pt x="4301" y="10681"/>
                      <a:pt x="4087" y="10769"/>
                      <a:pt x="3886" y="10857"/>
                    </a:cubicBezTo>
                    <a:cubicBezTo>
                      <a:pt x="3483" y="11033"/>
                      <a:pt x="3106" y="11197"/>
                      <a:pt x="2792" y="11335"/>
                    </a:cubicBezTo>
                    <a:cubicBezTo>
                      <a:pt x="2138" y="11599"/>
                      <a:pt x="1685" y="11750"/>
                      <a:pt x="1685" y="11750"/>
                    </a:cubicBezTo>
                    <a:cubicBezTo>
                      <a:pt x="1685" y="11750"/>
                      <a:pt x="2100" y="11524"/>
                      <a:pt x="2729" y="11210"/>
                    </a:cubicBezTo>
                    <a:cubicBezTo>
                      <a:pt x="3043" y="11046"/>
                      <a:pt x="3408" y="10857"/>
                      <a:pt x="3798" y="10669"/>
                    </a:cubicBezTo>
                    <a:cubicBezTo>
                      <a:pt x="3999" y="10581"/>
                      <a:pt x="4200" y="10480"/>
                      <a:pt x="4414" y="10380"/>
                    </a:cubicBezTo>
                    <a:lnTo>
                      <a:pt x="5043" y="10090"/>
                    </a:lnTo>
                    <a:lnTo>
                      <a:pt x="5684" y="9801"/>
                    </a:lnTo>
                    <a:cubicBezTo>
                      <a:pt x="5885" y="9701"/>
                      <a:pt x="6099" y="9613"/>
                      <a:pt x="6300" y="9525"/>
                    </a:cubicBezTo>
                    <a:cubicBezTo>
                      <a:pt x="6702" y="9361"/>
                      <a:pt x="7080" y="9198"/>
                      <a:pt x="7394" y="9059"/>
                    </a:cubicBezTo>
                    <a:cubicBezTo>
                      <a:pt x="8048" y="8795"/>
                      <a:pt x="8501" y="8632"/>
                      <a:pt x="8501" y="8632"/>
                    </a:cubicBezTo>
                    <a:close/>
                    <a:moveTo>
                      <a:pt x="14365" y="1"/>
                    </a:moveTo>
                    <a:cubicBezTo>
                      <a:pt x="13842" y="1"/>
                      <a:pt x="13311" y="80"/>
                      <a:pt x="12789" y="244"/>
                    </a:cubicBezTo>
                    <a:cubicBezTo>
                      <a:pt x="10286" y="1049"/>
                      <a:pt x="8765" y="3602"/>
                      <a:pt x="9255" y="6192"/>
                    </a:cubicBezTo>
                    <a:cubicBezTo>
                      <a:pt x="9214" y="6169"/>
                      <a:pt x="9195" y="6159"/>
                      <a:pt x="9176" y="6159"/>
                    </a:cubicBezTo>
                    <a:cubicBezTo>
                      <a:pt x="9154" y="6159"/>
                      <a:pt x="9133" y="6172"/>
                      <a:pt x="9079" y="6192"/>
                    </a:cubicBezTo>
                    <a:lnTo>
                      <a:pt x="8979" y="6243"/>
                    </a:lnTo>
                    <a:cubicBezTo>
                      <a:pt x="8853" y="6293"/>
                      <a:pt x="8777" y="6419"/>
                      <a:pt x="8790" y="6557"/>
                    </a:cubicBezTo>
                    <a:lnTo>
                      <a:pt x="377" y="10405"/>
                    </a:lnTo>
                    <a:cubicBezTo>
                      <a:pt x="113" y="10518"/>
                      <a:pt x="0" y="10820"/>
                      <a:pt x="126" y="11071"/>
                    </a:cubicBezTo>
                    <a:lnTo>
                      <a:pt x="566" y="12052"/>
                    </a:lnTo>
                    <a:cubicBezTo>
                      <a:pt x="649" y="12237"/>
                      <a:pt x="835" y="12347"/>
                      <a:pt x="1028" y="12347"/>
                    </a:cubicBezTo>
                    <a:cubicBezTo>
                      <a:pt x="1096" y="12347"/>
                      <a:pt x="1166" y="12333"/>
                      <a:pt x="1232" y="12304"/>
                    </a:cubicBezTo>
                    <a:lnTo>
                      <a:pt x="9658" y="8456"/>
                    </a:lnTo>
                    <a:cubicBezTo>
                      <a:pt x="9720" y="8510"/>
                      <a:pt x="9793" y="8541"/>
                      <a:pt x="9869" y="8541"/>
                    </a:cubicBezTo>
                    <a:cubicBezTo>
                      <a:pt x="9915" y="8541"/>
                      <a:pt x="9962" y="8530"/>
                      <a:pt x="10010" y="8506"/>
                    </a:cubicBezTo>
                    <a:lnTo>
                      <a:pt x="10110" y="8468"/>
                    </a:lnTo>
                    <a:cubicBezTo>
                      <a:pt x="10198" y="8431"/>
                      <a:pt x="10198" y="8443"/>
                      <a:pt x="10223" y="8368"/>
                    </a:cubicBezTo>
                    <a:cubicBezTo>
                      <a:pt x="11237" y="9716"/>
                      <a:pt x="12797" y="10442"/>
                      <a:pt x="14384" y="10442"/>
                    </a:cubicBezTo>
                    <a:cubicBezTo>
                      <a:pt x="15298" y="10442"/>
                      <a:pt x="16220" y="10201"/>
                      <a:pt x="17052" y="9701"/>
                    </a:cubicBezTo>
                    <a:cubicBezTo>
                      <a:pt x="19340" y="8330"/>
                      <a:pt x="20220" y="5463"/>
                      <a:pt x="19114" y="3049"/>
                    </a:cubicBezTo>
                    <a:cubicBezTo>
                      <a:pt x="18237" y="1146"/>
                      <a:pt x="16359" y="1"/>
                      <a:pt x="14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7" name="Google Shape;5457;p34"/>
              <p:cNvSpPr/>
              <p:nvPr/>
            </p:nvSpPr>
            <p:spPr>
              <a:xfrm rot="-6237134">
                <a:off x="6861245" y="3687687"/>
                <a:ext cx="146627" cy="286020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5446" extrusionOk="0">
                    <a:moveTo>
                      <a:pt x="2792" y="1"/>
                    </a:moveTo>
                    <a:cubicBezTo>
                      <a:pt x="855" y="881"/>
                      <a:pt x="0" y="3157"/>
                      <a:pt x="881" y="5094"/>
                    </a:cubicBezTo>
                    <a:cubicBezTo>
                      <a:pt x="974" y="5299"/>
                      <a:pt x="1163" y="5446"/>
                      <a:pt x="1291" y="5446"/>
                    </a:cubicBezTo>
                    <a:cubicBezTo>
                      <a:pt x="1423" y="5446"/>
                      <a:pt x="1492" y="5293"/>
                      <a:pt x="1333" y="4892"/>
                    </a:cubicBezTo>
                    <a:cubicBezTo>
                      <a:pt x="1019" y="4088"/>
                      <a:pt x="717" y="3258"/>
                      <a:pt x="1170" y="2000"/>
                    </a:cubicBezTo>
                    <a:cubicBezTo>
                      <a:pt x="1497" y="1183"/>
                      <a:pt x="2063" y="479"/>
                      <a:pt x="27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2" name="Google Shape;5462;p35"/>
          <p:cNvSpPr txBox="1">
            <a:spLocks noGrp="1"/>
          </p:cNvSpPr>
          <p:nvPr>
            <p:ph type="body" idx="1"/>
          </p:nvPr>
        </p:nvSpPr>
        <p:spPr>
          <a:xfrm>
            <a:off x="957863" y="1166158"/>
            <a:ext cx="7205329" cy="20145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hu-HU" sz="1600" dirty="0"/>
          </a:p>
          <a:p>
            <a:pPr>
              <a:buFont typeface="Wingdings" panose="05000000000000000000" pitchFamily="2" charset="2"/>
              <a:buChar char="v"/>
            </a:pPr>
            <a:r>
              <a:rPr lang="hu-HU" sz="1600" dirty="0"/>
              <a:t>Székelyudvarhelyi kollégiumban drámatörténeti tanulmányok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1600" dirty="0"/>
              <a:t>1916 iskolai dolgozat: „</a:t>
            </a:r>
            <a:r>
              <a:rPr lang="hu-HU" sz="1600" i="1" dirty="0"/>
              <a:t>A színház hivatása”</a:t>
            </a:r>
            <a:endParaRPr lang="hu-HU" sz="1600" dirty="0"/>
          </a:p>
          <a:p>
            <a:pPr>
              <a:buFont typeface="Wingdings" panose="05000000000000000000" pitchFamily="2" charset="2"/>
              <a:buChar char="v"/>
            </a:pPr>
            <a:r>
              <a:rPr lang="hu-HU" sz="1600" dirty="0"/>
              <a:t>Kolozsváron lelkes színházlátogató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1600" dirty="0"/>
              <a:t>Amerikai tartózkodása alatt megismeri az ottani színházi élet széles skáláját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u-HU" sz="1600" dirty="0"/>
          </a:p>
          <a:p>
            <a:pPr>
              <a:buFont typeface="Wingdings" panose="05000000000000000000" pitchFamily="2" charset="2"/>
              <a:buChar char="v"/>
            </a:pPr>
            <a:endParaRPr lang="hu-HU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hu-HU" sz="1600" dirty="0"/>
          </a:p>
        </p:txBody>
      </p:sp>
      <p:sp>
        <p:nvSpPr>
          <p:cNvPr id="5463" name="Google Shape;5463;p35"/>
          <p:cNvSpPr txBox="1">
            <a:spLocks noGrp="1"/>
          </p:cNvSpPr>
          <p:nvPr>
            <p:ph type="title"/>
          </p:nvPr>
        </p:nvSpPr>
        <p:spPr>
          <a:xfrm>
            <a:off x="1135375" y="540275"/>
            <a:ext cx="688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Tamási Áron és a színház</a:t>
            </a:r>
            <a:endParaRPr dirty="0"/>
          </a:p>
        </p:txBody>
      </p:sp>
      <p:grpSp>
        <p:nvGrpSpPr>
          <p:cNvPr id="5464" name="Google Shape;5464;p35"/>
          <p:cNvGrpSpPr/>
          <p:nvPr/>
        </p:nvGrpSpPr>
        <p:grpSpPr>
          <a:xfrm rot="-8956298">
            <a:off x="7449150" y="469330"/>
            <a:ext cx="1495614" cy="476375"/>
            <a:chOff x="4440625" y="1955050"/>
            <a:chExt cx="825550" cy="262950"/>
          </a:xfrm>
        </p:grpSpPr>
        <p:sp>
          <p:nvSpPr>
            <p:cNvPr id="5465" name="Google Shape;5465;p35"/>
            <p:cNvSpPr/>
            <p:nvPr/>
          </p:nvSpPr>
          <p:spPr>
            <a:xfrm>
              <a:off x="4440625" y="1955050"/>
              <a:ext cx="825550" cy="262950"/>
            </a:xfrm>
            <a:custGeom>
              <a:avLst/>
              <a:gdLst/>
              <a:ahLst/>
              <a:cxnLst/>
              <a:rect l="l" t="t" r="r" b="b"/>
              <a:pathLst>
                <a:path w="33022" h="10518" extrusionOk="0">
                  <a:moveTo>
                    <a:pt x="21149" y="0"/>
                  </a:moveTo>
                  <a:cubicBezTo>
                    <a:pt x="21003" y="0"/>
                    <a:pt x="20856" y="17"/>
                    <a:pt x="20711" y="52"/>
                  </a:cubicBezTo>
                  <a:lnTo>
                    <a:pt x="20560" y="90"/>
                  </a:lnTo>
                  <a:lnTo>
                    <a:pt x="20484" y="103"/>
                  </a:lnTo>
                  <a:cubicBezTo>
                    <a:pt x="20371" y="140"/>
                    <a:pt x="20208" y="191"/>
                    <a:pt x="20019" y="254"/>
                  </a:cubicBezTo>
                  <a:lnTo>
                    <a:pt x="19956" y="279"/>
                  </a:lnTo>
                  <a:cubicBezTo>
                    <a:pt x="19780" y="342"/>
                    <a:pt x="19579" y="430"/>
                    <a:pt x="19365" y="530"/>
                  </a:cubicBezTo>
                  <a:lnTo>
                    <a:pt x="19290" y="568"/>
                  </a:lnTo>
                  <a:cubicBezTo>
                    <a:pt x="19152" y="643"/>
                    <a:pt x="19026" y="706"/>
                    <a:pt x="18887" y="794"/>
                  </a:cubicBezTo>
                  <a:lnTo>
                    <a:pt x="18774" y="794"/>
                  </a:lnTo>
                  <a:cubicBezTo>
                    <a:pt x="18334" y="832"/>
                    <a:pt x="17894" y="882"/>
                    <a:pt x="17454" y="970"/>
                  </a:cubicBezTo>
                  <a:cubicBezTo>
                    <a:pt x="17341" y="945"/>
                    <a:pt x="17240" y="945"/>
                    <a:pt x="17140" y="945"/>
                  </a:cubicBezTo>
                  <a:lnTo>
                    <a:pt x="16762" y="945"/>
                  </a:lnTo>
                  <a:cubicBezTo>
                    <a:pt x="16486" y="970"/>
                    <a:pt x="16209" y="1021"/>
                    <a:pt x="15932" y="1084"/>
                  </a:cubicBezTo>
                  <a:lnTo>
                    <a:pt x="15882" y="1096"/>
                  </a:lnTo>
                  <a:cubicBezTo>
                    <a:pt x="15543" y="1184"/>
                    <a:pt x="15228" y="1285"/>
                    <a:pt x="14901" y="1423"/>
                  </a:cubicBezTo>
                  <a:lnTo>
                    <a:pt x="14864" y="1436"/>
                  </a:lnTo>
                  <a:cubicBezTo>
                    <a:pt x="14612" y="1549"/>
                    <a:pt x="14373" y="1662"/>
                    <a:pt x="14159" y="1775"/>
                  </a:cubicBezTo>
                  <a:cubicBezTo>
                    <a:pt x="14065" y="1764"/>
                    <a:pt x="13971" y="1758"/>
                    <a:pt x="13877" y="1758"/>
                  </a:cubicBezTo>
                  <a:cubicBezTo>
                    <a:pt x="13657" y="1758"/>
                    <a:pt x="13440" y="1789"/>
                    <a:pt x="13229" y="1851"/>
                  </a:cubicBezTo>
                  <a:cubicBezTo>
                    <a:pt x="12927" y="1939"/>
                    <a:pt x="12600" y="1989"/>
                    <a:pt x="12286" y="2002"/>
                  </a:cubicBezTo>
                  <a:lnTo>
                    <a:pt x="12248" y="2002"/>
                  </a:lnTo>
                  <a:cubicBezTo>
                    <a:pt x="11883" y="1939"/>
                    <a:pt x="11506" y="1914"/>
                    <a:pt x="11141" y="1914"/>
                  </a:cubicBezTo>
                  <a:cubicBezTo>
                    <a:pt x="10613" y="1914"/>
                    <a:pt x="10085" y="1989"/>
                    <a:pt x="9582" y="2115"/>
                  </a:cubicBezTo>
                  <a:cubicBezTo>
                    <a:pt x="9392" y="2051"/>
                    <a:pt x="9196" y="2021"/>
                    <a:pt x="9000" y="2021"/>
                  </a:cubicBezTo>
                  <a:cubicBezTo>
                    <a:pt x="8652" y="2021"/>
                    <a:pt x="8308" y="2118"/>
                    <a:pt x="8010" y="2303"/>
                  </a:cubicBezTo>
                  <a:lnTo>
                    <a:pt x="7897" y="2366"/>
                  </a:lnTo>
                  <a:lnTo>
                    <a:pt x="7809" y="2429"/>
                  </a:lnTo>
                  <a:cubicBezTo>
                    <a:pt x="7784" y="2454"/>
                    <a:pt x="7708" y="2492"/>
                    <a:pt x="7620" y="2542"/>
                  </a:cubicBezTo>
                  <a:cubicBezTo>
                    <a:pt x="7583" y="2567"/>
                    <a:pt x="7545" y="2593"/>
                    <a:pt x="7507" y="2605"/>
                  </a:cubicBezTo>
                  <a:cubicBezTo>
                    <a:pt x="7482" y="2630"/>
                    <a:pt x="7394" y="2681"/>
                    <a:pt x="7231" y="2781"/>
                  </a:cubicBezTo>
                  <a:lnTo>
                    <a:pt x="7180" y="2806"/>
                  </a:lnTo>
                  <a:cubicBezTo>
                    <a:pt x="7055" y="2882"/>
                    <a:pt x="6941" y="2945"/>
                    <a:pt x="6841" y="2995"/>
                  </a:cubicBezTo>
                  <a:lnTo>
                    <a:pt x="6753" y="3045"/>
                  </a:lnTo>
                  <a:cubicBezTo>
                    <a:pt x="6627" y="3096"/>
                    <a:pt x="6514" y="3158"/>
                    <a:pt x="6426" y="3196"/>
                  </a:cubicBezTo>
                  <a:cubicBezTo>
                    <a:pt x="6199" y="3158"/>
                    <a:pt x="5973" y="3108"/>
                    <a:pt x="5759" y="3070"/>
                  </a:cubicBezTo>
                  <a:cubicBezTo>
                    <a:pt x="4716" y="2857"/>
                    <a:pt x="3684" y="2618"/>
                    <a:pt x="2892" y="2442"/>
                  </a:cubicBezTo>
                  <a:cubicBezTo>
                    <a:pt x="2741" y="2404"/>
                    <a:pt x="2578" y="2391"/>
                    <a:pt x="2427" y="2391"/>
                  </a:cubicBezTo>
                  <a:cubicBezTo>
                    <a:pt x="1962" y="2391"/>
                    <a:pt x="1509" y="2542"/>
                    <a:pt x="1144" y="2831"/>
                  </a:cubicBezTo>
                  <a:cubicBezTo>
                    <a:pt x="0" y="3737"/>
                    <a:pt x="226" y="5535"/>
                    <a:pt x="1559" y="6126"/>
                  </a:cubicBezTo>
                  <a:cubicBezTo>
                    <a:pt x="2565" y="6579"/>
                    <a:pt x="3622" y="6906"/>
                    <a:pt x="4703" y="7145"/>
                  </a:cubicBezTo>
                  <a:cubicBezTo>
                    <a:pt x="5244" y="7258"/>
                    <a:pt x="5797" y="7371"/>
                    <a:pt x="6388" y="7472"/>
                  </a:cubicBezTo>
                  <a:cubicBezTo>
                    <a:pt x="6476" y="7522"/>
                    <a:pt x="6552" y="7572"/>
                    <a:pt x="6640" y="7622"/>
                  </a:cubicBezTo>
                  <a:lnTo>
                    <a:pt x="6690" y="7660"/>
                  </a:lnTo>
                  <a:cubicBezTo>
                    <a:pt x="6765" y="7710"/>
                    <a:pt x="6841" y="7761"/>
                    <a:pt x="6904" y="7824"/>
                  </a:cubicBezTo>
                  <a:cubicBezTo>
                    <a:pt x="6941" y="7849"/>
                    <a:pt x="6992" y="7887"/>
                    <a:pt x="7029" y="7912"/>
                  </a:cubicBezTo>
                  <a:lnTo>
                    <a:pt x="7105" y="7975"/>
                  </a:lnTo>
                  <a:cubicBezTo>
                    <a:pt x="7130" y="8000"/>
                    <a:pt x="7155" y="8025"/>
                    <a:pt x="7180" y="8050"/>
                  </a:cubicBezTo>
                  <a:lnTo>
                    <a:pt x="7293" y="8151"/>
                  </a:lnTo>
                  <a:cubicBezTo>
                    <a:pt x="7595" y="8415"/>
                    <a:pt x="7960" y="8578"/>
                    <a:pt x="8350" y="8628"/>
                  </a:cubicBezTo>
                  <a:lnTo>
                    <a:pt x="8476" y="8716"/>
                  </a:lnTo>
                  <a:lnTo>
                    <a:pt x="8538" y="8754"/>
                  </a:lnTo>
                  <a:cubicBezTo>
                    <a:pt x="8702" y="8867"/>
                    <a:pt x="8853" y="8955"/>
                    <a:pt x="8978" y="9043"/>
                  </a:cubicBezTo>
                  <a:lnTo>
                    <a:pt x="9041" y="9094"/>
                  </a:lnTo>
                  <a:lnTo>
                    <a:pt x="9393" y="9307"/>
                  </a:lnTo>
                  <a:lnTo>
                    <a:pt x="9456" y="9333"/>
                  </a:lnTo>
                  <a:lnTo>
                    <a:pt x="9595" y="9421"/>
                  </a:lnTo>
                  <a:cubicBezTo>
                    <a:pt x="9834" y="9559"/>
                    <a:pt x="10098" y="9634"/>
                    <a:pt x="10374" y="9660"/>
                  </a:cubicBezTo>
                  <a:cubicBezTo>
                    <a:pt x="10664" y="9798"/>
                    <a:pt x="10940" y="9911"/>
                    <a:pt x="11204" y="9999"/>
                  </a:cubicBezTo>
                  <a:lnTo>
                    <a:pt x="11255" y="10024"/>
                  </a:lnTo>
                  <a:cubicBezTo>
                    <a:pt x="11544" y="10112"/>
                    <a:pt x="11833" y="10188"/>
                    <a:pt x="12135" y="10251"/>
                  </a:cubicBezTo>
                  <a:cubicBezTo>
                    <a:pt x="12223" y="10276"/>
                    <a:pt x="12311" y="10288"/>
                    <a:pt x="12374" y="10288"/>
                  </a:cubicBezTo>
                  <a:lnTo>
                    <a:pt x="12474" y="10313"/>
                  </a:lnTo>
                  <a:cubicBezTo>
                    <a:pt x="12555" y="10323"/>
                    <a:pt x="12636" y="10328"/>
                    <a:pt x="12717" y="10328"/>
                  </a:cubicBezTo>
                  <a:cubicBezTo>
                    <a:pt x="12953" y="10328"/>
                    <a:pt x="13189" y="10288"/>
                    <a:pt x="13405" y="10213"/>
                  </a:cubicBezTo>
                  <a:cubicBezTo>
                    <a:pt x="14637" y="10401"/>
                    <a:pt x="15882" y="10502"/>
                    <a:pt x="17140" y="10515"/>
                  </a:cubicBezTo>
                  <a:cubicBezTo>
                    <a:pt x="17232" y="10517"/>
                    <a:pt x="17325" y="10518"/>
                    <a:pt x="17418" y="10518"/>
                  </a:cubicBezTo>
                  <a:cubicBezTo>
                    <a:pt x="17885" y="10518"/>
                    <a:pt x="18363" y="10492"/>
                    <a:pt x="18825" y="10439"/>
                  </a:cubicBezTo>
                  <a:cubicBezTo>
                    <a:pt x="19013" y="10414"/>
                    <a:pt x="19189" y="10364"/>
                    <a:pt x="19353" y="10301"/>
                  </a:cubicBezTo>
                  <a:lnTo>
                    <a:pt x="19655" y="10351"/>
                  </a:lnTo>
                  <a:lnTo>
                    <a:pt x="19705" y="10351"/>
                  </a:lnTo>
                  <a:cubicBezTo>
                    <a:pt x="20019" y="10389"/>
                    <a:pt x="20296" y="10414"/>
                    <a:pt x="20547" y="10439"/>
                  </a:cubicBezTo>
                  <a:lnTo>
                    <a:pt x="20585" y="10439"/>
                  </a:lnTo>
                  <a:cubicBezTo>
                    <a:pt x="20837" y="10452"/>
                    <a:pt x="21038" y="10464"/>
                    <a:pt x="21189" y="10464"/>
                  </a:cubicBezTo>
                  <a:lnTo>
                    <a:pt x="21465" y="10464"/>
                  </a:lnTo>
                  <a:cubicBezTo>
                    <a:pt x="21993" y="10464"/>
                    <a:pt x="22496" y="10238"/>
                    <a:pt x="22849" y="9861"/>
                  </a:cubicBezTo>
                  <a:cubicBezTo>
                    <a:pt x="23100" y="9773"/>
                    <a:pt x="23352" y="9697"/>
                    <a:pt x="23603" y="9609"/>
                  </a:cubicBezTo>
                  <a:cubicBezTo>
                    <a:pt x="23892" y="9509"/>
                    <a:pt x="24383" y="9345"/>
                    <a:pt x="24559" y="9307"/>
                  </a:cubicBezTo>
                  <a:cubicBezTo>
                    <a:pt x="25313" y="9257"/>
                    <a:pt x="26357" y="9245"/>
                    <a:pt x="26395" y="9245"/>
                  </a:cubicBezTo>
                  <a:cubicBezTo>
                    <a:pt x="26747" y="9245"/>
                    <a:pt x="27099" y="9157"/>
                    <a:pt x="27426" y="9006"/>
                  </a:cubicBezTo>
                  <a:cubicBezTo>
                    <a:pt x="27523" y="9022"/>
                    <a:pt x="27620" y="9029"/>
                    <a:pt x="27716" y="9029"/>
                  </a:cubicBezTo>
                  <a:cubicBezTo>
                    <a:pt x="28309" y="9029"/>
                    <a:pt x="28880" y="8738"/>
                    <a:pt x="29237" y="8251"/>
                  </a:cubicBezTo>
                  <a:cubicBezTo>
                    <a:pt x="29287" y="8226"/>
                    <a:pt x="29337" y="8226"/>
                    <a:pt x="29400" y="8226"/>
                  </a:cubicBezTo>
                  <a:cubicBezTo>
                    <a:pt x="32267" y="7987"/>
                    <a:pt x="32946" y="6554"/>
                    <a:pt x="33009" y="5397"/>
                  </a:cubicBezTo>
                  <a:cubicBezTo>
                    <a:pt x="33022" y="5309"/>
                    <a:pt x="33022" y="5221"/>
                    <a:pt x="33009" y="5133"/>
                  </a:cubicBezTo>
                  <a:cubicBezTo>
                    <a:pt x="32934" y="3687"/>
                    <a:pt x="31726" y="3058"/>
                    <a:pt x="31072" y="2718"/>
                  </a:cubicBezTo>
                  <a:cubicBezTo>
                    <a:pt x="30821" y="2593"/>
                    <a:pt x="30582" y="2454"/>
                    <a:pt x="30356" y="2291"/>
                  </a:cubicBezTo>
                  <a:cubicBezTo>
                    <a:pt x="29928" y="1964"/>
                    <a:pt x="29438" y="1737"/>
                    <a:pt x="28922" y="1624"/>
                  </a:cubicBezTo>
                  <a:cubicBezTo>
                    <a:pt x="28847" y="1536"/>
                    <a:pt x="28759" y="1461"/>
                    <a:pt x="28671" y="1398"/>
                  </a:cubicBezTo>
                  <a:cubicBezTo>
                    <a:pt x="28432" y="1209"/>
                    <a:pt x="27514" y="606"/>
                    <a:pt x="25942" y="354"/>
                  </a:cubicBezTo>
                  <a:cubicBezTo>
                    <a:pt x="25791" y="329"/>
                    <a:pt x="25602" y="304"/>
                    <a:pt x="25389" y="279"/>
                  </a:cubicBezTo>
                  <a:cubicBezTo>
                    <a:pt x="25099" y="115"/>
                    <a:pt x="24772" y="27"/>
                    <a:pt x="24446" y="27"/>
                  </a:cubicBezTo>
                  <a:lnTo>
                    <a:pt x="24207" y="27"/>
                  </a:lnTo>
                  <a:lnTo>
                    <a:pt x="24093" y="40"/>
                  </a:lnTo>
                  <a:cubicBezTo>
                    <a:pt x="23993" y="52"/>
                    <a:pt x="23842" y="78"/>
                    <a:pt x="23666" y="115"/>
                  </a:cubicBezTo>
                  <a:lnTo>
                    <a:pt x="23603" y="128"/>
                  </a:lnTo>
                  <a:cubicBezTo>
                    <a:pt x="23515" y="103"/>
                    <a:pt x="23427" y="90"/>
                    <a:pt x="23352" y="90"/>
                  </a:cubicBezTo>
                  <a:cubicBezTo>
                    <a:pt x="23289" y="78"/>
                    <a:pt x="23100" y="65"/>
                    <a:pt x="22811" y="65"/>
                  </a:cubicBezTo>
                  <a:cubicBezTo>
                    <a:pt x="22559" y="65"/>
                    <a:pt x="22220" y="78"/>
                    <a:pt x="21792" y="115"/>
                  </a:cubicBezTo>
                  <a:cubicBezTo>
                    <a:pt x="21588" y="40"/>
                    <a:pt x="21370" y="0"/>
                    <a:pt x="21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2">
                  <a:alpha val="3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35"/>
            <p:cNvSpPr/>
            <p:nvPr/>
          </p:nvSpPr>
          <p:spPr>
            <a:xfrm>
              <a:off x="4497525" y="2001925"/>
              <a:ext cx="721175" cy="168925"/>
            </a:xfrm>
            <a:custGeom>
              <a:avLst/>
              <a:gdLst/>
              <a:ahLst/>
              <a:cxnLst/>
              <a:rect l="l" t="t" r="r" b="b"/>
              <a:pathLst>
                <a:path w="28847" h="6757" extrusionOk="0">
                  <a:moveTo>
                    <a:pt x="18875" y="1"/>
                  </a:moveTo>
                  <a:lnTo>
                    <a:pt x="18724" y="39"/>
                  </a:lnTo>
                  <a:cubicBezTo>
                    <a:pt x="18636" y="64"/>
                    <a:pt x="18510" y="101"/>
                    <a:pt x="18359" y="152"/>
                  </a:cubicBezTo>
                  <a:cubicBezTo>
                    <a:pt x="18208" y="202"/>
                    <a:pt x="18058" y="277"/>
                    <a:pt x="17894" y="353"/>
                  </a:cubicBezTo>
                  <a:cubicBezTo>
                    <a:pt x="17718" y="428"/>
                    <a:pt x="17567" y="541"/>
                    <a:pt x="17404" y="642"/>
                  </a:cubicBezTo>
                  <a:cubicBezTo>
                    <a:pt x="17253" y="730"/>
                    <a:pt x="17127" y="856"/>
                    <a:pt x="17001" y="956"/>
                  </a:cubicBezTo>
                  <a:lnTo>
                    <a:pt x="16976" y="994"/>
                  </a:lnTo>
                  <a:cubicBezTo>
                    <a:pt x="16976" y="944"/>
                    <a:pt x="16938" y="894"/>
                    <a:pt x="16901" y="868"/>
                  </a:cubicBezTo>
                  <a:cubicBezTo>
                    <a:pt x="16828" y="827"/>
                    <a:pt x="16746" y="802"/>
                    <a:pt x="16663" y="802"/>
                  </a:cubicBezTo>
                  <a:cubicBezTo>
                    <a:pt x="16646" y="802"/>
                    <a:pt x="16629" y="803"/>
                    <a:pt x="16611" y="806"/>
                  </a:cubicBezTo>
                  <a:cubicBezTo>
                    <a:pt x="15668" y="868"/>
                    <a:pt x="14750" y="1070"/>
                    <a:pt x="13858" y="1384"/>
                  </a:cubicBezTo>
                  <a:lnTo>
                    <a:pt x="13342" y="1585"/>
                  </a:lnTo>
                  <a:lnTo>
                    <a:pt x="12965" y="1724"/>
                  </a:lnTo>
                  <a:cubicBezTo>
                    <a:pt x="13153" y="1623"/>
                    <a:pt x="13342" y="1522"/>
                    <a:pt x="13518" y="1434"/>
                  </a:cubicBezTo>
                  <a:cubicBezTo>
                    <a:pt x="13719" y="1321"/>
                    <a:pt x="13933" y="1233"/>
                    <a:pt x="14159" y="1145"/>
                  </a:cubicBezTo>
                  <a:cubicBezTo>
                    <a:pt x="14323" y="1082"/>
                    <a:pt x="14486" y="1032"/>
                    <a:pt x="14662" y="994"/>
                  </a:cubicBezTo>
                  <a:cubicBezTo>
                    <a:pt x="14725" y="982"/>
                    <a:pt x="14776" y="969"/>
                    <a:pt x="14813" y="956"/>
                  </a:cubicBezTo>
                  <a:lnTo>
                    <a:pt x="14876" y="944"/>
                  </a:lnTo>
                  <a:lnTo>
                    <a:pt x="14662" y="944"/>
                  </a:lnTo>
                  <a:cubicBezTo>
                    <a:pt x="14461" y="956"/>
                    <a:pt x="14273" y="994"/>
                    <a:pt x="14084" y="1032"/>
                  </a:cubicBezTo>
                  <a:cubicBezTo>
                    <a:pt x="13845" y="1095"/>
                    <a:pt x="13593" y="1183"/>
                    <a:pt x="13355" y="1283"/>
                  </a:cubicBezTo>
                  <a:cubicBezTo>
                    <a:pt x="13103" y="1384"/>
                    <a:pt x="12852" y="1510"/>
                    <a:pt x="12613" y="1635"/>
                  </a:cubicBezTo>
                  <a:cubicBezTo>
                    <a:pt x="12374" y="1761"/>
                    <a:pt x="12160" y="1900"/>
                    <a:pt x="11934" y="2013"/>
                  </a:cubicBezTo>
                  <a:cubicBezTo>
                    <a:pt x="11946" y="2000"/>
                    <a:pt x="11946" y="1975"/>
                    <a:pt x="11946" y="1950"/>
                  </a:cubicBezTo>
                  <a:cubicBezTo>
                    <a:pt x="11946" y="1912"/>
                    <a:pt x="11921" y="1874"/>
                    <a:pt x="11883" y="1849"/>
                  </a:cubicBezTo>
                  <a:cubicBezTo>
                    <a:pt x="11809" y="1791"/>
                    <a:pt x="11713" y="1761"/>
                    <a:pt x="11617" y="1761"/>
                  </a:cubicBezTo>
                  <a:cubicBezTo>
                    <a:pt x="11566" y="1761"/>
                    <a:pt x="11516" y="1769"/>
                    <a:pt x="11468" y="1786"/>
                  </a:cubicBezTo>
                  <a:cubicBezTo>
                    <a:pt x="11219" y="1849"/>
                    <a:pt x="10558" y="1997"/>
                    <a:pt x="10030" y="1997"/>
                  </a:cubicBezTo>
                  <a:cubicBezTo>
                    <a:pt x="9919" y="1997"/>
                    <a:pt x="9814" y="1990"/>
                    <a:pt x="9720" y="1975"/>
                  </a:cubicBezTo>
                  <a:cubicBezTo>
                    <a:pt x="9411" y="1928"/>
                    <a:pt x="9147" y="1900"/>
                    <a:pt x="8882" y="1900"/>
                  </a:cubicBezTo>
                  <a:cubicBezTo>
                    <a:pt x="8374" y="1900"/>
                    <a:pt x="7865" y="2004"/>
                    <a:pt x="7029" y="2277"/>
                  </a:cubicBezTo>
                  <a:cubicBezTo>
                    <a:pt x="6791" y="2352"/>
                    <a:pt x="6501" y="2453"/>
                    <a:pt x="6200" y="2579"/>
                  </a:cubicBezTo>
                  <a:cubicBezTo>
                    <a:pt x="6300" y="2491"/>
                    <a:pt x="6388" y="2415"/>
                    <a:pt x="6464" y="2340"/>
                  </a:cubicBezTo>
                  <a:cubicBezTo>
                    <a:pt x="6552" y="2252"/>
                    <a:pt x="6614" y="2164"/>
                    <a:pt x="6665" y="2113"/>
                  </a:cubicBezTo>
                  <a:lnTo>
                    <a:pt x="6728" y="2013"/>
                  </a:lnTo>
                  <a:lnTo>
                    <a:pt x="6728" y="2013"/>
                  </a:lnTo>
                  <a:lnTo>
                    <a:pt x="6602" y="2088"/>
                  </a:lnTo>
                  <a:cubicBezTo>
                    <a:pt x="6539" y="2138"/>
                    <a:pt x="6438" y="2201"/>
                    <a:pt x="6313" y="2277"/>
                  </a:cubicBezTo>
                  <a:cubicBezTo>
                    <a:pt x="6187" y="2352"/>
                    <a:pt x="6049" y="2440"/>
                    <a:pt x="5885" y="2528"/>
                  </a:cubicBezTo>
                  <a:cubicBezTo>
                    <a:pt x="5722" y="2616"/>
                    <a:pt x="5558" y="2717"/>
                    <a:pt x="5382" y="2805"/>
                  </a:cubicBezTo>
                  <a:cubicBezTo>
                    <a:pt x="5206" y="2893"/>
                    <a:pt x="5030" y="2981"/>
                    <a:pt x="4854" y="3056"/>
                  </a:cubicBezTo>
                  <a:cubicBezTo>
                    <a:pt x="4678" y="3132"/>
                    <a:pt x="4527" y="3220"/>
                    <a:pt x="4376" y="3270"/>
                  </a:cubicBezTo>
                  <a:cubicBezTo>
                    <a:pt x="3961" y="3195"/>
                    <a:pt x="3534" y="3119"/>
                    <a:pt x="3119" y="3031"/>
                  </a:cubicBezTo>
                  <a:cubicBezTo>
                    <a:pt x="2138" y="2843"/>
                    <a:pt x="1170" y="2629"/>
                    <a:pt x="201" y="2403"/>
                  </a:cubicBezTo>
                  <a:cubicBezTo>
                    <a:pt x="188" y="2399"/>
                    <a:pt x="174" y="2398"/>
                    <a:pt x="161" y="2398"/>
                  </a:cubicBezTo>
                  <a:cubicBezTo>
                    <a:pt x="124" y="2398"/>
                    <a:pt x="87" y="2409"/>
                    <a:pt x="50" y="2428"/>
                  </a:cubicBezTo>
                  <a:cubicBezTo>
                    <a:pt x="0" y="2465"/>
                    <a:pt x="13" y="2516"/>
                    <a:pt x="63" y="2541"/>
                  </a:cubicBezTo>
                  <a:cubicBezTo>
                    <a:pt x="968" y="2931"/>
                    <a:pt x="1899" y="3232"/>
                    <a:pt x="2855" y="3434"/>
                  </a:cubicBezTo>
                  <a:cubicBezTo>
                    <a:pt x="3458" y="3572"/>
                    <a:pt x="4074" y="3685"/>
                    <a:pt x="4703" y="3786"/>
                  </a:cubicBezTo>
                  <a:lnTo>
                    <a:pt x="4816" y="3849"/>
                  </a:lnTo>
                  <a:cubicBezTo>
                    <a:pt x="5030" y="3937"/>
                    <a:pt x="5231" y="4050"/>
                    <a:pt x="5420" y="4188"/>
                  </a:cubicBezTo>
                  <a:cubicBezTo>
                    <a:pt x="5583" y="4289"/>
                    <a:pt x="5734" y="4389"/>
                    <a:pt x="5873" y="4515"/>
                  </a:cubicBezTo>
                  <a:cubicBezTo>
                    <a:pt x="5948" y="4565"/>
                    <a:pt x="5998" y="4616"/>
                    <a:pt x="6049" y="4666"/>
                  </a:cubicBezTo>
                  <a:cubicBezTo>
                    <a:pt x="6099" y="4691"/>
                    <a:pt x="6137" y="4741"/>
                    <a:pt x="6174" y="4779"/>
                  </a:cubicBezTo>
                  <a:lnTo>
                    <a:pt x="6288" y="4880"/>
                  </a:lnTo>
                  <a:lnTo>
                    <a:pt x="6237" y="4754"/>
                  </a:lnTo>
                  <a:cubicBezTo>
                    <a:pt x="6212" y="4716"/>
                    <a:pt x="6187" y="4666"/>
                    <a:pt x="6162" y="4628"/>
                  </a:cubicBezTo>
                  <a:cubicBezTo>
                    <a:pt x="6124" y="4565"/>
                    <a:pt x="6086" y="4503"/>
                    <a:pt x="6049" y="4452"/>
                  </a:cubicBezTo>
                  <a:cubicBezTo>
                    <a:pt x="5998" y="4389"/>
                    <a:pt x="5948" y="4326"/>
                    <a:pt x="5873" y="4264"/>
                  </a:cubicBezTo>
                  <a:lnTo>
                    <a:pt x="5873" y="4264"/>
                  </a:lnTo>
                  <a:cubicBezTo>
                    <a:pt x="5998" y="4352"/>
                    <a:pt x="6137" y="4452"/>
                    <a:pt x="6275" y="4565"/>
                  </a:cubicBezTo>
                  <a:cubicBezTo>
                    <a:pt x="6413" y="4679"/>
                    <a:pt x="6614" y="4817"/>
                    <a:pt x="6778" y="4943"/>
                  </a:cubicBezTo>
                  <a:cubicBezTo>
                    <a:pt x="6954" y="5068"/>
                    <a:pt x="7143" y="5182"/>
                    <a:pt x="7306" y="5295"/>
                  </a:cubicBezTo>
                  <a:cubicBezTo>
                    <a:pt x="7470" y="5421"/>
                    <a:pt x="7633" y="5521"/>
                    <a:pt x="7771" y="5609"/>
                  </a:cubicBezTo>
                  <a:lnTo>
                    <a:pt x="8123" y="5823"/>
                  </a:lnTo>
                  <a:lnTo>
                    <a:pt x="8262" y="5911"/>
                  </a:lnTo>
                  <a:lnTo>
                    <a:pt x="8174" y="5798"/>
                  </a:lnTo>
                  <a:lnTo>
                    <a:pt x="7935" y="5534"/>
                  </a:lnTo>
                  <a:lnTo>
                    <a:pt x="7947" y="5546"/>
                  </a:lnTo>
                  <a:cubicBezTo>
                    <a:pt x="8224" y="5710"/>
                    <a:pt x="8501" y="5873"/>
                    <a:pt x="8777" y="6024"/>
                  </a:cubicBezTo>
                  <a:cubicBezTo>
                    <a:pt x="9041" y="6150"/>
                    <a:pt x="9305" y="6263"/>
                    <a:pt x="9582" y="6364"/>
                  </a:cubicBezTo>
                  <a:cubicBezTo>
                    <a:pt x="9796" y="6439"/>
                    <a:pt x="10010" y="6489"/>
                    <a:pt x="10223" y="6540"/>
                  </a:cubicBezTo>
                  <a:cubicBezTo>
                    <a:pt x="10311" y="6552"/>
                    <a:pt x="10374" y="6552"/>
                    <a:pt x="10425" y="6565"/>
                  </a:cubicBezTo>
                  <a:lnTo>
                    <a:pt x="10488" y="6577"/>
                  </a:lnTo>
                  <a:lnTo>
                    <a:pt x="10425" y="6552"/>
                  </a:lnTo>
                  <a:cubicBezTo>
                    <a:pt x="10387" y="6540"/>
                    <a:pt x="10324" y="6527"/>
                    <a:pt x="10261" y="6489"/>
                  </a:cubicBezTo>
                  <a:cubicBezTo>
                    <a:pt x="10060" y="6426"/>
                    <a:pt x="9884" y="6351"/>
                    <a:pt x="9695" y="6263"/>
                  </a:cubicBezTo>
                  <a:cubicBezTo>
                    <a:pt x="9456" y="6150"/>
                    <a:pt x="9230" y="6024"/>
                    <a:pt x="9004" y="5886"/>
                  </a:cubicBezTo>
                  <a:lnTo>
                    <a:pt x="9004" y="5886"/>
                  </a:lnTo>
                  <a:cubicBezTo>
                    <a:pt x="9632" y="6125"/>
                    <a:pt x="10274" y="6288"/>
                    <a:pt x="10940" y="6401"/>
                  </a:cubicBezTo>
                  <a:cubicBezTo>
                    <a:pt x="12600" y="6684"/>
                    <a:pt x="13917" y="6757"/>
                    <a:pt x="14831" y="6757"/>
                  </a:cubicBezTo>
                  <a:cubicBezTo>
                    <a:pt x="15744" y="6757"/>
                    <a:pt x="16253" y="6684"/>
                    <a:pt x="16297" y="6678"/>
                  </a:cubicBezTo>
                  <a:cubicBezTo>
                    <a:pt x="16410" y="6678"/>
                    <a:pt x="16523" y="6615"/>
                    <a:pt x="16574" y="6502"/>
                  </a:cubicBezTo>
                  <a:cubicBezTo>
                    <a:pt x="16574" y="6489"/>
                    <a:pt x="16574" y="6477"/>
                    <a:pt x="16574" y="6452"/>
                  </a:cubicBezTo>
                  <a:cubicBezTo>
                    <a:pt x="16574" y="6426"/>
                    <a:pt x="16561" y="6414"/>
                    <a:pt x="16549" y="6389"/>
                  </a:cubicBezTo>
                  <a:lnTo>
                    <a:pt x="16549" y="6389"/>
                  </a:lnTo>
                  <a:lnTo>
                    <a:pt x="16800" y="6452"/>
                  </a:lnTo>
                  <a:cubicBezTo>
                    <a:pt x="17089" y="6502"/>
                    <a:pt x="17379" y="6552"/>
                    <a:pt x="17655" y="6590"/>
                  </a:cubicBezTo>
                  <a:cubicBezTo>
                    <a:pt x="17932" y="6640"/>
                    <a:pt x="18196" y="6653"/>
                    <a:pt x="18422" y="6678"/>
                  </a:cubicBezTo>
                  <a:cubicBezTo>
                    <a:pt x="18649" y="6691"/>
                    <a:pt x="18850" y="6691"/>
                    <a:pt x="18976" y="6691"/>
                  </a:cubicBezTo>
                  <a:lnTo>
                    <a:pt x="19189" y="6691"/>
                  </a:lnTo>
                  <a:lnTo>
                    <a:pt x="18988" y="6653"/>
                  </a:lnTo>
                  <a:cubicBezTo>
                    <a:pt x="18862" y="6628"/>
                    <a:pt x="18686" y="6603"/>
                    <a:pt x="18473" y="6552"/>
                  </a:cubicBezTo>
                  <a:lnTo>
                    <a:pt x="18422" y="6540"/>
                  </a:lnTo>
                  <a:cubicBezTo>
                    <a:pt x="19139" y="6477"/>
                    <a:pt x="19969" y="6188"/>
                    <a:pt x="20723" y="5936"/>
                  </a:cubicBezTo>
                  <a:cubicBezTo>
                    <a:pt x="21264" y="5760"/>
                    <a:pt x="21817" y="5571"/>
                    <a:pt x="22107" y="5546"/>
                  </a:cubicBezTo>
                  <a:cubicBezTo>
                    <a:pt x="22937" y="5483"/>
                    <a:pt x="24093" y="5471"/>
                    <a:pt x="24106" y="5471"/>
                  </a:cubicBezTo>
                  <a:cubicBezTo>
                    <a:pt x="24117" y="5472"/>
                    <a:pt x="24127" y="5472"/>
                    <a:pt x="24138" y="5472"/>
                  </a:cubicBezTo>
                  <a:cubicBezTo>
                    <a:pt x="24253" y="5472"/>
                    <a:pt x="24365" y="5412"/>
                    <a:pt x="24446" y="5320"/>
                  </a:cubicBezTo>
                  <a:cubicBezTo>
                    <a:pt x="24458" y="5295"/>
                    <a:pt x="24471" y="5270"/>
                    <a:pt x="24471" y="5244"/>
                  </a:cubicBezTo>
                  <a:cubicBezTo>
                    <a:pt x="24458" y="5169"/>
                    <a:pt x="24408" y="5106"/>
                    <a:pt x="24332" y="5081"/>
                  </a:cubicBezTo>
                  <a:cubicBezTo>
                    <a:pt x="23980" y="4918"/>
                    <a:pt x="23616" y="4779"/>
                    <a:pt x="23238" y="4653"/>
                  </a:cubicBezTo>
                  <a:lnTo>
                    <a:pt x="23238" y="4653"/>
                  </a:lnTo>
                  <a:cubicBezTo>
                    <a:pt x="23314" y="4666"/>
                    <a:pt x="23389" y="4691"/>
                    <a:pt x="23465" y="4704"/>
                  </a:cubicBezTo>
                  <a:lnTo>
                    <a:pt x="23540" y="4729"/>
                  </a:lnTo>
                  <a:cubicBezTo>
                    <a:pt x="23691" y="4767"/>
                    <a:pt x="23867" y="4817"/>
                    <a:pt x="24031" y="4880"/>
                  </a:cubicBezTo>
                  <a:cubicBezTo>
                    <a:pt x="24194" y="4930"/>
                    <a:pt x="24370" y="4968"/>
                    <a:pt x="24534" y="5018"/>
                  </a:cubicBezTo>
                  <a:cubicBezTo>
                    <a:pt x="24684" y="5068"/>
                    <a:pt x="24848" y="5106"/>
                    <a:pt x="24974" y="5144"/>
                  </a:cubicBezTo>
                  <a:cubicBezTo>
                    <a:pt x="25099" y="5182"/>
                    <a:pt x="25213" y="5207"/>
                    <a:pt x="25288" y="5232"/>
                  </a:cubicBezTo>
                  <a:lnTo>
                    <a:pt x="25414" y="5257"/>
                  </a:lnTo>
                  <a:lnTo>
                    <a:pt x="25326" y="5194"/>
                  </a:lnTo>
                  <a:cubicBezTo>
                    <a:pt x="25263" y="5156"/>
                    <a:pt x="25187" y="5106"/>
                    <a:pt x="25074" y="5043"/>
                  </a:cubicBezTo>
                  <a:lnTo>
                    <a:pt x="25024" y="5018"/>
                  </a:lnTo>
                  <a:lnTo>
                    <a:pt x="25049" y="5006"/>
                  </a:lnTo>
                  <a:cubicBezTo>
                    <a:pt x="25640" y="4716"/>
                    <a:pt x="26281" y="4528"/>
                    <a:pt x="26948" y="4465"/>
                  </a:cubicBezTo>
                  <a:cubicBezTo>
                    <a:pt x="28256" y="4352"/>
                    <a:pt x="28809" y="4037"/>
                    <a:pt x="28847" y="3396"/>
                  </a:cubicBezTo>
                  <a:cubicBezTo>
                    <a:pt x="28847" y="3383"/>
                    <a:pt x="28847" y="3358"/>
                    <a:pt x="28847" y="3346"/>
                  </a:cubicBezTo>
                  <a:cubicBezTo>
                    <a:pt x="28834" y="2968"/>
                    <a:pt x="28419" y="2742"/>
                    <a:pt x="27929" y="2503"/>
                  </a:cubicBezTo>
                  <a:cubicBezTo>
                    <a:pt x="27577" y="2327"/>
                    <a:pt x="27237" y="2126"/>
                    <a:pt x="26923" y="1887"/>
                  </a:cubicBezTo>
                  <a:cubicBezTo>
                    <a:pt x="26470" y="1535"/>
                    <a:pt x="25640" y="1409"/>
                    <a:pt x="24823" y="1384"/>
                  </a:cubicBezTo>
                  <a:lnTo>
                    <a:pt x="24999" y="1371"/>
                  </a:lnTo>
                  <a:cubicBezTo>
                    <a:pt x="25112" y="1371"/>
                    <a:pt x="25225" y="1321"/>
                    <a:pt x="25301" y="1233"/>
                  </a:cubicBezTo>
                  <a:cubicBezTo>
                    <a:pt x="25326" y="1208"/>
                    <a:pt x="25338" y="1170"/>
                    <a:pt x="25338" y="1133"/>
                  </a:cubicBezTo>
                  <a:cubicBezTo>
                    <a:pt x="25338" y="1082"/>
                    <a:pt x="25301" y="1044"/>
                    <a:pt x="25263" y="1019"/>
                  </a:cubicBezTo>
                  <a:cubicBezTo>
                    <a:pt x="25238" y="994"/>
                    <a:pt x="24596" y="529"/>
                    <a:pt x="23377" y="328"/>
                  </a:cubicBezTo>
                  <a:cubicBezTo>
                    <a:pt x="23013" y="255"/>
                    <a:pt x="22649" y="219"/>
                    <a:pt x="22285" y="219"/>
                  </a:cubicBezTo>
                  <a:cubicBezTo>
                    <a:pt x="22083" y="219"/>
                    <a:pt x="21881" y="230"/>
                    <a:pt x="21679" y="252"/>
                  </a:cubicBezTo>
                  <a:cubicBezTo>
                    <a:pt x="21729" y="227"/>
                    <a:pt x="21780" y="202"/>
                    <a:pt x="21817" y="177"/>
                  </a:cubicBezTo>
                  <a:cubicBezTo>
                    <a:pt x="21918" y="127"/>
                    <a:pt x="22006" y="89"/>
                    <a:pt x="22069" y="64"/>
                  </a:cubicBezTo>
                  <a:lnTo>
                    <a:pt x="22170" y="26"/>
                  </a:lnTo>
                  <a:lnTo>
                    <a:pt x="22044" y="26"/>
                  </a:lnTo>
                  <a:cubicBezTo>
                    <a:pt x="21968" y="39"/>
                    <a:pt x="21868" y="51"/>
                    <a:pt x="21729" y="76"/>
                  </a:cubicBezTo>
                  <a:cubicBezTo>
                    <a:pt x="21604" y="101"/>
                    <a:pt x="21465" y="152"/>
                    <a:pt x="21314" y="202"/>
                  </a:cubicBezTo>
                  <a:lnTo>
                    <a:pt x="21189" y="252"/>
                  </a:lnTo>
                  <a:cubicBezTo>
                    <a:pt x="21138" y="152"/>
                    <a:pt x="21025" y="89"/>
                    <a:pt x="20912" y="89"/>
                  </a:cubicBezTo>
                  <a:cubicBezTo>
                    <a:pt x="20899" y="89"/>
                    <a:pt x="20786" y="81"/>
                    <a:pt x="20581" y="81"/>
                  </a:cubicBezTo>
                  <a:cubicBezTo>
                    <a:pt x="20192" y="81"/>
                    <a:pt x="19474" y="108"/>
                    <a:pt x="18485" y="265"/>
                  </a:cubicBezTo>
                  <a:lnTo>
                    <a:pt x="18447" y="265"/>
                  </a:lnTo>
                  <a:lnTo>
                    <a:pt x="18473" y="240"/>
                  </a:lnTo>
                  <a:cubicBezTo>
                    <a:pt x="18586" y="177"/>
                    <a:pt x="18686" y="114"/>
                    <a:pt x="18762" y="76"/>
                  </a:cubicBezTo>
                  <a:lnTo>
                    <a:pt x="188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35"/>
            <p:cNvSpPr/>
            <p:nvPr/>
          </p:nvSpPr>
          <p:spPr>
            <a:xfrm>
              <a:off x="4511975" y="2067325"/>
              <a:ext cx="607700" cy="37425"/>
            </a:xfrm>
            <a:custGeom>
              <a:avLst/>
              <a:gdLst/>
              <a:ahLst/>
              <a:cxnLst/>
              <a:rect l="l" t="t" r="r" b="b"/>
              <a:pathLst>
                <a:path w="24308" h="1497" extrusionOk="0">
                  <a:moveTo>
                    <a:pt x="1" y="0"/>
                  </a:moveTo>
                  <a:lnTo>
                    <a:pt x="1" y="0"/>
                  </a:lnTo>
                  <a:cubicBezTo>
                    <a:pt x="1874" y="579"/>
                    <a:pt x="3811" y="994"/>
                    <a:pt x="5760" y="1233"/>
                  </a:cubicBezTo>
                  <a:cubicBezTo>
                    <a:pt x="6766" y="1358"/>
                    <a:pt x="7810" y="1434"/>
                    <a:pt x="8841" y="1472"/>
                  </a:cubicBezTo>
                  <a:cubicBezTo>
                    <a:pt x="9356" y="1497"/>
                    <a:pt x="9884" y="1497"/>
                    <a:pt x="10400" y="1497"/>
                  </a:cubicBezTo>
                  <a:cubicBezTo>
                    <a:pt x="10928" y="1484"/>
                    <a:pt x="11444" y="1472"/>
                    <a:pt x="11972" y="1446"/>
                  </a:cubicBezTo>
                  <a:cubicBezTo>
                    <a:pt x="14047" y="1333"/>
                    <a:pt x="16121" y="1094"/>
                    <a:pt x="18171" y="717"/>
                  </a:cubicBezTo>
                  <a:cubicBezTo>
                    <a:pt x="19177" y="541"/>
                    <a:pt x="20183" y="340"/>
                    <a:pt x="21214" y="202"/>
                  </a:cubicBezTo>
                  <a:cubicBezTo>
                    <a:pt x="21784" y="124"/>
                    <a:pt x="22361" y="82"/>
                    <a:pt x="22939" y="82"/>
                  </a:cubicBezTo>
                  <a:cubicBezTo>
                    <a:pt x="23396" y="82"/>
                    <a:pt x="23853" y="108"/>
                    <a:pt x="24308" y="164"/>
                  </a:cubicBezTo>
                  <a:cubicBezTo>
                    <a:pt x="23780" y="93"/>
                    <a:pt x="23249" y="58"/>
                    <a:pt x="22718" y="58"/>
                  </a:cubicBezTo>
                  <a:cubicBezTo>
                    <a:pt x="22211" y="58"/>
                    <a:pt x="21705" y="90"/>
                    <a:pt x="21202" y="151"/>
                  </a:cubicBezTo>
                  <a:cubicBezTo>
                    <a:pt x="20171" y="277"/>
                    <a:pt x="19165" y="466"/>
                    <a:pt x="18133" y="629"/>
                  </a:cubicBezTo>
                  <a:cubicBezTo>
                    <a:pt x="16096" y="994"/>
                    <a:pt x="14034" y="1233"/>
                    <a:pt x="11972" y="1333"/>
                  </a:cubicBezTo>
                  <a:cubicBezTo>
                    <a:pt x="11456" y="1371"/>
                    <a:pt x="10941" y="1384"/>
                    <a:pt x="10413" y="1396"/>
                  </a:cubicBezTo>
                  <a:cubicBezTo>
                    <a:pt x="10274" y="1399"/>
                    <a:pt x="10136" y="1401"/>
                    <a:pt x="9998" y="1401"/>
                  </a:cubicBezTo>
                  <a:cubicBezTo>
                    <a:pt x="9621" y="1401"/>
                    <a:pt x="9243" y="1389"/>
                    <a:pt x="8866" y="1371"/>
                  </a:cubicBezTo>
                  <a:cubicBezTo>
                    <a:pt x="7835" y="1333"/>
                    <a:pt x="6816" y="1258"/>
                    <a:pt x="5810" y="1145"/>
                  </a:cubicBezTo>
                  <a:cubicBezTo>
                    <a:pt x="4804" y="1031"/>
                    <a:pt x="3811" y="868"/>
                    <a:pt x="2830" y="679"/>
                  </a:cubicBezTo>
                  <a:cubicBezTo>
                    <a:pt x="1862" y="491"/>
                    <a:pt x="919" y="264"/>
                    <a:pt x="1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35"/>
            <p:cNvSpPr/>
            <p:nvPr/>
          </p:nvSpPr>
          <p:spPr>
            <a:xfrm>
              <a:off x="4620425" y="2008975"/>
              <a:ext cx="589475" cy="156250"/>
            </a:xfrm>
            <a:custGeom>
              <a:avLst/>
              <a:gdLst/>
              <a:ahLst/>
              <a:cxnLst/>
              <a:rect l="l" t="t" r="r" b="b"/>
              <a:pathLst>
                <a:path w="23579" h="6250" extrusionOk="0">
                  <a:moveTo>
                    <a:pt x="18876" y="1643"/>
                  </a:moveTo>
                  <a:lnTo>
                    <a:pt x="18775" y="1668"/>
                  </a:lnTo>
                  <a:lnTo>
                    <a:pt x="18498" y="1743"/>
                  </a:lnTo>
                  <a:cubicBezTo>
                    <a:pt x="18385" y="1756"/>
                    <a:pt x="18259" y="1794"/>
                    <a:pt x="18109" y="1831"/>
                  </a:cubicBezTo>
                  <a:cubicBezTo>
                    <a:pt x="17970" y="1856"/>
                    <a:pt x="17819" y="1894"/>
                    <a:pt x="17668" y="1932"/>
                  </a:cubicBezTo>
                  <a:cubicBezTo>
                    <a:pt x="17518" y="1970"/>
                    <a:pt x="17367" y="1995"/>
                    <a:pt x="17228" y="2033"/>
                  </a:cubicBezTo>
                  <a:cubicBezTo>
                    <a:pt x="17103" y="2070"/>
                    <a:pt x="16964" y="2095"/>
                    <a:pt x="16851" y="2133"/>
                  </a:cubicBezTo>
                  <a:lnTo>
                    <a:pt x="16574" y="2196"/>
                  </a:lnTo>
                  <a:lnTo>
                    <a:pt x="16474" y="2221"/>
                  </a:lnTo>
                  <a:lnTo>
                    <a:pt x="16474" y="2221"/>
                  </a:lnTo>
                  <a:lnTo>
                    <a:pt x="16562" y="2171"/>
                  </a:lnTo>
                  <a:cubicBezTo>
                    <a:pt x="16625" y="2146"/>
                    <a:pt x="16700" y="2108"/>
                    <a:pt x="16813" y="2070"/>
                  </a:cubicBezTo>
                  <a:cubicBezTo>
                    <a:pt x="16914" y="2033"/>
                    <a:pt x="17040" y="1995"/>
                    <a:pt x="17178" y="1945"/>
                  </a:cubicBezTo>
                  <a:cubicBezTo>
                    <a:pt x="17316" y="1907"/>
                    <a:pt x="17467" y="1869"/>
                    <a:pt x="17618" y="1831"/>
                  </a:cubicBezTo>
                  <a:cubicBezTo>
                    <a:pt x="17769" y="1794"/>
                    <a:pt x="17933" y="1768"/>
                    <a:pt x="18071" y="1731"/>
                  </a:cubicBezTo>
                  <a:cubicBezTo>
                    <a:pt x="18222" y="1706"/>
                    <a:pt x="18360" y="1693"/>
                    <a:pt x="18486" y="1680"/>
                  </a:cubicBezTo>
                  <a:cubicBezTo>
                    <a:pt x="18599" y="1668"/>
                    <a:pt x="18700" y="1655"/>
                    <a:pt x="18775" y="1655"/>
                  </a:cubicBezTo>
                  <a:lnTo>
                    <a:pt x="18876" y="1643"/>
                  </a:lnTo>
                  <a:close/>
                  <a:moveTo>
                    <a:pt x="17341" y="443"/>
                  </a:moveTo>
                  <a:cubicBezTo>
                    <a:pt x="17396" y="443"/>
                    <a:pt x="17451" y="445"/>
                    <a:pt x="17505" y="448"/>
                  </a:cubicBezTo>
                  <a:cubicBezTo>
                    <a:pt x="17580" y="448"/>
                    <a:pt x="17631" y="461"/>
                    <a:pt x="17656" y="461"/>
                  </a:cubicBezTo>
                  <a:cubicBezTo>
                    <a:pt x="17618" y="461"/>
                    <a:pt x="17568" y="461"/>
                    <a:pt x="17492" y="473"/>
                  </a:cubicBezTo>
                  <a:cubicBezTo>
                    <a:pt x="17304" y="486"/>
                    <a:pt x="17115" y="524"/>
                    <a:pt x="16927" y="574"/>
                  </a:cubicBezTo>
                  <a:cubicBezTo>
                    <a:pt x="16688" y="624"/>
                    <a:pt x="16449" y="712"/>
                    <a:pt x="16235" y="825"/>
                  </a:cubicBezTo>
                  <a:cubicBezTo>
                    <a:pt x="16021" y="926"/>
                    <a:pt x="15820" y="1077"/>
                    <a:pt x="15657" y="1253"/>
                  </a:cubicBezTo>
                  <a:cubicBezTo>
                    <a:pt x="15493" y="1416"/>
                    <a:pt x="15342" y="1592"/>
                    <a:pt x="15204" y="1768"/>
                  </a:cubicBezTo>
                  <a:cubicBezTo>
                    <a:pt x="15078" y="1932"/>
                    <a:pt x="14927" y="2095"/>
                    <a:pt x="14764" y="2234"/>
                  </a:cubicBezTo>
                  <a:cubicBezTo>
                    <a:pt x="14625" y="2347"/>
                    <a:pt x="14487" y="2435"/>
                    <a:pt x="14336" y="2523"/>
                  </a:cubicBezTo>
                  <a:lnTo>
                    <a:pt x="14324" y="2523"/>
                  </a:lnTo>
                  <a:cubicBezTo>
                    <a:pt x="14261" y="2548"/>
                    <a:pt x="14198" y="2573"/>
                    <a:pt x="14122" y="2586"/>
                  </a:cubicBezTo>
                  <a:cubicBezTo>
                    <a:pt x="14185" y="2561"/>
                    <a:pt x="14236" y="2523"/>
                    <a:pt x="14286" y="2485"/>
                  </a:cubicBezTo>
                  <a:cubicBezTo>
                    <a:pt x="14399" y="2410"/>
                    <a:pt x="14512" y="2297"/>
                    <a:pt x="14600" y="2183"/>
                  </a:cubicBezTo>
                  <a:cubicBezTo>
                    <a:pt x="14739" y="2045"/>
                    <a:pt x="14852" y="1882"/>
                    <a:pt x="14940" y="1718"/>
                  </a:cubicBezTo>
                  <a:cubicBezTo>
                    <a:pt x="15065" y="1517"/>
                    <a:pt x="15216" y="1341"/>
                    <a:pt x="15367" y="1165"/>
                  </a:cubicBezTo>
                  <a:cubicBezTo>
                    <a:pt x="15568" y="964"/>
                    <a:pt x="15807" y="800"/>
                    <a:pt x="16071" y="687"/>
                  </a:cubicBezTo>
                  <a:cubicBezTo>
                    <a:pt x="16336" y="586"/>
                    <a:pt x="16612" y="511"/>
                    <a:pt x="16889" y="473"/>
                  </a:cubicBezTo>
                  <a:cubicBezTo>
                    <a:pt x="17036" y="455"/>
                    <a:pt x="17190" y="443"/>
                    <a:pt x="17341" y="443"/>
                  </a:cubicBezTo>
                  <a:close/>
                  <a:moveTo>
                    <a:pt x="3283" y="2322"/>
                  </a:moveTo>
                  <a:lnTo>
                    <a:pt x="3195" y="2359"/>
                  </a:lnTo>
                  <a:lnTo>
                    <a:pt x="2956" y="2435"/>
                  </a:lnTo>
                  <a:cubicBezTo>
                    <a:pt x="2855" y="2460"/>
                    <a:pt x="2742" y="2510"/>
                    <a:pt x="2616" y="2548"/>
                  </a:cubicBezTo>
                  <a:cubicBezTo>
                    <a:pt x="2478" y="2586"/>
                    <a:pt x="2352" y="2624"/>
                    <a:pt x="2227" y="2674"/>
                  </a:cubicBezTo>
                  <a:cubicBezTo>
                    <a:pt x="2088" y="2724"/>
                    <a:pt x="1950" y="2762"/>
                    <a:pt x="1837" y="2800"/>
                  </a:cubicBezTo>
                  <a:lnTo>
                    <a:pt x="1497" y="2913"/>
                  </a:lnTo>
                  <a:lnTo>
                    <a:pt x="1246" y="3001"/>
                  </a:lnTo>
                  <a:lnTo>
                    <a:pt x="1158" y="3026"/>
                  </a:lnTo>
                  <a:lnTo>
                    <a:pt x="1233" y="2976"/>
                  </a:lnTo>
                  <a:cubicBezTo>
                    <a:pt x="1284" y="2950"/>
                    <a:pt x="1359" y="2913"/>
                    <a:pt x="1447" y="2862"/>
                  </a:cubicBezTo>
                  <a:cubicBezTo>
                    <a:pt x="1535" y="2825"/>
                    <a:pt x="1636" y="2774"/>
                    <a:pt x="1761" y="2724"/>
                  </a:cubicBezTo>
                  <a:cubicBezTo>
                    <a:pt x="1875" y="2674"/>
                    <a:pt x="2013" y="2624"/>
                    <a:pt x="2139" y="2586"/>
                  </a:cubicBezTo>
                  <a:cubicBezTo>
                    <a:pt x="2277" y="2536"/>
                    <a:pt x="2415" y="2498"/>
                    <a:pt x="2554" y="2460"/>
                  </a:cubicBezTo>
                  <a:cubicBezTo>
                    <a:pt x="2679" y="2422"/>
                    <a:pt x="2805" y="2397"/>
                    <a:pt x="2918" y="2385"/>
                  </a:cubicBezTo>
                  <a:cubicBezTo>
                    <a:pt x="3019" y="2359"/>
                    <a:pt x="3119" y="2347"/>
                    <a:pt x="3182" y="2334"/>
                  </a:cubicBezTo>
                  <a:lnTo>
                    <a:pt x="3283" y="2322"/>
                  </a:lnTo>
                  <a:close/>
                  <a:moveTo>
                    <a:pt x="9822" y="1454"/>
                  </a:moveTo>
                  <a:cubicBezTo>
                    <a:pt x="9822" y="1454"/>
                    <a:pt x="9759" y="1492"/>
                    <a:pt x="9646" y="1567"/>
                  </a:cubicBezTo>
                  <a:cubicBezTo>
                    <a:pt x="9470" y="1655"/>
                    <a:pt x="9294" y="1743"/>
                    <a:pt x="9118" y="1831"/>
                  </a:cubicBezTo>
                  <a:cubicBezTo>
                    <a:pt x="8891" y="1919"/>
                    <a:pt x="8615" y="2033"/>
                    <a:pt x="8313" y="2133"/>
                  </a:cubicBezTo>
                  <a:cubicBezTo>
                    <a:pt x="7998" y="2234"/>
                    <a:pt x="7659" y="2322"/>
                    <a:pt x="7319" y="2410"/>
                  </a:cubicBezTo>
                  <a:cubicBezTo>
                    <a:pt x="6980" y="2498"/>
                    <a:pt x="6640" y="2573"/>
                    <a:pt x="6313" y="2649"/>
                  </a:cubicBezTo>
                  <a:cubicBezTo>
                    <a:pt x="5999" y="2737"/>
                    <a:pt x="5685" y="2787"/>
                    <a:pt x="5446" y="2850"/>
                  </a:cubicBezTo>
                  <a:cubicBezTo>
                    <a:pt x="5194" y="2913"/>
                    <a:pt x="4968" y="2963"/>
                    <a:pt x="4830" y="3013"/>
                  </a:cubicBezTo>
                  <a:lnTo>
                    <a:pt x="4591" y="3076"/>
                  </a:lnTo>
                  <a:lnTo>
                    <a:pt x="4817" y="2988"/>
                  </a:lnTo>
                  <a:cubicBezTo>
                    <a:pt x="4955" y="2938"/>
                    <a:pt x="5157" y="2875"/>
                    <a:pt x="5408" y="2800"/>
                  </a:cubicBezTo>
                  <a:cubicBezTo>
                    <a:pt x="5660" y="2724"/>
                    <a:pt x="5961" y="2649"/>
                    <a:pt x="6276" y="2561"/>
                  </a:cubicBezTo>
                  <a:cubicBezTo>
                    <a:pt x="6590" y="2485"/>
                    <a:pt x="6930" y="2410"/>
                    <a:pt x="7269" y="2322"/>
                  </a:cubicBezTo>
                  <a:cubicBezTo>
                    <a:pt x="7609" y="2221"/>
                    <a:pt x="7936" y="2146"/>
                    <a:pt x="8250" y="2045"/>
                  </a:cubicBezTo>
                  <a:cubicBezTo>
                    <a:pt x="8552" y="1957"/>
                    <a:pt x="8841" y="1869"/>
                    <a:pt x="9067" y="1781"/>
                  </a:cubicBezTo>
                  <a:cubicBezTo>
                    <a:pt x="9306" y="1693"/>
                    <a:pt x="9495" y="1605"/>
                    <a:pt x="9621" y="1555"/>
                  </a:cubicBezTo>
                  <a:cubicBezTo>
                    <a:pt x="9746" y="1492"/>
                    <a:pt x="9822" y="1454"/>
                    <a:pt x="9822" y="1454"/>
                  </a:cubicBezTo>
                  <a:close/>
                  <a:moveTo>
                    <a:pt x="13242" y="1228"/>
                  </a:moveTo>
                  <a:lnTo>
                    <a:pt x="13129" y="1341"/>
                  </a:lnTo>
                  <a:cubicBezTo>
                    <a:pt x="13054" y="1404"/>
                    <a:pt x="12940" y="1492"/>
                    <a:pt x="12789" y="1605"/>
                  </a:cubicBezTo>
                  <a:cubicBezTo>
                    <a:pt x="12639" y="1731"/>
                    <a:pt x="12463" y="1844"/>
                    <a:pt x="12249" y="1970"/>
                  </a:cubicBezTo>
                  <a:cubicBezTo>
                    <a:pt x="12048" y="2095"/>
                    <a:pt x="11809" y="2221"/>
                    <a:pt x="11570" y="2347"/>
                  </a:cubicBezTo>
                  <a:cubicBezTo>
                    <a:pt x="11331" y="2460"/>
                    <a:pt x="11067" y="2573"/>
                    <a:pt x="10828" y="2661"/>
                  </a:cubicBezTo>
                  <a:cubicBezTo>
                    <a:pt x="10576" y="2762"/>
                    <a:pt x="10337" y="2837"/>
                    <a:pt x="10124" y="2900"/>
                  </a:cubicBezTo>
                  <a:cubicBezTo>
                    <a:pt x="9922" y="2963"/>
                    <a:pt x="9734" y="3013"/>
                    <a:pt x="9608" y="3039"/>
                  </a:cubicBezTo>
                  <a:lnTo>
                    <a:pt x="9419" y="3089"/>
                  </a:lnTo>
                  <a:lnTo>
                    <a:pt x="9595" y="3026"/>
                  </a:lnTo>
                  <a:cubicBezTo>
                    <a:pt x="9721" y="2988"/>
                    <a:pt x="9885" y="2925"/>
                    <a:pt x="10086" y="2850"/>
                  </a:cubicBezTo>
                  <a:cubicBezTo>
                    <a:pt x="10274" y="2774"/>
                    <a:pt x="10501" y="2699"/>
                    <a:pt x="10740" y="2586"/>
                  </a:cubicBezTo>
                  <a:cubicBezTo>
                    <a:pt x="10979" y="2485"/>
                    <a:pt x="11230" y="2385"/>
                    <a:pt x="11469" y="2259"/>
                  </a:cubicBezTo>
                  <a:cubicBezTo>
                    <a:pt x="11708" y="2146"/>
                    <a:pt x="11934" y="2020"/>
                    <a:pt x="12148" y="1907"/>
                  </a:cubicBezTo>
                  <a:cubicBezTo>
                    <a:pt x="12362" y="1781"/>
                    <a:pt x="12563" y="1680"/>
                    <a:pt x="12714" y="1567"/>
                  </a:cubicBezTo>
                  <a:cubicBezTo>
                    <a:pt x="12877" y="1467"/>
                    <a:pt x="13016" y="1391"/>
                    <a:pt x="13104" y="1328"/>
                  </a:cubicBezTo>
                  <a:lnTo>
                    <a:pt x="13242" y="1228"/>
                  </a:lnTo>
                  <a:close/>
                  <a:moveTo>
                    <a:pt x="18071" y="2862"/>
                  </a:moveTo>
                  <a:cubicBezTo>
                    <a:pt x="18297" y="2862"/>
                    <a:pt x="18561" y="2862"/>
                    <a:pt x="18838" y="2875"/>
                  </a:cubicBezTo>
                  <a:cubicBezTo>
                    <a:pt x="19115" y="2875"/>
                    <a:pt x="19416" y="2900"/>
                    <a:pt x="19718" y="2938"/>
                  </a:cubicBezTo>
                  <a:cubicBezTo>
                    <a:pt x="20007" y="2963"/>
                    <a:pt x="20297" y="3013"/>
                    <a:pt x="20573" y="3051"/>
                  </a:cubicBezTo>
                  <a:cubicBezTo>
                    <a:pt x="20837" y="3101"/>
                    <a:pt x="21076" y="3152"/>
                    <a:pt x="21290" y="3202"/>
                  </a:cubicBezTo>
                  <a:cubicBezTo>
                    <a:pt x="21491" y="3252"/>
                    <a:pt x="21667" y="3290"/>
                    <a:pt x="21780" y="3328"/>
                  </a:cubicBezTo>
                  <a:lnTo>
                    <a:pt x="21969" y="3378"/>
                  </a:lnTo>
                  <a:lnTo>
                    <a:pt x="21768" y="3340"/>
                  </a:lnTo>
                  <a:cubicBezTo>
                    <a:pt x="21642" y="3328"/>
                    <a:pt x="21466" y="3290"/>
                    <a:pt x="21252" y="3252"/>
                  </a:cubicBezTo>
                  <a:cubicBezTo>
                    <a:pt x="21039" y="3215"/>
                    <a:pt x="20800" y="3177"/>
                    <a:pt x="20536" y="3139"/>
                  </a:cubicBezTo>
                  <a:lnTo>
                    <a:pt x="20523" y="3139"/>
                  </a:lnTo>
                  <a:cubicBezTo>
                    <a:pt x="20259" y="3101"/>
                    <a:pt x="19970" y="3064"/>
                    <a:pt x="19668" y="3026"/>
                  </a:cubicBezTo>
                  <a:cubicBezTo>
                    <a:pt x="19379" y="3001"/>
                    <a:pt x="19089" y="2976"/>
                    <a:pt x="18813" y="2950"/>
                  </a:cubicBezTo>
                  <a:cubicBezTo>
                    <a:pt x="18536" y="2938"/>
                    <a:pt x="18285" y="2913"/>
                    <a:pt x="18058" y="2913"/>
                  </a:cubicBezTo>
                  <a:cubicBezTo>
                    <a:pt x="17832" y="2900"/>
                    <a:pt x="17643" y="2900"/>
                    <a:pt x="17518" y="2888"/>
                  </a:cubicBezTo>
                  <a:lnTo>
                    <a:pt x="17316" y="2888"/>
                  </a:lnTo>
                  <a:lnTo>
                    <a:pt x="17518" y="2875"/>
                  </a:lnTo>
                  <a:cubicBezTo>
                    <a:pt x="17656" y="2875"/>
                    <a:pt x="17832" y="2862"/>
                    <a:pt x="18071" y="2862"/>
                  </a:cubicBezTo>
                  <a:close/>
                  <a:moveTo>
                    <a:pt x="9885" y="4019"/>
                  </a:moveTo>
                  <a:lnTo>
                    <a:pt x="10186" y="4057"/>
                  </a:lnTo>
                  <a:lnTo>
                    <a:pt x="10337" y="4095"/>
                  </a:lnTo>
                  <a:lnTo>
                    <a:pt x="10526" y="4120"/>
                  </a:lnTo>
                  <a:cubicBezTo>
                    <a:pt x="10664" y="4133"/>
                    <a:pt x="10815" y="4145"/>
                    <a:pt x="10979" y="4158"/>
                  </a:cubicBezTo>
                  <a:cubicBezTo>
                    <a:pt x="11306" y="4195"/>
                    <a:pt x="11695" y="4221"/>
                    <a:pt x="12123" y="4233"/>
                  </a:cubicBezTo>
                  <a:cubicBezTo>
                    <a:pt x="12551" y="4246"/>
                    <a:pt x="12991" y="4258"/>
                    <a:pt x="13456" y="4258"/>
                  </a:cubicBezTo>
                  <a:cubicBezTo>
                    <a:pt x="13909" y="4258"/>
                    <a:pt x="14361" y="4283"/>
                    <a:pt x="14789" y="4309"/>
                  </a:cubicBezTo>
                  <a:cubicBezTo>
                    <a:pt x="15229" y="4334"/>
                    <a:pt x="15619" y="4371"/>
                    <a:pt x="15946" y="4422"/>
                  </a:cubicBezTo>
                  <a:cubicBezTo>
                    <a:pt x="16122" y="4447"/>
                    <a:pt x="16260" y="4485"/>
                    <a:pt x="16398" y="4510"/>
                  </a:cubicBezTo>
                  <a:cubicBezTo>
                    <a:pt x="16524" y="4535"/>
                    <a:pt x="16637" y="4560"/>
                    <a:pt x="16725" y="4585"/>
                  </a:cubicBezTo>
                  <a:lnTo>
                    <a:pt x="17015" y="4661"/>
                  </a:lnTo>
                  <a:lnTo>
                    <a:pt x="16713" y="4623"/>
                  </a:lnTo>
                  <a:cubicBezTo>
                    <a:pt x="16612" y="4610"/>
                    <a:pt x="16499" y="4598"/>
                    <a:pt x="16361" y="4585"/>
                  </a:cubicBezTo>
                  <a:cubicBezTo>
                    <a:pt x="16222" y="4573"/>
                    <a:pt x="16071" y="4547"/>
                    <a:pt x="15908" y="4547"/>
                  </a:cubicBezTo>
                  <a:cubicBezTo>
                    <a:pt x="15568" y="4510"/>
                    <a:pt x="15179" y="4497"/>
                    <a:pt x="14751" y="4497"/>
                  </a:cubicBezTo>
                  <a:cubicBezTo>
                    <a:pt x="14336" y="4485"/>
                    <a:pt x="13883" y="4472"/>
                    <a:pt x="13418" y="4472"/>
                  </a:cubicBezTo>
                  <a:cubicBezTo>
                    <a:pt x="12965" y="4472"/>
                    <a:pt x="12513" y="4447"/>
                    <a:pt x="12085" y="4422"/>
                  </a:cubicBezTo>
                  <a:cubicBezTo>
                    <a:pt x="11645" y="4397"/>
                    <a:pt x="11255" y="4334"/>
                    <a:pt x="10928" y="4283"/>
                  </a:cubicBezTo>
                  <a:cubicBezTo>
                    <a:pt x="10765" y="4246"/>
                    <a:pt x="10614" y="4221"/>
                    <a:pt x="10488" y="4183"/>
                  </a:cubicBezTo>
                  <a:lnTo>
                    <a:pt x="10312" y="4145"/>
                  </a:lnTo>
                  <a:lnTo>
                    <a:pt x="10161" y="4095"/>
                  </a:lnTo>
                  <a:lnTo>
                    <a:pt x="9885" y="4019"/>
                  </a:lnTo>
                  <a:close/>
                  <a:moveTo>
                    <a:pt x="1963" y="3818"/>
                  </a:moveTo>
                  <a:lnTo>
                    <a:pt x="2126" y="3919"/>
                  </a:lnTo>
                  <a:cubicBezTo>
                    <a:pt x="2227" y="3969"/>
                    <a:pt x="2378" y="4057"/>
                    <a:pt x="2566" y="4145"/>
                  </a:cubicBezTo>
                  <a:cubicBezTo>
                    <a:pt x="2742" y="4246"/>
                    <a:pt x="2981" y="4346"/>
                    <a:pt x="3220" y="4459"/>
                  </a:cubicBezTo>
                  <a:cubicBezTo>
                    <a:pt x="3459" y="4573"/>
                    <a:pt x="3723" y="4686"/>
                    <a:pt x="4000" y="4774"/>
                  </a:cubicBezTo>
                  <a:cubicBezTo>
                    <a:pt x="4276" y="4874"/>
                    <a:pt x="4553" y="4975"/>
                    <a:pt x="4830" y="5050"/>
                  </a:cubicBezTo>
                  <a:cubicBezTo>
                    <a:pt x="5106" y="5126"/>
                    <a:pt x="5358" y="5214"/>
                    <a:pt x="5584" y="5252"/>
                  </a:cubicBezTo>
                  <a:cubicBezTo>
                    <a:pt x="5823" y="5302"/>
                    <a:pt x="6012" y="5352"/>
                    <a:pt x="6150" y="5377"/>
                  </a:cubicBezTo>
                  <a:lnTo>
                    <a:pt x="6364" y="5415"/>
                  </a:lnTo>
                  <a:lnTo>
                    <a:pt x="6137" y="5390"/>
                  </a:lnTo>
                  <a:cubicBezTo>
                    <a:pt x="5999" y="5377"/>
                    <a:pt x="5798" y="5352"/>
                    <a:pt x="5559" y="5315"/>
                  </a:cubicBezTo>
                  <a:cubicBezTo>
                    <a:pt x="5320" y="5264"/>
                    <a:pt x="5043" y="5214"/>
                    <a:pt x="4767" y="5139"/>
                  </a:cubicBezTo>
                  <a:cubicBezTo>
                    <a:pt x="4490" y="5063"/>
                    <a:pt x="4201" y="4962"/>
                    <a:pt x="3912" y="4862"/>
                  </a:cubicBezTo>
                  <a:cubicBezTo>
                    <a:pt x="3635" y="4761"/>
                    <a:pt x="3371" y="4648"/>
                    <a:pt x="3132" y="4535"/>
                  </a:cubicBezTo>
                  <a:cubicBezTo>
                    <a:pt x="2881" y="4422"/>
                    <a:pt x="2679" y="4296"/>
                    <a:pt x="2503" y="4195"/>
                  </a:cubicBezTo>
                  <a:cubicBezTo>
                    <a:pt x="2315" y="4082"/>
                    <a:pt x="2189" y="3994"/>
                    <a:pt x="2101" y="3931"/>
                  </a:cubicBezTo>
                  <a:lnTo>
                    <a:pt x="1963" y="3818"/>
                  </a:lnTo>
                  <a:close/>
                  <a:moveTo>
                    <a:pt x="9545" y="4912"/>
                  </a:moveTo>
                  <a:lnTo>
                    <a:pt x="9721" y="4937"/>
                  </a:lnTo>
                  <a:lnTo>
                    <a:pt x="10161" y="5025"/>
                  </a:lnTo>
                  <a:lnTo>
                    <a:pt x="10777" y="5139"/>
                  </a:lnTo>
                  <a:cubicBezTo>
                    <a:pt x="11004" y="5189"/>
                    <a:pt x="11243" y="5239"/>
                    <a:pt x="11482" y="5277"/>
                  </a:cubicBezTo>
                  <a:cubicBezTo>
                    <a:pt x="11721" y="5327"/>
                    <a:pt x="11960" y="5377"/>
                    <a:pt x="12186" y="5415"/>
                  </a:cubicBezTo>
                  <a:lnTo>
                    <a:pt x="12815" y="5553"/>
                  </a:lnTo>
                  <a:lnTo>
                    <a:pt x="13255" y="5629"/>
                  </a:lnTo>
                  <a:lnTo>
                    <a:pt x="13418" y="5667"/>
                  </a:lnTo>
                  <a:lnTo>
                    <a:pt x="13242" y="5654"/>
                  </a:lnTo>
                  <a:cubicBezTo>
                    <a:pt x="13129" y="5641"/>
                    <a:pt x="12978" y="5629"/>
                    <a:pt x="12789" y="5604"/>
                  </a:cubicBezTo>
                  <a:cubicBezTo>
                    <a:pt x="12601" y="5579"/>
                    <a:pt x="12374" y="5553"/>
                    <a:pt x="12148" y="5516"/>
                  </a:cubicBezTo>
                  <a:cubicBezTo>
                    <a:pt x="11909" y="5478"/>
                    <a:pt x="11670" y="5440"/>
                    <a:pt x="11419" y="5390"/>
                  </a:cubicBezTo>
                  <a:cubicBezTo>
                    <a:pt x="11180" y="5352"/>
                    <a:pt x="10941" y="5289"/>
                    <a:pt x="10715" y="5239"/>
                  </a:cubicBezTo>
                  <a:cubicBezTo>
                    <a:pt x="10501" y="5176"/>
                    <a:pt x="10300" y="5126"/>
                    <a:pt x="10124" y="5076"/>
                  </a:cubicBezTo>
                  <a:cubicBezTo>
                    <a:pt x="9948" y="5025"/>
                    <a:pt x="9809" y="4988"/>
                    <a:pt x="9709" y="4962"/>
                  </a:cubicBezTo>
                  <a:lnTo>
                    <a:pt x="9545" y="4912"/>
                  </a:lnTo>
                  <a:close/>
                  <a:moveTo>
                    <a:pt x="5483" y="4346"/>
                  </a:moveTo>
                  <a:lnTo>
                    <a:pt x="5685" y="4409"/>
                  </a:lnTo>
                  <a:cubicBezTo>
                    <a:pt x="5798" y="4459"/>
                    <a:pt x="5974" y="4522"/>
                    <a:pt x="6188" y="4585"/>
                  </a:cubicBezTo>
                  <a:cubicBezTo>
                    <a:pt x="6401" y="4661"/>
                    <a:pt x="6640" y="4749"/>
                    <a:pt x="6892" y="4837"/>
                  </a:cubicBezTo>
                  <a:cubicBezTo>
                    <a:pt x="7156" y="4937"/>
                    <a:pt x="7433" y="5038"/>
                    <a:pt x="7709" y="5126"/>
                  </a:cubicBezTo>
                  <a:cubicBezTo>
                    <a:pt x="7986" y="5227"/>
                    <a:pt x="8250" y="5327"/>
                    <a:pt x="8514" y="5415"/>
                  </a:cubicBezTo>
                  <a:cubicBezTo>
                    <a:pt x="8778" y="5503"/>
                    <a:pt x="9017" y="5604"/>
                    <a:pt x="9231" y="5667"/>
                  </a:cubicBezTo>
                  <a:cubicBezTo>
                    <a:pt x="9432" y="5742"/>
                    <a:pt x="9608" y="5805"/>
                    <a:pt x="9734" y="5855"/>
                  </a:cubicBezTo>
                  <a:lnTo>
                    <a:pt x="9922" y="5918"/>
                  </a:lnTo>
                  <a:lnTo>
                    <a:pt x="9696" y="5893"/>
                  </a:lnTo>
                  <a:cubicBezTo>
                    <a:pt x="9558" y="5868"/>
                    <a:pt x="9369" y="5830"/>
                    <a:pt x="9130" y="5780"/>
                  </a:cubicBezTo>
                  <a:cubicBezTo>
                    <a:pt x="8904" y="5730"/>
                    <a:pt x="8640" y="5654"/>
                    <a:pt x="8363" y="5579"/>
                  </a:cubicBezTo>
                  <a:cubicBezTo>
                    <a:pt x="8086" y="5503"/>
                    <a:pt x="7810" y="5415"/>
                    <a:pt x="7521" y="5315"/>
                  </a:cubicBezTo>
                  <a:cubicBezTo>
                    <a:pt x="7231" y="5227"/>
                    <a:pt x="6980" y="5101"/>
                    <a:pt x="6728" y="5000"/>
                  </a:cubicBezTo>
                  <a:cubicBezTo>
                    <a:pt x="6477" y="4900"/>
                    <a:pt x="6251" y="4786"/>
                    <a:pt x="6075" y="4686"/>
                  </a:cubicBezTo>
                  <a:cubicBezTo>
                    <a:pt x="5898" y="4585"/>
                    <a:pt x="5748" y="4510"/>
                    <a:pt x="5647" y="4447"/>
                  </a:cubicBezTo>
                  <a:lnTo>
                    <a:pt x="5483" y="4346"/>
                  </a:lnTo>
                  <a:close/>
                  <a:moveTo>
                    <a:pt x="15633" y="1"/>
                  </a:moveTo>
                  <a:cubicBezTo>
                    <a:pt x="15273" y="1"/>
                    <a:pt x="14588" y="28"/>
                    <a:pt x="13632" y="184"/>
                  </a:cubicBezTo>
                  <a:cubicBezTo>
                    <a:pt x="12161" y="423"/>
                    <a:pt x="12312" y="1442"/>
                    <a:pt x="10363" y="2246"/>
                  </a:cubicBezTo>
                  <a:cubicBezTo>
                    <a:pt x="10363" y="2246"/>
                    <a:pt x="11381" y="1379"/>
                    <a:pt x="11708" y="725"/>
                  </a:cubicBezTo>
                  <a:lnTo>
                    <a:pt x="11708" y="725"/>
                  </a:lnTo>
                  <a:cubicBezTo>
                    <a:pt x="10815" y="800"/>
                    <a:pt x="9948" y="989"/>
                    <a:pt x="9105" y="1278"/>
                  </a:cubicBezTo>
                  <a:cubicBezTo>
                    <a:pt x="7848" y="1756"/>
                    <a:pt x="5873" y="2598"/>
                    <a:pt x="4201" y="2661"/>
                  </a:cubicBezTo>
                  <a:cubicBezTo>
                    <a:pt x="5081" y="2498"/>
                    <a:pt x="5911" y="2171"/>
                    <a:pt x="6666" y="1706"/>
                  </a:cubicBezTo>
                  <a:lnTo>
                    <a:pt x="6666" y="1706"/>
                  </a:lnTo>
                  <a:cubicBezTo>
                    <a:pt x="6665" y="1706"/>
                    <a:pt x="5788" y="1943"/>
                    <a:pt x="5054" y="1943"/>
                  </a:cubicBezTo>
                  <a:cubicBezTo>
                    <a:pt x="4927" y="1943"/>
                    <a:pt x="4804" y="1936"/>
                    <a:pt x="4691" y="1919"/>
                  </a:cubicBezTo>
                  <a:cubicBezTo>
                    <a:pt x="4409" y="1874"/>
                    <a:pt x="4173" y="1845"/>
                    <a:pt x="3927" y="1845"/>
                  </a:cubicBezTo>
                  <a:cubicBezTo>
                    <a:pt x="3495" y="1845"/>
                    <a:pt x="3033" y="1935"/>
                    <a:pt x="2239" y="2183"/>
                  </a:cubicBezTo>
                  <a:cubicBezTo>
                    <a:pt x="1585" y="2397"/>
                    <a:pt x="516" y="2862"/>
                    <a:pt x="1" y="3089"/>
                  </a:cubicBezTo>
                  <a:cubicBezTo>
                    <a:pt x="391" y="3152"/>
                    <a:pt x="781" y="3215"/>
                    <a:pt x="1170" y="3252"/>
                  </a:cubicBezTo>
                  <a:cubicBezTo>
                    <a:pt x="2189" y="3378"/>
                    <a:pt x="3220" y="3479"/>
                    <a:pt x="4251" y="3516"/>
                  </a:cubicBezTo>
                  <a:lnTo>
                    <a:pt x="4628" y="3529"/>
                  </a:lnTo>
                  <a:lnTo>
                    <a:pt x="5018" y="3529"/>
                  </a:lnTo>
                  <a:lnTo>
                    <a:pt x="5810" y="3542"/>
                  </a:lnTo>
                  <a:lnTo>
                    <a:pt x="6590" y="3529"/>
                  </a:lnTo>
                  <a:cubicBezTo>
                    <a:pt x="6854" y="3529"/>
                    <a:pt x="7118" y="3516"/>
                    <a:pt x="7382" y="3504"/>
                  </a:cubicBezTo>
                  <a:cubicBezTo>
                    <a:pt x="8426" y="3466"/>
                    <a:pt x="9470" y="3378"/>
                    <a:pt x="10513" y="3265"/>
                  </a:cubicBezTo>
                  <a:cubicBezTo>
                    <a:pt x="11557" y="3164"/>
                    <a:pt x="12588" y="3001"/>
                    <a:pt x="13619" y="2825"/>
                  </a:cubicBezTo>
                  <a:cubicBezTo>
                    <a:pt x="14663" y="2661"/>
                    <a:pt x="15694" y="2460"/>
                    <a:pt x="16763" y="2334"/>
                  </a:cubicBezTo>
                  <a:cubicBezTo>
                    <a:pt x="17316" y="2259"/>
                    <a:pt x="17857" y="2221"/>
                    <a:pt x="18410" y="2221"/>
                  </a:cubicBezTo>
                  <a:cubicBezTo>
                    <a:pt x="18951" y="2221"/>
                    <a:pt x="19492" y="2284"/>
                    <a:pt x="20020" y="2397"/>
                  </a:cubicBezTo>
                  <a:cubicBezTo>
                    <a:pt x="20108" y="2410"/>
                    <a:pt x="20146" y="2473"/>
                    <a:pt x="20108" y="2523"/>
                  </a:cubicBezTo>
                  <a:cubicBezTo>
                    <a:pt x="20070" y="2573"/>
                    <a:pt x="19995" y="2598"/>
                    <a:pt x="19932" y="2598"/>
                  </a:cubicBezTo>
                  <a:cubicBezTo>
                    <a:pt x="19610" y="2579"/>
                    <a:pt x="19289" y="2569"/>
                    <a:pt x="18969" y="2569"/>
                  </a:cubicBezTo>
                  <a:cubicBezTo>
                    <a:pt x="18264" y="2569"/>
                    <a:pt x="17564" y="2616"/>
                    <a:pt x="16864" y="2712"/>
                  </a:cubicBezTo>
                  <a:cubicBezTo>
                    <a:pt x="15845" y="2850"/>
                    <a:pt x="14827" y="3051"/>
                    <a:pt x="13770" y="3227"/>
                  </a:cubicBezTo>
                  <a:cubicBezTo>
                    <a:pt x="12727" y="3403"/>
                    <a:pt x="11683" y="3579"/>
                    <a:pt x="10614" y="3692"/>
                  </a:cubicBezTo>
                  <a:cubicBezTo>
                    <a:pt x="10350" y="3730"/>
                    <a:pt x="10086" y="3755"/>
                    <a:pt x="9809" y="3780"/>
                  </a:cubicBezTo>
                  <a:lnTo>
                    <a:pt x="9419" y="3818"/>
                  </a:lnTo>
                  <a:lnTo>
                    <a:pt x="9017" y="3856"/>
                  </a:lnTo>
                  <a:cubicBezTo>
                    <a:pt x="8740" y="3881"/>
                    <a:pt x="8476" y="3906"/>
                    <a:pt x="8212" y="3919"/>
                  </a:cubicBezTo>
                  <a:lnTo>
                    <a:pt x="7395" y="3956"/>
                  </a:lnTo>
                  <a:cubicBezTo>
                    <a:pt x="7131" y="3982"/>
                    <a:pt x="6867" y="3982"/>
                    <a:pt x="6590" y="3994"/>
                  </a:cubicBezTo>
                  <a:lnTo>
                    <a:pt x="5785" y="4007"/>
                  </a:lnTo>
                  <a:lnTo>
                    <a:pt x="4968" y="3994"/>
                  </a:lnTo>
                  <a:lnTo>
                    <a:pt x="4566" y="3994"/>
                  </a:lnTo>
                  <a:lnTo>
                    <a:pt x="4163" y="3969"/>
                  </a:lnTo>
                  <a:cubicBezTo>
                    <a:pt x="3899" y="3956"/>
                    <a:pt x="3635" y="3944"/>
                    <a:pt x="3371" y="3931"/>
                  </a:cubicBezTo>
                  <a:lnTo>
                    <a:pt x="2566" y="3868"/>
                  </a:lnTo>
                  <a:cubicBezTo>
                    <a:pt x="2302" y="3843"/>
                    <a:pt x="2051" y="3818"/>
                    <a:pt x="1786" y="3780"/>
                  </a:cubicBezTo>
                  <a:cubicBezTo>
                    <a:pt x="1522" y="3755"/>
                    <a:pt x="1296" y="3730"/>
                    <a:pt x="1057" y="3692"/>
                  </a:cubicBezTo>
                  <a:lnTo>
                    <a:pt x="1057" y="3692"/>
                  </a:lnTo>
                  <a:cubicBezTo>
                    <a:pt x="3258" y="4636"/>
                    <a:pt x="3346" y="5428"/>
                    <a:pt x="6150" y="5893"/>
                  </a:cubicBezTo>
                  <a:cubicBezTo>
                    <a:pt x="7797" y="6179"/>
                    <a:pt x="9099" y="6250"/>
                    <a:pt x="9985" y="6250"/>
                  </a:cubicBezTo>
                  <a:cubicBezTo>
                    <a:pt x="10851" y="6250"/>
                    <a:pt x="11318" y="6182"/>
                    <a:pt x="11318" y="6182"/>
                  </a:cubicBezTo>
                  <a:lnTo>
                    <a:pt x="8338" y="5088"/>
                  </a:lnTo>
                  <a:lnTo>
                    <a:pt x="8338" y="5088"/>
                  </a:lnTo>
                  <a:cubicBezTo>
                    <a:pt x="8339" y="5088"/>
                    <a:pt x="11897" y="5994"/>
                    <a:pt x="13091" y="6056"/>
                  </a:cubicBezTo>
                  <a:cubicBezTo>
                    <a:pt x="13127" y="6058"/>
                    <a:pt x="13164" y="6059"/>
                    <a:pt x="13201" y="6059"/>
                  </a:cubicBezTo>
                  <a:cubicBezTo>
                    <a:pt x="14396" y="6059"/>
                    <a:pt x="16349" y="5111"/>
                    <a:pt x="17178" y="5038"/>
                  </a:cubicBezTo>
                  <a:cubicBezTo>
                    <a:pt x="18021" y="4975"/>
                    <a:pt x="19190" y="4975"/>
                    <a:pt x="19190" y="4975"/>
                  </a:cubicBezTo>
                  <a:cubicBezTo>
                    <a:pt x="19190" y="4975"/>
                    <a:pt x="17167" y="4032"/>
                    <a:pt x="15316" y="4032"/>
                  </a:cubicBezTo>
                  <a:cubicBezTo>
                    <a:pt x="15304" y="4032"/>
                    <a:pt x="15291" y="4032"/>
                    <a:pt x="15279" y="4032"/>
                  </a:cubicBezTo>
                  <a:cubicBezTo>
                    <a:pt x="15279" y="4032"/>
                    <a:pt x="15686" y="3990"/>
                    <a:pt x="16305" y="3990"/>
                  </a:cubicBezTo>
                  <a:cubicBezTo>
                    <a:pt x="17247" y="3990"/>
                    <a:pt x="18682" y="4087"/>
                    <a:pt x="19919" y="4573"/>
                  </a:cubicBezTo>
                  <a:cubicBezTo>
                    <a:pt x="20573" y="4246"/>
                    <a:pt x="21277" y="4032"/>
                    <a:pt x="22007" y="3969"/>
                  </a:cubicBezTo>
                  <a:cubicBezTo>
                    <a:pt x="23189" y="3868"/>
                    <a:pt x="23553" y="3630"/>
                    <a:pt x="23579" y="3127"/>
                  </a:cubicBezTo>
                  <a:cubicBezTo>
                    <a:pt x="23579" y="3114"/>
                    <a:pt x="23579" y="3089"/>
                    <a:pt x="23579" y="3076"/>
                  </a:cubicBezTo>
                  <a:cubicBezTo>
                    <a:pt x="23553" y="2611"/>
                    <a:pt x="22598" y="2435"/>
                    <a:pt x="21718" y="1743"/>
                  </a:cubicBezTo>
                  <a:cubicBezTo>
                    <a:pt x="21273" y="1397"/>
                    <a:pt x="20312" y="1309"/>
                    <a:pt x="19450" y="1309"/>
                  </a:cubicBezTo>
                  <a:cubicBezTo>
                    <a:pt x="18557" y="1309"/>
                    <a:pt x="17769" y="1404"/>
                    <a:pt x="17769" y="1404"/>
                  </a:cubicBezTo>
                  <a:cubicBezTo>
                    <a:pt x="17769" y="1404"/>
                    <a:pt x="19001" y="939"/>
                    <a:pt x="20070" y="876"/>
                  </a:cubicBezTo>
                  <a:cubicBezTo>
                    <a:pt x="20070" y="876"/>
                    <a:pt x="19479" y="436"/>
                    <a:pt x="18348" y="259"/>
                  </a:cubicBezTo>
                  <a:cubicBezTo>
                    <a:pt x="17991" y="204"/>
                    <a:pt x="17614" y="152"/>
                    <a:pt x="17235" y="152"/>
                  </a:cubicBezTo>
                  <a:cubicBezTo>
                    <a:pt x="16411" y="152"/>
                    <a:pt x="15574" y="397"/>
                    <a:pt x="14902" y="1379"/>
                  </a:cubicBezTo>
                  <a:cubicBezTo>
                    <a:pt x="14952" y="762"/>
                    <a:pt x="15342" y="234"/>
                    <a:pt x="15921" y="8"/>
                  </a:cubicBezTo>
                  <a:cubicBezTo>
                    <a:pt x="15921" y="8"/>
                    <a:pt x="15822" y="1"/>
                    <a:pt x="15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35"/>
            <p:cNvSpPr/>
            <p:nvPr/>
          </p:nvSpPr>
          <p:spPr>
            <a:xfrm>
              <a:off x="4497200" y="2001925"/>
              <a:ext cx="721200" cy="168900"/>
            </a:xfrm>
            <a:custGeom>
              <a:avLst/>
              <a:gdLst/>
              <a:ahLst/>
              <a:cxnLst/>
              <a:rect l="l" t="t" r="r" b="b"/>
              <a:pathLst>
                <a:path w="28848" h="6756" extrusionOk="0">
                  <a:moveTo>
                    <a:pt x="579" y="2616"/>
                  </a:moveTo>
                  <a:lnTo>
                    <a:pt x="579" y="2616"/>
                  </a:lnTo>
                  <a:cubicBezTo>
                    <a:pt x="1497" y="2880"/>
                    <a:pt x="2453" y="3107"/>
                    <a:pt x="3421" y="3295"/>
                  </a:cubicBezTo>
                  <a:cubicBezTo>
                    <a:pt x="4389" y="3484"/>
                    <a:pt x="5383" y="3647"/>
                    <a:pt x="6389" y="3761"/>
                  </a:cubicBezTo>
                  <a:cubicBezTo>
                    <a:pt x="7395" y="3874"/>
                    <a:pt x="8426" y="3949"/>
                    <a:pt x="9457" y="3987"/>
                  </a:cubicBezTo>
                  <a:cubicBezTo>
                    <a:pt x="9972" y="4012"/>
                    <a:pt x="10488" y="4012"/>
                    <a:pt x="11004" y="4012"/>
                  </a:cubicBezTo>
                  <a:cubicBezTo>
                    <a:pt x="11519" y="4012"/>
                    <a:pt x="12035" y="3987"/>
                    <a:pt x="12563" y="3949"/>
                  </a:cubicBezTo>
                  <a:cubicBezTo>
                    <a:pt x="14625" y="3849"/>
                    <a:pt x="16687" y="3610"/>
                    <a:pt x="18724" y="3245"/>
                  </a:cubicBezTo>
                  <a:cubicBezTo>
                    <a:pt x="19743" y="3082"/>
                    <a:pt x="20749" y="2893"/>
                    <a:pt x="21793" y="2767"/>
                  </a:cubicBezTo>
                  <a:cubicBezTo>
                    <a:pt x="22290" y="2706"/>
                    <a:pt x="22793" y="2674"/>
                    <a:pt x="23298" y="2674"/>
                  </a:cubicBezTo>
                  <a:cubicBezTo>
                    <a:pt x="23827" y="2674"/>
                    <a:pt x="24358" y="2709"/>
                    <a:pt x="24886" y="2780"/>
                  </a:cubicBezTo>
                  <a:cubicBezTo>
                    <a:pt x="24431" y="2724"/>
                    <a:pt x="23977" y="2698"/>
                    <a:pt x="23523" y="2698"/>
                  </a:cubicBezTo>
                  <a:cubicBezTo>
                    <a:pt x="22948" y="2698"/>
                    <a:pt x="22375" y="2740"/>
                    <a:pt x="21805" y="2818"/>
                  </a:cubicBezTo>
                  <a:cubicBezTo>
                    <a:pt x="20774" y="2956"/>
                    <a:pt x="19768" y="3157"/>
                    <a:pt x="18750" y="3333"/>
                  </a:cubicBezTo>
                  <a:cubicBezTo>
                    <a:pt x="16712" y="3710"/>
                    <a:pt x="14638" y="3949"/>
                    <a:pt x="12563" y="4062"/>
                  </a:cubicBezTo>
                  <a:cubicBezTo>
                    <a:pt x="12035" y="4088"/>
                    <a:pt x="11519" y="4100"/>
                    <a:pt x="10991" y="4113"/>
                  </a:cubicBezTo>
                  <a:cubicBezTo>
                    <a:pt x="10849" y="4116"/>
                    <a:pt x="10709" y="4118"/>
                    <a:pt x="10569" y="4118"/>
                  </a:cubicBezTo>
                  <a:cubicBezTo>
                    <a:pt x="10186" y="4118"/>
                    <a:pt x="9809" y="4106"/>
                    <a:pt x="9432" y="4088"/>
                  </a:cubicBezTo>
                  <a:cubicBezTo>
                    <a:pt x="8388" y="4050"/>
                    <a:pt x="7357" y="3974"/>
                    <a:pt x="6351" y="3836"/>
                  </a:cubicBezTo>
                  <a:cubicBezTo>
                    <a:pt x="4402" y="3610"/>
                    <a:pt x="2465" y="3195"/>
                    <a:pt x="579" y="2616"/>
                  </a:cubicBezTo>
                  <a:close/>
                  <a:moveTo>
                    <a:pt x="20475" y="291"/>
                  </a:moveTo>
                  <a:cubicBezTo>
                    <a:pt x="20713" y="291"/>
                    <a:pt x="20837" y="303"/>
                    <a:pt x="20837" y="303"/>
                  </a:cubicBezTo>
                  <a:cubicBezTo>
                    <a:pt x="20259" y="516"/>
                    <a:pt x="19856" y="1057"/>
                    <a:pt x="19818" y="1673"/>
                  </a:cubicBezTo>
                  <a:cubicBezTo>
                    <a:pt x="20491" y="681"/>
                    <a:pt x="21330" y="435"/>
                    <a:pt x="22156" y="435"/>
                  </a:cubicBezTo>
                  <a:cubicBezTo>
                    <a:pt x="22534" y="435"/>
                    <a:pt x="22909" y="486"/>
                    <a:pt x="23264" y="541"/>
                  </a:cubicBezTo>
                  <a:cubicBezTo>
                    <a:pt x="24396" y="718"/>
                    <a:pt x="24974" y="1158"/>
                    <a:pt x="24974" y="1158"/>
                  </a:cubicBezTo>
                  <a:cubicBezTo>
                    <a:pt x="23918" y="1221"/>
                    <a:pt x="22686" y="1698"/>
                    <a:pt x="22686" y="1698"/>
                  </a:cubicBezTo>
                  <a:cubicBezTo>
                    <a:pt x="22686" y="1698"/>
                    <a:pt x="23473" y="1604"/>
                    <a:pt x="24366" y="1604"/>
                  </a:cubicBezTo>
                  <a:cubicBezTo>
                    <a:pt x="25229" y="1604"/>
                    <a:pt x="26189" y="1692"/>
                    <a:pt x="26634" y="2038"/>
                  </a:cubicBezTo>
                  <a:cubicBezTo>
                    <a:pt x="27514" y="2717"/>
                    <a:pt x="28470" y="2893"/>
                    <a:pt x="28495" y="3371"/>
                  </a:cubicBezTo>
                  <a:cubicBezTo>
                    <a:pt x="28495" y="3383"/>
                    <a:pt x="28495" y="3396"/>
                    <a:pt x="28495" y="3409"/>
                  </a:cubicBezTo>
                  <a:cubicBezTo>
                    <a:pt x="28470" y="3924"/>
                    <a:pt x="28093" y="4150"/>
                    <a:pt x="26923" y="4251"/>
                  </a:cubicBezTo>
                  <a:cubicBezTo>
                    <a:pt x="26194" y="4326"/>
                    <a:pt x="25490" y="4528"/>
                    <a:pt x="24823" y="4855"/>
                  </a:cubicBezTo>
                  <a:cubicBezTo>
                    <a:pt x="23577" y="4370"/>
                    <a:pt x="22120" y="4276"/>
                    <a:pt x="21175" y="4276"/>
                  </a:cubicBezTo>
                  <a:cubicBezTo>
                    <a:pt x="20576" y="4276"/>
                    <a:pt x="20183" y="4314"/>
                    <a:pt x="20183" y="4314"/>
                  </a:cubicBezTo>
                  <a:cubicBezTo>
                    <a:pt x="20195" y="4314"/>
                    <a:pt x="20208" y="4314"/>
                    <a:pt x="20220" y="4314"/>
                  </a:cubicBezTo>
                  <a:cubicBezTo>
                    <a:pt x="22083" y="4314"/>
                    <a:pt x="24106" y="5257"/>
                    <a:pt x="24106" y="5257"/>
                  </a:cubicBezTo>
                  <a:cubicBezTo>
                    <a:pt x="24106" y="5257"/>
                    <a:pt x="22937" y="5270"/>
                    <a:pt x="22082" y="5332"/>
                  </a:cubicBezTo>
                  <a:cubicBezTo>
                    <a:pt x="21241" y="5393"/>
                    <a:pt x="19311" y="6341"/>
                    <a:pt x="18106" y="6341"/>
                  </a:cubicBezTo>
                  <a:cubicBezTo>
                    <a:pt x="18068" y="6341"/>
                    <a:pt x="18031" y="6340"/>
                    <a:pt x="17995" y="6338"/>
                  </a:cubicBezTo>
                  <a:cubicBezTo>
                    <a:pt x="16813" y="6276"/>
                    <a:pt x="13255" y="5370"/>
                    <a:pt x="13254" y="5370"/>
                  </a:cubicBezTo>
                  <a:lnTo>
                    <a:pt x="13254" y="5370"/>
                  </a:lnTo>
                  <a:lnTo>
                    <a:pt x="16235" y="6477"/>
                  </a:lnTo>
                  <a:cubicBezTo>
                    <a:pt x="16235" y="6477"/>
                    <a:pt x="15767" y="6544"/>
                    <a:pt x="14900" y="6544"/>
                  </a:cubicBezTo>
                  <a:cubicBezTo>
                    <a:pt x="14013" y="6544"/>
                    <a:pt x="12707" y="6474"/>
                    <a:pt x="11054" y="6188"/>
                  </a:cubicBezTo>
                  <a:cubicBezTo>
                    <a:pt x="8262" y="5710"/>
                    <a:pt x="8174" y="4930"/>
                    <a:pt x="5974" y="3987"/>
                  </a:cubicBezTo>
                  <a:lnTo>
                    <a:pt x="5974" y="3987"/>
                  </a:lnTo>
                  <a:cubicBezTo>
                    <a:pt x="6213" y="4025"/>
                    <a:pt x="6451" y="4050"/>
                    <a:pt x="6703" y="4075"/>
                  </a:cubicBezTo>
                  <a:cubicBezTo>
                    <a:pt x="6942" y="4100"/>
                    <a:pt x="7218" y="4138"/>
                    <a:pt x="7483" y="4150"/>
                  </a:cubicBezTo>
                  <a:lnTo>
                    <a:pt x="8275" y="4226"/>
                  </a:lnTo>
                  <a:cubicBezTo>
                    <a:pt x="8539" y="4238"/>
                    <a:pt x="8815" y="4251"/>
                    <a:pt x="9080" y="4264"/>
                  </a:cubicBezTo>
                  <a:lnTo>
                    <a:pt x="9482" y="4276"/>
                  </a:lnTo>
                  <a:lnTo>
                    <a:pt x="9884" y="4276"/>
                  </a:lnTo>
                  <a:lnTo>
                    <a:pt x="10689" y="4289"/>
                  </a:lnTo>
                  <a:lnTo>
                    <a:pt x="11506" y="4276"/>
                  </a:lnTo>
                  <a:cubicBezTo>
                    <a:pt x="11771" y="4276"/>
                    <a:pt x="12047" y="4264"/>
                    <a:pt x="12311" y="4251"/>
                  </a:cubicBezTo>
                  <a:lnTo>
                    <a:pt x="13116" y="4213"/>
                  </a:lnTo>
                  <a:cubicBezTo>
                    <a:pt x="13393" y="4188"/>
                    <a:pt x="13657" y="4163"/>
                    <a:pt x="13921" y="4150"/>
                  </a:cubicBezTo>
                  <a:lnTo>
                    <a:pt x="14323" y="4113"/>
                  </a:lnTo>
                  <a:lnTo>
                    <a:pt x="14726" y="4075"/>
                  </a:lnTo>
                  <a:cubicBezTo>
                    <a:pt x="14990" y="4037"/>
                    <a:pt x="15266" y="4012"/>
                    <a:pt x="15530" y="3987"/>
                  </a:cubicBezTo>
                  <a:cubicBezTo>
                    <a:pt x="16599" y="3861"/>
                    <a:pt x="17643" y="3685"/>
                    <a:pt x="18687" y="3509"/>
                  </a:cubicBezTo>
                  <a:cubicBezTo>
                    <a:pt x="19730" y="3333"/>
                    <a:pt x="20749" y="3132"/>
                    <a:pt x="21780" y="2994"/>
                  </a:cubicBezTo>
                  <a:cubicBezTo>
                    <a:pt x="22508" y="2904"/>
                    <a:pt x="23235" y="2859"/>
                    <a:pt x="23963" y="2859"/>
                  </a:cubicBezTo>
                  <a:cubicBezTo>
                    <a:pt x="24254" y="2859"/>
                    <a:pt x="24545" y="2866"/>
                    <a:pt x="24836" y="2880"/>
                  </a:cubicBezTo>
                  <a:cubicBezTo>
                    <a:pt x="24849" y="2883"/>
                    <a:pt x="24861" y="2884"/>
                    <a:pt x="24874" y="2884"/>
                  </a:cubicBezTo>
                  <a:cubicBezTo>
                    <a:pt x="24932" y="2884"/>
                    <a:pt x="24983" y="2859"/>
                    <a:pt x="25024" y="2818"/>
                  </a:cubicBezTo>
                  <a:cubicBezTo>
                    <a:pt x="25062" y="2767"/>
                    <a:pt x="25024" y="2704"/>
                    <a:pt x="24936" y="2679"/>
                  </a:cubicBezTo>
                  <a:cubicBezTo>
                    <a:pt x="24408" y="2566"/>
                    <a:pt x="23868" y="2516"/>
                    <a:pt x="23327" y="2516"/>
                  </a:cubicBezTo>
                  <a:cubicBezTo>
                    <a:pt x="22774" y="2516"/>
                    <a:pt x="22220" y="2553"/>
                    <a:pt x="21680" y="2616"/>
                  </a:cubicBezTo>
                  <a:cubicBezTo>
                    <a:pt x="20611" y="2755"/>
                    <a:pt x="19567" y="2943"/>
                    <a:pt x="18536" y="3119"/>
                  </a:cubicBezTo>
                  <a:cubicBezTo>
                    <a:pt x="17505" y="3283"/>
                    <a:pt x="16474" y="3446"/>
                    <a:pt x="15430" y="3559"/>
                  </a:cubicBezTo>
                  <a:cubicBezTo>
                    <a:pt x="14386" y="3673"/>
                    <a:pt x="13342" y="3748"/>
                    <a:pt x="12299" y="3798"/>
                  </a:cubicBezTo>
                  <a:cubicBezTo>
                    <a:pt x="12035" y="3811"/>
                    <a:pt x="11771" y="3811"/>
                    <a:pt x="11506" y="3824"/>
                  </a:cubicBezTo>
                  <a:lnTo>
                    <a:pt x="10727" y="3836"/>
                  </a:lnTo>
                  <a:lnTo>
                    <a:pt x="9935" y="3824"/>
                  </a:lnTo>
                  <a:lnTo>
                    <a:pt x="9545" y="3824"/>
                  </a:lnTo>
                  <a:lnTo>
                    <a:pt x="9155" y="3798"/>
                  </a:lnTo>
                  <a:cubicBezTo>
                    <a:pt x="8124" y="3761"/>
                    <a:pt x="7093" y="3673"/>
                    <a:pt x="6087" y="3547"/>
                  </a:cubicBezTo>
                  <a:cubicBezTo>
                    <a:pt x="5697" y="3497"/>
                    <a:pt x="5295" y="3434"/>
                    <a:pt x="4917" y="3383"/>
                  </a:cubicBezTo>
                  <a:cubicBezTo>
                    <a:pt x="5420" y="3157"/>
                    <a:pt x="6489" y="2679"/>
                    <a:pt x="7156" y="2478"/>
                  </a:cubicBezTo>
                  <a:cubicBezTo>
                    <a:pt x="7952" y="2220"/>
                    <a:pt x="8414" y="2133"/>
                    <a:pt x="8848" y="2133"/>
                  </a:cubicBezTo>
                  <a:cubicBezTo>
                    <a:pt x="9092" y="2133"/>
                    <a:pt x="9327" y="2161"/>
                    <a:pt x="9608" y="2201"/>
                  </a:cubicBezTo>
                  <a:cubicBezTo>
                    <a:pt x="9721" y="2218"/>
                    <a:pt x="9844" y="2225"/>
                    <a:pt x="9971" y="2225"/>
                  </a:cubicBezTo>
                  <a:cubicBezTo>
                    <a:pt x="10705" y="2225"/>
                    <a:pt x="11582" y="1988"/>
                    <a:pt x="11582" y="1988"/>
                  </a:cubicBezTo>
                  <a:lnTo>
                    <a:pt x="11582" y="1988"/>
                  </a:lnTo>
                  <a:cubicBezTo>
                    <a:pt x="10827" y="2453"/>
                    <a:pt x="9985" y="2780"/>
                    <a:pt x="9117" y="2956"/>
                  </a:cubicBezTo>
                  <a:cubicBezTo>
                    <a:pt x="10790" y="2893"/>
                    <a:pt x="12764" y="2038"/>
                    <a:pt x="14021" y="1573"/>
                  </a:cubicBezTo>
                  <a:cubicBezTo>
                    <a:pt x="14851" y="1271"/>
                    <a:pt x="15732" y="1082"/>
                    <a:pt x="16612" y="1019"/>
                  </a:cubicBezTo>
                  <a:lnTo>
                    <a:pt x="16612" y="1019"/>
                  </a:lnTo>
                  <a:cubicBezTo>
                    <a:pt x="16297" y="1673"/>
                    <a:pt x="15266" y="2528"/>
                    <a:pt x="15266" y="2528"/>
                  </a:cubicBezTo>
                  <a:cubicBezTo>
                    <a:pt x="17215" y="1736"/>
                    <a:pt x="17077" y="705"/>
                    <a:pt x="18536" y="466"/>
                  </a:cubicBezTo>
                  <a:cubicBezTo>
                    <a:pt x="19438" y="320"/>
                    <a:pt x="20098" y="291"/>
                    <a:pt x="20475" y="291"/>
                  </a:cubicBezTo>
                  <a:close/>
                  <a:moveTo>
                    <a:pt x="18863" y="1"/>
                  </a:moveTo>
                  <a:lnTo>
                    <a:pt x="18724" y="39"/>
                  </a:lnTo>
                  <a:cubicBezTo>
                    <a:pt x="18636" y="64"/>
                    <a:pt x="18511" y="101"/>
                    <a:pt x="18360" y="152"/>
                  </a:cubicBezTo>
                  <a:cubicBezTo>
                    <a:pt x="18209" y="202"/>
                    <a:pt x="18058" y="277"/>
                    <a:pt x="17882" y="353"/>
                  </a:cubicBezTo>
                  <a:cubicBezTo>
                    <a:pt x="17718" y="428"/>
                    <a:pt x="17568" y="529"/>
                    <a:pt x="17404" y="630"/>
                  </a:cubicBezTo>
                  <a:cubicBezTo>
                    <a:pt x="17241" y="730"/>
                    <a:pt x="17127" y="856"/>
                    <a:pt x="17002" y="956"/>
                  </a:cubicBezTo>
                  <a:lnTo>
                    <a:pt x="16977" y="994"/>
                  </a:lnTo>
                  <a:cubicBezTo>
                    <a:pt x="16964" y="944"/>
                    <a:pt x="16939" y="894"/>
                    <a:pt x="16901" y="868"/>
                  </a:cubicBezTo>
                  <a:cubicBezTo>
                    <a:pt x="16825" y="825"/>
                    <a:pt x="16739" y="791"/>
                    <a:pt x="16652" y="791"/>
                  </a:cubicBezTo>
                  <a:cubicBezTo>
                    <a:pt x="16638" y="791"/>
                    <a:pt x="16625" y="791"/>
                    <a:pt x="16612" y="793"/>
                  </a:cubicBezTo>
                  <a:cubicBezTo>
                    <a:pt x="15669" y="868"/>
                    <a:pt x="14738" y="1070"/>
                    <a:pt x="13858" y="1384"/>
                  </a:cubicBezTo>
                  <a:lnTo>
                    <a:pt x="13342" y="1585"/>
                  </a:lnTo>
                  <a:lnTo>
                    <a:pt x="12965" y="1724"/>
                  </a:lnTo>
                  <a:cubicBezTo>
                    <a:pt x="13154" y="1623"/>
                    <a:pt x="13330" y="1522"/>
                    <a:pt x="13518" y="1434"/>
                  </a:cubicBezTo>
                  <a:cubicBezTo>
                    <a:pt x="13720" y="1321"/>
                    <a:pt x="13933" y="1221"/>
                    <a:pt x="14160" y="1145"/>
                  </a:cubicBezTo>
                  <a:cubicBezTo>
                    <a:pt x="14323" y="1082"/>
                    <a:pt x="14487" y="1032"/>
                    <a:pt x="14663" y="994"/>
                  </a:cubicBezTo>
                  <a:cubicBezTo>
                    <a:pt x="14726" y="969"/>
                    <a:pt x="14776" y="969"/>
                    <a:pt x="14814" y="956"/>
                  </a:cubicBezTo>
                  <a:lnTo>
                    <a:pt x="14864" y="944"/>
                  </a:lnTo>
                  <a:lnTo>
                    <a:pt x="14650" y="944"/>
                  </a:lnTo>
                  <a:cubicBezTo>
                    <a:pt x="14462" y="956"/>
                    <a:pt x="14273" y="982"/>
                    <a:pt x="14084" y="1032"/>
                  </a:cubicBezTo>
                  <a:cubicBezTo>
                    <a:pt x="13833" y="1095"/>
                    <a:pt x="13594" y="1183"/>
                    <a:pt x="13355" y="1271"/>
                  </a:cubicBezTo>
                  <a:cubicBezTo>
                    <a:pt x="13103" y="1384"/>
                    <a:pt x="12852" y="1510"/>
                    <a:pt x="12613" y="1635"/>
                  </a:cubicBezTo>
                  <a:cubicBezTo>
                    <a:pt x="12362" y="1761"/>
                    <a:pt x="12148" y="1900"/>
                    <a:pt x="11934" y="2013"/>
                  </a:cubicBezTo>
                  <a:cubicBezTo>
                    <a:pt x="11947" y="1988"/>
                    <a:pt x="11947" y="1975"/>
                    <a:pt x="11947" y="1950"/>
                  </a:cubicBezTo>
                  <a:cubicBezTo>
                    <a:pt x="11947" y="1912"/>
                    <a:pt x="11921" y="1874"/>
                    <a:pt x="11884" y="1849"/>
                  </a:cubicBezTo>
                  <a:cubicBezTo>
                    <a:pt x="11805" y="1788"/>
                    <a:pt x="11701" y="1757"/>
                    <a:pt x="11598" y="1757"/>
                  </a:cubicBezTo>
                  <a:cubicBezTo>
                    <a:pt x="11554" y="1757"/>
                    <a:pt x="11510" y="1763"/>
                    <a:pt x="11469" y="1774"/>
                  </a:cubicBezTo>
                  <a:cubicBezTo>
                    <a:pt x="11219" y="1847"/>
                    <a:pt x="10557" y="1997"/>
                    <a:pt x="10029" y="1997"/>
                  </a:cubicBezTo>
                  <a:cubicBezTo>
                    <a:pt x="9919" y="1997"/>
                    <a:pt x="9814" y="1990"/>
                    <a:pt x="9721" y="1975"/>
                  </a:cubicBezTo>
                  <a:cubicBezTo>
                    <a:pt x="9408" y="1927"/>
                    <a:pt x="9142" y="1899"/>
                    <a:pt x="8876" y="1899"/>
                  </a:cubicBezTo>
                  <a:cubicBezTo>
                    <a:pt x="8370" y="1899"/>
                    <a:pt x="7862" y="2001"/>
                    <a:pt x="7030" y="2264"/>
                  </a:cubicBezTo>
                  <a:cubicBezTo>
                    <a:pt x="6791" y="2340"/>
                    <a:pt x="6502" y="2453"/>
                    <a:pt x="6200" y="2566"/>
                  </a:cubicBezTo>
                  <a:cubicBezTo>
                    <a:pt x="6301" y="2491"/>
                    <a:pt x="6389" y="2415"/>
                    <a:pt x="6464" y="2340"/>
                  </a:cubicBezTo>
                  <a:cubicBezTo>
                    <a:pt x="6552" y="2252"/>
                    <a:pt x="6615" y="2164"/>
                    <a:pt x="6665" y="2101"/>
                  </a:cubicBezTo>
                  <a:lnTo>
                    <a:pt x="6728" y="2013"/>
                  </a:lnTo>
                  <a:lnTo>
                    <a:pt x="6728" y="2013"/>
                  </a:lnTo>
                  <a:lnTo>
                    <a:pt x="6602" y="2088"/>
                  </a:lnTo>
                  <a:cubicBezTo>
                    <a:pt x="6539" y="2138"/>
                    <a:pt x="6439" y="2201"/>
                    <a:pt x="6313" y="2277"/>
                  </a:cubicBezTo>
                  <a:cubicBezTo>
                    <a:pt x="6175" y="2352"/>
                    <a:pt x="6049" y="2440"/>
                    <a:pt x="5886" y="2528"/>
                  </a:cubicBezTo>
                  <a:cubicBezTo>
                    <a:pt x="5722" y="2616"/>
                    <a:pt x="5559" y="2717"/>
                    <a:pt x="5383" y="2805"/>
                  </a:cubicBezTo>
                  <a:cubicBezTo>
                    <a:pt x="5207" y="2893"/>
                    <a:pt x="5030" y="2981"/>
                    <a:pt x="4854" y="3056"/>
                  </a:cubicBezTo>
                  <a:cubicBezTo>
                    <a:pt x="4678" y="3132"/>
                    <a:pt x="4527" y="3220"/>
                    <a:pt x="4377" y="3270"/>
                  </a:cubicBezTo>
                  <a:cubicBezTo>
                    <a:pt x="3962" y="3195"/>
                    <a:pt x="3534" y="3119"/>
                    <a:pt x="3119" y="3031"/>
                  </a:cubicBezTo>
                  <a:cubicBezTo>
                    <a:pt x="2138" y="2830"/>
                    <a:pt x="1170" y="2616"/>
                    <a:pt x="202" y="2403"/>
                  </a:cubicBezTo>
                  <a:cubicBezTo>
                    <a:pt x="188" y="2399"/>
                    <a:pt x="174" y="2398"/>
                    <a:pt x="159" y="2398"/>
                  </a:cubicBezTo>
                  <a:cubicBezTo>
                    <a:pt x="120" y="2398"/>
                    <a:pt x="78" y="2409"/>
                    <a:pt x="51" y="2428"/>
                  </a:cubicBezTo>
                  <a:cubicBezTo>
                    <a:pt x="1" y="2465"/>
                    <a:pt x="13" y="2516"/>
                    <a:pt x="63" y="2541"/>
                  </a:cubicBezTo>
                  <a:cubicBezTo>
                    <a:pt x="969" y="2931"/>
                    <a:pt x="1899" y="3220"/>
                    <a:pt x="2855" y="3434"/>
                  </a:cubicBezTo>
                  <a:cubicBezTo>
                    <a:pt x="3459" y="3572"/>
                    <a:pt x="4075" y="3685"/>
                    <a:pt x="4704" y="3786"/>
                  </a:cubicBezTo>
                  <a:lnTo>
                    <a:pt x="4817" y="3849"/>
                  </a:lnTo>
                  <a:cubicBezTo>
                    <a:pt x="5018" y="3937"/>
                    <a:pt x="5219" y="4050"/>
                    <a:pt x="5420" y="4176"/>
                  </a:cubicBezTo>
                  <a:cubicBezTo>
                    <a:pt x="5571" y="4276"/>
                    <a:pt x="5735" y="4389"/>
                    <a:pt x="5873" y="4515"/>
                  </a:cubicBezTo>
                  <a:cubicBezTo>
                    <a:pt x="5948" y="4565"/>
                    <a:pt x="5999" y="4616"/>
                    <a:pt x="6049" y="4653"/>
                  </a:cubicBezTo>
                  <a:cubicBezTo>
                    <a:pt x="6099" y="4691"/>
                    <a:pt x="6137" y="4729"/>
                    <a:pt x="6175" y="4779"/>
                  </a:cubicBezTo>
                  <a:lnTo>
                    <a:pt x="6288" y="4880"/>
                  </a:lnTo>
                  <a:lnTo>
                    <a:pt x="6288" y="4880"/>
                  </a:lnTo>
                  <a:lnTo>
                    <a:pt x="6238" y="4754"/>
                  </a:lnTo>
                  <a:cubicBezTo>
                    <a:pt x="6213" y="4704"/>
                    <a:pt x="6187" y="4666"/>
                    <a:pt x="6162" y="4616"/>
                  </a:cubicBezTo>
                  <a:cubicBezTo>
                    <a:pt x="6124" y="4565"/>
                    <a:pt x="6087" y="4503"/>
                    <a:pt x="6049" y="4452"/>
                  </a:cubicBezTo>
                  <a:cubicBezTo>
                    <a:pt x="5999" y="4389"/>
                    <a:pt x="5936" y="4326"/>
                    <a:pt x="5873" y="4264"/>
                  </a:cubicBezTo>
                  <a:lnTo>
                    <a:pt x="5873" y="4264"/>
                  </a:lnTo>
                  <a:cubicBezTo>
                    <a:pt x="5999" y="4352"/>
                    <a:pt x="6124" y="4452"/>
                    <a:pt x="6275" y="4565"/>
                  </a:cubicBezTo>
                  <a:cubicBezTo>
                    <a:pt x="6414" y="4679"/>
                    <a:pt x="6602" y="4804"/>
                    <a:pt x="6778" y="4930"/>
                  </a:cubicBezTo>
                  <a:cubicBezTo>
                    <a:pt x="6942" y="5068"/>
                    <a:pt x="7143" y="5182"/>
                    <a:pt x="7307" y="5295"/>
                  </a:cubicBezTo>
                  <a:cubicBezTo>
                    <a:pt x="7470" y="5408"/>
                    <a:pt x="7633" y="5521"/>
                    <a:pt x="7772" y="5609"/>
                  </a:cubicBezTo>
                  <a:lnTo>
                    <a:pt x="8124" y="5823"/>
                  </a:lnTo>
                  <a:lnTo>
                    <a:pt x="8262" y="5898"/>
                  </a:lnTo>
                  <a:lnTo>
                    <a:pt x="8174" y="5798"/>
                  </a:lnTo>
                  <a:lnTo>
                    <a:pt x="7935" y="5534"/>
                  </a:lnTo>
                  <a:lnTo>
                    <a:pt x="7948" y="5546"/>
                  </a:lnTo>
                  <a:cubicBezTo>
                    <a:pt x="8224" y="5697"/>
                    <a:pt x="8501" y="5861"/>
                    <a:pt x="8778" y="6012"/>
                  </a:cubicBezTo>
                  <a:cubicBezTo>
                    <a:pt x="9029" y="6150"/>
                    <a:pt x="9306" y="6263"/>
                    <a:pt x="9583" y="6364"/>
                  </a:cubicBezTo>
                  <a:cubicBezTo>
                    <a:pt x="9796" y="6426"/>
                    <a:pt x="10010" y="6489"/>
                    <a:pt x="10224" y="6527"/>
                  </a:cubicBezTo>
                  <a:cubicBezTo>
                    <a:pt x="10312" y="6552"/>
                    <a:pt x="10375" y="6552"/>
                    <a:pt x="10425" y="6565"/>
                  </a:cubicBezTo>
                  <a:lnTo>
                    <a:pt x="10488" y="6565"/>
                  </a:lnTo>
                  <a:lnTo>
                    <a:pt x="10425" y="6552"/>
                  </a:lnTo>
                  <a:cubicBezTo>
                    <a:pt x="10387" y="6540"/>
                    <a:pt x="10324" y="6515"/>
                    <a:pt x="10262" y="6489"/>
                  </a:cubicBezTo>
                  <a:cubicBezTo>
                    <a:pt x="10060" y="6426"/>
                    <a:pt x="9872" y="6351"/>
                    <a:pt x="9696" y="6263"/>
                  </a:cubicBezTo>
                  <a:cubicBezTo>
                    <a:pt x="9457" y="6150"/>
                    <a:pt x="9218" y="6024"/>
                    <a:pt x="9004" y="5886"/>
                  </a:cubicBezTo>
                  <a:lnTo>
                    <a:pt x="9004" y="5886"/>
                  </a:lnTo>
                  <a:cubicBezTo>
                    <a:pt x="9633" y="6112"/>
                    <a:pt x="10274" y="6288"/>
                    <a:pt x="10941" y="6389"/>
                  </a:cubicBezTo>
                  <a:cubicBezTo>
                    <a:pt x="12612" y="6681"/>
                    <a:pt x="13940" y="6755"/>
                    <a:pt x="14856" y="6755"/>
                  </a:cubicBezTo>
                  <a:cubicBezTo>
                    <a:pt x="15752" y="6755"/>
                    <a:pt x="16254" y="6684"/>
                    <a:pt x="16297" y="6678"/>
                  </a:cubicBezTo>
                  <a:cubicBezTo>
                    <a:pt x="16411" y="6678"/>
                    <a:pt x="16511" y="6603"/>
                    <a:pt x="16574" y="6502"/>
                  </a:cubicBezTo>
                  <a:cubicBezTo>
                    <a:pt x="16574" y="6489"/>
                    <a:pt x="16574" y="6464"/>
                    <a:pt x="16574" y="6452"/>
                  </a:cubicBezTo>
                  <a:cubicBezTo>
                    <a:pt x="16574" y="6426"/>
                    <a:pt x="16562" y="6401"/>
                    <a:pt x="16549" y="6389"/>
                  </a:cubicBezTo>
                  <a:lnTo>
                    <a:pt x="16549" y="6389"/>
                  </a:lnTo>
                  <a:lnTo>
                    <a:pt x="16800" y="6452"/>
                  </a:lnTo>
                  <a:cubicBezTo>
                    <a:pt x="17090" y="6502"/>
                    <a:pt x="17379" y="6552"/>
                    <a:pt x="17656" y="6590"/>
                  </a:cubicBezTo>
                  <a:cubicBezTo>
                    <a:pt x="17932" y="6628"/>
                    <a:pt x="18196" y="6653"/>
                    <a:pt x="18423" y="6665"/>
                  </a:cubicBezTo>
                  <a:cubicBezTo>
                    <a:pt x="18649" y="6691"/>
                    <a:pt x="18838" y="6691"/>
                    <a:pt x="18976" y="6691"/>
                  </a:cubicBezTo>
                  <a:lnTo>
                    <a:pt x="19190" y="6691"/>
                  </a:lnTo>
                  <a:lnTo>
                    <a:pt x="18989" y="6653"/>
                  </a:lnTo>
                  <a:cubicBezTo>
                    <a:pt x="18875" y="6628"/>
                    <a:pt x="18699" y="6590"/>
                    <a:pt x="18486" y="6552"/>
                  </a:cubicBezTo>
                  <a:lnTo>
                    <a:pt x="18423" y="6540"/>
                  </a:lnTo>
                  <a:cubicBezTo>
                    <a:pt x="19152" y="6464"/>
                    <a:pt x="19982" y="6188"/>
                    <a:pt x="20724" y="5936"/>
                  </a:cubicBezTo>
                  <a:cubicBezTo>
                    <a:pt x="21277" y="5747"/>
                    <a:pt x="21830" y="5559"/>
                    <a:pt x="22120" y="5546"/>
                  </a:cubicBezTo>
                  <a:cubicBezTo>
                    <a:pt x="22950" y="5483"/>
                    <a:pt x="24094" y="5471"/>
                    <a:pt x="24106" y="5471"/>
                  </a:cubicBezTo>
                  <a:cubicBezTo>
                    <a:pt x="24245" y="5471"/>
                    <a:pt x="24371" y="5421"/>
                    <a:pt x="24446" y="5320"/>
                  </a:cubicBezTo>
                  <a:cubicBezTo>
                    <a:pt x="24459" y="5295"/>
                    <a:pt x="24471" y="5270"/>
                    <a:pt x="24471" y="5232"/>
                  </a:cubicBezTo>
                  <a:cubicBezTo>
                    <a:pt x="24459" y="5156"/>
                    <a:pt x="24408" y="5106"/>
                    <a:pt x="24345" y="5081"/>
                  </a:cubicBezTo>
                  <a:cubicBezTo>
                    <a:pt x="23981" y="4918"/>
                    <a:pt x="23616" y="4779"/>
                    <a:pt x="23239" y="4653"/>
                  </a:cubicBezTo>
                  <a:lnTo>
                    <a:pt x="23239" y="4653"/>
                  </a:lnTo>
                  <a:cubicBezTo>
                    <a:pt x="23314" y="4666"/>
                    <a:pt x="23402" y="4679"/>
                    <a:pt x="23478" y="4691"/>
                  </a:cubicBezTo>
                  <a:lnTo>
                    <a:pt x="23541" y="4716"/>
                  </a:lnTo>
                  <a:cubicBezTo>
                    <a:pt x="23704" y="4767"/>
                    <a:pt x="23880" y="4817"/>
                    <a:pt x="24044" y="4867"/>
                  </a:cubicBezTo>
                  <a:cubicBezTo>
                    <a:pt x="24207" y="4918"/>
                    <a:pt x="24383" y="4968"/>
                    <a:pt x="24534" y="5018"/>
                  </a:cubicBezTo>
                  <a:cubicBezTo>
                    <a:pt x="24697" y="5068"/>
                    <a:pt x="24848" y="5094"/>
                    <a:pt x="24974" y="5144"/>
                  </a:cubicBezTo>
                  <a:cubicBezTo>
                    <a:pt x="25100" y="5182"/>
                    <a:pt x="25226" y="5207"/>
                    <a:pt x="25288" y="5219"/>
                  </a:cubicBezTo>
                  <a:lnTo>
                    <a:pt x="25414" y="5257"/>
                  </a:lnTo>
                  <a:lnTo>
                    <a:pt x="25414" y="5257"/>
                  </a:lnTo>
                  <a:lnTo>
                    <a:pt x="25339" y="5194"/>
                  </a:lnTo>
                  <a:cubicBezTo>
                    <a:pt x="25276" y="5156"/>
                    <a:pt x="25188" y="5106"/>
                    <a:pt x="25087" y="5031"/>
                  </a:cubicBezTo>
                  <a:lnTo>
                    <a:pt x="25037" y="5006"/>
                  </a:lnTo>
                  <a:lnTo>
                    <a:pt x="25050" y="5006"/>
                  </a:lnTo>
                  <a:cubicBezTo>
                    <a:pt x="25653" y="4704"/>
                    <a:pt x="26294" y="4515"/>
                    <a:pt x="26961" y="4452"/>
                  </a:cubicBezTo>
                  <a:cubicBezTo>
                    <a:pt x="28269" y="4339"/>
                    <a:pt x="28822" y="4037"/>
                    <a:pt x="28847" y="3396"/>
                  </a:cubicBezTo>
                  <a:cubicBezTo>
                    <a:pt x="28847" y="3371"/>
                    <a:pt x="28847" y="3358"/>
                    <a:pt x="28847" y="3333"/>
                  </a:cubicBezTo>
                  <a:cubicBezTo>
                    <a:pt x="28835" y="2968"/>
                    <a:pt x="28420" y="2755"/>
                    <a:pt x="27929" y="2503"/>
                  </a:cubicBezTo>
                  <a:cubicBezTo>
                    <a:pt x="27577" y="2327"/>
                    <a:pt x="27238" y="2113"/>
                    <a:pt x="26911" y="1887"/>
                  </a:cubicBezTo>
                  <a:cubicBezTo>
                    <a:pt x="26471" y="1535"/>
                    <a:pt x="25641" y="1409"/>
                    <a:pt x="24823" y="1384"/>
                  </a:cubicBezTo>
                  <a:lnTo>
                    <a:pt x="24999" y="1359"/>
                  </a:lnTo>
                  <a:cubicBezTo>
                    <a:pt x="25112" y="1359"/>
                    <a:pt x="25226" y="1309"/>
                    <a:pt x="25301" y="1233"/>
                  </a:cubicBezTo>
                  <a:cubicBezTo>
                    <a:pt x="25326" y="1208"/>
                    <a:pt x="25339" y="1170"/>
                    <a:pt x="25339" y="1133"/>
                  </a:cubicBezTo>
                  <a:cubicBezTo>
                    <a:pt x="25326" y="1082"/>
                    <a:pt x="25301" y="1032"/>
                    <a:pt x="25263" y="1007"/>
                  </a:cubicBezTo>
                  <a:cubicBezTo>
                    <a:pt x="25238" y="994"/>
                    <a:pt x="24597" y="516"/>
                    <a:pt x="23377" y="328"/>
                  </a:cubicBezTo>
                  <a:cubicBezTo>
                    <a:pt x="22995" y="251"/>
                    <a:pt x="22613" y="215"/>
                    <a:pt x="22227" y="215"/>
                  </a:cubicBezTo>
                  <a:cubicBezTo>
                    <a:pt x="22041" y="215"/>
                    <a:pt x="21855" y="223"/>
                    <a:pt x="21667" y="240"/>
                  </a:cubicBezTo>
                  <a:cubicBezTo>
                    <a:pt x="21717" y="215"/>
                    <a:pt x="21768" y="202"/>
                    <a:pt x="21818" y="177"/>
                  </a:cubicBezTo>
                  <a:cubicBezTo>
                    <a:pt x="21918" y="127"/>
                    <a:pt x="22006" y="89"/>
                    <a:pt x="22069" y="64"/>
                  </a:cubicBezTo>
                  <a:lnTo>
                    <a:pt x="22170" y="13"/>
                  </a:lnTo>
                  <a:lnTo>
                    <a:pt x="22170" y="13"/>
                  </a:lnTo>
                  <a:lnTo>
                    <a:pt x="22044" y="26"/>
                  </a:lnTo>
                  <a:cubicBezTo>
                    <a:pt x="21969" y="39"/>
                    <a:pt x="21868" y="51"/>
                    <a:pt x="21730" y="76"/>
                  </a:cubicBezTo>
                  <a:cubicBezTo>
                    <a:pt x="21604" y="101"/>
                    <a:pt x="21466" y="139"/>
                    <a:pt x="21315" y="189"/>
                  </a:cubicBezTo>
                  <a:lnTo>
                    <a:pt x="21189" y="252"/>
                  </a:lnTo>
                  <a:cubicBezTo>
                    <a:pt x="21126" y="152"/>
                    <a:pt x="21026" y="89"/>
                    <a:pt x="20912" y="89"/>
                  </a:cubicBezTo>
                  <a:cubicBezTo>
                    <a:pt x="20898" y="89"/>
                    <a:pt x="20766" y="78"/>
                    <a:pt x="20525" y="78"/>
                  </a:cubicBezTo>
                  <a:cubicBezTo>
                    <a:pt x="20124" y="78"/>
                    <a:pt x="19424" y="108"/>
                    <a:pt x="18473" y="265"/>
                  </a:cubicBezTo>
                  <a:lnTo>
                    <a:pt x="18435" y="265"/>
                  </a:lnTo>
                  <a:lnTo>
                    <a:pt x="18473" y="240"/>
                  </a:lnTo>
                  <a:cubicBezTo>
                    <a:pt x="18586" y="164"/>
                    <a:pt x="18687" y="114"/>
                    <a:pt x="18762" y="64"/>
                  </a:cubicBezTo>
                  <a:lnTo>
                    <a:pt x="188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35"/>
            <p:cNvSpPr/>
            <p:nvPr/>
          </p:nvSpPr>
          <p:spPr>
            <a:xfrm>
              <a:off x="4757825" y="2117625"/>
              <a:ext cx="110675" cy="39325"/>
            </a:xfrm>
            <a:custGeom>
              <a:avLst/>
              <a:gdLst/>
              <a:ahLst/>
              <a:cxnLst/>
              <a:rect l="l" t="t" r="r" b="b"/>
              <a:pathLst>
                <a:path w="4427" h="1573" extrusionOk="0">
                  <a:moveTo>
                    <a:pt x="0" y="0"/>
                  </a:moveTo>
                  <a:lnTo>
                    <a:pt x="151" y="101"/>
                  </a:lnTo>
                  <a:cubicBezTo>
                    <a:pt x="252" y="164"/>
                    <a:pt x="402" y="239"/>
                    <a:pt x="579" y="340"/>
                  </a:cubicBezTo>
                  <a:cubicBezTo>
                    <a:pt x="767" y="440"/>
                    <a:pt x="993" y="541"/>
                    <a:pt x="1232" y="654"/>
                  </a:cubicBezTo>
                  <a:cubicBezTo>
                    <a:pt x="1471" y="767"/>
                    <a:pt x="1761" y="868"/>
                    <a:pt x="2025" y="969"/>
                  </a:cubicBezTo>
                  <a:cubicBezTo>
                    <a:pt x="2301" y="1069"/>
                    <a:pt x="2603" y="1157"/>
                    <a:pt x="2880" y="1233"/>
                  </a:cubicBezTo>
                  <a:cubicBezTo>
                    <a:pt x="3144" y="1321"/>
                    <a:pt x="3420" y="1384"/>
                    <a:pt x="3647" y="1434"/>
                  </a:cubicBezTo>
                  <a:cubicBezTo>
                    <a:pt x="3873" y="1484"/>
                    <a:pt x="4074" y="1522"/>
                    <a:pt x="4213" y="1547"/>
                  </a:cubicBezTo>
                  <a:lnTo>
                    <a:pt x="4426" y="1572"/>
                  </a:lnTo>
                  <a:lnTo>
                    <a:pt x="4426" y="1572"/>
                  </a:lnTo>
                  <a:lnTo>
                    <a:pt x="4238" y="1497"/>
                  </a:lnTo>
                  <a:cubicBezTo>
                    <a:pt x="4112" y="1459"/>
                    <a:pt x="3949" y="1396"/>
                    <a:pt x="3735" y="1321"/>
                  </a:cubicBezTo>
                  <a:cubicBezTo>
                    <a:pt x="3534" y="1245"/>
                    <a:pt x="3282" y="1170"/>
                    <a:pt x="3031" y="1069"/>
                  </a:cubicBezTo>
                  <a:cubicBezTo>
                    <a:pt x="2767" y="981"/>
                    <a:pt x="2490" y="881"/>
                    <a:pt x="2226" y="780"/>
                  </a:cubicBezTo>
                  <a:cubicBezTo>
                    <a:pt x="1949" y="679"/>
                    <a:pt x="1673" y="591"/>
                    <a:pt x="1408" y="491"/>
                  </a:cubicBezTo>
                  <a:cubicBezTo>
                    <a:pt x="1157" y="403"/>
                    <a:pt x="905" y="315"/>
                    <a:pt x="704" y="239"/>
                  </a:cubicBezTo>
                  <a:cubicBezTo>
                    <a:pt x="490" y="176"/>
                    <a:pt x="314" y="113"/>
                    <a:pt x="189" y="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35"/>
            <p:cNvSpPr/>
            <p:nvPr/>
          </p:nvSpPr>
          <p:spPr>
            <a:xfrm>
              <a:off x="4867525" y="2109450"/>
              <a:ext cx="178275" cy="16375"/>
            </a:xfrm>
            <a:custGeom>
              <a:avLst/>
              <a:gdLst/>
              <a:ahLst/>
              <a:cxnLst/>
              <a:rect l="l" t="t" r="r" b="b"/>
              <a:pathLst>
                <a:path w="7131" h="655" extrusionOk="0">
                  <a:moveTo>
                    <a:pt x="1" y="0"/>
                  </a:moveTo>
                  <a:lnTo>
                    <a:pt x="277" y="88"/>
                  </a:lnTo>
                  <a:lnTo>
                    <a:pt x="428" y="126"/>
                  </a:lnTo>
                  <a:lnTo>
                    <a:pt x="604" y="176"/>
                  </a:lnTo>
                  <a:cubicBezTo>
                    <a:pt x="743" y="202"/>
                    <a:pt x="881" y="239"/>
                    <a:pt x="1044" y="264"/>
                  </a:cubicBezTo>
                  <a:cubicBezTo>
                    <a:pt x="1371" y="327"/>
                    <a:pt x="1774" y="365"/>
                    <a:pt x="2201" y="403"/>
                  </a:cubicBezTo>
                  <a:cubicBezTo>
                    <a:pt x="2629" y="440"/>
                    <a:pt x="3081" y="440"/>
                    <a:pt x="3547" y="453"/>
                  </a:cubicBezTo>
                  <a:cubicBezTo>
                    <a:pt x="3999" y="466"/>
                    <a:pt x="4452" y="453"/>
                    <a:pt x="4880" y="478"/>
                  </a:cubicBezTo>
                  <a:cubicBezTo>
                    <a:pt x="5295" y="503"/>
                    <a:pt x="5697" y="503"/>
                    <a:pt x="6024" y="528"/>
                  </a:cubicBezTo>
                  <a:cubicBezTo>
                    <a:pt x="6187" y="541"/>
                    <a:pt x="6338" y="554"/>
                    <a:pt x="6477" y="566"/>
                  </a:cubicBezTo>
                  <a:cubicBezTo>
                    <a:pt x="6628" y="579"/>
                    <a:pt x="6728" y="591"/>
                    <a:pt x="6829" y="617"/>
                  </a:cubicBezTo>
                  <a:lnTo>
                    <a:pt x="7131" y="654"/>
                  </a:lnTo>
                  <a:lnTo>
                    <a:pt x="6854" y="566"/>
                  </a:lnTo>
                  <a:cubicBezTo>
                    <a:pt x="6766" y="541"/>
                    <a:pt x="6653" y="516"/>
                    <a:pt x="6514" y="491"/>
                  </a:cubicBezTo>
                  <a:cubicBezTo>
                    <a:pt x="6389" y="466"/>
                    <a:pt x="6238" y="440"/>
                    <a:pt x="6074" y="415"/>
                  </a:cubicBezTo>
                  <a:cubicBezTo>
                    <a:pt x="5735" y="365"/>
                    <a:pt x="5345" y="327"/>
                    <a:pt x="4917" y="290"/>
                  </a:cubicBezTo>
                  <a:cubicBezTo>
                    <a:pt x="4490" y="264"/>
                    <a:pt x="4025" y="252"/>
                    <a:pt x="3572" y="239"/>
                  </a:cubicBezTo>
                  <a:cubicBezTo>
                    <a:pt x="3119" y="227"/>
                    <a:pt x="2667" y="239"/>
                    <a:pt x="2239" y="214"/>
                  </a:cubicBezTo>
                  <a:cubicBezTo>
                    <a:pt x="1824" y="202"/>
                    <a:pt x="1434" y="189"/>
                    <a:pt x="1095" y="151"/>
                  </a:cubicBezTo>
                  <a:cubicBezTo>
                    <a:pt x="931" y="139"/>
                    <a:pt x="780" y="114"/>
                    <a:pt x="642" y="101"/>
                  </a:cubicBezTo>
                  <a:lnTo>
                    <a:pt x="453" y="76"/>
                  </a:lnTo>
                  <a:lnTo>
                    <a:pt x="302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35"/>
            <p:cNvSpPr/>
            <p:nvPr/>
          </p:nvSpPr>
          <p:spPr>
            <a:xfrm>
              <a:off x="4974100" y="2020350"/>
              <a:ext cx="88375" cy="53900"/>
            </a:xfrm>
            <a:custGeom>
              <a:avLst/>
              <a:gdLst/>
              <a:ahLst/>
              <a:cxnLst/>
              <a:rect l="l" t="t" r="r" b="b"/>
              <a:pathLst>
                <a:path w="3535" h="2156" extrusionOk="0">
                  <a:moveTo>
                    <a:pt x="3209" y="1"/>
                  </a:moveTo>
                  <a:cubicBezTo>
                    <a:pt x="3062" y="1"/>
                    <a:pt x="2914" y="12"/>
                    <a:pt x="2767" y="31"/>
                  </a:cubicBezTo>
                  <a:cubicBezTo>
                    <a:pt x="2478" y="69"/>
                    <a:pt x="2201" y="144"/>
                    <a:pt x="1937" y="257"/>
                  </a:cubicBezTo>
                  <a:cubicBezTo>
                    <a:pt x="1686" y="370"/>
                    <a:pt x="1447" y="521"/>
                    <a:pt x="1233" y="722"/>
                  </a:cubicBezTo>
                  <a:cubicBezTo>
                    <a:pt x="1082" y="898"/>
                    <a:pt x="944" y="1087"/>
                    <a:pt x="818" y="1276"/>
                  </a:cubicBezTo>
                  <a:cubicBezTo>
                    <a:pt x="717" y="1439"/>
                    <a:pt x="604" y="1603"/>
                    <a:pt x="478" y="1754"/>
                  </a:cubicBezTo>
                  <a:cubicBezTo>
                    <a:pt x="390" y="1867"/>
                    <a:pt x="277" y="1967"/>
                    <a:pt x="151" y="2055"/>
                  </a:cubicBezTo>
                  <a:cubicBezTo>
                    <a:pt x="101" y="2093"/>
                    <a:pt x="51" y="2118"/>
                    <a:pt x="1" y="2156"/>
                  </a:cubicBezTo>
                  <a:cubicBezTo>
                    <a:pt x="63" y="2131"/>
                    <a:pt x="139" y="2106"/>
                    <a:pt x="202" y="2081"/>
                  </a:cubicBezTo>
                  <a:cubicBezTo>
                    <a:pt x="353" y="2005"/>
                    <a:pt x="504" y="1917"/>
                    <a:pt x="642" y="1804"/>
                  </a:cubicBezTo>
                  <a:cubicBezTo>
                    <a:pt x="805" y="1666"/>
                    <a:pt x="944" y="1502"/>
                    <a:pt x="1082" y="1326"/>
                  </a:cubicBezTo>
                  <a:cubicBezTo>
                    <a:pt x="1220" y="1150"/>
                    <a:pt x="1359" y="974"/>
                    <a:pt x="1522" y="810"/>
                  </a:cubicBezTo>
                  <a:cubicBezTo>
                    <a:pt x="1686" y="634"/>
                    <a:pt x="1887" y="484"/>
                    <a:pt x="2113" y="383"/>
                  </a:cubicBezTo>
                  <a:cubicBezTo>
                    <a:pt x="2327" y="270"/>
                    <a:pt x="2553" y="182"/>
                    <a:pt x="2805" y="131"/>
                  </a:cubicBezTo>
                  <a:cubicBezTo>
                    <a:pt x="2981" y="81"/>
                    <a:pt x="3169" y="56"/>
                    <a:pt x="3358" y="43"/>
                  </a:cubicBezTo>
                  <a:cubicBezTo>
                    <a:pt x="3433" y="31"/>
                    <a:pt x="3484" y="31"/>
                    <a:pt x="3521" y="31"/>
                  </a:cubicBezTo>
                  <a:lnTo>
                    <a:pt x="3534" y="31"/>
                  </a:lnTo>
                  <a:cubicBezTo>
                    <a:pt x="3496" y="31"/>
                    <a:pt x="3433" y="18"/>
                    <a:pt x="3371" y="6"/>
                  </a:cubicBezTo>
                  <a:cubicBezTo>
                    <a:pt x="3317" y="2"/>
                    <a:pt x="3263" y="1"/>
                    <a:pt x="32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35"/>
            <p:cNvSpPr/>
            <p:nvPr/>
          </p:nvSpPr>
          <p:spPr>
            <a:xfrm>
              <a:off x="5053325" y="2080200"/>
              <a:ext cx="116350" cy="13250"/>
            </a:xfrm>
            <a:custGeom>
              <a:avLst/>
              <a:gdLst/>
              <a:ahLst/>
              <a:cxnLst/>
              <a:rect l="l" t="t" r="r" b="b"/>
              <a:pathLst>
                <a:path w="4654" h="530" extrusionOk="0">
                  <a:moveTo>
                    <a:pt x="755" y="1"/>
                  </a:moveTo>
                  <a:cubicBezTo>
                    <a:pt x="529" y="1"/>
                    <a:pt x="340" y="13"/>
                    <a:pt x="214" y="26"/>
                  </a:cubicBezTo>
                  <a:lnTo>
                    <a:pt x="0" y="39"/>
                  </a:lnTo>
                  <a:lnTo>
                    <a:pt x="202" y="39"/>
                  </a:lnTo>
                  <a:cubicBezTo>
                    <a:pt x="340" y="39"/>
                    <a:pt x="516" y="51"/>
                    <a:pt x="742" y="51"/>
                  </a:cubicBezTo>
                  <a:cubicBezTo>
                    <a:pt x="981" y="64"/>
                    <a:pt x="1233" y="76"/>
                    <a:pt x="1509" y="101"/>
                  </a:cubicBezTo>
                  <a:cubicBezTo>
                    <a:pt x="1786" y="114"/>
                    <a:pt x="2075" y="139"/>
                    <a:pt x="2364" y="177"/>
                  </a:cubicBezTo>
                  <a:cubicBezTo>
                    <a:pt x="2654" y="202"/>
                    <a:pt x="2943" y="240"/>
                    <a:pt x="3220" y="278"/>
                  </a:cubicBezTo>
                  <a:cubicBezTo>
                    <a:pt x="3484" y="315"/>
                    <a:pt x="3735" y="353"/>
                    <a:pt x="3949" y="391"/>
                  </a:cubicBezTo>
                  <a:cubicBezTo>
                    <a:pt x="4163" y="428"/>
                    <a:pt x="4339" y="466"/>
                    <a:pt x="4464" y="491"/>
                  </a:cubicBezTo>
                  <a:lnTo>
                    <a:pt x="4653" y="529"/>
                  </a:lnTo>
                  <a:lnTo>
                    <a:pt x="4477" y="466"/>
                  </a:lnTo>
                  <a:cubicBezTo>
                    <a:pt x="4351" y="441"/>
                    <a:pt x="4188" y="391"/>
                    <a:pt x="3974" y="340"/>
                  </a:cubicBezTo>
                  <a:cubicBezTo>
                    <a:pt x="3773" y="290"/>
                    <a:pt x="3521" y="240"/>
                    <a:pt x="3257" y="202"/>
                  </a:cubicBezTo>
                  <a:cubicBezTo>
                    <a:pt x="2993" y="152"/>
                    <a:pt x="2704" y="114"/>
                    <a:pt x="2402" y="76"/>
                  </a:cubicBezTo>
                  <a:cubicBezTo>
                    <a:pt x="2113" y="39"/>
                    <a:pt x="1811" y="26"/>
                    <a:pt x="1535" y="13"/>
                  </a:cubicBezTo>
                  <a:cubicBezTo>
                    <a:pt x="1245" y="1"/>
                    <a:pt x="981" y="1"/>
                    <a:pt x="7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35"/>
            <p:cNvSpPr/>
            <p:nvPr/>
          </p:nvSpPr>
          <p:spPr>
            <a:xfrm>
              <a:off x="5032575" y="2050350"/>
              <a:ext cx="60075" cy="14175"/>
            </a:xfrm>
            <a:custGeom>
              <a:avLst/>
              <a:gdLst/>
              <a:ahLst/>
              <a:cxnLst/>
              <a:rect l="l" t="t" r="r" b="b"/>
              <a:pathLst>
                <a:path w="2403" h="567" extrusionOk="0">
                  <a:moveTo>
                    <a:pt x="2289" y="0"/>
                  </a:moveTo>
                  <a:cubicBezTo>
                    <a:pt x="2226" y="0"/>
                    <a:pt x="2126" y="0"/>
                    <a:pt x="2000" y="25"/>
                  </a:cubicBezTo>
                  <a:cubicBezTo>
                    <a:pt x="1887" y="38"/>
                    <a:pt x="1736" y="51"/>
                    <a:pt x="1597" y="88"/>
                  </a:cubicBezTo>
                  <a:cubicBezTo>
                    <a:pt x="1447" y="113"/>
                    <a:pt x="1296" y="139"/>
                    <a:pt x="1145" y="176"/>
                  </a:cubicBezTo>
                  <a:cubicBezTo>
                    <a:pt x="981" y="214"/>
                    <a:pt x="843" y="252"/>
                    <a:pt x="705" y="290"/>
                  </a:cubicBezTo>
                  <a:cubicBezTo>
                    <a:pt x="566" y="340"/>
                    <a:pt x="441" y="378"/>
                    <a:pt x="340" y="415"/>
                  </a:cubicBezTo>
                  <a:cubicBezTo>
                    <a:pt x="227" y="466"/>
                    <a:pt x="151" y="503"/>
                    <a:pt x="88" y="528"/>
                  </a:cubicBezTo>
                  <a:lnTo>
                    <a:pt x="0" y="566"/>
                  </a:lnTo>
                  <a:lnTo>
                    <a:pt x="101" y="541"/>
                  </a:lnTo>
                  <a:lnTo>
                    <a:pt x="378" y="478"/>
                  </a:lnTo>
                  <a:cubicBezTo>
                    <a:pt x="491" y="440"/>
                    <a:pt x="617" y="415"/>
                    <a:pt x="755" y="378"/>
                  </a:cubicBezTo>
                  <a:cubicBezTo>
                    <a:pt x="893" y="340"/>
                    <a:pt x="1044" y="315"/>
                    <a:pt x="1195" y="277"/>
                  </a:cubicBezTo>
                  <a:cubicBezTo>
                    <a:pt x="1346" y="239"/>
                    <a:pt x="1497" y="201"/>
                    <a:pt x="1635" y="176"/>
                  </a:cubicBezTo>
                  <a:cubicBezTo>
                    <a:pt x="1773" y="139"/>
                    <a:pt x="1912" y="113"/>
                    <a:pt x="2025" y="88"/>
                  </a:cubicBezTo>
                  <a:lnTo>
                    <a:pt x="2302" y="25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35"/>
            <p:cNvSpPr/>
            <p:nvPr/>
          </p:nvSpPr>
          <p:spPr>
            <a:xfrm>
              <a:off x="4859350" y="2132075"/>
              <a:ext cx="96850" cy="18900"/>
            </a:xfrm>
            <a:custGeom>
              <a:avLst/>
              <a:gdLst/>
              <a:ahLst/>
              <a:cxnLst/>
              <a:rect l="l" t="t" r="r" b="b"/>
              <a:pathLst>
                <a:path w="3874" h="756" extrusionOk="0">
                  <a:moveTo>
                    <a:pt x="1" y="1"/>
                  </a:moveTo>
                  <a:lnTo>
                    <a:pt x="152" y="51"/>
                  </a:lnTo>
                  <a:cubicBezTo>
                    <a:pt x="252" y="76"/>
                    <a:pt x="391" y="126"/>
                    <a:pt x="567" y="164"/>
                  </a:cubicBezTo>
                  <a:cubicBezTo>
                    <a:pt x="743" y="215"/>
                    <a:pt x="944" y="277"/>
                    <a:pt x="1170" y="328"/>
                  </a:cubicBezTo>
                  <a:cubicBezTo>
                    <a:pt x="1397" y="378"/>
                    <a:pt x="1635" y="428"/>
                    <a:pt x="1874" y="479"/>
                  </a:cubicBezTo>
                  <a:cubicBezTo>
                    <a:pt x="2113" y="541"/>
                    <a:pt x="2365" y="567"/>
                    <a:pt x="2591" y="604"/>
                  </a:cubicBezTo>
                  <a:cubicBezTo>
                    <a:pt x="2830" y="642"/>
                    <a:pt x="3044" y="667"/>
                    <a:pt x="3232" y="692"/>
                  </a:cubicBezTo>
                  <a:cubicBezTo>
                    <a:pt x="3421" y="717"/>
                    <a:pt x="3585" y="730"/>
                    <a:pt x="3698" y="743"/>
                  </a:cubicBezTo>
                  <a:lnTo>
                    <a:pt x="3874" y="755"/>
                  </a:lnTo>
                  <a:lnTo>
                    <a:pt x="3698" y="717"/>
                  </a:lnTo>
                  <a:lnTo>
                    <a:pt x="3270" y="642"/>
                  </a:lnTo>
                  <a:lnTo>
                    <a:pt x="2641" y="516"/>
                  </a:lnTo>
                  <a:cubicBezTo>
                    <a:pt x="2415" y="479"/>
                    <a:pt x="2176" y="428"/>
                    <a:pt x="1937" y="378"/>
                  </a:cubicBezTo>
                  <a:cubicBezTo>
                    <a:pt x="1698" y="340"/>
                    <a:pt x="1459" y="277"/>
                    <a:pt x="1220" y="227"/>
                  </a:cubicBezTo>
                  <a:lnTo>
                    <a:pt x="604" y="114"/>
                  </a:lnTo>
                  <a:lnTo>
                    <a:pt x="164" y="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35"/>
            <p:cNvSpPr/>
            <p:nvPr/>
          </p:nvSpPr>
          <p:spPr>
            <a:xfrm>
              <a:off x="4669150" y="2104425"/>
              <a:ext cx="110375" cy="39950"/>
            </a:xfrm>
            <a:custGeom>
              <a:avLst/>
              <a:gdLst/>
              <a:ahLst/>
              <a:cxnLst/>
              <a:rect l="l" t="t" r="r" b="b"/>
              <a:pathLst>
                <a:path w="4415" h="1598" extrusionOk="0">
                  <a:moveTo>
                    <a:pt x="1" y="0"/>
                  </a:moveTo>
                  <a:lnTo>
                    <a:pt x="152" y="101"/>
                  </a:lnTo>
                  <a:cubicBezTo>
                    <a:pt x="240" y="176"/>
                    <a:pt x="378" y="264"/>
                    <a:pt x="542" y="365"/>
                  </a:cubicBezTo>
                  <a:cubicBezTo>
                    <a:pt x="718" y="478"/>
                    <a:pt x="932" y="591"/>
                    <a:pt x="1170" y="704"/>
                  </a:cubicBezTo>
                  <a:cubicBezTo>
                    <a:pt x="1422" y="830"/>
                    <a:pt x="1686" y="943"/>
                    <a:pt x="1963" y="1044"/>
                  </a:cubicBezTo>
                  <a:cubicBezTo>
                    <a:pt x="2239" y="1144"/>
                    <a:pt x="2541" y="1245"/>
                    <a:pt x="2818" y="1308"/>
                  </a:cubicBezTo>
                  <a:cubicBezTo>
                    <a:pt x="3107" y="1383"/>
                    <a:pt x="3371" y="1446"/>
                    <a:pt x="3610" y="1484"/>
                  </a:cubicBezTo>
                  <a:cubicBezTo>
                    <a:pt x="3836" y="1534"/>
                    <a:pt x="4050" y="1559"/>
                    <a:pt x="4188" y="1572"/>
                  </a:cubicBezTo>
                  <a:lnTo>
                    <a:pt x="4415" y="1597"/>
                  </a:lnTo>
                  <a:lnTo>
                    <a:pt x="4201" y="1559"/>
                  </a:lnTo>
                  <a:cubicBezTo>
                    <a:pt x="4063" y="1534"/>
                    <a:pt x="3861" y="1484"/>
                    <a:pt x="3635" y="1434"/>
                  </a:cubicBezTo>
                  <a:cubicBezTo>
                    <a:pt x="3409" y="1383"/>
                    <a:pt x="3157" y="1308"/>
                    <a:pt x="2881" y="1232"/>
                  </a:cubicBezTo>
                  <a:cubicBezTo>
                    <a:pt x="2604" y="1157"/>
                    <a:pt x="2327" y="1056"/>
                    <a:pt x="2051" y="956"/>
                  </a:cubicBezTo>
                  <a:cubicBezTo>
                    <a:pt x="1774" y="855"/>
                    <a:pt x="1510" y="742"/>
                    <a:pt x="1258" y="641"/>
                  </a:cubicBezTo>
                  <a:cubicBezTo>
                    <a:pt x="1020" y="541"/>
                    <a:pt x="793" y="428"/>
                    <a:pt x="617" y="327"/>
                  </a:cubicBezTo>
                  <a:cubicBezTo>
                    <a:pt x="441" y="226"/>
                    <a:pt x="278" y="151"/>
                    <a:pt x="177" y="8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35"/>
            <p:cNvSpPr/>
            <p:nvPr/>
          </p:nvSpPr>
          <p:spPr>
            <a:xfrm>
              <a:off x="4649675" y="2067000"/>
              <a:ext cx="53150" cy="17625"/>
            </a:xfrm>
            <a:custGeom>
              <a:avLst/>
              <a:gdLst/>
              <a:ahLst/>
              <a:cxnLst/>
              <a:rect l="l" t="t" r="r" b="b"/>
              <a:pathLst>
                <a:path w="2126" h="705" extrusionOk="0">
                  <a:moveTo>
                    <a:pt x="2125" y="1"/>
                  </a:moveTo>
                  <a:lnTo>
                    <a:pt x="2012" y="13"/>
                  </a:lnTo>
                  <a:cubicBezTo>
                    <a:pt x="1949" y="26"/>
                    <a:pt x="1861" y="26"/>
                    <a:pt x="1748" y="51"/>
                  </a:cubicBezTo>
                  <a:cubicBezTo>
                    <a:pt x="1648" y="76"/>
                    <a:pt x="1522" y="101"/>
                    <a:pt x="1384" y="139"/>
                  </a:cubicBezTo>
                  <a:cubicBezTo>
                    <a:pt x="1258" y="177"/>
                    <a:pt x="1119" y="215"/>
                    <a:pt x="981" y="252"/>
                  </a:cubicBezTo>
                  <a:cubicBezTo>
                    <a:pt x="843" y="303"/>
                    <a:pt x="717" y="353"/>
                    <a:pt x="591" y="403"/>
                  </a:cubicBezTo>
                  <a:cubicBezTo>
                    <a:pt x="478" y="441"/>
                    <a:pt x="365" y="504"/>
                    <a:pt x="277" y="541"/>
                  </a:cubicBezTo>
                  <a:cubicBezTo>
                    <a:pt x="189" y="592"/>
                    <a:pt x="126" y="629"/>
                    <a:pt x="76" y="655"/>
                  </a:cubicBezTo>
                  <a:lnTo>
                    <a:pt x="0" y="705"/>
                  </a:lnTo>
                  <a:lnTo>
                    <a:pt x="0" y="705"/>
                  </a:lnTo>
                  <a:lnTo>
                    <a:pt x="88" y="667"/>
                  </a:lnTo>
                  <a:lnTo>
                    <a:pt x="327" y="592"/>
                  </a:lnTo>
                  <a:lnTo>
                    <a:pt x="667" y="479"/>
                  </a:lnTo>
                  <a:cubicBezTo>
                    <a:pt x="793" y="441"/>
                    <a:pt x="918" y="391"/>
                    <a:pt x="1057" y="353"/>
                  </a:cubicBezTo>
                  <a:cubicBezTo>
                    <a:pt x="1195" y="303"/>
                    <a:pt x="1321" y="265"/>
                    <a:pt x="1446" y="227"/>
                  </a:cubicBezTo>
                  <a:cubicBezTo>
                    <a:pt x="1572" y="177"/>
                    <a:pt x="1685" y="139"/>
                    <a:pt x="1786" y="114"/>
                  </a:cubicBezTo>
                  <a:lnTo>
                    <a:pt x="2025" y="26"/>
                  </a:lnTo>
                  <a:lnTo>
                    <a:pt x="21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35"/>
            <p:cNvSpPr/>
            <p:nvPr/>
          </p:nvSpPr>
          <p:spPr>
            <a:xfrm>
              <a:off x="4735500" y="2045325"/>
              <a:ext cx="130800" cy="40575"/>
            </a:xfrm>
            <a:custGeom>
              <a:avLst/>
              <a:gdLst/>
              <a:ahLst/>
              <a:cxnLst/>
              <a:rect l="l" t="t" r="r" b="b"/>
              <a:pathLst>
                <a:path w="5232" h="1623" extrusionOk="0">
                  <a:moveTo>
                    <a:pt x="5231" y="0"/>
                  </a:moveTo>
                  <a:cubicBezTo>
                    <a:pt x="5231" y="0"/>
                    <a:pt x="5156" y="38"/>
                    <a:pt x="5030" y="101"/>
                  </a:cubicBezTo>
                  <a:cubicBezTo>
                    <a:pt x="4892" y="151"/>
                    <a:pt x="4716" y="239"/>
                    <a:pt x="4477" y="327"/>
                  </a:cubicBezTo>
                  <a:cubicBezTo>
                    <a:pt x="4238" y="415"/>
                    <a:pt x="3961" y="503"/>
                    <a:pt x="3647" y="591"/>
                  </a:cubicBezTo>
                  <a:cubicBezTo>
                    <a:pt x="3345" y="692"/>
                    <a:pt x="3006" y="780"/>
                    <a:pt x="2666" y="868"/>
                  </a:cubicBezTo>
                  <a:cubicBezTo>
                    <a:pt x="2339" y="943"/>
                    <a:pt x="2000" y="1031"/>
                    <a:pt x="1673" y="1107"/>
                  </a:cubicBezTo>
                  <a:cubicBezTo>
                    <a:pt x="1358" y="1195"/>
                    <a:pt x="1069" y="1270"/>
                    <a:pt x="818" y="1346"/>
                  </a:cubicBezTo>
                  <a:cubicBezTo>
                    <a:pt x="566" y="1421"/>
                    <a:pt x="365" y="1484"/>
                    <a:pt x="227" y="1534"/>
                  </a:cubicBezTo>
                  <a:lnTo>
                    <a:pt x="0" y="1622"/>
                  </a:lnTo>
                  <a:lnTo>
                    <a:pt x="239" y="1559"/>
                  </a:lnTo>
                  <a:cubicBezTo>
                    <a:pt x="377" y="1509"/>
                    <a:pt x="591" y="1459"/>
                    <a:pt x="843" y="1396"/>
                  </a:cubicBezTo>
                  <a:cubicBezTo>
                    <a:pt x="1094" y="1333"/>
                    <a:pt x="1396" y="1270"/>
                    <a:pt x="1723" y="1195"/>
                  </a:cubicBezTo>
                  <a:cubicBezTo>
                    <a:pt x="2037" y="1119"/>
                    <a:pt x="2389" y="1044"/>
                    <a:pt x="2729" y="956"/>
                  </a:cubicBezTo>
                  <a:cubicBezTo>
                    <a:pt x="3069" y="880"/>
                    <a:pt x="3408" y="780"/>
                    <a:pt x="3710" y="679"/>
                  </a:cubicBezTo>
                  <a:cubicBezTo>
                    <a:pt x="4024" y="579"/>
                    <a:pt x="4288" y="465"/>
                    <a:pt x="4527" y="377"/>
                  </a:cubicBezTo>
                  <a:cubicBezTo>
                    <a:pt x="4703" y="289"/>
                    <a:pt x="4879" y="201"/>
                    <a:pt x="5043" y="113"/>
                  </a:cubicBezTo>
                  <a:cubicBezTo>
                    <a:pt x="5168" y="38"/>
                    <a:pt x="5231" y="0"/>
                    <a:pt x="5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35"/>
            <p:cNvSpPr/>
            <p:nvPr/>
          </p:nvSpPr>
          <p:spPr>
            <a:xfrm>
              <a:off x="4855900" y="2039650"/>
              <a:ext cx="95600" cy="46550"/>
            </a:xfrm>
            <a:custGeom>
              <a:avLst/>
              <a:gdLst/>
              <a:ahLst/>
              <a:cxnLst/>
              <a:rect l="l" t="t" r="r" b="b"/>
              <a:pathLst>
                <a:path w="3824" h="1862" extrusionOk="0">
                  <a:moveTo>
                    <a:pt x="3823" y="1"/>
                  </a:moveTo>
                  <a:lnTo>
                    <a:pt x="3685" y="101"/>
                  </a:lnTo>
                  <a:cubicBezTo>
                    <a:pt x="3597" y="164"/>
                    <a:pt x="3458" y="240"/>
                    <a:pt x="3295" y="340"/>
                  </a:cubicBezTo>
                  <a:cubicBezTo>
                    <a:pt x="3132" y="441"/>
                    <a:pt x="2943" y="554"/>
                    <a:pt x="2729" y="680"/>
                  </a:cubicBezTo>
                  <a:cubicBezTo>
                    <a:pt x="2528" y="806"/>
                    <a:pt x="2289" y="919"/>
                    <a:pt x="2050" y="1032"/>
                  </a:cubicBezTo>
                  <a:cubicBezTo>
                    <a:pt x="1799" y="1145"/>
                    <a:pt x="1560" y="1271"/>
                    <a:pt x="1321" y="1359"/>
                  </a:cubicBezTo>
                  <a:cubicBezTo>
                    <a:pt x="1082" y="1459"/>
                    <a:pt x="868" y="1560"/>
                    <a:pt x="667" y="1623"/>
                  </a:cubicBezTo>
                  <a:cubicBezTo>
                    <a:pt x="466" y="1698"/>
                    <a:pt x="302" y="1761"/>
                    <a:pt x="176" y="1799"/>
                  </a:cubicBezTo>
                  <a:lnTo>
                    <a:pt x="0" y="1862"/>
                  </a:lnTo>
                  <a:lnTo>
                    <a:pt x="189" y="1812"/>
                  </a:lnTo>
                  <a:cubicBezTo>
                    <a:pt x="315" y="1786"/>
                    <a:pt x="503" y="1736"/>
                    <a:pt x="705" y="1673"/>
                  </a:cubicBezTo>
                  <a:cubicBezTo>
                    <a:pt x="918" y="1610"/>
                    <a:pt x="1157" y="1535"/>
                    <a:pt x="1396" y="1447"/>
                  </a:cubicBezTo>
                  <a:cubicBezTo>
                    <a:pt x="1648" y="1346"/>
                    <a:pt x="1912" y="1233"/>
                    <a:pt x="2151" y="1120"/>
                  </a:cubicBezTo>
                  <a:cubicBezTo>
                    <a:pt x="2390" y="994"/>
                    <a:pt x="2616" y="868"/>
                    <a:pt x="2830" y="743"/>
                  </a:cubicBezTo>
                  <a:cubicBezTo>
                    <a:pt x="3044" y="617"/>
                    <a:pt x="3220" y="491"/>
                    <a:pt x="3370" y="378"/>
                  </a:cubicBezTo>
                  <a:cubicBezTo>
                    <a:pt x="3521" y="277"/>
                    <a:pt x="3635" y="177"/>
                    <a:pt x="3710" y="114"/>
                  </a:cubicBezTo>
                  <a:lnTo>
                    <a:pt x="38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B1C21FA-FC8A-4B9B-AFCC-02AA57D56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253" y="2881646"/>
            <a:ext cx="3554157" cy="1870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8" name="Google Shape;6198;p39"/>
          <p:cNvSpPr txBox="1">
            <a:spLocks noGrp="1"/>
          </p:cNvSpPr>
          <p:nvPr>
            <p:ph type="body" idx="1"/>
          </p:nvPr>
        </p:nvSpPr>
        <p:spPr>
          <a:xfrm>
            <a:off x="720000" y="1995681"/>
            <a:ext cx="7092216" cy="230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hu-H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1"/>
                </a:solidFill>
              </a:rPr>
              <a:t>1924-ben a kolozsvári Magyar Színház drámapályázatára írt pályamű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1"/>
                </a:solidFill>
              </a:rPr>
              <a:t>A pályázaton nem nyert, de dicséretben részesült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1"/>
                </a:solidFill>
              </a:rPr>
              <a:t>A Szűzmáriás királyfi -Tamási Áron első regénye 1927- az Ősvigasztalás prózai </a:t>
            </a:r>
            <a:r>
              <a:rPr lang="hu-HU" dirty="0" smtClean="0">
                <a:solidFill>
                  <a:schemeClr val="tx1"/>
                </a:solidFill>
              </a:rPr>
              <a:t>párja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chemeClr val="tx1"/>
                </a:solidFill>
              </a:rPr>
              <a:t>Stílusuk </a:t>
            </a:r>
            <a:r>
              <a:rPr lang="hu-HU" dirty="0">
                <a:solidFill>
                  <a:schemeClr val="tx1"/>
                </a:solidFill>
              </a:rPr>
              <a:t>azonos, a szöveg több helyen egyezik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1"/>
                </a:solidFill>
              </a:rPr>
              <a:t>A kézirat </a:t>
            </a:r>
            <a:r>
              <a:rPr lang="hu-HU" dirty="0" smtClean="0">
                <a:solidFill>
                  <a:schemeClr val="tx1"/>
                </a:solidFill>
              </a:rPr>
              <a:t>elveszett, </a:t>
            </a:r>
            <a:r>
              <a:rPr lang="hu-HU" dirty="0">
                <a:solidFill>
                  <a:schemeClr val="tx1"/>
                </a:solidFill>
              </a:rPr>
              <a:t>csak Tamási Áron halála után 10 évvel került elő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1"/>
                </a:solidFill>
              </a:rPr>
              <a:t>A megírását követően 50 év múlva láthatta először a közönség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1"/>
                </a:solidFill>
              </a:rPr>
              <a:t>A szerző véleménye alkotásáról: </a:t>
            </a:r>
            <a:r>
              <a:rPr lang="hu-HU" i="1" dirty="0">
                <a:solidFill>
                  <a:schemeClr val="tx1"/>
                </a:solidFill>
              </a:rPr>
              <a:t>"komor és darabos vázlat"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99" name="Google Shape;6199;p39"/>
          <p:cNvSpPr txBox="1">
            <a:spLocks noGrp="1"/>
          </p:cNvSpPr>
          <p:nvPr>
            <p:ph type="title"/>
          </p:nvPr>
        </p:nvSpPr>
        <p:spPr>
          <a:xfrm>
            <a:off x="548707" y="535323"/>
            <a:ext cx="4312255" cy="11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dirty="0"/>
              <a:t>Az első próbálkozás: „Ősvigasztalás”</a:t>
            </a:r>
          </a:p>
        </p:txBody>
      </p:sp>
      <p:grpSp>
        <p:nvGrpSpPr>
          <p:cNvPr id="6347" name="Google Shape;6347;p39"/>
          <p:cNvGrpSpPr/>
          <p:nvPr/>
        </p:nvGrpSpPr>
        <p:grpSpPr>
          <a:xfrm>
            <a:off x="5063868" y="1267820"/>
            <a:ext cx="1601054" cy="541097"/>
            <a:chOff x="2726125" y="3983650"/>
            <a:chExt cx="737575" cy="249250"/>
          </a:xfrm>
        </p:grpSpPr>
        <p:sp>
          <p:nvSpPr>
            <p:cNvPr id="6348" name="Google Shape;6348;p39"/>
            <p:cNvSpPr/>
            <p:nvPr/>
          </p:nvSpPr>
          <p:spPr>
            <a:xfrm>
              <a:off x="2726125" y="3983650"/>
              <a:ext cx="737575" cy="249250"/>
            </a:xfrm>
            <a:custGeom>
              <a:avLst/>
              <a:gdLst/>
              <a:ahLst/>
              <a:cxnLst/>
              <a:rect l="l" t="t" r="r" b="b"/>
              <a:pathLst>
                <a:path w="29503" h="9970" extrusionOk="0">
                  <a:moveTo>
                    <a:pt x="3758" y="0"/>
                  </a:moveTo>
                  <a:cubicBezTo>
                    <a:pt x="3620" y="0"/>
                    <a:pt x="3483" y="31"/>
                    <a:pt x="3354" y="84"/>
                  </a:cubicBezTo>
                  <a:lnTo>
                    <a:pt x="3293" y="92"/>
                  </a:lnTo>
                  <a:lnTo>
                    <a:pt x="3186" y="92"/>
                  </a:lnTo>
                  <a:cubicBezTo>
                    <a:pt x="2683" y="145"/>
                    <a:pt x="2188" y="275"/>
                    <a:pt x="1723" y="480"/>
                  </a:cubicBezTo>
                  <a:cubicBezTo>
                    <a:pt x="1479" y="541"/>
                    <a:pt x="1265" y="686"/>
                    <a:pt x="1121" y="884"/>
                  </a:cubicBezTo>
                  <a:cubicBezTo>
                    <a:pt x="915" y="1151"/>
                    <a:pt x="854" y="1509"/>
                    <a:pt x="953" y="1837"/>
                  </a:cubicBezTo>
                  <a:cubicBezTo>
                    <a:pt x="1029" y="2111"/>
                    <a:pt x="1029" y="2431"/>
                    <a:pt x="1022" y="2805"/>
                  </a:cubicBezTo>
                  <a:cubicBezTo>
                    <a:pt x="1022" y="2934"/>
                    <a:pt x="1029" y="3056"/>
                    <a:pt x="1029" y="3178"/>
                  </a:cubicBezTo>
                  <a:lnTo>
                    <a:pt x="1029" y="3521"/>
                  </a:lnTo>
                  <a:cubicBezTo>
                    <a:pt x="84" y="4093"/>
                    <a:pt x="0" y="4863"/>
                    <a:pt x="107" y="5427"/>
                  </a:cubicBezTo>
                  <a:cubicBezTo>
                    <a:pt x="160" y="5739"/>
                    <a:pt x="275" y="6044"/>
                    <a:pt x="435" y="6318"/>
                  </a:cubicBezTo>
                  <a:cubicBezTo>
                    <a:pt x="427" y="6372"/>
                    <a:pt x="427" y="6417"/>
                    <a:pt x="435" y="6471"/>
                  </a:cubicBezTo>
                  <a:cubicBezTo>
                    <a:pt x="473" y="7195"/>
                    <a:pt x="1121" y="7683"/>
                    <a:pt x="1616" y="7987"/>
                  </a:cubicBezTo>
                  <a:cubicBezTo>
                    <a:pt x="3194" y="8971"/>
                    <a:pt x="5084" y="9428"/>
                    <a:pt x="6730" y="9748"/>
                  </a:cubicBezTo>
                  <a:cubicBezTo>
                    <a:pt x="7523" y="9893"/>
                    <a:pt x="8337" y="9970"/>
                    <a:pt x="9145" y="9970"/>
                  </a:cubicBezTo>
                  <a:cubicBezTo>
                    <a:pt x="9183" y="9970"/>
                    <a:pt x="9222" y="9969"/>
                    <a:pt x="9260" y="9969"/>
                  </a:cubicBezTo>
                  <a:cubicBezTo>
                    <a:pt x="10099" y="9961"/>
                    <a:pt x="10937" y="9908"/>
                    <a:pt x="11775" y="9809"/>
                  </a:cubicBezTo>
                  <a:cubicBezTo>
                    <a:pt x="12438" y="9733"/>
                    <a:pt x="13216" y="9626"/>
                    <a:pt x="14016" y="9314"/>
                  </a:cubicBezTo>
                  <a:cubicBezTo>
                    <a:pt x="14268" y="9207"/>
                    <a:pt x="14511" y="9085"/>
                    <a:pt x="14740" y="8932"/>
                  </a:cubicBezTo>
                  <a:cubicBezTo>
                    <a:pt x="14862" y="8864"/>
                    <a:pt x="14992" y="8788"/>
                    <a:pt x="15106" y="8719"/>
                  </a:cubicBezTo>
                  <a:cubicBezTo>
                    <a:pt x="15312" y="8681"/>
                    <a:pt x="15517" y="8635"/>
                    <a:pt x="15716" y="8597"/>
                  </a:cubicBezTo>
                  <a:cubicBezTo>
                    <a:pt x="16165" y="8498"/>
                    <a:pt x="16584" y="8407"/>
                    <a:pt x="17011" y="8346"/>
                  </a:cubicBezTo>
                  <a:cubicBezTo>
                    <a:pt x="17895" y="8208"/>
                    <a:pt x="18795" y="8132"/>
                    <a:pt x="19694" y="8125"/>
                  </a:cubicBezTo>
                  <a:cubicBezTo>
                    <a:pt x="19854" y="8125"/>
                    <a:pt x="20022" y="8132"/>
                    <a:pt x="20174" y="8132"/>
                  </a:cubicBezTo>
                  <a:cubicBezTo>
                    <a:pt x="21112" y="8155"/>
                    <a:pt x="22041" y="8323"/>
                    <a:pt x="22933" y="8620"/>
                  </a:cubicBezTo>
                  <a:cubicBezTo>
                    <a:pt x="23192" y="8727"/>
                    <a:pt x="23451" y="8856"/>
                    <a:pt x="23695" y="9001"/>
                  </a:cubicBezTo>
                  <a:cubicBezTo>
                    <a:pt x="24206" y="9298"/>
                    <a:pt x="24785" y="9634"/>
                    <a:pt x="25578" y="9687"/>
                  </a:cubicBezTo>
                  <a:cubicBezTo>
                    <a:pt x="25669" y="9695"/>
                    <a:pt x="25776" y="9695"/>
                    <a:pt x="25890" y="9695"/>
                  </a:cubicBezTo>
                  <a:cubicBezTo>
                    <a:pt x="26043" y="9695"/>
                    <a:pt x="26210" y="9687"/>
                    <a:pt x="26340" y="9679"/>
                  </a:cubicBezTo>
                  <a:cubicBezTo>
                    <a:pt x="26469" y="9679"/>
                    <a:pt x="26591" y="9672"/>
                    <a:pt x="26713" y="9672"/>
                  </a:cubicBezTo>
                  <a:lnTo>
                    <a:pt x="26873" y="9672"/>
                  </a:lnTo>
                  <a:cubicBezTo>
                    <a:pt x="26988" y="9687"/>
                    <a:pt x="27102" y="9710"/>
                    <a:pt x="27216" y="9740"/>
                  </a:cubicBezTo>
                  <a:cubicBezTo>
                    <a:pt x="27468" y="9817"/>
                    <a:pt x="27727" y="9862"/>
                    <a:pt x="27986" y="9870"/>
                  </a:cubicBezTo>
                  <a:lnTo>
                    <a:pt x="28016" y="9870"/>
                  </a:lnTo>
                  <a:cubicBezTo>
                    <a:pt x="28512" y="9870"/>
                    <a:pt x="28977" y="9603"/>
                    <a:pt x="29221" y="9169"/>
                  </a:cubicBezTo>
                  <a:cubicBezTo>
                    <a:pt x="29495" y="8704"/>
                    <a:pt x="29503" y="8132"/>
                    <a:pt x="29236" y="7660"/>
                  </a:cubicBezTo>
                  <a:cubicBezTo>
                    <a:pt x="28809" y="6882"/>
                    <a:pt x="27978" y="6379"/>
                    <a:pt x="27376" y="6006"/>
                  </a:cubicBezTo>
                  <a:lnTo>
                    <a:pt x="27315" y="5968"/>
                  </a:lnTo>
                  <a:cubicBezTo>
                    <a:pt x="26485" y="5449"/>
                    <a:pt x="25433" y="5053"/>
                    <a:pt x="24206" y="4786"/>
                  </a:cubicBezTo>
                  <a:cubicBezTo>
                    <a:pt x="23590" y="4656"/>
                    <a:pt x="22961" y="4588"/>
                    <a:pt x="22332" y="4588"/>
                  </a:cubicBezTo>
                  <a:cubicBezTo>
                    <a:pt x="22298" y="4588"/>
                    <a:pt x="22265" y="4588"/>
                    <a:pt x="22232" y="4588"/>
                  </a:cubicBezTo>
                  <a:cubicBezTo>
                    <a:pt x="21256" y="4588"/>
                    <a:pt x="20288" y="4710"/>
                    <a:pt x="19359" y="4832"/>
                  </a:cubicBezTo>
                  <a:cubicBezTo>
                    <a:pt x="18947" y="4886"/>
                    <a:pt x="18520" y="4939"/>
                    <a:pt x="18109" y="4985"/>
                  </a:cubicBezTo>
                  <a:cubicBezTo>
                    <a:pt x="17430" y="5068"/>
                    <a:pt x="16752" y="5190"/>
                    <a:pt x="16081" y="5350"/>
                  </a:cubicBezTo>
                  <a:lnTo>
                    <a:pt x="15586" y="5465"/>
                  </a:lnTo>
                  <a:cubicBezTo>
                    <a:pt x="15609" y="5381"/>
                    <a:pt x="15639" y="5289"/>
                    <a:pt x="15670" y="5206"/>
                  </a:cubicBezTo>
                  <a:lnTo>
                    <a:pt x="15693" y="5152"/>
                  </a:lnTo>
                  <a:cubicBezTo>
                    <a:pt x="15738" y="5007"/>
                    <a:pt x="15799" y="4870"/>
                    <a:pt x="15876" y="4733"/>
                  </a:cubicBezTo>
                  <a:cubicBezTo>
                    <a:pt x="16333" y="4558"/>
                    <a:pt x="16615" y="4085"/>
                    <a:pt x="16546" y="3590"/>
                  </a:cubicBezTo>
                  <a:cubicBezTo>
                    <a:pt x="16501" y="3186"/>
                    <a:pt x="16226" y="2843"/>
                    <a:pt x="15845" y="2698"/>
                  </a:cubicBezTo>
                  <a:cubicBezTo>
                    <a:pt x="15533" y="2370"/>
                    <a:pt x="15167" y="2111"/>
                    <a:pt x="14755" y="1921"/>
                  </a:cubicBezTo>
                  <a:lnTo>
                    <a:pt x="14702" y="1890"/>
                  </a:lnTo>
                  <a:cubicBezTo>
                    <a:pt x="14489" y="1624"/>
                    <a:pt x="14168" y="1471"/>
                    <a:pt x="13833" y="1471"/>
                  </a:cubicBezTo>
                  <a:lnTo>
                    <a:pt x="13749" y="1471"/>
                  </a:lnTo>
                  <a:cubicBezTo>
                    <a:pt x="13543" y="1433"/>
                    <a:pt x="13330" y="1395"/>
                    <a:pt x="13124" y="1349"/>
                  </a:cubicBezTo>
                  <a:lnTo>
                    <a:pt x="13071" y="1349"/>
                  </a:lnTo>
                  <a:cubicBezTo>
                    <a:pt x="12896" y="1220"/>
                    <a:pt x="12682" y="1151"/>
                    <a:pt x="12461" y="1143"/>
                  </a:cubicBezTo>
                  <a:cubicBezTo>
                    <a:pt x="12396" y="1159"/>
                    <a:pt x="12330" y="1166"/>
                    <a:pt x="12264" y="1166"/>
                  </a:cubicBezTo>
                  <a:cubicBezTo>
                    <a:pt x="12198" y="1166"/>
                    <a:pt x="12134" y="1159"/>
                    <a:pt x="12073" y="1143"/>
                  </a:cubicBezTo>
                  <a:cubicBezTo>
                    <a:pt x="11928" y="1082"/>
                    <a:pt x="11775" y="1044"/>
                    <a:pt x="11623" y="1044"/>
                  </a:cubicBezTo>
                  <a:lnTo>
                    <a:pt x="11585" y="1044"/>
                  </a:lnTo>
                  <a:cubicBezTo>
                    <a:pt x="11486" y="1006"/>
                    <a:pt x="11379" y="991"/>
                    <a:pt x="11272" y="991"/>
                  </a:cubicBezTo>
                  <a:lnTo>
                    <a:pt x="11242" y="991"/>
                  </a:lnTo>
                  <a:cubicBezTo>
                    <a:pt x="11135" y="953"/>
                    <a:pt x="11013" y="930"/>
                    <a:pt x="10899" y="930"/>
                  </a:cubicBezTo>
                  <a:cubicBezTo>
                    <a:pt x="10861" y="930"/>
                    <a:pt x="10815" y="938"/>
                    <a:pt x="10777" y="938"/>
                  </a:cubicBezTo>
                  <a:cubicBezTo>
                    <a:pt x="10685" y="915"/>
                    <a:pt x="10594" y="900"/>
                    <a:pt x="10503" y="900"/>
                  </a:cubicBezTo>
                  <a:cubicBezTo>
                    <a:pt x="10137" y="785"/>
                    <a:pt x="9763" y="709"/>
                    <a:pt x="9382" y="671"/>
                  </a:cubicBezTo>
                  <a:lnTo>
                    <a:pt x="9314" y="663"/>
                  </a:lnTo>
                  <a:cubicBezTo>
                    <a:pt x="9146" y="549"/>
                    <a:pt x="8955" y="496"/>
                    <a:pt x="8757" y="488"/>
                  </a:cubicBezTo>
                  <a:cubicBezTo>
                    <a:pt x="8689" y="496"/>
                    <a:pt x="8620" y="496"/>
                    <a:pt x="8551" y="511"/>
                  </a:cubicBezTo>
                  <a:cubicBezTo>
                    <a:pt x="8300" y="473"/>
                    <a:pt x="8041" y="427"/>
                    <a:pt x="7789" y="358"/>
                  </a:cubicBezTo>
                  <a:cubicBezTo>
                    <a:pt x="7728" y="358"/>
                    <a:pt x="7675" y="358"/>
                    <a:pt x="7614" y="374"/>
                  </a:cubicBezTo>
                  <a:cubicBezTo>
                    <a:pt x="7568" y="366"/>
                    <a:pt x="7515" y="358"/>
                    <a:pt x="7462" y="358"/>
                  </a:cubicBezTo>
                  <a:cubicBezTo>
                    <a:pt x="7424" y="358"/>
                    <a:pt x="7385" y="366"/>
                    <a:pt x="7347" y="366"/>
                  </a:cubicBezTo>
                  <a:cubicBezTo>
                    <a:pt x="7254" y="340"/>
                    <a:pt x="7156" y="328"/>
                    <a:pt x="7058" y="328"/>
                  </a:cubicBezTo>
                  <a:cubicBezTo>
                    <a:pt x="7012" y="328"/>
                    <a:pt x="6966" y="331"/>
                    <a:pt x="6921" y="336"/>
                  </a:cubicBezTo>
                  <a:cubicBezTo>
                    <a:pt x="6829" y="305"/>
                    <a:pt x="6730" y="290"/>
                    <a:pt x="6639" y="282"/>
                  </a:cubicBezTo>
                  <a:cubicBezTo>
                    <a:pt x="6616" y="275"/>
                    <a:pt x="6585" y="259"/>
                    <a:pt x="6562" y="252"/>
                  </a:cubicBezTo>
                  <a:cubicBezTo>
                    <a:pt x="6448" y="214"/>
                    <a:pt x="6326" y="191"/>
                    <a:pt x="6212" y="191"/>
                  </a:cubicBezTo>
                  <a:cubicBezTo>
                    <a:pt x="6151" y="191"/>
                    <a:pt x="6090" y="198"/>
                    <a:pt x="6036" y="206"/>
                  </a:cubicBezTo>
                  <a:cubicBezTo>
                    <a:pt x="5913" y="163"/>
                    <a:pt x="5787" y="139"/>
                    <a:pt x="5662" y="139"/>
                  </a:cubicBezTo>
                  <a:cubicBezTo>
                    <a:pt x="5608" y="139"/>
                    <a:pt x="5555" y="144"/>
                    <a:pt x="5503" y="153"/>
                  </a:cubicBezTo>
                  <a:lnTo>
                    <a:pt x="5488" y="153"/>
                  </a:lnTo>
                  <a:cubicBezTo>
                    <a:pt x="5373" y="107"/>
                    <a:pt x="5259" y="84"/>
                    <a:pt x="5137" y="84"/>
                  </a:cubicBezTo>
                  <a:cubicBezTo>
                    <a:pt x="5080" y="95"/>
                    <a:pt x="5021" y="101"/>
                    <a:pt x="4962" y="101"/>
                  </a:cubicBezTo>
                  <a:cubicBezTo>
                    <a:pt x="4903" y="101"/>
                    <a:pt x="4844" y="95"/>
                    <a:pt x="4787" y="84"/>
                  </a:cubicBezTo>
                  <a:cubicBezTo>
                    <a:pt x="4741" y="84"/>
                    <a:pt x="4695" y="92"/>
                    <a:pt x="4642" y="99"/>
                  </a:cubicBezTo>
                  <a:lnTo>
                    <a:pt x="4588" y="99"/>
                  </a:lnTo>
                  <a:cubicBezTo>
                    <a:pt x="4482" y="59"/>
                    <a:pt x="4368" y="38"/>
                    <a:pt x="4255" y="38"/>
                  </a:cubicBezTo>
                  <a:cubicBezTo>
                    <a:pt x="4198" y="38"/>
                    <a:pt x="4141" y="43"/>
                    <a:pt x="4085" y="54"/>
                  </a:cubicBezTo>
                  <a:cubicBezTo>
                    <a:pt x="3979" y="15"/>
                    <a:pt x="3872" y="0"/>
                    <a:pt x="37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39"/>
            <p:cNvSpPr/>
            <p:nvPr/>
          </p:nvSpPr>
          <p:spPr>
            <a:xfrm>
              <a:off x="2749925" y="4007775"/>
              <a:ext cx="690925" cy="201600"/>
            </a:xfrm>
            <a:custGeom>
              <a:avLst/>
              <a:gdLst/>
              <a:ahLst/>
              <a:cxnLst/>
              <a:rect l="l" t="t" r="r" b="b"/>
              <a:pathLst>
                <a:path w="27637" h="8064" extrusionOk="0">
                  <a:moveTo>
                    <a:pt x="1083" y="3486"/>
                  </a:moveTo>
                  <a:lnTo>
                    <a:pt x="1121" y="3524"/>
                  </a:lnTo>
                  <a:lnTo>
                    <a:pt x="1068" y="3494"/>
                  </a:lnTo>
                  <a:lnTo>
                    <a:pt x="1083" y="3486"/>
                  </a:lnTo>
                  <a:close/>
                  <a:moveTo>
                    <a:pt x="13331" y="5483"/>
                  </a:moveTo>
                  <a:cubicBezTo>
                    <a:pt x="13346" y="5529"/>
                    <a:pt x="13354" y="5582"/>
                    <a:pt x="13354" y="5628"/>
                  </a:cubicBezTo>
                  <a:cubicBezTo>
                    <a:pt x="13354" y="5651"/>
                    <a:pt x="13361" y="5666"/>
                    <a:pt x="13361" y="5681"/>
                  </a:cubicBezTo>
                  <a:cubicBezTo>
                    <a:pt x="13300" y="5689"/>
                    <a:pt x="13232" y="5696"/>
                    <a:pt x="13171" y="5704"/>
                  </a:cubicBezTo>
                  <a:lnTo>
                    <a:pt x="13171" y="5673"/>
                  </a:lnTo>
                  <a:cubicBezTo>
                    <a:pt x="13239" y="5628"/>
                    <a:pt x="13293" y="5559"/>
                    <a:pt x="13331" y="5483"/>
                  </a:cubicBezTo>
                  <a:close/>
                  <a:moveTo>
                    <a:pt x="2812" y="1"/>
                  </a:moveTo>
                  <a:cubicBezTo>
                    <a:pt x="2771" y="1"/>
                    <a:pt x="2756" y="53"/>
                    <a:pt x="2783" y="87"/>
                  </a:cubicBezTo>
                  <a:cubicBezTo>
                    <a:pt x="2714" y="87"/>
                    <a:pt x="2646" y="87"/>
                    <a:pt x="2577" y="95"/>
                  </a:cubicBezTo>
                  <a:cubicBezTo>
                    <a:pt x="2570" y="84"/>
                    <a:pt x="2559" y="80"/>
                    <a:pt x="2547" y="80"/>
                  </a:cubicBezTo>
                  <a:cubicBezTo>
                    <a:pt x="2532" y="80"/>
                    <a:pt x="2517" y="86"/>
                    <a:pt x="2508" y="95"/>
                  </a:cubicBezTo>
                  <a:cubicBezTo>
                    <a:pt x="2432" y="102"/>
                    <a:pt x="2356" y="110"/>
                    <a:pt x="2280" y="117"/>
                  </a:cubicBezTo>
                  <a:cubicBezTo>
                    <a:pt x="2270" y="101"/>
                    <a:pt x="2254" y="93"/>
                    <a:pt x="2239" y="93"/>
                  </a:cubicBezTo>
                  <a:cubicBezTo>
                    <a:pt x="2219" y="93"/>
                    <a:pt x="2200" y="107"/>
                    <a:pt x="2196" y="133"/>
                  </a:cubicBezTo>
                  <a:cubicBezTo>
                    <a:pt x="2082" y="148"/>
                    <a:pt x="1975" y="163"/>
                    <a:pt x="1876" y="186"/>
                  </a:cubicBezTo>
                  <a:cubicBezTo>
                    <a:pt x="1838" y="178"/>
                    <a:pt x="1800" y="156"/>
                    <a:pt x="1777" y="125"/>
                  </a:cubicBezTo>
                  <a:cubicBezTo>
                    <a:pt x="1767" y="108"/>
                    <a:pt x="1752" y="101"/>
                    <a:pt x="1737" y="101"/>
                  </a:cubicBezTo>
                  <a:cubicBezTo>
                    <a:pt x="1705" y="101"/>
                    <a:pt x="1672" y="134"/>
                    <a:pt x="1693" y="171"/>
                  </a:cubicBezTo>
                  <a:cubicBezTo>
                    <a:pt x="1701" y="186"/>
                    <a:pt x="1716" y="201"/>
                    <a:pt x="1723" y="209"/>
                  </a:cubicBezTo>
                  <a:cubicBezTo>
                    <a:pt x="1669" y="224"/>
                    <a:pt x="1612" y="232"/>
                    <a:pt x="1556" y="232"/>
                  </a:cubicBezTo>
                  <a:cubicBezTo>
                    <a:pt x="1525" y="232"/>
                    <a:pt x="1494" y="230"/>
                    <a:pt x="1464" y="224"/>
                  </a:cubicBezTo>
                  <a:cubicBezTo>
                    <a:pt x="1460" y="223"/>
                    <a:pt x="1455" y="222"/>
                    <a:pt x="1451" y="222"/>
                  </a:cubicBezTo>
                  <a:cubicBezTo>
                    <a:pt x="1399" y="222"/>
                    <a:pt x="1377" y="302"/>
                    <a:pt x="1434" y="316"/>
                  </a:cubicBezTo>
                  <a:lnTo>
                    <a:pt x="1464" y="316"/>
                  </a:lnTo>
                  <a:cubicBezTo>
                    <a:pt x="1434" y="338"/>
                    <a:pt x="1396" y="354"/>
                    <a:pt x="1365" y="369"/>
                  </a:cubicBezTo>
                  <a:cubicBezTo>
                    <a:pt x="1365" y="369"/>
                    <a:pt x="1365" y="361"/>
                    <a:pt x="1358" y="354"/>
                  </a:cubicBezTo>
                  <a:cubicBezTo>
                    <a:pt x="1351" y="337"/>
                    <a:pt x="1337" y="330"/>
                    <a:pt x="1322" y="330"/>
                  </a:cubicBezTo>
                  <a:cubicBezTo>
                    <a:pt x="1290" y="330"/>
                    <a:pt x="1253" y="365"/>
                    <a:pt x="1274" y="407"/>
                  </a:cubicBezTo>
                  <a:cubicBezTo>
                    <a:pt x="1281" y="415"/>
                    <a:pt x="1281" y="422"/>
                    <a:pt x="1281" y="422"/>
                  </a:cubicBezTo>
                  <a:cubicBezTo>
                    <a:pt x="1259" y="445"/>
                    <a:pt x="1236" y="468"/>
                    <a:pt x="1205" y="483"/>
                  </a:cubicBezTo>
                  <a:lnTo>
                    <a:pt x="1167" y="491"/>
                  </a:lnTo>
                  <a:cubicBezTo>
                    <a:pt x="1138" y="462"/>
                    <a:pt x="1097" y="448"/>
                    <a:pt x="1056" y="448"/>
                  </a:cubicBezTo>
                  <a:cubicBezTo>
                    <a:pt x="970" y="448"/>
                    <a:pt x="884" y="509"/>
                    <a:pt x="916" y="613"/>
                  </a:cubicBezTo>
                  <a:cubicBezTo>
                    <a:pt x="1037" y="1024"/>
                    <a:pt x="1037" y="1444"/>
                    <a:pt x="1030" y="1870"/>
                  </a:cubicBezTo>
                  <a:cubicBezTo>
                    <a:pt x="1022" y="2343"/>
                    <a:pt x="1106" y="2861"/>
                    <a:pt x="885" y="3303"/>
                  </a:cubicBezTo>
                  <a:lnTo>
                    <a:pt x="885" y="3311"/>
                  </a:lnTo>
                  <a:cubicBezTo>
                    <a:pt x="857" y="3292"/>
                    <a:pt x="827" y="3282"/>
                    <a:pt x="797" y="3282"/>
                  </a:cubicBezTo>
                  <a:cubicBezTo>
                    <a:pt x="778" y="3282"/>
                    <a:pt x="758" y="3287"/>
                    <a:pt x="740" y="3296"/>
                  </a:cubicBezTo>
                  <a:cubicBezTo>
                    <a:pt x="321" y="3509"/>
                    <a:pt x="1" y="3753"/>
                    <a:pt x="100" y="4294"/>
                  </a:cubicBezTo>
                  <a:cubicBezTo>
                    <a:pt x="161" y="4652"/>
                    <a:pt x="329" y="4972"/>
                    <a:pt x="573" y="5239"/>
                  </a:cubicBezTo>
                  <a:cubicBezTo>
                    <a:pt x="146" y="5551"/>
                    <a:pt x="885" y="6047"/>
                    <a:pt x="1167" y="6222"/>
                  </a:cubicBezTo>
                  <a:cubicBezTo>
                    <a:pt x="2592" y="7099"/>
                    <a:pt x="4345" y="7541"/>
                    <a:pt x="5961" y="7853"/>
                  </a:cubicBezTo>
                  <a:cubicBezTo>
                    <a:pt x="6736" y="8004"/>
                    <a:pt x="7526" y="8064"/>
                    <a:pt x="8318" y="8064"/>
                  </a:cubicBezTo>
                  <a:cubicBezTo>
                    <a:pt x="9123" y="8064"/>
                    <a:pt x="9929" y="8002"/>
                    <a:pt x="10724" y="7914"/>
                  </a:cubicBezTo>
                  <a:cubicBezTo>
                    <a:pt x="11425" y="7838"/>
                    <a:pt x="12073" y="7739"/>
                    <a:pt x="12729" y="7480"/>
                  </a:cubicBezTo>
                  <a:cubicBezTo>
                    <a:pt x="13026" y="7358"/>
                    <a:pt x="13445" y="7061"/>
                    <a:pt x="13849" y="6862"/>
                  </a:cubicBezTo>
                  <a:cubicBezTo>
                    <a:pt x="14543" y="6725"/>
                    <a:pt x="15228" y="6550"/>
                    <a:pt x="15930" y="6443"/>
                  </a:cubicBezTo>
                  <a:cubicBezTo>
                    <a:pt x="16866" y="6295"/>
                    <a:pt x="17813" y="6223"/>
                    <a:pt x="18757" y="6223"/>
                  </a:cubicBezTo>
                  <a:cubicBezTo>
                    <a:pt x="18927" y="6223"/>
                    <a:pt x="19098" y="6225"/>
                    <a:pt x="19268" y="6230"/>
                  </a:cubicBezTo>
                  <a:cubicBezTo>
                    <a:pt x="20304" y="6253"/>
                    <a:pt x="21326" y="6436"/>
                    <a:pt x="22309" y="6771"/>
                  </a:cubicBezTo>
                  <a:cubicBezTo>
                    <a:pt x="23162" y="7076"/>
                    <a:pt x="23764" y="7724"/>
                    <a:pt x="24687" y="7777"/>
                  </a:cubicBezTo>
                  <a:cubicBezTo>
                    <a:pt x="24777" y="7783"/>
                    <a:pt x="24867" y="7786"/>
                    <a:pt x="24957" y="7786"/>
                  </a:cubicBezTo>
                  <a:cubicBezTo>
                    <a:pt x="25228" y="7786"/>
                    <a:pt x="25497" y="7764"/>
                    <a:pt x="25768" y="7764"/>
                  </a:cubicBezTo>
                  <a:cubicBezTo>
                    <a:pt x="25839" y="7764"/>
                    <a:pt x="25911" y="7766"/>
                    <a:pt x="25982" y="7769"/>
                  </a:cubicBezTo>
                  <a:cubicBezTo>
                    <a:pt x="26348" y="7785"/>
                    <a:pt x="26699" y="7960"/>
                    <a:pt x="27057" y="7967"/>
                  </a:cubicBezTo>
                  <a:cubicBezTo>
                    <a:pt x="27446" y="7967"/>
                    <a:pt x="27636" y="7495"/>
                    <a:pt x="27453" y="7167"/>
                  </a:cubicBezTo>
                  <a:cubicBezTo>
                    <a:pt x="27133" y="6588"/>
                    <a:pt x="26417" y="6161"/>
                    <a:pt x="25860" y="5818"/>
                  </a:cubicBezTo>
                  <a:cubicBezTo>
                    <a:pt x="25022" y="5292"/>
                    <a:pt x="24008" y="4965"/>
                    <a:pt x="23048" y="4751"/>
                  </a:cubicBezTo>
                  <a:cubicBezTo>
                    <a:pt x="22464" y="4625"/>
                    <a:pt x="21880" y="4577"/>
                    <a:pt x="21297" y="4577"/>
                  </a:cubicBezTo>
                  <a:cubicBezTo>
                    <a:pt x="19948" y="4577"/>
                    <a:pt x="18602" y="4834"/>
                    <a:pt x="17256" y="4972"/>
                  </a:cubicBezTo>
                  <a:cubicBezTo>
                    <a:pt x="16059" y="5087"/>
                    <a:pt x="14901" y="5483"/>
                    <a:pt x="13704" y="5643"/>
                  </a:cubicBezTo>
                  <a:lnTo>
                    <a:pt x="13636" y="5651"/>
                  </a:lnTo>
                  <a:cubicBezTo>
                    <a:pt x="13636" y="5643"/>
                    <a:pt x="13636" y="5635"/>
                    <a:pt x="13636" y="5635"/>
                  </a:cubicBezTo>
                  <a:cubicBezTo>
                    <a:pt x="13636" y="5551"/>
                    <a:pt x="13620" y="5468"/>
                    <a:pt x="13590" y="5391"/>
                  </a:cubicBezTo>
                  <a:cubicBezTo>
                    <a:pt x="13582" y="5361"/>
                    <a:pt x="13575" y="5323"/>
                    <a:pt x="13567" y="5300"/>
                  </a:cubicBezTo>
                  <a:cubicBezTo>
                    <a:pt x="13567" y="5285"/>
                    <a:pt x="13567" y="5277"/>
                    <a:pt x="13567" y="5270"/>
                  </a:cubicBezTo>
                  <a:lnTo>
                    <a:pt x="13567" y="5262"/>
                  </a:lnTo>
                  <a:cubicBezTo>
                    <a:pt x="13598" y="5193"/>
                    <a:pt x="13575" y="5109"/>
                    <a:pt x="13514" y="5071"/>
                  </a:cubicBezTo>
                  <a:cubicBezTo>
                    <a:pt x="13521" y="5056"/>
                    <a:pt x="13529" y="5041"/>
                    <a:pt x="13529" y="5026"/>
                  </a:cubicBezTo>
                  <a:cubicBezTo>
                    <a:pt x="13636" y="4652"/>
                    <a:pt x="13689" y="4271"/>
                    <a:pt x="13826" y="3905"/>
                  </a:cubicBezTo>
                  <a:cubicBezTo>
                    <a:pt x="13956" y="3578"/>
                    <a:pt x="14154" y="2998"/>
                    <a:pt x="14543" y="2899"/>
                  </a:cubicBezTo>
                  <a:cubicBezTo>
                    <a:pt x="14703" y="2848"/>
                    <a:pt x="14654" y="2623"/>
                    <a:pt x="14503" y="2623"/>
                  </a:cubicBezTo>
                  <a:cubicBezTo>
                    <a:pt x="14496" y="2623"/>
                    <a:pt x="14489" y="2624"/>
                    <a:pt x="14482" y="2625"/>
                  </a:cubicBezTo>
                  <a:cubicBezTo>
                    <a:pt x="14367" y="2655"/>
                    <a:pt x="14261" y="2701"/>
                    <a:pt x="14169" y="2770"/>
                  </a:cubicBezTo>
                  <a:cubicBezTo>
                    <a:pt x="14215" y="2640"/>
                    <a:pt x="14154" y="2518"/>
                    <a:pt x="14032" y="2411"/>
                  </a:cubicBezTo>
                  <a:cubicBezTo>
                    <a:pt x="14062" y="2389"/>
                    <a:pt x="14085" y="2373"/>
                    <a:pt x="14101" y="2343"/>
                  </a:cubicBezTo>
                  <a:cubicBezTo>
                    <a:pt x="14143" y="2295"/>
                    <a:pt x="14096" y="2243"/>
                    <a:pt x="14042" y="2243"/>
                  </a:cubicBezTo>
                  <a:cubicBezTo>
                    <a:pt x="14020" y="2243"/>
                    <a:pt x="13997" y="2252"/>
                    <a:pt x="13979" y="2274"/>
                  </a:cubicBezTo>
                  <a:cubicBezTo>
                    <a:pt x="13963" y="2290"/>
                    <a:pt x="13948" y="2312"/>
                    <a:pt x="13925" y="2328"/>
                  </a:cubicBezTo>
                  <a:lnTo>
                    <a:pt x="13895" y="2305"/>
                  </a:lnTo>
                  <a:cubicBezTo>
                    <a:pt x="13887" y="2297"/>
                    <a:pt x="13887" y="2297"/>
                    <a:pt x="13887" y="2297"/>
                  </a:cubicBezTo>
                  <a:cubicBezTo>
                    <a:pt x="13834" y="2259"/>
                    <a:pt x="13849" y="2221"/>
                    <a:pt x="13887" y="2168"/>
                  </a:cubicBezTo>
                  <a:cubicBezTo>
                    <a:pt x="13919" y="2114"/>
                    <a:pt x="13868" y="2060"/>
                    <a:pt x="13819" y="2060"/>
                  </a:cubicBezTo>
                  <a:cubicBezTo>
                    <a:pt x="13799" y="2060"/>
                    <a:pt x="13779" y="2069"/>
                    <a:pt x="13765" y="2091"/>
                  </a:cubicBezTo>
                  <a:cubicBezTo>
                    <a:pt x="13742" y="2129"/>
                    <a:pt x="13727" y="2168"/>
                    <a:pt x="13719" y="2206"/>
                  </a:cubicBezTo>
                  <a:cubicBezTo>
                    <a:pt x="13658" y="2168"/>
                    <a:pt x="13582" y="2137"/>
                    <a:pt x="13506" y="2107"/>
                  </a:cubicBezTo>
                  <a:lnTo>
                    <a:pt x="13582" y="1985"/>
                  </a:lnTo>
                  <a:cubicBezTo>
                    <a:pt x="13620" y="1931"/>
                    <a:pt x="13570" y="1877"/>
                    <a:pt x="13519" y="1877"/>
                  </a:cubicBezTo>
                  <a:cubicBezTo>
                    <a:pt x="13497" y="1877"/>
                    <a:pt x="13476" y="1886"/>
                    <a:pt x="13460" y="1908"/>
                  </a:cubicBezTo>
                  <a:lnTo>
                    <a:pt x="13392" y="2030"/>
                  </a:lnTo>
                  <a:cubicBezTo>
                    <a:pt x="13380" y="2023"/>
                    <a:pt x="13367" y="2019"/>
                    <a:pt x="13354" y="2019"/>
                  </a:cubicBezTo>
                  <a:cubicBezTo>
                    <a:pt x="13340" y="2019"/>
                    <a:pt x="13327" y="2023"/>
                    <a:pt x="13316" y="2030"/>
                  </a:cubicBezTo>
                  <a:lnTo>
                    <a:pt x="13201" y="1992"/>
                  </a:lnTo>
                  <a:lnTo>
                    <a:pt x="13293" y="1847"/>
                  </a:lnTo>
                  <a:cubicBezTo>
                    <a:pt x="13324" y="1789"/>
                    <a:pt x="13279" y="1738"/>
                    <a:pt x="13230" y="1738"/>
                  </a:cubicBezTo>
                  <a:cubicBezTo>
                    <a:pt x="13209" y="1738"/>
                    <a:pt x="13187" y="1748"/>
                    <a:pt x="13171" y="1771"/>
                  </a:cubicBezTo>
                  <a:lnTo>
                    <a:pt x="13064" y="1947"/>
                  </a:lnTo>
                  <a:lnTo>
                    <a:pt x="12912" y="1901"/>
                  </a:lnTo>
                  <a:cubicBezTo>
                    <a:pt x="12950" y="1825"/>
                    <a:pt x="12988" y="1748"/>
                    <a:pt x="13018" y="1680"/>
                  </a:cubicBezTo>
                  <a:cubicBezTo>
                    <a:pt x="13076" y="1569"/>
                    <a:pt x="12981" y="1462"/>
                    <a:pt x="12889" y="1462"/>
                  </a:cubicBezTo>
                  <a:cubicBezTo>
                    <a:pt x="12848" y="1462"/>
                    <a:pt x="12808" y="1483"/>
                    <a:pt x="12782" y="1535"/>
                  </a:cubicBezTo>
                  <a:cubicBezTo>
                    <a:pt x="12729" y="1626"/>
                    <a:pt x="12683" y="1726"/>
                    <a:pt x="12645" y="1817"/>
                  </a:cubicBezTo>
                  <a:lnTo>
                    <a:pt x="12462" y="1771"/>
                  </a:lnTo>
                  <a:cubicBezTo>
                    <a:pt x="12462" y="1764"/>
                    <a:pt x="12462" y="1756"/>
                    <a:pt x="12462" y="1748"/>
                  </a:cubicBezTo>
                  <a:cubicBezTo>
                    <a:pt x="12477" y="1748"/>
                    <a:pt x="12485" y="1733"/>
                    <a:pt x="12492" y="1726"/>
                  </a:cubicBezTo>
                  <a:cubicBezTo>
                    <a:pt x="12538" y="1657"/>
                    <a:pt x="12569" y="1573"/>
                    <a:pt x="12584" y="1489"/>
                  </a:cubicBezTo>
                  <a:cubicBezTo>
                    <a:pt x="12591" y="1444"/>
                    <a:pt x="12559" y="1421"/>
                    <a:pt x="12524" y="1421"/>
                  </a:cubicBezTo>
                  <a:cubicBezTo>
                    <a:pt x="12489" y="1421"/>
                    <a:pt x="12450" y="1444"/>
                    <a:pt x="12447" y="1489"/>
                  </a:cubicBezTo>
                  <a:cubicBezTo>
                    <a:pt x="12431" y="1550"/>
                    <a:pt x="12409" y="1604"/>
                    <a:pt x="12370" y="1657"/>
                  </a:cubicBezTo>
                  <a:cubicBezTo>
                    <a:pt x="12363" y="1665"/>
                    <a:pt x="12363" y="1680"/>
                    <a:pt x="12363" y="1687"/>
                  </a:cubicBezTo>
                  <a:cubicBezTo>
                    <a:pt x="12348" y="1695"/>
                    <a:pt x="12340" y="1703"/>
                    <a:pt x="12332" y="1718"/>
                  </a:cubicBezTo>
                  <a:lnTo>
                    <a:pt x="12325" y="1733"/>
                  </a:lnTo>
                  <a:lnTo>
                    <a:pt x="12172" y="1687"/>
                  </a:lnTo>
                  <a:cubicBezTo>
                    <a:pt x="12195" y="1604"/>
                    <a:pt x="12233" y="1520"/>
                    <a:pt x="12256" y="1436"/>
                  </a:cubicBezTo>
                  <a:cubicBezTo>
                    <a:pt x="12270" y="1385"/>
                    <a:pt x="12224" y="1348"/>
                    <a:pt x="12181" y="1348"/>
                  </a:cubicBezTo>
                  <a:cubicBezTo>
                    <a:pt x="12154" y="1348"/>
                    <a:pt x="12128" y="1362"/>
                    <a:pt x="12119" y="1398"/>
                  </a:cubicBezTo>
                  <a:cubicBezTo>
                    <a:pt x="12096" y="1482"/>
                    <a:pt x="12066" y="1566"/>
                    <a:pt x="12043" y="1649"/>
                  </a:cubicBezTo>
                  <a:lnTo>
                    <a:pt x="11906" y="1604"/>
                  </a:lnTo>
                  <a:cubicBezTo>
                    <a:pt x="11959" y="1527"/>
                    <a:pt x="11967" y="1436"/>
                    <a:pt x="11936" y="1352"/>
                  </a:cubicBezTo>
                  <a:cubicBezTo>
                    <a:pt x="11920" y="1331"/>
                    <a:pt x="11898" y="1322"/>
                    <a:pt x="11878" y="1322"/>
                  </a:cubicBezTo>
                  <a:cubicBezTo>
                    <a:pt x="11830" y="1322"/>
                    <a:pt x="11785" y="1368"/>
                    <a:pt x="11806" y="1421"/>
                  </a:cubicBezTo>
                  <a:cubicBezTo>
                    <a:pt x="11829" y="1466"/>
                    <a:pt x="11791" y="1520"/>
                    <a:pt x="11768" y="1558"/>
                  </a:cubicBezTo>
                  <a:lnTo>
                    <a:pt x="11532" y="1482"/>
                  </a:lnTo>
                  <a:lnTo>
                    <a:pt x="11585" y="1230"/>
                  </a:lnTo>
                  <a:cubicBezTo>
                    <a:pt x="11599" y="1179"/>
                    <a:pt x="11554" y="1145"/>
                    <a:pt x="11511" y="1145"/>
                  </a:cubicBezTo>
                  <a:cubicBezTo>
                    <a:pt x="11484" y="1145"/>
                    <a:pt x="11457" y="1159"/>
                    <a:pt x="11448" y="1192"/>
                  </a:cubicBezTo>
                  <a:lnTo>
                    <a:pt x="11395" y="1436"/>
                  </a:lnTo>
                  <a:lnTo>
                    <a:pt x="11174" y="1375"/>
                  </a:lnTo>
                  <a:cubicBezTo>
                    <a:pt x="11166" y="1322"/>
                    <a:pt x="11166" y="1268"/>
                    <a:pt x="11174" y="1215"/>
                  </a:cubicBezTo>
                  <a:cubicBezTo>
                    <a:pt x="11182" y="1165"/>
                    <a:pt x="11149" y="1141"/>
                    <a:pt x="11114" y="1141"/>
                  </a:cubicBezTo>
                  <a:cubicBezTo>
                    <a:pt x="11079" y="1141"/>
                    <a:pt x="11041" y="1165"/>
                    <a:pt x="11037" y="1215"/>
                  </a:cubicBezTo>
                  <a:cubicBezTo>
                    <a:pt x="11029" y="1253"/>
                    <a:pt x="11029" y="1299"/>
                    <a:pt x="11037" y="1337"/>
                  </a:cubicBezTo>
                  <a:lnTo>
                    <a:pt x="10740" y="1261"/>
                  </a:lnTo>
                  <a:cubicBezTo>
                    <a:pt x="10762" y="1200"/>
                    <a:pt x="10762" y="1139"/>
                    <a:pt x="10740" y="1078"/>
                  </a:cubicBezTo>
                  <a:cubicBezTo>
                    <a:pt x="10725" y="1051"/>
                    <a:pt x="10702" y="1040"/>
                    <a:pt x="10680" y="1040"/>
                  </a:cubicBezTo>
                  <a:cubicBezTo>
                    <a:pt x="10632" y="1040"/>
                    <a:pt x="10584" y="1089"/>
                    <a:pt x="10610" y="1146"/>
                  </a:cubicBezTo>
                  <a:cubicBezTo>
                    <a:pt x="10618" y="1169"/>
                    <a:pt x="10618" y="1200"/>
                    <a:pt x="10602" y="1223"/>
                  </a:cubicBezTo>
                  <a:lnTo>
                    <a:pt x="10419" y="1177"/>
                  </a:lnTo>
                  <a:cubicBezTo>
                    <a:pt x="10435" y="1123"/>
                    <a:pt x="10419" y="1062"/>
                    <a:pt x="10381" y="1017"/>
                  </a:cubicBezTo>
                  <a:cubicBezTo>
                    <a:pt x="10368" y="997"/>
                    <a:pt x="10351" y="989"/>
                    <a:pt x="10334" y="989"/>
                  </a:cubicBezTo>
                  <a:cubicBezTo>
                    <a:pt x="10284" y="989"/>
                    <a:pt x="10235" y="1059"/>
                    <a:pt x="10275" y="1116"/>
                  </a:cubicBezTo>
                  <a:cubicBezTo>
                    <a:pt x="10282" y="1123"/>
                    <a:pt x="10282" y="1131"/>
                    <a:pt x="10282" y="1146"/>
                  </a:cubicBezTo>
                  <a:lnTo>
                    <a:pt x="10031" y="1085"/>
                  </a:lnTo>
                  <a:cubicBezTo>
                    <a:pt x="10031" y="1055"/>
                    <a:pt x="10031" y="1017"/>
                    <a:pt x="10023" y="986"/>
                  </a:cubicBezTo>
                  <a:cubicBezTo>
                    <a:pt x="10014" y="948"/>
                    <a:pt x="9984" y="931"/>
                    <a:pt x="9954" y="931"/>
                  </a:cubicBezTo>
                  <a:cubicBezTo>
                    <a:pt x="9913" y="931"/>
                    <a:pt x="9873" y="964"/>
                    <a:pt x="9886" y="1017"/>
                  </a:cubicBezTo>
                  <a:cubicBezTo>
                    <a:pt x="9886" y="1032"/>
                    <a:pt x="9886" y="1047"/>
                    <a:pt x="9886" y="1055"/>
                  </a:cubicBezTo>
                  <a:lnTo>
                    <a:pt x="9627" y="1002"/>
                  </a:lnTo>
                  <a:lnTo>
                    <a:pt x="9627" y="963"/>
                  </a:lnTo>
                  <a:cubicBezTo>
                    <a:pt x="9623" y="921"/>
                    <a:pt x="9583" y="898"/>
                    <a:pt x="9546" y="898"/>
                  </a:cubicBezTo>
                  <a:cubicBezTo>
                    <a:pt x="9511" y="898"/>
                    <a:pt x="9478" y="919"/>
                    <a:pt x="9482" y="963"/>
                  </a:cubicBezTo>
                  <a:lnTo>
                    <a:pt x="9482" y="979"/>
                  </a:lnTo>
                  <a:lnTo>
                    <a:pt x="9192" y="918"/>
                  </a:lnTo>
                  <a:lnTo>
                    <a:pt x="9192" y="872"/>
                  </a:lnTo>
                  <a:cubicBezTo>
                    <a:pt x="9188" y="825"/>
                    <a:pt x="9149" y="800"/>
                    <a:pt x="9112" y="800"/>
                  </a:cubicBezTo>
                  <a:cubicBezTo>
                    <a:pt x="9077" y="800"/>
                    <a:pt x="9044" y="823"/>
                    <a:pt x="9048" y="872"/>
                  </a:cubicBezTo>
                  <a:lnTo>
                    <a:pt x="9048" y="895"/>
                  </a:lnTo>
                  <a:lnTo>
                    <a:pt x="8758" y="841"/>
                  </a:lnTo>
                  <a:cubicBezTo>
                    <a:pt x="8758" y="796"/>
                    <a:pt x="8750" y="750"/>
                    <a:pt x="8735" y="704"/>
                  </a:cubicBezTo>
                  <a:cubicBezTo>
                    <a:pt x="8723" y="670"/>
                    <a:pt x="8692" y="655"/>
                    <a:pt x="8662" y="655"/>
                  </a:cubicBezTo>
                  <a:cubicBezTo>
                    <a:pt x="8620" y="655"/>
                    <a:pt x="8580" y="685"/>
                    <a:pt x="8598" y="735"/>
                  </a:cubicBezTo>
                  <a:cubicBezTo>
                    <a:pt x="8606" y="765"/>
                    <a:pt x="8613" y="788"/>
                    <a:pt x="8613" y="819"/>
                  </a:cubicBezTo>
                  <a:lnTo>
                    <a:pt x="8301" y="765"/>
                  </a:lnTo>
                  <a:cubicBezTo>
                    <a:pt x="8293" y="735"/>
                    <a:pt x="8278" y="704"/>
                    <a:pt x="8255" y="681"/>
                  </a:cubicBezTo>
                  <a:cubicBezTo>
                    <a:pt x="8241" y="663"/>
                    <a:pt x="8225" y="656"/>
                    <a:pt x="8209" y="656"/>
                  </a:cubicBezTo>
                  <a:cubicBezTo>
                    <a:pt x="8171" y="656"/>
                    <a:pt x="8135" y="697"/>
                    <a:pt x="8141" y="735"/>
                  </a:cubicBezTo>
                  <a:lnTo>
                    <a:pt x="7935" y="704"/>
                  </a:lnTo>
                  <a:cubicBezTo>
                    <a:pt x="7920" y="643"/>
                    <a:pt x="7897" y="582"/>
                    <a:pt x="7866" y="529"/>
                  </a:cubicBezTo>
                  <a:cubicBezTo>
                    <a:pt x="7852" y="506"/>
                    <a:pt x="7831" y="496"/>
                    <a:pt x="7809" y="496"/>
                  </a:cubicBezTo>
                  <a:cubicBezTo>
                    <a:pt x="7761" y="496"/>
                    <a:pt x="7713" y="545"/>
                    <a:pt x="7744" y="598"/>
                  </a:cubicBezTo>
                  <a:cubicBezTo>
                    <a:pt x="7760" y="628"/>
                    <a:pt x="7767" y="651"/>
                    <a:pt x="7782" y="681"/>
                  </a:cubicBezTo>
                  <a:lnTo>
                    <a:pt x="7432" y="620"/>
                  </a:lnTo>
                  <a:cubicBezTo>
                    <a:pt x="7409" y="559"/>
                    <a:pt x="7371" y="506"/>
                    <a:pt x="7318" y="476"/>
                  </a:cubicBezTo>
                  <a:cubicBezTo>
                    <a:pt x="7304" y="466"/>
                    <a:pt x="7291" y="462"/>
                    <a:pt x="7279" y="462"/>
                  </a:cubicBezTo>
                  <a:cubicBezTo>
                    <a:pt x="7222" y="462"/>
                    <a:pt x="7185" y="553"/>
                    <a:pt x="7241" y="598"/>
                  </a:cubicBezTo>
                  <a:lnTo>
                    <a:pt x="7005" y="559"/>
                  </a:lnTo>
                  <a:cubicBezTo>
                    <a:pt x="6990" y="483"/>
                    <a:pt x="6944" y="415"/>
                    <a:pt x="6883" y="369"/>
                  </a:cubicBezTo>
                  <a:cubicBezTo>
                    <a:pt x="6871" y="362"/>
                    <a:pt x="6860" y="359"/>
                    <a:pt x="6849" y="359"/>
                  </a:cubicBezTo>
                  <a:cubicBezTo>
                    <a:pt x="6787" y="359"/>
                    <a:pt x="6742" y="452"/>
                    <a:pt x="6807" y="491"/>
                  </a:cubicBezTo>
                  <a:cubicBezTo>
                    <a:pt x="6822" y="506"/>
                    <a:pt x="6830" y="514"/>
                    <a:pt x="6845" y="529"/>
                  </a:cubicBezTo>
                  <a:lnTo>
                    <a:pt x="6609" y="483"/>
                  </a:lnTo>
                  <a:cubicBezTo>
                    <a:pt x="6601" y="460"/>
                    <a:pt x="6586" y="430"/>
                    <a:pt x="6571" y="399"/>
                  </a:cubicBezTo>
                  <a:cubicBezTo>
                    <a:pt x="6558" y="375"/>
                    <a:pt x="6539" y="364"/>
                    <a:pt x="6519" y="364"/>
                  </a:cubicBezTo>
                  <a:cubicBezTo>
                    <a:pt x="6477" y="364"/>
                    <a:pt x="6433" y="409"/>
                    <a:pt x="6449" y="460"/>
                  </a:cubicBezTo>
                  <a:lnTo>
                    <a:pt x="6190" y="415"/>
                  </a:lnTo>
                  <a:lnTo>
                    <a:pt x="6190" y="384"/>
                  </a:lnTo>
                  <a:cubicBezTo>
                    <a:pt x="6179" y="348"/>
                    <a:pt x="6149" y="331"/>
                    <a:pt x="6120" y="331"/>
                  </a:cubicBezTo>
                  <a:cubicBezTo>
                    <a:pt x="6088" y="331"/>
                    <a:pt x="6056" y="352"/>
                    <a:pt x="6052" y="392"/>
                  </a:cubicBezTo>
                  <a:lnTo>
                    <a:pt x="5717" y="338"/>
                  </a:lnTo>
                  <a:cubicBezTo>
                    <a:pt x="5709" y="331"/>
                    <a:pt x="5702" y="323"/>
                    <a:pt x="5694" y="308"/>
                  </a:cubicBezTo>
                  <a:cubicBezTo>
                    <a:pt x="5684" y="295"/>
                    <a:pt x="5668" y="289"/>
                    <a:pt x="5652" y="289"/>
                  </a:cubicBezTo>
                  <a:cubicBezTo>
                    <a:pt x="5630" y="289"/>
                    <a:pt x="5608" y="298"/>
                    <a:pt x="5595" y="316"/>
                  </a:cubicBezTo>
                  <a:lnTo>
                    <a:pt x="5374" y="285"/>
                  </a:lnTo>
                  <a:cubicBezTo>
                    <a:pt x="5359" y="239"/>
                    <a:pt x="5321" y="209"/>
                    <a:pt x="5283" y="194"/>
                  </a:cubicBezTo>
                  <a:cubicBezTo>
                    <a:pt x="5275" y="190"/>
                    <a:pt x="5268" y="188"/>
                    <a:pt x="5261" y="188"/>
                  </a:cubicBezTo>
                  <a:cubicBezTo>
                    <a:pt x="5228" y="188"/>
                    <a:pt x="5210" y="230"/>
                    <a:pt x="5229" y="262"/>
                  </a:cubicBezTo>
                  <a:cubicBezTo>
                    <a:pt x="5084" y="239"/>
                    <a:pt x="4940" y="224"/>
                    <a:pt x="4795" y="201"/>
                  </a:cubicBezTo>
                  <a:lnTo>
                    <a:pt x="4772" y="163"/>
                  </a:lnTo>
                  <a:cubicBezTo>
                    <a:pt x="4763" y="146"/>
                    <a:pt x="4749" y="139"/>
                    <a:pt x="4733" y="139"/>
                  </a:cubicBezTo>
                  <a:cubicBezTo>
                    <a:pt x="4708" y="139"/>
                    <a:pt x="4681" y="160"/>
                    <a:pt x="4681" y="194"/>
                  </a:cubicBezTo>
                  <a:cubicBezTo>
                    <a:pt x="4551" y="178"/>
                    <a:pt x="4421" y="163"/>
                    <a:pt x="4292" y="148"/>
                  </a:cubicBezTo>
                  <a:cubicBezTo>
                    <a:pt x="4269" y="125"/>
                    <a:pt x="4238" y="102"/>
                    <a:pt x="4208" y="87"/>
                  </a:cubicBezTo>
                  <a:cubicBezTo>
                    <a:pt x="4204" y="86"/>
                    <a:pt x="4200" y="85"/>
                    <a:pt x="4196" y="85"/>
                  </a:cubicBezTo>
                  <a:cubicBezTo>
                    <a:pt x="4168" y="85"/>
                    <a:pt x="4140" y="106"/>
                    <a:pt x="4147" y="133"/>
                  </a:cubicBezTo>
                  <a:lnTo>
                    <a:pt x="3949" y="117"/>
                  </a:lnTo>
                  <a:lnTo>
                    <a:pt x="3857" y="87"/>
                  </a:lnTo>
                  <a:cubicBezTo>
                    <a:pt x="3835" y="87"/>
                    <a:pt x="3819" y="95"/>
                    <a:pt x="3804" y="110"/>
                  </a:cubicBezTo>
                  <a:cubicBezTo>
                    <a:pt x="3659" y="95"/>
                    <a:pt x="3514" y="87"/>
                    <a:pt x="3370" y="87"/>
                  </a:cubicBezTo>
                  <a:cubicBezTo>
                    <a:pt x="3362" y="79"/>
                    <a:pt x="3354" y="72"/>
                    <a:pt x="3347" y="64"/>
                  </a:cubicBezTo>
                  <a:cubicBezTo>
                    <a:pt x="3337" y="48"/>
                    <a:pt x="3320" y="40"/>
                    <a:pt x="3303" y="40"/>
                  </a:cubicBezTo>
                  <a:cubicBezTo>
                    <a:pt x="3281" y="40"/>
                    <a:pt x="3260" y="53"/>
                    <a:pt x="3255" y="79"/>
                  </a:cubicBezTo>
                  <a:lnTo>
                    <a:pt x="2935" y="79"/>
                  </a:lnTo>
                  <a:cubicBezTo>
                    <a:pt x="2912" y="49"/>
                    <a:pt x="2874" y="18"/>
                    <a:pt x="2829" y="3"/>
                  </a:cubicBezTo>
                  <a:cubicBezTo>
                    <a:pt x="2823" y="1"/>
                    <a:pt x="2817" y="1"/>
                    <a:pt x="28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39"/>
            <p:cNvSpPr/>
            <p:nvPr/>
          </p:nvSpPr>
          <p:spPr>
            <a:xfrm>
              <a:off x="3072500" y="4041550"/>
              <a:ext cx="66875" cy="52425"/>
            </a:xfrm>
            <a:custGeom>
              <a:avLst/>
              <a:gdLst/>
              <a:ahLst/>
              <a:cxnLst/>
              <a:rect l="l" t="t" r="r" b="b"/>
              <a:pathLst>
                <a:path w="2675" h="2097" extrusionOk="0">
                  <a:moveTo>
                    <a:pt x="1355" y="0"/>
                  </a:moveTo>
                  <a:cubicBezTo>
                    <a:pt x="1272" y="0"/>
                    <a:pt x="1186" y="10"/>
                    <a:pt x="1098" y="32"/>
                  </a:cubicBezTo>
                  <a:cubicBezTo>
                    <a:pt x="192" y="253"/>
                    <a:pt x="1" y="1457"/>
                    <a:pt x="794" y="1945"/>
                  </a:cubicBezTo>
                  <a:cubicBezTo>
                    <a:pt x="961" y="2044"/>
                    <a:pt x="1152" y="2097"/>
                    <a:pt x="1350" y="2097"/>
                  </a:cubicBezTo>
                  <a:cubicBezTo>
                    <a:pt x="1708" y="2097"/>
                    <a:pt x="2043" y="1906"/>
                    <a:pt x="2234" y="1602"/>
                  </a:cubicBezTo>
                  <a:cubicBezTo>
                    <a:pt x="2675" y="879"/>
                    <a:pt x="2133" y="0"/>
                    <a:pt x="13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39"/>
            <p:cNvSpPr/>
            <p:nvPr/>
          </p:nvSpPr>
          <p:spPr>
            <a:xfrm>
              <a:off x="3103050" y="4066225"/>
              <a:ext cx="6025" cy="4025"/>
            </a:xfrm>
            <a:custGeom>
              <a:avLst/>
              <a:gdLst/>
              <a:ahLst/>
              <a:cxnLst/>
              <a:rect l="l" t="t" r="r" b="b"/>
              <a:pathLst>
                <a:path w="241" h="161" extrusionOk="0">
                  <a:moveTo>
                    <a:pt x="143" y="1"/>
                  </a:moveTo>
                  <a:cubicBezTo>
                    <a:pt x="130" y="1"/>
                    <a:pt x="116" y="4"/>
                    <a:pt x="105" y="13"/>
                  </a:cubicBezTo>
                  <a:cubicBezTo>
                    <a:pt x="102" y="12"/>
                    <a:pt x="100" y="12"/>
                    <a:pt x="97" y="12"/>
                  </a:cubicBezTo>
                  <a:cubicBezTo>
                    <a:pt x="34" y="12"/>
                    <a:pt x="1" y="98"/>
                    <a:pt x="59" y="142"/>
                  </a:cubicBezTo>
                  <a:cubicBezTo>
                    <a:pt x="78" y="155"/>
                    <a:pt x="98" y="161"/>
                    <a:pt x="117" y="161"/>
                  </a:cubicBezTo>
                  <a:cubicBezTo>
                    <a:pt x="154" y="161"/>
                    <a:pt x="189" y="139"/>
                    <a:pt x="204" y="104"/>
                  </a:cubicBezTo>
                  <a:cubicBezTo>
                    <a:pt x="240" y="50"/>
                    <a:pt x="191" y="1"/>
                    <a:pt x="1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39"/>
            <p:cNvSpPr/>
            <p:nvPr/>
          </p:nvSpPr>
          <p:spPr>
            <a:xfrm>
              <a:off x="2994100" y="4010650"/>
              <a:ext cx="56325" cy="52850"/>
            </a:xfrm>
            <a:custGeom>
              <a:avLst/>
              <a:gdLst/>
              <a:ahLst/>
              <a:cxnLst/>
              <a:rect l="l" t="t" r="r" b="b"/>
              <a:pathLst>
                <a:path w="2253" h="2114" extrusionOk="0">
                  <a:moveTo>
                    <a:pt x="1102" y="1"/>
                  </a:moveTo>
                  <a:cubicBezTo>
                    <a:pt x="503" y="1"/>
                    <a:pt x="1" y="559"/>
                    <a:pt x="134" y="1207"/>
                  </a:cubicBezTo>
                  <a:cubicBezTo>
                    <a:pt x="149" y="1390"/>
                    <a:pt x="218" y="1565"/>
                    <a:pt x="332" y="1710"/>
                  </a:cubicBezTo>
                  <a:cubicBezTo>
                    <a:pt x="523" y="1961"/>
                    <a:pt x="820" y="2106"/>
                    <a:pt x="1133" y="2106"/>
                  </a:cubicBezTo>
                  <a:lnTo>
                    <a:pt x="1133" y="2114"/>
                  </a:lnTo>
                  <a:cubicBezTo>
                    <a:pt x="1575" y="2106"/>
                    <a:pt x="1971" y="1816"/>
                    <a:pt x="2093" y="1382"/>
                  </a:cubicBezTo>
                  <a:cubicBezTo>
                    <a:pt x="2253" y="818"/>
                    <a:pt x="1994" y="277"/>
                    <a:pt x="1468" y="71"/>
                  </a:cubicBezTo>
                  <a:cubicBezTo>
                    <a:pt x="1345" y="23"/>
                    <a:pt x="1221" y="1"/>
                    <a:pt x="1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39"/>
            <p:cNvSpPr/>
            <p:nvPr/>
          </p:nvSpPr>
          <p:spPr>
            <a:xfrm>
              <a:off x="3020250" y="4034425"/>
              <a:ext cx="3900" cy="5200"/>
            </a:xfrm>
            <a:custGeom>
              <a:avLst/>
              <a:gdLst/>
              <a:ahLst/>
              <a:cxnLst/>
              <a:rect l="l" t="t" r="r" b="b"/>
              <a:pathLst>
                <a:path w="156" h="208" extrusionOk="0">
                  <a:moveTo>
                    <a:pt x="60" y="0"/>
                  </a:moveTo>
                  <a:cubicBezTo>
                    <a:pt x="14" y="0"/>
                    <a:pt x="1" y="75"/>
                    <a:pt x="48" y="96"/>
                  </a:cubicBezTo>
                  <a:cubicBezTo>
                    <a:pt x="48" y="111"/>
                    <a:pt x="41" y="126"/>
                    <a:pt x="41" y="149"/>
                  </a:cubicBezTo>
                  <a:cubicBezTo>
                    <a:pt x="27" y="185"/>
                    <a:pt x="56" y="208"/>
                    <a:pt x="86" y="208"/>
                  </a:cubicBezTo>
                  <a:cubicBezTo>
                    <a:pt x="106" y="208"/>
                    <a:pt x="126" y="197"/>
                    <a:pt x="132" y="172"/>
                  </a:cubicBezTo>
                  <a:cubicBezTo>
                    <a:pt x="155" y="103"/>
                    <a:pt x="155" y="35"/>
                    <a:pt x="79" y="4"/>
                  </a:cubicBezTo>
                  <a:cubicBezTo>
                    <a:pt x="72" y="2"/>
                    <a:pt x="66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39"/>
            <p:cNvSpPr/>
            <p:nvPr/>
          </p:nvSpPr>
          <p:spPr>
            <a:xfrm>
              <a:off x="2746325" y="3990425"/>
              <a:ext cx="62900" cy="50025"/>
            </a:xfrm>
            <a:custGeom>
              <a:avLst/>
              <a:gdLst/>
              <a:ahLst/>
              <a:cxnLst/>
              <a:rect l="l" t="t" r="r" b="b"/>
              <a:pathLst>
                <a:path w="2516" h="2001" extrusionOk="0">
                  <a:moveTo>
                    <a:pt x="1226" y="0"/>
                  </a:moveTo>
                  <a:cubicBezTo>
                    <a:pt x="868" y="0"/>
                    <a:pt x="511" y="190"/>
                    <a:pt x="328" y="552"/>
                  </a:cubicBezTo>
                  <a:cubicBezTo>
                    <a:pt x="0" y="1215"/>
                    <a:pt x="480" y="2000"/>
                    <a:pt x="1227" y="2000"/>
                  </a:cubicBezTo>
                  <a:cubicBezTo>
                    <a:pt x="2050" y="1993"/>
                    <a:pt x="2515" y="1055"/>
                    <a:pt x="2020" y="400"/>
                  </a:cubicBezTo>
                  <a:cubicBezTo>
                    <a:pt x="1820" y="130"/>
                    <a:pt x="1522" y="0"/>
                    <a:pt x="1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39"/>
            <p:cNvSpPr/>
            <p:nvPr/>
          </p:nvSpPr>
          <p:spPr>
            <a:xfrm>
              <a:off x="2775425" y="4014100"/>
              <a:ext cx="2875" cy="2475"/>
            </a:xfrm>
            <a:custGeom>
              <a:avLst/>
              <a:gdLst/>
              <a:ahLst/>
              <a:cxnLst/>
              <a:rect l="l" t="t" r="r" b="b"/>
              <a:pathLst>
                <a:path w="115" h="99" extrusionOk="0">
                  <a:moveTo>
                    <a:pt x="56" y="1"/>
                  </a:moveTo>
                  <a:cubicBezTo>
                    <a:pt x="36" y="1"/>
                    <a:pt x="16" y="12"/>
                    <a:pt x="10" y="40"/>
                  </a:cubicBezTo>
                  <a:cubicBezTo>
                    <a:pt x="1" y="76"/>
                    <a:pt x="29" y="98"/>
                    <a:pt x="57" y="98"/>
                  </a:cubicBezTo>
                  <a:cubicBezTo>
                    <a:pt x="76" y="98"/>
                    <a:pt x="95" y="88"/>
                    <a:pt x="101" y="63"/>
                  </a:cubicBezTo>
                  <a:cubicBezTo>
                    <a:pt x="115" y="26"/>
                    <a:pt x="8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39"/>
            <p:cNvSpPr/>
            <p:nvPr/>
          </p:nvSpPr>
          <p:spPr>
            <a:xfrm>
              <a:off x="2773000" y="4019350"/>
              <a:ext cx="333650" cy="137150"/>
            </a:xfrm>
            <a:custGeom>
              <a:avLst/>
              <a:gdLst/>
              <a:ahLst/>
              <a:cxnLst/>
              <a:rect l="l" t="t" r="r" b="b"/>
              <a:pathLst>
                <a:path w="13346" h="5486" extrusionOk="0">
                  <a:moveTo>
                    <a:pt x="508" y="0"/>
                  </a:moveTo>
                  <a:cubicBezTo>
                    <a:pt x="377" y="0"/>
                    <a:pt x="253" y="11"/>
                    <a:pt x="137" y="36"/>
                  </a:cubicBezTo>
                  <a:cubicBezTo>
                    <a:pt x="0" y="958"/>
                    <a:pt x="435" y="1903"/>
                    <a:pt x="122" y="2855"/>
                  </a:cubicBezTo>
                  <a:lnTo>
                    <a:pt x="23" y="2855"/>
                  </a:lnTo>
                  <a:cubicBezTo>
                    <a:pt x="419" y="3465"/>
                    <a:pt x="2447" y="4364"/>
                    <a:pt x="3354" y="4646"/>
                  </a:cubicBezTo>
                  <a:cubicBezTo>
                    <a:pt x="4489" y="4997"/>
                    <a:pt x="5792" y="5233"/>
                    <a:pt x="6989" y="5401"/>
                  </a:cubicBezTo>
                  <a:cubicBezTo>
                    <a:pt x="7420" y="5461"/>
                    <a:pt x="7944" y="5486"/>
                    <a:pt x="8506" y="5486"/>
                  </a:cubicBezTo>
                  <a:cubicBezTo>
                    <a:pt x="9723" y="5486"/>
                    <a:pt x="11115" y="5371"/>
                    <a:pt x="12111" y="5256"/>
                  </a:cubicBezTo>
                  <a:cubicBezTo>
                    <a:pt x="12789" y="5180"/>
                    <a:pt x="12339" y="3465"/>
                    <a:pt x="13345" y="2459"/>
                  </a:cubicBezTo>
                  <a:cubicBezTo>
                    <a:pt x="11158" y="1811"/>
                    <a:pt x="8727" y="2322"/>
                    <a:pt x="6524" y="1697"/>
                  </a:cubicBezTo>
                  <a:cubicBezTo>
                    <a:pt x="5488" y="1400"/>
                    <a:pt x="4413" y="1064"/>
                    <a:pt x="3384" y="752"/>
                  </a:cubicBezTo>
                  <a:cubicBezTo>
                    <a:pt x="2599" y="513"/>
                    <a:pt x="1402" y="0"/>
                    <a:pt x="5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39"/>
            <p:cNvSpPr/>
            <p:nvPr/>
          </p:nvSpPr>
          <p:spPr>
            <a:xfrm>
              <a:off x="2776050" y="4009500"/>
              <a:ext cx="335350" cy="75050"/>
            </a:xfrm>
            <a:custGeom>
              <a:avLst/>
              <a:gdLst/>
              <a:ahLst/>
              <a:cxnLst/>
              <a:rect l="l" t="t" r="r" b="b"/>
              <a:pathLst>
                <a:path w="13414" h="3002" extrusionOk="0">
                  <a:moveTo>
                    <a:pt x="1943" y="1"/>
                  </a:moveTo>
                  <a:cubicBezTo>
                    <a:pt x="993" y="1"/>
                    <a:pt x="212" y="153"/>
                    <a:pt x="0" y="620"/>
                  </a:cubicBezTo>
                  <a:lnTo>
                    <a:pt x="107" y="620"/>
                  </a:lnTo>
                  <a:cubicBezTo>
                    <a:pt x="1829" y="1466"/>
                    <a:pt x="3308" y="1596"/>
                    <a:pt x="5145" y="1984"/>
                  </a:cubicBezTo>
                  <a:cubicBezTo>
                    <a:pt x="6844" y="2342"/>
                    <a:pt x="8544" y="2762"/>
                    <a:pt x="10289" y="2937"/>
                  </a:cubicBezTo>
                  <a:cubicBezTo>
                    <a:pt x="10491" y="2955"/>
                    <a:pt x="11108" y="3002"/>
                    <a:pt x="11715" y="3002"/>
                  </a:cubicBezTo>
                  <a:cubicBezTo>
                    <a:pt x="12369" y="3002"/>
                    <a:pt x="13010" y="2948"/>
                    <a:pt x="13109" y="2746"/>
                  </a:cubicBezTo>
                  <a:cubicBezTo>
                    <a:pt x="13414" y="2121"/>
                    <a:pt x="11447" y="1733"/>
                    <a:pt x="11028" y="1588"/>
                  </a:cubicBezTo>
                  <a:cubicBezTo>
                    <a:pt x="9481" y="1047"/>
                    <a:pt x="7812" y="765"/>
                    <a:pt x="6196" y="513"/>
                  </a:cubicBezTo>
                  <a:cubicBezTo>
                    <a:pt x="5483" y="405"/>
                    <a:pt x="3489" y="1"/>
                    <a:pt x="1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39"/>
            <p:cNvSpPr/>
            <p:nvPr/>
          </p:nvSpPr>
          <p:spPr>
            <a:xfrm>
              <a:off x="3068900" y="4129925"/>
              <a:ext cx="356700" cy="56775"/>
            </a:xfrm>
            <a:custGeom>
              <a:avLst/>
              <a:gdLst/>
              <a:ahLst/>
              <a:cxnLst/>
              <a:rect l="l" t="t" r="r" b="b"/>
              <a:pathLst>
                <a:path w="14268" h="2271" extrusionOk="0">
                  <a:moveTo>
                    <a:pt x="4041" y="494"/>
                  </a:moveTo>
                  <a:cubicBezTo>
                    <a:pt x="3974" y="505"/>
                    <a:pt x="3907" y="518"/>
                    <a:pt x="3841" y="531"/>
                  </a:cubicBezTo>
                  <a:lnTo>
                    <a:pt x="3841" y="531"/>
                  </a:lnTo>
                  <a:cubicBezTo>
                    <a:pt x="3907" y="518"/>
                    <a:pt x="3974" y="506"/>
                    <a:pt x="4041" y="494"/>
                  </a:cubicBezTo>
                  <a:close/>
                  <a:moveTo>
                    <a:pt x="3841" y="531"/>
                  </a:moveTo>
                  <a:cubicBezTo>
                    <a:pt x="2562" y="764"/>
                    <a:pt x="1281" y="1007"/>
                    <a:pt x="0" y="1100"/>
                  </a:cubicBezTo>
                  <a:cubicBezTo>
                    <a:pt x="38" y="1100"/>
                    <a:pt x="76" y="1108"/>
                    <a:pt x="114" y="1123"/>
                  </a:cubicBezTo>
                  <a:cubicBezTo>
                    <a:pt x="147" y="1110"/>
                    <a:pt x="182" y="1103"/>
                    <a:pt x="215" y="1103"/>
                  </a:cubicBezTo>
                  <a:cubicBezTo>
                    <a:pt x="284" y="1103"/>
                    <a:pt x="345" y="1135"/>
                    <a:pt x="366" y="1222"/>
                  </a:cubicBezTo>
                  <a:cubicBezTo>
                    <a:pt x="393" y="1320"/>
                    <a:pt x="327" y="1364"/>
                    <a:pt x="250" y="1364"/>
                  </a:cubicBezTo>
                  <a:cubicBezTo>
                    <a:pt x="220" y="1364"/>
                    <a:pt x="188" y="1357"/>
                    <a:pt x="160" y="1344"/>
                  </a:cubicBezTo>
                  <a:lnTo>
                    <a:pt x="160" y="1344"/>
                  </a:lnTo>
                  <a:cubicBezTo>
                    <a:pt x="154" y="1427"/>
                    <a:pt x="185" y="1462"/>
                    <a:pt x="258" y="1462"/>
                  </a:cubicBezTo>
                  <a:cubicBezTo>
                    <a:pt x="272" y="1462"/>
                    <a:pt x="288" y="1461"/>
                    <a:pt x="305" y="1458"/>
                  </a:cubicBezTo>
                  <a:cubicBezTo>
                    <a:pt x="374" y="1458"/>
                    <a:pt x="435" y="1458"/>
                    <a:pt x="503" y="1450"/>
                  </a:cubicBezTo>
                  <a:cubicBezTo>
                    <a:pt x="587" y="1435"/>
                    <a:pt x="671" y="1420"/>
                    <a:pt x="755" y="1397"/>
                  </a:cubicBezTo>
                  <a:cubicBezTo>
                    <a:pt x="1021" y="1321"/>
                    <a:pt x="1288" y="1252"/>
                    <a:pt x="1555" y="1169"/>
                  </a:cubicBezTo>
                  <a:cubicBezTo>
                    <a:pt x="2180" y="970"/>
                    <a:pt x="2812" y="795"/>
                    <a:pt x="3445" y="620"/>
                  </a:cubicBezTo>
                  <a:cubicBezTo>
                    <a:pt x="3576" y="586"/>
                    <a:pt x="3708" y="556"/>
                    <a:pt x="3841" y="531"/>
                  </a:cubicBezTo>
                  <a:close/>
                  <a:moveTo>
                    <a:pt x="8280" y="0"/>
                  </a:moveTo>
                  <a:cubicBezTo>
                    <a:pt x="6871" y="0"/>
                    <a:pt x="5457" y="237"/>
                    <a:pt x="4041" y="494"/>
                  </a:cubicBezTo>
                  <a:lnTo>
                    <a:pt x="4041" y="494"/>
                  </a:lnTo>
                  <a:cubicBezTo>
                    <a:pt x="4494" y="416"/>
                    <a:pt x="4955" y="367"/>
                    <a:pt x="5404" y="277"/>
                  </a:cubicBezTo>
                  <a:cubicBezTo>
                    <a:pt x="5709" y="216"/>
                    <a:pt x="6021" y="178"/>
                    <a:pt x="6341" y="162"/>
                  </a:cubicBezTo>
                  <a:cubicBezTo>
                    <a:pt x="6477" y="153"/>
                    <a:pt x="6603" y="122"/>
                    <a:pt x="6730" y="122"/>
                  </a:cubicBezTo>
                  <a:cubicBezTo>
                    <a:pt x="6803" y="122"/>
                    <a:pt x="6876" y="132"/>
                    <a:pt x="6951" y="162"/>
                  </a:cubicBezTo>
                  <a:cubicBezTo>
                    <a:pt x="7002" y="140"/>
                    <a:pt x="7057" y="127"/>
                    <a:pt x="7108" y="127"/>
                  </a:cubicBezTo>
                  <a:cubicBezTo>
                    <a:pt x="7212" y="127"/>
                    <a:pt x="7301" y="178"/>
                    <a:pt x="7317" y="300"/>
                  </a:cubicBezTo>
                  <a:cubicBezTo>
                    <a:pt x="7328" y="405"/>
                    <a:pt x="7239" y="456"/>
                    <a:pt x="7154" y="456"/>
                  </a:cubicBezTo>
                  <a:cubicBezTo>
                    <a:pt x="7072" y="456"/>
                    <a:pt x="6993" y="408"/>
                    <a:pt x="7012" y="315"/>
                  </a:cubicBezTo>
                  <a:lnTo>
                    <a:pt x="7012" y="315"/>
                  </a:lnTo>
                  <a:cubicBezTo>
                    <a:pt x="6882" y="368"/>
                    <a:pt x="6768" y="467"/>
                    <a:pt x="6981" y="505"/>
                  </a:cubicBezTo>
                  <a:cubicBezTo>
                    <a:pt x="7088" y="528"/>
                    <a:pt x="7195" y="536"/>
                    <a:pt x="7309" y="536"/>
                  </a:cubicBezTo>
                  <a:cubicBezTo>
                    <a:pt x="7507" y="536"/>
                    <a:pt x="7713" y="521"/>
                    <a:pt x="7911" y="505"/>
                  </a:cubicBezTo>
                  <a:cubicBezTo>
                    <a:pt x="8285" y="475"/>
                    <a:pt x="8650" y="384"/>
                    <a:pt x="9024" y="345"/>
                  </a:cubicBezTo>
                  <a:cubicBezTo>
                    <a:pt x="9284" y="320"/>
                    <a:pt x="9577" y="287"/>
                    <a:pt x="9867" y="287"/>
                  </a:cubicBezTo>
                  <a:cubicBezTo>
                    <a:pt x="10182" y="287"/>
                    <a:pt x="10493" y="325"/>
                    <a:pt x="10754" y="452"/>
                  </a:cubicBezTo>
                  <a:cubicBezTo>
                    <a:pt x="10783" y="448"/>
                    <a:pt x="10812" y="446"/>
                    <a:pt x="10841" y="446"/>
                  </a:cubicBezTo>
                  <a:cubicBezTo>
                    <a:pt x="10921" y="446"/>
                    <a:pt x="11001" y="460"/>
                    <a:pt x="11074" y="483"/>
                  </a:cubicBezTo>
                  <a:cubicBezTo>
                    <a:pt x="11714" y="673"/>
                    <a:pt x="12271" y="1016"/>
                    <a:pt x="12857" y="1321"/>
                  </a:cubicBezTo>
                  <a:cubicBezTo>
                    <a:pt x="13178" y="1481"/>
                    <a:pt x="13467" y="1687"/>
                    <a:pt x="13719" y="1931"/>
                  </a:cubicBezTo>
                  <a:cubicBezTo>
                    <a:pt x="13800" y="2032"/>
                    <a:pt x="14030" y="2271"/>
                    <a:pt x="14193" y="2271"/>
                  </a:cubicBezTo>
                  <a:cubicBezTo>
                    <a:pt x="14214" y="2271"/>
                    <a:pt x="14234" y="2267"/>
                    <a:pt x="14252" y="2258"/>
                  </a:cubicBezTo>
                  <a:cubicBezTo>
                    <a:pt x="14252" y="2228"/>
                    <a:pt x="14260" y="2197"/>
                    <a:pt x="14267" y="2159"/>
                  </a:cubicBezTo>
                  <a:cubicBezTo>
                    <a:pt x="13498" y="1466"/>
                    <a:pt x="12606" y="925"/>
                    <a:pt x="11638" y="559"/>
                  </a:cubicBezTo>
                  <a:cubicBezTo>
                    <a:pt x="10522" y="150"/>
                    <a:pt x="9402" y="0"/>
                    <a:pt x="82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39"/>
            <p:cNvSpPr/>
            <p:nvPr/>
          </p:nvSpPr>
          <p:spPr>
            <a:xfrm>
              <a:off x="2756225" y="4111500"/>
              <a:ext cx="668800" cy="85175"/>
            </a:xfrm>
            <a:custGeom>
              <a:avLst/>
              <a:gdLst/>
              <a:ahLst/>
              <a:cxnLst/>
              <a:rect l="l" t="t" r="r" b="b"/>
              <a:pathLst>
                <a:path w="26752" h="3407" extrusionOk="0">
                  <a:moveTo>
                    <a:pt x="77" y="0"/>
                  </a:moveTo>
                  <a:cubicBezTo>
                    <a:pt x="0" y="877"/>
                    <a:pt x="2104" y="1951"/>
                    <a:pt x="2744" y="2134"/>
                  </a:cubicBezTo>
                  <a:cubicBezTo>
                    <a:pt x="4063" y="2515"/>
                    <a:pt x="5427" y="2751"/>
                    <a:pt x="6799" y="2851"/>
                  </a:cubicBezTo>
                  <a:cubicBezTo>
                    <a:pt x="7076" y="2868"/>
                    <a:pt x="7350" y="2876"/>
                    <a:pt x="7620" y="2876"/>
                  </a:cubicBezTo>
                  <a:cubicBezTo>
                    <a:pt x="8531" y="2876"/>
                    <a:pt x="9413" y="2787"/>
                    <a:pt x="10335" y="2675"/>
                  </a:cubicBezTo>
                  <a:cubicBezTo>
                    <a:pt x="11303" y="2553"/>
                    <a:pt x="12263" y="2683"/>
                    <a:pt x="13231" y="2469"/>
                  </a:cubicBezTo>
                  <a:cubicBezTo>
                    <a:pt x="13399" y="2431"/>
                    <a:pt x="13559" y="2393"/>
                    <a:pt x="13719" y="2363"/>
                  </a:cubicBezTo>
                  <a:cubicBezTo>
                    <a:pt x="13872" y="2269"/>
                    <a:pt x="14043" y="2223"/>
                    <a:pt x="14216" y="2223"/>
                  </a:cubicBezTo>
                  <a:cubicBezTo>
                    <a:pt x="14241" y="2223"/>
                    <a:pt x="14266" y="2224"/>
                    <a:pt x="14291" y="2226"/>
                  </a:cubicBezTo>
                  <a:cubicBezTo>
                    <a:pt x="14306" y="2226"/>
                    <a:pt x="14321" y="2226"/>
                    <a:pt x="14329" y="2233"/>
                  </a:cubicBezTo>
                  <a:lnTo>
                    <a:pt x="14374" y="2226"/>
                  </a:lnTo>
                  <a:cubicBezTo>
                    <a:pt x="14961" y="2035"/>
                    <a:pt x="15533" y="1799"/>
                    <a:pt x="16135" y="1669"/>
                  </a:cubicBezTo>
                  <a:cubicBezTo>
                    <a:pt x="16493" y="1593"/>
                    <a:pt x="16859" y="1540"/>
                    <a:pt x="17232" y="1494"/>
                  </a:cubicBezTo>
                  <a:cubicBezTo>
                    <a:pt x="17598" y="1448"/>
                    <a:pt x="17949" y="1364"/>
                    <a:pt x="18315" y="1326"/>
                  </a:cubicBezTo>
                  <a:cubicBezTo>
                    <a:pt x="18341" y="1323"/>
                    <a:pt x="18369" y="1321"/>
                    <a:pt x="18396" y="1321"/>
                  </a:cubicBezTo>
                  <a:cubicBezTo>
                    <a:pt x="18666" y="1321"/>
                    <a:pt x="18965" y="1478"/>
                    <a:pt x="19214" y="1547"/>
                  </a:cubicBezTo>
                  <a:cubicBezTo>
                    <a:pt x="19515" y="1639"/>
                    <a:pt x="19828" y="1680"/>
                    <a:pt x="20147" y="1680"/>
                  </a:cubicBezTo>
                  <a:cubicBezTo>
                    <a:pt x="20199" y="1680"/>
                    <a:pt x="20252" y="1679"/>
                    <a:pt x="20304" y="1677"/>
                  </a:cubicBezTo>
                  <a:cubicBezTo>
                    <a:pt x="20873" y="1634"/>
                    <a:pt x="21422" y="1399"/>
                    <a:pt x="21995" y="1399"/>
                  </a:cubicBezTo>
                  <a:cubicBezTo>
                    <a:pt x="22036" y="1399"/>
                    <a:pt x="22077" y="1400"/>
                    <a:pt x="22118" y="1402"/>
                  </a:cubicBezTo>
                  <a:cubicBezTo>
                    <a:pt x="22137" y="1397"/>
                    <a:pt x="22155" y="1395"/>
                    <a:pt x="22174" y="1395"/>
                  </a:cubicBezTo>
                  <a:cubicBezTo>
                    <a:pt x="22238" y="1395"/>
                    <a:pt x="22297" y="1424"/>
                    <a:pt x="22339" y="1471"/>
                  </a:cubicBezTo>
                  <a:cubicBezTo>
                    <a:pt x="22486" y="1605"/>
                    <a:pt x="22415" y="1876"/>
                    <a:pt x="22230" y="1876"/>
                  </a:cubicBezTo>
                  <a:cubicBezTo>
                    <a:pt x="22204" y="1876"/>
                    <a:pt x="22177" y="1871"/>
                    <a:pt x="22148" y="1860"/>
                  </a:cubicBezTo>
                  <a:cubicBezTo>
                    <a:pt x="22073" y="1832"/>
                    <a:pt x="22096" y="1718"/>
                    <a:pt x="22163" y="1718"/>
                  </a:cubicBezTo>
                  <a:cubicBezTo>
                    <a:pt x="22170" y="1718"/>
                    <a:pt x="22178" y="1720"/>
                    <a:pt x="22186" y="1723"/>
                  </a:cubicBezTo>
                  <a:cubicBezTo>
                    <a:pt x="22131" y="1679"/>
                    <a:pt x="22089" y="1657"/>
                    <a:pt x="22062" y="1657"/>
                  </a:cubicBezTo>
                  <a:cubicBezTo>
                    <a:pt x="22017" y="1657"/>
                    <a:pt x="22011" y="1713"/>
                    <a:pt x="22049" y="1822"/>
                  </a:cubicBezTo>
                  <a:lnTo>
                    <a:pt x="22156" y="1989"/>
                  </a:lnTo>
                  <a:cubicBezTo>
                    <a:pt x="22293" y="2104"/>
                    <a:pt x="22445" y="2187"/>
                    <a:pt x="22613" y="2248"/>
                  </a:cubicBezTo>
                  <a:cubicBezTo>
                    <a:pt x="22834" y="2348"/>
                    <a:pt x="23070" y="2416"/>
                    <a:pt x="23307" y="2439"/>
                  </a:cubicBezTo>
                  <a:cubicBezTo>
                    <a:pt x="23672" y="2477"/>
                    <a:pt x="24054" y="2485"/>
                    <a:pt x="24412" y="2561"/>
                  </a:cubicBezTo>
                  <a:cubicBezTo>
                    <a:pt x="24724" y="2630"/>
                    <a:pt x="25547" y="2889"/>
                    <a:pt x="25540" y="3315"/>
                  </a:cubicBezTo>
                  <a:cubicBezTo>
                    <a:pt x="25677" y="3315"/>
                    <a:pt x="25814" y="3323"/>
                    <a:pt x="25944" y="3338"/>
                  </a:cubicBezTo>
                  <a:cubicBezTo>
                    <a:pt x="26104" y="3354"/>
                    <a:pt x="26264" y="3376"/>
                    <a:pt x="26416" y="3407"/>
                  </a:cubicBezTo>
                  <a:lnTo>
                    <a:pt x="26431" y="3407"/>
                  </a:lnTo>
                  <a:cubicBezTo>
                    <a:pt x="25707" y="2942"/>
                    <a:pt x="25075" y="2325"/>
                    <a:pt x="24214" y="2127"/>
                  </a:cubicBezTo>
                  <a:cubicBezTo>
                    <a:pt x="24052" y="2084"/>
                    <a:pt x="24111" y="1847"/>
                    <a:pt x="24253" y="1847"/>
                  </a:cubicBezTo>
                  <a:cubicBezTo>
                    <a:pt x="24265" y="1847"/>
                    <a:pt x="24277" y="1849"/>
                    <a:pt x="24290" y="1852"/>
                  </a:cubicBezTo>
                  <a:cubicBezTo>
                    <a:pt x="25242" y="2073"/>
                    <a:pt x="25921" y="2782"/>
                    <a:pt x="26736" y="3270"/>
                  </a:cubicBezTo>
                  <a:cubicBezTo>
                    <a:pt x="26744" y="3224"/>
                    <a:pt x="26752" y="3178"/>
                    <a:pt x="26752" y="3133"/>
                  </a:cubicBezTo>
                  <a:lnTo>
                    <a:pt x="26752" y="3133"/>
                  </a:lnTo>
                  <a:cubicBezTo>
                    <a:pt x="26739" y="3134"/>
                    <a:pt x="26726" y="3135"/>
                    <a:pt x="26714" y="3135"/>
                  </a:cubicBezTo>
                  <a:cubicBezTo>
                    <a:pt x="26558" y="3135"/>
                    <a:pt x="26399" y="3010"/>
                    <a:pt x="26287" y="2912"/>
                  </a:cubicBezTo>
                  <a:cubicBezTo>
                    <a:pt x="25921" y="2584"/>
                    <a:pt x="25517" y="2302"/>
                    <a:pt x="25082" y="2066"/>
                  </a:cubicBezTo>
                  <a:cubicBezTo>
                    <a:pt x="24595" y="1791"/>
                    <a:pt x="24092" y="1494"/>
                    <a:pt x="23543" y="1357"/>
                  </a:cubicBezTo>
                  <a:cubicBezTo>
                    <a:pt x="23470" y="1337"/>
                    <a:pt x="23391" y="1323"/>
                    <a:pt x="23314" y="1323"/>
                  </a:cubicBezTo>
                  <a:cubicBezTo>
                    <a:pt x="23158" y="1323"/>
                    <a:pt x="23010" y="1379"/>
                    <a:pt x="22933" y="1547"/>
                  </a:cubicBezTo>
                  <a:cubicBezTo>
                    <a:pt x="22849" y="1730"/>
                    <a:pt x="22842" y="1989"/>
                    <a:pt x="23063" y="2088"/>
                  </a:cubicBezTo>
                  <a:cubicBezTo>
                    <a:pt x="23107" y="2111"/>
                    <a:pt x="23246" y="2148"/>
                    <a:pt x="23373" y="2148"/>
                  </a:cubicBezTo>
                  <a:cubicBezTo>
                    <a:pt x="23507" y="2148"/>
                    <a:pt x="23627" y="2107"/>
                    <a:pt x="23612" y="1966"/>
                  </a:cubicBezTo>
                  <a:cubicBezTo>
                    <a:pt x="23596" y="1913"/>
                    <a:pt x="23573" y="1860"/>
                    <a:pt x="23535" y="1814"/>
                  </a:cubicBezTo>
                  <a:cubicBezTo>
                    <a:pt x="23535" y="1898"/>
                    <a:pt x="23497" y="1974"/>
                    <a:pt x="23429" y="2027"/>
                  </a:cubicBezTo>
                  <a:cubicBezTo>
                    <a:pt x="23400" y="2047"/>
                    <a:pt x="23373" y="2055"/>
                    <a:pt x="23348" y="2055"/>
                  </a:cubicBezTo>
                  <a:cubicBezTo>
                    <a:pt x="23205" y="2055"/>
                    <a:pt x="23129" y="1779"/>
                    <a:pt x="23246" y="1669"/>
                  </a:cubicBezTo>
                  <a:cubicBezTo>
                    <a:pt x="23292" y="1625"/>
                    <a:pt x="23346" y="1607"/>
                    <a:pt x="23402" y="1607"/>
                  </a:cubicBezTo>
                  <a:cubicBezTo>
                    <a:pt x="23541" y="1607"/>
                    <a:pt x="23688" y="1722"/>
                    <a:pt x="23726" y="1852"/>
                  </a:cubicBezTo>
                  <a:cubicBezTo>
                    <a:pt x="23825" y="2165"/>
                    <a:pt x="23505" y="2294"/>
                    <a:pt x="23246" y="2294"/>
                  </a:cubicBezTo>
                  <a:cubicBezTo>
                    <a:pt x="22926" y="2279"/>
                    <a:pt x="22651" y="1974"/>
                    <a:pt x="22743" y="1654"/>
                  </a:cubicBezTo>
                  <a:cubicBezTo>
                    <a:pt x="22781" y="1486"/>
                    <a:pt x="22895" y="1334"/>
                    <a:pt x="23048" y="1250"/>
                  </a:cubicBezTo>
                  <a:cubicBezTo>
                    <a:pt x="22847" y="1186"/>
                    <a:pt x="22620" y="1167"/>
                    <a:pt x="22400" y="1167"/>
                  </a:cubicBezTo>
                  <a:cubicBezTo>
                    <a:pt x="22226" y="1167"/>
                    <a:pt x="22055" y="1179"/>
                    <a:pt x="21904" y="1189"/>
                  </a:cubicBezTo>
                  <a:cubicBezTo>
                    <a:pt x="21485" y="1220"/>
                    <a:pt x="21089" y="1311"/>
                    <a:pt x="20677" y="1357"/>
                  </a:cubicBezTo>
                  <a:cubicBezTo>
                    <a:pt x="20560" y="1368"/>
                    <a:pt x="20184" y="1434"/>
                    <a:pt x="19845" y="1434"/>
                  </a:cubicBezTo>
                  <a:cubicBezTo>
                    <a:pt x="19522" y="1434"/>
                    <a:pt x="19233" y="1374"/>
                    <a:pt x="19237" y="1151"/>
                  </a:cubicBezTo>
                  <a:cubicBezTo>
                    <a:pt x="19244" y="1098"/>
                    <a:pt x="19267" y="1044"/>
                    <a:pt x="19298" y="1006"/>
                  </a:cubicBezTo>
                  <a:cubicBezTo>
                    <a:pt x="19261" y="1002"/>
                    <a:pt x="19224" y="1000"/>
                    <a:pt x="19186" y="1000"/>
                  </a:cubicBezTo>
                  <a:cubicBezTo>
                    <a:pt x="19025" y="1000"/>
                    <a:pt x="18853" y="1033"/>
                    <a:pt x="18711" y="1052"/>
                  </a:cubicBezTo>
                  <a:cubicBezTo>
                    <a:pt x="18406" y="1082"/>
                    <a:pt x="18116" y="1128"/>
                    <a:pt x="17819" y="1181"/>
                  </a:cubicBezTo>
                  <a:cubicBezTo>
                    <a:pt x="17293" y="1281"/>
                    <a:pt x="16737" y="1311"/>
                    <a:pt x="16219" y="1441"/>
                  </a:cubicBezTo>
                  <a:cubicBezTo>
                    <a:pt x="15236" y="1677"/>
                    <a:pt x="14283" y="2020"/>
                    <a:pt x="13300" y="2271"/>
                  </a:cubicBezTo>
                  <a:cubicBezTo>
                    <a:pt x="13175" y="2305"/>
                    <a:pt x="13008" y="2345"/>
                    <a:pt x="12852" y="2345"/>
                  </a:cubicBezTo>
                  <a:cubicBezTo>
                    <a:pt x="12760" y="2345"/>
                    <a:pt x="12672" y="2331"/>
                    <a:pt x="12599" y="2294"/>
                  </a:cubicBezTo>
                  <a:cubicBezTo>
                    <a:pt x="12477" y="2241"/>
                    <a:pt x="12416" y="2096"/>
                    <a:pt x="12477" y="1974"/>
                  </a:cubicBezTo>
                  <a:cubicBezTo>
                    <a:pt x="12256" y="1974"/>
                    <a:pt x="11997" y="2203"/>
                    <a:pt x="11821" y="2294"/>
                  </a:cubicBezTo>
                  <a:cubicBezTo>
                    <a:pt x="11654" y="2393"/>
                    <a:pt x="11433" y="2523"/>
                    <a:pt x="11219" y="2538"/>
                  </a:cubicBezTo>
                  <a:cubicBezTo>
                    <a:pt x="11204" y="2539"/>
                    <a:pt x="11188" y="2540"/>
                    <a:pt x="11172" y="2540"/>
                  </a:cubicBezTo>
                  <a:cubicBezTo>
                    <a:pt x="10977" y="2540"/>
                    <a:pt x="10721" y="2457"/>
                    <a:pt x="10693" y="2302"/>
                  </a:cubicBezTo>
                  <a:cubicBezTo>
                    <a:pt x="10350" y="2386"/>
                    <a:pt x="10053" y="2630"/>
                    <a:pt x="9687" y="2683"/>
                  </a:cubicBezTo>
                  <a:cubicBezTo>
                    <a:pt x="9496" y="2714"/>
                    <a:pt x="9302" y="2730"/>
                    <a:pt x="9109" y="2730"/>
                  </a:cubicBezTo>
                  <a:cubicBezTo>
                    <a:pt x="8971" y="2730"/>
                    <a:pt x="8833" y="2722"/>
                    <a:pt x="8696" y="2706"/>
                  </a:cubicBezTo>
                  <a:cubicBezTo>
                    <a:pt x="8498" y="2668"/>
                    <a:pt x="8293" y="2546"/>
                    <a:pt x="8376" y="2309"/>
                  </a:cubicBezTo>
                  <a:cubicBezTo>
                    <a:pt x="8407" y="2248"/>
                    <a:pt x="8460" y="2203"/>
                    <a:pt x="8521" y="2180"/>
                  </a:cubicBezTo>
                  <a:lnTo>
                    <a:pt x="8521" y="2180"/>
                  </a:lnTo>
                  <a:cubicBezTo>
                    <a:pt x="7988" y="2210"/>
                    <a:pt x="7500" y="2645"/>
                    <a:pt x="6936" y="2660"/>
                  </a:cubicBezTo>
                  <a:cubicBezTo>
                    <a:pt x="6926" y="2660"/>
                    <a:pt x="6916" y="2661"/>
                    <a:pt x="6906" y="2661"/>
                  </a:cubicBezTo>
                  <a:cubicBezTo>
                    <a:pt x="6538" y="2661"/>
                    <a:pt x="5709" y="2397"/>
                    <a:pt x="6250" y="1997"/>
                  </a:cubicBezTo>
                  <a:lnTo>
                    <a:pt x="6250" y="1997"/>
                  </a:lnTo>
                  <a:cubicBezTo>
                    <a:pt x="6166" y="2005"/>
                    <a:pt x="6082" y="2027"/>
                    <a:pt x="6014" y="2073"/>
                  </a:cubicBezTo>
                  <a:cubicBezTo>
                    <a:pt x="5854" y="2165"/>
                    <a:pt x="5633" y="2157"/>
                    <a:pt x="5465" y="2218"/>
                  </a:cubicBezTo>
                  <a:cubicBezTo>
                    <a:pt x="5252" y="2293"/>
                    <a:pt x="5031" y="2330"/>
                    <a:pt x="4808" y="2330"/>
                  </a:cubicBezTo>
                  <a:cubicBezTo>
                    <a:pt x="4712" y="2330"/>
                    <a:pt x="4616" y="2323"/>
                    <a:pt x="4520" y="2309"/>
                  </a:cubicBezTo>
                  <a:cubicBezTo>
                    <a:pt x="4108" y="2264"/>
                    <a:pt x="3910" y="1784"/>
                    <a:pt x="4223" y="1585"/>
                  </a:cubicBezTo>
                  <a:cubicBezTo>
                    <a:pt x="4154" y="1585"/>
                    <a:pt x="4093" y="1593"/>
                    <a:pt x="4025" y="1608"/>
                  </a:cubicBezTo>
                  <a:cubicBezTo>
                    <a:pt x="3872" y="1646"/>
                    <a:pt x="3735" y="1700"/>
                    <a:pt x="3583" y="1745"/>
                  </a:cubicBezTo>
                  <a:cubicBezTo>
                    <a:pt x="3408" y="1818"/>
                    <a:pt x="3220" y="1852"/>
                    <a:pt x="3032" y="1852"/>
                  </a:cubicBezTo>
                  <a:cubicBezTo>
                    <a:pt x="2981" y="1852"/>
                    <a:pt x="2931" y="1849"/>
                    <a:pt x="2881" y="1845"/>
                  </a:cubicBezTo>
                  <a:cubicBezTo>
                    <a:pt x="2607" y="1799"/>
                    <a:pt x="2066" y="1654"/>
                    <a:pt x="2188" y="1273"/>
                  </a:cubicBezTo>
                  <a:cubicBezTo>
                    <a:pt x="2234" y="1113"/>
                    <a:pt x="2424" y="1021"/>
                    <a:pt x="2607" y="1014"/>
                  </a:cubicBezTo>
                  <a:cubicBezTo>
                    <a:pt x="2499" y="935"/>
                    <a:pt x="2305" y="914"/>
                    <a:pt x="2121" y="914"/>
                  </a:cubicBezTo>
                  <a:cubicBezTo>
                    <a:pt x="1929" y="914"/>
                    <a:pt x="1747" y="937"/>
                    <a:pt x="1685" y="945"/>
                  </a:cubicBezTo>
                  <a:cubicBezTo>
                    <a:pt x="1585" y="955"/>
                    <a:pt x="1483" y="964"/>
                    <a:pt x="1381" y="964"/>
                  </a:cubicBezTo>
                  <a:cubicBezTo>
                    <a:pt x="1233" y="964"/>
                    <a:pt x="1085" y="944"/>
                    <a:pt x="946" y="877"/>
                  </a:cubicBezTo>
                  <a:cubicBezTo>
                    <a:pt x="808" y="808"/>
                    <a:pt x="557" y="686"/>
                    <a:pt x="633" y="473"/>
                  </a:cubicBezTo>
                  <a:cubicBezTo>
                    <a:pt x="670" y="341"/>
                    <a:pt x="790" y="259"/>
                    <a:pt x="921" y="259"/>
                  </a:cubicBezTo>
                  <a:cubicBezTo>
                    <a:pt x="926" y="259"/>
                    <a:pt x="932" y="259"/>
                    <a:pt x="938" y="259"/>
                  </a:cubicBezTo>
                  <a:cubicBezTo>
                    <a:pt x="991" y="267"/>
                    <a:pt x="1037" y="282"/>
                    <a:pt x="1083" y="305"/>
                  </a:cubicBezTo>
                  <a:lnTo>
                    <a:pt x="1098" y="305"/>
                  </a:lnTo>
                  <a:cubicBezTo>
                    <a:pt x="862" y="61"/>
                    <a:pt x="443" y="137"/>
                    <a:pt x="130" y="23"/>
                  </a:cubicBezTo>
                  <a:cubicBezTo>
                    <a:pt x="115" y="15"/>
                    <a:pt x="92" y="8"/>
                    <a:pt x="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39"/>
            <p:cNvSpPr/>
            <p:nvPr/>
          </p:nvSpPr>
          <p:spPr>
            <a:xfrm>
              <a:off x="3142450" y="4148050"/>
              <a:ext cx="248475" cy="46950"/>
            </a:xfrm>
            <a:custGeom>
              <a:avLst/>
              <a:gdLst/>
              <a:ahLst/>
              <a:cxnLst/>
              <a:rect l="l" t="t" r="r" b="b"/>
              <a:pathLst>
                <a:path w="9939" h="1878" extrusionOk="0">
                  <a:moveTo>
                    <a:pt x="2927" y="1"/>
                  </a:moveTo>
                  <a:cubicBezTo>
                    <a:pt x="2879" y="1"/>
                    <a:pt x="2833" y="6"/>
                    <a:pt x="2789" y="17"/>
                  </a:cubicBezTo>
                  <a:cubicBezTo>
                    <a:pt x="2073" y="207"/>
                    <a:pt x="1296" y="162"/>
                    <a:pt x="587" y="375"/>
                  </a:cubicBezTo>
                  <a:cubicBezTo>
                    <a:pt x="389" y="436"/>
                    <a:pt x="191" y="504"/>
                    <a:pt x="0" y="565"/>
                  </a:cubicBezTo>
                  <a:cubicBezTo>
                    <a:pt x="965" y="396"/>
                    <a:pt x="1946" y="309"/>
                    <a:pt x="2930" y="309"/>
                  </a:cubicBezTo>
                  <a:cubicBezTo>
                    <a:pt x="3142" y="309"/>
                    <a:pt x="3355" y="313"/>
                    <a:pt x="3567" y="322"/>
                  </a:cubicBezTo>
                  <a:cubicBezTo>
                    <a:pt x="4527" y="375"/>
                    <a:pt x="5541" y="474"/>
                    <a:pt x="6448" y="802"/>
                  </a:cubicBezTo>
                  <a:cubicBezTo>
                    <a:pt x="6852" y="931"/>
                    <a:pt x="7233" y="1107"/>
                    <a:pt x="7599" y="1305"/>
                  </a:cubicBezTo>
                  <a:cubicBezTo>
                    <a:pt x="8063" y="1579"/>
                    <a:pt x="8406" y="1869"/>
                    <a:pt x="8986" y="1876"/>
                  </a:cubicBezTo>
                  <a:cubicBezTo>
                    <a:pt x="9031" y="1877"/>
                    <a:pt x="9077" y="1878"/>
                    <a:pt x="9123" y="1878"/>
                  </a:cubicBezTo>
                  <a:cubicBezTo>
                    <a:pt x="9397" y="1878"/>
                    <a:pt x="9670" y="1861"/>
                    <a:pt x="9938" y="1861"/>
                  </a:cubicBezTo>
                  <a:cubicBezTo>
                    <a:pt x="9938" y="1587"/>
                    <a:pt x="9222" y="1312"/>
                    <a:pt x="9031" y="1274"/>
                  </a:cubicBezTo>
                  <a:cubicBezTo>
                    <a:pt x="8643" y="1183"/>
                    <a:pt x="8246" y="1175"/>
                    <a:pt x="7850" y="1122"/>
                  </a:cubicBezTo>
                  <a:cubicBezTo>
                    <a:pt x="7469" y="1076"/>
                    <a:pt x="6539" y="893"/>
                    <a:pt x="6448" y="405"/>
                  </a:cubicBezTo>
                  <a:cubicBezTo>
                    <a:pt x="6440" y="291"/>
                    <a:pt x="6463" y="177"/>
                    <a:pt x="6516" y="85"/>
                  </a:cubicBezTo>
                  <a:lnTo>
                    <a:pt x="6516" y="85"/>
                  </a:lnTo>
                  <a:cubicBezTo>
                    <a:pt x="5945" y="93"/>
                    <a:pt x="5411" y="352"/>
                    <a:pt x="4840" y="360"/>
                  </a:cubicBezTo>
                  <a:cubicBezTo>
                    <a:pt x="4779" y="363"/>
                    <a:pt x="4718" y="364"/>
                    <a:pt x="4657" y="364"/>
                  </a:cubicBezTo>
                  <a:cubicBezTo>
                    <a:pt x="4413" y="364"/>
                    <a:pt x="4170" y="340"/>
                    <a:pt x="3933" y="291"/>
                  </a:cubicBezTo>
                  <a:cubicBezTo>
                    <a:pt x="3654" y="218"/>
                    <a:pt x="3249" y="1"/>
                    <a:pt x="29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39"/>
            <p:cNvSpPr/>
            <p:nvPr/>
          </p:nvSpPr>
          <p:spPr>
            <a:xfrm>
              <a:off x="2766900" y="4143700"/>
              <a:ext cx="310975" cy="58700"/>
            </a:xfrm>
            <a:custGeom>
              <a:avLst/>
              <a:gdLst/>
              <a:ahLst/>
              <a:cxnLst/>
              <a:rect l="l" t="t" r="r" b="b"/>
              <a:pathLst>
                <a:path w="12439" h="2348" extrusionOk="0">
                  <a:moveTo>
                    <a:pt x="92" y="0"/>
                  </a:moveTo>
                  <a:lnTo>
                    <a:pt x="92" y="0"/>
                  </a:lnTo>
                  <a:cubicBezTo>
                    <a:pt x="0" y="191"/>
                    <a:pt x="1296" y="899"/>
                    <a:pt x="1296" y="899"/>
                  </a:cubicBezTo>
                  <a:cubicBezTo>
                    <a:pt x="1982" y="1204"/>
                    <a:pt x="2698" y="1463"/>
                    <a:pt x="3422" y="1669"/>
                  </a:cubicBezTo>
                  <a:cubicBezTo>
                    <a:pt x="4753" y="2053"/>
                    <a:pt x="6098" y="2325"/>
                    <a:pt x="7495" y="2325"/>
                  </a:cubicBezTo>
                  <a:cubicBezTo>
                    <a:pt x="7515" y="2325"/>
                    <a:pt x="7534" y="2325"/>
                    <a:pt x="7553" y="2325"/>
                  </a:cubicBezTo>
                  <a:cubicBezTo>
                    <a:pt x="8826" y="2317"/>
                    <a:pt x="10320" y="2348"/>
                    <a:pt x="11539" y="1921"/>
                  </a:cubicBezTo>
                  <a:lnTo>
                    <a:pt x="11691" y="1860"/>
                  </a:lnTo>
                  <a:lnTo>
                    <a:pt x="11691" y="1860"/>
                  </a:lnTo>
                  <a:cubicBezTo>
                    <a:pt x="11463" y="1890"/>
                    <a:pt x="11234" y="1913"/>
                    <a:pt x="11006" y="1928"/>
                  </a:cubicBezTo>
                  <a:cubicBezTo>
                    <a:pt x="10702" y="1944"/>
                    <a:pt x="10396" y="1992"/>
                    <a:pt x="10093" y="1992"/>
                  </a:cubicBezTo>
                  <a:cubicBezTo>
                    <a:pt x="9939" y="1992"/>
                    <a:pt x="9785" y="1980"/>
                    <a:pt x="9634" y="1944"/>
                  </a:cubicBezTo>
                  <a:cubicBezTo>
                    <a:pt x="9577" y="1929"/>
                    <a:pt x="9593" y="1843"/>
                    <a:pt x="9644" y="1843"/>
                  </a:cubicBezTo>
                  <a:cubicBezTo>
                    <a:pt x="9648" y="1843"/>
                    <a:pt x="9652" y="1843"/>
                    <a:pt x="9657" y="1845"/>
                  </a:cubicBezTo>
                  <a:cubicBezTo>
                    <a:pt x="9814" y="1884"/>
                    <a:pt x="9976" y="1898"/>
                    <a:pt x="10139" y="1898"/>
                  </a:cubicBezTo>
                  <a:cubicBezTo>
                    <a:pt x="10451" y="1898"/>
                    <a:pt x="10769" y="1847"/>
                    <a:pt x="11074" y="1822"/>
                  </a:cubicBezTo>
                  <a:cubicBezTo>
                    <a:pt x="11409" y="1791"/>
                    <a:pt x="11745" y="1753"/>
                    <a:pt x="12073" y="1707"/>
                  </a:cubicBezTo>
                  <a:cubicBezTo>
                    <a:pt x="12194" y="1646"/>
                    <a:pt x="12316" y="1593"/>
                    <a:pt x="12438" y="1532"/>
                  </a:cubicBezTo>
                  <a:lnTo>
                    <a:pt x="12438" y="1532"/>
                  </a:lnTo>
                  <a:lnTo>
                    <a:pt x="12393" y="1540"/>
                  </a:lnTo>
                  <a:cubicBezTo>
                    <a:pt x="11341" y="1684"/>
                    <a:pt x="10282" y="1616"/>
                    <a:pt x="9230" y="1768"/>
                  </a:cubicBezTo>
                  <a:cubicBezTo>
                    <a:pt x="8631" y="1855"/>
                    <a:pt x="8029" y="1899"/>
                    <a:pt x="7428" y="1899"/>
                  </a:cubicBezTo>
                  <a:cubicBezTo>
                    <a:pt x="7073" y="1899"/>
                    <a:pt x="6718" y="1883"/>
                    <a:pt x="6364" y="1852"/>
                  </a:cubicBezTo>
                  <a:cubicBezTo>
                    <a:pt x="4550" y="1692"/>
                    <a:pt x="2317" y="1486"/>
                    <a:pt x="747" y="480"/>
                  </a:cubicBezTo>
                  <a:cubicBezTo>
                    <a:pt x="519" y="336"/>
                    <a:pt x="298" y="175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39"/>
            <p:cNvSpPr/>
            <p:nvPr/>
          </p:nvSpPr>
          <p:spPr>
            <a:xfrm>
              <a:off x="2781375" y="4031275"/>
              <a:ext cx="8225" cy="67675"/>
            </a:xfrm>
            <a:custGeom>
              <a:avLst/>
              <a:gdLst/>
              <a:ahLst/>
              <a:cxnLst/>
              <a:rect l="l" t="t" r="r" b="b"/>
              <a:pathLst>
                <a:path w="329" h="2707" extrusionOk="0">
                  <a:moveTo>
                    <a:pt x="313" y="1"/>
                  </a:moveTo>
                  <a:cubicBezTo>
                    <a:pt x="313" y="100"/>
                    <a:pt x="305" y="199"/>
                    <a:pt x="305" y="305"/>
                  </a:cubicBezTo>
                  <a:cubicBezTo>
                    <a:pt x="290" y="610"/>
                    <a:pt x="313" y="923"/>
                    <a:pt x="305" y="1235"/>
                  </a:cubicBezTo>
                  <a:cubicBezTo>
                    <a:pt x="290" y="1738"/>
                    <a:pt x="237" y="2211"/>
                    <a:pt x="1" y="2660"/>
                  </a:cubicBezTo>
                  <a:lnTo>
                    <a:pt x="77" y="2706"/>
                  </a:lnTo>
                  <a:cubicBezTo>
                    <a:pt x="328" y="2272"/>
                    <a:pt x="313" y="1685"/>
                    <a:pt x="321" y="1205"/>
                  </a:cubicBezTo>
                  <a:cubicBezTo>
                    <a:pt x="328" y="808"/>
                    <a:pt x="321" y="404"/>
                    <a:pt x="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39"/>
            <p:cNvSpPr/>
            <p:nvPr/>
          </p:nvSpPr>
          <p:spPr>
            <a:xfrm>
              <a:off x="2759075" y="4097775"/>
              <a:ext cx="306800" cy="78150"/>
            </a:xfrm>
            <a:custGeom>
              <a:avLst/>
              <a:gdLst/>
              <a:ahLst/>
              <a:cxnLst/>
              <a:rect l="l" t="t" r="r" b="b"/>
              <a:pathLst>
                <a:path w="12272" h="3126" extrusionOk="0">
                  <a:moveTo>
                    <a:pt x="367" y="0"/>
                  </a:moveTo>
                  <a:cubicBezTo>
                    <a:pt x="207" y="84"/>
                    <a:pt x="77" y="214"/>
                    <a:pt x="1" y="381"/>
                  </a:cubicBezTo>
                  <a:cubicBezTo>
                    <a:pt x="153" y="481"/>
                    <a:pt x="694" y="519"/>
                    <a:pt x="778" y="549"/>
                  </a:cubicBezTo>
                  <a:cubicBezTo>
                    <a:pt x="953" y="618"/>
                    <a:pt x="1098" y="747"/>
                    <a:pt x="1182" y="915"/>
                  </a:cubicBezTo>
                  <a:cubicBezTo>
                    <a:pt x="1190" y="915"/>
                    <a:pt x="1197" y="923"/>
                    <a:pt x="1197" y="930"/>
                  </a:cubicBezTo>
                  <a:cubicBezTo>
                    <a:pt x="1220" y="953"/>
                    <a:pt x="1228" y="976"/>
                    <a:pt x="1228" y="1006"/>
                  </a:cubicBezTo>
                  <a:cubicBezTo>
                    <a:pt x="1228" y="1014"/>
                    <a:pt x="1235" y="1029"/>
                    <a:pt x="1243" y="1037"/>
                  </a:cubicBezTo>
                  <a:cubicBezTo>
                    <a:pt x="1251" y="1067"/>
                    <a:pt x="1235" y="1106"/>
                    <a:pt x="1205" y="1113"/>
                  </a:cubicBezTo>
                  <a:cubicBezTo>
                    <a:pt x="1205" y="1151"/>
                    <a:pt x="1182" y="1174"/>
                    <a:pt x="1152" y="1182"/>
                  </a:cubicBezTo>
                  <a:lnTo>
                    <a:pt x="1136" y="1182"/>
                  </a:lnTo>
                  <a:lnTo>
                    <a:pt x="1136" y="1189"/>
                  </a:lnTo>
                  <a:cubicBezTo>
                    <a:pt x="1119" y="1213"/>
                    <a:pt x="1097" y="1223"/>
                    <a:pt x="1074" y="1223"/>
                  </a:cubicBezTo>
                  <a:cubicBezTo>
                    <a:pt x="1067" y="1223"/>
                    <a:pt x="1060" y="1222"/>
                    <a:pt x="1053" y="1220"/>
                  </a:cubicBezTo>
                  <a:cubicBezTo>
                    <a:pt x="999" y="1205"/>
                    <a:pt x="953" y="1174"/>
                    <a:pt x="923" y="1128"/>
                  </a:cubicBezTo>
                  <a:cubicBezTo>
                    <a:pt x="862" y="1098"/>
                    <a:pt x="832" y="1045"/>
                    <a:pt x="832" y="984"/>
                  </a:cubicBezTo>
                  <a:cubicBezTo>
                    <a:pt x="801" y="1029"/>
                    <a:pt x="793" y="1121"/>
                    <a:pt x="816" y="1258"/>
                  </a:cubicBezTo>
                  <a:cubicBezTo>
                    <a:pt x="960" y="1330"/>
                    <a:pt x="1120" y="1368"/>
                    <a:pt x="1283" y="1368"/>
                  </a:cubicBezTo>
                  <a:cubicBezTo>
                    <a:pt x="1310" y="1368"/>
                    <a:pt x="1338" y="1367"/>
                    <a:pt x="1365" y="1365"/>
                  </a:cubicBezTo>
                  <a:cubicBezTo>
                    <a:pt x="1549" y="1353"/>
                    <a:pt x="1764" y="1298"/>
                    <a:pt x="1963" y="1298"/>
                  </a:cubicBezTo>
                  <a:cubicBezTo>
                    <a:pt x="2027" y="1298"/>
                    <a:pt x="2090" y="1304"/>
                    <a:pt x="2150" y="1319"/>
                  </a:cubicBezTo>
                  <a:cubicBezTo>
                    <a:pt x="2325" y="1357"/>
                    <a:pt x="2577" y="1410"/>
                    <a:pt x="2676" y="1578"/>
                  </a:cubicBezTo>
                  <a:cubicBezTo>
                    <a:pt x="2805" y="1609"/>
                    <a:pt x="2905" y="1723"/>
                    <a:pt x="2897" y="1860"/>
                  </a:cubicBezTo>
                  <a:cubicBezTo>
                    <a:pt x="2897" y="1975"/>
                    <a:pt x="2802" y="2029"/>
                    <a:pt x="2700" y="2029"/>
                  </a:cubicBezTo>
                  <a:cubicBezTo>
                    <a:pt x="2586" y="2029"/>
                    <a:pt x="2463" y="1962"/>
                    <a:pt x="2455" y="1837"/>
                  </a:cubicBezTo>
                  <a:cubicBezTo>
                    <a:pt x="2447" y="1799"/>
                    <a:pt x="2478" y="1769"/>
                    <a:pt x="2516" y="1769"/>
                  </a:cubicBezTo>
                  <a:cubicBezTo>
                    <a:pt x="2505" y="1767"/>
                    <a:pt x="2493" y="1766"/>
                    <a:pt x="2480" y="1766"/>
                  </a:cubicBezTo>
                  <a:cubicBezTo>
                    <a:pt x="2307" y="1766"/>
                    <a:pt x="2039" y="1910"/>
                    <a:pt x="2295" y="2081"/>
                  </a:cubicBezTo>
                  <a:cubicBezTo>
                    <a:pt x="2333" y="2104"/>
                    <a:pt x="2363" y="2119"/>
                    <a:pt x="2402" y="2142"/>
                  </a:cubicBezTo>
                  <a:cubicBezTo>
                    <a:pt x="2516" y="2188"/>
                    <a:pt x="2630" y="2226"/>
                    <a:pt x="2752" y="2249"/>
                  </a:cubicBezTo>
                  <a:cubicBezTo>
                    <a:pt x="2805" y="2257"/>
                    <a:pt x="2856" y="2260"/>
                    <a:pt x="2907" y="2260"/>
                  </a:cubicBezTo>
                  <a:cubicBezTo>
                    <a:pt x="3150" y="2260"/>
                    <a:pt x="3374" y="2178"/>
                    <a:pt x="3613" y="2096"/>
                  </a:cubicBezTo>
                  <a:cubicBezTo>
                    <a:pt x="3727" y="2058"/>
                    <a:pt x="3997" y="1988"/>
                    <a:pt x="4237" y="1988"/>
                  </a:cubicBezTo>
                  <a:cubicBezTo>
                    <a:pt x="4382" y="1988"/>
                    <a:pt x="4516" y="2014"/>
                    <a:pt x="4596" y="2089"/>
                  </a:cubicBezTo>
                  <a:cubicBezTo>
                    <a:pt x="4825" y="2188"/>
                    <a:pt x="4886" y="2462"/>
                    <a:pt x="4520" y="2569"/>
                  </a:cubicBezTo>
                  <a:cubicBezTo>
                    <a:pt x="4501" y="2575"/>
                    <a:pt x="4483" y="2577"/>
                    <a:pt x="4466" y="2577"/>
                  </a:cubicBezTo>
                  <a:cubicBezTo>
                    <a:pt x="4301" y="2577"/>
                    <a:pt x="4300" y="2309"/>
                    <a:pt x="4461" y="2309"/>
                  </a:cubicBezTo>
                  <a:cubicBezTo>
                    <a:pt x="4494" y="2309"/>
                    <a:pt x="4534" y="2320"/>
                    <a:pt x="4581" y="2348"/>
                  </a:cubicBezTo>
                  <a:cubicBezTo>
                    <a:pt x="4581" y="2333"/>
                    <a:pt x="4581" y="2317"/>
                    <a:pt x="4574" y="2302"/>
                  </a:cubicBezTo>
                  <a:cubicBezTo>
                    <a:pt x="4551" y="2294"/>
                    <a:pt x="4536" y="2279"/>
                    <a:pt x="4536" y="2256"/>
                  </a:cubicBezTo>
                  <a:cubicBezTo>
                    <a:pt x="4528" y="2226"/>
                    <a:pt x="4513" y="2211"/>
                    <a:pt x="4497" y="2195"/>
                  </a:cubicBezTo>
                  <a:cubicBezTo>
                    <a:pt x="4459" y="2189"/>
                    <a:pt x="4424" y="2186"/>
                    <a:pt x="4393" y="2186"/>
                  </a:cubicBezTo>
                  <a:cubicBezTo>
                    <a:pt x="4159" y="2186"/>
                    <a:pt x="4135" y="2362"/>
                    <a:pt x="4330" y="2698"/>
                  </a:cubicBezTo>
                  <a:cubicBezTo>
                    <a:pt x="4475" y="2729"/>
                    <a:pt x="4627" y="2752"/>
                    <a:pt x="4779" y="2752"/>
                  </a:cubicBezTo>
                  <a:cubicBezTo>
                    <a:pt x="5039" y="2736"/>
                    <a:pt x="5260" y="2615"/>
                    <a:pt x="5519" y="2569"/>
                  </a:cubicBezTo>
                  <a:cubicBezTo>
                    <a:pt x="5806" y="2515"/>
                    <a:pt x="6027" y="2403"/>
                    <a:pt x="6274" y="2403"/>
                  </a:cubicBezTo>
                  <a:cubicBezTo>
                    <a:pt x="6374" y="2403"/>
                    <a:pt x="6479" y="2421"/>
                    <a:pt x="6593" y="2470"/>
                  </a:cubicBezTo>
                  <a:cubicBezTo>
                    <a:pt x="6807" y="2508"/>
                    <a:pt x="6982" y="2622"/>
                    <a:pt x="6852" y="2828"/>
                  </a:cubicBezTo>
                  <a:cubicBezTo>
                    <a:pt x="6793" y="2937"/>
                    <a:pt x="6678" y="3011"/>
                    <a:pt x="6565" y="3011"/>
                  </a:cubicBezTo>
                  <a:cubicBezTo>
                    <a:pt x="6505" y="3011"/>
                    <a:pt x="6446" y="2990"/>
                    <a:pt x="6395" y="2942"/>
                  </a:cubicBezTo>
                  <a:cubicBezTo>
                    <a:pt x="6273" y="2813"/>
                    <a:pt x="6441" y="2729"/>
                    <a:pt x="6540" y="2729"/>
                  </a:cubicBezTo>
                  <a:cubicBezTo>
                    <a:pt x="6578" y="2736"/>
                    <a:pt x="6609" y="2759"/>
                    <a:pt x="6609" y="2797"/>
                  </a:cubicBezTo>
                  <a:cubicBezTo>
                    <a:pt x="6670" y="2729"/>
                    <a:pt x="6685" y="2676"/>
                    <a:pt x="6662" y="2637"/>
                  </a:cubicBezTo>
                  <a:lnTo>
                    <a:pt x="6662" y="2637"/>
                  </a:lnTo>
                  <a:cubicBezTo>
                    <a:pt x="6652" y="2641"/>
                    <a:pt x="6643" y="2642"/>
                    <a:pt x="6634" y="2642"/>
                  </a:cubicBezTo>
                  <a:cubicBezTo>
                    <a:pt x="6621" y="2642"/>
                    <a:pt x="6610" y="2639"/>
                    <a:pt x="6601" y="2630"/>
                  </a:cubicBezTo>
                  <a:cubicBezTo>
                    <a:pt x="6555" y="2607"/>
                    <a:pt x="6509" y="2584"/>
                    <a:pt x="6456" y="2569"/>
                  </a:cubicBezTo>
                  <a:lnTo>
                    <a:pt x="6441" y="2569"/>
                  </a:lnTo>
                  <a:cubicBezTo>
                    <a:pt x="6342" y="2576"/>
                    <a:pt x="6250" y="2615"/>
                    <a:pt x="6182" y="2676"/>
                  </a:cubicBezTo>
                  <a:cubicBezTo>
                    <a:pt x="5902" y="2956"/>
                    <a:pt x="6584" y="3065"/>
                    <a:pt x="6739" y="3065"/>
                  </a:cubicBezTo>
                  <a:cubicBezTo>
                    <a:pt x="6745" y="3065"/>
                    <a:pt x="6749" y="3064"/>
                    <a:pt x="6753" y="3064"/>
                  </a:cubicBezTo>
                  <a:cubicBezTo>
                    <a:pt x="7035" y="3057"/>
                    <a:pt x="7302" y="2950"/>
                    <a:pt x="7561" y="2836"/>
                  </a:cubicBezTo>
                  <a:cubicBezTo>
                    <a:pt x="7859" y="2709"/>
                    <a:pt x="8164" y="2582"/>
                    <a:pt x="8478" y="2582"/>
                  </a:cubicBezTo>
                  <a:cubicBezTo>
                    <a:pt x="8598" y="2582"/>
                    <a:pt x="8719" y="2601"/>
                    <a:pt x="8842" y="2645"/>
                  </a:cubicBezTo>
                  <a:cubicBezTo>
                    <a:pt x="8979" y="2645"/>
                    <a:pt x="9108" y="2676"/>
                    <a:pt x="9146" y="2813"/>
                  </a:cubicBezTo>
                  <a:cubicBezTo>
                    <a:pt x="9185" y="2935"/>
                    <a:pt x="9002" y="3064"/>
                    <a:pt x="8910" y="3087"/>
                  </a:cubicBezTo>
                  <a:cubicBezTo>
                    <a:pt x="8897" y="3091"/>
                    <a:pt x="8885" y="3092"/>
                    <a:pt x="8874" y="3092"/>
                  </a:cubicBezTo>
                  <a:cubicBezTo>
                    <a:pt x="8728" y="3092"/>
                    <a:pt x="8767" y="2818"/>
                    <a:pt x="8908" y="2818"/>
                  </a:cubicBezTo>
                  <a:cubicBezTo>
                    <a:pt x="8923" y="2818"/>
                    <a:pt x="8939" y="2821"/>
                    <a:pt x="8956" y="2828"/>
                  </a:cubicBezTo>
                  <a:cubicBezTo>
                    <a:pt x="8933" y="2805"/>
                    <a:pt x="8903" y="2790"/>
                    <a:pt x="8864" y="2782"/>
                  </a:cubicBezTo>
                  <a:cubicBezTo>
                    <a:pt x="8861" y="2786"/>
                    <a:pt x="8855" y="2788"/>
                    <a:pt x="8849" y="2788"/>
                  </a:cubicBezTo>
                  <a:cubicBezTo>
                    <a:pt x="8844" y="2788"/>
                    <a:pt x="8838" y="2786"/>
                    <a:pt x="8834" y="2782"/>
                  </a:cubicBezTo>
                  <a:lnTo>
                    <a:pt x="8819" y="2782"/>
                  </a:lnTo>
                  <a:cubicBezTo>
                    <a:pt x="8697" y="2790"/>
                    <a:pt x="8575" y="2813"/>
                    <a:pt x="8461" y="2851"/>
                  </a:cubicBezTo>
                  <a:cubicBezTo>
                    <a:pt x="8441" y="3029"/>
                    <a:pt x="8495" y="3116"/>
                    <a:pt x="8630" y="3116"/>
                  </a:cubicBezTo>
                  <a:cubicBezTo>
                    <a:pt x="8650" y="3116"/>
                    <a:pt x="8673" y="3114"/>
                    <a:pt x="8697" y="3110"/>
                  </a:cubicBezTo>
                  <a:lnTo>
                    <a:pt x="8880" y="3125"/>
                  </a:lnTo>
                  <a:cubicBezTo>
                    <a:pt x="9032" y="3125"/>
                    <a:pt x="9185" y="3125"/>
                    <a:pt x="9337" y="3110"/>
                  </a:cubicBezTo>
                  <a:cubicBezTo>
                    <a:pt x="9703" y="3072"/>
                    <a:pt x="9977" y="2935"/>
                    <a:pt x="10313" y="2782"/>
                  </a:cubicBezTo>
                  <a:cubicBezTo>
                    <a:pt x="10412" y="2736"/>
                    <a:pt x="10518" y="2698"/>
                    <a:pt x="10625" y="2683"/>
                  </a:cubicBezTo>
                  <a:cubicBezTo>
                    <a:pt x="10648" y="2660"/>
                    <a:pt x="10663" y="2637"/>
                    <a:pt x="10694" y="2615"/>
                  </a:cubicBezTo>
                  <a:cubicBezTo>
                    <a:pt x="10747" y="2563"/>
                    <a:pt x="10805" y="2541"/>
                    <a:pt x="10859" y="2541"/>
                  </a:cubicBezTo>
                  <a:cubicBezTo>
                    <a:pt x="11019" y="2541"/>
                    <a:pt x="11147" y="2735"/>
                    <a:pt x="11044" y="2912"/>
                  </a:cubicBezTo>
                  <a:cubicBezTo>
                    <a:pt x="11037" y="2927"/>
                    <a:pt x="11021" y="2942"/>
                    <a:pt x="11006" y="2950"/>
                  </a:cubicBezTo>
                  <a:cubicBezTo>
                    <a:pt x="11059" y="2950"/>
                    <a:pt x="11113" y="2935"/>
                    <a:pt x="11159" y="2927"/>
                  </a:cubicBezTo>
                  <a:cubicBezTo>
                    <a:pt x="11258" y="2897"/>
                    <a:pt x="11349" y="2866"/>
                    <a:pt x="11440" y="2820"/>
                  </a:cubicBezTo>
                  <a:cubicBezTo>
                    <a:pt x="11585" y="2744"/>
                    <a:pt x="11730" y="2660"/>
                    <a:pt x="11875" y="2569"/>
                  </a:cubicBezTo>
                  <a:cubicBezTo>
                    <a:pt x="11997" y="2485"/>
                    <a:pt x="12126" y="2424"/>
                    <a:pt x="12271" y="2386"/>
                  </a:cubicBezTo>
                  <a:lnTo>
                    <a:pt x="12271" y="2386"/>
                  </a:lnTo>
                  <a:cubicBezTo>
                    <a:pt x="12149" y="2394"/>
                    <a:pt x="12027" y="2401"/>
                    <a:pt x="11905" y="2409"/>
                  </a:cubicBezTo>
                  <a:cubicBezTo>
                    <a:pt x="11090" y="2438"/>
                    <a:pt x="10287" y="2517"/>
                    <a:pt x="9481" y="2517"/>
                  </a:cubicBezTo>
                  <a:cubicBezTo>
                    <a:pt x="9241" y="2517"/>
                    <a:pt x="9000" y="2510"/>
                    <a:pt x="8758" y="2493"/>
                  </a:cubicBezTo>
                  <a:cubicBezTo>
                    <a:pt x="7843" y="2424"/>
                    <a:pt x="6944" y="2310"/>
                    <a:pt x="6052" y="2142"/>
                  </a:cubicBezTo>
                  <a:cubicBezTo>
                    <a:pt x="4947" y="1936"/>
                    <a:pt x="3819" y="1700"/>
                    <a:pt x="2775" y="1281"/>
                  </a:cubicBezTo>
                  <a:cubicBezTo>
                    <a:pt x="2470" y="1166"/>
                    <a:pt x="2181" y="1029"/>
                    <a:pt x="1891" y="884"/>
                  </a:cubicBezTo>
                  <a:cubicBezTo>
                    <a:pt x="1881" y="887"/>
                    <a:pt x="1870" y="888"/>
                    <a:pt x="1860" y="888"/>
                  </a:cubicBezTo>
                  <a:cubicBezTo>
                    <a:pt x="1803" y="888"/>
                    <a:pt x="1749" y="853"/>
                    <a:pt x="1723" y="801"/>
                  </a:cubicBezTo>
                  <a:cubicBezTo>
                    <a:pt x="1296" y="564"/>
                    <a:pt x="877" y="313"/>
                    <a:pt x="450" y="54"/>
                  </a:cubicBezTo>
                  <a:lnTo>
                    <a:pt x="389" y="16"/>
                  </a:lnTo>
                  <a:cubicBezTo>
                    <a:pt x="382" y="16"/>
                    <a:pt x="374" y="8"/>
                    <a:pt x="3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39"/>
            <p:cNvSpPr/>
            <p:nvPr/>
          </p:nvSpPr>
          <p:spPr>
            <a:xfrm>
              <a:off x="2748975" y="4014975"/>
              <a:ext cx="691250" cy="195175"/>
            </a:xfrm>
            <a:custGeom>
              <a:avLst/>
              <a:gdLst/>
              <a:ahLst/>
              <a:cxnLst/>
              <a:rect l="l" t="t" r="r" b="b"/>
              <a:pathLst>
                <a:path w="27650" h="7807" extrusionOk="0">
                  <a:moveTo>
                    <a:pt x="1609" y="653"/>
                  </a:moveTo>
                  <a:cubicBezTo>
                    <a:pt x="1617" y="1056"/>
                    <a:pt x="1624" y="1453"/>
                    <a:pt x="1617" y="1857"/>
                  </a:cubicBezTo>
                  <a:cubicBezTo>
                    <a:pt x="1609" y="2337"/>
                    <a:pt x="1624" y="2924"/>
                    <a:pt x="1373" y="3358"/>
                  </a:cubicBezTo>
                  <a:lnTo>
                    <a:pt x="1304" y="3312"/>
                  </a:lnTo>
                  <a:cubicBezTo>
                    <a:pt x="1540" y="2863"/>
                    <a:pt x="1594" y="2390"/>
                    <a:pt x="1601" y="1887"/>
                  </a:cubicBezTo>
                  <a:cubicBezTo>
                    <a:pt x="1609" y="1575"/>
                    <a:pt x="1586" y="1262"/>
                    <a:pt x="1601" y="957"/>
                  </a:cubicBezTo>
                  <a:cubicBezTo>
                    <a:pt x="1601" y="851"/>
                    <a:pt x="1609" y="752"/>
                    <a:pt x="1609" y="653"/>
                  </a:cubicBezTo>
                  <a:close/>
                  <a:moveTo>
                    <a:pt x="771" y="3328"/>
                  </a:moveTo>
                  <a:cubicBezTo>
                    <a:pt x="778" y="3335"/>
                    <a:pt x="786" y="3335"/>
                    <a:pt x="793" y="3343"/>
                  </a:cubicBezTo>
                  <a:lnTo>
                    <a:pt x="854" y="3381"/>
                  </a:lnTo>
                  <a:cubicBezTo>
                    <a:pt x="1274" y="3640"/>
                    <a:pt x="1693" y="3892"/>
                    <a:pt x="2127" y="4128"/>
                  </a:cubicBezTo>
                  <a:cubicBezTo>
                    <a:pt x="2155" y="4183"/>
                    <a:pt x="2213" y="4213"/>
                    <a:pt x="2274" y="4213"/>
                  </a:cubicBezTo>
                  <a:cubicBezTo>
                    <a:pt x="2281" y="4213"/>
                    <a:pt x="2288" y="4213"/>
                    <a:pt x="2295" y="4212"/>
                  </a:cubicBezTo>
                  <a:cubicBezTo>
                    <a:pt x="2577" y="4357"/>
                    <a:pt x="2874" y="4494"/>
                    <a:pt x="3171" y="4608"/>
                  </a:cubicBezTo>
                  <a:cubicBezTo>
                    <a:pt x="4223" y="5020"/>
                    <a:pt x="5343" y="5256"/>
                    <a:pt x="6449" y="5469"/>
                  </a:cubicBezTo>
                  <a:cubicBezTo>
                    <a:pt x="7348" y="5637"/>
                    <a:pt x="8247" y="5751"/>
                    <a:pt x="9154" y="5820"/>
                  </a:cubicBezTo>
                  <a:cubicBezTo>
                    <a:pt x="9398" y="5837"/>
                    <a:pt x="9640" y="5844"/>
                    <a:pt x="9882" y="5844"/>
                  </a:cubicBezTo>
                  <a:cubicBezTo>
                    <a:pt x="10691" y="5844"/>
                    <a:pt x="11494" y="5765"/>
                    <a:pt x="12309" y="5736"/>
                  </a:cubicBezTo>
                  <a:cubicBezTo>
                    <a:pt x="12431" y="5728"/>
                    <a:pt x="12546" y="5721"/>
                    <a:pt x="12668" y="5713"/>
                  </a:cubicBezTo>
                  <a:lnTo>
                    <a:pt x="12668" y="5713"/>
                  </a:lnTo>
                  <a:cubicBezTo>
                    <a:pt x="12530" y="5751"/>
                    <a:pt x="12401" y="5812"/>
                    <a:pt x="12279" y="5896"/>
                  </a:cubicBezTo>
                  <a:cubicBezTo>
                    <a:pt x="12134" y="5988"/>
                    <a:pt x="11997" y="6071"/>
                    <a:pt x="11837" y="6148"/>
                  </a:cubicBezTo>
                  <a:cubicBezTo>
                    <a:pt x="11753" y="6193"/>
                    <a:pt x="11662" y="6224"/>
                    <a:pt x="11563" y="6254"/>
                  </a:cubicBezTo>
                  <a:cubicBezTo>
                    <a:pt x="11517" y="6262"/>
                    <a:pt x="11463" y="6270"/>
                    <a:pt x="11410" y="6277"/>
                  </a:cubicBezTo>
                  <a:cubicBezTo>
                    <a:pt x="11425" y="6270"/>
                    <a:pt x="11441" y="6254"/>
                    <a:pt x="11448" y="6239"/>
                  </a:cubicBezTo>
                  <a:cubicBezTo>
                    <a:pt x="11551" y="6062"/>
                    <a:pt x="11419" y="5868"/>
                    <a:pt x="11256" y="5868"/>
                  </a:cubicBezTo>
                  <a:cubicBezTo>
                    <a:pt x="11202" y="5868"/>
                    <a:pt x="11144" y="5890"/>
                    <a:pt x="11090" y="5942"/>
                  </a:cubicBezTo>
                  <a:cubicBezTo>
                    <a:pt x="11067" y="5965"/>
                    <a:pt x="11044" y="5988"/>
                    <a:pt x="11029" y="6010"/>
                  </a:cubicBezTo>
                  <a:cubicBezTo>
                    <a:pt x="10915" y="6026"/>
                    <a:pt x="10808" y="6056"/>
                    <a:pt x="10709" y="6109"/>
                  </a:cubicBezTo>
                  <a:cubicBezTo>
                    <a:pt x="10381" y="6262"/>
                    <a:pt x="10107" y="6399"/>
                    <a:pt x="9733" y="6437"/>
                  </a:cubicBezTo>
                  <a:cubicBezTo>
                    <a:pt x="9581" y="6452"/>
                    <a:pt x="9436" y="6452"/>
                    <a:pt x="9284" y="6452"/>
                  </a:cubicBezTo>
                  <a:lnTo>
                    <a:pt x="9101" y="6437"/>
                  </a:lnTo>
                  <a:cubicBezTo>
                    <a:pt x="9077" y="6441"/>
                    <a:pt x="9054" y="6443"/>
                    <a:pt x="9034" y="6443"/>
                  </a:cubicBezTo>
                  <a:cubicBezTo>
                    <a:pt x="8899" y="6443"/>
                    <a:pt x="8845" y="6357"/>
                    <a:pt x="8865" y="6178"/>
                  </a:cubicBezTo>
                  <a:cubicBezTo>
                    <a:pt x="8979" y="6132"/>
                    <a:pt x="9101" y="6109"/>
                    <a:pt x="9215" y="6109"/>
                  </a:cubicBezTo>
                  <a:lnTo>
                    <a:pt x="9230" y="6109"/>
                  </a:lnTo>
                  <a:cubicBezTo>
                    <a:pt x="9238" y="6113"/>
                    <a:pt x="9244" y="6115"/>
                    <a:pt x="9249" y="6115"/>
                  </a:cubicBezTo>
                  <a:cubicBezTo>
                    <a:pt x="9255" y="6115"/>
                    <a:pt x="9261" y="6113"/>
                    <a:pt x="9268" y="6109"/>
                  </a:cubicBezTo>
                  <a:cubicBezTo>
                    <a:pt x="9299" y="6117"/>
                    <a:pt x="9337" y="6132"/>
                    <a:pt x="9360" y="6155"/>
                  </a:cubicBezTo>
                  <a:cubicBezTo>
                    <a:pt x="9343" y="6148"/>
                    <a:pt x="9326" y="6145"/>
                    <a:pt x="9311" y="6145"/>
                  </a:cubicBezTo>
                  <a:cubicBezTo>
                    <a:pt x="9170" y="6145"/>
                    <a:pt x="9132" y="6418"/>
                    <a:pt x="9282" y="6418"/>
                  </a:cubicBezTo>
                  <a:cubicBezTo>
                    <a:pt x="9292" y="6418"/>
                    <a:pt x="9302" y="6417"/>
                    <a:pt x="9314" y="6414"/>
                  </a:cubicBezTo>
                  <a:cubicBezTo>
                    <a:pt x="9406" y="6391"/>
                    <a:pt x="9589" y="6262"/>
                    <a:pt x="9550" y="6140"/>
                  </a:cubicBezTo>
                  <a:cubicBezTo>
                    <a:pt x="9508" y="6014"/>
                    <a:pt x="9395" y="5971"/>
                    <a:pt x="9277" y="5971"/>
                  </a:cubicBezTo>
                  <a:cubicBezTo>
                    <a:pt x="9266" y="5971"/>
                    <a:pt x="9256" y="5972"/>
                    <a:pt x="9246" y="5972"/>
                  </a:cubicBezTo>
                  <a:cubicBezTo>
                    <a:pt x="9122" y="5926"/>
                    <a:pt x="9000" y="5906"/>
                    <a:pt x="8879" y="5906"/>
                  </a:cubicBezTo>
                  <a:cubicBezTo>
                    <a:pt x="8567" y="5906"/>
                    <a:pt x="8262" y="6036"/>
                    <a:pt x="7965" y="6163"/>
                  </a:cubicBezTo>
                  <a:cubicBezTo>
                    <a:pt x="7706" y="6277"/>
                    <a:pt x="7439" y="6384"/>
                    <a:pt x="7150" y="6391"/>
                  </a:cubicBezTo>
                  <a:cubicBezTo>
                    <a:pt x="7035" y="6391"/>
                    <a:pt x="6296" y="6292"/>
                    <a:pt x="6578" y="6003"/>
                  </a:cubicBezTo>
                  <a:cubicBezTo>
                    <a:pt x="6654" y="5942"/>
                    <a:pt x="6746" y="5904"/>
                    <a:pt x="6837" y="5896"/>
                  </a:cubicBezTo>
                  <a:lnTo>
                    <a:pt x="6860" y="5896"/>
                  </a:lnTo>
                  <a:cubicBezTo>
                    <a:pt x="6906" y="5911"/>
                    <a:pt x="6959" y="5934"/>
                    <a:pt x="7005" y="5957"/>
                  </a:cubicBezTo>
                  <a:cubicBezTo>
                    <a:pt x="7014" y="5966"/>
                    <a:pt x="7025" y="5970"/>
                    <a:pt x="7036" y="5970"/>
                  </a:cubicBezTo>
                  <a:cubicBezTo>
                    <a:pt x="7044" y="5970"/>
                    <a:pt x="7052" y="5968"/>
                    <a:pt x="7058" y="5965"/>
                  </a:cubicBezTo>
                  <a:lnTo>
                    <a:pt x="7058" y="5965"/>
                  </a:lnTo>
                  <a:cubicBezTo>
                    <a:pt x="7089" y="6003"/>
                    <a:pt x="7066" y="6056"/>
                    <a:pt x="7013" y="6125"/>
                  </a:cubicBezTo>
                  <a:cubicBezTo>
                    <a:pt x="7005" y="6087"/>
                    <a:pt x="6982" y="6064"/>
                    <a:pt x="6944" y="6056"/>
                  </a:cubicBezTo>
                  <a:cubicBezTo>
                    <a:pt x="6845" y="6056"/>
                    <a:pt x="6670" y="6140"/>
                    <a:pt x="6792" y="6270"/>
                  </a:cubicBezTo>
                  <a:cubicBezTo>
                    <a:pt x="6842" y="6317"/>
                    <a:pt x="6902" y="6338"/>
                    <a:pt x="6962" y="6338"/>
                  </a:cubicBezTo>
                  <a:cubicBezTo>
                    <a:pt x="7075" y="6338"/>
                    <a:pt x="7192" y="6265"/>
                    <a:pt x="7256" y="6155"/>
                  </a:cubicBezTo>
                  <a:cubicBezTo>
                    <a:pt x="7386" y="5949"/>
                    <a:pt x="7211" y="5835"/>
                    <a:pt x="6990" y="5797"/>
                  </a:cubicBezTo>
                  <a:cubicBezTo>
                    <a:pt x="6877" y="5748"/>
                    <a:pt x="6774" y="5730"/>
                    <a:pt x="6675" y="5730"/>
                  </a:cubicBezTo>
                  <a:cubicBezTo>
                    <a:pt x="6431" y="5730"/>
                    <a:pt x="6208" y="5842"/>
                    <a:pt x="5915" y="5896"/>
                  </a:cubicBezTo>
                  <a:cubicBezTo>
                    <a:pt x="5664" y="5942"/>
                    <a:pt x="5443" y="6064"/>
                    <a:pt x="5176" y="6071"/>
                  </a:cubicBezTo>
                  <a:cubicBezTo>
                    <a:pt x="5031" y="6071"/>
                    <a:pt x="4879" y="6056"/>
                    <a:pt x="4734" y="6026"/>
                  </a:cubicBezTo>
                  <a:cubicBezTo>
                    <a:pt x="4539" y="5684"/>
                    <a:pt x="4557" y="5513"/>
                    <a:pt x="4787" y="5513"/>
                  </a:cubicBezTo>
                  <a:cubicBezTo>
                    <a:pt x="4819" y="5513"/>
                    <a:pt x="4854" y="5516"/>
                    <a:pt x="4894" y="5523"/>
                  </a:cubicBezTo>
                  <a:cubicBezTo>
                    <a:pt x="4917" y="5538"/>
                    <a:pt x="4932" y="5553"/>
                    <a:pt x="4932" y="5576"/>
                  </a:cubicBezTo>
                  <a:cubicBezTo>
                    <a:pt x="4932" y="5599"/>
                    <a:pt x="4955" y="5622"/>
                    <a:pt x="4978" y="5629"/>
                  </a:cubicBezTo>
                  <a:cubicBezTo>
                    <a:pt x="4978" y="5645"/>
                    <a:pt x="4978" y="5660"/>
                    <a:pt x="4978" y="5675"/>
                  </a:cubicBezTo>
                  <a:cubicBezTo>
                    <a:pt x="4931" y="5645"/>
                    <a:pt x="4891" y="5633"/>
                    <a:pt x="4858" y="5633"/>
                  </a:cubicBezTo>
                  <a:cubicBezTo>
                    <a:pt x="4703" y="5633"/>
                    <a:pt x="4705" y="5904"/>
                    <a:pt x="4871" y="5904"/>
                  </a:cubicBezTo>
                  <a:cubicBezTo>
                    <a:pt x="4887" y="5904"/>
                    <a:pt x="4905" y="5902"/>
                    <a:pt x="4924" y="5896"/>
                  </a:cubicBezTo>
                  <a:cubicBezTo>
                    <a:pt x="5282" y="5789"/>
                    <a:pt x="5229" y="5515"/>
                    <a:pt x="5000" y="5416"/>
                  </a:cubicBezTo>
                  <a:cubicBezTo>
                    <a:pt x="4920" y="5341"/>
                    <a:pt x="4785" y="5315"/>
                    <a:pt x="4639" y="5315"/>
                  </a:cubicBezTo>
                  <a:cubicBezTo>
                    <a:pt x="4398" y="5315"/>
                    <a:pt x="4126" y="5386"/>
                    <a:pt x="4017" y="5424"/>
                  </a:cubicBezTo>
                  <a:cubicBezTo>
                    <a:pt x="3778" y="5505"/>
                    <a:pt x="3554" y="5587"/>
                    <a:pt x="3307" y="5587"/>
                  </a:cubicBezTo>
                  <a:cubicBezTo>
                    <a:pt x="3255" y="5587"/>
                    <a:pt x="3203" y="5584"/>
                    <a:pt x="3149" y="5576"/>
                  </a:cubicBezTo>
                  <a:cubicBezTo>
                    <a:pt x="3034" y="5553"/>
                    <a:pt x="2912" y="5515"/>
                    <a:pt x="2806" y="5469"/>
                  </a:cubicBezTo>
                  <a:cubicBezTo>
                    <a:pt x="2767" y="5446"/>
                    <a:pt x="2729" y="5431"/>
                    <a:pt x="2699" y="5408"/>
                  </a:cubicBezTo>
                  <a:cubicBezTo>
                    <a:pt x="2436" y="5238"/>
                    <a:pt x="2710" y="5094"/>
                    <a:pt x="2878" y="5094"/>
                  </a:cubicBezTo>
                  <a:cubicBezTo>
                    <a:pt x="2890" y="5094"/>
                    <a:pt x="2902" y="5094"/>
                    <a:pt x="2912" y="5096"/>
                  </a:cubicBezTo>
                  <a:cubicBezTo>
                    <a:pt x="2882" y="5096"/>
                    <a:pt x="2851" y="5126"/>
                    <a:pt x="2851" y="5164"/>
                  </a:cubicBezTo>
                  <a:cubicBezTo>
                    <a:pt x="2863" y="5289"/>
                    <a:pt x="2986" y="5356"/>
                    <a:pt x="3100" y="5356"/>
                  </a:cubicBezTo>
                  <a:cubicBezTo>
                    <a:pt x="3202" y="5356"/>
                    <a:pt x="3297" y="5302"/>
                    <a:pt x="3301" y="5187"/>
                  </a:cubicBezTo>
                  <a:cubicBezTo>
                    <a:pt x="3301" y="5050"/>
                    <a:pt x="3209" y="4928"/>
                    <a:pt x="3072" y="4905"/>
                  </a:cubicBezTo>
                  <a:cubicBezTo>
                    <a:pt x="2981" y="4745"/>
                    <a:pt x="2729" y="4684"/>
                    <a:pt x="2554" y="4646"/>
                  </a:cubicBezTo>
                  <a:cubicBezTo>
                    <a:pt x="2494" y="4631"/>
                    <a:pt x="2431" y="4625"/>
                    <a:pt x="2366" y="4625"/>
                  </a:cubicBezTo>
                  <a:cubicBezTo>
                    <a:pt x="2164" y="4625"/>
                    <a:pt x="1946" y="4680"/>
                    <a:pt x="1761" y="4692"/>
                  </a:cubicBezTo>
                  <a:cubicBezTo>
                    <a:pt x="1735" y="4694"/>
                    <a:pt x="1708" y="4695"/>
                    <a:pt x="1682" y="4695"/>
                  </a:cubicBezTo>
                  <a:cubicBezTo>
                    <a:pt x="1524" y="4695"/>
                    <a:pt x="1364" y="4657"/>
                    <a:pt x="1220" y="4585"/>
                  </a:cubicBezTo>
                  <a:cubicBezTo>
                    <a:pt x="1197" y="4448"/>
                    <a:pt x="1197" y="4357"/>
                    <a:pt x="1236" y="4311"/>
                  </a:cubicBezTo>
                  <a:lnTo>
                    <a:pt x="1236" y="4311"/>
                  </a:lnTo>
                  <a:cubicBezTo>
                    <a:pt x="1228" y="4372"/>
                    <a:pt x="1266" y="4425"/>
                    <a:pt x="1319" y="4456"/>
                  </a:cubicBezTo>
                  <a:cubicBezTo>
                    <a:pt x="1350" y="4501"/>
                    <a:pt x="1403" y="4532"/>
                    <a:pt x="1457" y="4547"/>
                  </a:cubicBezTo>
                  <a:cubicBezTo>
                    <a:pt x="1462" y="4548"/>
                    <a:pt x="1467" y="4549"/>
                    <a:pt x="1473" y="4549"/>
                  </a:cubicBezTo>
                  <a:cubicBezTo>
                    <a:pt x="1497" y="4549"/>
                    <a:pt x="1520" y="4535"/>
                    <a:pt x="1533" y="4517"/>
                  </a:cubicBezTo>
                  <a:lnTo>
                    <a:pt x="1533" y="4509"/>
                  </a:lnTo>
                  <a:lnTo>
                    <a:pt x="1556" y="4509"/>
                  </a:lnTo>
                  <a:cubicBezTo>
                    <a:pt x="1586" y="4501"/>
                    <a:pt x="1609" y="4471"/>
                    <a:pt x="1601" y="4440"/>
                  </a:cubicBezTo>
                  <a:cubicBezTo>
                    <a:pt x="1639" y="4433"/>
                    <a:pt x="1655" y="4395"/>
                    <a:pt x="1639" y="4364"/>
                  </a:cubicBezTo>
                  <a:cubicBezTo>
                    <a:pt x="1639" y="4357"/>
                    <a:pt x="1632" y="4341"/>
                    <a:pt x="1632" y="4334"/>
                  </a:cubicBezTo>
                  <a:cubicBezTo>
                    <a:pt x="1624" y="4303"/>
                    <a:pt x="1617" y="4280"/>
                    <a:pt x="1601" y="4257"/>
                  </a:cubicBezTo>
                  <a:cubicBezTo>
                    <a:pt x="1594" y="4250"/>
                    <a:pt x="1594" y="4242"/>
                    <a:pt x="1586" y="4242"/>
                  </a:cubicBezTo>
                  <a:cubicBezTo>
                    <a:pt x="1495" y="4082"/>
                    <a:pt x="1350" y="3960"/>
                    <a:pt x="1182" y="3899"/>
                  </a:cubicBezTo>
                  <a:cubicBezTo>
                    <a:pt x="1091" y="3861"/>
                    <a:pt x="550" y="3823"/>
                    <a:pt x="397" y="3724"/>
                  </a:cubicBezTo>
                  <a:cubicBezTo>
                    <a:pt x="473" y="3556"/>
                    <a:pt x="603" y="3411"/>
                    <a:pt x="771" y="3328"/>
                  </a:cubicBezTo>
                  <a:close/>
                  <a:moveTo>
                    <a:pt x="21065" y="4593"/>
                  </a:moveTo>
                  <a:cubicBezTo>
                    <a:pt x="22192" y="4593"/>
                    <a:pt x="23316" y="4745"/>
                    <a:pt x="24435" y="5157"/>
                  </a:cubicBezTo>
                  <a:cubicBezTo>
                    <a:pt x="25403" y="5515"/>
                    <a:pt x="26295" y="6056"/>
                    <a:pt x="27064" y="6757"/>
                  </a:cubicBezTo>
                  <a:cubicBezTo>
                    <a:pt x="27064" y="6788"/>
                    <a:pt x="27064" y="6826"/>
                    <a:pt x="27057" y="6856"/>
                  </a:cubicBezTo>
                  <a:lnTo>
                    <a:pt x="27049" y="6856"/>
                  </a:lnTo>
                  <a:cubicBezTo>
                    <a:pt x="27030" y="6865"/>
                    <a:pt x="27010" y="6869"/>
                    <a:pt x="26990" y="6869"/>
                  </a:cubicBezTo>
                  <a:cubicBezTo>
                    <a:pt x="26823" y="6869"/>
                    <a:pt x="26597" y="6623"/>
                    <a:pt x="26516" y="6529"/>
                  </a:cubicBezTo>
                  <a:cubicBezTo>
                    <a:pt x="26264" y="6285"/>
                    <a:pt x="25975" y="6079"/>
                    <a:pt x="25654" y="5919"/>
                  </a:cubicBezTo>
                  <a:cubicBezTo>
                    <a:pt x="25068" y="5614"/>
                    <a:pt x="24511" y="5263"/>
                    <a:pt x="23871" y="5081"/>
                  </a:cubicBezTo>
                  <a:cubicBezTo>
                    <a:pt x="23798" y="5055"/>
                    <a:pt x="23725" y="5043"/>
                    <a:pt x="23652" y="5043"/>
                  </a:cubicBezTo>
                  <a:cubicBezTo>
                    <a:pt x="23618" y="5043"/>
                    <a:pt x="23585" y="5045"/>
                    <a:pt x="23551" y="5050"/>
                  </a:cubicBezTo>
                  <a:cubicBezTo>
                    <a:pt x="23289" y="4921"/>
                    <a:pt x="22981" y="4882"/>
                    <a:pt x="22671" y="4882"/>
                  </a:cubicBezTo>
                  <a:cubicBezTo>
                    <a:pt x="22377" y="4882"/>
                    <a:pt x="22081" y="4917"/>
                    <a:pt x="21821" y="4943"/>
                  </a:cubicBezTo>
                  <a:cubicBezTo>
                    <a:pt x="21447" y="4982"/>
                    <a:pt x="21082" y="5073"/>
                    <a:pt x="20708" y="5096"/>
                  </a:cubicBezTo>
                  <a:cubicBezTo>
                    <a:pt x="20510" y="5111"/>
                    <a:pt x="20304" y="5126"/>
                    <a:pt x="20106" y="5134"/>
                  </a:cubicBezTo>
                  <a:cubicBezTo>
                    <a:pt x="19992" y="5134"/>
                    <a:pt x="19885" y="5119"/>
                    <a:pt x="19771" y="5103"/>
                  </a:cubicBezTo>
                  <a:cubicBezTo>
                    <a:pt x="19565" y="5058"/>
                    <a:pt x="19679" y="4966"/>
                    <a:pt x="19809" y="4913"/>
                  </a:cubicBezTo>
                  <a:lnTo>
                    <a:pt x="19809" y="4913"/>
                  </a:lnTo>
                  <a:cubicBezTo>
                    <a:pt x="19790" y="5005"/>
                    <a:pt x="19867" y="5053"/>
                    <a:pt x="19948" y="5053"/>
                  </a:cubicBezTo>
                  <a:cubicBezTo>
                    <a:pt x="20033" y="5053"/>
                    <a:pt x="20122" y="5000"/>
                    <a:pt x="20106" y="4890"/>
                  </a:cubicBezTo>
                  <a:cubicBezTo>
                    <a:pt x="20091" y="4771"/>
                    <a:pt x="20001" y="4722"/>
                    <a:pt x="19896" y="4722"/>
                  </a:cubicBezTo>
                  <a:cubicBezTo>
                    <a:pt x="19845" y="4722"/>
                    <a:pt x="19792" y="4733"/>
                    <a:pt x="19740" y="4753"/>
                  </a:cubicBezTo>
                  <a:cubicBezTo>
                    <a:pt x="19671" y="4726"/>
                    <a:pt x="19602" y="4717"/>
                    <a:pt x="19533" y="4717"/>
                  </a:cubicBezTo>
                  <a:cubicBezTo>
                    <a:pt x="19405" y="4717"/>
                    <a:pt x="19274" y="4748"/>
                    <a:pt x="19131" y="4753"/>
                  </a:cubicBezTo>
                  <a:cubicBezTo>
                    <a:pt x="18818" y="4776"/>
                    <a:pt x="18506" y="4814"/>
                    <a:pt x="18193" y="4875"/>
                  </a:cubicBezTo>
                  <a:cubicBezTo>
                    <a:pt x="17553" y="4997"/>
                    <a:pt x="16882" y="5050"/>
                    <a:pt x="16242" y="5218"/>
                  </a:cubicBezTo>
                  <a:cubicBezTo>
                    <a:pt x="15609" y="5385"/>
                    <a:pt x="14977" y="5568"/>
                    <a:pt x="14352" y="5767"/>
                  </a:cubicBezTo>
                  <a:cubicBezTo>
                    <a:pt x="14085" y="5850"/>
                    <a:pt x="13818" y="5911"/>
                    <a:pt x="13552" y="5995"/>
                  </a:cubicBezTo>
                  <a:cubicBezTo>
                    <a:pt x="13468" y="6018"/>
                    <a:pt x="13384" y="6033"/>
                    <a:pt x="13300" y="6041"/>
                  </a:cubicBezTo>
                  <a:cubicBezTo>
                    <a:pt x="13232" y="6056"/>
                    <a:pt x="13171" y="6056"/>
                    <a:pt x="13102" y="6056"/>
                  </a:cubicBezTo>
                  <a:cubicBezTo>
                    <a:pt x="13087" y="6058"/>
                    <a:pt x="13073" y="6059"/>
                    <a:pt x="13060" y="6059"/>
                  </a:cubicBezTo>
                  <a:cubicBezTo>
                    <a:pt x="12981" y="6059"/>
                    <a:pt x="12944" y="6020"/>
                    <a:pt x="12957" y="5942"/>
                  </a:cubicBezTo>
                  <a:lnTo>
                    <a:pt x="12957" y="5942"/>
                  </a:lnTo>
                  <a:cubicBezTo>
                    <a:pt x="12986" y="5953"/>
                    <a:pt x="13019" y="5960"/>
                    <a:pt x="13050" y="5960"/>
                  </a:cubicBezTo>
                  <a:cubicBezTo>
                    <a:pt x="13123" y="5960"/>
                    <a:pt x="13184" y="5922"/>
                    <a:pt x="13163" y="5820"/>
                  </a:cubicBezTo>
                  <a:cubicBezTo>
                    <a:pt x="13144" y="5728"/>
                    <a:pt x="13087" y="5697"/>
                    <a:pt x="13023" y="5697"/>
                  </a:cubicBezTo>
                  <a:cubicBezTo>
                    <a:pt x="12986" y="5697"/>
                    <a:pt x="12947" y="5707"/>
                    <a:pt x="12911" y="5721"/>
                  </a:cubicBezTo>
                  <a:cubicBezTo>
                    <a:pt x="12873" y="5706"/>
                    <a:pt x="12835" y="5698"/>
                    <a:pt x="12797" y="5698"/>
                  </a:cubicBezTo>
                  <a:cubicBezTo>
                    <a:pt x="15554" y="5493"/>
                    <a:pt x="18318" y="4593"/>
                    <a:pt x="21065" y="4593"/>
                  </a:cubicBezTo>
                  <a:close/>
                  <a:moveTo>
                    <a:pt x="18672" y="5316"/>
                  </a:moveTo>
                  <a:cubicBezTo>
                    <a:pt x="18990" y="5316"/>
                    <a:pt x="19401" y="5534"/>
                    <a:pt x="19679" y="5606"/>
                  </a:cubicBezTo>
                  <a:cubicBezTo>
                    <a:pt x="19917" y="5655"/>
                    <a:pt x="20160" y="5680"/>
                    <a:pt x="20403" y="5680"/>
                  </a:cubicBezTo>
                  <a:cubicBezTo>
                    <a:pt x="20464" y="5680"/>
                    <a:pt x="20525" y="5678"/>
                    <a:pt x="20586" y="5675"/>
                  </a:cubicBezTo>
                  <a:cubicBezTo>
                    <a:pt x="21158" y="5667"/>
                    <a:pt x="21691" y="5408"/>
                    <a:pt x="22263" y="5401"/>
                  </a:cubicBezTo>
                  <a:lnTo>
                    <a:pt x="22263" y="5401"/>
                  </a:lnTo>
                  <a:cubicBezTo>
                    <a:pt x="22202" y="5492"/>
                    <a:pt x="22179" y="5606"/>
                    <a:pt x="22194" y="5721"/>
                  </a:cubicBezTo>
                  <a:cubicBezTo>
                    <a:pt x="22286" y="6209"/>
                    <a:pt x="23216" y="6384"/>
                    <a:pt x="23597" y="6437"/>
                  </a:cubicBezTo>
                  <a:cubicBezTo>
                    <a:pt x="23993" y="6491"/>
                    <a:pt x="24389" y="6498"/>
                    <a:pt x="24786" y="6582"/>
                  </a:cubicBezTo>
                  <a:cubicBezTo>
                    <a:pt x="24969" y="6635"/>
                    <a:pt x="25685" y="6902"/>
                    <a:pt x="25685" y="7176"/>
                  </a:cubicBezTo>
                  <a:cubicBezTo>
                    <a:pt x="25365" y="7176"/>
                    <a:pt x="25045" y="7199"/>
                    <a:pt x="24732" y="7199"/>
                  </a:cubicBezTo>
                  <a:cubicBezTo>
                    <a:pt x="24153" y="7184"/>
                    <a:pt x="23810" y="6894"/>
                    <a:pt x="23345" y="6628"/>
                  </a:cubicBezTo>
                  <a:cubicBezTo>
                    <a:pt x="22979" y="6422"/>
                    <a:pt x="22598" y="6247"/>
                    <a:pt x="22194" y="6117"/>
                  </a:cubicBezTo>
                  <a:cubicBezTo>
                    <a:pt x="21287" y="5789"/>
                    <a:pt x="20274" y="5698"/>
                    <a:pt x="19306" y="5637"/>
                  </a:cubicBezTo>
                  <a:cubicBezTo>
                    <a:pt x="19096" y="5629"/>
                    <a:pt x="18886" y="5625"/>
                    <a:pt x="18676" y="5625"/>
                  </a:cubicBezTo>
                  <a:cubicBezTo>
                    <a:pt x="17695" y="5625"/>
                    <a:pt x="16713" y="5713"/>
                    <a:pt x="15747" y="5888"/>
                  </a:cubicBezTo>
                  <a:cubicBezTo>
                    <a:pt x="15937" y="5820"/>
                    <a:pt x="16135" y="5759"/>
                    <a:pt x="16333" y="5698"/>
                  </a:cubicBezTo>
                  <a:cubicBezTo>
                    <a:pt x="17042" y="5477"/>
                    <a:pt x="17820" y="5515"/>
                    <a:pt x="18536" y="5332"/>
                  </a:cubicBezTo>
                  <a:cubicBezTo>
                    <a:pt x="18579" y="5321"/>
                    <a:pt x="18624" y="5316"/>
                    <a:pt x="18672" y="5316"/>
                  </a:cubicBezTo>
                  <a:close/>
                  <a:moveTo>
                    <a:pt x="351" y="3869"/>
                  </a:moveTo>
                  <a:cubicBezTo>
                    <a:pt x="374" y="3876"/>
                    <a:pt x="390" y="3884"/>
                    <a:pt x="412" y="3892"/>
                  </a:cubicBezTo>
                  <a:cubicBezTo>
                    <a:pt x="725" y="4006"/>
                    <a:pt x="1144" y="3930"/>
                    <a:pt x="1373" y="4174"/>
                  </a:cubicBezTo>
                  <a:lnTo>
                    <a:pt x="1365" y="4174"/>
                  </a:lnTo>
                  <a:cubicBezTo>
                    <a:pt x="1319" y="4151"/>
                    <a:pt x="1266" y="4136"/>
                    <a:pt x="1220" y="4128"/>
                  </a:cubicBezTo>
                  <a:cubicBezTo>
                    <a:pt x="1210" y="4127"/>
                    <a:pt x="1199" y="4126"/>
                    <a:pt x="1189" y="4126"/>
                  </a:cubicBezTo>
                  <a:cubicBezTo>
                    <a:pt x="1058" y="4126"/>
                    <a:pt x="950" y="4214"/>
                    <a:pt x="908" y="4341"/>
                  </a:cubicBezTo>
                  <a:cubicBezTo>
                    <a:pt x="839" y="4547"/>
                    <a:pt x="1083" y="4677"/>
                    <a:pt x="1228" y="4745"/>
                  </a:cubicBezTo>
                  <a:cubicBezTo>
                    <a:pt x="1361" y="4807"/>
                    <a:pt x="1503" y="4825"/>
                    <a:pt x="1649" y="4825"/>
                  </a:cubicBezTo>
                  <a:cubicBezTo>
                    <a:pt x="1755" y="4825"/>
                    <a:pt x="1862" y="4816"/>
                    <a:pt x="1967" y="4806"/>
                  </a:cubicBezTo>
                  <a:cubicBezTo>
                    <a:pt x="2030" y="4802"/>
                    <a:pt x="2212" y="4780"/>
                    <a:pt x="2403" y="4780"/>
                  </a:cubicBezTo>
                  <a:cubicBezTo>
                    <a:pt x="2586" y="4780"/>
                    <a:pt x="2778" y="4800"/>
                    <a:pt x="2882" y="4875"/>
                  </a:cubicBezTo>
                  <a:cubicBezTo>
                    <a:pt x="2699" y="4890"/>
                    <a:pt x="2516" y="4974"/>
                    <a:pt x="2463" y="5142"/>
                  </a:cubicBezTo>
                  <a:cubicBezTo>
                    <a:pt x="2348" y="5523"/>
                    <a:pt x="2882" y="5667"/>
                    <a:pt x="3156" y="5713"/>
                  </a:cubicBezTo>
                  <a:cubicBezTo>
                    <a:pt x="3208" y="5718"/>
                    <a:pt x="3259" y="5720"/>
                    <a:pt x="3310" y="5720"/>
                  </a:cubicBezTo>
                  <a:cubicBezTo>
                    <a:pt x="3499" y="5720"/>
                    <a:pt x="3685" y="5686"/>
                    <a:pt x="3865" y="5614"/>
                  </a:cubicBezTo>
                  <a:cubicBezTo>
                    <a:pt x="4010" y="5568"/>
                    <a:pt x="4147" y="5515"/>
                    <a:pt x="4307" y="5469"/>
                  </a:cubicBezTo>
                  <a:cubicBezTo>
                    <a:pt x="4368" y="5462"/>
                    <a:pt x="4437" y="5454"/>
                    <a:pt x="4505" y="5446"/>
                  </a:cubicBezTo>
                  <a:lnTo>
                    <a:pt x="4505" y="5446"/>
                  </a:lnTo>
                  <a:cubicBezTo>
                    <a:pt x="4193" y="5652"/>
                    <a:pt x="4383" y="6132"/>
                    <a:pt x="4795" y="6178"/>
                  </a:cubicBezTo>
                  <a:cubicBezTo>
                    <a:pt x="4891" y="6192"/>
                    <a:pt x="4987" y="6199"/>
                    <a:pt x="5082" y="6199"/>
                  </a:cubicBezTo>
                  <a:cubicBezTo>
                    <a:pt x="5306" y="6199"/>
                    <a:pt x="5526" y="6161"/>
                    <a:pt x="5740" y="6087"/>
                  </a:cubicBezTo>
                  <a:cubicBezTo>
                    <a:pt x="5915" y="6018"/>
                    <a:pt x="6136" y="6033"/>
                    <a:pt x="6289" y="5942"/>
                  </a:cubicBezTo>
                  <a:cubicBezTo>
                    <a:pt x="6365" y="5896"/>
                    <a:pt x="6441" y="5873"/>
                    <a:pt x="6525" y="5858"/>
                  </a:cubicBezTo>
                  <a:lnTo>
                    <a:pt x="6525" y="5858"/>
                  </a:lnTo>
                  <a:cubicBezTo>
                    <a:pt x="5984" y="6266"/>
                    <a:pt x="6820" y="6529"/>
                    <a:pt x="7189" y="6529"/>
                  </a:cubicBezTo>
                  <a:cubicBezTo>
                    <a:pt x="7199" y="6529"/>
                    <a:pt x="7209" y="6529"/>
                    <a:pt x="7218" y="6529"/>
                  </a:cubicBezTo>
                  <a:cubicBezTo>
                    <a:pt x="7775" y="6506"/>
                    <a:pt x="8262" y="6071"/>
                    <a:pt x="8804" y="6041"/>
                  </a:cubicBezTo>
                  <a:lnTo>
                    <a:pt x="8804" y="6041"/>
                  </a:lnTo>
                  <a:cubicBezTo>
                    <a:pt x="8735" y="6064"/>
                    <a:pt x="8682" y="6117"/>
                    <a:pt x="8651" y="6178"/>
                  </a:cubicBezTo>
                  <a:cubicBezTo>
                    <a:pt x="8567" y="6414"/>
                    <a:pt x="8773" y="6529"/>
                    <a:pt x="8979" y="6567"/>
                  </a:cubicBezTo>
                  <a:cubicBezTo>
                    <a:pt x="9124" y="6587"/>
                    <a:pt x="9270" y="6597"/>
                    <a:pt x="9417" y="6597"/>
                  </a:cubicBezTo>
                  <a:cubicBezTo>
                    <a:pt x="9602" y="6597"/>
                    <a:pt x="9787" y="6581"/>
                    <a:pt x="9970" y="6552"/>
                  </a:cubicBezTo>
                  <a:cubicBezTo>
                    <a:pt x="10335" y="6498"/>
                    <a:pt x="10633" y="6247"/>
                    <a:pt x="10976" y="6170"/>
                  </a:cubicBezTo>
                  <a:cubicBezTo>
                    <a:pt x="10997" y="6319"/>
                    <a:pt x="11254" y="6408"/>
                    <a:pt x="11449" y="6408"/>
                  </a:cubicBezTo>
                  <a:cubicBezTo>
                    <a:pt x="11465" y="6408"/>
                    <a:pt x="11480" y="6408"/>
                    <a:pt x="11494" y="6407"/>
                  </a:cubicBezTo>
                  <a:cubicBezTo>
                    <a:pt x="11715" y="6384"/>
                    <a:pt x="11921" y="6270"/>
                    <a:pt x="12104" y="6163"/>
                  </a:cubicBezTo>
                  <a:cubicBezTo>
                    <a:pt x="12287" y="6064"/>
                    <a:pt x="12530" y="5843"/>
                    <a:pt x="12759" y="5843"/>
                  </a:cubicBezTo>
                  <a:cubicBezTo>
                    <a:pt x="12698" y="5965"/>
                    <a:pt x="12751" y="6109"/>
                    <a:pt x="12873" y="6163"/>
                  </a:cubicBezTo>
                  <a:cubicBezTo>
                    <a:pt x="12944" y="6198"/>
                    <a:pt x="13029" y="6211"/>
                    <a:pt x="13118" y="6211"/>
                  </a:cubicBezTo>
                  <a:cubicBezTo>
                    <a:pt x="13277" y="6211"/>
                    <a:pt x="13450" y="6169"/>
                    <a:pt x="13582" y="6140"/>
                  </a:cubicBezTo>
                  <a:cubicBezTo>
                    <a:pt x="14558" y="5888"/>
                    <a:pt x="15510" y="5545"/>
                    <a:pt x="16501" y="5309"/>
                  </a:cubicBezTo>
                  <a:cubicBezTo>
                    <a:pt x="17019" y="5180"/>
                    <a:pt x="17568" y="5142"/>
                    <a:pt x="18094" y="5050"/>
                  </a:cubicBezTo>
                  <a:cubicBezTo>
                    <a:pt x="18399" y="4997"/>
                    <a:pt x="18688" y="4943"/>
                    <a:pt x="18993" y="4913"/>
                  </a:cubicBezTo>
                  <a:cubicBezTo>
                    <a:pt x="19144" y="4900"/>
                    <a:pt x="19329" y="4864"/>
                    <a:pt x="19499" y="4864"/>
                  </a:cubicBezTo>
                  <a:cubicBezTo>
                    <a:pt x="19526" y="4864"/>
                    <a:pt x="19554" y="4865"/>
                    <a:pt x="19580" y="4867"/>
                  </a:cubicBezTo>
                  <a:cubicBezTo>
                    <a:pt x="19542" y="4913"/>
                    <a:pt x="19519" y="4966"/>
                    <a:pt x="19519" y="5020"/>
                  </a:cubicBezTo>
                  <a:cubicBezTo>
                    <a:pt x="19512" y="5243"/>
                    <a:pt x="19801" y="5303"/>
                    <a:pt x="20124" y="5303"/>
                  </a:cubicBezTo>
                  <a:cubicBezTo>
                    <a:pt x="20463" y="5303"/>
                    <a:pt x="20839" y="5237"/>
                    <a:pt x="20952" y="5225"/>
                  </a:cubicBezTo>
                  <a:cubicBezTo>
                    <a:pt x="21364" y="5180"/>
                    <a:pt x="21768" y="5088"/>
                    <a:pt x="22179" y="5058"/>
                  </a:cubicBezTo>
                  <a:cubicBezTo>
                    <a:pt x="22330" y="5045"/>
                    <a:pt x="22497" y="5033"/>
                    <a:pt x="22667" y="5033"/>
                  </a:cubicBezTo>
                  <a:cubicBezTo>
                    <a:pt x="22893" y="5033"/>
                    <a:pt x="23122" y="5054"/>
                    <a:pt x="23322" y="5119"/>
                  </a:cubicBezTo>
                  <a:cubicBezTo>
                    <a:pt x="23170" y="5203"/>
                    <a:pt x="23056" y="5347"/>
                    <a:pt x="23017" y="5523"/>
                  </a:cubicBezTo>
                  <a:cubicBezTo>
                    <a:pt x="22934" y="5835"/>
                    <a:pt x="23200" y="6148"/>
                    <a:pt x="23520" y="6155"/>
                  </a:cubicBezTo>
                  <a:cubicBezTo>
                    <a:pt x="23528" y="6155"/>
                    <a:pt x="23535" y="6156"/>
                    <a:pt x="23542" y="6156"/>
                  </a:cubicBezTo>
                  <a:cubicBezTo>
                    <a:pt x="23797" y="6156"/>
                    <a:pt x="24104" y="6025"/>
                    <a:pt x="24001" y="5721"/>
                  </a:cubicBezTo>
                  <a:cubicBezTo>
                    <a:pt x="23963" y="5590"/>
                    <a:pt x="23816" y="5475"/>
                    <a:pt x="23680" y="5475"/>
                  </a:cubicBezTo>
                  <a:cubicBezTo>
                    <a:pt x="23625" y="5475"/>
                    <a:pt x="23572" y="5494"/>
                    <a:pt x="23528" y="5538"/>
                  </a:cubicBezTo>
                  <a:cubicBezTo>
                    <a:pt x="23411" y="5648"/>
                    <a:pt x="23482" y="5924"/>
                    <a:pt x="23623" y="5924"/>
                  </a:cubicBezTo>
                  <a:cubicBezTo>
                    <a:pt x="23648" y="5924"/>
                    <a:pt x="23675" y="5915"/>
                    <a:pt x="23703" y="5896"/>
                  </a:cubicBezTo>
                  <a:cubicBezTo>
                    <a:pt x="23772" y="5843"/>
                    <a:pt x="23810" y="5767"/>
                    <a:pt x="23818" y="5683"/>
                  </a:cubicBezTo>
                  <a:cubicBezTo>
                    <a:pt x="23856" y="5728"/>
                    <a:pt x="23879" y="5774"/>
                    <a:pt x="23886" y="5835"/>
                  </a:cubicBezTo>
                  <a:cubicBezTo>
                    <a:pt x="23902" y="5973"/>
                    <a:pt x="23780" y="6013"/>
                    <a:pt x="23646" y="6013"/>
                  </a:cubicBezTo>
                  <a:cubicBezTo>
                    <a:pt x="23521" y="6013"/>
                    <a:pt x="23385" y="5979"/>
                    <a:pt x="23338" y="5957"/>
                  </a:cubicBezTo>
                  <a:cubicBezTo>
                    <a:pt x="23124" y="5850"/>
                    <a:pt x="23124" y="5599"/>
                    <a:pt x="23216" y="5408"/>
                  </a:cubicBezTo>
                  <a:cubicBezTo>
                    <a:pt x="23287" y="5240"/>
                    <a:pt x="23437" y="5188"/>
                    <a:pt x="23595" y="5188"/>
                  </a:cubicBezTo>
                  <a:cubicBezTo>
                    <a:pt x="23673" y="5188"/>
                    <a:pt x="23752" y="5200"/>
                    <a:pt x="23825" y="5218"/>
                  </a:cubicBezTo>
                  <a:cubicBezTo>
                    <a:pt x="24374" y="5363"/>
                    <a:pt x="24869" y="5660"/>
                    <a:pt x="25365" y="5934"/>
                  </a:cubicBezTo>
                  <a:cubicBezTo>
                    <a:pt x="25792" y="6170"/>
                    <a:pt x="26188" y="6460"/>
                    <a:pt x="26554" y="6788"/>
                  </a:cubicBezTo>
                  <a:cubicBezTo>
                    <a:pt x="26677" y="6889"/>
                    <a:pt x="26834" y="7018"/>
                    <a:pt x="26999" y="7018"/>
                  </a:cubicBezTo>
                  <a:cubicBezTo>
                    <a:pt x="27008" y="7018"/>
                    <a:pt x="27017" y="7017"/>
                    <a:pt x="27026" y="7016"/>
                  </a:cubicBezTo>
                  <a:lnTo>
                    <a:pt x="27026" y="7016"/>
                  </a:lnTo>
                  <a:cubicBezTo>
                    <a:pt x="27034" y="7047"/>
                    <a:pt x="27026" y="7093"/>
                    <a:pt x="27019" y="7131"/>
                  </a:cubicBezTo>
                  <a:cubicBezTo>
                    <a:pt x="26196" y="6651"/>
                    <a:pt x="25525" y="5942"/>
                    <a:pt x="24572" y="5721"/>
                  </a:cubicBezTo>
                  <a:cubicBezTo>
                    <a:pt x="24559" y="5717"/>
                    <a:pt x="24546" y="5716"/>
                    <a:pt x="24534" y="5716"/>
                  </a:cubicBezTo>
                  <a:cubicBezTo>
                    <a:pt x="24386" y="5716"/>
                    <a:pt x="24327" y="5952"/>
                    <a:pt x="24496" y="5988"/>
                  </a:cubicBezTo>
                  <a:cubicBezTo>
                    <a:pt x="25350" y="6193"/>
                    <a:pt x="25982" y="6811"/>
                    <a:pt x="26706" y="7276"/>
                  </a:cubicBezTo>
                  <a:lnTo>
                    <a:pt x="26699" y="7276"/>
                  </a:lnTo>
                  <a:cubicBezTo>
                    <a:pt x="26539" y="7245"/>
                    <a:pt x="26386" y="7222"/>
                    <a:pt x="26226" y="7207"/>
                  </a:cubicBezTo>
                  <a:cubicBezTo>
                    <a:pt x="26089" y="7192"/>
                    <a:pt x="25959" y="7184"/>
                    <a:pt x="25822" y="7184"/>
                  </a:cubicBezTo>
                  <a:cubicBezTo>
                    <a:pt x="25830" y="6757"/>
                    <a:pt x="25007" y="6498"/>
                    <a:pt x="24694" y="6430"/>
                  </a:cubicBezTo>
                  <a:cubicBezTo>
                    <a:pt x="24336" y="6353"/>
                    <a:pt x="23955" y="6346"/>
                    <a:pt x="23589" y="6308"/>
                  </a:cubicBezTo>
                  <a:cubicBezTo>
                    <a:pt x="23345" y="6277"/>
                    <a:pt x="23109" y="6216"/>
                    <a:pt x="22888" y="6117"/>
                  </a:cubicBezTo>
                  <a:cubicBezTo>
                    <a:pt x="22720" y="6056"/>
                    <a:pt x="22568" y="5972"/>
                    <a:pt x="22431" y="5858"/>
                  </a:cubicBezTo>
                  <a:lnTo>
                    <a:pt x="22324" y="5690"/>
                  </a:lnTo>
                  <a:cubicBezTo>
                    <a:pt x="22291" y="5582"/>
                    <a:pt x="22296" y="5526"/>
                    <a:pt x="22340" y="5526"/>
                  </a:cubicBezTo>
                  <a:cubicBezTo>
                    <a:pt x="22368" y="5526"/>
                    <a:pt x="22410" y="5548"/>
                    <a:pt x="22469" y="5591"/>
                  </a:cubicBezTo>
                  <a:cubicBezTo>
                    <a:pt x="22460" y="5588"/>
                    <a:pt x="22453" y="5587"/>
                    <a:pt x="22445" y="5587"/>
                  </a:cubicBezTo>
                  <a:cubicBezTo>
                    <a:pt x="22379" y="5587"/>
                    <a:pt x="22355" y="5701"/>
                    <a:pt x="22431" y="5728"/>
                  </a:cubicBezTo>
                  <a:cubicBezTo>
                    <a:pt x="22457" y="5738"/>
                    <a:pt x="22482" y="5742"/>
                    <a:pt x="22506" y="5742"/>
                  </a:cubicBezTo>
                  <a:cubicBezTo>
                    <a:pt x="22689" y="5742"/>
                    <a:pt x="22763" y="5475"/>
                    <a:pt x="22621" y="5340"/>
                  </a:cubicBezTo>
                  <a:cubicBezTo>
                    <a:pt x="22581" y="5288"/>
                    <a:pt x="22520" y="5263"/>
                    <a:pt x="22456" y="5263"/>
                  </a:cubicBezTo>
                  <a:cubicBezTo>
                    <a:pt x="22435" y="5263"/>
                    <a:pt x="22413" y="5265"/>
                    <a:pt x="22392" y="5271"/>
                  </a:cubicBezTo>
                  <a:cubicBezTo>
                    <a:pt x="22352" y="5269"/>
                    <a:pt x="22312" y="5267"/>
                    <a:pt x="22271" y="5267"/>
                  </a:cubicBezTo>
                  <a:cubicBezTo>
                    <a:pt x="21704" y="5267"/>
                    <a:pt x="21148" y="5503"/>
                    <a:pt x="20579" y="5545"/>
                  </a:cubicBezTo>
                  <a:cubicBezTo>
                    <a:pt x="20527" y="5548"/>
                    <a:pt x="20476" y="5549"/>
                    <a:pt x="20425" y="5549"/>
                  </a:cubicBezTo>
                  <a:cubicBezTo>
                    <a:pt x="20109" y="5549"/>
                    <a:pt x="19790" y="5508"/>
                    <a:pt x="19489" y="5416"/>
                  </a:cubicBezTo>
                  <a:cubicBezTo>
                    <a:pt x="19235" y="5345"/>
                    <a:pt x="18936" y="5184"/>
                    <a:pt x="18657" y="5184"/>
                  </a:cubicBezTo>
                  <a:cubicBezTo>
                    <a:pt x="18635" y="5184"/>
                    <a:pt x="18612" y="5185"/>
                    <a:pt x="18589" y="5187"/>
                  </a:cubicBezTo>
                  <a:cubicBezTo>
                    <a:pt x="18231" y="5233"/>
                    <a:pt x="17873" y="5317"/>
                    <a:pt x="17507" y="5363"/>
                  </a:cubicBezTo>
                  <a:cubicBezTo>
                    <a:pt x="17149" y="5408"/>
                    <a:pt x="16776" y="5462"/>
                    <a:pt x="16410" y="5538"/>
                  </a:cubicBezTo>
                  <a:cubicBezTo>
                    <a:pt x="15808" y="5667"/>
                    <a:pt x="15236" y="5904"/>
                    <a:pt x="14657" y="6094"/>
                  </a:cubicBezTo>
                  <a:lnTo>
                    <a:pt x="14611" y="6102"/>
                  </a:lnTo>
                  <a:cubicBezTo>
                    <a:pt x="14596" y="6094"/>
                    <a:pt x="14581" y="6094"/>
                    <a:pt x="14573" y="6087"/>
                  </a:cubicBezTo>
                  <a:cubicBezTo>
                    <a:pt x="14559" y="6086"/>
                    <a:pt x="14545" y="6086"/>
                    <a:pt x="14530" y="6086"/>
                  </a:cubicBezTo>
                  <a:cubicBezTo>
                    <a:pt x="14347" y="6086"/>
                    <a:pt x="14164" y="6132"/>
                    <a:pt x="14001" y="6224"/>
                  </a:cubicBezTo>
                  <a:cubicBezTo>
                    <a:pt x="13841" y="6262"/>
                    <a:pt x="13674" y="6300"/>
                    <a:pt x="13514" y="6330"/>
                  </a:cubicBezTo>
                  <a:cubicBezTo>
                    <a:pt x="12546" y="6552"/>
                    <a:pt x="11585" y="6422"/>
                    <a:pt x="10617" y="6544"/>
                  </a:cubicBezTo>
                  <a:cubicBezTo>
                    <a:pt x="9689" y="6656"/>
                    <a:pt x="8811" y="6744"/>
                    <a:pt x="7902" y="6744"/>
                  </a:cubicBezTo>
                  <a:cubicBezTo>
                    <a:pt x="7632" y="6744"/>
                    <a:pt x="7359" y="6737"/>
                    <a:pt x="7081" y="6719"/>
                  </a:cubicBezTo>
                  <a:cubicBezTo>
                    <a:pt x="5702" y="6620"/>
                    <a:pt x="4345" y="6384"/>
                    <a:pt x="3019" y="6003"/>
                  </a:cubicBezTo>
                  <a:cubicBezTo>
                    <a:pt x="2379" y="5820"/>
                    <a:pt x="275" y="4745"/>
                    <a:pt x="351" y="3869"/>
                  </a:cubicBezTo>
                  <a:close/>
                  <a:moveTo>
                    <a:pt x="816" y="5149"/>
                  </a:moveTo>
                  <a:lnTo>
                    <a:pt x="816" y="5149"/>
                  </a:lnTo>
                  <a:cubicBezTo>
                    <a:pt x="1015" y="5332"/>
                    <a:pt x="1236" y="5492"/>
                    <a:pt x="1464" y="5629"/>
                  </a:cubicBezTo>
                  <a:cubicBezTo>
                    <a:pt x="3034" y="6635"/>
                    <a:pt x="5267" y="6841"/>
                    <a:pt x="7081" y="7001"/>
                  </a:cubicBezTo>
                  <a:cubicBezTo>
                    <a:pt x="7445" y="7033"/>
                    <a:pt x="7811" y="7050"/>
                    <a:pt x="8177" y="7050"/>
                  </a:cubicBezTo>
                  <a:cubicBezTo>
                    <a:pt x="8767" y="7050"/>
                    <a:pt x="9358" y="7007"/>
                    <a:pt x="9947" y="6917"/>
                  </a:cubicBezTo>
                  <a:cubicBezTo>
                    <a:pt x="10999" y="6765"/>
                    <a:pt x="12058" y="6833"/>
                    <a:pt x="13110" y="6696"/>
                  </a:cubicBezTo>
                  <a:lnTo>
                    <a:pt x="13163" y="6689"/>
                  </a:lnTo>
                  <a:lnTo>
                    <a:pt x="13163" y="6689"/>
                  </a:lnTo>
                  <a:cubicBezTo>
                    <a:pt x="13033" y="6742"/>
                    <a:pt x="12911" y="6803"/>
                    <a:pt x="12790" y="6856"/>
                  </a:cubicBezTo>
                  <a:cubicBezTo>
                    <a:pt x="12462" y="6902"/>
                    <a:pt x="12126" y="6940"/>
                    <a:pt x="11791" y="6971"/>
                  </a:cubicBezTo>
                  <a:cubicBezTo>
                    <a:pt x="11496" y="7000"/>
                    <a:pt x="11182" y="7049"/>
                    <a:pt x="10873" y="7049"/>
                  </a:cubicBezTo>
                  <a:cubicBezTo>
                    <a:pt x="10704" y="7049"/>
                    <a:pt x="10536" y="7034"/>
                    <a:pt x="10374" y="6994"/>
                  </a:cubicBezTo>
                  <a:cubicBezTo>
                    <a:pt x="10369" y="6992"/>
                    <a:pt x="10365" y="6992"/>
                    <a:pt x="10361" y="6992"/>
                  </a:cubicBezTo>
                  <a:cubicBezTo>
                    <a:pt x="10310" y="6992"/>
                    <a:pt x="10294" y="7078"/>
                    <a:pt x="10351" y="7093"/>
                  </a:cubicBezTo>
                  <a:cubicBezTo>
                    <a:pt x="10502" y="7131"/>
                    <a:pt x="10655" y="7145"/>
                    <a:pt x="10809" y="7145"/>
                  </a:cubicBezTo>
                  <a:cubicBezTo>
                    <a:pt x="11113" y="7145"/>
                    <a:pt x="11419" y="7093"/>
                    <a:pt x="11723" y="7077"/>
                  </a:cubicBezTo>
                  <a:cubicBezTo>
                    <a:pt x="11951" y="7062"/>
                    <a:pt x="12180" y="7039"/>
                    <a:pt x="12416" y="7009"/>
                  </a:cubicBezTo>
                  <a:lnTo>
                    <a:pt x="12416" y="7009"/>
                  </a:lnTo>
                  <a:lnTo>
                    <a:pt x="12256" y="7070"/>
                  </a:lnTo>
                  <a:cubicBezTo>
                    <a:pt x="11037" y="7497"/>
                    <a:pt x="9543" y="7466"/>
                    <a:pt x="8270" y="7474"/>
                  </a:cubicBezTo>
                  <a:cubicBezTo>
                    <a:pt x="8233" y="7474"/>
                    <a:pt x="8197" y="7474"/>
                    <a:pt x="8160" y="7474"/>
                  </a:cubicBezTo>
                  <a:cubicBezTo>
                    <a:pt x="6782" y="7474"/>
                    <a:pt x="5453" y="7197"/>
                    <a:pt x="4139" y="6818"/>
                  </a:cubicBezTo>
                  <a:cubicBezTo>
                    <a:pt x="3415" y="6612"/>
                    <a:pt x="2706" y="6361"/>
                    <a:pt x="2013" y="6048"/>
                  </a:cubicBezTo>
                  <a:cubicBezTo>
                    <a:pt x="2013" y="6048"/>
                    <a:pt x="717" y="5340"/>
                    <a:pt x="816" y="5149"/>
                  </a:cubicBezTo>
                  <a:close/>
                  <a:moveTo>
                    <a:pt x="2141" y="0"/>
                  </a:moveTo>
                  <a:cubicBezTo>
                    <a:pt x="2108" y="0"/>
                    <a:pt x="2076" y="37"/>
                    <a:pt x="2097" y="73"/>
                  </a:cubicBezTo>
                  <a:cubicBezTo>
                    <a:pt x="2127" y="127"/>
                    <a:pt x="2142" y="188"/>
                    <a:pt x="2135" y="249"/>
                  </a:cubicBezTo>
                  <a:cubicBezTo>
                    <a:pt x="2127" y="264"/>
                    <a:pt x="2135" y="287"/>
                    <a:pt x="2150" y="294"/>
                  </a:cubicBezTo>
                  <a:cubicBezTo>
                    <a:pt x="2142" y="310"/>
                    <a:pt x="2135" y="317"/>
                    <a:pt x="2127" y="332"/>
                  </a:cubicBezTo>
                  <a:cubicBezTo>
                    <a:pt x="2089" y="584"/>
                    <a:pt x="2158" y="828"/>
                    <a:pt x="2158" y="1079"/>
                  </a:cubicBezTo>
                  <a:cubicBezTo>
                    <a:pt x="2158" y="1430"/>
                    <a:pt x="2112" y="1788"/>
                    <a:pt x="2082" y="2139"/>
                  </a:cubicBezTo>
                  <a:cubicBezTo>
                    <a:pt x="2043" y="2596"/>
                    <a:pt x="2028" y="3244"/>
                    <a:pt x="1800" y="3648"/>
                  </a:cubicBezTo>
                  <a:cubicBezTo>
                    <a:pt x="1731" y="3610"/>
                    <a:pt x="1655" y="3572"/>
                    <a:pt x="1586" y="3533"/>
                  </a:cubicBezTo>
                  <a:cubicBezTo>
                    <a:pt x="1754" y="3229"/>
                    <a:pt x="1838" y="2886"/>
                    <a:pt x="1830" y="2543"/>
                  </a:cubicBezTo>
                  <a:cubicBezTo>
                    <a:pt x="1853" y="1765"/>
                    <a:pt x="1876" y="996"/>
                    <a:pt x="1845" y="218"/>
                  </a:cubicBezTo>
                  <a:cubicBezTo>
                    <a:pt x="1841" y="125"/>
                    <a:pt x="1766" y="77"/>
                    <a:pt x="1693" y="77"/>
                  </a:cubicBezTo>
                  <a:cubicBezTo>
                    <a:pt x="1623" y="77"/>
                    <a:pt x="1556" y="121"/>
                    <a:pt x="1556" y="211"/>
                  </a:cubicBezTo>
                  <a:cubicBezTo>
                    <a:pt x="1563" y="355"/>
                    <a:pt x="1571" y="500"/>
                    <a:pt x="1571" y="637"/>
                  </a:cubicBezTo>
                  <a:cubicBezTo>
                    <a:pt x="1571" y="538"/>
                    <a:pt x="1556" y="432"/>
                    <a:pt x="1518" y="340"/>
                  </a:cubicBezTo>
                  <a:cubicBezTo>
                    <a:pt x="1505" y="303"/>
                    <a:pt x="1475" y="287"/>
                    <a:pt x="1446" y="287"/>
                  </a:cubicBezTo>
                  <a:cubicBezTo>
                    <a:pt x="1403" y="287"/>
                    <a:pt x="1362" y="321"/>
                    <a:pt x="1380" y="371"/>
                  </a:cubicBezTo>
                  <a:cubicBezTo>
                    <a:pt x="1518" y="752"/>
                    <a:pt x="1411" y="1270"/>
                    <a:pt x="1426" y="1666"/>
                  </a:cubicBezTo>
                  <a:cubicBezTo>
                    <a:pt x="1434" y="2230"/>
                    <a:pt x="1411" y="2779"/>
                    <a:pt x="1144" y="3282"/>
                  </a:cubicBezTo>
                  <a:lnTo>
                    <a:pt x="1075" y="3244"/>
                  </a:lnTo>
                  <a:cubicBezTo>
                    <a:pt x="1098" y="3229"/>
                    <a:pt x="1114" y="3213"/>
                    <a:pt x="1121" y="3190"/>
                  </a:cubicBezTo>
                  <a:cubicBezTo>
                    <a:pt x="1357" y="2733"/>
                    <a:pt x="1327" y="2253"/>
                    <a:pt x="1312" y="1750"/>
                  </a:cubicBezTo>
                  <a:cubicBezTo>
                    <a:pt x="1304" y="1255"/>
                    <a:pt x="1342" y="774"/>
                    <a:pt x="1197" y="287"/>
                  </a:cubicBezTo>
                  <a:cubicBezTo>
                    <a:pt x="1176" y="216"/>
                    <a:pt x="1118" y="185"/>
                    <a:pt x="1060" y="185"/>
                  </a:cubicBezTo>
                  <a:cubicBezTo>
                    <a:pt x="975" y="185"/>
                    <a:pt x="891" y="251"/>
                    <a:pt x="923" y="355"/>
                  </a:cubicBezTo>
                  <a:cubicBezTo>
                    <a:pt x="1045" y="767"/>
                    <a:pt x="1037" y="1178"/>
                    <a:pt x="1030" y="1605"/>
                  </a:cubicBezTo>
                  <a:cubicBezTo>
                    <a:pt x="1030" y="2085"/>
                    <a:pt x="1114" y="2596"/>
                    <a:pt x="885" y="3046"/>
                  </a:cubicBezTo>
                  <a:cubicBezTo>
                    <a:pt x="865" y="3029"/>
                    <a:pt x="840" y="3022"/>
                    <a:pt x="814" y="3022"/>
                  </a:cubicBezTo>
                  <a:cubicBezTo>
                    <a:pt x="792" y="3022"/>
                    <a:pt x="769" y="3027"/>
                    <a:pt x="748" y="3038"/>
                  </a:cubicBezTo>
                  <a:cubicBezTo>
                    <a:pt x="321" y="3244"/>
                    <a:pt x="1" y="3495"/>
                    <a:pt x="100" y="4036"/>
                  </a:cubicBezTo>
                  <a:cubicBezTo>
                    <a:pt x="169" y="4387"/>
                    <a:pt x="329" y="4715"/>
                    <a:pt x="572" y="4974"/>
                  </a:cubicBezTo>
                  <a:cubicBezTo>
                    <a:pt x="146" y="5294"/>
                    <a:pt x="885" y="5789"/>
                    <a:pt x="1175" y="5965"/>
                  </a:cubicBezTo>
                  <a:cubicBezTo>
                    <a:pt x="2592" y="6841"/>
                    <a:pt x="4345" y="7276"/>
                    <a:pt x="5968" y="7596"/>
                  </a:cubicBezTo>
                  <a:cubicBezTo>
                    <a:pt x="6743" y="7747"/>
                    <a:pt x="7533" y="7806"/>
                    <a:pt x="8325" y="7806"/>
                  </a:cubicBezTo>
                  <a:cubicBezTo>
                    <a:pt x="9130" y="7806"/>
                    <a:pt x="9937" y="7745"/>
                    <a:pt x="10732" y="7657"/>
                  </a:cubicBezTo>
                  <a:cubicBezTo>
                    <a:pt x="11425" y="7573"/>
                    <a:pt x="12073" y="7474"/>
                    <a:pt x="12729" y="7215"/>
                  </a:cubicBezTo>
                  <a:cubicBezTo>
                    <a:pt x="13033" y="7100"/>
                    <a:pt x="13453" y="6803"/>
                    <a:pt x="13857" y="6597"/>
                  </a:cubicBezTo>
                  <a:cubicBezTo>
                    <a:pt x="14542" y="6460"/>
                    <a:pt x="15236" y="6285"/>
                    <a:pt x="15930" y="6186"/>
                  </a:cubicBezTo>
                  <a:cubicBezTo>
                    <a:pt x="16898" y="6032"/>
                    <a:pt x="17878" y="5960"/>
                    <a:pt x="18860" y="5960"/>
                  </a:cubicBezTo>
                  <a:cubicBezTo>
                    <a:pt x="18998" y="5960"/>
                    <a:pt x="19137" y="5962"/>
                    <a:pt x="19275" y="5965"/>
                  </a:cubicBezTo>
                  <a:cubicBezTo>
                    <a:pt x="20312" y="5988"/>
                    <a:pt x="21333" y="6170"/>
                    <a:pt x="22309" y="6506"/>
                  </a:cubicBezTo>
                  <a:cubicBezTo>
                    <a:pt x="23170" y="6811"/>
                    <a:pt x="23772" y="7458"/>
                    <a:pt x="24694" y="7519"/>
                  </a:cubicBezTo>
                  <a:cubicBezTo>
                    <a:pt x="24764" y="7523"/>
                    <a:pt x="24833" y="7525"/>
                    <a:pt x="24903" y="7525"/>
                  </a:cubicBezTo>
                  <a:cubicBezTo>
                    <a:pt x="25191" y="7525"/>
                    <a:pt x="25479" y="7499"/>
                    <a:pt x="25770" y="7499"/>
                  </a:cubicBezTo>
                  <a:cubicBezTo>
                    <a:pt x="25841" y="7499"/>
                    <a:pt x="25911" y="7500"/>
                    <a:pt x="25982" y="7504"/>
                  </a:cubicBezTo>
                  <a:cubicBezTo>
                    <a:pt x="26348" y="7527"/>
                    <a:pt x="26706" y="7695"/>
                    <a:pt x="27064" y="7710"/>
                  </a:cubicBezTo>
                  <a:cubicBezTo>
                    <a:pt x="27067" y="7710"/>
                    <a:pt x="27071" y="7710"/>
                    <a:pt x="27074" y="7710"/>
                  </a:cubicBezTo>
                  <a:cubicBezTo>
                    <a:pt x="27464" y="7710"/>
                    <a:pt x="27650" y="7235"/>
                    <a:pt x="27468" y="6917"/>
                  </a:cubicBezTo>
                  <a:cubicBezTo>
                    <a:pt x="27141" y="6330"/>
                    <a:pt x="26424" y="5904"/>
                    <a:pt x="25875" y="5568"/>
                  </a:cubicBezTo>
                  <a:cubicBezTo>
                    <a:pt x="25060" y="5004"/>
                    <a:pt x="24046" y="4677"/>
                    <a:pt x="23086" y="4463"/>
                  </a:cubicBezTo>
                  <a:cubicBezTo>
                    <a:pt x="22502" y="4337"/>
                    <a:pt x="21918" y="4289"/>
                    <a:pt x="21335" y="4289"/>
                  </a:cubicBezTo>
                  <a:cubicBezTo>
                    <a:pt x="19986" y="4289"/>
                    <a:pt x="18640" y="4546"/>
                    <a:pt x="17294" y="4684"/>
                  </a:cubicBezTo>
                  <a:cubicBezTo>
                    <a:pt x="16097" y="4799"/>
                    <a:pt x="14939" y="5195"/>
                    <a:pt x="13742" y="5355"/>
                  </a:cubicBezTo>
                  <a:lnTo>
                    <a:pt x="13674" y="5363"/>
                  </a:lnTo>
                  <a:cubicBezTo>
                    <a:pt x="13674" y="5355"/>
                    <a:pt x="13674" y="5347"/>
                    <a:pt x="13674" y="5347"/>
                  </a:cubicBezTo>
                  <a:cubicBezTo>
                    <a:pt x="13674" y="5263"/>
                    <a:pt x="13658" y="5180"/>
                    <a:pt x="13628" y="5103"/>
                  </a:cubicBezTo>
                  <a:cubicBezTo>
                    <a:pt x="13620" y="5073"/>
                    <a:pt x="13613" y="5035"/>
                    <a:pt x="13605" y="5012"/>
                  </a:cubicBezTo>
                  <a:cubicBezTo>
                    <a:pt x="13605" y="4997"/>
                    <a:pt x="13605" y="4989"/>
                    <a:pt x="13605" y="4982"/>
                  </a:cubicBezTo>
                  <a:lnTo>
                    <a:pt x="13605" y="4974"/>
                  </a:lnTo>
                  <a:cubicBezTo>
                    <a:pt x="13636" y="4905"/>
                    <a:pt x="13613" y="4821"/>
                    <a:pt x="13552" y="4783"/>
                  </a:cubicBezTo>
                  <a:cubicBezTo>
                    <a:pt x="13559" y="4768"/>
                    <a:pt x="13567" y="4753"/>
                    <a:pt x="13567" y="4738"/>
                  </a:cubicBezTo>
                  <a:cubicBezTo>
                    <a:pt x="13674" y="4364"/>
                    <a:pt x="13727" y="3983"/>
                    <a:pt x="13864" y="3617"/>
                  </a:cubicBezTo>
                  <a:cubicBezTo>
                    <a:pt x="13994" y="3290"/>
                    <a:pt x="14192" y="2710"/>
                    <a:pt x="14581" y="2611"/>
                  </a:cubicBezTo>
                  <a:cubicBezTo>
                    <a:pt x="14741" y="2560"/>
                    <a:pt x="14692" y="2335"/>
                    <a:pt x="14541" y="2335"/>
                  </a:cubicBezTo>
                  <a:cubicBezTo>
                    <a:pt x="14534" y="2335"/>
                    <a:pt x="14527" y="2336"/>
                    <a:pt x="14520" y="2337"/>
                  </a:cubicBezTo>
                  <a:cubicBezTo>
                    <a:pt x="13658" y="2550"/>
                    <a:pt x="13483" y="3975"/>
                    <a:pt x="13300" y="4661"/>
                  </a:cubicBezTo>
                  <a:cubicBezTo>
                    <a:pt x="13277" y="4722"/>
                    <a:pt x="13308" y="4791"/>
                    <a:pt x="13361" y="4821"/>
                  </a:cubicBezTo>
                  <a:cubicBezTo>
                    <a:pt x="13315" y="4913"/>
                    <a:pt x="13308" y="5012"/>
                    <a:pt x="13346" y="5111"/>
                  </a:cubicBezTo>
                  <a:cubicBezTo>
                    <a:pt x="13376" y="5187"/>
                    <a:pt x="13392" y="5263"/>
                    <a:pt x="13399" y="5347"/>
                  </a:cubicBezTo>
                  <a:cubicBezTo>
                    <a:pt x="13399" y="5363"/>
                    <a:pt x="13399" y="5385"/>
                    <a:pt x="13407" y="5401"/>
                  </a:cubicBezTo>
                  <a:cubicBezTo>
                    <a:pt x="13338" y="5408"/>
                    <a:pt x="13277" y="5416"/>
                    <a:pt x="13209" y="5424"/>
                  </a:cubicBezTo>
                  <a:cubicBezTo>
                    <a:pt x="13178" y="5225"/>
                    <a:pt x="13232" y="4997"/>
                    <a:pt x="13270" y="4806"/>
                  </a:cubicBezTo>
                  <a:cubicBezTo>
                    <a:pt x="13315" y="4570"/>
                    <a:pt x="13331" y="4318"/>
                    <a:pt x="13361" y="4075"/>
                  </a:cubicBezTo>
                  <a:cubicBezTo>
                    <a:pt x="13399" y="3724"/>
                    <a:pt x="13491" y="3381"/>
                    <a:pt x="13628" y="3053"/>
                  </a:cubicBezTo>
                  <a:cubicBezTo>
                    <a:pt x="13696" y="2901"/>
                    <a:pt x="13887" y="2436"/>
                    <a:pt x="14070" y="2405"/>
                  </a:cubicBezTo>
                  <a:cubicBezTo>
                    <a:pt x="14164" y="2391"/>
                    <a:pt x="14135" y="2267"/>
                    <a:pt x="14053" y="2267"/>
                  </a:cubicBezTo>
                  <a:cubicBezTo>
                    <a:pt x="14049" y="2267"/>
                    <a:pt x="14044" y="2267"/>
                    <a:pt x="14039" y="2268"/>
                  </a:cubicBezTo>
                  <a:cubicBezTo>
                    <a:pt x="13849" y="2299"/>
                    <a:pt x="13757" y="2512"/>
                    <a:pt x="13681" y="2665"/>
                  </a:cubicBezTo>
                  <a:cubicBezTo>
                    <a:pt x="13506" y="2985"/>
                    <a:pt x="13369" y="3320"/>
                    <a:pt x="13277" y="3671"/>
                  </a:cubicBezTo>
                  <a:cubicBezTo>
                    <a:pt x="13186" y="4075"/>
                    <a:pt x="13186" y="4501"/>
                    <a:pt x="13102" y="4913"/>
                  </a:cubicBezTo>
                  <a:cubicBezTo>
                    <a:pt x="13064" y="5081"/>
                    <a:pt x="13049" y="5256"/>
                    <a:pt x="13064" y="5431"/>
                  </a:cubicBezTo>
                  <a:lnTo>
                    <a:pt x="12934" y="5446"/>
                  </a:lnTo>
                  <a:cubicBezTo>
                    <a:pt x="12927" y="5424"/>
                    <a:pt x="12919" y="5408"/>
                    <a:pt x="12911" y="5393"/>
                  </a:cubicBezTo>
                  <a:cubicBezTo>
                    <a:pt x="12919" y="5347"/>
                    <a:pt x="12904" y="5309"/>
                    <a:pt x="12873" y="5279"/>
                  </a:cubicBezTo>
                  <a:cubicBezTo>
                    <a:pt x="12927" y="5263"/>
                    <a:pt x="12965" y="5210"/>
                    <a:pt x="12972" y="5157"/>
                  </a:cubicBezTo>
                  <a:cubicBezTo>
                    <a:pt x="13064" y="4120"/>
                    <a:pt x="13171" y="3030"/>
                    <a:pt x="13696" y="2108"/>
                  </a:cubicBezTo>
                  <a:cubicBezTo>
                    <a:pt x="13760" y="1997"/>
                    <a:pt x="13662" y="1894"/>
                    <a:pt x="13569" y="1894"/>
                  </a:cubicBezTo>
                  <a:cubicBezTo>
                    <a:pt x="13527" y="1894"/>
                    <a:pt x="13486" y="1914"/>
                    <a:pt x="13460" y="1963"/>
                  </a:cubicBezTo>
                  <a:cubicBezTo>
                    <a:pt x="12904" y="2924"/>
                    <a:pt x="12782" y="4059"/>
                    <a:pt x="12690" y="5149"/>
                  </a:cubicBezTo>
                  <a:cubicBezTo>
                    <a:pt x="12683" y="5187"/>
                    <a:pt x="12690" y="5218"/>
                    <a:pt x="12721" y="5248"/>
                  </a:cubicBezTo>
                  <a:cubicBezTo>
                    <a:pt x="12690" y="5256"/>
                    <a:pt x="12668" y="5271"/>
                    <a:pt x="12660" y="5294"/>
                  </a:cubicBezTo>
                  <a:cubicBezTo>
                    <a:pt x="12629" y="5347"/>
                    <a:pt x="12622" y="5416"/>
                    <a:pt x="12637" y="5469"/>
                  </a:cubicBezTo>
                  <a:lnTo>
                    <a:pt x="12508" y="5485"/>
                  </a:lnTo>
                  <a:cubicBezTo>
                    <a:pt x="12454" y="5256"/>
                    <a:pt x="12515" y="4974"/>
                    <a:pt x="12523" y="4753"/>
                  </a:cubicBezTo>
                  <a:cubicBezTo>
                    <a:pt x="12538" y="4448"/>
                    <a:pt x="12591" y="4143"/>
                    <a:pt x="12668" y="3846"/>
                  </a:cubicBezTo>
                  <a:cubicBezTo>
                    <a:pt x="12736" y="3549"/>
                    <a:pt x="12820" y="3259"/>
                    <a:pt x="12896" y="2962"/>
                  </a:cubicBezTo>
                  <a:cubicBezTo>
                    <a:pt x="12980" y="2634"/>
                    <a:pt x="13094" y="2093"/>
                    <a:pt x="13399" y="1880"/>
                  </a:cubicBezTo>
                  <a:cubicBezTo>
                    <a:pt x="13413" y="1897"/>
                    <a:pt x="13433" y="1905"/>
                    <a:pt x="13453" y="1905"/>
                  </a:cubicBezTo>
                  <a:cubicBezTo>
                    <a:pt x="13477" y="1905"/>
                    <a:pt x="13501" y="1893"/>
                    <a:pt x="13514" y="1872"/>
                  </a:cubicBezTo>
                  <a:lnTo>
                    <a:pt x="13628" y="1689"/>
                  </a:lnTo>
                  <a:cubicBezTo>
                    <a:pt x="13660" y="1631"/>
                    <a:pt x="13610" y="1580"/>
                    <a:pt x="13562" y="1580"/>
                  </a:cubicBezTo>
                  <a:cubicBezTo>
                    <a:pt x="13541" y="1580"/>
                    <a:pt x="13520" y="1590"/>
                    <a:pt x="13506" y="1613"/>
                  </a:cubicBezTo>
                  <a:lnTo>
                    <a:pt x="13430" y="1735"/>
                  </a:lnTo>
                  <a:cubicBezTo>
                    <a:pt x="13418" y="1727"/>
                    <a:pt x="13405" y="1723"/>
                    <a:pt x="13393" y="1723"/>
                  </a:cubicBezTo>
                  <a:cubicBezTo>
                    <a:pt x="13380" y="1723"/>
                    <a:pt x="13369" y="1727"/>
                    <a:pt x="13361" y="1735"/>
                  </a:cubicBezTo>
                  <a:cubicBezTo>
                    <a:pt x="13117" y="1887"/>
                    <a:pt x="13018" y="2154"/>
                    <a:pt x="12911" y="2413"/>
                  </a:cubicBezTo>
                  <a:cubicBezTo>
                    <a:pt x="12744" y="2817"/>
                    <a:pt x="12683" y="3267"/>
                    <a:pt x="12561" y="3693"/>
                  </a:cubicBezTo>
                  <a:cubicBezTo>
                    <a:pt x="12469" y="4036"/>
                    <a:pt x="12408" y="4395"/>
                    <a:pt x="12378" y="4753"/>
                  </a:cubicBezTo>
                  <a:cubicBezTo>
                    <a:pt x="12355" y="4982"/>
                    <a:pt x="12325" y="5256"/>
                    <a:pt x="12370" y="5492"/>
                  </a:cubicBezTo>
                  <a:cubicBezTo>
                    <a:pt x="12287" y="5500"/>
                    <a:pt x="12195" y="5507"/>
                    <a:pt x="12111" y="5515"/>
                  </a:cubicBezTo>
                  <a:cubicBezTo>
                    <a:pt x="12111" y="5515"/>
                    <a:pt x="12111" y="5507"/>
                    <a:pt x="12111" y="5500"/>
                  </a:cubicBezTo>
                  <a:cubicBezTo>
                    <a:pt x="12248" y="4959"/>
                    <a:pt x="12149" y="4334"/>
                    <a:pt x="12264" y="3762"/>
                  </a:cubicBezTo>
                  <a:cubicBezTo>
                    <a:pt x="12424" y="3000"/>
                    <a:pt x="12706" y="2078"/>
                    <a:pt x="13064" y="1384"/>
                  </a:cubicBezTo>
                  <a:cubicBezTo>
                    <a:pt x="13122" y="1273"/>
                    <a:pt x="13023" y="1170"/>
                    <a:pt x="12929" y="1170"/>
                  </a:cubicBezTo>
                  <a:cubicBezTo>
                    <a:pt x="12887" y="1170"/>
                    <a:pt x="12846" y="1190"/>
                    <a:pt x="12820" y="1239"/>
                  </a:cubicBezTo>
                  <a:cubicBezTo>
                    <a:pt x="12477" y="1902"/>
                    <a:pt x="12271" y="2710"/>
                    <a:pt x="12058" y="3434"/>
                  </a:cubicBezTo>
                  <a:cubicBezTo>
                    <a:pt x="11974" y="3747"/>
                    <a:pt x="11913" y="4067"/>
                    <a:pt x="11875" y="4387"/>
                  </a:cubicBezTo>
                  <a:cubicBezTo>
                    <a:pt x="11837" y="4715"/>
                    <a:pt x="11921" y="5103"/>
                    <a:pt x="11837" y="5424"/>
                  </a:cubicBezTo>
                  <a:cubicBezTo>
                    <a:pt x="11829" y="5454"/>
                    <a:pt x="11837" y="5492"/>
                    <a:pt x="11852" y="5523"/>
                  </a:cubicBezTo>
                  <a:cubicBezTo>
                    <a:pt x="11814" y="5523"/>
                    <a:pt x="11768" y="5523"/>
                    <a:pt x="11730" y="5530"/>
                  </a:cubicBezTo>
                  <a:cubicBezTo>
                    <a:pt x="11631" y="5340"/>
                    <a:pt x="11738" y="4905"/>
                    <a:pt x="11753" y="4707"/>
                  </a:cubicBezTo>
                  <a:cubicBezTo>
                    <a:pt x="11776" y="4326"/>
                    <a:pt x="11837" y="3953"/>
                    <a:pt x="11890" y="3579"/>
                  </a:cubicBezTo>
                  <a:cubicBezTo>
                    <a:pt x="12005" y="2855"/>
                    <a:pt x="12119" y="2146"/>
                    <a:pt x="12492" y="1499"/>
                  </a:cubicBezTo>
                  <a:cubicBezTo>
                    <a:pt x="12500" y="1491"/>
                    <a:pt x="12500" y="1476"/>
                    <a:pt x="12508" y="1468"/>
                  </a:cubicBezTo>
                  <a:cubicBezTo>
                    <a:pt x="12515" y="1460"/>
                    <a:pt x="12523" y="1453"/>
                    <a:pt x="12530" y="1438"/>
                  </a:cubicBezTo>
                  <a:cubicBezTo>
                    <a:pt x="12576" y="1369"/>
                    <a:pt x="12614" y="1285"/>
                    <a:pt x="12629" y="1201"/>
                  </a:cubicBezTo>
                  <a:cubicBezTo>
                    <a:pt x="12633" y="1156"/>
                    <a:pt x="12601" y="1133"/>
                    <a:pt x="12566" y="1133"/>
                  </a:cubicBezTo>
                  <a:cubicBezTo>
                    <a:pt x="12530" y="1133"/>
                    <a:pt x="12492" y="1156"/>
                    <a:pt x="12485" y="1201"/>
                  </a:cubicBezTo>
                  <a:cubicBezTo>
                    <a:pt x="12469" y="1262"/>
                    <a:pt x="12447" y="1316"/>
                    <a:pt x="12416" y="1369"/>
                  </a:cubicBezTo>
                  <a:cubicBezTo>
                    <a:pt x="12408" y="1377"/>
                    <a:pt x="12401" y="1392"/>
                    <a:pt x="12401" y="1399"/>
                  </a:cubicBezTo>
                  <a:cubicBezTo>
                    <a:pt x="12393" y="1407"/>
                    <a:pt x="12386" y="1415"/>
                    <a:pt x="12378" y="1430"/>
                  </a:cubicBezTo>
                  <a:cubicBezTo>
                    <a:pt x="11974" y="2116"/>
                    <a:pt x="11860" y="2886"/>
                    <a:pt x="11738" y="3671"/>
                  </a:cubicBezTo>
                  <a:cubicBezTo>
                    <a:pt x="11677" y="4059"/>
                    <a:pt x="11623" y="4440"/>
                    <a:pt x="11601" y="4837"/>
                  </a:cubicBezTo>
                  <a:cubicBezTo>
                    <a:pt x="11585" y="5050"/>
                    <a:pt x="11517" y="5332"/>
                    <a:pt x="11585" y="5545"/>
                  </a:cubicBezTo>
                  <a:lnTo>
                    <a:pt x="11319" y="5561"/>
                  </a:lnTo>
                  <a:cubicBezTo>
                    <a:pt x="11380" y="4982"/>
                    <a:pt x="11387" y="4387"/>
                    <a:pt x="11433" y="3808"/>
                  </a:cubicBezTo>
                  <a:cubicBezTo>
                    <a:pt x="11509" y="3023"/>
                    <a:pt x="11700" y="2253"/>
                    <a:pt x="11982" y="1521"/>
                  </a:cubicBezTo>
                  <a:cubicBezTo>
                    <a:pt x="12005" y="1460"/>
                    <a:pt x="11982" y="1384"/>
                    <a:pt x="11921" y="1361"/>
                  </a:cubicBezTo>
                  <a:cubicBezTo>
                    <a:pt x="11974" y="1278"/>
                    <a:pt x="12020" y="1171"/>
                    <a:pt x="11974" y="1079"/>
                  </a:cubicBezTo>
                  <a:cubicBezTo>
                    <a:pt x="11957" y="1055"/>
                    <a:pt x="11934" y="1044"/>
                    <a:pt x="11912" y="1044"/>
                  </a:cubicBezTo>
                  <a:cubicBezTo>
                    <a:pt x="11866" y="1044"/>
                    <a:pt x="11824" y="1089"/>
                    <a:pt x="11844" y="1140"/>
                  </a:cubicBezTo>
                  <a:cubicBezTo>
                    <a:pt x="11867" y="1186"/>
                    <a:pt x="11822" y="1255"/>
                    <a:pt x="11799" y="1293"/>
                  </a:cubicBezTo>
                  <a:cubicBezTo>
                    <a:pt x="11784" y="1316"/>
                    <a:pt x="11784" y="1338"/>
                    <a:pt x="11799" y="1361"/>
                  </a:cubicBezTo>
                  <a:cubicBezTo>
                    <a:pt x="11753" y="1377"/>
                    <a:pt x="11723" y="1407"/>
                    <a:pt x="11707" y="1445"/>
                  </a:cubicBezTo>
                  <a:cubicBezTo>
                    <a:pt x="11479" y="2063"/>
                    <a:pt x="11281" y="2672"/>
                    <a:pt x="11189" y="3328"/>
                  </a:cubicBezTo>
                  <a:cubicBezTo>
                    <a:pt x="11090" y="4067"/>
                    <a:pt x="11113" y="4821"/>
                    <a:pt x="11029" y="5561"/>
                  </a:cubicBezTo>
                  <a:lnTo>
                    <a:pt x="11029" y="5568"/>
                  </a:lnTo>
                  <a:lnTo>
                    <a:pt x="10953" y="5568"/>
                  </a:lnTo>
                  <a:cubicBezTo>
                    <a:pt x="10762" y="5302"/>
                    <a:pt x="10846" y="4806"/>
                    <a:pt x="10861" y="4509"/>
                  </a:cubicBezTo>
                  <a:cubicBezTo>
                    <a:pt x="10884" y="4120"/>
                    <a:pt x="10983" y="3770"/>
                    <a:pt x="11052" y="3396"/>
                  </a:cubicBezTo>
                  <a:cubicBezTo>
                    <a:pt x="11120" y="3061"/>
                    <a:pt x="11212" y="2748"/>
                    <a:pt x="11303" y="2421"/>
                  </a:cubicBezTo>
                  <a:cubicBezTo>
                    <a:pt x="11395" y="2093"/>
                    <a:pt x="11585" y="1773"/>
                    <a:pt x="11662" y="1438"/>
                  </a:cubicBezTo>
                  <a:cubicBezTo>
                    <a:pt x="11671" y="1381"/>
                    <a:pt x="11626" y="1345"/>
                    <a:pt x="11584" y="1345"/>
                  </a:cubicBezTo>
                  <a:cubicBezTo>
                    <a:pt x="11558" y="1345"/>
                    <a:pt x="11533" y="1360"/>
                    <a:pt x="11524" y="1392"/>
                  </a:cubicBezTo>
                  <a:cubicBezTo>
                    <a:pt x="11441" y="1765"/>
                    <a:pt x="11235" y="2123"/>
                    <a:pt x="11136" y="2489"/>
                  </a:cubicBezTo>
                  <a:cubicBezTo>
                    <a:pt x="11082" y="2680"/>
                    <a:pt x="11006" y="2855"/>
                    <a:pt x="10968" y="3046"/>
                  </a:cubicBezTo>
                  <a:cubicBezTo>
                    <a:pt x="10938" y="3259"/>
                    <a:pt x="10892" y="3472"/>
                    <a:pt x="10831" y="3671"/>
                  </a:cubicBezTo>
                  <a:cubicBezTo>
                    <a:pt x="10701" y="4044"/>
                    <a:pt x="10724" y="4471"/>
                    <a:pt x="10694" y="4860"/>
                  </a:cubicBezTo>
                  <a:cubicBezTo>
                    <a:pt x="10671" y="5103"/>
                    <a:pt x="10701" y="5347"/>
                    <a:pt x="10793" y="5576"/>
                  </a:cubicBezTo>
                  <a:lnTo>
                    <a:pt x="10640" y="5576"/>
                  </a:lnTo>
                  <a:cubicBezTo>
                    <a:pt x="10640" y="5545"/>
                    <a:pt x="10633" y="5523"/>
                    <a:pt x="10625" y="5500"/>
                  </a:cubicBezTo>
                  <a:cubicBezTo>
                    <a:pt x="10358" y="4989"/>
                    <a:pt x="10678" y="4090"/>
                    <a:pt x="10694" y="3526"/>
                  </a:cubicBezTo>
                  <a:cubicBezTo>
                    <a:pt x="10701" y="3076"/>
                    <a:pt x="10739" y="2626"/>
                    <a:pt x="10831" y="2184"/>
                  </a:cubicBezTo>
                  <a:cubicBezTo>
                    <a:pt x="10915" y="1841"/>
                    <a:pt x="11052" y="1544"/>
                    <a:pt x="11082" y="1186"/>
                  </a:cubicBezTo>
                  <a:cubicBezTo>
                    <a:pt x="11097" y="1199"/>
                    <a:pt x="11115" y="1204"/>
                    <a:pt x="11131" y="1204"/>
                  </a:cubicBezTo>
                  <a:cubicBezTo>
                    <a:pt x="11175" y="1204"/>
                    <a:pt x="11215" y="1167"/>
                    <a:pt x="11204" y="1117"/>
                  </a:cubicBezTo>
                  <a:cubicBezTo>
                    <a:pt x="11197" y="1056"/>
                    <a:pt x="11197" y="996"/>
                    <a:pt x="11204" y="927"/>
                  </a:cubicBezTo>
                  <a:cubicBezTo>
                    <a:pt x="11208" y="881"/>
                    <a:pt x="11176" y="858"/>
                    <a:pt x="11141" y="858"/>
                  </a:cubicBezTo>
                  <a:cubicBezTo>
                    <a:pt x="11107" y="858"/>
                    <a:pt x="11071" y="881"/>
                    <a:pt x="11067" y="927"/>
                  </a:cubicBezTo>
                  <a:cubicBezTo>
                    <a:pt x="11059" y="988"/>
                    <a:pt x="11059" y="1049"/>
                    <a:pt x="11067" y="1110"/>
                  </a:cubicBezTo>
                  <a:cubicBezTo>
                    <a:pt x="11035" y="1069"/>
                    <a:pt x="10991" y="1050"/>
                    <a:pt x="10947" y="1050"/>
                  </a:cubicBezTo>
                  <a:cubicBezTo>
                    <a:pt x="10877" y="1050"/>
                    <a:pt x="10810" y="1098"/>
                    <a:pt x="10800" y="1178"/>
                  </a:cubicBezTo>
                  <a:cubicBezTo>
                    <a:pt x="10762" y="1590"/>
                    <a:pt x="10556" y="1933"/>
                    <a:pt x="10511" y="2337"/>
                  </a:cubicBezTo>
                  <a:cubicBezTo>
                    <a:pt x="10442" y="2893"/>
                    <a:pt x="10419" y="3450"/>
                    <a:pt x="10396" y="4014"/>
                  </a:cubicBezTo>
                  <a:cubicBezTo>
                    <a:pt x="10381" y="4524"/>
                    <a:pt x="10130" y="5073"/>
                    <a:pt x="10351" y="5576"/>
                  </a:cubicBezTo>
                  <a:lnTo>
                    <a:pt x="10145" y="5576"/>
                  </a:lnTo>
                  <a:lnTo>
                    <a:pt x="10160" y="5507"/>
                  </a:lnTo>
                  <a:cubicBezTo>
                    <a:pt x="10168" y="5477"/>
                    <a:pt x="10153" y="5439"/>
                    <a:pt x="10122" y="5424"/>
                  </a:cubicBezTo>
                  <a:cubicBezTo>
                    <a:pt x="10122" y="5332"/>
                    <a:pt x="10130" y="5233"/>
                    <a:pt x="10130" y="5142"/>
                  </a:cubicBezTo>
                  <a:cubicBezTo>
                    <a:pt x="10130" y="4959"/>
                    <a:pt x="10122" y="4776"/>
                    <a:pt x="10122" y="4593"/>
                  </a:cubicBezTo>
                  <a:cubicBezTo>
                    <a:pt x="10122" y="4219"/>
                    <a:pt x="10168" y="3854"/>
                    <a:pt x="10252" y="3495"/>
                  </a:cubicBezTo>
                  <a:cubicBezTo>
                    <a:pt x="10335" y="3137"/>
                    <a:pt x="10366" y="2764"/>
                    <a:pt x="10435" y="2398"/>
                  </a:cubicBezTo>
                  <a:cubicBezTo>
                    <a:pt x="10511" y="2002"/>
                    <a:pt x="10457" y="1590"/>
                    <a:pt x="10640" y="1209"/>
                  </a:cubicBezTo>
                  <a:cubicBezTo>
                    <a:pt x="10648" y="1194"/>
                    <a:pt x="10648" y="1171"/>
                    <a:pt x="10640" y="1156"/>
                  </a:cubicBezTo>
                  <a:cubicBezTo>
                    <a:pt x="10663" y="1156"/>
                    <a:pt x="10686" y="1140"/>
                    <a:pt x="10694" y="1125"/>
                  </a:cubicBezTo>
                  <a:cubicBezTo>
                    <a:pt x="10755" y="1026"/>
                    <a:pt x="10823" y="912"/>
                    <a:pt x="10762" y="805"/>
                  </a:cubicBezTo>
                  <a:cubicBezTo>
                    <a:pt x="10750" y="778"/>
                    <a:pt x="10729" y="767"/>
                    <a:pt x="10707" y="767"/>
                  </a:cubicBezTo>
                  <a:cubicBezTo>
                    <a:pt x="10662" y="767"/>
                    <a:pt x="10615" y="815"/>
                    <a:pt x="10640" y="866"/>
                  </a:cubicBezTo>
                  <a:cubicBezTo>
                    <a:pt x="10663" y="919"/>
                    <a:pt x="10595" y="1011"/>
                    <a:pt x="10572" y="1049"/>
                  </a:cubicBezTo>
                  <a:cubicBezTo>
                    <a:pt x="10572" y="1049"/>
                    <a:pt x="10572" y="1056"/>
                    <a:pt x="10564" y="1064"/>
                  </a:cubicBezTo>
                  <a:cubicBezTo>
                    <a:pt x="10558" y="1032"/>
                    <a:pt x="10530" y="1016"/>
                    <a:pt x="10504" y="1016"/>
                  </a:cubicBezTo>
                  <a:cubicBezTo>
                    <a:pt x="10498" y="1016"/>
                    <a:pt x="10493" y="1017"/>
                    <a:pt x="10488" y="1018"/>
                  </a:cubicBezTo>
                  <a:cubicBezTo>
                    <a:pt x="10476" y="1022"/>
                    <a:pt x="10465" y="1024"/>
                    <a:pt x="10454" y="1024"/>
                  </a:cubicBezTo>
                  <a:cubicBezTo>
                    <a:pt x="10442" y="1024"/>
                    <a:pt x="10431" y="1022"/>
                    <a:pt x="10419" y="1018"/>
                  </a:cubicBezTo>
                  <a:cubicBezTo>
                    <a:pt x="10419" y="980"/>
                    <a:pt x="10442" y="942"/>
                    <a:pt x="10450" y="904"/>
                  </a:cubicBezTo>
                  <a:cubicBezTo>
                    <a:pt x="10457" y="851"/>
                    <a:pt x="10442" y="782"/>
                    <a:pt x="10412" y="736"/>
                  </a:cubicBezTo>
                  <a:cubicBezTo>
                    <a:pt x="10397" y="719"/>
                    <a:pt x="10379" y="712"/>
                    <a:pt x="10362" y="712"/>
                  </a:cubicBezTo>
                  <a:cubicBezTo>
                    <a:pt x="10311" y="712"/>
                    <a:pt x="10265" y="778"/>
                    <a:pt x="10305" y="835"/>
                  </a:cubicBezTo>
                  <a:cubicBezTo>
                    <a:pt x="10328" y="866"/>
                    <a:pt x="10297" y="912"/>
                    <a:pt x="10290" y="942"/>
                  </a:cubicBezTo>
                  <a:cubicBezTo>
                    <a:pt x="10274" y="988"/>
                    <a:pt x="10267" y="1026"/>
                    <a:pt x="10274" y="1072"/>
                  </a:cubicBezTo>
                  <a:cubicBezTo>
                    <a:pt x="10285" y="1143"/>
                    <a:pt x="10359" y="1163"/>
                    <a:pt x="10431" y="1163"/>
                  </a:cubicBezTo>
                  <a:cubicBezTo>
                    <a:pt x="10459" y="1163"/>
                    <a:pt x="10487" y="1160"/>
                    <a:pt x="10511" y="1156"/>
                  </a:cubicBezTo>
                  <a:lnTo>
                    <a:pt x="10511" y="1156"/>
                  </a:lnTo>
                  <a:cubicBezTo>
                    <a:pt x="10381" y="1468"/>
                    <a:pt x="10320" y="1803"/>
                    <a:pt x="10328" y="2139"/>
                  </a:cubicBezTo>
                  <a:cubicBezTo>
                    <a:pt x="10320" y="2398"/>
                    <a:pt x="10229" y="2665"/>
                    <a:pt x="10175" y="2924"/>
                  </a:cubicBezTo>
                  <a:cubicBezTo>
                    <a:pt x="10137" y="3130"/>
                    <a:pt x="10137" y="3343"/>
                    <a:pt x="10092" y="3556"/>
                  </a:cubicBezTo>
                  <a:cubicBezTo>
                    <a:pt x="10023" y="3892"/>
                    <a:pt x="9985" y="4235"/>
                    <a:pt x="9977" y="4585"/>
                  </a:cubicBezTo>
                  <a:cubicBezTo>
                    <a:pt x="9962" y="4791"/>
                    <a:pt x="9985" y="4997"/>
                    <a:pt x="9985" y="5203"/>
                  </a:cubicBezTo>
                  <a:cubicBezTo>
                    <a:pt x="9970" y="5324"/>
                    <a:pt x="9970" y="5454"/>
                    <a:pt x="9985" y="5576"/>
                  </a:cubicBezTo>
                  <a:lnTo>
                    <a:pt x="9718" y="5576"/>
                  </a:lnTo>
                  <a:cubicBezTo>
                    <a:pt x="9855" y="4959"/>
                    <a:pt x="9787" y="4326"/>
                    <a:pt x="9878" y="3701"/>
                  </a:cubicBezTo>
                  <a:cubicBezTo>
                    <a:pt x="9932" y="3328"/>
                    <a:pt x="9939" y="2947"/>
                    <a:pt x="9962" y="2573"/>
                  </a:cubicBezTo>
                  <a:cubicBezTo>
                    <a:pt x="9992" y="2169"/>
                    <a:pt x="9962" y="1651"/>
                    <a:pt x="10137" y="1278"/>
                  </a:cubicBezTo>
                  <a:cubicBezTo>
                    <a:pt x="10180" y="1177"/>
                    <a:pt x="10108" y="1063"/>
                    <a:pt x="9998" y="1063"/>
                  </a:cubicBezTo>
                  <a:cubicBezTo>
                    <a:pt x="9991" y="1063"/>
                    <a:pt x="9984" y="1063"/>
                    <a:pt x="9977" y="1064"/>
                  </a:cubicBezTo>
                  <a:cubicBezTo>
                    <a:pt x="10038" y="957"/>
                    <a:pt x="10061" y="835"/>
                    <a:pt x="10046" y="714"/>
                  </a:cubicBezTo>
                  <a:cubicBezTo>
                    <a:pt x="10036" y="675"/>
                    <a:pt x="10007" y="658"/>
                    <a:pt x="9977" y="658"/>
                  </a:cubicBezTo>
                  <a:cubicBezTo>
                    <a:pt x="9935" y="658"/>
                    <a:pt x="9892" y="691"/>
                    <a:pt x="9901" y="744"/>
                  </a:cubicBezTo>
                  <a:cubicBezTo>
                    <a:pt x="9916" y="828"/>
                    <a:pt x="9901" y="919"/>
                    <a:pt x="9855" y="988"/>
                  </a:cubicBezTo>
                  <a:cubicBezTo>
                    <a:pt x="9825" y="1041"/>
                    <a:pt x="9863" y="1095"/>
                    <a:pt x="9924" y="1095"/>
                  </a:cubicBezTo>
                  <a:cubicBezTo>
                    <a:pt x="9909" y="1110"/>
                    <a:pt x="9901" y="1117"/>
                    <a:pt x="9893" y="1133"/>
                  </a:cubicBezTo>
                  <a:cubicBezTo>
                    <a:pt x="9650" y="1643"/>
                    <a:pt x="9703" y="2238"/>
                    <a:pt x="9665" y="2794"/>
                  </a:cubicBezTo>
                  <a:cubicBezTo>
                    <a:pt x="9604" y="3686"/>
                    <a:pt x="9642" y="4692"/>
                    <a:pt x="9429" y="5561"/>
                  </a:cubicBezTo>
                  <a:cubicBezTo>
                    <a:pt x="9429" y="5561"/>
                    <a:pt x="9429" y="5568"/>
                    <a:pt x="9429" y="5568"/>
                  </a:cubicBezTo>
                  <a:lnTo>
                    <a:pt x="9406" y="5568"/>
                  </a:lnTo>
                  <a:cubicBezTo>
                    <a:pt x="9314" y="5568"/>
                    <a:pt x="9223" y="5561"/>
                    <a:pt x="9131" y="5553"/>
                  </a:cubicBezTo>
                  <a:cubicBezTo>
                    <a:pt x="9398" y="5012"/>
                    <a:pt x="9398" y="4341"/>
                    <a:pt x="9421" y="3762"/>
                  </a:cubicBezTo>
                  <a:cubicBezTo>
                    <a:pt x="9436" y="3411"/>
                    <a:pt x="9436" y="3053"/>
                    <a:pt x="9467" y="2703"/>
                  </a:cubicBezTo>
                  <a:cubicBezTo>
                    <a:pt x="9489" y="2520"/>
                    <a:pt x="9497" y="2345"/>
                    <a:pt x="9489" y="2162"/>
                  </a:cubicBezTo>
                  <a:cubicBezTo>
                    <a:pt x="9467" y="1956"/>
                    <a:pt x="9467" y="1750"/>
                    <a:pt x="9512" y="1552"/>
                  </a:cubicBezTo>
                  <a:cubicBezTo>
                    <a:pt x="9526" y="1497"/>
                    <a:pt x="9482" y="1461"/>
                    <a:pt x="9440" y="1461"/>
                  </a:cubicBezTo>
                  <a:cubicBezTo>
                    <a:pt x="9412" y="1461"/>
                    <a:pt x="9384" y="1477"/>
                    <a:pt x="9375" y="1514"/>
                  </a:cubicBezTo>
                  <a:cubicBezTo>
                    <a:pt x="9329" y="1758"/>
                    <a:pt x="9322" y="2009"/>
                    <a:pt x="9360" y="2261"/>
                  </a:cubicBezTo>
                  <a:cubicBezTo>
                    <a:pt x="9360" y="2405"/>
                    <a:pt x="9352" y="2558"/>
                    <a:pt x="9322" y="2703"/>
                  </a:cubicBezTo>
                  <a:cubicBezTo>
                    <a:pt x="9299" y="2893"/>
                    <a:pt x="9322" y="3084"/>
                    <a:pt x="9307" y="3274"/>
                  </a:cubicBezTo>
                  <a:cubicBezTo>
                    <a:pt x="9253" y="3998"/>
                    <a:pt x="9337" y="4844"/>
                    <a:pt x="9002" y="5500"/>
                  </a:cubicBezTo>
                  <a:cubicBezTo>
                    <a:pt x="8994" y="5515"/>
                    <a:pt x="8994" y="5530"/>
                    <a:pt x="9002" y="5545"/>
                  </a:cubicBezTo>
                  <a:cubicBezTo>
                    <a:pt x="8918" y="5538"/>
                    <a:pt x="8842" y="5538"/>
                    <a:pt x="8765" y="5530"/>
                  </a:cubicBezTo>
                  <a:cubicBezTo>
                    <a:pt x="8910" y="5012"/>
                    <a:pt x="8880" y="4471"/>
                    <a:pt x="8941" y="3945"/>
                  </a:cubicBezTo>
                  <a:cubicBezTo>
                    <a:pt x="9047" y="3175"/>
                    <a:pt x="9093" y="2405"/>
                    <a:pt x="9070" y="1636"/>
                  </a:cubicBezTo>
                  <a:cubicBezTo>
                    <a:pt x="9066" y="1542"/>
                    <a:pt x="8991" y="1495"/>
                    <a:pt x="8918" y="1495"/>
                  </a:cubicBezTo>
                  <a:cubicBezTo>
                    <a:pt x="8848" y="1495"/>
                    <a:pt x="8781" y="1539"/>
                    <a:pt x="8781" y="1628"/>
                  </a:cubicBezTo>
                  <a:cubicBezTo>
                    <a:pt x="8804" y="2230"/>
                    <a:pt x="8781" y="2825"/>
                    <a:pt x="8712" y="3427"/>
                  </a:cubicBezTo>
                  <a:cubicBezTo>
                    <a:pt x="8651" y="4082"/>
                    <a:pt x="8674" y="4844"/>
                    <a:pt x="8483" y="5477"/>
                  </a:cubicBezTo>
                  <a:cubicBezTo>
                    <a:pt x="8483" y="5485"/>
                    <a:pt x="8483" y="5492"/>
                    <a:pt x="8483" y="5500"/>
                  </a:cubicBezTo>
                  <a:lnTo>
                    <a:pt x="8301" y="5485"/>
                  </a:lnTo>
                  <a:cubicBezTo>
                    <a:pt x="8316" y="5469"/>
                    <a:pt x="8323" y="5462"/>
                    <a:pt x="8331" y="5439"/>
                  </a:cubicBezTo>
                  <a:cubicBezTo>
                    <a:pt x="8522" y="4814"/>
                    <a:pt x="8552" y="4189"/>
                    <a:pt x="8575" y="3533"/>
                  </a:cubicBezTo>
                  <a:cubicBezTo>
                    <a:pt x="8613" y="2825"/>
                    <a:pt x="8666" y="2123"/>
                    <a:pt x="8636" y="1407"/>
                  </a:cubicBezTo>
                  <a:cubicBezTo>
                    <a:pt x="8636" y="1361"/>
                    <a:pt x="8600" y="1338"/>
                    <a:pt x="8563" y="1338"/>
                  </a:cubicBezTo>
                  <a:cubicBezTo>
                    <a:pt x="8527" y="1338"/>
                    <a:pt x="8491" y="1361"/>
                    <a:pt x="8491" y="1407"/>
                  </a:cubicBezTo>
                  <a:cubicBezTo>
                    <a:pt x="8514" y="2078"/>
                    <a:pt x="8499" y="2748"/>
                    <a:pt x="8445" y="3419"/>
                  </a:cubicBezTo>
                  <a:cubicBezTo>
                    <a:pt x="8400" y="4090"/>
                    <a:pt x="8400" y="4753"/>
                    <a:pt x="8194" y="5408"/>
                  </a:cubicBezTo>
                  <a:cubicBezTo>
                    <a:pt x="8186" y="5431"/>
                    <a:pt x="8194" y="5462"/>
                    <a:pt x="8217" y="5477"/>
                  </a:cubicBezTo>
                  <a:lnTo>
                    <a:pt x="8034" y="5454"/>
                  </a:lnTo>
                  <a:cubicBezTo>
                    <a:pt x="8057" y="4821"/>
                    <a:pt x="8156" y="4196"/>
                    <a:pt x="8156" y="3564"/>
                  </a:cubicBezTo>
                  <a:cubicBezTo>
                    <a:pt x="8156" y="2863"/>
                    <a:pt x="8186" y="2162"/>
                    <a:pt x="8255" y="1468"/>
                  </a:cubicBezTo>
                  <a:cubicBezTo>
                    <a:pt x="8266" y="1375"/>
                    <a:pt x="8197" y="1327"/>
                    <a:pt x="8123" y="1327"/>
                  </a:cubicBezTo>
                  <a:cubicBezTo>
                    <a:pt x="8052" y="1327"/>
                    <a:pt x="7976" y="1371"/>
                    <a:pt x="7965" y="1460"/>
                  </a:cubicBezTo>
                  <a:cubicBezTo>
                    <a:pt x="7904" y="2162"/>
                    <a:pt x="7866" y="2855"/>
                    <a:pt x="7874" y="3556"/>
                  </a:cubicBezTo>
                  <a:cubicBezTo>
                    <a:pt x="7874" y="4181"/>
                    <a:pt x="7775" y="4799"/>
                    <a:pt x="7752" y="5424"/>
                  </a:cubicBezTo>
                  <a:lnTo>
                    <a:pt x="7523" y="5385"/>
                  </a:lnTo>
                  <a:cubicBezTo>
                    <a:pt x="7592" y="4791"/>
                    <a:pt x="7668" y="4227"/>
                    <a:pt x="7683" y="3625"/>
                  </a:cubicBezTo>
                  <a:cubicBezTo>
                    <a:pt x="7691" y="3312"/>
                    <a:pt x="7706" y="3008"/>
                    <a:pt x="7729" y="2703"/>
                  </a:cubicBezTo>
                  <a:cubicBezTo>
                    <a:pt x="7752" y="2413"/>
                    <a:pt x="7622" y="1925"/>
                    <a:pt x="7775" y="1674"/>
                  </a:cubicBezTo>
                  <a:cubicBezTo>
                    <a:pt x="7807" y="1620"/>
                    <a:pt x="7759" y="1566"/>
                    <a:pt x="7710" y="1566"/>
                  </a:cubicBezTo>
                  <a:cubicBezTo>
                    <a:pt x="7689" y="1566"/>
                    <a:pt x="7668" y="1575"/>
                    <a:pt x="7653" y="1598"/>
                  </a:cubicBezTo>
                  <a:cubicBezTo>
                    <a:pt x="7538" y="1796"/>
                    <a:pt x="7577" y="2002"/>
                    <a:pt x="7599" y="2223"/>
                  </a:cubicBezTo>
                  <a:cubicBezTo>
                    <a:pt x="7630" y="2550"/>
                    <a:pt x="7569" y="2901"/>
                    <a:pt x="7546" y="3229"/>
                  </a:cubicBezTo>
                  <a:cubicBezTo>
                    <a:pt x="7523" y="3579"/>
                    <a:pt x="7531" y="3937"/>
                    <a:pt x="7516" y="4288"/>
                  </a:cubicBezTo>
                  <a:cubicBezTo>
                    <a:pt x="7500" y="4646"/>
                    <a:pt x="7424" y="5004"/>
                    <a:pt x="7386" y="5370"/>
                  </a:cubicBezTo>
                  <a:lnTo>
                    <a:pt x="7150" y="5332"/>
                  </a:lnTo>
                  <a:cubicBezTo>
                    <a:pt x="7157" y="5317"/>
                    <a:pt x="7157" y="5302"/>
                    <a:pt x="7157" y="5286"/>
                  </a:cubicBezTo>
                  <a:cubicBezTo>
                    <a:pt x="7157" y="4677"/>
                    <a:pt x="7188" y="4067"/>
                    <a:pt x="7249" y="3457"/>
                  </a:cubicBezTo>
                  <a:cubicBezTo>
                    <a:pt x="7302" y="2802"/>
                    <a:pt x="7546" y="2200"/>
                    <a:pt x="7546" y="1537"/>
                  </a:cubicBezTo>
                  <a:cubicBezTo>
                    <a:pt x="7546" y="1443"/>
                    <a:pt x="7473" y="1396"/>
                    <a:pt x="7401" y="1396"/>
                  </a:cubicBezTo>
                  <a:cubicBezTo>
                    <a:pt x="7332" y="1396"/>
                    <a:pt x="7264" y="1439"/>
                    <a:pt x="7264" y="1529"/>
                  </a:cubicBezTo>
                  <a:cubicBezTo>
                    <a:pt x="7264" y="2116"/>
                    <a:pt x="7081" y="2657"/>
                    <a:pt x="6997" y="3236"/>
                  </a:cubicBezTo>
                  <a:cubicBezTo>
                    <a:pt x="6898" y="3915"/>
                    <a:pt x="6860" y="4600"/>
                    <a:pt x="6875" y="5279"/>
                  </a:cubicBezTo>
                  <a:cubicBezTo>
                    <a:pt x="6761" y="5263"/>
                    <a:pt x="6654" y="5241"/>
                    <a:pt x="6540" y="5218"/>
                  </a:cubicBezTo>
                  <a:cubicBezTo>
                    <a:pt x="6654" y="4943"/>
                    <a:pt x="6654" y="4623"/>
                    <a:pt x="6692" y="4334"/>
                  </a:cubicBezTo>
                  <a:cubicBezTo>
                    <a:pt x="6753" y="3907"/>
                    <a:pt x="6852" y="3495"/>
                    <a:pt x="6898" y="3076"/>
                  </a:cubicBezTo>
                  <a:cubicBezTo>
                    <a:pt x="6944" y="2703"/>
                    <a:pt x="6997" y="2322"/>
                    <a:pt x="7013" y="1948"/>
                  </a:cubicBezTo>
                  <a:cubicBezTo>
                    <a:pt x="7028" y="1750"/>
                    <a:pt x="7066" y="1460"/>
                    <a:pt x="6974" y="1278"/>
                  </a:cubicBezTo>
                  <a:cubicBezTo>
                    <a:pt x="6962" y="1251"/>
                    <a:pt x="6940" y="1239"/>
                    <a:pt x="6918" y="1239"/>
                  </a:cubicBezTo>
                  <a:cubicBezTo>
                    <a:pt x="6871" y="1239"/>
                    <a:pt x="6821" y="1289"/>
                    <a:pt x="6852" y="1346"/>
                  </a:cubicBezTo>
                  <a:cubicBezTo>
                    <a:pt x="6952" y="1552"/>
                    <a:pt x="6875" y="2032"/>
                    <a:pt x="6845" y="2245"/>
                  </a:cubicBezTo>
                  <a:cubicBezTo>
                    <a:pt x="6799" y="2520"/>
                    <a:pt x="6784" y="2794"/>
                    <a:pt x="6761" y="3069"/>
                  </a:cubicBezTo>
                  <a:cubicBezTo>
                    <a:pt x="6723" y="3442"/>
                    <a:pt x="6631" y="3808"/>
                    <a:pt x="6571" y="4181"/>
                  </a:cubicBezTo>
                  <a:cubicBezTo>
                    <a:pt x="6517" y="4501"/>
                    <a:pt x="6532" y="4898"/>
                    <a:pt x="6395" y="5195"/>
                  </a:cubicBezTo>
                  <a:cubicBezTo>
                    <a:pt x="6273" y="5172"/>
                    <a:pt x="6151" y="5149"/>
                    <a:pt x="6029" y="5119"/>
                  </a:cubicBezTo>
                  <a:cubicBezTo>
                    <a:pt x="6037" y="5103"/>
                    <a:pt x="6045" y="5088"/>
                    <a:pt x="6052" y="5065"/>
                  </a:cubicBezTo>
                  <a:cubicBezTo>
                    <a:pt x="6403" y="3808"/>
                    <a:pt x="6357" y="2535"/>
                    <a:pt x="6548" y="1255"/>
                  </a:cubicBezTo>
                  <a:cubicBezTo>
                    <a:pt x="6559" y="1165"/>
                    <a:pt x="6491" y="1119"/>
                    <a:pt x="6418" y="1119"/>
                  </a:cubicBezTo>
                  <a:cubicBezTo>
                    <a:pt x="6348" y="1119"/>
                    <a:pt x="6273" y="1161"/>
                    <a:pt x="6258" y="1247"/>
                  </a:cubicBezTo>
                  <a:cubicBezTo>
                    <a:pt x="6067" y="2505"/>
                    <a:pt x="6121" y="3754"/>
                    <a:pt x="5778" y="4989"/>
                  </a:cubicBezTo>
                  <a:cubicBezTo>
                    <a:pt x="5770" y="5020"/>
                    <a:pt x="5770" y="5042"/>
                    <a:pt x="5778" y="5073"/>
                  </a:cubicBezTo>
                  <a:lnTo>
                    <a:pt x="5572" y="5027"/>
                  </a:lnTo>
                  <a:cubicBezTo>
                    <a:pt x="5686" y="4776"/>
                    <a:pt x="5702" y="4509"/>
                    <a:pt x="5763" y="4235"/>
                  </a:cubicBezTo>
                  <a:cubicBezTo>
                    <a:pt x="5839" y="3915"/>
                    <a:pt x="5900" y="3587"/>
                    <a:pt x="5938" y="3259"/>
                  </a:cubicBezTo>
                  <a:cubicBezTo>
                    <a:pt x="5968" y="2863"/>
                    <a:pt x="5953" y="2466"/>
                    <a:pt x="5968" y="2070"/>
                  </a:cubicBezTo>
                  <a:cubicBezTo>
                    <a:pt x="5976" y="1781"/>
                    <a:pt x="6029" y="1476"/>
                    <a:pt x="5991" y="1194"/>
                  </a:cubicBezTo>
                  <a:cubicBezTo>
                    <a:pt x="5988" y="1157"/>
                    <a:pt x="5964" y="1141"/>
                    <a:pt x="5936" y="1141"/>
                  </a:cubicBezTo>
                  <a:cubicBezTo>
                    <a:pt x="5896" y="1141"/>
                    <a:pt x="5850" y="1174"/>
                    <a:pt x="5854" y="1224"/>
                  </a:cubicBezTo>
                  <a:cubicBezTo>
                    <a:pt x="5869" y="1468"/>
                    <a:pt x="5862" y="1712"/>
                    <a:pt x="5839" y="1948"/>
                  </a:cubicBezTo>
                  <a:cubicBezTo>
                    <a:pt x="5816" y="2299"/>
                    <a:pt x="5816" y="2649"/>
                    <a:pt x="5801" y="2992"/>
                  </a:cubicBezTo>
                  <a:cubicBezTo>
                    <a:pt x="5785" y="3358"/>
                    <a:pt x="5740" y="3724"/>
                    <a:pt x="5656" y="4082"/>
                  </a:cubicBezTo>
                  <a:cubicBezTo>
                    <a:pt x="5587" y="4379"/>
                    <a:pt x="5580" y="4707"/>
                    <a:pt x="5435" y="4989"/>
                  </a:cubicBezTo>
                  <a:cubicBezTo>
                    <a:pt x="5435" y="4989"/>
                    <a:pt x="5435" y="4997"/>
                    <a:pt x="5435" y="4997"/>
                  </a:cubicBezTo>
                  <a:lnTo>
                    <a:pt x="5290" y="4966"/>
                  </a:lnTo>
                  <a:cubicBezTo>
                    <a:pt x="5290" y="4959"/>
                    <a:pt x="5298" y="4951"/>
                    <a:pt x="5298" y="4943"/>
                  </a:cubicBezTo>
                  <a:cubicBezTo>
                    <a:pt x="5519" y="3686"/>
                    <a:pt x="5519" y="2383"/>
                    <a:pt x="5633" y="1110"/>
                  </a:cubicBezTo>
                  <a:cubicBezTo>
                    <a:pt x="5641" y="1020"/>
                    <a:pt x="5571" y="973"/>
                    <a:pt x="5498" y="973"/>
                  </a:cubicBezTo>
                  <a:cubicBezTo>
                    <a:pt x="5428" y="973"/>
                    <a:pt x="5355" y="1017"/>
                    <a:pt x="5343" y="1110"/>
                  </a:cubicBezTo>
                  <a:cubicBezTo>
                    <a:pt x="5237" y="2345"/>
                    <a:pt x="5237" y="3633"/>
                    <a:pt x="5023" y="4860"/>
                  </a:cubicBezTo>
                  <a:cubicBezTo>
                    <a:pt x="5023" y="4875"/>
                    <a:pt x="5023" y="4890"/>
                    <a:pt x="5023" y="4905"/>
                  </a:cubicBezTo>
                  <a:lnTo>
                    <a:pt x="5008" y="4905"/>
                  </a:lnTo>
                  <a:cubicBezTo>
                    <a:pt x="4917" y="4882"/>
                    <a:pt x="4825" y="4860"/>
                    <a:pt x="4741" y="4837"/>
                  </a:cubicBezTo>
                  <a:cubicBezTo>
                    <a:pt x="4795" y="4578"/>
                    <a:pt x="4886" y="4341"/>
                    <a:pt x="4924" y="4082"/>
                  </a:cubicBezTo>
                  <a:lnTo>
                    <a:pt x="5061" y="2939"/>
                  </a:lnTo>
                  <a:cubicBezTo>
                    <a:pt x="5161" y="2215"/>
                    <a:pt x="5191" y="1483"/>
                    <a:pt x="5161" y="752"/>
                  </a:cubicBezTo>
                  <a:cubicBezTo>
                    <a:pt x="5157" y="702"/>
                    <a:pt x="5121" y="677"/>
                    <a:pt x="5085" y="677"/>
                  </a:cubicBezTo>
                  <a:cubicBezTo>
                    <a:pt x="5050" y="677"/>
                    <a:pt x="5016" y="702"/>
                    <a:pt x="5016" y="752"/>
                  </a:cubicBezTo>
                  <a:cubicBezTo>
                    <a:pt x="5046" y="1399"/>
                    <a:pt x="5031" y="2047"/>
                    <a:pt x="4955" y="2695"/>
                  </a:cubicBezTo>
                  <a:cubicBezTo>
                    <a:pt x="4924" y="3030"/>
                    <a:pt x="4871" y="3366"/>
                    <a:pt x="4825" y="3701"/>
                  </a:cubicBezTo>
                  <a:cubicBezTo>
                    <a:pt x="4779" y="4082"/>
                    <a:pt x="4680" y="4433"/>
                    <a:pt x="4604" y="4799"/>
                  </a:cubicBezTo>
                  <a:cubicBezTo>
                    <a:pt x="4513" y="4776"/>
                    <a:pt x="4421" y="4745"/>
                    <a:pt x="4330" y="4722"/>
                  </a:cubicBezTo>
                  <a:cubicBezTo>
                    <a:pt x="4315" y="3442"/>
                    <a:pt x="4779" y="2223"/>
                    <a:pt x="4658" y="935"/>
                  </a:cubicBezTo>
                  <a:cubicBezTo>
                    <a:pt x="4650" y="845"/>
                    <a:pt x="4570" y="797"/>
                    <a:pt x="4498" y="797"/>
                  </a:cubicBezTo>
                  <a:cubicBezTo>
                    <a:pt x="4428" y="797"/>
                    <a:pt x="4364" y="841"/>
                    <a:pt x="4376" y="935"/>
                  </a:cubicBezTo>
                  <a:cubicBezTo>
                    <a:pt x="4490" y="2184"/>
                    <a:pt x="4048" y="3381"/>
                    <a:pt x="4040" y="4631"/>
                  </a:cubicBezTo>
                  <a:cubicBezTo>
                    <a:pt x="3934" y="4593"/>
                    <a:pt x="3819" y="4555"/>
                    <a:pt x="3705" y="4517"/>
                  </a:cubicBezTo>
                  <a:cubicBezTo>
                    <a:pt x="3827" y="3945"/>
                    <a:pt x="3979" y="3373"/>
                    <a:pt x="4048" y="2802"/>
                  </a:cubicBezTo>
                  <a:cubicBezTo>
                    <a:pt x="4094" y="2451"/>
                    <a:pt x="4101" y="2093"/>
                    <a:pt x="4132" y="1742"/>
                  </a:cubicBezTo>
                  <a:cubicBezTo>
                    <a:pt x="4155" y="1422"/>
                    <a:pt x="4094" y="1095"/>
                    <a:pt x="4147" y="774"/>
                  </a:cubicBezTo>
                  <a:cubicBezTo>
                    <a:pt x="4156" y="723"/>
                    <a:pt x="4111" y="686"/>
                    <a:pt x="4071" y="686"/>
                  </a:cubicBezTo>
                  <a:cubicBezTo>
                    <a:pt x="4046" y="686"/>
                    <a:pt x="4023" y="701"/>
                    <a:pt x="4017" y="736"/>
                  </a:cubicBezTo>
                  <a:cubicBezTo>
                    <a:pt x="3987" y="957"/>
                    <a:pt x="3979" y="1178"/>
                    <a:pt x="4002" y="1407"/>
                  </a:cubicBezTo>
                  <a:cubicBezTo>
                    <a:pt x="4002" y="1735"/>
                    <a:pt x="3987" y="2070"/>
                    <a:pt x="3941" y="2405"/>
                  </a:cubicBezTo>
                  <a:cubicBezTo>
                    <a:pt x="3895" y="3099"/>
                    <a:pt x="3720" y="3785"/>
                    <a:pt x="3568" y="4471"/>
                  </a:cubicBezTo>
                  <a:lnTo>
                    <a:pt x="3408" y="4410"/>
                  </a:lnTo>
                  <a:cubicBezTo>
                    <a:pt x="3499" y="3876"/>
                    <a:pt x="3453" y="3328"/>
                    <a:pt x="3537" y="2787"/>
                  </a:cubicBezTo>
                  <a:cubicBezTo>
                    <a:pt x="3629" y="2169"/>
                    <a:pt x="3659" y="1567"/>
                    <a:pt x="3728" y="957"/>
                  </a:cubicBezTo>
                  <a:cubicBezTo>
                    <a:pt x="3736" y="864"/>
                    <a:pt x="3666" y="816"/>
                    <a:pt x="3593" y="816"/>
                  </a:cubicBezTo>
                  <a:cubicBezTo>
                    <a:pt x="3523" y="816"/>
                    <a:pt x="3449" y="860"/>
                    <a:pt x="3438" y="950"/>
                  </a:cubicBezTo>
                  <a:cubicBezTo>
                    <a:pt x="3385" y="1483"/>
                    <a:pt x="3347" y="2017"/>
                    <a:pt x="3270" y="2550"/>
                  </a:cubicBezTo>
                  <a:cubicBezTo>
                    <a:pt x="3194" y="3130"/>
                    <a:pt x="3232" y="3724"/>
                    <a:pt x="3133" y="4296"/>
                  </a:cubicBezTo>
                  <a:cubicBezTo>
                    <a:pt x="3027" y="4250"/>
                    <a:pt x="2920" y="4204"/>
                    <a:pt x="2813" y="4158"/>
                  </a:cubicBezTo>
                  <a:cubicBezTo>
                    <a:pt x="3362" y="3069"/>
                    <a:pt x="3149" y="1758"/>
                    <a:pt x="3126" y="592"/>
                  </a:cubicBezTo>
                  <a:cubicBezTo>
                    <a:pt x="3126" y="542"/>
                    <a:pt x="3089" y="517"/>
                    <a:pt x="3054" y="517"/>
                  </a:cubicBezTo>
                  <a:cubicBezTo>
                    <a:pt x="3019" y="517"/>
                    <a:pt x="2985" y="542"/>
                    <a:pt x="2988" y="592"/>
                  </a:cubicBezTo>
                  <a:cubicBezTo>
                    <a:pt x="3011" y="1735"/>
                    <a:pt x="3225" y="3030"/>
                    <a:pt x="2684" y="4097"/>
                  </a:cubicBezTo>
                  <a:cubicBezTo>
                    <a:pt x="2585" y="4052"/>
                    <a:pt x="2493" y="4014"/>
                    <a:pt x="2402" y="3968"/>
                  </a:cubicBezTo>
                  <a:cubicBezTo>
                    <a:pt x="2524" y="3411"/>
                    <a:pt x="2630" y="2855"/>
                    <a:pt x="2714" y="2291"/>
                  </a:cubicBezTo>
                  <a:cubicBezTo>
                    <a:pt x="2813" y="1659"/>
                    <a:pt x="2623" y="1102"/>
                    <a:pt x="2684" y="485"/>
                  </a:cubicBezTo>
                  <a:cubicBezTo>
                    <a:pt x="2691" y="392"/>
                    <a:pt x="2622" y="344"/>
                    <a:pt x="2549" y="344"/>
                  </a:cubicBezTo>
                  <a:cubicBezTo>
                    <a:pt x="2478" y="344"/>
                    <a:pt x="2405" y="388"/>
                    <a:pt x="2394" y="477"/>
                  </a:cubicBezTo>
                  <a:cubicBezTo>
                    <a:pt x="2348" y="996"/>
                    <a:pt x="2516" y="1491"/>
                    <a:pt x="2470" y="2017"/>
                  </a:cubicBezTo>
                  <a:cubicBezTo>
                    <a:pt x="2402" y="2626"/>
                    <a:pt x="2287" y="3236"/>
                    <a:pt x="2142" y="3831"/>
                  </a:cubicBezTo>
                  <a:cubicBezTo>
                    <a:pt x="2066" y="3793"/>
                    <a:pt x="1998" y="3754"/>
                    <a:pt x="1921" y="3716"/>
                  </a:cubicBezTo>
                  <a:cubicBezTo>
                    <a:pt x="2112" y="3381"/>
                    <a:pt x="2127" y="2901"/>
                    <a:pt x="2173" y="2527"/>
                  </a:cubicBezTo>
                  <a:cubicBezTo>
                    <a:pt x="2219" y="2177"/>
                    <a:pt x="2257" y="1819"/>
                    <a:pt x="2287" y="1468"/>
                  </a:cubicBezTo>
                  <a:cubicBezTo>
                    <a:pt x="2303" y="1293"/>
                    <a:pt x="2303" y="1125"/>
                    <a:pt x="2303" y="957"/>
                  </a:cubicBezTo>
                  <a:cubicBezTo>
                    <a:pt x="2303" y="767"/>
                    <a:pt x="2234" y="569"/>
                    <a:pt x="2264" y="371"/>
                  </a:cubicBezTo>
                  <a:cubicBezTo>
                    <a:pt x="2272" y="340"/>
                    <a:pt x="2257" y="302"/>
                    <a:pt x="2219" y="287"/>
                  </a:cubicBezTo>
                  <a:cubicBezTo>
                    <a:pt x="2226" y="287"/>
                    <a:pt x="2226" y="279"/>
                    <a:pt x="2226" y="271"/>
                  </a:cubicBezTo>
                  <a:cubicBezTo>
                    <a:pt x="2242" y="188"/>
                    <a:pt x="2226" y="104"/>
                    <a:pt x="2181" y="28"/>
                  </a:cubicBezTo>
                  <a:cubicBezTo>
                    <a:pt x="2171" y="8"/>
                    <a:pt x="2156" y="0"/>
                    <a:pt x="2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39"/>
            <p:cNvSpPr/>
            <p:nvPr/>
          </p:nvSpPr>
          <p:spPr>
            <a:xfrm>
              <a:off x="3103050" y="4066225"/>
              <a:ext cx="6025" cy="4025"/>
            </a:xfrm>
            <a:custGeom>
              <a:avLst/>
              <a:gdLst/>
              <a:ahLst/>
              <a:cxnLst/>
              <a:rect l="l" t="t" r="r" b="b"/>
              <a:pathLst>
                <a:path w="241" h="161" extrusionOk="0">
                  <a:moveTo>
                    <a:pt x="143" y="1"/>
                  </a:moveTo>
                  <a:cubicBezTo>
                    <a:pt x="130" y="1"/>
                    <a:pt x="116" y="4"/>
                    <a:pt x="105" y="13"/>
                  </a:cubicBezTo>
                  <a:cubicBezTo>
                    <a:pt x="102" y="12"/>
                    <a:pt x="100" y="12"/>
                    <a:pt x="97" y="12"/>
                  </a:cubicBezTo>
                  <a:cubicBezTo>
                    <a:pt x="34" y="12"/>
                    <a:pt x="1" y="98"/>
                    <a:pt x="59" y="142"/>
                  </a:cubicBezTo>
                  <a:cubicBezTo>
                    <a:pt x="78" y="155"/>
                    <a:pt x="98" y="161"/>
                    <a:pt x="117" y="161"/>
                  </a:cubicBezTo>
                  <a:cubicBezTo>
                    <a:pt x="154" y="161"/>
                    <a:pt x="189" y="139"/>
                    <a:pt x="204" y="104"/>
                  </a:cubicBezTo>
                  <a:cubicBezTo>
                    <a:pt x="240" y="50"/>
                    <a:pt x="191" y="1"/>
                    <a:pt x="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39"/>
            <p:cNvSpPr/>
            <p:nvPr/>
          </p:nvSpPr>
          <p:spPr>
            <a:xfrm>
              <a:off x="3092125" y="4059150"/>
              <a:ext cx="11275" cy="10500"/>
            </a:xfrm>
            <a:custGeom>
              <a:avLst/>
              <a:gdLst/>
              <a:ahLst/>
              <a:cxnLst/>
              <a:rect l="l" t="t" r="r" b="b"/>
              <a:pathLst>
                <a:path w="451" h="420" extrusionOk="0">
                  <a:moveTo>
                    <a:pt x="126" y="0"/>
                  </a:moveTo>
                  <a:cubicBezTo>
                    <a:pt x="105" y="0"/>
                    <a:pt x="84" y="11"/>
                    <a:pt x="70" y="36"/>
                  </a:cubicBezTo>
                  <a:cubicBezTo>
                    <a:pt x="1" y="151"/>
                    <a:pt x="1" y="273"/>
                    <a:pt x="115" y="356"/>
                  </a:cubicBezTo>
                  <a:cubicBezTo>
                    <a:pt x="124" y="365"/>
                    <a:pt x="136" y="369"/>
                    <a:pt x="148" y="369"/>
                  </a:cubicBezTo>
                  <a:cubicBezTo>
                    <a:pt x="157" y="369"/>
                    <a:pt x="167" y="367"/>
                    <a:pt x="176" y="364"/>
                  </a:cubicBezTo>
                  <a:cubicBezTo>
                    <a:pt x="185" y="400"/>
                    <a:pt x="215" y="420"/>
                    <a:pt x="245" y="420"/>
                  </a:cubicBezTo>
                  <a:cubicBezTo>
                    <a:pt x="267" y="420"/>
                    <a:pt x="290" y="409"/>
                    <a:pt x="306" y="387"/>
                  </a:cubicBezTo>
                  <a:cubicBezTo>
                    <a:pt x="336" y="349"/>
                    <a:pt x="382" y="326"/>
                    <a:pt x="413" y="288"/>
                  </a:cubicBezTo>
                  <a:cubicBezTo>
                    <a:pt x="450" y="234"/>
                    <a:pt x="400" y="183"/>
                    <a:pt x="348" y="183"/>
                  </a:cubicBezTo>
                  <a:cubicBezTo>
                    <a:pt x="327" y="183"/>
                    <a:pt x="306" y="192"/>
                    <a:pt x="291" y="212"/>
                  </a:cubicBezTo>
                  <a:cubicBezTo>
                    <a:pt x="268" y="235"/>
                    <a:pt x="245" y="257"/>
                    <a:pt x="222" y="280"/>
                  </a:cubicBezTo>
                  <a:cubicBezTo>
                    <a:pt x="214" y="265"/>
                    <a:pt x="207" y="250"/>
                    <a:pt x="192" y="235"/>
                  </a:cubicBezTo>
                  <a:cubicBezTo>
                    <a:pt x="146" y="204"/>
                    <a:pt x="161" y="158"/>
                    <a:pt x="192" y="113"/>
                  </a:cubicBezTo>
                  <a:cubicBezTo>
                    <a:pt x="223" y="54"/>
                    <a:pt x="174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39"/>
            <p:cNvSpPr/>
            <p:nvPr/>
          </p:nvSpPr>
          <p:spPr>
            <a:xfrm>
              <a:off x="3075400" y="4051075"/>
              <a:ext cx="7600" cy="8100"/>
            </a:xfrm>
            <a:custGeom>
              <a:avLst/>
              <a:gdLst/>
              <a:ahLst/>
              <a:cxnLst/>
              <a:rect l="l" t="t" r="r" b="b"/>
              <a:pathLst>
                <a:path w="304" h="324" extrusionOk="0">
                  <a:moveTo>
                    <a:pt x="202" y="0"/>
                  </a:moveTo>
                  <a:cubicBezTo>
                    <a:pt x="181" y="0"/>
                    <a:pt x="160" y="9"/>
                    <a:pt x="144" y="32"/>
                  </a:cubicBezTo>
                  <a:lnTo>
                    <a:pt x="37" y="215"/>
                  </a:lnTo>
                  <a:cubicBezTo>
                    <a:pt x="0" y="273"/>
                    <a:pt x="48" y="324"/>
                    <a:pt x="98" y="324"/>
                  </a:cubicBezTo>
                  <a:cubicBezTo>
                    <a:pt x="120" y="324"/>
                    <a:pt x="143" y="314"/>
                    <a:pt x="159" y="291"/>
                  </a:cubicBezTo>
                  <a:lnTo>
                    <a:pt x="266" y="108"/>
                  </a:lnTo>
                  <a:cubicBezTo>
                    <a:pt x="304" y="54"/>
                    <a:pt x="254" y="0"/>
                    <a:pt x="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39"/>
            <p:cNvSpPr/>
            <p:nvPr/>
          </p:nvSpPr>
          <p:spPr>
            <a:xfrm>
              <a:off x="3050250" y="4041300"/>
              <a:ext cx="6250" cy="10550"/>
            </a:xfrm>
            <a:custGeom>
              <a:avLst/>
              <a:gdLst/>
              <a:ahLst/>
              <a:cxnLst/>
              <a:rect l="l" t="t" r="r" b="b"/>
              <a:pathLst>
                <a:path w="250" h="422" extrusionOk="0">
                  <a:moveTo>
                    <a:pt x="164" y="0"/>
                  </a:moveTo>
                  <a:cubicBezTo>
                    <a:pt x="136" y="0"/>
                    <a:pt x="108" y="15"/>
                    <a:pt x="98" y="49"/>
                  </a:cubicBezTo>
                  <a:cubicBezTo>
                    <a:pt x="75" y="141"/>
                    <a:pt x="37" y="232"/>
                    <a:pt x="15" y="331"/>
                  </a:cubicBezTo>
                  <a:cubicBezTo>
                    <a:pt x="1" y="386"/>
                    <a:pt x="42" y="422"/>
                    <a:pt x="84" y="422"/>
                  </a:cubicBezTo>
                  <a:cubicBezTo>
                    <a:pt x="111" y="422"/>
                    <a:pt x="140" y="406"/>
                    <a:pt x="152" y="369"/>
                  </a:cubicBezTo>
                  <a:cubicBezTo>
                    <a:pt x="175" y="270"/>
                    <a:pt x="213" y="186"/>
                    <a:pt x="236" y="87"/>
                  </a:cubicBezTo>
                  <a:cubicBezTo>
                    <a:pt x="249" y="33"/>
                    <a:pt x="206" y="0"/>
                    <a:pt x="1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39"/>
            <p:cNvSpPr/>
            <p:nvPr/>
          </p:nvSpPr>
          <p:spPr>
            <a:xfrm>
              <a:off x="3033800" y="4036250"/>
              <a:ext cx="5925" cy="11750"/>
            </a:xfrm>
            <a:custGeom>
              <a:avLst/>
              <a:gdLst/>
              <a:ahLst/>
              <a:cxnLst/>
              <a:rect l="l" t="t" r="r" b="b"/>
              <a:pathLst>
                <a:path w="237" h="470" extrusionOk="0">
                  <a:moveTo>
                    <a:pt x="150" y="1"/>
                  </a:moveTo>
                  <a:cubicBezTo>
                    <a:pt x="122" y="1"/>
                    <a:pt x="95" y="16"/>
                    <a:pt x="86" y="53"/>
                  </a:cubicBezTo>
                  <a:lnTo>
                    <a:pt x="9" y="381"/>
                  </a:lnTo>
                  <a:cubicBezTo>
                    <a:pt x="0" y="432"/>
                    <a:pt x="48" y="469"/>
                    <a:pt x="90" y="469"/>
                  </a:cubicBezTo>
                  <a:cubicBezTo>
                    <a:pt x="117" y="469"/>
                    <a:pt x="141" y="454"/>
                    <a:pt x="147" y="419"/>
                  </a:cubicBezTo>
                  <a:lnTo>
                    <a:pt x="223" y="91"/>
                  </a:lnTo>
                  <a:cubicBezTo>
                    <a:pt x="237" y="36"/>
                    <a:pt x="193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39"/>
            <p:cNvSpPr/>
            <p:nvPr/>
          </p:nvSpPr>
          <p:spPr>
            <a:xfrm>
              <a:off x="2985450" y="4030050"/>
              <a:ext cx="5150" cy="15275"/>
            </a:xfrm>
            <a:custGeom>
              <a:avLst/>
              <a:gdLst/>
              <a:ahLst/>
              <a:cxnLst/>
              <a:rect l="l" t="t" r="r" b="b"/>
              <a:pathLst>
                <a:path w="206" h="611" extrusionOk="0">
                  <a:moveTo>
                    <a:pt x="118" y="1"/>
                  </a:moveTo>
                  <a:cubicBezTo>
                    <a:pt x="82" y="1"/>
                    <a:pt x="50" y="24"/>
                    <a:pt x="53" y="72"/>
                  </a:cubicBezTo>
                  <a:cubicBezTo>
                    <a:pt x="61" y="232"/>
                    <a:pt x="0" y="385"/>
                    <a:pt x="8" y="545"/>
                  </a:cubicBezTo>
                  <a:cubicBezTo>
                    <a:pt x="12" y="588"/>
                    <a:pt x="51" y="611"/>
                    <a:pt x="88" y="611"/>
                  </a:cubicBezTo>
                  <a:cubicBezTo>
                    <a:pt x="123" y="611"/>
                    <a:pt x="156" y="590"/>
                    <a:pt x="152" y="545"/>
                  </a:cubicBezTo>
                  <a:cubicBezTo>
                    <a:pt x="145" y="385"/>
                    <a:pt x="206" y="232"/>
                    <a:pt x="198" y="72"/>
                  </a:cubicBezTo>
                  <a:cubicBezTo>
                    <a:pt x="194" y="26"/>
                    <a:pt x="155" y="1"/>
                    <a:pt x="1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39"/>
            <p:cNvSpPr/>
            <p:nvPr/>
          </p:nvSpPr>
          <p:spPr>
            <a:xfrm>
              <a:off x="2974575" y="4027525"/>
              <a:ext cx="8225" cy="25850"/>
            </a:xfrm>
            <a:custGeom>
              <a:avLst/>
              <a:gdLst/>
              <a:ahLst/>
              <a:cxnLst/>
              <a:rect l="l" t="t" r="r" b="b"/>
              <a:pathLst>
                <a:path w="329" h="1034" extrusionOk="0">
                  <a:moveTo>
                    <a:pt x="115" y="1"/>
                  </a:moveTo>
                  <a:cubicBezTo>
                    <a:pt x="81" y="1"/>
                    <a:pt x="50" y="22"/>
                    <a:pt x="54" y="67"/>
                  </a:cubicBezTo>
                  <a:cubicBezTo>
                    <a:pt x="69" y="272"/>
                    <a:pt x="1" y="516"/>
                    <a:pt x="100" y="707"/>
                  </a:cubicBezTo>
                  <a:cubicBezTo>
                    <a:pt x="112" y="732"/>
                    <a:pt x="141" y="747"/>
                    <a:pt x="167" y="747"/>
                  </a:cubicBezTo>
                  <a:cubicBezTo>
                    <a:pt x="173" y="747"/>
                    <a:pt x="178" y="746"/>
                    <a:pt x="183" y="745"/>
                  </a:cubicBezTo>
                  <a:lnTo>
                    <a:pt x="183" y="745"/>
                  </a:lnTo>
                  <a:cubicBezTo>
                    <a:pt x="168" y="836"/>
                    <a:pt x="123" y="913"/>
                    <a:pt x="168" y="1004"/>
                  </a:cubicBezTo>
                  <a:cubicBezTo>
                    <a:pt x="185" y="1025"/>
                    <a:pt x="206" y="1034"/>
                    <a:pt x="227" y="1034"/>
                  </a:cubicBezTo>
                  <a:cubicBezTo>
                    <a:pt x="274" y="1034"/>
                    <a:pt x="319" y="988"/>
                    <a:pt x="298" y="936"/>
                  </a:cubicBezTo>
                  <a:cubicBezTo>
                    <a:pt x="267" y="882"/>
                    <a:pt x="321" y="791"/>
                    <a:pt x="328" y="730"/>
                  </a:cubicBezTo>
                  <a:cubicBezTo>
                    <a:pt x="328" y="687"/>
                    <a:pt x="295" y="664"/>
                    <a:pt x="258" y="664"/>
                  </a:cubicBezTo>
                  <a:cubicBezTo>
                    <a:pt x="248" y="664"/>
                    <a:pt x="239" y="666"/>
                    <a:pt x="229" y="669"/>
                  </a:cubicBezTo>
                  <a:cubicBezTo>
                    <a:pt x="229" y="661"/>
                    <a:pt x="229" y="646"/>
                    <a:pt x="222" y="638"/>
                  </a:cubicBezTo>
                  <a:cubicBezTo>
                    <a:pt x="130" y="478"/>
                    <a:pt x="199" y="242"/>
                    <a:pt x="191" y="67"/>
                  </a:cubicBezTo>
                  <a:cubicBezTo>
                    <a:pt x="187" y="24"/>
                    <a:pt x="150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39"/>
            <p:cNvSpPr/>
            <p:nvPr/>
          </p:nvSpPr>
          <p:spPr>
            <a:xfrm>
              <a:off x="2964225" y="4023750"/>
              <a:ext cx="9225" cy="26900"/>
            </a:xfrm>
            <a:custGeom>
              <a:avLst/>
              <a:gdLst/>
              <a:ahLst/>
              <a:cxnLst/>
              <a:rect l="l" t="t" r="r" b="b"/>
              <a:pathLst>
                <a:path w="369" h="1076" extrusionOk="0">
                  <a:moveTo>
                    <a:pt x="84" y="1"/>
                  </a:moveTo>
                  <a:cubicBezTo>
                    <a:pt x="41" y="1"/>
                    <a:pt x="0" y="34"/>
                    <a:pt x="18" y="88"/>
                  </a:cubicBezTo>
                  <a:cubicBezTo>
                    <a:pt x="79" y="256"/>
                    <a:pt x="3" y="439"/>
                    <a:pt x="18" y="606"/>
                  </a:cubicBezTo>
                  <a:cubicBezTo>
                    <a:pt x="22" y="653"/>
                    <a:pt x="62" y="678"/>
                    <a:pt x="99" y="678"/>
                  </a:cubicBezTo>
                  <a:cubicBezTo>
                    <a:pt x="134" y="678"/>
                    <a:pt x="167" y="655"/>
                    <a:pt x="163" y="606"/>
                  </a:cubicBezTo>
                  <a:lnTo>
                    <a:pt x="163" y="538"/>
                  </a:lnTo>
                  <a:cubicBezTo>
                    <a:pt x="209" y="683"/>
                    <a:pt x="216" y="835"/>
                    <a:pt x="194" y="987"/>
                  </a:cubicBezTo>
                  <a:cubicBezTo>
                    <a:pt x="184" y="1039"/>
                    <a:pt x="232" y="1076"/>
                    <a:pt x="274" y="1076"/>
                  </a:cubicBezTo>
                  <a:cubicBezTo>
                    <a:pt x="301" y="1076"/>
                    <a:pt x="325" y="1061"/>
                    <a:pt x="331" y="1026"/>
                  </a:cubicBezTo>
                  <a:cubicBezTo>
                    <a:pt x="369" y="827"/>
                    <a:pt x="346" y="629"/>
                    <a:pt x="277" y="439"/>
                  </a:cubicBezTo>
                  <a:cubicBezTo>
                    <a:pt x="264" y="416"/>
                    <a:pt x="239" y="401"/>
                    <a:pt x="215" y="401"/>
                  </a:cubicBezTo>
                  <a:cubicBezTo>
                    <a:pt x="199" y="401"/>
                    <a:pt x="183" y="408"/>
                    <a:pt x="171" y="423"/>
                  </a:cubicBezTo>
                  <a:cubicBezTo>
                    <a:pt x="194" y="302"/>
                    <a:pt x="194" y="172"/>
                    <a:pt x="155" y="50"/>
                  </a:cubicBezTo>
                  <a:cubicBezTo>
                    <a:pt x="143" y="16"/>
                    <a:pt x="113" y="1"/>
                    <a:pt x="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39"/>
            <p:cNvSpPr/>
            <p:nvPr/>
          </p:nvSpPr>
          <p:spPr>
            <a:xfrm>
              <a:off x="2952625" y="4023725"/>
              <a:ext cx="9600" cy="22800"/>
            </a:xfrm>
            <a:custGeom>
              <a:avLst/>
              <a:gdLst/>
              <a:ahLst/>
              <a:cxnLst/>
              <a:rect l="l" t="t" r="r" b="b"/>
              <a:pathLst>
                <a:path w="384" h="912" extrusionOk="0">
                  <a:moveTo>
                    <a:pt x="96" y="1"/>
                  </a:moveTo>
                  <a:cubicBezTo>
                    <a:pt x="45" y="1"/>
                    <a:pt x="0" y="70"/>
                    <a:pt x="40" y="127"/>
                  </a:cubicBezTo>
                  <a:cubicBezTo>
                    <a:pt x="63" y="173"/>
                    <a:pt x="71" y="226"/>
                    <a:pt x="63" y="280"/>
                  </a:cubicBezTo>
                  <a:lnTo>
                    <a:pt x="63" y="478"/>
                  </a:lnTo>
                  <a:cubicBezTo>
                    <a:pt x="69" y="519"/>
                    <a:pt x="102" y="546"/>
                    <a:pt x="138" y="546"/>
                  </a:cubicBezTo>
                  <a:cubicBezTo>
                    <a:pt x="148" y="546"/>
                    <a:pt x="159" y="544"/>
                    <a:pt x="170" y="539"/>
                  </a:cubicBezTo>
                  <a:cubicBezTo>
                    <a:pt x="231" y="623"/>
                    <a:pt x="200" y="729"/>
                    <a:pt x="177" y="821"/>
                  </a:cubicBezTo>
                  <a:cubicBezTo>
                    <a:pt x="168" y="876"/>
                    <a:pt x="214" y="911"/>
                    <a:pt x="255" y="911"/>
                  </a:cubicBezTo>
                  <a:cubicBezTo>
                    <a:pt x="283" y="911"/>
                    <a:pt x="309" y="895"/>
                    <a:pt x="315" y="859"/>
                  </a:cubicBezTo>
                  <a:cubicBezTo>
                    <a:pt x="353" y="706"/>
                    <a:pt x="383" y="562"/>
                    <a:pt x="269" y="440"/>
                  </a:cubicBezTo>
                  <a:cubicBezTo>
                    <a:pt x="257" y="423"/>
                    <a:pt x="242" y="414"/>
                    <a:pt x="225" y="414"/>
                  </a:cubicBezTo>
                  <a:cubicBezTo>
                    <a:pt x="219" y="414"/>
                    <a:pt x="214" y="415"/>
                    <a:pt x="208" y="417"/>
                  </a:cubicBezTo>
                  <a:cubicBezTo>
                    <a:pt x="208" y="280"/>
                    <a:pt x="231" y="143"/>
                    <a:pt x="147" y="28"/>
                  </a:cubicBezTo>
                  <a:cubicBezTo>
                    <a:pt x="131" y="9"/>
                    <a:pt x="114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39"/>
            <p:cNvSpPr/>
            <p:nvPr/>
          </p:nvSpPr>
          <p:spPr>
            <a:xfrm>
              <a:off x="2942550" y="4019850"/>
              <a:ext cx="7100" cy="15250"/>
            </a:xfrm>
            <a:custGeom>
              <a:avLst/>
              <a:gdLst/>
              <a:ahLst/>
              <a:cxnLst/>
              <a:rect l="l" t="t" r="r" b="b"/>
              <a:pathLst>
                <a:path w="284" h="610" extrusionOk="0">
                  <a:moveTo>
                    <a:pt x="94" y="0"/>
                  </a:moveTo>
                  <a:cubicBezTo>
                    <a:pt x="47" y="0"/>
                    <a:pt x="1" y="50"/>
                    <a:pt x="32" y="107"/>
                  </a:cubicBezTo>
                  <a:cubicBezTo>
                    <a:pt x="93" y="206"/>
                    <a:pt x="146" y="381"/>
                    <a:pt x="55" y="488"/>
                  </a:cubicBezTo>
                  <a:cubicBezTo>
                    <a:pt x="8" y="535"/>
                    <a:pt x="51" y="609"/>
                    <a:pt x="102" y="609"/>
                  </a:cubicBezTo>
                  <a:cubicBezTo>
                    <a:pt x="117" y="609"/>
                    <a:pt x="132" y="603"/>
                    <a:pt x="146" y="587"/>
                  </a:cubicBezTo>
                  <a:cubicBezTo>
                    <a:pt x="283" y="442"/>
                    <a:pt x="245" y="206"/>
                    <a:pt x="154" y="38"/>
                  </a:cubicBezTo>
                  <a:cubicBezTo>
                    <a:pt x="139" y="11"/>
                    <a:pt x="116" y="0"/>
                    <a:pt x="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39"/>
            <p:cNvSpPr/>
            <p:nvPr/>
          </p:nvSpPr>
          <p:spPr>
            <a:xfrm>
              <a:off x="2929300" y="4018900"/>
              <a:ext cx="7950" cy="14125"/>
            </a:xfrm>
            <a:custGeom>
              <a:avLst/>
              <a:gdLst/>
              <a:ahLst/>
              <a:cxnLst/>
              <a:rect l="l" t="t" r="r" b="b"/>
              <a:pathLst>
                <a:path w="318" h="565" extrusionOk="0">
                  <a:moveTo>
                    <a:pt x="105" y="1"/>
                  </a:moveTo>
                  <a:cubicBezTo>
                    <a:pt x="43" y="1"/>
                    <a:pt x="0" y="98"/>
                    <a:pt x="66" y="137"/>
                  </a:cubicBezTo>
                  <a:cubicBezTo>
                    <a:pt x="173" y="206"/>
                    <a:pt x="104" y="389"/>
                    <a:pt x="104" y="496"/>
                  </a:cubicBezTo>
                  <a:cubicBezTo>
                    <a:pt x="104" y="541"/>
                    <a:pt x="141" y="564"/>
                    <a:pt x="177" y="564"/>
                  </a:cubicBezTo>
                  <a:cubicBezTo>
                    <a:pt x="213" y="564"/>
                    <a:pt x="249" y="541"/>
                    <a:pt x="249" y="496"/>
                  </a:cubicBezTo>
                  <a:cubicBezTo>
                    <a:pt x="249" y="320"/>
                    <a:pt x="318" y="130"/>
                    <a:pt x="135" y="8"/>
                  </a:cubicBezTo>
                  <a:cubicBezTo>
                    <a:pt x="125" y="3"/>
                    <a:pt x="115" y="1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39"/>
            <p:cNvSpPr/>
            <p:nvPr/>
          </p:nvSpPr>
          <p:spPr>
            <a:xfrm>
              <a:off x="2918475" y="4016475"/>
              <a:ext cx="7925" cy="15400"/>
            </a:xfrm>
            <a:custGeom>
              <a:avLst/>
              <a:gdLst/>
              <a:ahLst/>
              <a:cxnLst/>
              <a:rect l="l" t="t" r="r" b="b"/>
              <a:pathLst>
                <a:path w="317" h="616" extrusionOk="0">
                  <a:moveTo>
                    <a:pt x="95" y="0"/>
                  </a:moveTo>
                  <a:cubicBezTo>
                    <a:pt x="38" y="0"/>
                    <a:pt x="1" y="91"/>
                    <a:pt x="57" y="135"/>
                  </a:cubicBezTo>
                  <a:cubicBezTo>
                    <a:pt x="179" y="219"/>
                    <a:pt x="126" y="425"/>
                    <a:pt x="111" y="547"/>
                  </a:cubicBezTo>
                  <a:cubicBezTo>
                    <a:pt x="107" y="593"/>
                    <a:pt x="141" y="615"/>
                    <a:pt x="177" y="615"/>
                  </a:cubicBezTo>
                  <a:cubicBezTo>
                    <a:pt x="213" y="615"/>
                    <a:pt x="252" y="593"/>
                    <a:pt x="255" y="547"/>
                  </a:cubicBezTo>
                  <a:cubicBezTo>
                    <a:pt x="271" y="356"/>
                    <a:pt x="316" y="135"/>
                    <a:pt x="133" y="13"/>
                  </a:cubicBezTo>
                  <a:cubicBezTo>
                    <a:pt x="120" y="4"/>
                    <a:pt x="107" y="0"/>
                    <a:pt x="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39"/>
            <p:cNvSpPr/>
            <p:nvPr/>
          </p:nvSpPr>
          <p:spPr>
            <a:xfrm>
              <a:off x="2910325" y="4016550"/>
              <a:ext cx="7125" cy="13675"/>
            </a:xfrm>
            <a:custGeom>
              <a:avLst/>
              <a:gdLst/>
              <a:ahLst/>
              <a:cxnLst/>
              <a:rect l="l" t="t" r="r" b="b"/>
              <a:pathLst>
                <a:path w="285" h="547" extrusionOk="0">
                  <a:moveTo>
                    <a:pt x="102" y="0"/>
                  </a:moveTo>
                  <a:cubicBezTo>
                    <a:pt x="54" y="0"/>
                    <a:pt x="1" y="51"/>
                    <a:pt x="33" y="109"/>
                  </a:cubicBezTo>
                  <a:cubicBezTo>
                    <a:pt x="71" y="201"/>
                    <a:pt x="132" y="338"/>
                    <a:pt x="78" y="437"/>
                  </a:cubicBezTo>
                  <a:cubicBezTo>
                    <a:pt x="47" y="495"/>
                    <a:pt x="96" y="546"/>
                    <a:pt x="144" y="546"/>
                  </a:cubicBezTo>
                  <a:cubicBezTo>
                    <a:pt x="165" y="546"/>
                    <a:pt x="186" y="537"/>
                    <a:pt x="200" y="513"/>
                  </a:cubicBezTo>
                  <a:cubicBezTo>
                    <a:pt x="284" y="353"/>
                    <a:pt x="223" y="186"/>
                    <a:pt x="155" y="33"/>
                  </a:cubicBezTo>
                  <a:cubicBezTo>
                    <a:pt x="143" y="10"/>
                    <a:pt x="12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39"/>
            <p:cNvSpPr/>
            <p:nvPr/>
          </p:nvSpPr>
          <p:spPr>
            <a:xfrm>
              <a:off x="2900700" y="4015725"/>
              <a:ext cx="6300" cy="14175"/>
            </a:xfrm>
            <a:custGeom>
              <a:avLst/>
              <a:gdLst/>
              <a:ahLst/>
              <a:cxnLst/>
              <a:rect l="l" t="t" r="r" b="b"/>
              <a:pathLst>
                <a:path w="252" h="567" extrusionOk="0">
                  <a:moveTo>
                    <a:pt x="83" y="0"/>
                  </a:moveTo>
                  <a:cubicBezTo>
                    <a:pt x="42" y="0"/>
                    <a:pt x="0" y="35"/>
                    <a:pt x="14" y="89"/>
                  </a:cubicBezTo>
                  <a:cubicBezTo>
                    <a:pt x="44" y="241"/>
                    <a:pt x="14" y="409"/>
                    <a:pt x="105" y="539"/>
                  </a:cubicBezTo>
                  <a:cubicBezTo>
                    <a:pt x="119" y="558"/>
                    <a:pt x="136" y="566"/>
                    <a:pt x="153" y="566"/>
                  </a:cubicBezTo>
                  <a:cubicBezTo>
                    <a:pt x="203" y="566"/>
                    <a:pt x="252" y="498"/>
                    <a:pt x="212" y="447"/>
                  </a:cubicBezTo>
                  <a:cubicBezTo>
                    <a:pt x="181" y="386"/>
                    <a:pt x="166" y="325"/>
                    <a:pt x="174" y="264"/>
                  </a:cubicBezTo>
                  <a:cubicBezTo>
                    <a:pt x="174" y="196"/>
                    <a:pt x="166" y="127"/>
                    <a:pt x="151" y="59"/>
                  </a:cubicBezTo>
                  <a:cubicBezTo>
                    <a:pt x="141" y="18"/>
                    <a:pt x="112" y="0"/>
                    <a:pt x="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39"/>
            <p:cNvSpPr/>
            <p:nvPr/>
          </p:nvSpPr>
          <p:spPr>
            <a:xfrm>
              <a:off x="2888425" y="4014700"/>
              <a:ext cx="7725" cy="13800"/>
            </a:xfrm>
            <a:custGeom>
              <a:avLst/>
              <a:gdLst/>
              <a:ahLst/>
              <a:cxnLst/>
              <a:rect l="l" t="t" r="r" b="b"/>
              <a:pathLst>
                <a:path w="309" h="552" extrusionOk="0">
                  <a:moveTo>
                    <a:pt x="103" y="0"/>
                  </a:moveTo>
                  <a:cubicBezTo>
                    <a:pt x="47" y="0"/>
                    <a:pt x="1" y="70"/>
                    <a:pt x="47" y="122"/>
                  </a:cubicBezTo>
                  <a:cubicBezTo>
                    <a:pt x="147" y="222"/>
                    <a:pt x="108" y="389"/>
                    <a:pt x="162" y="511"/>
                  </a:cubicBezTo>
                  <a:cubicBezTo>
                    <a:pt x="175" y="539"/>
                    <a:pt x="197" y="551"/>
                    <a:pt x="220" y="551"/>
                  </a:cubicBezTo>
                  <a:cubicBezTo>
                    <a:pt x="264" y="551"/>
                    <a:pt x="309" y="506"/>
                    <a:pt x="284" y="450"/>
                  </a:cubicBezTo>
                  <a:cubicBezTo>
                    <a:pt x="223" y="305"/>
                    <a:pt x="261" y="145"/>
                    <a:pt x="154" y="23"/>
                  </a:cubicBezTo>
                  <a:cubicBezTo>
                    <a:pt x="138" y="7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39"/>
            <p:cNvSpPr/>
            <p:nvPr/>
          </p:nvSpPr>
          <p:spPr>
            <a:xfrm>
              <a:off x="2872825" y="4014500"/>
              <a:ext cx="7650" cy="13750"/>
            </a:xfrm>
            <a:custGeom>
              <a:avLst/>
              <a:gdLst/>
              <a:ahLst/>
              <a:cxnLst/>
              <a:rect l="l" t="t" r="r" b="b"/>
              <a:pathLst>
                <a:path w="306" h="550" extrusionOk="0">
                  <a:moveTo>
                    <a:pt x="105" y="1"/>
                  </a:moveTo>
                  <a:cubicBezTo>
                    <a:pt x="51" y="1"/>
                    <a:pt x="0" y="71"/>
                    <a:pt x="46" y="123"/>
                  </a:cubicBezTo>
                  <a:cubicBezTo>
                    <a:pt x="123" y="222"/>
                    <a:pt x="161" y="351"/>
                    <a:pt x="153" y="481"/>
                  </a:cubicBezTo>
                  <a:cubicBezTo>
                    <a:pt x="153" y="527"/>
                    <a:pt x="189" y="550"/>
                    <a:pt x="226" y="550"/>
                  </a:cubicBezTo>
                  <a:cubicBezTo>
                    <a:pt x="262" y="550"/>
                    <a:pt x="298" y="527"/>
                    <a:pt x="298" y="481"/>
                  </a:cubicBezTo>
                  <a:cubicBezTo>
                    <a:pt x="306" y="313"/>
                    <a:pt x="252" y="153"/>
                    <a:pt x="153" y="24"/>
                  </a:cubicBezTo>
                  <a:cubicBezTo>
                    <a:pt x="139" y="7"/>
                    <a:pt x="122" y="1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39"/>
            <p:cNvSpPr/>
            <p:nvPr/>
          </p:nvSpPr>
          <p:spPr>
            <a:xfrm>
              <a:off x="2858600" y="4012950"/>
              <a:ext cx="7100" cy="12550"/>
            </a:xfrm>
            <a:custGeom>
              <a:avLst/>
              <a:gdLst/>
              <a:ahLst/>
              <a:cxnLst/>
              <a:rect l="l" t="t" r="r" b="b"/>
              <a:pathLst>
                <a:path w="284" h="502" extrusionOk="0">
                  <a:moveTo>
                    <a:pt x="87" y="0"/>
                  </a:moveTo>
                  <a:cubicBezTo>
                    <a:pt x="43" y="0"/>
                    <a:pt x="0" y="33"/>
                    <a:pt x="13" y="86"/>
                  </a:cubicBezTo>
                  <a:cubicBezTo>
                    <a:pt x="44" y="215"/>
                    <a:pt x="82" y="345"/>
                    <a:pt x="135" y="467"/>
                  </a:cubicBezTo>
                  <a:cubicBezTo>
                    <a:pt x="148" y="491"/>
                    <a:pt x="168" y="502"/>
                    <a:pt x="190" y="502"/>
                  </a:cubicBezTo>
                  <a:cubicBezTo>
                    <a:pt x="235" y="502"/>
                    <a:pt x="283" y="455"/>
                    <a:pt x="257" y="398"/>
                  </a:cubicBezTo>
                  <a:cubicBezTo>
                    <a:pt x="212" y="284"/>
                    <a:pt x="181" y="170"/>
                    <a:pt x="158" y="55"/>
                  </a:cubicBezTo>
                  <a:cubicBezTo>
                    <a:pt x="149" y="17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39"/>
            <p:cNvSpPr/>
            <p:nvPr/>
          </p:nvSpPr>
          <p:spPr>
            <a:xfrm>
              <a:off x="2849200" y="4015275"/>
              <a:ext cx="5200" cy="9450"/>
            </a:xfrm>
            <a:custGeom>
              <a:avLst/>
              <a:gdLst/>
              <a:ahLst/>
              <a:cxnLst/>
              <a:rect l="l" t="t" r="r" b="b"/>
              <a:pathLst>
                <a:path w="208" h="378" extrusionOk="0">
                  <a:moveTo>
                    <a:pt x="73" y="0"/>
                  </a:moveTo>
                  <a:cubicBezTo>
                    <a:pt x="37" y="0"/>
                    <a:pt x="1" y="23"/>
                    <a:pt x="1" y="69"/>
                  </a:cubicBezTo>
                  <a:cubicBezTo>
                    <a:pt x="8" y="160"/>
                    <a:pt x="31" y="244"/>
                    <a:pt x="62" y="328"/>
                  </a:cubicBezTo>
                  <a:cubicBezTo>
                    <a:pt x="74" y="363"/>
                    <a:pt x="102" y="378"/>
                    <a:pt x="130" y="378"/>
                  </a:cubicBezTo>
                  <a:cubicBezTo>
                    <a:pt x="169" y="378"/>
                    <a:pt x="208" y="347"/>
                    <a:pt x="199" y="298"/>
                  </a:cubicBezTo>
                  <a:cubicBezTo>
                    <a:pt x="168" y="221"/>
                    <a:pt x="153" y="145"/>
                    <a:pt x="146" y="69"/>
                  </a:cubicBezTo>
                  <a:cubicBezTo>
                    <a:pt x="146" y="23"/>
                    <a:pt x="109" y="0"/>
                    <a:pt x="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39"/>
            <p:cNvSpPr/>
            <p:nvPr/>
          </p:nvSpPr>
          <p:spPr>
            <a:xfrm>
              <a:off x="2835425" y="4012725"/>
              <a:ext cx="10375" cy="11725"/>
            </a:xfrm>
            <a:custGeom>
              <a:avLst/>
              <a:gdLst/>
              <a:ahLst/>
              <a:cxnLst/>
              <a:rect l="l" t="t" r="r" b="b"/>
              <a:pathLst>
                <a:path w="415" h="469" extrusionOk="0">
                  <a:moveTo>
                    <a:pt x="184" y="0"/>
                  </a:moveTo>
                  <a:cubicBezTo>
                    <a:pt x="145" y="0"/>
                    <a:pt x="112" y="32"/>
                    <a:pt x="117" y="72"/>
                  </a:cubicBezTo>
                  <a:cubicBezTo>
                    <a:pt x="112" y="71"/>
                    <a:pt x="107" y="70"/>
                    <a:pt x="102" y="70"/>
                  </a:cubicBezTo>
                  <a:cubicBezTo>
                    <a:pt x="35" y="70"/>
                    <a:pt x="0" y="159"/>
                    <a:pt x="64" y="201"/>
                  </a:cubicBezTo>
                  <a:lnTo>
                    <a:pt x="72" y="209"/>
                  </a:lnTo>
                  <a:cubicBezTo>
                    <a:pt x="67" y="249"/>
                    <a:pt x="105" y="277"/>
                    <a:pt x="143" y="277"/>
                  </a:cubicBezTo>
                  <a:cubicBezTo>
                    <a:pt x="169" y="277"/>
                    <a:pt x="196" y="263"/>
                    <a:pt x="209" y="232"/>
                  </a:cubicBezTo>
                  <a:cubicBezTo>
                    <a:pt x="209" y="224"/>
                    <a:pt x="209" y="217"/>
                    <a:pt x="209" y="209"/>
                  </a:cubicBezTo>
                  <a:cubicBezTo>
                    <a:pt x="239" y="262"/>
                    <a:pt x="254" y="323"/>
                    <a:pt x="247" y="377"/>
                  </a:cubicBezTo>
                  <a:cubicBezTo>
                    <a:pt x="237" y="433"/>
                    <a:pt x="286" y="469"/>
                    <a:pt x="328" y="469"/>
                  </a:cubicBezTo>
                  <a:cubicBezTo>
                    <a:pt x="354" y="469"/>
                    <a:pt x="378" y="455"/>
                    <a:pt x="384" y="422"/>
                  </a:cubicBezTo>
                  <a:cubicBezTo>
                    <a:pt x="415" y="262"/>
                    <a:pt x="346" y="102"/>
                    <a:pt x="224" y="11"/>
                  </a:cubicBezTo>
                  <a:cubicBezTo>
                    <a:pt x="211" y="3"/>
                    <a:pt x="197" y="0"/>
                    <a:pt x="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39"/>
            <p:cNvSpPr/>
            <p:nvPr/>
          </p:nvSpPr>
          <p:spPr>
            <a:xfrm>
              <a:off x="2827275" y="4012600"/>
              <a:ext cx="7975" cy="12800"/>
            </a:xfrm>
            <a:custGeom>
              <a:avLst/>
              <a:gdLst/>
              <a:ahLst/>
              <a:cxnLst/>
              <a:rect l="l" t="t" r="r" b="b"/>
              <a:pathLst>
                <a:path w="319" h="512" extrusionOk="0">
                  <a:moveTo>
                    <a:pt x="105" y="0"/>
                  </a:moveTo>
                  <a:cubicBezTo>
                    <a:pt x="51" y="0"/>
                    <a:pt x="1" y="70"/>
                    <a:pt x="47" y="123"/>
                  </a:cubicBezTo>
                  <a:cubicBezTo>
                    <a:pt x="138" y="214"/>
                    <a:pt x="146" y="344"/>
                    <a:pt x="169" y="466"/>
                  </a:cubicBezTo>
                  <a:cubicBezTo>
                    <a:pt x="182" y="497"/>
                    <a:pt x="210" y="512"/>
                    <a:pt x="239" y="512"/>
                  </a:cubicBezTo>
                  <a:cubicBezTo>
                    <a:pt x="279" y="512"/>
                    <a:pt x="318" y="484"/>
                    <a:pt x="314" y="435"/>
                  </a:cubicBezTo>
                  <a:cubicBezTo>
                    <a:pt x="276" y="283"/>
                    <a:pt x="260" y="138"/>
                    <a:pt x="154" y="24"/>
                  </a:cubicBezTo>
                  <a:cubicBezTo>
                    <a:pt x="139" y="7"/>
                    <a:pt x="122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39"/>
            <p:cNvSpPr/>
            <p:nvPr/>
          </p:nvSpPr>
          <p:spPr>
            <a:xfrm>
              <a:off x="2946900" y="4032875"/>
              <a:ext cx="6400" cy="11025"/>
            </a:xfrm>
            <a:custGeom>
              <a:avLst/>
              <a:gdLst/>
              <a:ahLst/>
              <a:cxnLst/>
              <a:rect l="l" t="t" r="r" b="b"/>
              <a:pathLst>
                <a:path w="256" h="441" extrusionOk="0">
                  <a:moveTo>
                    <a:pt x="99" y="0"/>
                  </a:moveTo>
                  <a:cubicBezTo>
                    <a:pt x="50" y="0"/>
                    <a:pt x="1" y="68"/>
                    <a:pt x="41" y="119"/>
                  </a:cubicBezTo>
                  <a:cubicBezTo>
                    <a:pt x="71" y="158"/>
                    <a:pt x="56" y="219"/>
                    <a:pt x="63" y="257"/>
                  </a:cubicBezTo>
                  <a:cubicBezTo>
                    <a:pt x="63" y="318"/>
                    <a:pt x="79" y="371"/>
                    <a:pt x="117" y="417"/>
                  </a:cubicBezTo>
                  <a:cubicBezTo>
                    <a:pt x="130" y="434"/>
                    <a:pt x="146" y="441"/>
                    <a:pt x="162" y="441"/>
                  </a:cubicBezTo>
                  <a:cubicBezTo>
                    <a:pt x="210" y="441"/>
                    <a:pt x="256" y="375"/>
                    <a:pt x="216" y="318"/>
                  </a:cubicBezTo>
                  <a:cubicBezTo>
                    <a:pt x="193" y="280"/>
                    <a:pt x="201" y="226"/>
                    <a:pt x="201" y="180"/>
                  </a:cubicBezTo>
                  <a:cubicBezTo>
                    <a:pt x="201" y="127"/>
                    <a:pt x="185" y="66"/>
                    <a:pt x="147" y="28"/>
                  </a:cubicBezTo>
                  <a:cubicBezTo>
                    <a:pt x="134" y="9"/>
                    <a:pt x="117" y="0"/>
                    <a:pt x="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39"/>
            <p:cNvSpPr/>
            <p:nvPr/>
          </p:nvSpPr>
          <p:spPr>
            <a:xfrm>
              <a:off x="2936150" y="4032400"/>
              <a:ext cx="4525" cy="13100"/>
            </a:xfrm>
            <a:custGeom>
              <a:avLst/>
              <a:gdLst/>
              <a:ahLst/>
              <a:cxnLst/>
              <a:rect l="l" t="t" r="r" b="b"/>
              <a:pathLst>
                <a:path w="181" h="524" extrusionOk="0">
                  <a:moveTo>
                    <a:pt x="95" y="1"/>
                  </a:moveTo>
                  <a:cubicBezTo>
                    <a:pt x="49" y="1"/>
                    <a:pt x="0" y="49"/>
                    <a:pt x="21" y="100"/>
                  </a:cubicBezTo>
                  <a:cubicBezTo>
                    <a:pt x="36" y="169"/>
                    <a:pt x="36" y="230"/>
                    <a:pt x="21" y="291"/>
                  </a:cubicBezTo>
                  <a:cubicBezTo>
                    <a:pt x="13" y="329"/>
                    <a:pt x="13" y="367"/>
                    <a:pt x="21" y="413"/>
                  </a:cubicBezTo>
                  <a:lnTo>
                    <a:pt x="21" y="420"/>
                  </a:lnTo>
                  <a:lnTo>
                    <a:pt x="29" y="466"/>
                  </a:lnTo>
                  <a:cubicBezTo>
                    <a:pt x="29" y="474"/>
                    <a:pt x="29" y="481"/>
                    <a:pt x="36" y="481"/>
                  </a:cubicBezTo>
                  <a:cubicBezTo>
                    <a:pt x="47" y="512"/>
                    <a:pt x="69" y="524"/>
                    <a:pt x="92" y="524"/>
                  </a:cubicBezTo>
                  <a:cubicBezTo>
                    <a:pt x="132" y="524"/>
                    <a:pt x="176" y="485"/>
                    <a:pt x="166" y="436"/>
                  </a:cubicBezTo>
                  <a:lnTo>
                    <a:pt x="150" y="390"/>
                  </a:lnTo>
                  <a:lnTo>
                    <a:pt x="150" y="382"/>
                  </a:lnTo>
                  <a:cubicBezTo>
                    <a:pt x="150" y="329"/>
                    <a:pt x="158" y="276"/>
                    <a:pt x="166" y="230"/>
                  </a:cubicBezTo>
                  <a:cubicBezTo>
                    <a:pt x="181" y="161"/>
                    <a:pt x="173" y="100"/>
                    <a:pt x="150" y="39"/>
                  </a:cubicBezTo>
                  <a:cubicBezTo>
                    <a:pt x="138" y="12"/>
                    <a:pt x="117" y="1"/>
                    <a:pt x="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39"/>
            <p:cNvSpPr/>
            <p:nvPr/>
          </p:nvSpPr>
          <p:spPr>
            <a:xfrm>
              <a:off x="2921800" y="4035275"/>
              <a:ext cx="11825" cy="10850"/>
            </a:xfrm>
            <a:custGeom>
              <a:avLst/>
              <a:gdLst/>
              <a:ahLst/>
              <a:cxnLst/>
              <a:rect l="l" t="t" r="r" b="b"/>
              <a:pathLst>
                <a:path w="473" h="434" extrusionOk="0">
                  <a:moveTo>
                    <a:pt x="98" y="1"/>
                  </a:moveTo>
                  <a:cubicBezTo>
                    <a:pt x="63" y="1"/>
                    <a:pt x="27" y="23"/>
                    <a:pt x="23" y="69"/>
                  </a:cubicBezTo>
                  <a:cubicBezTo>
                    <a:pt x="0" y="168"/>
                    <a:pt x="0" y="275"/>
                    <a:pt x="16" y="374"/>
                  </a:cubicBezTo>
                  <a:cubicBezTo>
                    <a:pt x="23" y="405"/>
                    <a:pt x="46" y="427"/>
                    <a:pt x="84" y="427"/>
                  </a:cubicBezTo>
                  <a:cubicBezTo>
                    <a:pt x="103" y="424"/>
                    <a:pt x="122" y="422"/>
                    <a:pt x="142" y="422"/>
                  </a:cubicBezTo>
                  <a:cubicBezTo>
                    <a:pt x="162" y="422"/>
                    <a:pt x="183" y="424"/>
                    <a:pt x="206" y="427"/>
                  </a:cubicBezTo>
                  <a:cubicBezTo>
                    <a:pt x="216" y="431"/>
                    <a:pt x="226" y="433"/>
                    <a:pt x="237" y="433"/>
                  </a:cubicBezTo>
                  <a:cubicBezTo>
                    <a:pt x="266" y="433"/>
                    <a:pt x="294" y="418"/>
                    <a:pt x="305" y="389"/>
                  </a:cubicBezTo>
                  <a:cubicBezTo>
                    <a:pt x="317" y="417"/>
                    <a:pt x="341" y="430"/>
                    <a:pt x="366" y="430"/>
                  </a:cubicBezTo>
                  <a:cubicBezTo>
                    <a:pt x="389" y="430"/>
                    <a:pt x="413" y="419"/>
                    <a:pt x="427" y="397"/>
                  </a:cubicBezTo>
                  <a:cubicBezTo>
                    <a:pt x="458" y="328"/>
                    <a:pt x="473" y="252"/>
                    <a:pt x="473" y="176"/>
                  </a:cubicBezTo>
                  <a:cubicBezTo>
                    <a:pt x="473" y="126"/>
                    <a:pt x="439" y="102"/>
                    <a:pt x="403" y="102"/>
                  </a:cubicBezTo>
                  <a:cubicBezTo>
                    <a:pt x="368" y="102"/>
                    <a:pt x="332" y="126"/>
                    <a:pt x="328" y="176"/>
                  </a:cubicBezTo>
                  <a:cubicBezTo>
                    <a:pt x="328" y="222"/>
                    <a:pt x="328" y="275"/>
                    <a:pt x="305" y="328"/>
                  </a:cubicBezTo>
                  <a:lnTo>
                    <a:pt x="305" y="336"/>
                  </a:lnTo>
                  <a:cubicBezTo>
                    <a:pt x="298" y="321"/>
                    <a:pt x="290" y="313"/>
                    <a:pt x="275" y="305"/>
                  </a:cubicBezTo>
                  <a:cubicBezTo>
                    <a:pt x="237" y="290"/>
                    <a:pt x="191" y="283"/>
                    <a:pt x="145" y="283"/>
                  </a:cubicBezTo>
                  <a:cubicBezTo>
                    <a:pt x="145" y="214"/>
                    <a:pt x="153" y="138"/>
                    <a:pt x="161" y="69"/>
                  </a:cubicBezTo>
                  <a:cubicBezTo>
                    <a:pt x="164" y="23"/>
                    <a:pt x="132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39"/>
            <p:cNvSpPr/>
            <p:nvPr/>
          </p:nvSpPr>
          <p:spPr>
            <a:xfrm>
              <a:off x="2926075" y="4027250"/>
              <a:ext cx="5250" cy="5025"/>
            </a:xfrm>
            <a:custGeom>
              <a:avLst/>
              <a:gdLst/>
              <a:ahLst/>
              <a:cxnLst/>
              <a:rect l="l" t="t" r="r" b="b"/>
              <a:pathLst>
                <a:path w="210" h="201" extrusionOk="0">
                  <a:moveTo>
                    <a:pt x="75" y="1"/>
                  </a:moveTo>
                  <a:cubicBezTo>
                    <a:pt x="37" y="1"/>
                    <a:pt x="0" y="29"/>
                    <a:pt x="5" y="78"/>
                  </a:cubicBezTo>
                  <a:cubicBezTo>
                    <a:pt x="12" y="131"/>
                    <a:pt x="43" y="169"/>
                    <a:pt x="81" y="192"/>
                  </a:cubicBezTo>
                  <a:cubicBezTo>
                    <a:pt x="92" y="198"/>
                    <a:pt x="103" y="200"/>
                    <a:pt x="113" y="200"/>
                  </a:cubicBezTo>
                  <a:cubicBezTo>
                    <a:pt x="172" y="200"/>
                    <a:pt x="209" y="116"/>
                    <a:pt x="157" y="70"/>
                  </a:cubicBezTo>
                  <a:lnTo>
                    <a:pt x="142" y="70"/>
                  </a:lnTo>
                  <a:cubicBezTo>
                    <a:pt x="142" y="70"/>
                    <a:pt x="150" y="62"/>
                    <a:pt x="142" y="47"/>
                  </a:cubicBezTo>
                  <a:cubicBezTo>
                    <a:pt x="129" y="15"/>
                    <a:pt x="102" y="1"/>
                    <a:pt x="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39"/>
            <p:cNvSpPr/>
            <p:nvPr/>
          </p:nvSpPr>
          <p:spPr>
            <a:xfrm>
              <a:off x="2913025" y="4030925"/>
              <a:ext cx="6550" cy="11575"/>
            </a:xfrm>
            <a:custGeom>
              <a:avLst/>
              <a:gdLst/>
              <a:ahLst/>
              <a:cxnLst/>
              <a:rect l="l" t="t" r="r" b="b"/>
              <a:pathLst>
                <a:path w="262" h="463" extrusionOk="0">
                  <a:moveTo>
                    <a:pt x="168" y="1"/>
                  </a:moveTo>
                  <a:cubicBezTo>
                    <a:pt x="147" y="1"/>
                    <a:pt x="124" y="11"/>
                    <a:pt x="108" y="37"/>
                  </a:cubicBezTo>
                  <a:cubicBezTo>
                    <a:pt x="39" y="159"/>
                    <a:pt x="1" y="312"/>
                    <a:pt x="92" y="434"/>
                  </a:cubicBezTo>
                  <a:cubicBezTo>
                    <a:pt x="107" y="454"/>
                    <a:pt x="124" y="462"/>
                    <a:pt x="141" y="462"/>
                  </a:cubicBezTo>
                  <a:cubicBezTo>
                    <a:pt x="188" y="462"/>
                    <a:pt x="231" y="398"/>
                    <a:pt x="191" y="342"/>
                  </a:cubicBezTo>
                  <a:cubicBezTo>
                    <a:pt x="146" y="274"/>
                    <a:pt x="191" y="167"/>
                    <a:pt x="230" y="106"/>
                  </a:cubicBezTo>
                  <a:cubicBezTo>
                    <a:pt x="261" y="53"/>
                    <a:pt x="216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39"/>
            <p:cNvSpPr/>
            <p:nvPr/>
          </p:nvSpPr>
          <p:spPr>
            <a:xfrm>
              <a:off x="2902150" y="4030425"/>
              <a:ext cx="5200" cy="9800"/>
            </a:xfrm>
            <a:custGeom>
              <a:avLst/>
              <a:gdLst/>
              <a:ahLst/>
              <a:cxnLst/>
              <a:rect l="l" t="t" r="r" b="b"/>
              <a:pathLst>
                <a:path w="208" h="392" extrusionOk="0">
                  <a:moveTo>
                    <a:pt x="86" y="0"/>
                  </a:moveTo>
                  <a:cubicBezTo>
                    <a:pt x="46" y="0"/>
                    <a:pt x="8" y="31"/>
                    <a:pt x="17" y="80"/>
                  </a:cubicBezTo>
                  <a:cubicBezTo>
                    <a:pt x="32" y="149"/>
                    <a:pt x="70" y="217"/>
                    <a:pt x="32" y="278"/>
                  </a:cubicBezTo>
                  <a:cubicBezTo>
                    <a:pt x="0" y="337"/>
                    <a:pt x="49" y="391"/>
                    <a:pt x="97" y="391"/>
                  </a:cubicBezTo>
                  <a:cubicBezTo>
                    <a:pt x="119" y="391"/>
                    <a:pt x="140" y="380"/>
                    <a:pt x="154" y="355"/>
                  </a:cubicBezTo>
                  <a:cubicBezTo>
                    <a:pt x="207" y="248"/>
                    <a:pt x="177" y="156"/>
                    <a:pt x="154" y="50"/>
                  </a:cubicBezTo>
                  <a:cubicBezTo>
                    <a:pt x="141" y="15"/>
                    <a:pt x="113" y="0"/>
                    <a:pt x="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39"/>
            <p:cNvSpPr/>
            <p:nvPr/>
          </p:nvSpPr>
          <p:spPr>
            <a:xfrm>
              <a:off x="2907725" y="4030800"/>
              <a:ext cx="4950" cy="7225"/>
            </a:xfrm>
            <a:custGeom>
              <a:avLst/>
              <a:gdLst/>
              <a:ahLst/>
              <a:cxnLst/>
              <a:rect l="l" t="t" r="r" b="b"/>
              <a:pathLst>
                <a:path w="198" h="289" extrusionOk="0">
                  <a:moveTo>
                    <a:pt x="100" y="0"/>
                  </a:moveTo>
                  <a:cubicBezTo>
                    <a:pt x="53" y="0"/>
                    <a:pt x="7" y="46"/>
                    <a:pt x="38" y="103"/>
                  </a:cubicBezTo>
                  <a:cubicBezTo>
                    <a:pt x="53" y="141"/>
                    <a:pt x="45" y="149"/>
                    <a:pt x="22" y="187"/>
                  </a:cubicBezTo>
                  <a:cubicBezTo>
                    <a:pt x="1" y="242"/>
                    <a:pt x="45" y="288"/>
                    <a:pt x="91" y="288"/>
                  </a:cubicBezTo>
                  <a:cubicBezTo>
                    <a:pt x="110" y="288"/>
                    <a:pt x="129" y="281"/>
                    <a:pt x="144" y="263"/>
                  </a:cubicBezTo>
                  <a:cubicBezTo>
                    <a:pt x="198" y="195"/>
                    <a:pt x="198" y="103"/>
                    <a:pt x="160" y="35"/>
                  </a:cubicBezTo>
                  <a:cubicBezTo>
                    <a:pt x="145" y="10"/>
                    <a:pt x="122" y="0"/>
                    <a:pt x="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39"/>
            <p:cNvSpPr/>
            <p:nvPr/>
          </p:nvSpPr>
          <p:spPr>
            <a:xfrm>
              <a:off x="2891475" y="4029375"/>
              <a:ext cx="5575" cy="9425"/>
            </a:xfrm>
            <a:custGeom>
              <a:avLst/>
              <a:gdLst/>
              <a:ahLst/>
              <a:cxnLst/>
              <a:rect l="l" t="t" r="r" b="b"/>
              <a:pathLst>
                <a:path w="223" h="377" extrusionOk="0">
                  <a:moveTo>
                    <a:pt x="117" y="0"/>
                  </a:moveTo>
                  <a:cubicBezTo>
                    <a:pt x="70" y="0"/>
                    <a:pt x="24" y="50"/>
                    <a:pt x="55" y="107"/>
                  </a:cubicBezTo>
                  <a:cubicBezTo>
                    <a:pt x="70" y="160"/>
                    <a:pt x="63" y="221"/>
                    <a:pt x="32" y="267"/>
                  </a:cubicBezTo>
                  <a:cubicBezTo>
                    <a:pt x="0" y="325"/>
                    <a:pt x="50" y="376"/>
                    <a:pt x="98" y="376"/>
                  </a:cubicBezTo>
                  <a:cubicBezTo>
                    <a:pt x="119" y="376"/>
                    <a:pt x="140" y="367"/>
                    <a:pt x="154" y="343"/>
                  </a:cubicBezTo>
                  <a:cubicBezTo>
                    <a:pt x="215" y="252"/>
                    <a:pt x="223" y="138"/>
                    <a:pt x="177" y="38"/>
                  </a:cubicBezTo>
                  <a:cubicBezTo>
                    <a:pt x="162" y="11"/>
                    <a:pt x="140" y="0"/>
                    <a:pt x="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39"/>
            <p:cNvSpPr/>
            <p:nvPr/>
          </p:nvSpPr>
          <p:spPr>
            <a:xfrm>
              <a:off x="2883675" y="4019075"/>
              <a:ext cx="5000" cy="15850"/>
            </a:xfrm>
            <a:custGeom>
              <a:avLst/>
              <a:gdLst/>
              <a:ahLst/>
              <a:cxnLst/>
              <a:rect l="l" t="t" r="r" b="b"/>
              <a:pathLst>
                <a:path w="200" h="634" extrusionOk="0">
                  <a:moveTo>
                    <a:pt x="97" y="1"/>
                  </a:moveTo>
                  <a:cubicBezTo>
                    <a:pt x="50" y="1"/>
                    <a:pt x="1" y="51"/>
                    <a:pt x="32" y="107"/>
                  </a:cubicBezTo>
                  <a:cubicBezTo>
                    <a:pt x="55" y="146"/>
                    <a:pt x="47" y="153"/>
                    <a:pt x="24" y="191"/>
                  </a:cubicBezTo>
                  <a:cubicBezTo>
                    <a:pt x="70" y="252"/>
                    <a:pt x="70" y="336"/>
                    <a:pt x="24" y="389"/>
                  </a:cubicBezTo>
                  <a:cubicBezTo>
                    <a:pt x="47" y="443"/>
                    <a:pt x="24" y="511"/>
                    <a:pt x="9" y="565"/>
                  </a:cubicBezTo>
                  <a:cubicBezTo>
                    <a:pt x="5" y="610"/>
                    <a:pt x="39" y="633"/>
                    <a:pt x="75" y="633"/>
                  </a:cubicBezTo>
                  <a:cubicBezTo>
                    <a:pt x="112" y="633"/>
                    <a:pt x="150" y="610"/>
                    <a:pt x="154" y="565"/>
                  </a:cubicBezTo>
                  <a:cubicBezTo>
                    <a:pt x="176" y="481"/>
                    <a:pt x="176" y="397"/>
                    <a:pt x="146" y="321"/>
                  </a:cubicBezTo>
                  <a:cubicBezTo>
                    <a:pt x="138" y="306"/>
                    <a:pt x="131" y="298"/>
                    <a:pt x="116" y="290"/>
                  </a:cubicBezTo>
                  <a:cubicBezTo>
                    <a:pt x="123" y="283"/>
                    <a:pt x="131" y="275"/>
                    <a:pt x="138" y="268"/>
                  </a:cubicBezTo>
                  <a:cubicBezTo>
                    <a:pt x="192" y="199"/>
                    <a:pt x="199" y="107"/>
                    <a:pt x="154" y="39"/>
                  </a:cubicBezTo>
                  <a:cubicBezTo>
                    <a:pt x="141" y="12"/>
                    <a:pt x="120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39"/>
            <p:cNvSpPr/>
            <p:nvPr/>
          </p:nvSpPr>
          <p:spPr>
            <a:xfrm>
              <a:off x="2894550" y="4019750"/>
              <a:ext cx="5550" cy="5875"/>
            </a:xfrm>
            <a:custGeom>
              <a:avLst/>
              <a:gdLst/>
              <a:ahLst/>
              <a:cxnLst/>
              <a:rect l="l" t="t" r="r" b="b"/>
              <a:pathLst>
                <a:path w="222" h="235" extrusionOk="0">
                  <a:moveTo>
                    <a:pt x="112" y="0"/>
                  </a:moveTo>
                  <a:cubicBezTo>
                    <a:pt x="54" y="0"/>
                    <a:pt x="0" y="71"/>
                    <a:pt x="54" y="119"/>
                  </a:cubicBezTo>
                  <a:cubicBezTo>
                    <a:pt x="69" y="126"/>
                    <a:pt x="69" y="134"/>
                    <a:pt x="62" y="149"/>
                  </a:cubicBezTo>
                  <a:cubicBezTo>
                    <a:pt x="38" y="200"/>
                    <a:pt x="80" y="234"/>
                    <a:pt x="125" y="234"/>
                  </a:cubicBezTo>
                  <a:cubicBezTo>
                    <a:pt x="154" y="234"/>
                    <a:pt x="184" y="220"/>
                    <a:pt x="199" y="187"/>
                  </a:cubicBezTo>
                  <a:cubicBezTo>
                    <a:pt x="222" y="126"/>
                    <a:pt x="206" y="58"/>
                    <a:pt x="161" y="20"/>
                  </a:cubicBezTo>
                  <a:cubicBezTo>
                    <a:pt x="146" y="6"/>
                    <a:pt x="129" y="0"/>
                    <a:pt x="1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39"/>
            <p:cNvSpPr/>
            <p:nvPr/>
          </p:nvSpPr>
          <p:spPr>
            <a:xfrm>
              <a:off x="2867500" y="4028775"/>
              <a:ext cx="4600" cy="10950"/>
            </a:xfrm>
            <a:custGeom>
              <a:avLst/>
              <a:gdLst/>
              <a:ahLst/>
              <a:cxnLst/>
              <a:rect l="l" t="t" r="r" b="b"/>
              <a:pathLst>
                <a:path w="184" h="438" extrusionOk="0">
                  <a:moveTo>
                    <a:pt x="84" y="0"/>
                  </a:moveTo>
                  <a:cubicBezTo>
                    <a:pt x="57" y="0"/>
                    <a:pt x="30" y="17"/>
                    <a:pt x="23" y="55"/>
                  </a:cubicBezTo>
                  <a:cubicBezTo>
                    <a:pt x="0" y="169"/>
                    <a:pt x="46" y="268"/>
                    <a:pt x="38" y="375"/>
                  </a:cubicBezTo>
                  <a:cubicBezTo>
                    <a:pt x="42" y="417"/>
                    <a:pt x="75" y="438"/>
                    <a:pt x="108" y="438"/>
                  </a:cubicBezTo>
                  <a:cubicBezTo>
                    <a:pt x="141" y="438"/>
                    <a:pt x="176" y="417"/>
                    <a:pt x="183" y="375"/>
                  </a:cubicBezTo>
                  <a:cubicBezTo>
                    <a:pt x="183" y="283"/>
                    <a:pt x="138" y="184"/>
                    <a:pt x="153" y="93"/>
                  </a:cubicBezTo>
                  <a:cubicBezTo>
                    <a:pt x="166" y="35"/>
                    <a:pt x="124" y="0"/>
                    <a:pt x="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39"/>
            <p:cNvSpPr/>
            <p:nvPr/>
          </p:nvSpPr>
          <p:spPr>
            <a:xfrm>
              <a:off x="2869025" y="4016975"/>
              <a:ext cx="4750" cy="7175"/>
            </a:xfrm>
            <a:custGeom>
              <a:avLst/>
              <a:gdLst/>
              <a:ahLst/>
              <a:cxnLst/>
              <a:rect l="l" t="t" r="r" b="b"/>
              <a:pathLst>
                <a:path w="190" h="287" extrusionOk="0">
                  <a:moveTo>
                    <a:pt x="69" y="1"/>
                  </a:moveTo>
                  <a:cubicBezTo>
                    <a:pt x="35" y="1"/>
                    <a:pt x="0" y="24"/>
                    <a:pt x="0" y="70"/>
                  </a:cubicBezTo>
                  <a:cubicBezTo>
                    <a:pt x="0" y="123"/>
                    <a:pt x="16" y="184"/>
                    <a:pt x="38" y="237"/>
                  </a:cubicBezTo>
                  <a:cubicBezTo>
                    <a:pt x="48" y="271"/>
                    <a:pt x="76" y="286"/>
                    <a:pt x="104" y="286"/>
                  </a:cubicBezTo>
                  <a:cubicBezTo>
                    <a:pt x="146" y="286"/>
                    <a:pt x="189" y="254"/>
                    <a:pt x="176" y="199"/>
                  </a:cubicBezTo>
                  <a:cubicBezTo>
                    <a:pt x="153" y="161"/>
                    <a:pt x="145" y="115"/>
                    <a:pt x="138" y="70"/>
                  </a:cubicBezTo>
                  <a:cubicBezTo>
                    <a:pt x="138" y="24"/>
                    <a:pt x="103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39"/>
            <p:cNvSpPr/>
            <p:nvPr/>
          </p:nvSpPr>
          <p:spPr>
            <a:xfrm>
              <a:off x="2856025" y="4025050"/>
              <a:ext cx="7125" cy="9200"/>
            </a:xfrm>
            <a:custGeom>
              <a:avLst/>
              <a:gdLst/>
              <a:ahLst/>
              <a:cxnLst/>
              <a:rect l="l" t="t" r="r" b="b"/>
              <a:pathLst>
                <a:path w="285" h="368" extrusionOk="0">
                  <a:moveTo>
                    <a:pt x="93" y="0"/>
                  </a:moveTo>
                  <a:cubicBezTo>
                    <a:pt x="36" y="0"/>
                    <a:pt x="0" y="90"/>
                    <a:pt x="63" y="128"/>
                  </a:cubicBezTo>
                  <a:cubicBezTo>
                    <a:pt x="109" y="166"/>
                    <a:pt x="124" y="204"/>
                    <a:pt x="78" y="242"/>
                  </a:cubicBezTo>
                  <a:cubicBezTo>
                    <a:pt x="31" y="296"/>
                    <a:pt x="76" y="368"/>
                    <a:pt x="131" y="368"/>
                  </a:cubicBezTo>
                  <a:cubicBezTo>
                    <a:pt x="146" y="368"/>
                    <a:pt x="162" y="362"/>
                    <a:pt x="177" y="349"/>
                  </a:cubicBezTo>
                  <a:cubicBezTo>
                    <a:pt x="284" y="250"/>
                    <a:pt x="261" y="74"/>
                    <a:pt x="132" y="13"/>
                  </a:cubicBezTo>
                  <a:cubicBezTo>
                    <a:pt x="118" y="4"/>
                    <a:pt x="105" y="0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39"/>
            <p:cNvSpPr/>
            <p:nvPr/>
          </p:nvSpPr>
          <p:spPr>
            <a:xfrm>
              <a:off x="2834825" y="4019925"/>
              <a:ext cx="13650" cy="14025"/>
            </a:xfrm>
            <a:custGeom>
              <a:avLst/>
              <a:gdLst/>
              <a:ahLst/>
              <a:cxnLst/>
              <a:rect l="l" t="t" r="r" b="b"/>
              <a:pathLst>
                <a:path w="546" h="561" extrusionOk="0">
                  <a:moveTo>
                    <a:pt x="68" y="0"/>
                  </a:moveTo>
                  <a:cubicBezTo>
                    <a:pt x="33" y="0"/>
                    <a:pt x="0" y="21"/>
                    <a:pt x="4" y="66"/>
                  </a:cubicBezTo>
                  <a:cubicBezTo>
                    <a:pt x="11" y="226"/>
                    <a:pt x="70" y="561"/>
                    <a:pt x="268" y="561"/>
                  </a:cubicBezTo>
                  <a:cubicBezTo>
                    <a:pt x="297" y="561"/>
                    <a:pt x="328" y="554"/>
                    <a:pt x="362" y="538"/>
                  </a:cubicBezTo>
                  <a:cubicBezTo>
                    <a:pt x="370" y="531"/>
                    <a:pt x="385" y="516"/>
                    <a:pt x="393" y="500"/>
                  </a:cubicBezTo>
                  <a:cubicBezTo>
                    <a:pt x="408" y="528"/>
                    <a:pt x="431" y="539"/>
                    <a:pt x="453" y="539"/>
                  </a:cubicBezTo>
                  <a:cubicBezTo>
                    <a:pt x="500" y="539"/>
                    <a:pt x="546" y="491"/>
                    <a:pt x="515" y="439"/>
                  </a:cubicBezTo>
                  <a:cubicBezTo>
                    <a:pt x="477" y="378"/>
                    <a:pt x="454" y="317"/>
                    <a:pt x="423" y="256"/>
                  </a:cubicBezTo>
                  <a:cubicBezTo>
                    <a:pt x="406" y="229"/>
                    <a:pt x="381" y="218"/>
                    <a:pt x="358" y="218"/>
                  </a:cubicBezTo>
                  <a:cubicBezTo>
                    <a:pt x="308" y="218"/>
                    <a:pt x="263" y="266"/>
                    <a:pt x="294" y="317"/>
                  </a:cubicBezTo>
                  <a:cubicBezTo>
                    <a:pt x="309" y="348"/>
                    <a:pt x="324" y="378"/>
                    <a:pt x="339" y="409"/>
                  </a:cubicBezTo>
                  <a:cubicBezTo>
                    <a:pt x="332" y="405"/>
                    <a:pt x="324" y="403"/>
                    <a:pt x="317" y="403"/>
                  </a:cubicBezTo>
                  <a:cubicBezTo>
                    <a:pt x="309" y="403"/>
                    <a:pt x="301" y="405"/>
                    <a:pt x="294" y="409"/>
                  </a:cubicBezTo>
                  <a:cubicBezTo>
                    <a:pt x="287" y="412"/>
                    <a:pt x="280" y="413"/>
                    <a:pt x="273" y="413"/>
                  </a:cubicBezTo>
                  <a:cubicBezTo>
                    <a:pt x="182" y="413"/>
                    <a:pt x="148" y="130"/>
                    <a:pt x="141" y="66"/>
                  </a:cubicBezTo>
                  <a:cubicBezTo>
                    <a:pt x="141" y="23"/>
                    <a:pt x="104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39"/>
            <p:cNvSpPr/>
            <p:nvPr/>
          </p:nvSpPr>
          <p:spPr>
            <a:xfrm>
              <a:off x="2824375" y="4019050"/>
              <a:ext cx="6000" cy="8025"/>
            </a:xfrm>
            <a:custGeom>
              <a:avLst/>
              <a:gdLst/>
              <a:ahLst/>
              <a:cxnLst/>
              <a:rect l="l" t="t" r="r" b="b"/>
              <a:pathLst>
                <a:path w="240" h="321" extrusionOk="0">
                  <a:moveTo>
                    <a:pt x="93" y="0"/>
                  </a:moveTo>
                  <a:cubicBezTo>
                    <a:pt x="40" y="0"/>
                    <a:pt x="1" y="88"/>
                    <a:pt x="56" y="131"/>
                  </a:cubicBezTo>
                  <a:cubicBezTo>
                    <a:pt x="87" y="154"/>
                    <a:pt x="56" y="192"/>
                    <a:pt x="49" y="215"/>
                  </a:cubicBezTo>
                  <a:cubicBezTo>
                    <a:pt x="22" y="268"/>
                    <a:pt x="72" y="320"/>
                    <a:pt x="118" y="320"/>
                  </a:cubicBezTo>
                  <a:cubicBezTo>
                    <a:pt x="139" y="320"/>
                    <a:pt x="159" y="310"/>
                    <a:pt x="171" y="284"/>
                  </a:cubicBezTo>
                  <a:cubicBezTo>
                    <a:pt x="239" y="200"/>
                    <a:pt x="216" y="78"/>
                    <a:pt x="133" y="17"/>
                  </a:cubicBezTo>
                  <a:cubicBezTo>
                    <a:pt x="119" y="5"/>
                    <a:pt x="106" y="0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39"/>
            <p:cNvSpPr/>
            <p:nvPr/>
          </p:nvSpPr>
          <p:spPr>
            <a:xfrm>
              <a:off x="2817950" y="4025300"/>
              <a:ext cx="5575" cy="8350"/>
            </a:xfrm>
            <a:custGeom>
              <a:avLst/>
              <a:gdLst/>
              <a:ahLst/>
              <a:cxnLst/>
              <a:rect l="l" t="t" r="r" b="b"/>
              <a:pathLst>
                <a:path w="223" h="334" extrusionOk="0">
                  <a:moveTo>
                    <a:pt x="79" y="0"/>
                  </a:moveTo>
                  <a:cubicBezTo>
                    <a:pt x="43" y="0"/>
                    <a:pt x="8" y="23"/>
                    <a:pt x="8" y="72"/>
                  </a:cubicBezTo>
                  <a:cubicBezTo>
                    <a:pt x="1" y="148"/>
                    <a:pt x="24" y="232"/>
                    <a:pt x="62" y="301"/>
                  </a:cubicBezTo>
                  <a:cubicBezTo>
                    <a:pt x="76" y="324"/>
                    <a:pt x="98" y="334"/>
                    <a:pt x="120" y="334"/>
                  </a:cubicBezTo>
                  <a:cubicBezTo>
                    <a:pt x="171" y="334"/>
                    <a:pt x="223" y="285"/>
                    <a:pt x="191" y="232"/>
                  </a:cubicBezTo>
                  <a:cubicBezTo>
                    <a:pt x="161" y="186"/>
                    <a:pt x="146" y="125"/>
                    <a:pt x="153" y="72"/>
                  </a:cubicBezTo>
                  <a:cubicBezTo>
                    <a:pt x="153" y="25"/>
                    <a:pt x="116" y="0"/>
                    <a:pt x="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39"/>
            <p:cNvSpPr/>
            <p:nvPr/>
          </p:nvSpPr>
          <p:spPr>
            <a:xfrm>
              <a:off x="2829000" y="4029025"/>
              <a:ext cx="5750" cy="13675"/>
            </a:xfrm>
            <a:custGeom>
              <a:avLst/>
              <a:gdLst/>
              <a:ahLst/>
              <a:cxnLst/>
              <a:rect l="l" t="t" r="r" b="b"/>
              <a:pathLst>
                <a:path w="230" h="547" extrusionOk="0">
                  <a:moveTo>
                    <a:pt x="81" y="0"/>
                  </a:moveTo>
                  <a:cubicBezTo>
                    <a:pt x="53" y="0"/>
                    <a:pt x="25" y="16"/>
                    <a:pt x="16" y="52"/>
                  </a:cubicBezTo>
                  <a:cubicBezTo>
                    <a:pt x="1" y="121"/>
                    <a:pt x="8" y="190"/>
                    <a:pt x="31" y="251"/>
                  </a:cubicBezTo>
                  <a:cubicBezTo>
                    <a:pt x="54" y="304"/>
                    <a:pt x="100" y="380"/>
                    <a:pt x="69" y="434"/>
                  </a:cubicBezTo>
                  <a:cubicBezTo>
                    <a:pt x="38" y="492"/>
                    <a:pt x="87" y="546"/>
                    <a:pt x="135" y="546"/>
                  </a:cubicBezTo>
                  <a:cubicBezTo>
                    <a:pt x="156" y="546"/>
                    <a:pt x="177" y="535"/>
                    <a:pt x="191" y="510"/>
                  </a:cubicBezTo>
                  <a:cubicBezTo>
                    <a:pt x="222" y="449"/>
                    <a:pt x="229" y="373"/>
                    <a:pt x="207" y="304"/>
                  </a:cubicBezTo>
                  <a:cubicBezTo>
                    <a:pt x="184" y="235"/>
                    <a:pt x="130" y="167"/>
                    <a:pt x="153" y="91"/>
                  </a:cubicBezTo>
                  <a:cubicBezTo>
                    <a:pt x="167" y="36"/>
                    <a:pt x="123" y="0"/>
                    <a:pt x="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39"/>
            <p:cNvSpPr/>
            <p:nvPr/>
          </p:nvSpPr>
          <p:spPr>
            <a:xfrm>
              <a:off x="2819300" y="4014175"/>
              <a:ext cx="3625" cy="7475"/>
            </a:xfrm>
            <a:custGeom>
              <a:avLst/>
              <a:gdLst/>
              <a:ahLst/>
              <a:cxnLst/>
              <a:rect l="l" t="t" r="r" b="b"/>
              <a:pathLst>
                <a:path w="145" h="299" extrusionOk="0">
                  <a:moveTo>
                    <a:pt x="60" y="1"/>
                  </a:moveTo>
                  <a:cubicBezTo>
                    <a:pt x="41" y="1"/>
                    <a:pt x="22" y="12"/>
                    <a:pt x="15" y="37"/>
                  </a:cubicBezTo>
                  <a:cubicBezTo>
                    <a:pt x="0" y="121"/>
                    <a:pt x="15" y="204"/>
                    <a:pt x="61" y="281"/>
                  </a:cubicBezTo>
                  <a:cubicBezTo>
                    <a:pt x="67" y="292"/>
                    <a:pt x="80" y="299"/>
                    <a:pt x="93" y="299"/>
                  </a:cubicBezTo>
                  <a:cubicBezTo>
                    <a:pt x="98" y="299"/>
                    <a:pt x="103" y="298"/>
                    <a:pt x="107" y="296"/>
                  </a:cubicBezTo>
                  <a:cubicBezTo>
                    <a:pt x="122" y="296"/>
                    <a:pt x="137" y="281"/>
                    <a:pt x="145" y="265"/>
                  </a:cubicBezTo>
                  <a:cubicBezTo>
                    <a:pt x="145" y="258"/>
                    <a:pt x="145" y="258"/>
                    <a:pt x="145" y="250"/>
                  </a:cubicBezTo>
                  <a:cubicBezTo>
                    <a:pt x="145" y="243"/>
                    <a:pt x="145" y="243"/>
                    <a:pt x="145" y="235"/>
                  </a:cubicBezTo>
                  <a:cubicBezTo>
                    <a:pt x="114" y="182"/>
                    <a:pt x="99" y="121"/>
                    <a:pt x="107" y="60"/>
                  </a:cubicBezTo>
                  <a:cubicBezTo>
                    <a:pt x="116" y="24"/>
                    <a:pt x="88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39"/>
            <p:cNvSpPr/>
            <p:nvPr/>
          </p:nvSpPr>
          <p:spPr>
            <a:xfrm>
              <a:off x="2810650" y="4014375"/>
              <a:ext cx="9125" cy="7625"/>
            </a:xfrm>
            <a:custGeom>
              <a:avLst/>
              <a:gdLst/>
              <a:ahLst/>
              <a:cxnLst/>
              <a:rect l="l" t="t" r="r" b="b"/>
              <a:pathLst>
                <a:path w="365" h="305" extrusionOk="0">
                  <a:moveTo>
                    <a:pt x="59" y="1"/>
                  </a:moveTo>
                  <a:cubicBezTo>
                    <a:pt x="29" y="1"/>
                    <a:pt x="0" y="30"/>
                    <a:pt x="11" y="67"/>
                  </a:cubicBezTo>
                  <a:cubicBezTo>
                    <a:pt x="49" y="113"/>
                    <a:pt x="64" y="181"/>
                    <a:pt x="49" y="242"/>
                  </a:cubicBezTo>
                  <a:cubicBezTo>
                    <a:pt x="49" y="265"/>
                    <a:pt x="57" y="288"/>
                    <a:pt x="79" y="295"/>
                  </a:cubicBezTo>
                  <a:cubicBezTo>
                    <a:pt x="118" y="303"/>
                    <a:pt x="156" y="303"/>
                    <a:pt x="201" y="303"/>
                  </a:cubicBezTo>
                  <a:lnTo>
                    <a:pt x="285" y="303"/>
                  </a:lnTo>
                  <a:cubicBezTo>
                    <a:pt x="289" y="304"/>
                    <a:pt x="293" y="305"/>
                    <a:pt x="297" y="305"/>
                  </a:cubicBezTo>
                  <a:cubicBezTo>
                    <a:pt x="343" y="305"/>
                    <a:pt x="364" y="226"/>
                    <a:pt x="308" y="212"/>
                  </a:cubicBezTo>
                  <a:cubicBezTo>
                    <a:pt x="281" y="208"/>
                    <a:pt x="255" y="206"/>
                    <a:pt x="228" y="206"/>
                  </a:cubicBezTo>
                  <a:cubicBezTo>
                    <a:pt x="201" y="206"/>
                    <a:pt x="175" y="208"/>
                    <a:pt x="148" y="212"/>
                  </a:cubicBezTo>
                  <a:cubicBezTo>
                    <a:pt x="148" y="143"/>
                    <a:pt x="133" y="74"/>
                    <a:pt x="95" y="21"/>
                  </a:cubicBezTo>
                  <a:cubicBezTo>
                    <a:pt x="85" y="7"/>
                    <a:pt x="72" y="1"/>
                    <a:pt x="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39"/>
            <p:cNvSpPr/>
            <p:nvPr/>
          </p:nvSpPr>
          <p:spPr>
            <a:xfrm>
              <a:off x="2797200" y="4016675"/>
              <a:ext cx="5925" cy="6425"/>
            </a:xfrm>
            <a:custGeom>
              <a:avLst/>
              <a:gdLst/>
              <a:ahLst/>
              <a:cxnLst/>
              <a:rect l="l" t="t" r="r" b="b"/>
              <a:pathLst>
                <a:path w="237" h="257" extrusionOk="0">
                  <a:moveTo>
                    <a:pt x="56" y="1"/>
                  </a:moveTo>
                  <a:cubicBezTo>
                    <a:pt x="38" y="1"/>
                    <a:pt x="21" y="11"/>
                    <a:pt x="15" y="36"/>
                  </a:cubicBezTo>
                  <a:cubicBezTo>
                    <a:pt x="0" y="89"/>
                    <a:pt x="23" y="158"/>
                    <a:pt x="76" y="188"/>
                  </a:cubicBezTo>
                  <a:cubicBezTo>
                    <a:pt x="76" y="188"/>
                    <a:pt x="76" y="196"/>
                    <a:pt x="69" y="196"/>
                  </a:cubicBezTo>
                  <a:cubicBezTo>
                    <a:pt x="55" y="233"/>
                    <a:pt x="86" y="256"/>
                    <a:pt x="118" y="256"/>
                  </a:cubicBezTo>
                  <a:cubicBezTo>
                    <a:pt x="139" y="256"/>
                    <a:pt x="159" y="247"/>
                    <a:pt x="168" y="226"/>
                  </a:cubicBezTo>
                  <a:cubicBezTo>
                    <a:pt x="172" y="228"/>
                    <a:pt x="176" y="228"/>
                    <a:pt x="180" y="228"/>
                  </a:cubicBezTo>
                  <a:cubicBezTo>
                    <a:pt x="200" y="228"/>
                    <a:pt x="221" y="213"/>
                    <a:pt x="221" y="188"/>
                  </a:cubicBezTo>
                  <a:cubicBezTo>
                    <a:pt x="236" y="165"/>
                    <a:pt x="221" y="135"/>
                    <a:pt x="191" y="135"/>
                  </a:cubicBezTo>
                  <a:cubicBezTo>
                    <a:pt x="153" y="120"/>
                    <a:pt x="99" y="112"/>
                    <a:pt x="114" y="59"/>
                  </a:cubicBezTo>
                  <a:cubicBezTo>
                    <a:pt x="124" y="30"/>
                    <a:pt x="88" y="1"/>
                    <a:pt x="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39"/>
            <p:cNvSpPr/>
            <p:nvPr/>
          </p:nvSpPr>
          <p:spPr>
            <a:xfrm>
              <a:off x="2781175" y="4015725"/>
              <a:ext cx="3475" cy="6300"/>
            </a:xfrm>
            <a:custGeom>
              <a:avLst/>
              <a:gdLst/>
              <a:ahLst/>
              <a:cxnLst/>
              <a:rect l="l" t="t" r="r" b="b"/>
              <a:pathLst>
                <a:path w="139" h="252" extrusionOk="0">
                  <a:moveTo>
                    <a:pt x="65" y="1"/>
                  </a:moveTo>
                  <a:cubicBezTo>
                    <a:pt x="35" y="1"/>
                    <a:pt x="1" y="37"/>
                    <a:pt x="16" y="74"/>
                  </a:cubicBezTo>
                  <a:cubicBezTo>
                    <a:pt x="31" y="112"/>
                    <a:pt x="31" y="150"/>
                    <a:pt x="16" y="188"/>
                  </a:cubicBezTo>
                  <a:cubicBezTo>
                    <a:pt x="7" y="226"/>
                    <a:pt x="38" y="252"/>
                    <a:pt x="69" y="252"/>
                  </a:cubicBezTo>
                  <a:cubicBezTo>
                    <a:pt x="88" y="252"/>
                    <a:pt x="106" y="242"/>
                    <a:pt x="115" y="219"/>
                  </a:cubicBezTo>
                  <a:cubicBezTo>
                    <a:pt x="138" y="150"/>
                    <a:pt x="130" y="81"/>
                    <a:pt x="100" y="28"/>
                  </a:cubicBezTo>
                  <a:cubicBezTo>
                    <a:pt x="93" y="9"/>
                    <a:pt x="79" y="1"/>
                    <a:pt x="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39"/>
            <p:cNvSpPr/>
            <p:nvPr/>
          </p:nvSpPr>
          <p:spPr>
            <a:xfrm>
              <a:off x="3020275" y="4034425"/>
              <a:ext cx="3875" cy="4975"/>
            </a:xfrm>
            <a:custGeom>
              <a:avLst/>
              <a:gdLst/>
              <a:ahLst/>
              <a:cxnLst/>
              <a:rect l="l" t="t" r="r" b="b"/>
              <a:pathLst>
                <a:path w="155" h="199" extrusionOk="0">
                  <a:moveTo>
                    <a:pt x="59" y="0"/>
                  </a:moveTo>
                  <a:cubicBezTo>
                    <a:pt x="13" y="0"/>
                    <a:pt x="1" y="76"/>
                    <a:pt x="55" y="103"/>
                  </a:cubicBezTo>
                  <a:cubicBezTo>
                    <a:pt x="47" y="118"/>
                    <a:pt x="40" y="134"/>
                    <a:pt x="40" y="149"/>
                  </a:cubicBezTo>
                  <a:cubicBezTo>
                    <a:pt x="35" y="181"/>
                    <a:pt x="60" y="199"/>
                    <a:pt x="86" y="199"/>
                  </a:cubicBezTo>
                  <a:cubicBezTo>
                    <a:pt x="104" y="199"/>
                    <a:pt x="122" y="190"/>
                    <a:pt x="131" y="172"/>
                  </a:cubicBezTo>
                  <a:cubicBezTo>
                    <a:pt x="154" y="103"/>
                    <a:pt x="154" y="35"/>
                    <a:pt x="78" y="4"/>
                  </a:cubicBezTo>
                  <a:cubicBezTo>
                    <a:pt x="71" y="2"/>
                    <a:pt x="65" y="0"/>
                    <a:pt x="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39"/>
            <p:cNvSpPr/>
            <p:nvPr/>
          </p:nvSpPr>
          <p:spPr>
            <a:xfrm>
              <a:off x="2879850" y="4012325"/>
              <a:ext cx="4825" cy="5400"/>
            </a:xfrm>
            <a:custGeom>
              <a:avLst/>
              <a:gdLst/>
              <a:ahLst/>
              <a:cxnLst/>
              <a:rect l="l" t="t" r="r" b="b"/>
              <a:pathLst>
                <a:path w="193" h="216" extrusionOk="0">
                  <a:moveTo>
                    <a:pt x="67" y="0"/>
                  </a:moveTo>
                  <a:cubicBezTo>
                    <a:pt x="19" y="0"/>
                    <a:pt x="1" y="75"/>
                    <a:pt x="55" y="95"/>
                  </a:cubicBezTo>
                  <a:cubicBezTo>
                    <a:pt x="78" y="111"/>
                    <a:pt x="93" y="134"/>
                    <a:pt x="93" y="156"/>
                  </a:cubicBezTo>
                  <a:cubicBezTo>
                    <a:pt x="80" y="192"/>
                    <a:pt x="109" y="215"/>
                    <a:pt x="136" y="215"/>
                  </a:cubicBezTo>
                  <a:cubicBezTo>
                    <a:pt x="155" y="215"/>
                    <a:pt x="174" y="204"/>
                    <a:pt x="177" y="179"/>
                  </a:cubicBezTo>
                  <a:cubicBezTo>
                    <a:pt x="192" y="111"/>
                    <a:pt x="154" y="35"/>
                    <a:pt x="86" y="4"/>
                  </a:cubicBezTo>
                  <a:cubicBezTo>
                    <a:pt x="79" y="2"/>
                    <a:pt x="7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39"/>
            <p:cNvSpPr/>
            <p:nvPr/>
          </p:nvSpPr>
          <p:spPr>
            <a:xfrm>
              <a:off x="2866650" y="4011250"/>
              <a:ext cx="3875" cy="3775"/>
            </a:xfrm>
            <a:custGeom>
              <a:avLst/>
              <a:gdLst/>
              <a:ahLst/>
              <a:cxnLst/>
              <a:rect l="l" t="t" r="r" b="b"/>
              <a:pathLst>
                <a:path w="155" h="151" extrusionOk="0">
                  <a:moveTo>
                    <a:pt x="63" y="1"/>
                  </a:moveTo>
                  <a:cubicBezTo>
                    <a:pt x="32" y="1"/>
                    <a:pt x="1" y="30"/>
                    <a:pt x="12" y="62"/>
                  </a:cubicBezTo>
                  <a:lnTo>
                    <a:pt x="50" y="123"/>
                  </a:lnTo>
                  <a:cubicBezTo>
                    <a:pt x="59" y="143"/>
                    <a:pt x="74" y="150"/>
                    <a:pt x="89" y="150"/>
                  </a:cubicBezTo>
                  <a:cubicBezTo>
                    <a:pt x="122" y="150"/>
                    <a:pt x="154" y="114"/>
                    <a:pt x="133" y="78"/>
                  </a:cubicBezTo>
                  <a:lnTo>
                    <a:pt x="95" y="17"/>
                  </a:lnTo>
                  <a:cubicBezTo>
                    <a:pt x="87" y="6"/>
                    <a:pt x="75" y="1"/>
                    <a:pt x="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39"/>
            <p:cNvSpPr/>
            <p:nvPr/>
          </p:nvSpPr>
          <p:spPr>
            <a:xfrm>
              <a:off x="2852950" y="4009700"/>
              <a:ext cx="6425" cy="4725"/>
            </a:xfrm>
            <a:custGeom>
              <a:avLst/>
              <a:gdLst/>
              <a:ahLst/>
              <a:cxnLst/>
              <a:rect l="l" t="t" r="r" b="b"/>
              <a:pathLst>
                <a:path w="257" h="189" extrusionOk="0">
                  <a:moveTo>
                    <a:pt x="69" y="1"/>
                  </a:moveTo>
                  <a:cubicBezTo>
                    <a:pt x="28" y="1"/>
                    <a:pt x="0" y="80"/>
                    <a:pt x="56" y="101"/>
                  </a:cubicBezTo>
                  <a:cubicBezTo>
                    <a:pt x="110" y="124"/>
                    <a:pt x="133" y="170"/>
                    <a:pt x="178" y="185"/>
                  </a:cubicBezTo>
                  <a:cubicBezTo>
                    <a:pt x="184" y="188"/>
                    <a:pt x="190" y="189"/>
                    <a:pt x="195" y="189"/>
                  </a:cubicBezTo>
                  <a:cubicBezTo>
                    <a:pt x="237" y="189"/>
                    <a:pt x="256" y="114"/>
                    <a:pt x="209" y="94"/>
                  </a:cubicBezTo>
                  <a:cubicBezTo>
                    <a:pt x="156" y="71"/>
                    <a:pt x="125" y="25"/>
                    <a:pt x="79" y="2"/>
                  </a:cubicBezTo>
                  <a:cubicBezTo>
                    <a:pt x="76" y="1"/>
                    <a:pt x="72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39"/>
            <p:cNvSpPr/>
            <p:nvPr/>
          </p:nvSpPr>
          <p:spPr>
            <a:xfrm>
              <a:off x="2844025" y="4009850"/>
              <a:ext cx="5575" cy="4325"/>
            </a:xfrm>
            <a:custGeom>
              <a:avLst/>
              <a:gdLst/>
              <a:ahLst/>
              <a:cxnLst/>
              <a:rect l="l" t="t" r="r" b="b"/>
              <a:pathLst>
                <a:path w="223" h="173" extrusionOk="0">
                  <a:moveTo>
                    <a:pt x="66" y="1"/>
                  </a:moveTo>
                  <a:cubicBezTo>
                    <a:pt x="13" y="1"/>
                    <a:pt x="1" y="82"/>
                    <a:pt x="55" y="95"/>
                  </a:cubicBezTo>
                  <a:lnTo>
                    <a:pt x="101" y="111"/>
                  </a:lnTo>
                  <a:cubicBezTo>
                    <a:pt x="92" y="147"/>
                    <a:pt x="124" y="173"/>
                    <a:pt x="154" y="173"/>
                  </a:cubicBezTo>
                  <a:cubicBezTo>
                    <a:pt x="174" y="173"/>
                    <a:pt x="194" y="161"/>
                    <a:pt x="200" y="134"/>
                  </a:cubicBezTo>
                  <a:lnTo>
                    <a:pt x="215" y="88"/>
                  </a:lnTo>
                  <a:cubicBezTo>
                    <a:pt x="223" y="65"/>
                    <a:pt x="208" y="34"/>
                    <a:pt x="177" y="27"/>
                  </a:cubicBezTo>
                  <a:lnTo>
                    <a:pt x="86" y="4"/>
                  </a:lnTo>
                  <a:cubicBezTo>
                    <a:pt x="79" y="2"/>
                    <a:pt x="7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39"/>
            <p:cNvSpPr/>
            <p:nvPr/>
          </p:nvSpPr>
          <p:spPr>
            <a:xfrm>
              <a:off x="2830775" y="4008575"/>
              <a:ext cx="6025" cy="5600"/>
            </a:xfrm>
            <a:custGeom>
              <a:avLst/>
              <a:gdLst/>
              <a:ahLst/>
              <a:cxnLst/>
              <a:rect l="l" t="t" r="r" b="b"/>
              <a:pathLst>
                <a:path w="241" h="224" extrusionOk="0">
                  <a:moveTo>
                    <a:pt x="66" y="1"/>
                  </a:moveTo>
                  <a:cubicBezTo>
                    <a:pt x="33" y="1"/>
                    <a:pt x="0" y="34"/>
                    <a:pt x="21" y="70"/>
                  </a:cubicBezTo>
                  <a:cubicBezTo>
                    <a:pt x="52" y="124"/>
                    <a:pt x="105" y="154"/>
                    <a:pt x="136" y="200"/>
                  </a:cubicBezTo>
                  <a:cubicBezTo>
                    <a:pt x="145" y="217"/>
                    <a:pt x="160" y="224"/>
                    <a:pt x="175" y="224"/>
                  </a:cubicBezTo>
                  <a:cubicBezTo>
                    <a:pt x="208" y="224"/>
                    <a:pt x="240" y="191"/>
                    <a:pt x="219" y="154"/>
                  </a:cubicBezTo>
                  <a:cubicBezTo>
                    <a:pt x="189" y="108"/>
                    <a:pt x="136" y="70"/>
                    <a:pt x="105" y="24"/>
                  </a:cubicBezTo>
                  <a:cubicBezTo>
                    <a:pt x="96" y="8"/>
                    <a:pt x="81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39"/>
            <p:cNvSpPr/>
            <p:nvPr/>
          </p:nvSpPr>
          <p:spPr>
            <a:xfrm>
              <a:off x="2818475" y="4007550"/>
              <a:ext cx="5600" cy="5700"/>
            </a:xfrm>
            <a:custGeom>
              <a:avLst/>
              <a:gdLst/>
              <a:ahLst/>
              <a:cxnLst/>
              <a:rect l="l" t="t" r="r" b="b"/>
              <a:pathLst>
                <a:path w="224" h="228" extrusionOk="0">
                  <a:moveTo>
                    <a:pt x="60" y="1"/>
                  </a:moveTo>
                  <a:cubicBezTo>
                    <a:pt x="14" y="1"/>
                    <a:pt x="1" y="76"/>
                    <a:pt x="48" y="96"/>
                  </a:cubicBezTo>
                  <a:cubicBezTo>
                    <a:pt x="71" y="104"/>
                    <a:pt x="132" y="149"/>
                    <a:pt x="132" y="172"/>
                  </a:cubicBezTo>
                  <a:cubicBezTo>
                    <a:pt x="125" y="195"/>
                    <a:pt x="140" y="226"/>
                    <a:pt x="170" y="226"/>
                  </a:cubicBezTo>
                  <a:cubicBezTo>
                    <a:pt x="174" y="227"/>
                    <a:pt x="179" y="228"/>
                    <a:pt x="183" y="228"/>
                  </a:cubicBezTo>
                  <a:cubicBezTo>
                    <a:pt x="203" y="228"/>
                    <a:pt x="224" y="214"/>
                    <a:pt x="224" y="195"/>
                  </a:cubicBezTo>
                  <a:cubicBezTo>
                    <a:pt x="224" y="187"/>
                    <a:pt x="224" y="180"/>
                    <a:pt x="224" y="172"/>
                  </a:cubicBezTo>
                  <a:cubicBezTo>
                    <a:pt x="216" y="88"/>
                    <a:pt x="155" y="27"/>
                    <a:pt x="79" y="5"/>
                  </a:cubicBezTo>
                  <a:cubicBezTo>
                    <a:pt x="72" y="2"/>
                    <a:pt x="66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39"/>
            <p:cNvSpPr/>
            <p:nvPr/>
          </p:nvSpPr>
          <p:spPr>
            <a:xfrm>
              <a:off x="2811550" y="4009450"/>
              <a:ext cx="10625" cy="4875"/>
            </a:xfrm>
            <a:custGeom>
              <a:avLst/>
              <a:gdLst/>
              <a:ahLst/>
              <a:cxnLst/>
              <a:rect l="l" t="t" r="r" b="b"/>
              <a:pathLst>
                <a:path w="425" h="195" extrusionOk="0">
                  <a:moveTo>
                    <a:pt x="72" y="0"/>
                  </a:moveTo>
                  <a:cubicBezTo>
                    <a:pt x="34" y="0"/>
                    <a:pt x="0" y="45"/>
                    <a:pt x="36" y="81"/>
                  </a:cubicBezTo>
                  <a:cubicBezTo>
                    <a:pt x="105" y="145"/>
                    <a:pt x="178" y="194"/>
                    <a:pt x="261" y="194"/>
                  </a:cubicBezTo>
                  <a:cubicBezTo>
                    <a:pt x="296" y="194"/>
                    <a:pt x="332" y="185"/>
                    <a:pt x="371" y="165"/>
                  </a:cubicBezTo>
                  <a:cubicBezTo>
                    <a:pt x="425" y="145"/>
                    <a:pt x="390" y="77"/>
                    <a:pt x="344" y="77"/>
                  </a:cubicBezTo>
                  <a:cubicBezTo>
                    <a:pt x="338" y="77"/>
                    <a:pt x="332" y="78"/>
                    <a:pt x="325" y="81"/>
                  </a:cubicBezTo>
                  <a:cubicBezTo>
                    <a:pt x="301" y="93"/>
                    <a:pt x="279" y="98"/>
                    <a:pt x="259" y="98"/>
                  </a:cubicBezTo>
                  <a:cubicBezTo>
                    <a:pt x="201" y="98"/>
                    <a:pt x="155" y="57"/>
                    <a:pt x="104" y="12"/>
                  </a:cubicBezTo>
                  <a:cubicBezTo>
                    <a:pt x="94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39"/>
            <p:cNvSpPr/>
            <p:nvPr/>
          </p:nvSpPr>
          <p:spPr>
            <a:xfrm>
              <a:off x="2804125" y="4009775"/>
              <a:ext cx="5100" cy="5100"/>
            </a:xfrm>
            <a:custGeom>
              <a:avLst/>
              <a:gdLst/>
              <a:ahLst/>
              <a:cxnLst/>
              <a:rect l="l" t="t" r="r" b="b"/>
              <a:pathLst>
                <a:path w="204" h="204" extrusionOk="0">
                  <a:moveTo>
                    <a:pt x="71" y="0"/>
                  </a:moveTo>
                  <a:cubicBezTo>
                    <a:pt x="35" y="0"/>
                    <a:pt x="1" y="38"/>
                    <a:pt x="28" y="76"/>
                  </a:cubicBezTo>
                  <a:cubicBezTo>
                    <a:pt x="36" y="91"/>
                    <a:pt x="58" y="114"/>
                    <a:pt x="74" y="121"/>
                  </a:cubicBezTo>
                  <a:cubicBezTo>
                    <a:pt x="81" y="129"/>
                    <a:pt x="89" y="129"/>
                    <a:pt x="89" y="137"/>
                  </a:cubicBezTo>
                  <a:cubicBezTo>
                    <a:pt x="89" y="137"/>
                    <a:pt x="89" y="144"/>
                    <a:pt x="89" y="152"/>
                  </a:cubicBezTo>
                  <a:cubicBezTo>
                    <a:pt x="89" y="185"/>
                    <a:pt x="115" y="203"/>
                    <a:pt x="141" y="203"/>
                  </a:cubicBezTo>
                  <a:cubicBezTo>
                    <a:pt x="157" y="203"/>
                    <a:pt x="172" y="197"/>
                    <a:pt x="180" y="182"/>
                  </a:cubicBezTo>
                  <a:lnTo>
                    <a:pt x="196" y="137"/>
                  </a:lnTo>
                  <a:cubicBezTo>
                    <a:pt x="203" y="114"/>
                    <a:pt x="196" y="91"/>
                    <a:pt x="173" y="83"/>
                  </a:cubicBezTo>
                  <a:cubicBezTo>
                    <a:pt x="173" y="76"/>
                    <a:pt x="173" y="76"/>
                    <a:pt x="173" y="76"/>
                  </a:cubicBezTo>
                  <a:cubicBezTo>
                    <a:pt x="150" y="53"/>
                    <a:pt x="127" y="45"/>
                    <a:pt x="112" y="22"/>
                  </a:cubicBezTo>
                  <a:cubicBezTo>
                    <a:pt x="101" y="7"/>
                    <a:pt x="86" y="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39"/>
            <p:cNvSpPr/>
            <p:nvPr/>
          </p:nvSpPr>
          <p:spPr>
            <a:xfrm>
              <a:off x="2784150" y="4010075"/>
              <a:ext cx="14400" cy="5600"/>
            </a:xfrm>
            <a:custGeom>
              <a:avLst/>
              <a:gdLst/>
              <a:ahLst/>
              <a:cxnLst/>
              <a:rect l="l" t="t" r="r" b="b"/>
              <a:pathLst>
                <a:path w="576" h="224" extrusionOk="0">
                  <a:moveTo>
                    <a:pt x="350" y="0"/>
                  </a:moveTo>
                  <a:cubicBezTo>
                    <a:pt x="322" y="0"/>
                    <a:pt x="297" y="30"/>
                    <a:pt x="316" y="64"/>
                  </a:cubicBezTo>
                  <a:cubicBezTo>
                    <a:pt x="324" y="79"/>
                    <a:pt x="332" y="94"/>
                    <a:pt x="347" y="109"/>
                  </a:cubicBezTo>
                  <a:cubicBezTo>
                    <a:pt x="295" y="119"/>
                    <a:pt x="240" y="125"/>
                    <a:pt x="184" y="125"/>
                  </a:cubicBezTo>
                  <a:cubicBezTo>
                    <a:pt x="150" y="125"/>
                    <a:pt x="115" y="123"/>
                    <a:pt x="80" y="117"/>
                  </a:cubicBezTo>
                  <a:cubicBezTo>
                    <a:pt x="75" y="116"/>
                    <a:pt x="71" y="115"/>
                    <a:pt x="67" y="115"/>
                  </a:cubicBezTo>
                  <a:cubicBezTo>
                    <a:pt x="16" y="115"/>
                    <a:pt x="1" y="195"/>
                    <a:pt x="57" y="216"/>
                  </a:cubicBezTo>
                  <a:cubicBezTo>
                    <a:pt x="95" y="221"/>
                    <a:pt x="134" y="224"/>
                    <a:pt x="173" y="224"/>
                  </a:cubicBezTo>
                  <a:cubicBezTo>
                    <a:pt x="244" y="224"/>
                    <a:pt x="316" y="216"/>
                    <a:pt x="385" y="201"/>
                  </a:cubicBezTo>
                  <a:cubicBezTo>
                    <a:pt x="408" y="193"/>
                    <a:pt x="423" y="178"/>
                    <a:pt x="423" y="155"/>
                  </a:cubicBezTo>
                  <a:cubicBezTo>
                    <a:pt x="453" y="170"/>
                    <a:pt x="484" y="185"/>
                    <a:pt x="514" y="193"/>
                  </a:cubicBezTo>
                  <a:lnTo>
                    <a:pt x="545" y="193"/>
                  </a:lnTo>
                  <a:cubicBezTo>
                    <a:pt x="568" y="178"/>
                    <a:pt x="575" y="155"/>
                    <a:pt x="568" y="132"/>
                  </a:cubicBezTo>
                  <a:cubicBezTo>
                    <a:pt x="560" y="125"/>
                    <a:pt x="553" y="117"/>
                    <a:pt x="537" y="109"/>
                  </a:cubicBezTo>
                  <a:cubicBezTo>
                    <a:pt x="484" y="102"/>
                    <a:pt x="431" y="79"/>
                    <a:pt x="393" y="41"/>
                  </a:cubicBezTo>
                  <a:cubicBezTo>
                    <a:pt x="384" y="12"/>
                    <a:pt x="366" y="0"/>
                    <a:pt x="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39"/>
            <p:cNvSpPr/>
            <p:nvPr/>
          </p:nvSpPr>
          <p:spPr>
            <a:xfrm>
              <a:off x="2775425" y="4014100"/>
              <a:ext cx="2975" cy="2475"/>
            </a:xfrm>
            <a:custGeom>
              <a:avLst/>
              <a:gdLst/>
              <a:ahLst/>
              <a:cxnLst/>
              <a:rect l="l" t="t" r="r" b="b"/>
              <a:pathLst>
                <a:path w="119" h="99" extrusionOk="0">
                  <a:moveTo>
                    <a:pt x="56" y="1"/>
                  </a:moveTo>
                  <a:cubicBezTo>
                    <a:pt x="36" y="1"/>
                    <a:pt x="16" y="12"/>
                    <a:pt x="10" y="40"/>
                  </a:cubicBezTo>
                  <a:cubicBezTo>
                    <a:pt x="1" y="76"/>
                    <a:pt x="29" y="98"/>
                    <a:pt x="58" y="98"/>
                  </a:cubicBezTo>
                  <a:cubicBezTo>
                    <a:pt x="79" y="98"/>
                    <a:pt x="100" y="88"/>
                    <a:pt x="109" y="63"/>
                  </a:cubicBezTo>
                  <a:cubicBezTo>
                    <a:pt x="118" y="26"/>
                    <a:pt x="86" y="1"/>
                    <a:pt x="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39"/>
            <p:cNvSpPr/>
            <p:nvPr/>
          </p:nvSpPr>
          <p:spPr>
            <a:xfrm>
              <a:off x="2999100" y="4050375"/>
              <a:ext cx="6750" cy="21950"/>
            </a:xfrm>
            <a:custGeom>
              <a:avLst/>
              <a:gdLst/>
              <a:ahLst/>
              <a:cxnLst/>
              <a:rect l="l" t="t" r="r" b="b"/>
              <a:pathLst>
                <a:path w="270" h="878" extrusionOk="0">
                  <a:moveTo>
                    <a:pt x="128" y="1"/>
                  </a:moveTo>
                  <a:cubicBezTo>
                    <a:pt x="99" y="1"/>
                    <a:pt x="73" y="24"/>
                    <a:pt x="87" y="60"/>
                  </a:cubicBezTo>
                  <a:cubicBezTo>
                    <a:pt x="170" y="311"/>
                    <a:pt x="87" y="570"/>
                    <a:pt x="10" y="814"/>
                  </a:cubicBezTo>
                  <a:cubicBezTo>
                    <a:pt x="1" y="852"/>
                    <a:pt x="35" y="878"/>
                    <a:pt x="66" y="878"/>
                  </a:cubicBezTo>
                  <a:cubicBezTo>
                    <a:pt x="86" y="878"/>
                    <a:pt x="104" y="868"/>
                    <a:pt x="109" y="845"/>
                  </a:cubicBezTo>
                  <a:cubicBezTo>
                    <a:pt x="178" y="586"/>
                    <a:pt x="269" y="304"/>
                    <a:pt x="178" y="37"/>
                  </a:cubicBezTo>
                  <a:cubicBezTo>
                    <a:pt x="169" y="12"/>
                    <a:pt x="14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39"/>
            <p:cNvSpPr/>
            <p:nvPr/>
          </p:nvSpPr>
          <p:spPr>
            <a:xfrm>
              <a:off x="2973425" y="4105775"/>
              <a:ext cx="4500" cy="32175"/>
            </a:xfrm>
            <a:custGeom>
              <a:avLst/>
              <a:gdLst/>
              <a:ahLst/>
              <a:cxnLst/>
              <a:rect l="l" t="t" r="r" b="b"/>
              <a:pathLst>
                <a:path w="180" h="1287" extrusionOk="0">
                  <a:moveTo>
                    <a:pt x="132" y="1"/>
                  </a:moveTo>
                  <a:cubicBezTo>
                    <a:pt x="108" y="1"/>
                    <a:pt x="81" y="16"/>
                    <a:pt x="77" y="46"/>
                  </a:cubicBezTo>
                  <a:cubicBezTo>
                    <a:pt x="62" y="244"/>
                    <a:pt x="24" y="435"/>
                    <a:pt x="16" y="633"/>
                  </a:cubicBezTo>
                  <a:cubicBezTo>
                    <a:pt x="1" y="824"/>
                    <a:pt x="85" y="1022"/>
                    <a:pt x="39" y="1228"/>
                  </a:cubicBezTo>
                  <a:cubicBezTo>
                    <a:pt x="34" y="1264"/>
                    <a:pt x="65" y="1286"/>
                    <a:pt x="93" y="1286"/>
                  </a:cubicBezTo>
                  <a:cubicBezTo>
                    <a:pt x="113" y="1286"/>
                    <a:pt x="132" y="1275"/>
                    <a:pt x="138" y="1250"/>
                  </a:cubicBezTo>
                  <a:cubicBezTo>
                    <a:pt x="169" y="1060"/>
                    <a:pt x="130" y="892"/>
                    <a:pt x="115" y="702"/>
                  </a:cubicBezTo>
                  <a:cubicBezTo>
                    <a:pt x="92" y="488"/>
                    <a:pt x="161" y="260"/>
                    <a:pt x="176" y="46"/>
                  </a:cubicBezTo>
                  <a:cubicBezTo>
                    <a:pt x="180" y="16"/>
                    <a:pt x="157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39"/>
            <p:cNvSpPr/>
            <p:nvPr/>
          </p:nvSpPr>
          <p:spPr>
            <a:xfrm>
              <a:off x="2903550" y="4080800"/>
              <a:ext cx="14075" cy="58550"/>
            </a:xfrm>
            <a:custGeom>
              <a:avLst/>
              <a:gdLst/>
              <a:ahLst/>
              <a:cxnLst/>
              <a:rect l="l" t="t" r="r" b="b"/>
              <a:pathLst>
                <a:path w="563" h="2342" extrusionOk="0">
                  <a:moveTo>
                    <a:pt x="450" y="0"/>
                  </a:moveTo>
                  <a:cubicBezTo>
                    <a:pt x="415" y="0"/>
                    <a:pt x="382" y="33"/>
                    <a:pt x="403" y="70"/>
                  </a:cubicBezTo>
                  <a:cubicBezTo>
                    <a:pt x="471" y="161"/>
                    <a:pt x="342" y="428"/>
                    <a:pt x="319" y="527"/>
                  </a:cubicBezTo>
                  <a:cubicBezTo>
                    <a:pt x="288" y="672"/>
                    <a:pt x="281" y="824"/>
                    <a:pt x="288" y="969"/>
                  </a:cubicBezTo>
                  <a:cubicBezTo>
                    <a:pt x="319" y="1419"/>
                    <a:pt x="227" y="1868"/>
                    <a:pt x="22" y="2265"/>
                  </a:cubicBezTo>
                  <a:cubicBezTo>
                    <a:pt x="1" y="2307"/>
                    <a:pt x="34" y="2342"/>
                    <a:pt x="67" y="2342"/>
                  </a:cubicBezTo>
                  <a:cubicBezTo>
                    <a:pt x="81" y="2342"/>
                    <a:pt x="96" y="2335"/>
                    <a:pt x="106" y="2318"/>
                  </a:cubicBezTo>
                  <a:cubicBezTo>
                    <a:pt x="319" y="1929"/>
                    <a:pt x="418" y="1487"/>
                    <a:pt x="388" y="1045"/>
                  </a:cubicBezTo>
                  <a:cubicBezTo>
                    <a:pt x="372" y="809"/>
                    <a:pt x="395" y="573"/>
                    <a:pt x="471" y="352"/>
                  </a:cubicBezTo>
                  <a:cubicBezTo>
                    <a:pt x="509" y="237"/>
                    <a:pt x="563" y="131"/>
                    <a:pt x="494" y="24"/>
                  </a:cubicBezTo>
                  <a:cubicBezTo>
                    <a:pt x="482" y="7"/>
                    <a:pt x="466" y="0"/>
                    <a:pt x="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39"/>
            <p:cNvSpPr/>
            <p:nvPr/>
          </p:nvSpPr>
          <p:spPr>
            <a:xfrm>
              <a:off x="2860975" y="4082525"/>
              <a:ext cx="8250" cy="48375"/>
            </a:xfrm>
            <a:custGeom>
              <a:avLst/>
              <a:gdLst/>
              <a:ahLst/>
              <a:cxnLst/>
              <a:rect l="l" t="t" r="r" b="b"/>
              <a:pathLst>
                <a:path w="330" h="1935" extrusionOk="0">
                  <a:moveTo>
                    <a:pt x="280" y="1"/>
                  </a:moveTo>
                  <a:cubicBezTo>
                    <a:pt x="256" y="1"/>
                    <a:pt x="231" y="16"/>
                    <a:pt x="231" y="46"/>
                  </a:cubicBezTo>
                  <a:cubicBezTo>
                    <a:pt x="200" y="374"/>
                    <a:pt x="155" y="694"/>
                    <a:pt x="94" y="1014"/>
                  </a:cubicBezTo>
                  <a:cubicBezTo>
                    <a:pt x="48" y="1304"/>
                    <a:pt x="78" y="1594"/>
                    <a:pt x="10" y="1876"/>
                  </a:cubicBezTo>
                  <a:cubicBezTo>
                    <a:pt x="1" y="1912"/>
                    <a:pt x="29" y="1934"/>
                    <a:pt x="58" y="1934"/>
                  </a:cubicBezTo>
                  <a:cubicBezTo>
                    <a:pt x="79" y="1934"/>
                    <a:pt x="100" y="1923"/>
                    <a:pt x="109" y="1898"/>
                  </a:cubicBezTo>
                  <a:cubicBezTo>
                    <a:pt x="178" y="1594"/>
                    <a:pt x="147" y="1273"/>
                    <a:pt x="200" y="961"/>
                  </a:cubicBezTo>
                  <a:cubicBezTo>
                    <a:pt x="261" y="656"/>
                    <a:pt x="299" y="351"/>
                    <a:pt x="330" y="46"/>
                  </a:cubicBezTo>
                  <a:cubicBezTo>
                    <a:pt x="330" y="16"/>
                    <a:pt x="305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39"/>
            <p:cNvSpPr/>
            <p:nvPr/>
          </p:nvSpPr>
          <p:spPr>
            <a:xfrm>
              <a:off x="2813525" y="4079100"/>
              <a:ext cx="7700" cy="33625"/>
            </a:xfrm>
            <a:custGeom>
              <a:avLst/>
              <a:gdLst/>
              <a:ahLst/>
              <a:cxnLst/>
              <a:rect l="l" t="t" r="r" b="b"/>
              <a:pathLst>
                <a:path w="308" h="1345" extrusionOk="0">
                  <a:moveTo>
                    <a:pt x="261" y="1"/>
                  </a:moveTo>
                  <a:cubicBezTo>
                    <a:pt x="237" y="1"/>
                    <a:pt x="212" y="16"/>
                    <a:pt x="208" y="46"/>
                  </a:cubicBezTo>
                  <a:cubicBezTo>
                    <a:pt x="185" y="458"/>
                    <a:pt x="117" y="877"/>
                    <a:pt x="10" y="1281"/>
                  </a:cubicBezTo>
                  <a:cubicBezTo>
                    <a:pt x="1" y="1319"/>
                    <a:pt x="32" y="1345"/>
                    <a:pt x="63" y="1345"/>
                  </a:cubicBezTo>
                  <a:cubicBezTo>
                    <a:pt x="82" y="1345"/>
                    <a:pt x="100" y="1335"/>
                    <a:pt x="109" y="1311"/>
                  </a:cubicBezTo>
                  <a:cubicBezTo>
                    <a:pt x="216" y="892"/>
                    <a:pt x="285" y="473"/>
                    <a:pt x="307" y="46"/>
                  </a:cubicBezTo>
                  <a:cubicBezTo>
                    <a:pt x="307" y="16"/>
                    <a:pt x="285" y="1"/>
                    <a:pt x="2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2" name="Google Shape;6422;p39"/>
          <p:cNvGrpSpPr/>
          <p:nvPr/>
        </p:nvGrpSpPr>
        <p:grpSpPr>
          <a:xfrm rot="9963336">
            <a:off x="7139708" y="825813"/>
            <a:ext cx="1133320" cy="573987"/>
            <a:chOff x="6893875" y="2013700"/>
            <a:chExt cx="396325" cy="200725"/>
          </a:xfrm>
        </p:grpSpPr>
        <p:sp>
          <p:nvSpPr>
            <p:cNvPr id="6423" name="Google Shape;6423;p39"/>
            <p:cNvSpPr/>
            <p:nvPr/>
          </p:nvSpPr>
          <p:spPr>
            <a:xfrm>
              <a:off x="6893875" y="2013700"/>
              <a:ext cx="396325" cy="200725"/>
            </a:xfrm>
            <a:custGeom>
              <a:avLst/>
              <a:gdLst/>
              <a:ahLst/>
              <a:cxnLst/>
              <a:rect l="l" t="t" r="r" b="b"/>
              <a:pathLst>
                <a:path w="15853" h="8029" extrusionOk="0">
                  <a:moveTo>
                    <a:pt x="8928" y="0"/>
                  </a:moveTo>
                  <a:cubicBezTo>
                    <a:pt x="8909" y="0"/>
                    <a:pt x="8890" y="0"/>
                    <a:pt x="8872" y="1"/>
                  </a:cubicBezTo>
                  <a:cubicBezTo>
                    <a:pt x="8490" y="8"/>
                    <a:pt x="8117" y="54"/>
                    <a:pt x="7744" y="123"/>
                  </a:cubicBezTo>
                  <a:lnTo>
                    <a:pt x="7385" y="184"/>
                  </a:lnTo>
                  <a:lnTo>
                    <a:pt x="7340" y="191"/>
                  </a:lnTo>
                  <a:cubicBezTo>
                    <a:pt x="7210" y="153"/>
                    <a:pt x="7081" y="130"/>
                    <a:pt x="6943" y="130"/>
                  </a:cubicBezTo>
                  <a:cubicBezTo>
                    <a:pt x="6898" y="130"/>
                    <a:pt x="6852" y="138"/>
                    <a:pt x="6814" y="138"/>
                  </a:cubicBezTo>
                  <a:lnTo>
                    <a:pt x="6753" y="153"/>
                  </a:lnTo>
                  <a:lnTo>
                    <a:pt x="6738" y="153"/>
                  </a:lnTo>
                  <a:cubicBezTo>
                    <a:pt x="6707" y="153"/>
                    <a:pt x="6677" y="161"/>
                    <a:pt x="6654" y="168"/>
                  </a:cubicBezTo>
                  <a:cubicBezTo>
                    <a:pt x="5960" y="351"/>
                    <a:pt x="5427" y="664"/>
                    <a:pt x="4954" y="953"/>
                  </a:cubicBezTo>
                  <a:lnTo>
                    <a:pt x="4947" y="953"/>
                  </a:lnTo>
                  <a:cubicBezTo>
                    <a:pt x="4604" y="1159"/>
                    <a:pt x="4306" y="1342"/>
                    <a:pt x="3994" y="1434"/>
                  </a:cubicBezTo>
                  <a:lnTo>
                    <a:pt x="3841" y="1487"/>
                  </a:lnTo>
                  <a:cubicBezTo>
                    <a:pt x="3659" y="1540"/>
                    <a:pt x="3498" y="1655"/>
                    <a:pt x="3384" y="1807"/>
                  </a:cubicBezTo>
                  <a:cubicBezTo>
                    <a:pt x="2957" y="1982"/>
                    <a:pt x="1121" y="2843"/>
                    <a:pt x="130" y="4795"/>
                  </a:cubicBezTo>
                  <a:cubicBezTo>
                    <a:pt x="38" y="4970"/>
                    <a:pt x="0" y="5176"/>
                    <a:pt x="23" y="5374"/>
                  </a:cubicBezTo>
                  <a:cubicBezTo>
                    <a:pt x="92" y="5999"/>
                    <a:pt x="663" y="6311"/>
                    <a:pt x="1197" y="6555"/>
                  </a:cubicBezTo>
                  <a:cubicBezTo>
                    <a:pt x="1540" y="6715"/>
                    <a:pt x="1890" y="6845"/>
                    <a:pt x="2256" y="6951"/>
                  </a:cubicBezTo>
                  <a:cubicBezTo>
                    <a:pt x="2355" y="7332"/>
                    <a:pt x="2691" y="7622"/>
                    <a:pt x="3087" y="7660"/>
                  </a:cubicBezTo>
                  <a:lnTo>
                    <a:pt x="3377" y="7683"/>
                  </a:lnTo>
                  <a:cubicBezTo>
                    <a:pt x="3552" y="7698"/>
                    <a:pt x="3727" y="7706"/>
                    <a:pt x="3895" y="7706"/>
                  </a:cubicBezTo>
                  <a:cubicBezTo>
                    <a:pt x="3986" y="7706"/>
                    <a:pt x="4078" y="7706"/>
                    <a:pt x="4162" y="7698"/>
                  </a:cubicBezTo>
                  <a:cubicBezTo>
                    <a:pt x="4337" y="7851"/>
                    <a:pt x="4558" y="7935"/>
                    <a:pt x="4794" y="7942"/>
                  </a:cubicBezTo>
                  <a:lnTo>
                    <a:pt x="4863" y="7942"/>
                  </a:lnTo>
                  <a:lnTo>
                    <a:pt x="5107" y="7957"/>
                  </a:lnTo>
                  <a:cubicBezTo>
                    <a:pt x="5450" y="7988"/>
                    <a:pt x="5922" y="8026"/>
                    <a:pt x="6456" y="8026"/>
                  </a:cubicBezTo>
                  <a:cubicBezTo>
                    <a:pt x="6510" y="8027"/>
                    <a:pt x="6564" y="8028"/>
                    <a:pt x="6619" y="8028"/>
                  </a:cubicBezTo>
                  <a:cubicBezTo>
                    <a:pt x="7160" y="8028"/>
                    <a:pt x="7705" y="7959"/>
                    <a:pt x="8231" y="7828"/>
                  </a:cubicBezTo>
                  <a:cubicBezTo>
                    <a:pt x="8361" y="7884"/>
                    <a:pt x="8504" y="7916"/>
                    <a:pt x="8647" y="7916"/>
                  </a:cubicBezTo>
                  <a:cubicBezTo>
                    <a:pt x="8696" y="7916"/>
                    <a:pt x="8746" y="7912"/>
                    <a:pt x="8795" y="7904"/>
                  </a:cubicBezTo>
                  <a:lnTo>
                    <a:pt x="9070" y="7858"/>
                  </a:lnTo>
                  <a:cubicBezTo>
                    <a:pt x="10739" y="7576"/>
                    <a:pt x="11409" y="6723"/>
                    <a:pt x="11752" y="5862"/>
                  </a:cubicBezTo>
                  <a:cubicBezTo>
                    <a:pt x="11912" y="5846"/>
                    <a:pt x="12065" y="5793"/>
                    <a:pt x="12194" y="5701"/>
                  </a:cubicBezTo>
                  <a:cubicBezTo>
                    <a:pt x="12469" y="5511"/>
                    <a:pt x="12682" y="5244"/>
                    <a:pt x="12812" y="4932"/>
                  </a:cubicBezTo>
                  <a:cubicBezTo>
                    <a:pt x="12850" y="4810"/>
                    <a:pt x="12888" y="4695"/>
                    <a:pt x="12903" y="4566"/>
                  </a:cubicBezTo>
                  <a:cubicBezTo>
                    <a:pt x="12987" y="4581"/>
                    <a:pt x="13063" y="4581"/>
                    <a:pt x="13147" y="4589"/>
                  </a:cubicBezTo>
                  <a:cubicBezTo>
                    <a:pt x="13292" y="4589"/>
                    <a:pt x="13444" y="4566"/>
                    <a:pt x="13582" y="4520"/>
                  </a:cubicBezTo>
                  <a:cubicBezTo>
                    <a:pt x="14100" y="4383"/>
                    <a:pt x="14443" y="3903"/>
                    <a:pt x="14405" y="3369"/>
                  </a:cubicBezTo>
                  <a:lnTo>
                    <a:pt x="14405" y="3369"/>
                  </a:lnTo>
                  <a:lnTo>
                    <a:pt x="14481" y="3392"/>
                  </a:lnTo>
                  <a:lnTo>
                    <a:pt x="14511" y="3400"/>
                  </a:lnTo>
                  <a:cubicBezTo>
                    <a:pt x="14594" y="3422"/>
                    <a:pt x="14677" y="3432"/>
                    <a:pt x="14759" y="3432"/>
                  </a:cubicBezTo>
                  <a:cubicBezTo>
                    <a:pt x="15130" y="3432"/>
                    <a:pt x="15474" y="3215"/>
                    <a:pt x="15624" y="2859"/>
                  </a:cubicBezTo>
                  <a:lnTo>
                    <a:pt x="15639" y="2828"/>
                  </a:lnTo>
                  <a:cubicBezTo>
                    <a:pt x="15853" y="2348"/>
                    <a:pt x="15632" y="1784"/>
                    <a:pt x="15152" y="1571"/>
                  </a:cubicBezTo>
                  <a:lnTo>
                    <a:pt x="15136" y="1563"/>
                  </a:lnTo>
                  <a:cubicBezTo>
                    <a:pt x="14763" y="1411"/>
                    <a:pt x="14359" y="1319"/>
                    <a:pt x="13955" y="1281"/>
                  </a:cubicBezTo>
                  <a:cubicBezTo>
                    <a:pt x="13932" y="892"/>
                    <a:pt x="13719" y="534"/>
                    <a:pt x="13383" y="336"/>
                  </a:cubicBezTo>
                  <a:cubicBezTo>
                    <a:pt x="13178" y="206"/>
                    <a:pt x="12949" y="146"/>
                    <a:pt x="12705" y="146"/>
                  </a:cubicBezTo>
                  <a:cubicBezTo>
                    <a:pt x="12499" y="146"/>
                    <a:pt x="12301" y="184"/>
                    <a:pt x="12118" y="267"/>
                  </a:cubicBezTo>
                  <a:cubicBezTo>
                    <a:pt x="11882" y="374"/>
                    <a:pt x="11676" y="542"/>
                    <a:pt x="11524" y="748"/>
                  </a:cubicBezTo>
                  <a:cubicBezTo>
                    <a:pt x="11470" y="694"/>
                    <a:pt x="11417" y="649"/>
                    <a:pt x="11356" y="603"/>
                  </a:cubicBezTo>
                  <a:cubicBezTo>
                    <a:pt x="11211" y="481"/>
                    <a:pt x="11051" y="382"/>
                    <a:pt x="10884" y="306"/>
                  </a:cubicBezTo>
                  <a:cubicBezTo>
                    <a:pt x="10663" y="199"/>
                    <a:pt x="10419" y="146"/>
                    <a:pt x="10175" y="146"/>
                  </a:cubicBezTo>
                  <a:lnTo>
                    <a:pt x="10061" y="146"/>
                  </a:lnTo>
                  <a:cubicBezTo>
                    <a:pt x="9992" y="146"/>
                    <a:pt x="9923" y="161"/>
                    <a:pt x="9862" y="176"/>
                  </a:cubicBezTo>
                  <a:cubicBezTo>
                    <a:pt x="9560" y="61"/>
                    <a:pt x="9244" y="0"/>
                    <a:pt x="89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39"/>
            <p:cNvSpPr/>
            <p:nvPr/>
          </p:nvSpPr>
          <p:spPr>
            <a:xfrm>
              <a:off x="7120800" y="2080775"/>
              <a:ext cx="62125" cy="101950"/>
            </a:xfrm>
            <a:custGeom>
              <a:avLst/>
              <a:gdLst/>
              <a:ahLst/>
              <a:cxnLst/>
              <a:rect l="l" t="t" r="r" b="b"/>
              <a:pathLst>
                <a:path w="2485" h="4078" extrusionOk="0">
                  <a:moveTo>
                    <a:pt x="2454" y="0"/>
                  </a:moveTo>
                  <a:lnTo>
                    <a:pt x="2332" y="39"/>
                  </a:lnTo>
                  <a:cubicBezTo>
                    <a:pt x="1951" y="427"/>
                    <a:pt x="1852" y="915"/>
                    <a:pt x="1769" y="1388"/>
                  </a:cubicBezTo>
                  <a:cubicBezTo>
                    <a:pt x="1738" y="1654"/>
                    <a:pt x="1669" y="1913"/>
                    <a:pt x="1578" y="2165"/>
                  </a:cubicBezTo>
                  <a:cubicBezTo>
                    <a:pt x="1433" y="2561"/>
                    <a:pt x="1220" y="2927"/>
                    <a:pt x="953" y="3247"/>
                  </a:cubicBezTo>
                  <a:cubicBezTo>
                    <a:pt x="755" y="3461"/>
                    <a:pt x="534" y="3659"/>
                    <a:pt x="298" y="3826"/>
                  </a:cubicBezTo>
                  <a:lnTo>
                    <a:pt x="160" y="3941"/>
                  </a:lnTo>
                  <a:lnTo>
                    <a:pt x="122" y="3971"/>
                  </a:lnTo>
                  <a:lnTo>
                    <a:pt x="115" y="3971"/>
                  </a:lnTo>
                  <a:cubicBezTo>
                    <a:pt x="77" y="4009"/>
                    <a:pt x="38" y="4047"/>
                    <a:pt x="0" y="4078"/>
                  </a:cubicBezTo>
                  <a:cubicBezTo>
                    <a:pt x="1448" y="3765"/>
                    <a:pt x="1685" y="2881"/>
                    <a:pt x="1929" y="1944"/>
                  </a:cubicBezTo>
                  <a:lnTo>
                    <a:pt x="1936" y="1929"/>
                  </a:lnTo>
                  <a:cubicBezTo>
                    <a:pt x="1967" y="1799"/>
                    <a:pt x="1997" y="1677"/>
                    <a:pt x="2028" y="1548"/>
                  </a:cubicBezTo>
                  <a:cubicBezTo>
                    <a:pt x="2111" y="1151"/>
                    <a:pt x="2226" y="770"/>
                    <a:pt x="2386" y="404"/>
                  </a:cubicBezTo>
                  <a:cubicBezTo>
                    <a:pt x="2401" y="366"/>
                    <a:pt x="2416" y="336"/>
                    <a:pt x="2432" y="298"/>
                  </a:cubicBezTo>
                  <a:cubicBezTo>
                    <a:pt x="2477" y="206"/>
                    <a:pt x="2485" y="100"/>
                    <a:pt x="24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39"/>
            <p:cNvSpPr/>
            <p:nvPr/>
          </p:nvSpPr>
          <p:spPr>
            <a:xfrm>
              <a:off x="7133950" y="2082875"/>
              <a:ext cx="42125" cy="87100"/>
            </a:xfrm>
            <a:custGeom>
              <a:avLst/>
              <a:gdLst/>
              <a:ahLst/>
              <a:cxnLst/>
              <a:rect l="l" t="t" r="r" b="b"/>
              <a:pathLst>
                <a:path w="1685" h="3484" extrusionOk="0">
                  <a:moveTo>
                    <a:pt x="1685" y="0"/>
                  </a:moveTo>
                  <a:cubicBezTo>
                    <a:pt x="1547" y="38"/>
                    <a:pt x="1418" y="84"/>
                    <a:pt x="1288" y="130"/>
                  </a:cubicBezTo>
                  <a:cubicBezTo>
                    <a:pt x="1128" y="320"/>
                    <a:pt x="1075" y="549"/>
                    <a:pt x="1021" y="770"/>
                  </a:cubicBezTo>
                  <a:lnTo>
                    <a:pt x="1006" y="854"/>
                  </a:lnTo>
                  <a:cubicBezTo>
                    <a:pt x="983" y="953"/>
                    <a:pt x="961" y="1060"/>
                    <a:pt x="938" y="1159"/>
                  </a:cubicBezTo>
                  <a:cubicBezTo>
                    <a:pt x="892" y="1395"/>
                    <a:pt x="839" y="1624"/>
                    <a:pt x="762" y="1852"/>
                  </a:cubicBezTo>
                  <a:cubicBezTo>
                    <a:pt x="732" y="1944"/>
                    <a:pt x="701" y="2035"/>
                    <a:pt x="671" y="2127"/>
                  </a:cubicBezTo>
                  <a:cubicBezTo>
                    <a:pt x="518" y="2592"/>
                    <a:pt x="358" y="3072"/>
                    <a:pt x="0" y="3483"/>
                  </a:cubicBezTo>
                  <a:cubicBezTo>
                    <a:pt x="130" y="3377"/>
                    <a:pt x="252" y="3262"/>
                    <a:pt x="358" y="3140"/>
                  </a:cubicBezTo>
                  <a:cubicBezTo>
                    <a:pt x="625" y="2820"/>
                    <a:pt x="839" y="2454"/>
                    <a:pt x="991" y="2073"/>
                  </a:cubicBezTo>
                  <a:cubicBezTo>
                    <a:pt x="1075" y="1814"/>
                    <a:pt x="1143" y="1555"/>
                    <a:pt x="1182" y="1296"/>
                  </a:cubicBezTo>
                  <a:cubicBezTo>
                    <a:pt x="1258" y="846"/>
                    <a:pt x="1342" y="381"/>
                    <a:pt x="1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39"/>
            <p:cNvSpPr/>
            <p:nvPr/>
          </p:nvSpPr>
          <p:spPr>
            <a:xfrm>
              <a:off x="6990650" y="2119075"/>
              <a:ext cx="75475" cy="58900"/>
            </a:xfrm>
            <a:custGeom>
              <a:avLst/>
              <a:gdLst/>
              <a:ahLst/>
              <a:cxnLst/>
              <a:rect l="l" t="t" r="r" b="b"/>
              <a:pathLst>
                <a:path w="3019" h="2356" extrusionOk="0">
                  <a:moveTo>
                    <a:pt x="3019" y="0"/>
                  </a:moveTo>
                  <a:cubicBezTo>
                    <a:pt x="2752" y="69"/>
                    <a:pt x="2486" y="138"/>
                    <a:pt x="2219" y="206"/>
                  </a:cubicBezTo>
                  <a:cubicBezTo>
                    <a:pt x="1883" y="389"/>
                    <a:pt x="1594" y="663"/>
                    <a:pt x="1396" y="991"/>
                  </a:cubicBezTo>
                  <a:cubicBezTo>
                    <a:pt x="1281" y="1166"/>
                    <a:pt x="1190" y="1357"/>
                    <a:pt x="1060" y="1532"/>
                  </a:cubicBezTo>
                  <a:cubicBezTo>
                    <a:pt x="999" y="1616"/>
                    <a:pt x="923" y="1692"/>
                    <a:pt x="839" y="1753"/>
                  </a:cubicBezTo>
                  <a:cubicBezTo>
                    <a:pt x="801" y="1784"/>
                    <a:pt x="755" y="1807"/>
                    <a:pt x="710" y="1829"/>
                  </a:cubicBezTo>
                  <a:lnTo>
                    <a:pt x="679" y="1883"/>
                  </a:lnTo>
                  <a:cubicBezTo>
                    <a:pt x="565" y="2050"/>
                    <a:pt x="359" y="2195"/>
                    <a:pt x="1" y="2355"/>
                  </a:cubicBezTo>
                  <a:cubicBezTo>
                    <a:pt x="85" y="2332"/>
                    <a:pt x="176" y="2310"/>
                    <a:pt x="268" y="2287"/>
                  </a:cubicBezTo>
                  <a:cubicBezTo>
                    <a:pt x="390" y="2256"/>
                    <a:pt x="512" y="2226"/>
                    <a:pt x="626" y="2195"/>
                  </a:cubicBezTo>
                  <a:cubicBezTo>
                    <a:pt x="938" y="2096"/>
                    <a:pt x="1220" y="1929"/>
                    <a:pt x="1464" y="1708"/>
                  </a:cubicBezTo>
                  <a:cubicBezTo>
                    <a:pt x="1678" y="1502"/>
                    <a:pt x="1868" y="1265"/>
                    <a:pt x="2028" y="1014"/>
                  </a:cubicBezTo>
                  <a:cubicBezTo>
                    <a:pt x="2219" y="740"/>
                    <a:pt x="2409" y="450"/>
                    <a:pt x="2699" y="221"/>
                  </a:cubicBezTo>
                  <a:cubicBezTo>
                    <a:pt x="2783" y="153"/>
                    <a:pt x="2897" y="77"/>
                    <a:pt x="3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39"/>
            <p:cNvSpPr/>
            <p:nvPr/>
          </p:nvSpPr>
          <p:spPr>
            <a:xfrm>
              <a:off x="6987050" y="2114500"/>
              <a:ext cx="94525" cy="65450"/>
            </a:xfrm>
            <a:custGeom>
              <a:avLst/>
              <a:gdLst/>
              <a:ahLst/>
              <a:cxnLst/>
              <a:rect l="l" t="t" r="r" b="b"/>
              <a:pathLst>
                <a:path w="3781" h="2618" extrusionOk="0">
                  <a:moveTo>
                    <a:pt x="3773" y="0"/>
                  </a:moveTo>
                  <a:lnTo>
                    <a:pt x="3773" y="0"/>
                  </a:lnTo>
                  <a:cubicBezTo>
                    <a:pt x="3605" y="54"/>
                    <a:pt x="3430" y="107"/>
                    <a:pt x="3254" y="153"/>
                  </a:cubicBezTo>
                  <a:cubicBezTo>
                    <a:pt x="3125" y="237"/>
                    <a:pt x="2995" y="328"/>
                    <a:pt x="2866" y="427"/>
                  </a:cubicBezTo>
                  <a:cubicBezTo>
                    <a:pt x="2576" y="648"/>
                    <a:pt x="2386" y="930"/>
                    <a:pt x="2203" y="1205"/>
                  </a:cubicBezTo>
                  <a:cubicBezTo>
                    <a:pt x="2043" y="1464"/>
                    <a:pt x="1845" y="1700"/>
                    <a:pt x="1631" y="1913"/>
                  </a:cubicBezTo>
                  <a:cubicBezTo>
                    <a:pt x="1387" y="2134"/>
                    <a:pt x="1090" y="2302"/>
                    <a:pt x="778" y="2401"/>
                  </a:cubicBezTo>
                  <a:cubicBezTo>
                    <a:pt x="663" y="2439"/>
                    <a:pt x="541" y="2462"/>
                    <a:pt x="419" y="2493"/>
                  </a:cubicBezTo>
                  <a:cubicBezTo>
                    <a:pt x="282" y="2523"/>
                    <a:pt x="137" y="2561"/>
                    <a:pt x="0" y="2615"/>
                  </a:cubicBezTo>
                  <a:cubicBezTo>
                    <a:pt x="57" y="2617"/>
                    <a:pt x="111" y="2618"/>
                    <a:pt x="165" y="2618"/>
                  </a:cubicBezTo>
                  <a:cubicBezTo>
                    <a:pt x="1363" y="2618"/>
                    <a:pt x="1771" y="2057"/>
                    <a:pt x="2165" y="1509"/>
                  </a:cubicBezTo>
                  <a:cubicBezTo>
                    <a:pt x="2271" y="1365"/>
                    <a:pt x="2386" y="1220"/>
                    <a:pt x="2500" y="1083"/>
                  </a:cubicBezTo>
                  <a:lnTo>
                    <a:pt x="2591" y="991"/>
                  </a:lnTo>
                  <a:lnTo>
                    <a:pt x="2607" y="1106"/>
                  </a:lnTo>
                  <a:cubicBezTo>
                    <a:pt x="2675" y="1548"/>
                    <a:pt x="2447" y="1936"/>
                    <a:pt x="2104" y="2256"/>
                  </a:cubicBezTo>
                  <a:cubicBezTo>
                    <a:pt x="2149" y="2218"/>
                    <a:pt x="2195" y="2188"/>
                    <a:pt x="2233" y="2150"/>
                  </a:cubicBezTo>
                  <a:cubicBezTo>
                    <a:pt x="2538" y="1891"/>
                    <a:pt x="2797" y="1586"/>
                    <a:pt x="3003" y="1243"/>
                  </a:cubicBezTo>
                  <a:cubicBezTo>
                    <a:pt x="3232" y="877"/>
                    <a:pt x="3415" y="488"/>
                    <a:pt x="3704" y="160"/>
                  </a:cubicBezTo>
                  <a:cubicBezTo>
                    <a:pt x="3712" y="145"/>
                    <a:pt x="3719" y="130"/>
                    <a:pt x="3735" y="115"/>
                  </a:cubicBezTo>
                  <a:cubicBezTo>
                    <a:pt x="3750" y="84"/>
                    <a:pt x="3780" y="39"/>
                    <a:pt x="37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39"/>
            <p:cNvSpPr/>
            <p:nvPr/>
          </p:nvSpPr>
          <p:spPr>
            <a:xfrm>
              <a:off x="7023425" y="2103075"/>
              <a:ext cx="93400" cy="81000"/>
            </a:xfrm>
            <a:custGeom>
              <a:avLst/>
              <a:gdLst/>
              <a:ahLst/>
              <a:cxnLst/>
              <a:rect l="l" t="t" r="r" b="b"/>
              <a:pathLst>
                <a:path w="3736" h="3240" extrusionOk="0">
                  <a:moveTo>
                    <a:pt x="3735" y="0"/>
                  </a:moveTo>
                  <a:lnTo>
                    <a:pt x="3735" y="0"/>
                  </a:lnTo>
                  <a:cubicBezTo>
                    <a:pt x="3354" y="130"/>
                    <a:pt x="2966" y="259"/>
                    <a:pt x="2577" y="381"/>
                  </a:cubicBezTo>
                  <a:cubicBezTo>
                    <a:pt x="2051" y="800"/>
                    <a:pt x="1845" y="1380"/>
                    <a:pt x="1495" y="1898"/>
                  </a:cubicBezTo>
                  <a:cubicBezTo>
                    <a:pt x="1274" y="2210"/>
                    <a:pt x="1014" y="2492"/>
                    <a:pt x="717" y="2729"/>
                  </a:cubicBezTo>
                  <a:cubicBezTo>
                    <a:pt x="572" y="2851"/>
                    <a:pt x="420" y="2957"/>
                    <a:pt x="268" y="3072"/>
                  </a:cubicBezTo>
                  <a:cubicBezTo>
                    <a:pt x="184" y="3133"/>
                    <a:pt x="92" y="3186"/>
                    <a:pt x="1" y="3239"/>
                  </a:cubicBezTo>
                  <a:cubicBezTo>
                    <a:pt x="24" y="3232"/>
                    <a:pt x="47" y="3224"/>
                    <a:pt x="62" y="3216"/>
                  </a:cubicBezTo>
                  <a:cubicBezTo>
                    <a:pt x="222" y="3171"/>
                    <a:pt x="367" y="3102"/>
                    <a:pt x="511" y="3041"/>
                  </a:cubicBezTo>
                  <a:cubicBezTo>
                    <a:pt x="572" y="3011"/>
                    <a:pt x="641" y="2980"/>
                    <a:pt x="710" y="2950"/>
                  </a:cubicBezTo>
                  <a:cubicBezTo>
                    <a:pt x="1213" y="2744"/>
                    <a:pt x="1533" y="2530"/>
                    <a:pt x="1815" y="2233"/>
                  </a:cubicBezTo>
                  <a:cubicBezTo>
                    <a:pt x="1998" y="2020"/>
                    <a:pt x="2158" y="1791"/>
                    <a:pt x="2287" y="1547"/>
                  </a:cubicBezTo>
                  <a:cubicBezTo>
                    <a:pt x="2363" y="1410"/>
                    <a:pt x="2440" y="1273"/>
                    <a:pt x="2531" y="1151"/>
                  </a:cubicBezTo>
                  <a:cubicBezTo>
                    <a:pt x="2767" y="808"/>
                    <a:pt x="3065" y="511"/>
                    <a:pt x="3400" y="259"/>
                  </a:cubicBezTo>
                  <a:lnTo>
                    <a:pt x="3438" y="236"/>
                  </a:lnTo>
                  <a:cubicBezTo>
                    <a:pt x="3530" y="160"/>
                    <a:pt x="3629" y="84"/>
                    <a:pt x="3720" y="15"/>
                  </a:cubicBezTo>
                  <a:lnTo>
                    <a:pt x="37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39"/>
            <p:cNvSpPr/>
            <p:nvPr/>
          </p:nvSpPr>
          <p:spPr>
            <a:xfrm>
              <a:off x="7022675" y="2106675"/>
              <a:ext cx="90900" cy="78475"/>
            </a:xfrm>
            <a:custGeom>
              <a:avLst/>
              <a:gdLst/>
              <a:ahLst/>
              <a:cxnLst/>
              <a:rect l="l" t="t" r="r" b="b"/>
              <a:pathLst>
                <a:path w="3636" h="3139" extrusionOk="0">
                  <a:moveTo>
                    <a:pt x="3636" y="1"/>
                  </a:moveTo>
                  <a:lnTo>
                    <a:pt x="3499" y="108"/>
                  </a:lnTo>
                  <a:lnTo>
                    <a:pt x="3460" y="138"/>
                  </a:lnTo>
                  <a:cubicBezTo>
                    <a:pt x="3125" y="382"/>
                    <a:pt x="2835" y="679"/>
                    <a:pt x="2592" y="1015"/>
                  </a:cubicBezTo>
                  <a:cubicBezTo>
                    <a:pt x="2508" y="1137"/>
                    <a:pt x="2432" y="1274"/>
                    <a:pt x="2355" y="1411"/>
                  </a:cubicBezTo>
                  <a:cubicBezTo>
                    <a:pt x="2218" y="1655"/>
                    <a:pt x="2058" y="1891"/>
                    <a:pt x="1875" y="2104"/>
                  </a:cubicBezTo>
                  <a:cubicBezTo>
                    <a:pt x="1593" y="2409"/>
                    <a:pt x="1265" y="2615"/>
                    <a:pt x="755" y="2828"/>
                  </a:cubicBezTo>
                  <a:lnTo>
                    <a:pt x="557" y="2920"/>
                  </a:lnTo>
                  <a:cubicBezTo>
                    <a:pt x="412" y="2981"/>
                    <a:pt x="267" y="3049"/>
                    <a:pt x="107" y="3095"/>
                  </a:cubicBezTo>
                  <a:cubicBezTo>
                    <a:pt x="84" y="3110"/>
                    <a:pt x="38" y="3118"/>
                    <a:pt x="0" y="3126"/>
                  </a:cubicBezTo>
                  <a:cubicBezTo>
                    <a:pt x="66" y="3134"/>
                    <a:pt x="133" y="3138"/>
                    <a:pt x="200" y="3138"/>
                  </a:cubicBezTo>
                  <a:cubicBezTo>
                    <a:pt x="619" y="3138"/>
                    <a:pt x="1065" y="2988"/>
                    <a:pt x="1426" y="2844"/>
                  </a:cubicBezTo>
                  <a:cubicBezTo>
                    <a:pt x="1982" y="2623"/>
                    <a:pt x="2249" y="2211"/>
                    <a:pt x="2508" y="1784"/>
                  </a:cubicBezTo>
                  <a:cubicBezTo>
                    <a:pt x="2744" y="1396"/>
                    <a:pt x="2927" y="992"/>
                    <a:pt x="3148" y="595"/>
                  </a:cubicBezTo>
                  <a:cubicBezTo>
                    <a:pt x="3285" y="374"/>
                    <a:pt x="3445" y="176"/>
                    <a:pt x="36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39"/>
            <p:cNvSpPr/>
            <p:nvPr/>
          </p:nvSpPr>
          <p:spPr>
            <a:xfrm>
              <a:off x="7133000" y="2088400"/>
              <a:ext cx="28225" cy="80625"/>
            </a:xfrm>
            <a:custGeom>
              <a:avLst/>
              <a:gdLst/>
              <a:ahLst/>
              <a:cxnLst/>
              <a:rect l="l" t="t" r="r" b="b"/>
              <a:pathLst>
                <a:path w="1129" h="3225" extrusionOk="0">
                  <a:moveTo>
                    <a:pt x="1120" y="0"/>
                  </a:moveTo>
                  <a:cubicBezTo>
                    <a:pt x="633" y="374"/>
                    <a:pt x="602" y="938"/>
                    <a:pt x="564" y="1532"/>
                  </a:cubicBezTo>
                  <a:cubicBezTo>
                    <a:pt x="564" y="1608"/>
                    <a:pt x="556" y="1692"/>
                    <a:pt x="556" y="1768"/>
                  </a:cubicBezTo>
                  <a:cubicBezTo>
                    <a:pt x="488" y="2294"/>
                    <a:pt x="305" y="2790"/>
                    <a:pt x="0" y="3224"/>
                  </a:cubicBezTo>
                  <a:cubicBezTo>
                    <a:pt x="343" y="2828"/>
                    <a:pt x="496" y="2355"/>
                    <a:pt x="648" y="1898"/>
                  </a:cubicBezTo>
                  <a:cubicBezTo>
                    <a:pt x="678" y="1799"/>
                    <a:pt x="709" y="1707"/>
                    <a:pt x="739" y="1616"/>
                  </a:cubicBezTo>
                  <a:cubicBezTo>
                    <a:pt x="816" y="1395"/>
                    <a:pt x="869" y="1166"/>
                    <a:pt x="915" y="930"/>
                  </a:cubicBezTo>
                  <a:cubicBezTo>
                    <a:pt x="938" y="831"/>
                    <a:pt x="960" y="724"/>
                    <a:pt x="983" y="625"/>
                  </a:cubicBezTo>
                  <a:lnTo>
                    <a:pt x="1006" y="541"/>
                  </a:lnTo>
                  <a:cubicBezTo>
                    <a:pt x="1029" y="419"/>
                    <a:pt x="1059" y="305"/>
                    <a:pt x="1098" y="191"/>
                  </a:cubicBezTo>
                  <a:cubicBezTo>
                    <a:pt x="1120" y="122"/>
                    <a:pt x="1128" y="61"/>
                    <a:pt x="1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39"/>
            <p:cNvSpPr/>
            <p:nvPr/>
          </p:nvSpPr>
          <p:spPr>
            <a:xfrm>
              <a:off x="6935775" y="2101575"/>
              <a:ext cx="106725" cy="23675"/>
            </a:xfrm>
            <a:custGeom>
              <a:avLst/>
              <a:gdLst/>
              <a:ahLst/>
              <a:cxnLst/>
              <a:rect l="l" t="t" r="r" b="b"/>
              <a:pathLst>
                <a:path w="4269" h="947" extrusionOk="0">
                  <a:moveTo>
                    <a:pt x="1557" y="0"/>
                  </a:moveTo>
                  <a:cubicBezTo>
                    <a:pt x="1423" y="0"/>
                    <a:pt x="1290" y="18"/>
                    <a:pt x="1159" y="53"/>
                  </a:cubicBezTo>
                  <a:cubicBezTo>
                    <a:pt x="984" y="98"/>
                    <a:pt x="824" y="182"/>
                    <a:pt x="649" y="220"/>
                  </a:cubicBezTo>
                  <a:cubicBezTo>
                    <a:pt x="413" y="426"/>
                    <a:pt x="199" y="647"/>
                    <a:pt x="1" y="883"/>
                  </a:cubicBezTo>
                  <a:cubicBezTo>
                    <a:pt x="70" y="883"/>
                    <a:pt x="131" y="883"/>
                    <a:pt x="192" y="868"/>
                  </a:cubicBezTo>
                  <a:cubicBezTo>
                    <a:pt x="283" y="853"/>
                    <a:pt x="374" y="822"/>
                    <a:pt x="466" y="807"/>
                  </a:cubicBezTo>
                  <a:cubicBezTo>
                    <a:pt x="737" y="725"/>
                    <a:pt x="1015" y="685"/>
                    <a:pt x="1295" y="685"/>
                  </a:cubicBezTo>
                  <a:cubicBezTo>
                    <a:pt x="1455" y="685"/>
                    <a:pt x="1616" y="698"/>
                    <a:pt x="1777" y="723"/>
                  </a:cubicBezTo>
                  <a:cubicBezTo>
                    <a:pt x="2219" y="792"/>
                    <a:pt x="2661" y="914"/>
                    <a:pt x="3118" y="944"/>
                  </a:cubicBezTo>
                  <a:cubicBezTo>
                    <a:pt x="3156" y="946"/>
                    <a:pt x="3194" y="946"/>
                    <a:pt x="3231" y="946"/>
                  </a:cubicBezTo>
                  <a:cubicBezTo>
                    <a:pt x="3412" y="946"/>
                    <a:pt x="3589" y="931"/>
                    <a:pt x="3766" y="906"/>
                  </a:cubicBezTo>
                  <a:cubicBezTo>
                    <a:pt x="3888" y="891"/>
                    <a:pt x="4025" y="876"/>
                    <a:pt x="4147" y="860"/>
                  </a:cubicBezTo>
                  <a:lnTo>
                    <a:pt x="4269" y="822"/>
                  </a:lnTo>
                  <a:cubicBezTo>
                    <a:pt x="4246" y="807"/>
                    <a:pt x="4223" y="799"/>
                    <a:pt x="4200" y="792"/>
                  </a:cubicBezTo>
                  <a:cubicBezTo>
                    <a:pt x="4162" y="777"/>
                    <a:pt x="4132" y="769"/>
                    <a:pt x="4101" y="754"/>
                  </a:cubicBezTo>
                  <a:lnTo>
                    <a:pt x="3972" y="731"/>
                  </a:lnTo>
                  <a:cubicBezTo>
                    <a:pt x="3636" y="655"/>
                    <a:pt x="3309" y="548"/>
                    <a:pt x="3004" y="395"/>
                  </a:cubicBezTo>
                  <a:cubicBezTo>
                    <a:pt x="2638" y="220"/>
                    <a:pt x="2249" y="98"/>
                    <a:pt x="1861" y="30"/>
                  </a:cubicBezTo>
                  <a:cubicBezTo>
                    <a:pt x="1759" y="10"/>
                    <a:pt x="1658" y="0"/>
                    <a:pt x="15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39"/>
            <p:cNvSpPr/>
            <p:nvPr/>
          </p:nvSpPr>
          <p:spPr>
            <a:xfrm>
              <a:off x="6968375" y="2125925"/>
              <a:ext cx="70900" cy="41025"/>
            </a:xfrm>
            <a:custGeom>
              <a:avLst/>
              <a:gdLst/>
              <a:ahLst/>
              <a:cxnLst/>
              <a:rect l="l" t="t" r="r" b="b"/>
              <a:pathLst>
                <a:path w="2836" h="1641" extrusionOk="0">
                  <a:moveTo>
                    <a:pt x="2835" y="1"/>
                  </a:moveTo>
                  <a:lnTo>
                    <a:pt x="2584" y="54"/>
                  </a:lnTo>
                  <a:cubicBezTo>
                    <a:pt x="2576" y="54"/>
                    <a:pt x="2569" y="62"/>
                    <a:pt x="2569" y="62"/>
                  </a:cubicBezTo>
                  <a:cubicBezTo>
                    <a:pt x="1944" y="252"/>
                    <a:pt x="1585" y="717"/>
                    <a:pt x="1143" y="1083"/>
                  </a:cubicBezTo>
                  <a:cubicBezTo>
                    <a:pt x="816" y="1350"/>
                    <a:pt x="419" y="1510"/>
                    <a:pt x="0" y="1548"/>
                  </a:cubicBezTo>
                  <a:cubicBezTo>
                    <a:pt x="262" y="1602"/>
                    <a:pt x="545" y="1640"/>
                    <a:pt x="819" y="1640"/>
                  </a:cubicBezTo>
                  <a:cubicBezTo>
                    <a:pt x="1048" y="1640"/>
                    <a:pt x="1270" y="1614"/>
                    <a:pt x="1471" y="1548"/>
                  </a:cubicBezTo>
                  <a:cubicBezTo>
                    <a:pt x="1555" y="1517"/>
                    <a:pt x="1639" y="1472"/>
                    <a:pt x="1715" y="1418"/>
                  </a:cubicBezTo>
                  <a:cubicBezTo>
                    <a:pt x="1814" y="1334"/>
                    <a:pt x="1898" y="1235"/>
                    <a:pt x="1959" y="1129"/>
                  </a:cubicBezTo>
                  <a:cubicBezTo>
                    <a:pt x="2081" y="953"/>
                    <a:pt x="2172" y="770"/>
                    <a:pt x="2287" y="595"/>
                  </a:cubicBezTo>
                  <a:cubicBezTo>
                    <a:pt x="2424" y="397"/>
                    <a:pt x="2584" y="222"/>
                    <a:pt x="2774" y="85"/>
                  </a:cubicBezTo>
                  <a:lnTo>
                    <a:pt x="2797" y="62"/>
                  </a:lnTo>
                  <a:lnTo>
                    <a:pt x="2813" y="31"/>
                  </a:lnTo>
                  <a:cubicBezTo>
                    <a:pt x="2820" y="24"/>
                    <a:pt x="2828" y="8"/>
                    <a:pt x="28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39"/>
            <p:cNvSpPr/>
            <p:nvPr/>
          </p:nvSpPr>
          <p:spPr>
            <a:xfrm>
              <a:off x="6921700" y="2120125"/>
              <a:ext cx="109575" cy="43200"/>
            </a:xfrm>
            <a:custGeom>
              <a:avLst/>
              <a:gdLst/>
              <a:ahLst/>
              <a:cxnLst/>
              <a:rect l="l" t="t" r="r" b="b"/>
              <a:pathLst>
                <a:path w="4383" h="1728" extrusionOk="0">
                  <a:moveTo>
                    <a:pt x="1831" y="1"/>
                  </a:moveTo>
                  <a:cubicBezTo>
                    <a:pt x="1688" y="1"/>
                    <a:pt x="1545" y="9"/>
                    <a:pt x="1402" y="27"/>
                  </a:cubicBezTo>
                  <a:cubicBezTo>
                    <a:pt x="1021" y="80"/>
                    <a:pt x="663" y="225"/>
                    <a:pt x="343" y="438"/>
                  </a:cubicBezTo>
                  <a:cubicBezTo>
                    <a:pt x="221" y="614"/>
                    <a:pt x="99" y="804"/>
                    <a:pt x="0" y="1010"/>
                  </a:cubicBezTo>
                  <a:cubicBezTo>
                    <a:pt x="30" y="1063"/>
                    <a:pt x="358" y="1277"/>
                    <a:pt x="915" y="1490"/>
                  </a:cubicBezTo>
                  <a:cubicBezTo>
                    <a:pt x="1151" y="1582"/>
                    <a:pt x="1387" y="1658"/>
                    <a:pt x="1631" y="1719"/>
                  </a:cubicBezTo>
                  <a:cubicBezTo>
                    <a:pt x="1683" y="1725"/>
                    <a:pt x="1736" y="1728"/>
                    <a:pt x="1787" y="1728"/>
                  </a:cubicBezTo>
                  <a:cubicBezTo>
                    <a:pt x="2330" y="1728"/>
                    <a:pt x="2830" y="1415"/>
                    <a:pt x="3170" y="1102"/>
                  </a:cubicBezTo>
                  <a:cubicBezTo>
                    <a:pt x="3475" y="827"/>
                    <a:pt x="3757" y="530"/>
                    <a:pt x="4154" y="347"/>
                  </a:cubicBezTo>
                  <a:lnTo>
                    <a:pt x="4154" y="347"/>
                  </a:lnTo>
                  <a:cubicBezTo>
                    <a:pt x="3834" y="408"/>
                    <a:pt x="3513" y="469"/>
                    <a:pt x="3186" y="515"/>
                  </a:cubicBezTo>
                  <a:cubicBezTo>
                    <a:pt x="3590" y="423"/>
                    <a:pt x="3986" y="317"/>
                    <a:pt x="4382" y="210"/>
                  </a:cubicBezTo>
                  <a:lnTo>
                    <a:pt x="4382" y="210"/>
                  </a:lnTo>
                  <a:cubicBezTo>
                    <a:pt x="4222" y="233"/>
                    <a:pt x="4055" y="248"/>
                    <a:pt x="3895" y="256"/>
                  </a:cubicBezTo>
                  <a:cubicBezTo>
                    <a:pt x="3864" y="257"/>
                    <a:pt x="3833" y="257"/>
                    <a:pt x="3803" y="257"/>
                  </a:cubicBezTo>
                  <a:cubicBezTo>
                    <a:pt x="3422" y="257"/>
                    <a:pt x="3043" y="173"/>
                    <a:pt x="2683" y="96"/>
                  </a:cubicBezTo>
                  <a:cubicBezTo>
                    <a:pt x="2403" y="35"/>
                    <a:pt x="2117" y="1"/>
                    <a:pt x="18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39"/>
            <p:cNvSpPr/>
            <p:nvPr/>
          </p:nvSpPr>
          <p:spPr>
            <a:xfrm>
              <a:off x="7034300" y="2104400"/>
              <a:ext cx="85375" cy="83425"/>
            </a:xfrm>
            <a:custGeom>
              <a:avLst/>
              <a:gdLst/>
              <a:ahLst/>
              <a:cxnLst/>
              <a:rect l="l" t="t" r="r" b="b"/>
              <a:pathLst>
                <a:path w="3415" h="3337" extrusionOk="0">
                  <a:moveTo>
                    <a:pt x="3415" y="0"/>
                  </a:moveTo>
                  <a:lnTo>
                    <a:pt x="3331" y="69"/>
                  </a:lnTo>
                  <a:cubicBezTo>
                    <a:pt x="3247" y="153"/>
                    <a:pt x="3163" y="237"/>
                    <a:pt x="3079" y="321"/>
                  </a:cubicBezTo>
                  <a:cubicBezTo>
                    <a:pt x="2896" y="534"/>
                    <a:pt x="2752" y="763"/>
                    <a:pt x="2637" y="1014"/>
                  </a:cubicBezTo>
                  <a:cubicBezTo>
                    <a:pt x="2409" y="1479"/>
                    <a:pt x="2149" y="1929"/>
                    <a:pt x="1860" y="2348"/>
                  </a:cubicBezTo>
                  <a:cubicBezTo>
                    <a:pt x="1616" y="2698"/>
                    <a:pt x="1303" y="2912"/>
                    <a:pt x="846" y="3080"/>
                  </a:cubicBezTo>
                  <a:cubicBezTo>
                    <a:pt x="572" y="3186"/>
                    <a:pt x="290" y="3262"/>
                    <a:pt x="0" y="3301"/>
                  </a:cubicBezTo>
                  <a:cubicBezTo>
                    <a:pt x="281" y="3324"/>
                    <a:pt x="565" y="3336"/>
                    <a:pt x="849" y="3336"/>
                  </a:cubicBezTo>
                  <a:cubicBezTo>
                    <a:pt x="1019" y="3336"/>
                    <a:pt x="1188" y="3332"/>
                    <a:pt x="1357" y="3323"/>
                  </a:cubicBezTo>
                  <a:cubicBezTo>
                    <a:pt x="1921" y="3041"/>
                    <a:pt x="2348" y="2538"/>
                    <a:pt x="2523" y="1929"/>
                  </a:cubicBezTo>
                  <a:cubicBezTo>
                    <a:pt x="2538" y="1875"/>
                    <a:pt x="2553" y="1814"/>
                    <a:pt x="2569" y="1753"/>
                  </a:cubicBezTo>
                  <a:cubicBezTo>
                    <a:pt x="2721" y="1159"/>
                    <a:pt x="2904" y="458"/>
                    <a:pt x="3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39"/>
            <p:cNvSpPr/>
            <p:nvPr/>
          </p:nvSpPr>
          <p:spPr>
            <a:xfrm>
              <a:off x="7099450" y="2045900"/>
              <a:ext cx="64800" cy="37200"/>
            </a:xfrm>
            <a:custGeom>
              <a:avLst/>
              <a:gdLst/>
              <a:ahLst/>
              <a:cxnLst/>
              <a:rect l="l" t="t" r="r" b="b"/>
              <a:pathLst>
                <a:path w="2592" h="1488" extrusionOk="0">
                  <a:moveTo>
                    <a:pt x="1" y="1"/>
                  </a:moveTo>
                  <a:cubicBezTo>
                    <a:pt x="397" y="161"/>
                    <a:pt x="755" y="412"/>
                    <a:pt x="1045" y="732"/>
                  </a:cubicBezTo>
                  <a:lnTo>
                    <a:pt x="1091" y="793"/>
                  </a:lnTo>
                  <a:cubicBezTo>
                    <a:pt x="1327" y="1052"/>
                    <a:pt x="1655" y="1411"/>
                    <a:pt x="2051" y="1479"/>
                  </a:cubicBezTo>
                  <a:cubicBezTo>
                    <a:pt x="2097" y="1485"/>
                    <a:pt x="2142" y="1488"/>
                    <a:pt x="2188" y="1488"/>
                  </a:cubicBezTo>
                  <a:cubicBezTo>
                    <a:pt x="2325" y="1488"/>
                    <a:pt x="2461" y="1462"/>
                    <a:pt x="2592" y="1411"/>
                  </a:cubicBezTo>
                  <a:cubicBezTo>
                    <a:pt x="2455" y="1342"/>
                    <a:pt x="2325" y="1258"/>
                    <a:pt x="2219" y="1152"/>
                  </a:cubicBezTo>
                  <a:cubicBezTo>
                    <a:pt x="2180" y="1121"/>
                    <a:pt x="2142" y="1083"/>
                    <a:pt x="2104" y="1060"/>
                  </a:cubicBezTo>
                  <a:cubicBezTo>
                    <a:pt x="1975" y="961"/>
                    <a:pt x="1860" y="854"/>
                    <a:pt x="1746" y="748"/>
                  </a:cubicBezTo>
                  <a:cubicBezTo>
                    <a:pt x="1639" y="641"/>
                    <a:pt x="1548" y="557"/>
                    <a:pt x="1441" y="473"/>
                  </a:cubicBezTo>
                  <a:cubicBezTo>
                    <a:pt x="1197" y="267"/>
                    <a:pt x="915" y="123"/>
                    <a:pt x="610" y="46"/>
                  </a:cubicBezTo>
                  <a:cubicBezTo>
                    <a:pt x="496" y="24"/>
                    <a:pt x="389" y="16"/>
                    <a:pt x="283" y="16"/>
                  </a:cubicBezTo>
                  <a:cubicBezTo>
                    <a:pt x="184" y="16"/>
                    <a:pt x="92" y="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39"/>
            <p:cNvSpPr/>
            <p:nvPr/>
          </p:nvSpPr>
          <p:spPr>
            <a:xfrm>
              <a:off x="7057150" y="2043425"/>
              <a:ext cx="85775" cy="47650"/>
            </a:xfrm>
            <a:custGeom>
              <a:avLst/>
              <a:gdLst/>
              <a:ahLst/>
              <a:cxnLst/>
              <a:rect l="l" t="t" r="r" b="b"/>
              <a:pathLst>
                <a:path w="3431" h="1906" extrusionOk="0">
                  <a:moveTo>
                    <a:pt x="412" y="1"/>
                  </a:moveTo>
                  <a:cubicBezTo>
                    <a:pt x="275" y="39"/>
                    <a:pt x="130" y="84"/>
                    <a:pt x="1" y="145"/>
                  </a:cubicBezTo>
                  <a:cubicBezTo>
                    <a:pt x="16" y="153"/>
                    <a:pt x="31" y="168"/>
                    <a:pt x="54" y="176"/>
                  </a:cubicBezTo>
                  <a:cubicBezTo>
                    <a:pt x="85" y="199"/>
                    <a:pt x="115" y="222"/>
                    <a:pt x="146" y="245"/>
                  </a:cubicBezTo>
                  <a:cubicBezTo>
                    <a:pt x="214" y="298"/>
                    <a:pt x="275" y="344"/>
                    <a:pt x="336" y="397"/>
                  </a:cubicBezTo>
                  <a:cubicBezTo>
                    <a:pt x="458" y="488"/>
                    <a:pt x="580" y="595"/>
                    <a:pt x="710" y="694"/>
                  </a:cubicBezTo>
                  <a:cubicBezTo>
                    <a:pt x="961" y="892"/>
                    <a:pt x="1220" y="1075"/>
                    <a:pt x="1495" y="1243"/>
                  </a:cubicBezTo>
                  <a:cubicBezTo>
                    <a:pt x="1777" y="1418"/>
                    <a:pt x="2074" y="1571"/>
                    <a:pt x="2379" y="1693"/>
                  </a:cubicBezTo>
                  <a:cubicBezTo>
                    <a:pt x="2638" y="1792"/>
                    <a:pt x="2897" y="1860"/>
                    <a:pt x="3171" y="1906"/>
                  </a:cubicBezTo>
                  <a:lnTo>
                    <a:pt x="3430" y="1815"/>
                  </a:lnTo>
                  <a:cubicBezTo>
                    <a:pt x="2684" y="1639"/>
                    <a:pt x="1022" y="466"/>
                    <a:pt x="603" y="62"/>
                  </a:cubicBezTo>
                  <a:cubicBezTo>
                    <a:pt x="550" y="23"/>
                    <a:pt x="481" y="8"/>
                    <a:pt x="4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39"/>
            <p:cNvSpPr/>
            <p:nvPr/>
          </p:nvSpPr>
          <p:spPr>
            <a:xfrm>
              <a:off x="7093175" y="2040200"/>
              <a:ext cx="77575" cy="40400"/>
            </a:xfrm>
            <a:custGeom>
              <a:avLst/>
              <a:gdLst/>
              <a:ahLst/>
              <a:cxnLst/>
              <a:rect l="l" t="t" r="r" b="b"/>
              <a:pathLst>
                <a:path w="3103" h="1616" extrusionOk="0">
                  <a:moveTo>
                    <a:pt x="902" y="0"/>
                  </a:moveTo>
                  <a:cubicBezTo>
                    <a:pt x="615" y="0"/>
                    <a:pt x="306" y="52"/>
                    <a:pt x="0" y="107"/>
                  </a:cubicBezTo>
                  <a:cubicBezTo>
                    <a:pt x="122" y="175"/>
                    <a:pt x="328" y="183"/>
                    <a:pt x="534" y="198"/>
                  </a:cubicBezTo>
                  <a:cubicBezTo>
                    <a:pt x="648" y="198"/>
                    <a:pt x="762" y="206"/>
                    <a:pt x="877" y="221"/>
                  </a:cubicBezTo>
                  <a:cubicBezTo>
                    <a:pt x="1189" y="297"/>
                    <a:pt x="1486" y="450"/>
                    <a:pt x="1730" y="663"/>
                  </a:cubicBezTo>
                  <a:cubicBezTo>
                    <a:pt x="1845" y="755"/>
                    <a:pt x="1944" y="846"/>
                    <a:pt x="2050" y="938"/>
                  </a:cubicBezTo>
                  <a:cubicBezTo>
                    <a:pt x="2149" y="1029"/>
                    <a:pt x="2271" y="1151"/>
                    <a:pt x="2393" y="1250"/>
                  </a:cubicBezTo>
                  <a:cubicBezTo>
                    <a:pt x="2439" y="1280"/>
                    <a:pt x="2477" y="1311"/>
                    <a:pt x="2515" y="1349"/>
                  </a:cubicBezTo>
                  <a:cubicBezTo>
                    <a:pt x="2630" y="1463"/>
                    <a:pt x="2774" y="1555"/>
                    <a:pt x="2927" y="1616"/>
                  </a:cubicBezTo>
                  <a:lnTo>
                    <a:pt x="2934" y="1616"/>
                  </a:lnTo>
                  <a:cubicBezTo>
                    <a:pt x="2988" y="1601"/>
                    <a:pt x="3041" y="1585"/>
                    <a:pt x="3102" y="1570"/>
                  </a:cubicBezTo>
                  <a:cubicBezTo>
                    <a:pt x="3095" y="1555"/>
                    <a:pt x="3087" y="1540"/>
                    <a:pt x="3072" y="1532"/>
                  </a:cubicBezTo>
                  <a:cubicBezTo>
                    <a:pt x="3049" y="1509"/>
                    <a:pt x="3026" y="1486"/>
                    <a:pt x="2995" y="1463"/>
                  </a:cubicBezTo>
                  <a:cubicBezTo>
                    <a:pt x="2492" y="1212"/>
                    <a:pt x="2180" y="823"/>
                    <a:pt x="1875" y="419"/>
                  </a:cubicBezTo>
                  <a:cubicBezTo>
                    <a:pt x="1642" y="98"/>
                    <a:pt x="1294" y="0"/>
                    <a:pt x="9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39"/>
            <p:cNvSpPr/>
            <p:nvPr/>
          </p:nvSpPr>
          <p:spPr>
            <a:xfrm>
              <a:off x="7071250" y="2099625"/>
              <a:ext cx="56800" cy="86925"/>
            </a:xfrm>
            <a:custGeom>
              <a:avLst/>
              <a:gdLst/>
              <a:ahLst/>
              <a:cxnLst/>
              <a:rect l="l" t="t" r="r" b="b"/>
              <a:pathLst>
                <a:path w="2272" h="3477" extrusionOk="0">
                  <a:moveTo>
                    <a:pt x="2249" y="1"/>
                  </a:moveTo>
                  <a:cubicBezTo>
                    <a:pt x="1525" y="420"/>
                    <a:pt x="1296" y="1258"/>
                    <a:pt x="1121" y="1952"/>
                  </a:cubicBezTo>
                  <a:cubicBezTo>
                    <a:pt x="1106" y="2013"/>
                    <a:pt x="1091" y="2066"/>
                    <a:pt x="1075" y="2127"/>
                  </a:cubicBezTo>
                  <a:cubicBezTo>
                    <a:pt x="908" y="2699"/>
                    <a:pt x="519" y="3187"/>
                    <a:pt x="1" y="3476"/>
                  </a:cubicBezTo>
                  <a:cubicBezTo>
                    <a:pt x="191" y="3461"/>
                    <a:pt x="336" y="3316"/>
                    <a:pt x="450" y="3202"/>
                  </a:cubicBezTo>
                  <a:cubicBezTo>
                    <a:pt x="572" y="3095"/>
                    <a:pt x="679" y="2966"/>
                    <a:pt x="793" y="2851"/>
                  </a:cubicBezTo>
                  <a:cubicBezTo>
                    <a:pt x="1114" y="2524"/>
                    <a:pt x="1350" y="2120"/>
                    <a:pt x="1495" y="1678"/>
                  </a:cubicBezTo>
                  <a:cubicBezTo>
                    <a:pt x="1617" y="1281"/>
                    <a:pt x="1731" y="885"/>
                    <a:pt x="1982" y="519"/>
                  </a:cubicBezTo>
                  <a:lnTo>
                    <a:pt x="2036" y="443"/>
                  </a:lnTo>
                  <a:cubicBezTo>
                    <a:pt x="2036" y="435"/>
                    <a:pt x="2036" y="435"/>
                    <a:pt x="2036" y="435"/>
                  </a:cubicBezTo>
                  <a:cubicBezTo>
                    <a:pt x="2081" y="374"/>
                    <a:pt x="2120" y="313"/>
                    <a:pt x="2165" y="252"/>
                  </a:cubicBezTo>
                  <a:lnTo>
                    <a:pt x="2180" y="237"/>
                  </a:lnTo>
                  <a:cubicBezTo>
                    <a:pt x="2196" y="207"/>
                    <a:pt x="2272" y="54"/>
                    <a:pt x="2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39"/>
            <p:cNvSpPr/>
            <p:nvPr/>
          </p:nvSpPr>
          <p:spPr>
            <a:xfrm>
              <a:off x="7075825" y="2095625"/>
              <a:ext cx="62325" cy="91100"/>
            </a:xfrm>
            <a:custGeom>
              <a:avLst/>
              <a:gdLst/>
              <a:ahLst/>
              <a:cxnLst/>
              <a:rect l="l" t="t" r="r" b="b"/>
              <a:pathLst>
                <a:path w="2493" h="3644" extrusionOk="0">
                  <a:moveTo>
                    <a:pt x="2493" y="1"/>
                  </a:moveTo>
                  <a:lnTo>
                    <a:pt x="2447" y="16"/>
                  </a:lnTo>
                  <a:cubicBezTo>
                    <a:pt x="2165" y="252"/>
                    <a:pt x="1929" y="534"/>
                    <a:pt x="1754" y="862"/>
                  </a:cubicBezTo>
                  <a:cubicBezTo>
                    <a:pt x="1525" y="1258"/>
                    <a:pt x="1449" y="1700"/>
                    <a:pt x="1273" y="2112"/>
                  </a:cubicBezTo>
                  <a:cubicBezTo>
                    <a:pt x="1106" y="2485"/>
                    <a:pt x="870" y="2836"/>
                    <a:pt x="580" y="3126"/>
                  </a:cubicBezTo>
                  <a:cubicBezTo>
                    <a:pt x="435" y="3286"/>
                    <a:pt x="245" y="3537"/>
                    <a:pt x="1" y="3644"/>
                  </a:cubicBezTo>
                  <a:cubicBezTo>
                    <a:pt x="763" y="3552"/>
                    <a:pt x="1464" y="3316"/>
                    <a:pt x="1731" y="2752"/>
                  </a:cubicBezTo>
                  <a:cubicBezTo>
                    <a:pt x="1898" y="2394"/>
                    <a:pt x="1944" y="1975"/>
                    <a:pt x="1990" y="1579"/>
                  </a:cubicBezTo>
                  <a:cubicBezTo>
                    <a:pt x="2051" y="1030"/>
                    <a:pt x="2119" y="466"/>
                    <a:pt x="24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39"/>
            <p:cNvSpPr/>
            <p:nvPr/>
          </p:nvSpPr>
          <p:spPr>
            <a:xfrm>
              <a:off x="7046300" y="2047050"/>
              <a:ext cx="89375" cy="50525"/>
            </a:xfrm>
            <a:custGeom>
              <a:avLst/>
              <a:gdLst/>
              <a:ahLst/>
              <a:cxnLst/>
              <a:rect l="l" t="t" r="r" b="b"/>
              <a:pathLst>
                <a:path w="3575" h="2021" extrusionOk="0">
                  <a:moveTo>
                    <a:pt x="420" y="0"/>
                  </a:moveTo>
                  <a:cubicBezTo>
                    <a:pt x="275" y="54"/>
                    <a:pt x="138" y="122"/>
                    <a:pt x="0" y="199"/>
                  </a:cubicBezTo>
                  <a:lnTo>
                    <a:pt x="16" y="199"/>
                  </a:lnTo>
                  <a:cubicBezTo>
                    <a:pt x="54" y="199"/>
                    <a:pt x="99" y="206"/>
                    <a:pt x="138" y="221"/>
                  </a:cubicBezTo>
                  <a:cubicBezTo>
                    <a:pt x="214" y="244"/>
                    <a:pt x="290" y="275"/>
                    <a:pt x="366" y="313"/>
                  </a:cubicBezTo>
                  <a:cubicBezTo>
                    <a:pt x="503" y="389"/>
                    <a:pt x="625" y="473"/>
                    <a:pt x="747" y="572"/>
                  </a:cubicBezTo>
                  <a:cubicBezTo>
                    <a:pt x="984" y="763"/>
                    <a:pt x="1197" y="976"/>
                    <a:pt x="1433" y="1159"/>
                  </a:cubicBezTo>
                  <a:cubicBezTo>
                    <a:pt x="1677" y="1349"/>
                    <a:pt x="1929" y="1517"/>
                    <a:pt x="2195" y="1677"/>
                  </a:cubicBezTo>
                  <a:cubicBezTo>
                    <a:pt x="2325" y="1761"/>
                    <a:pt x="2462" y="1837"/>
                    <a:pt x="2607" y="1906"/>
                  </a:cubicBezTo>
                  <a:cubicBezTo>
                    <a:pt x="2675" y="1936"/>
                    <a:pt x="2752" y="1974"/>
                    <a:pt x="2820" y="2005"/>
                  </a:cubicBezTo>
                  <a:lnTo>
                    <a:pt x="2851" y="2020"/>
                  </a:lnTo>
                  <a:lnTo>
                    <a:pt x="3354" y="1845"/>
                  </a:lnTo>
                  <a:lnTo>
                    <a:pt x="3575" y="1769"/>
                  </a:lnTo>
                  <a:cubicBezTo>
                    <a:pt x="3476" y="1761"/>
                    <a:pt x="3384" y="1746"/>
                    <a:pt x="3285" y="1723"/>
                  </a:cubicBezTo>
                  <a:cubicBezTo>
                    <a:pt x="3118" y="1685"/>
                    <a:pt x="2950" y="1639"/>
                    <a:pt x="2790" y="1586"/>
                  </a:cubicBezTo>
                  <a:cubicBezTo>
                    <a:pt x="2470" y="1464"/>
                    <a:pt x="2165" y="1319"/>
                    <a:pt x="1883" y="1144"/>
                  </a:cubicBezTo>
                  <a:cubicBezTo>
                    <a:pt x="1608" y="968"/>
                    <a:pt x="1349" y="778"/>
                    <a:pt x="1098" y="572"/>
                  </a:cubicBezTo>
                  <a:cubicBezTo>
                    <a:pt x="984" y="465"/>
                    <a:pt x="862" y="366"/>
                    <a:pt x="747" y="260"/>
                  </a:cubicBezTo>
                  <a:cubicBezTo>
                    <a:pt x="686" y="206"/>
                    <a:pt x="625" y="160"/>
                    <a:pt x="564" y="107"/>
                  </a:cubicBezTo>
                  <a:cubicBezTo>
                    <a:pt x="542" y="84"/>
                    <a:pt x="511" y="54"/>
                    <a:pt x="473" y="31"/>
                  </a:cubicBezTo>
                  <a:cubicBezTo>
                    <a:pt x="458" y="23"/>
                    <a:pt x="442" y="8"/>
                    <a:pt x="4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39"/>
            <p:cNvSpPr/>
            <p:nvPr/>
          </p:nvSpPr>
          <p:spPr>
            <a:xfrm>
              <a:off x="6959600" y="2086950"/>
              <a:ext cx="92625" cy="33850"/>
            </a:xfrm>
            <a:custGeom>
              <a:avLst/>
              <a:gdLst/>
              <a:ahLst/>
              <a:cxnLst/>
              <a:rect l="l" t="t" r="r" b="b"/>
              <a:pathLst>
                <a:path w="3705" h="1354" extrusionOk="0">
                  <a:moveTo>
                    <a:pt x="976" y="0"/>
                  </a:moveTo>
                  <a:cubicBezTo>
                    <a:pt x="938" y="0"/>
                    <a:pt x="900" y="2"/>
                    <a:pt x="862" y="5"/>
                  </a:cubicBezTo>
                  <a:cubicBezTo>
                    <a:pt x="565" y="165"/>
                    <a:pt x="275" y="348"/>
                    <a:pt x="1" y="554"/>
                  </a:cubicBezTo>
                  <a:cubicBezTo>
                    <a:pt x="39" y="561"/>
                    <a:pt x="77" y="569"/>
                    <a:pt x="115" y="577"/>
                  </a:cubicBezTo>
                  <a:cubicBezTo>
                    <a:pt x="168" y="577"/>
                    <a:pt x="222" y="569"/>
                    <a:pt x="275" y="561"/>
                  </a:cubicBezTo>
                  <a:cubicBezTo>
                    <a:pt x="378" y="544"/>
                    <a:pt x="481" y="536"/>
                    <a:pt x="584" y="536"/>
                  </a:cubicBezTo>
                  <a:cubicBezTo>
                    <a:pt x="618" y="536"/>
                    <a:pt x="652" y="537"/>
                    <a:pt x="687" y="538"/>
                  </a:cubicBezTo>
                  <a:cubicBezTo>
                    <a:pt x="1068" y="569"/>
                    <a:pt x="1441" y="660"/>
                    <a:pt x="1792" y="813"/>
                  </a:cubicBezTo>
                  <a:cubicBezTo>
                    <a:pt x="2158" y="950"/>
                    <a:pt x="2478" y="1148"/>
                    <a:pt x="2866" y="1232"/>
                  </a:cubicBezTo>
                  <a:cubicBezTo>
                    <a:pt x="3080" y="1293"/>
                    <a:pt x="3285" y="1331"/>
                    <a:pt x="3506" y="1354"/>
                  </a:cubicBezTo>
                  <a:lnTo>
                    <a:pt x="3705" y="1293"/>
                  </a:lnTo>
                  <a:cubicBezTo>
                    <a:pt x="3689" y="1278"/>
                    <a:pt x="3667" y="1262"/>
                    <a:pt x="3644" y="1255"/>
                  </a:cubicBezTo>
                  <a:lnTo>
                    <a:pt x="3606" y="1240"/>
                  </a:lnTo>
                  <a:cubicBezTo>
                    <a:pt x="3240" y="1171"/>
                    <a:pt x="2897" y="1026"/>
                    <a:pt x="2584" y="820"/>
                  </a:cubicBezTo>
                  <a:cubicBezTo>
                    <a:pt x="2356" y="668"/>
                    <a:pt x="2142" y="493"/>
                    <a:pt x="1921" y="333"/>
                  </a:cubicBezTo>
                  <a:cubicBezTo>
                    <a:pt x="1921" y="333"/>
                    <a:pt x="1914" y="333"/>
                    <a:pt x="1914" y="325"/>
                  </a:cubicBezTo>
                  <a:cubicBezTo>
                    <a:pt x="1883" y="302"/>
                    <a:pt x="1845" y="279"/>
                    <a:pt x="1807" y="256"/>
                  </a:cubicBezTo>
                  <a:cubicBezTo>
                    <a:pt x="1776" y="234"/>
                    <a:pt x="1754" y="226"/>
                    <a:pt x="1738" y="211"/>
                  </a:cubicBezTo>
                  <a:cubicBezTo>
                    <a:pt x="1639" y="157"/>
                    <a:pt x="1540" y="119"/>
                    <a:pt x="1433" y="89"/>
                  </a:cubicBezTo>
                  <a:cubicBezTo>
                    <a:pt x="1292" y="27"/>
                    <a:pt x="1136" y="0"/>
                    <a:pt x="9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39"/>
            <p:cNvSpPr/>
            <p:nvPr/>
          </p:nvSpPr>
          <p:spPr>
            <a:xfrm>
              <a:off x="6988375" y="2082525"/>
              <a:ext cx="79675" cy="35225"/>
            </a:xfrm>
            <a:custGeom>
              <a:avLst/>
              <a:gdLst/>
              <a:ahLst/>
              <a:cxnLst/>
              <a:rect l="l" t="t" r="r" b="b"/>
              <a:pathLst>
                <a:path w="3187" h="1409" extrusionOk="0">
                  <a:moveTo>
                    <a:pt x="295" y="0"/>
                  </a:moveTo>
                  <a:cubicBezTo>
                    <a:pt x="219" y="0"/>
                    <a:pt x="146" y="5"/>
                    <a:pt x="77" y="14"/>
                  </a:cubicBezTo>
                  <a:lnTo>
                    <a:pt x="0" y="45"/>
                  </a:lnTo>
                  <a:cubicBezTo>
                    <a:pt x="183" y="90"/>
                    <a:pt x="366" y="167"/>
                    <a:pt x="526" y="273"/>
                  </a:cubicBezTo>
                  <a:cubicBezTo>
                    <a:pt x="770" y="418"/>
                    <a:pt x="999" y="586"/>
                    <a:pt x="1220" y="769"/>
                  </a:cubicBezTo>
                  <a:cubicBezTo>
                    <a:pt x="1654" y="1089"/>
                    <a:pt x="2157" y="1371"/>
                    <a:pt x="2767" y="1409"/>
                  </a:cubicBezTo>
                  <a:lnTo>
                    <a:pt x="3133" y="1295"/>
                  </a:lnTo>
                  <a:lnTo>
                    <a:pt x="3186" y="1279"/>
                  </a:lnTo>
                  <a:cubicBezTo>
                    <a:pt x="2935" y="1150"/>
                    <a:pt x="2714" y="982"/>
                    <a:pt x="2523" y="776"/>
                  </a:cubicBezTo>
                  <a:lnTo>
                    <a:pt x="2447" y="731"/>
                  </a:lnTo>
                  <a:cubicBezTo>
                    <a:pt x="1550" y="242"/>
                    <a:pt x="841" y="0"/>
                    <a:pt x="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39"/>
            <p:cNvSpPr/>
            <p:nvPr/>
          </p:nvSpPr>
          <p:spPr>
            <a:xfrm>
              <a:off x="7021325" y="2059250"/>
              <a:ext cx="84450" cy="46500"/>
            </a:xfrm>
            <a:custGeom>
              <a:avLst/>
              <a:gdLst/>
              <a:ahLst/>
              <a:cxnLst/>
              <a:rect l="l" t="t" r="r" b="b"/>
              <a:pathLst>
                <a:path w="3378" h="1860" extrusionOk="0">
                  <a:moveTo>
                    <a:pt x="489" y="0"/>
                  </a:moveTo>
                  <a:lnTo>
                    <a:pt x="435" y="31"/>
                  </a:lnTo>
                  <a:cubicBezTo>
                    <a:pt x="291" y="115"/>
                    <a:pt x="146" y="198"/>
                    <a:pt x="1" y="282"/>
                  </a:cubicBezTo>
                  <a:cubicBezTo>
                    <a:pt x="138" y="297"/>
                    <a:pt x="291" y="282"/>
                    <a:pt x="428" y="305"/>
                  </a:cubicBezTo>
                  <a:cubicBezTo>
                    <a:pt x="588" y="320"/>
                    <a:pt x="740" y="366"/>
                    <a:pt x="885" y="435"/>
                  </a:cubicBezTo>
                  <a:cubicBezTo>
                    <a:pt x="1159" y="549"/>
                    <a:pt x="1419" y="709"/>
                    <a:pt x="1640" y="915"/>
                  </a:cubicBezTo>
                  <a:cubicBezTo>
                    <a:pt x="1693" y="961"/>
                    <a:pt x="1746" y="1006"/>
                    <a:pt x="1800" y="1052"/>
                  </a:cubicBezTo>
                  <a:cubicBezTo>
                    <a:pt x="1845" y="1105"/>
                    <a:pt x="1899" y="1159"/>
                    <a:pt x="1937" y="1212"/>
                  </a:cubicBezTo>
                  <a:cubicBezTo>
                    <a:pt x="2021" y="1319"/>
                    <a:pt x="2112" y="1425"/>
                    <a:pt x="2211" y="1524"/>
                  </a:cubicBezTo>
                  <a:cubicBezTo>
                    <a:pt x="2318" y="1624"/>
                    <a:pt x="2440" y="1700"/>
                    <a:pt x="2569" y="1761"/>
                  </a:cubicBezTo>
                  <a:cubicBezTo>
                    <a:pt x="2676" y="1806"/>
                    <a:pt x="2798" y="1845"/>
                    <a:pt x="2912" y="1860"/>
                  </a:cubicBezTo>
                  <a:lnTo>
                    <a:pt x="3377" y="1700"/>
                  </a:lnTo>
                  <a:cubicBezTo>
                    <a:pt x="3339" y="1662"/>
                    <a:pt x="3293" y="1639"/>
                    <a:pt x="3240" y="1631"/>
                  </a:cubicBezTo>
                  <a:cubicBezTo>
                    <a:pt x="3141" y="1593"/>
                    <a:pt x="3042" y="1547"/>
                    <a:pt x="2950" y="1502"/>
                  </a:cubicBezTo>
                  <a:cubicBezTo>
                    <a:pt x="2874" y="1471"/>
                    <a:pt x="2806" y="1433"/>
                    <a:pt x="2737" y="1403"/>
                  </a:cubicBezTo>
                  <a:cubicBezTo>
                    <a:pt x="2600" y="1334"/>
                    <a:pt x="2470" y="1250"/>
                    <a:pt x="2341" y="1166"/>
                  </a:cubicBezTo>
                  <a:cubicBezTo>
                    <a:pt x="2211" y="1082"/>
                    <a:pt x="2089" y="1006"/>
                    <a:pt x="1967" y="915"/>
                  </a:cubicBezTo>
                  <a:cubicBezTo>
                    <a:pt x="1731" y="732"/>
                    <a:pt x="1510" y="541"/>
                    <a:pt x="1274" y="366"/>
                  </a:cubicBezTo>
                  <a:cubicBezTo>
                    <a:pt x="1152" y="275"/>
                    <a:pt x="1022" y="191"/>
                    <a:pt x="893" y="122"/>
                  </a:cubicBezTo>
                  <a:cubicBezTo>
                    <a:pt x="763" y="61"/>
                    <a:pt x="634" y="15"/>
                    <a:pt x="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39"/>
            <p:cNvSpPr/>
            <p:nvPr/>
          </p:nvSpPr>
          <p:spPr>
            <a:xfrm>
              <a:off x="7005150" y="2073525"/>
              <a:ext cx="74125" cy="40625"/>
            </a:xfrm>
            <a:custGeom>
              <a:avLst/>
              <a:gdLst/>
              <a:ahLst/>
              <a:cxnLst/>
              <a:rect l="l" t="t" r="r" b="b"/>
              <a:pathLst>
                <a:path w="2965" h="1625" extrusionOk="0">
                  <a:moveTo>
                    <a:pt x="46" y="1"/>
                  </a:moveTo>
                  <a:lnTo>
                    <a:pt x="0" y="16"/>
                  </a:lnTo>
                  <a:cubicBezTo>
                    <a:pt x="183" y="92"/>
                    <a:pt x="374" y="153"/>
                    <a:pt x="572" y="207"/>
                  </a:cubicBezTo>
                  <a:cubicBezTo>
                    <a:pt x="1136" y="374"/>
                    <a:pt x="1723" y="542"/>
                    <a:pt x="1867" y="1045"/>
                  </a:cubicBezTo>
                  <a:lnTo>
                    <a:pt x="1890" y="1136"/>
                  </a:lnTo>
                  <a:cubicBezTo>
                    <a:pt x="2081" y="1335"/>
                    <a:pt x="2302" y="1502"/>
                    <a:pt x="2553" y="1624"/>
                  </a:cubicBezTo>
                  <a:lnTo>
                    <a:pt x="2965" y="1487"/>
                  </a:lnTo>
                  <a:cubicBezTo>
                    <a:pt x="2858" y="1456"/>
                    <a:pt x="2759" y="1411"/>
                    <a:pt x="2660" y="1365"/>
                  </a:cubicBezTo>
                  <a:cubicBezTo>
                    <a:pt x="2523" y="1296"/>
                    <a:pt x="2401" y="1205"/>
                    <a:pt x="2302" y="1098"/>
                  </a:cubicBezTo>
                  <a:cubicBezTo>
                    <a:pt x="2096" y="885"/>
                    <a:pt x="2005" y="626"/>
                    <a:pt x="1784" y="450"/>
                  </a:cubicBezTo>
                  <a:cubicBezTo>
                    <a:pt x="1669" y="359"/>
                    <a:pt x="1540" y="283"/>
                    <a:pt x="1395" y="237"/>
                  </a:cubicBezTo>
                  <a:cubicBezTo>
                    <a:pt x="1242" y="184"/>
                    <a:pt x="1090" y="146"/>
                    <a:pt x="938" y="123"/>
                  </a:cubicBezTo>
                  <a:cubicBezTo>
                    <a:pt x="778" y="100"/>
                    <a:pt x="610" y="77"/>
                    <a:pt x="450" y="62"/>
                  </a:cubicBezTo>
                  <a:cubicBezTo>
                    <a:pt x="313" y="47"/>
                    <a:pt x="183" y="24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39"/>
            <p:cNvSpPr/>
            <p:nvPr/>
          </p:nvSpPr>
          <p:spPr>
            <a:xfrm>
              <a:off x="7006675" y="2066475"/>
              <a:ext cx="87100" cy="44225"/>
            </a:xfrm>
            <a:custGeom>
              <a:avLst/>
              <a:gdLst/>
              <a:ahLst/>
              <a:cxnLst/>
              <a:rect l="l" t="t" r="r" b="b"/>
              <a:pathLst>
                <a:path w="3484" h="1769" extrusionOk="0">
                  <a:moveTo>
                    <a:pt x="579" y="1"/>
                  </a:moveTo>
                  <a:cubicBezTo>
                    <a:pt x="396" y="108"/>
                    <a:pt x="198" y="199"/>
                    <a:pt x="0" y="275"/>
                  </a:cubicBezTo>
                  <a:cubicBezTo>
                    <a:pt x="130" y="298"/>
                    <a:pt x="259" y="306"/>
                    <a:pt x="396" y="321"/>
                  </a:cubicBezTo>
                  <a:cubicBezTo>
                    <a:pt x="557" y="329"/>
                    <a:pt x="724" y="344"/>
                    <a:pt x="884" y="367"/>
                  </a:cubicBezTo>
                  <a:cubicBezTo>
                    <a:pt x="1044" y="382"/>
                    <a:pt x="1204" y="420"/>
                    <a:pt x="1364" y="473"/>
                  </a:cubicBezTo>
                  <a:cubicBezTo>
                    <a:pt x="1509" y="519"/>
                    <a:pt x="1646" y="595"/>
                    <a:pt x="1768" y="694"/>
                  </a:cubicBezTo>
                  <a:cubicBezTo>
                    <a:pt x="1875" y="786"/>
                    <a:pt x="1966" y="900"/>
                    <a:pt x="2043" y="1022"/>
                  </a:cubicBezTo>
                  <a:cubicBezTo>
                    <a:pt x="2111" y="1136"/>
                    <a:pt x="2195" y="1251"/>
                    <a:pt x="2279" y="1357"/>
                  </a:cubicBezTo>
                  <a:cubicBezTo>
                    <a:pt x="2454" y="1540"/>
                    <a:pt x="2675" y="1685"/>
                    <a:pt x="2919" y="1769"/>
                  </a:cubicBezTo>
                  <a:cubicBezTo>
                    <a:pt x="3110" y="1700"/>
                    <a:pt x="3293" y="1639"/>
                    <a:pt x="3483" y="1578"/>
                  </a:cubicBezTo>
                  <a:cubicBezTo>
                    <a:pt x="3361" y="1563"/>
                    <a:pt x="3247" y="1540"/>
                    <a:pt x="3140" y="1495"/>
                  </a:cubicBezTo>
                  <a:cubicBezTo>
                    <a:pt x="3003" y="1441"/>
                    <a:pt x="2873" y="1357"/>
                    <a:pt x="2759" y="1258"/>
                  </a:cubicBezTo>
                  <a:cubicBezTo>
                    <a:pt x="2652" y="1167"/>
                    <a:pt x="2561" y="1060"/>
                    <a:pt x="2469" y="953"/>
                  </a:cubicBezTo>
                  <a:cubicBezTo>
                    <a:pt x="2431" y="900"/>
                    <a:pt x="2386" y="847"/>
                    <a:pt x="2332" y="801"/>
                  </a:cubicBezTo>
                  <a:cubicBezTo>
                    <a:pt x="2279" y="755"/>
                    <a:pt x="2226" y="710"/>
                    <a:pt x="2172" y="664"/>
                  </a:cubicBezTo>
                  <a:cubicBezTo>
                    <a:pt x="1959" y="466"/>
                    <a:pt x="1715" y="306"/>
                    <a:pt x="1448" y="184"/>
                  </a:cubicBezTo>
                  <a:cubicBezTo>
                    <a:pt x="1311" y="115"/>
                    <a:pt x="1159" y="69"/>
                    <a:pt x="1006" y="47"/>
                  </a:cubicBezTo>
                  <a:cubicBezTo>
                    <a:pt x="930" y="31"/>
                    <a:pt x="846" y="31"/>
                    <a:pt x="770" y="24"/>
                  </a:cubicBezTo>
                  <a:cubicBezTo>
                    <a:pt x="709" y="24"/>
                    <a:pt x="640" y="16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39"/>
            <p:cNvSpPr/>
            <p:nvPr/>
          </p:nvSpPr>
          <p:spPr>
            <a:xfrm>
              <a:off x="7033725" y="2052200"/>
              <a:ext cx="83475" cy="47850"/>
            </a:xfrm>
            <a:custGeom>
              <a:avLst/>
              <a:gdLst/>
              <a:ahLst/>
              <a:cxnLst/>
              <a:rect l="l" t="t" r="r" b="b"/>
              <a:pathLst>
                <a:path w="3339" h="1914" extrusionOk="0">
                  <a:moveTo>
                    <a:pt x="488" y="0"/>
                  </a:moveTo>
                  <a:cubicBezTo>
                    <a:pt x="320" y="92"/>
                    <a:pt x="160" y="183"/>
                    <a:pt x="0" y="282"/>
                  </a:cubicBezTo>
                  <a:cubicBezTo>
                    <a:pt x="138" y="290"/>
                    <a:pt x="275" y="328"/>
                    <a:pt x="412" y="389"/>
                  </a:cubicBezTo>
                  <a:cubicBezTo>
                    <a:pt x="549" y="450"/>
                    <a:pt x="686" y="526"/>
                    <a:pt x="816" y="618"/>
                  </a:cubicBezTo>
                  <a:cubicBezTo>
                    <a:pt x="1060" y="785"/>
                    <a:pt x="1281" y="983"/>
                    <a:pt x="1517" y="1159"/>
                  </a:cubicBezTo>
                  <a:cubicBezTo>
                    <a:pt x="1761" y="1342"/>
                    <a:pt x="2012" y="1502"/>
                    <a:pt x="2272" y="1654"/>
                  </a:cubicBezTo>
                  <a:cubicBezTo>
                    <a:pt x="2340" y="1692"/>
                    <a:pt x="2409" y="1723"/>
                    <a:pt x="2477" y="1761"/>
                  </a:cubicBezTo>
                  <a:cubicBezTo>
                    <a:pt x="2500" y="1768"/>
                    <a:pt x="2531" y="1784"/>
                    <a:pt x="2561" y="1791"/>
                  </a:cubicBezTo>
                  <a:cubicBezTo>
                    <a:pt x="2607" y="1806"/>
                    <a:pt x="2653" y="1822"/>
                    <a:pt x="2698" y="1829"/>
                  </a:cubicBezTo>
                  <a:lnTo>
                    <a:pt x="2797" y="1860"/>
                  </a:lnTo>
                  <a:cubicBezTo>
                    <a:pt x="2896" y="1883"/>
                    <a:pt x="2988" y="1898"/>
                    <a:pt x="3087" y="1913"/>
                  </a:cubicBezTo>
                  <a:lnTo>
                    <a:pt x="3339" y="1829"/>
                  </a:lnTo>
                  <a:lnTo>
                    <a:pt x="3316" y="1822"/>
                  </a:lnTo>
                  <a:cubicBezTo>
                    <a:pt x="3239" y="1791"/>
                    <a:pt x="3163" y="1761"/>
                    <a:pt x="3087" y="1723"/>
                  </a:cubicBezTo>
                  <a:cubicBezTo>
                    <a:pt x="2942" y="1662"/>
                    <a:pt x="2797" y="1585"/>
                    <a:pt x="2660" y="1502"/>
                  </a:cubicBezTo>
                  <a:cubicBezTo>
                    <a:pt x="2393" y="1349"/>
                    <a:pt x="2134" y="1182"/>
                    <a:pt x="1883" y="991"/>
                  </a:cubicBezTo>
                  <a:cubicBezTo>
                    <a:pt x="1647" y="800"/>
                    <a:pt x="1433" y="595"/>
                    <a:pt x="1212" y="397"/>
                  </a:cubicBezTo>
                  <a:cubicBezTo>
                    <a:pt x="1098" y="297"/>
                    <a:pt x="976" y="206"/>
                    <a:pt x="846" y="130"/>
                  </a:cubicBezTo>
                  <a:cubicBezTo>
                    <a:pt x="778" y="84"/>
                    <a:pt x="709" y="54"/>
                    <a:pt x="633" y="23"/>
                  </a:cubicBezTo>
                  <a:cubicBezTo>
                    <a:pt x="595" y="15"/>
                    <a:pt x="557" y="0"/>
                    <a:pt x="5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39"/>
            <p:cNvSpPr/>
            <p:nvPr/>
          </p:nvSpPr>
          <p:spPr>
            <a:xfrm>
              <a:off x="6918250" y="2037325"/>
              <a:ext cx="344900" cy="152650"/>
            </a:xfrm>
            <a:custGeom>
              <a:avLst/>
              <a:gdLst/>
              <a:ahLst/>
              <a:cxnLst/>
              <a:rect l="l" t="t" r="r" b="b"/>
              <a:pathLst>
                <a:path w="13796" h="6106" extrusionOk="0">
                  <a:moveTo>
                    <a:pt x="7904" y="130"/>
                  </a:moveTo>
                  <a:cubicBezTo>
                    <a:pt x="8354" y="130"/>
                    <a:pt x="8659" y="260"/>
                    <a:pt x="8864" y="542"/>
                  </a:cubicBezTo>
                  <a:cubicBezTo>
                    <a:pt x="9154" y="931"/>
                    <a:pt x="9482" y="1334"/>
                    <a:pt x="9992" y="1586"/>
                  </a:cubicBezTo>
                  <a:cubicBezTo>
                    <a:pt x="10015" y="1609"/>
                    <a:pt x="10046" y="1632"/>
                    <a:pt x="10069" y="1655"/>
                  </a:cubicBezTo>
                  <a:cubicBezTo>
                    <a:pt x="10069" y="1655"/>
                    <a:pt x="10076" y="1662"/>
                    <a:pt x="10076" y="1670"/>
                  </a:cubicBezTo>
                  <a:lnTo>
                    <a:pt x="9931" y="1708"/>
                  </a:lnTo>
                  <a:cubicBezTo>
                    <a:pt x="9787" y="1647"/>
                    <a:pt x="9649" y="1563"/>
                    <a:pt x="9535" y="1449"/>
                  </a:cubicBezTo>
                  <a:cubicBezTo>
                    <a:pt x="9489" y="1411"/>
                    <a:pt x="9451" y="1380"/>
                    <a:pt x="9413" y="1350"/>
                  </a:cubicBezTo>
                  <a:cubicBezTo>
                    <a:pt x="9291" y="1251"/>
                    <a:pt x="9177" y="1144"/>
                    <a:pt x="9063" y="1045"/>
                  </a:cubicBezTo>
                  <a:cubicBezTo>
                    <a:pt x="8971" y="953"/>
                    <a:pt x="8864" y="862"/>
                    <a:pt x="8750" y="771"/>
                  </a:cubicBezTo>
                  <a:cubicBezTo>
                    <a:pt x="8499" y="557"/>
                    <a:pt x="8201" y="405"/>
                    <a:pt x="7881" y="321"/>
                  </a:cubicBezTo>
                  <a:cubicBezTo>
                    <a:pt x="7767" y="306"/>
                    <a:pt x="7653" y="290"/>
                    <a:pt x="7538" y="290"/>
                  </a:cubicBezTo>
                  <a:cubicBezTo>
                    <a:pt x="7518" y="291"/>
                    <a:pt x="7498" y="292"/>
                    <a:pt x="7477" y="292"/>
                  </a:cubicBezTo>
                  <a:cubicBezTo>
                    <a:pt x="7338" y="292"/>
                    <a:pt x="7199" y="269"/>
                    <a:pt x="7066" y="229"/>
                  </a:cubicBezTo>
                  <a:cubicBezTo>
                    <a:pt x="7340" y="176"/>
                    <a:pt x="7622" y="146"/>
                    <a:pt x="7904" y="130"/>
                  </a:cubicBezTo>
                  <a:close/>
                  <a:moveTo>
                    <a:pt x="7355" y="367"/>
                  </a:moveTo>
                  <a:cubicBezTo>
                    <a:pt x="7416" y="374"/>
                    <a:pt x="7477" y="374"/>
                    <a:pt x="7531" y="374"/>
                  </a:cubicBezTo>
                  <a:lnTo>
                    <a:pt x="7531" y="382"/>
                  </a:lnTo>
                  <a:cubicBezTo>
                    <a:pt x="7637" y="382"/>
                    <a:pt x="7744" y="389"/>
                    <a:pt x="7851" y="405"/>
                  </a:cubicBezTo>
                  <a:cubicBezTo>
                    <a:pt x="8156" y="481"/>
                    <a:pt x="8438" y="626"/>
                    <a:pt x="8674" y="824"/>
                  </a:cubicBezTo>
                  <a:cubicBezTo>
                    <a:pt x="8781" y="915"/>
                    <a:pt x="8880" y="1007"/>
                    <a:pt x="8979" y="1098"/>
                  </a:cubicBezTo>
                  <a:lnTo>
                    <a:pt x="8986" y="1106"/>
                  </a:lnTo>
                  <a:cubicBezTo>
                    <a:pt x="9093" y="1205"/>
                    <a:pt x="9207" y="1312"/>
                    <a:pt x="9337" y="1411"/>
                  </a:cubicBezTo>
                  <a:cubicBezTo>
                    <a:pt x="9375" y="1441"/>
                    <a:pt x="9421" y="1479"/>
                    <a:pt x="9451" y="1510"/>
                  </a:cubicBezTo>
                  <a:cubicBezTo>
                    <a:pt x="9550" y="1601"/>
                    <a:pt x="9665" y="1685"/>
                    <a:pt x="9787" y="1746"/>
                  </a:cubicBezTo>
                  <a:cubicBezTo>
                    <a:pt x="9665" y="1784"/>
                    <a:pt x="9543" y="1807"/>
                    <a:pt x="9421" y="1815"/>
                  </a:cubicBezTo>
                  <a:cubicBezTo>
                    <a:pt x="9383" y="1815"/>
                    <a:pt x="9345" y="1807"/>
                    <a:pt x="9307" y="1799"/>
                  </a:cubicBezTo>
                  <a:cubicBezTo>
                    <a:pt x="8910" y="1731"/>
                    <a:pt x="8590" y="1373"/>
                    <a:pt x="8354" y="1113"/>
                  </a:cubicBezTo>
                  <a:lnTo>
                    <a:pt x="8308" y="1060"/>
                  </a:lnTo>
                  <a:cubicBezTo>
                    <a:pt x="8041" y="763"/>
                    <a:pt x="7721" y="527"/>
                    <a:pt x="7355" y="367"/>
                  </a:cubicBezTo>
                  <a:close/>
                  <a:moveTo>
                    <a:pt x="5984" y="267"/>
                  </a:moveTo>
                  <a:cubicBezTo>
                    <a:pt x="6045" y="275"/>
                    <a:pt x="6098" y="290"/>
                    <a:pt x="6151" y="321"/>
                  </a:cubicBezTo>
                  <a:cubicBezTo>
                    <a:pt x="6548" y="664"/>
                    <a:pt x="6967" y="976"/>
                    <a:pt x="7401" y="1251"/>
                  </a:cubicBezTo>
                  <a:cubicBezTo>
                    <a:pt x="7782" y="1502"/>
                    <a:pt x="8476" y="1929"/>
                    <a:pt x="8925" y="2066"/>
                  </a:cubicBezTo>
                  <a:lnTo>
                    <a:pt x="8720" y="2135"/>
                  </a:lnTo>
                  <a:cubicBezTo>
                    <a:pt x="8453" y="2089"/>
                    <a:pt x="8186" y="2020"/>
                    <a:pt x="7935" y="1921"/>
                  </a:cubicBezTo>
                  <a:cubicBezTo>
                    <a:pt x="7630" y="1799"/>
                    <a:pt x="7333" y="1655"/>
                    <a:pt x="7051" y="1479"/>
                  </a:cubicBezTo>
                  <a:cubicBezTo>
                    <a:pt x="6784" y="1304"/>
                    <a:pt x="6517" y="1121"/>
                    <a:pt x="6273" y="923"/>
                  </a:cubicBezTo>
                  <a:cubicBezTo>
                    <a:pt x="6159" y="839"/>
                    <a:pt x="6045" y="740"/>
                    <a:pt x="5930" y="656"/>
                  </a:cubicBezTo>
                  <a:lnTo>
                    <a:pt x="5877" y="610"/>
                  </a:lnTo>
                  <a:cubicBezTo>
                    <a:pt x="5824" y="557"/>
                    <a:pt x="5770" y="519"/>
                    <a:pt x="5717" y="473"/>
                  </a:cubicBezTo>
                  <a:lnTo>
                    <a:pt x="5717" y="481"/>
                  </a:lnTo>
                  <a:cubicBezTo>
                    <a:pt x="5686" y="450"/>
                    <a:pt x="5656" y="428"/>
                    <a:pt x="5625" y="405"/>
                  </a:cubicBezTo>
                  <a:lnTo>
                    <a:pt x="5610" y="397"/>
                  </a:lnTo>
                  <a:lnTo>
                    <a:pt x="5603" y="389"/>
                  </a:lnTo>
                  <a:cubicBezTo>
                    <a:pt x="5724" y="344"/>
                    <a:pt x="5846" y="298"/>
                    <a:pt x="5976" y="267"/>
                  </a:cubicBezTo>
                  <a:close/>
                  <a:moveTo>
                    <a:pt x="5542" y="420"/>
                  </a:moveTo>
                  <a:lnTo>
                    <a:pt x="5572" y="435"/>
                  </a:lnTo>
                  <a:lnTo>
                    <a:pt x="5580" y="443"/>
                  </a:lnTo>
                  <a:cubicBezTo>
                    <a:pt x="5618" y="473"/>
                    <a:pt x="5648" y="504"/>
                    <a:pt x="5679" y="519"/>
                  </a:cubicBezTo>
                  <a:cubicBezTo>
                    <a:pt x="5732" y="565"/>
                    <a:pt x="5793" y="618"/>
                    <a:pt x="5846" y="671"/>
                  </a:cubicBezTo>
                  <a:cubicBezTo>
                    <a:pt x="5961" y="763"/>
                    <a:pt x="6083" y="877"/>
                    <a:pt x="6205" y="976"/>
                  </a:cubicBezTo>
                  <a:cubicBezTo>
                    <a:pt x="6456" y="1182"/>
                    <a:pt x="6715" y="1380"/>
                    <a:pt x="6990" y="1548"/>
                  </a:cubicBezTo>
                  <a:cubicBezTo>
                    <a:pt x="7279" y="1731"/>
                    <a:pt x="7584" y="1876"/>
                    <a:pt x="7904" y="1998"/>
                  </a:cubicBezTo>
                  <a:cubicBezTo>
                    <a:pt x="8064" y="2051"/>
                    <a:pt x="8240" y="2104"/>
                    <a:pt x="8407" y="2135"/>
                  </a:cubicBezTo>
                  <a:cubicBezTo>
                    <a:pt x="8476" y="2150"/>
                    <a:pt x="8544" y="2165"/>
                    <a:pt x="8613" y="2173"/>
                  </a:cubicBezTo>
                  <a:lnTo>
                    <a:pt x="8468" y="2226"/>
                  </a:lnTo>
                  <a:lnTo>
                    <a:pt x="7980" y="2394"/>
                  </a:lnTo>
                  <a:lnTo>
                    <a:pt x="7958" y="2386"/>
                  </a:lnTo>
                  <a:cubicBezTo>
                    <a:pt x="7889" y="2356"/>
                    <a:pt x="7820" y="2318"/>
                    <a:pt x="7737" y="2280"/>
                  </a:cubicBezTo>
                  <a:cubicBezTo>
                    <a:pt x="7615" y="2219"/>
                    <a:pt x="7493" y="2150"/>
                    <a:pt x="7371" y="2081"/>
                  </a:cubicBezTo>
                  <a:lnTo>
                    <a:pt x="7333" y="2051"/>
                  </a:lnTo>
                  <a:cubicBezTo>
                    <a:pt x="7066" y="1898"/>
                    <a:pt x="6814" y="1723"/>
                    <a:pt x="6570" y="1540"/>
                  </a:cubicBezTo>
                  <a:cubicBezTo>
                    <a:pt x="6433" y="1426"/>
                    <a:pt x="6296" y="1312"/>
                    <a:pt x="6174" y="1197"/>
                  </a:cubicBezTo>
                  <a:cubicBezTo>
                    <a:pt x="6075" y="1121"/>
                    <a:pt x="5984" y="1037"/>
                    <a:pt x="5885" y="953"/>
                  </a:cubicBezTo>
                  <a:cubicBezTo>
                    <a:pt x="5763" y="854"/>
                    <a:pt x="5633" y="771"/>
                    <a:pt x="5496" y="694"/>
                  </a:cubicBezTo>
                  <a:cubicBezTo>
                    <a:pt x="5427" y="656"/>
                    <a:pt x="5351" y="618"/>
                    <a:pt x="5267" y="595"/>
                  </a:cubicBezTo>
                  <a:cubicBezTo>
                    <a:pt x="5244" y="588"/>
                    <a:pt x="5214" y="580"/>
                    <a:pt x="5191" y="580"/>
                  </a:cubicBezTo>
                  <a:cubicBezTo>
                    <a:pt x="5313" y="519"/>
                    <a:pt x="5427" y="466"/>
                    <a:pt x="5542" y="420"/>
                  </a:cubicBezTo>
                  <a:close/>
                  <a:moveTo>
                    <a:pt x="5138" y="618"/>
                  </a:moveTo>
                  <a:cubicBezTo>
                    <a:pt x="5176" y="626"/>
                    <a:pt x="5214" y="633"/>
                    <a:pt x="5252" y="649"/>
                  </a:cubicBezTo>
                  <a:cubicBezTo>
                    <a:pt x="5328" y="671"/>
                    <a:pt x="5397" y="702"/>
                    <a:pt x="5465" y="748"/>
                  </a:cubicBezTo>
                  <a:cubicBezTo>
                    <a:pt x="5595" y="824"/>
                    <a:pt x="5717" y="915"/>
                    <a:pt x="5824" y="1014"/>
                  </a:cubicBezTo>
                  <a:cubicBezTo>
                    <a:pt x="5892" y="1068"/>
                    <a:pt x="5961" y="1136"/>
                    <a:pt x="6037" y="1197"/>
                  </a:cubicBezTo>
                  <a:cubicBezTo>
                    <a:pt x="6182" y="1334"/>
                    <a:pt x="6334" y="1472"/>
                    <a:pt x="6502" y="1601"/>
                  </a:cubicBezTo>
                  <a:cubicBezTo>
                    <a:pt x="6746" y="1792"/>
                    <a:pt x="7005" y="1967"/>
                    <a:pt x="7279" y="2119"/>
                  </a:cubicBezTo>
                  <a:lnTo>
                    <a:pt x="7317" y="2135"/>
                  </a:lnTo>
                  <a:cubicBezTo>
                    <a:pt x="7439" y="2211"/>
                    <a:pt x="7569" y="2280"/>
                    <a:pt x="7706" y="2333"/>
                  </a:cubicBezTo>
                  <a:lnTo>
                    <a:pt x="7904" y="2417"/>
                  </a:lnTo>
                  <a:lnTo>
                    <a:pt x="7828" y="2447"/>
                  </a:lnTo>
                  <a:lnTo>
                    <a:pt x="7706" y="2485"/>
                  </a:lnTo>
                  <a:lnTo>
                    <a:pt x="7676" y="2485"/>
                  </a:lnTo>
                  <a:cubicBezTo>
                    <a:pt x="7599" y="2470"/>
                    <a:pt x="7515" y="2455"/>
                    <a:pt x="7432" y="2440"/>
                  </a:cubicBezTo>
                  <a:lnTo>
                    <a:pt x="7325" y="2409"/>
                  </a:lnTo>
                  <a:cubicBezTo>
                    <a:pt x="7287" y="2401"/>
                    <a:pt x="7249" y="2386"/>
                    <a:pt x="7203" y="2379"/>
                  </a:cubicBezTo>
                  <a:lnTo>
                    <a:pt x="7195" y="2379"/>
                  </a:lnTo>
                  <a:cubicBezTo>
                    <a:pt x="7157" y="2363"/>
                    <a:pt x="7134" y="2356"/>
                    <a:pt x="7112" y="2341"/>
                  </a:cubicBezTo>
                  <a:cubicBezTo>
                    <a:pt x="7043" y="2310"/>
                    <a:pt x="6974" y="2280"/>
                    <a:pt x="6906" y="2241"/>
                  </a:cubicBezTo>
                  <a:cubicBezTo>
                    <a:pt x="6647" y="2089"/>
                    <a:pt x="6395" y="1929"/>
                    <a:pt x="6151" y="1746"/>
                  </a:cubicBezTo>
                  <a:cubicBezTo>
                    <a:pt x="6060" y="1677"/>
                    <a:pt x="5968" y="1601"/>
                    <a:pt x="5885" y="1533"/>
                  </a:cubicBezTo>
                  <a:cubicBezTo>
                    <a:pt x="5747" y="1426"/>
                    <a:pt x="5595" y="1312"/>
                    <a:pt x="5450" y="1205"/>
                  </a:cubicBezTo>
                  <a:cubicBezTo>
                    <a:pt x="5321" y="1113"/>
                    <a:pt x="5183" y="1037"/>
                    <a:pt x="5046" y="969"/>
                  </a:cubicBezTo>
                  <a:cubicBezTo>
                    <a:pt x="4932" y="915"/>
                    <a:pt x="4810" y="885"/>
                    <a:pt x="4680" y="870"/>
                  </a:cubicBezTo>
                  <a:cubicBezTo>
                    <a:pt x="4802" y="793"/>
                    <a:pt x="4962" y="702"/>
                    <a:pt x="5122" y="618"/>
                  </a:cubicBezTo>
                  <a:close/>
                  <a:moveTo>
                    <a:pt x="4619" y="892"/>
                  </a:moveTo>
                  <a:cubicBezTo>
                    <a:pt x="4757" y="915"/>
                    <a:pt x="4886" y="953"/>
                    <a:pt x="5000" y="1022"/>
                  </a:cubicBezTo>
                  <a:cubicBezTo>
                    <a:pt x="5138" y="1091"/>
                    <a:pt x="5267" y="1167"/>
                    <a:pt x="5382" y="1258"/>
                  </a:cubicBezTo>
                  <a:cubicBezTo>
                    <a:pt x="5526" y="1357"/>
                    <a:pt x="5664" y="1472"/>
                    <a:pt x="5793" y="1578"/>
                  </a:cubicBezTo>
                  <a:cubicBezTo>
                    <a:pt x="5885" y="1647"/>
                    <a:pt x="5976" y="1731"/>
                    <a:pt x="6075" y="1807"/>
                  </a:cubicBezTo>
                  <a:cubicBezTo>
                    <a:pt x="6174" y="1883"/>
                    <a:pt x="6296" y="1959"/>
                    <a:pt x="6403" y="2028"/>
                  </a:cubicBezTo>
                  <a:lnTo>
                    <a:pt x="6456" y="2066"/>
                  </a:lnTo>
                  <a:cubicBezTo>
                    <a:pt x="6586" y="2150"/>
                    <a:pt x="6715" y="2226"/>
                    <a:pt x="6852" y="2295"/>
                  </a:cubicBezTo>
                  <a:cubicBezTo>
                    <a:pt x="6929" y="2333"/>
                    <a:pt x="6997" y="2371"/>
                    <a:pt x="7073" y="2401"/>
                  </a:cubicBezTo>
                  <a:lnTo>
                    <a:pt x="7119" y="2424"/>
                  </a:lnTo>
                  <a:cubicBezTo>
                    <a:pt x="7195" y="2462"/>
                    <a:pt x="7279" y="2501"/>
                    <a:pt x="7363" y="2531"/>
                  </a:cubicBezTo>
                  <a:cubicBezTo>
                    <a:pt x="7401" y="2539"/>
                    <a:pt x="7432" y="2554"/>
                    <a:pt x="7462" y="2569"/>
                  </a:cubicBezTo>
                  <a:lnTo>
                    <a:pt x="7386" y="2600"/>
                  </a:lnTo>
                  <a:lnTo>
                    <a:pt x="7035" y="2722"/>
                  </a:lnTo>
                  <a:cubicBezTo>
                    <a:pt x="6921" y="2699"/>
                    <a:pt x="6814" y="2668"/>
                    <a:pt x="6708" y="2623"/>
                  </a:cubicBezTo>
                  <a:cubicBezTo>
                    <a:pt x="6578" y="2562"/>
                    <a:pt x="6456" y="2485"/>
                    <a:pt x="6349" y="2386"/>
                  </a:cubicBezTo>
                  <a:cubicBezTo>
                    <a:pt x="6258" y="2287"/>
                    <a:pt x="6167" y="2188"/>
                    <a:pt x="6083" y="2081"/>
                  </a:cubicBezTo>
                  <a:lnTo>
                    <a:pt x="6060" y="2059"/>
                  </a:lnTo>
                  <a:cubicBezTo>
                    <a:pt x="6022" y="2005"/>
                    <a:pt x="5984" y="1959"/>
                    <a:pt x="5938" y="1921"/>
                  </a:cubicBezTo>
                  <a:cubicBezTo>
                    <a:pt x="5892" y="1876"/>
                    <a:pt x="5831" y="1822"/>
                    <a:pt x="5778" y="1777"/>
                  </a:cubicBezTo>
                  <a:cubicBezTo>
                    <a:pt x="5557" y="1571"/>
                    <a:pt x="5298" y="1411"/>
                    <a:pt x="5023" y="1289"/>
                  </a:cubicBezTo>
                  <a:cubicBezTo>
                    <a:pt x="4879" y="1228"/>
                    <a:pt x="4718" y="1182"/>
                    <a:pt x="4558" y="1159"/>
                  </a:cubicBezTo>
                  <a:cubicBezTo>
                    <a:pt x="4490" y="1152"/>
                    <a:pt x="4421" y="1152"/>
                    <a:pt x="4353" y="1152"/>
                  </a:cubicBezTo>
                  <a:cubicBezTo>
                    <a:pt x="4299" y="1152"/>
                    <a:pt x="4246" y="1152"/>
                    <a:pt x="4193" y="1144"/>
                  </a:cubicBezTo>
                  <a:cubicBezTo>
                    <a:pt x="4315" y="1075"/>
                    <a:pt x="4436" y="1007"/>
                    <a:pt x="4574" y="923"/>
                  </a:cubicBezTo>
                  <a:lnTo>
                    <a:pt x="4619" y="892"/>
                  </a:lnTo>
                  <a:close/>
                  <a:moveTo>
                    <a:pt x="4132" y="1182"/>
                  </a:moveTo>
                  <a:cubicBezTo>
                    <a:pt x="4185" y="1197"/>
                    <a:pt x="4246" y="1205"/>
                    <a:pt x="4307" y="1205"/>
                  </a:cubicBezTo>
                  <a:lnTo>
                    <a:pt x="4345" y="1205"/>
                  </a:lnTo>
                  <a:cubicBezTo>
                    <a:pt x="4414" y="1205"/>
                    <a:pt x="4482" y="1213"/>
                    <a:pt x="4543" y="1228"/>
                  </a:cubicBezTo>
                  <a:cubicBezTo>
                    <a:pt x="4696" y="1251"/>
                    <a:pt x="4840" y="1296"/>
                    <a:pt x="4978" y="1365"/>
                  </a:cubicBezTo>
                  <a:cubicBezTo>
                    <a:pt x="5244" y="1479"/>
                    <a:pt x="5488" y="1639"/>
                    <a:pt x="5702" y="1838"/>
                  </a:cubicBezTo>
                  <a:cubicBezTo>
                    <a:pt x="5755" y="1883"/>
                    <a:pt x="5808" y="1937"/>
                    <a:pt x="5862" y="1982"/>
                  </a:cubicBezTo>
                  <a:cubicBezTo>
                    <a:pt x="5907" y="2013"/>
                    <a:pt x="5945" y="2059"/>
                    <a:pt x="5976" y="2104"/>
                  </a:cubicBezTo>
                  <a:lnTo>
                    <a:pt x="5999" y="2135"/>
                  </a:lnTo>
                  <a:cubicBezTo>
                    <a:pt x="6083" y="2241"/>
                    <a:pt x="6182" y="2348"/>
                    <a:pt x="6281" y="2440"/>
                  </a:cubicBezTo>
                  <a:cubicBezTo>
                    <a:pt x="6395" y="2546"/>
                    <a:pt x="6532" y="2623"/>
                    <a:pt x="6670" y="2683"/>
                  </a:cubicBezTo>
                  <a:cubicBezTo>
                    <a:pt x="6761" y="2714"/>
                    <a:pt x="6845" y="2737"/>
                    <a:pt x="6936" y="2752"/>
                  </a:cubicBezTo>
                  <a:lnTo>
                    <a:pt x="6464" y="2912"/>
                  </a:lnTo>
                  <a:cubicBezTo>
                    <a:pt x="6227" y="2836"/>
                    <a:pt x="6014" y="2691"/>
                    <a:pt x="5839" y="2508"/>
                  </a:cubicBezTo>
                  <a:cubicBezTo>
                    <a:pt x="5763" y="2417"/>
                    <a:pt x="5686" y="2310"/>
                    <a:pt x="5625" y="2211"/>
                  </a:cubicBezTo>
                  <a:lnTo>
                    <a:pt x="5603" y="2180"/>
                  </a:lnTo>
                  <a:cubicBezTo>
                    <a:pt x="5534" y="2059"/>
                    <a:pt x="5435" y="1944"/>
                    <a:pt x="5328" y="1845"/>
                  </a:cubicBezTo>
                  <a:cubicBezTo>
                    <a:pt x="5206" y="1746"/>
                    <a:pt x="5069" y="1670"/>
                    <a:pt x="4917" y="1624"/>
                  </a:cubicBezTo>
                  <a:cubicBezTo>
                    <a:pt x="4757" y="1571"/>
                    <a:pt x="4597" y="1533"/>
                    <a:pt x="4429" y="1510"/>
                  </a:cubicBezTo>
                  <a:cubicBezTo>
                    <a:pt x="4299" y="1495"/>
                    <a:pt x="4170" y="1487"/>
                    <a:pt x="4048" y="1472"/>
                  </a:cubicBezTo>
                  <a:lnTo>
                    <a:pt x="3941" y="1464"/>
                  </a:lnTo>
                  <a:cubicBezTo>
                    <a:pt x="3819" y="1456"/>
                    <a:pt x="3712" y="1441"/>
                    <a:pt x="3613" y="1434"/>
                  </a:cubicBezTo>
                  <a:cubicBezTo>
                    <a:pt x="3796" y="1357"/>
                    <a:pt x="3964" y="1281"/>
                    <a:pt x="4132" y="1182"/>
                  </a:cubicBezTo>
                  <a:close/>
                  <a:moveTo>
                    <a:pt x="3530" y="1464"/>
                  </a:moveTo>
                  <a:cubicBezTo>
                    <a:pt x="3667" y="1495"/>
                    <a:pt x="3804" y="1510"/>
                    <a:pt x="3926" y="1525"/>
                  </a:cubicBezTo>
                  <a:lnTo>
                    <a:pt x="4025" y="1540"/>
                  </a:lnTo>
                  <a:cubicBezTo>
                    <a:pt x="4154" y="1556"/>
                    <a:pt x="4284" y="1571"/>
                    <a:pt x="4406" y="1594"/>
                  </a:cubicBezTo>
                  <a:cubicBezTo>
                    <a:pt x="4566" y="1609"/>
                    <a:pt x="4718" y="1647"/>
                    <a:pt x="4863" y="1700"/>
                  </a:cubicBezTo>
                  <a:cubicBezTo>
                    <a:pt x="5008" y="1746"/>
                    <a:pt x="5130" y="1822"/>
                    <a:pt x="5244" y="1914"/>
                  </a:cubicBezTo>
                  <a:cubicBezTo>
                    <a:pt x="5359" y="2013"/>
                    <a:pt x="5458" y="2127"/>
                    <a:pt x="5534" y="2264"/>
                  </a:cubicBezTo>
                  <a:lnTo>
                    <a:pt x="5542" y="2264"/>
                  </a:lnTo>
                  <a:cubicBezTo>
                    <a:pt x="5610" y="2363"/>
                    <a:pt x="5686" y="2462"/>
                    <a:pt x="5770" y="2554"/>
                  </a:cubicBezTo>
                  <a:cubicBezTo>
                    <a:pt x="5869" y="2668"/>
                    <a:pt x="5991" y="2760"/>
                    <a:pt x="6128" y="2828"/>
                  </a:cubicBezTo>
                  <a:cubicBezTo>
                    <a:pt x="6212" y="2874"/>
                    <a:pt x="6296" y="2904"/>
                    <a:pt x="6388" y="2935"/>
                  </a:cubicBezTo>
                  <a:lnTo>
                    <a:pt x="6037" y="3049"/>
                  </a:lnTo>
                  <a:cubicBezTo>
                    <a:pt x="5793" y="2935"/>
                    <a:pt x="5572" y="2767"/>
                    <a:pt x="5389" y="2569"/>
                  </a:cubicBezTo>
                  <a:lnTo>
                    <a:pt x="5366" y="2485"/>
                  </a:lnTo>
                  <a:cubicBezTo>
                    <a:pt x="5214" y="1975"/>
                    <a:pt x="4619" y="1799"/>
                    <a:pt x="4055" y="1632"/>
                  </a:cubicBezTo>
                  <a:cubicBezTo>
                    <a:pt x="3865" y="1578"/>
                    <a:pt x="3690" y="1533"/>
                    <a:pt x="3530" y="1464"/>
                  </a:cubicBezTo>
                  <a:close/>
                  <a:moveTo>
                    <a:pt x="3103" y="1830"/>
                  </a:moveTo>
                  <a:cubicBezTo>
                    <a:pt x="3644" y="1830"/>
                    <a:pt x="4345" y="2074"/>
                    <a:pt x="5237" y="2562"/>
                  </a:cubicBezTo>
                  <a:lnTo>
                    <a:pt x="5313" y="2607"/>
                  </a:lnTo>
                  <a:cubicBezTo>
                    <a:pt x="5496" y="2798"/>
                    <a:pt x="5709" y="2965"/>
                    <a:pt x="5938" y="3087"/>
                  </a:cubicBezTo>
                  <a:lnTo>
                    <a:pt x="5930" y="3087"/>
                  </a:lnTo>
                  <a:lnTo>
                    <a:pt x="5572" y="3202"/>
                  </a:lnTo>
                  <a:cubicBezTo>
                    <a:pt x="5061" y="3164"/>
                    <a:pt x="4574" y="2965"/>
                    <a:pt x="4040" y="2562"/>
                  </a:cubicBezTo>
                  <a:lnTo>
                    <a:pt x="3903" y="2455"/>
                  </a:lnTo>
                  <a:cubicBezTo>
                    <a:pt x="3728" y="2310"/>
                    <a:pt x="3545" y="2180"/>
                    <a:pt x="3347" y="2066"/>
                  </a:cubicBezTo>
                  <a:cubicBezTo>
                    <a:pt x="3202" y="1975"/>
                    <a:pt x="3042" y="1906"/>
                    <a:pt x="2874" y="1853"/>
                  </a:cubicBezTo>
                  <a:lnTo>
                    <a:pt x="2889" y="1845"/>
                  </a:lnTo>
                  <a:cubicBezTo>
                    <a:pt x="2958" y="1838"/>
                    <a:pt x="3034" y="1830"/>
                    <a:pt x="3103" y="1830"/>
                  </a:cubicBezTo>
                  <a:close/>
                  <a:moveTo>
                    <a:pt x="2620" y="2002"/>
                  </a:moveTo>
                  <a:cubicBezTo>
                    <a:pt x="2631" y="2002"/>
                    <a:pt x="2642" y="2003"/>
                    <a:pt x="2653" y="2005"/>
                  </a:cubicBezTo>
                  <a:cubicBezTo>
                    <a:pt x="2805" y="2005"/>
                    <a:pt x="2950" y="2028"/>
                    <a:pt x="3095" y="2089"/>
                  </a:cubicBezTo>
                  <a:lnTo>
                    <a:pt x="3171" y="2112"/>
                  </a:lnTo>
                  <a:cubicBezTo>
                    <a:pt x="3248" y="2135"/>
                    <a:pt x="3316" y="2165"/>
                    <a:pt x="3385" y="2211"/>
                  </a:cubicBezTo>
                  <a:cubicBezTo>
                    <a:pt x="3408" y="2219"/>
                    <a:pt x="3430" y="2234"/>
                    <a:pt x="3453" y="2249"/>
                  </a:cubicBezTo>
                  <a:lnTo>
                    <a:pt x="3461" y="2249"/>
                  </a:lnTo>
                  <a:cubicBezTo>
                    <a:pt x="3491" y="2272"/>
                    <a:pt x="3530" y="2295"/>
                    <a:pt x="3560" y="2325"/>
                  </a:cubicBezTo>
                  <a:cubicBezTo>
                    <a:pt x="3568" y="2325"/>
                    <a:pt x="3575" y="2333"/>
                    <a:pt x="3575" y="2333"/>
                  </a:cubicBezTo>
                  <a:cubicBezTo>
                    <a:pt x="3659" y="2386"/>
                    <a:pt x="3735" y="2447"/>
                    <a:pt x="3804" y="2501"/>
                  </a:cubicBezTo>
                  <a:cubicBezTo>
                    <a:pt x="3941" y="2607"/>
                    <a:pt x="4086" y="2722"/>
                    <a:pt x="4238" y="2821"/>
                  </a:cubicBezTo>
                  <a:cubicBezTo>
                    <a:pt x="4543" y="3026"/>
                    <a:pt x="4894" y="3171"/>
                    <a:pt x="5252" y="3240"/>
                  </a:cubicBezTo>
                  <a:lnTo>
                    <a:pt x="5260" y="3247"/>
                  </a:lnTo>
                  <a:lnTo>
                    <a:pt x="5290" y="3255"/>
                  </a:lnTo>
                  <a:lnTo>
                    <a:pt x="5321" y="3270"/>
                  </a:lnTo>
                  <a:lnTo>
                    <a:pt x="5160" y="3324"/>
                  </a:lnTo>
                  <a:cubicBezTo>
                    <a:pt x="4985" y="3301"/>
                    <a:pt x="4818" y="3270"/>
                    <a:pt x="4650" y="3225"/>
                  </a:cubicBezTo>
                  <a:lnTo>
                    <a:pt x="4635" y="3225"/>
                  </a:lnTo>
                  <a:lnTo>
                    <a:pt x="4536" y="3202"/>
                  </a:lnTo>
                  <a:cubicBezTo>
                    <a:pt x="4284" y="3133"/>
                    <a:pt x="4048" y="3049"/>
                    <a:pt x="3819" y="2935"/>
                  </a:cubicBezTo>
                  <a:cubicBezTo>
                    <a:pt x="3705" y="2882"/>
                    <a:pt x="3583" y="2828"/>
                    <a:pt x="3461" y="2775"/>
                  </a:cubicBezTo>
                  <a:cubicBezTo>
                    <a:pt x="3110" y="2623"/>
                    <a:pt x="2729" y="2531"/>
                    <a:pt x="2348" y="2501"/>
                  </a:cubicBezTo>
                  <a:lnTo>
                    <a:pt x="2242" y="2501"/>
                  </a:lnTo>
                  <a:cubicBezTo>
                    <a:pt x="2135" y="2501"/>
                    <a:pt x="2036" y="2508"/>
                    <a:pt x="1929" y="2531"/>
                  </a:cubicBezTo>
                  <a:cubicBezTo>
                    <a:pt x="1899" y="2539"/>
                    <a:pt x="1860" y="2539"/>
                    <a:pt x="1830" y="2539"/>
                  </a:cubicBezTo>
                  <a:lnTo>
                    <a:pt x="1777" y="2539"/>
                  </a:lnTo>
                  <a:cubicBezTo>
                    <a:pt x="1754" y="2539"/>
                    <a:pt x="1731" y="2531"/>
                    <a:pt x="1708" y="2531"/>
                  </a:cubicBezTo>
                  <a:cubicBezTo>
                    <a:pt x="1975" y="2333"/>
                    <a:pt x="2249" y="2158"/>
                    <a:pt x="2539" y="2013"/>
                  </a:cubicBezTo>
                  <a:cubicBezTo>
                    <a:pt x="2566" y="2007"/>
                    <a:pt x="2593" y="2002"/>
                    <a:pt x="2620" y="2002"/>
                  </a:cubicBezTo>
                  <a:close/>
                  <a:moveTo>
                    <a:pt x="2249" y="2592"/>
                  </a:moveTo>
                  <a:cubicBezTo>
                    <a:pt x="2356" y="2592"/>
                    <a:pt x="2455" y="2600"/>
                    <a:pt x="2554" y="2615"/>
                  </a:cubicBezTo>
                  <a:cubicBezTo>
                    <a:pt x="2950" y="2683"/>
                    <a:pt x="3339" y="2805"/>
                    <a:pt x="3697" y="2981"/>
                  </a:cubicBezTo>
                  <a:cubicBezTo>
                    <a:pt x="4010" y="3133"/>
                    <a:pt x="4337" y="3247"/>
                    <a:pt x="4673" y="3316"/>
                  </a:cubicBezTo>
                  <a:lnTo>
                    <a:pt x="4764" y="3339"/>
                  </a:lnTo>
                  <a:lnTo>
                    <a:pt x="4802" y="3347"/>
                  </a:lnTo>
                  <a:cubicBezTo>
                    <a:pt x="4840" y="3354"/>
                    <a:pt x="4871" y="3369"/>
                    <a:pt x="4901" y="3377"/>
                  </a:cubicBezTo>
                  <a:lnTo>
                    <a:pt x="4917" y="3385"/>
                  </a:lnTo>
                  <a:lnTo>
                    <a:pt x="4924" y="3385"/>
                  </a:lnTo>
                  <a:lnTo>
                    <a:pt x="4856" y="3408"/>
                  </a:lnTo>
                  <a:cubicBezTo>
                    <a:pt x="4772" y="3415"/>
                    <a:pt x="4688" y="3430"/>
                    <a:pt x="4612" y="3438"/>
                  </a:cubicBezTo>
                  <a:lnTo>
                    <a:pt x="4475" y="3453"/>
                  </a:lnTo>
                  <a:cubicBezTo>
                    <a:pt x="4299" y="3476"/>
                    <a:pt x="4132" y="3491"/>
                    <a:pt x="3956" y="3499"/>
                  </a:cubicBezTo>
                  <a:lnTo>
                    <a:pt x="3827" y="3499"/>
                  </a:lnTo>
                  <a:cubicBezTo>
                    <a:pt x="3537" y="3468"/>
                    <a:pt x="3240" y="3423"/>
                    <a:pt x="2950" y="3362"/>
                  </a:cubicBezTo>
                  <a:cubicBezTo>
                    <a:pt x="2798" y="3331"/>
                    <a:pt x="2645" y="3301"/>
                    <a:pt x="2493" y="3278"/>
                  </a:cubicBezTo>
                  <a:cubicBezTo>
                    <a:pt x="2333" y="3250"/>
                    <a:pt x="2172" y="3237"/>
                    <a:pt x="2012" y="3237"/>
                  </a:cubicBezTo>
                  <a:cubicBezTo>
                    <a:pt x="1729" y="3237"/>
                    <a:pt x="1447" y="3279"/>
                    <a:pt x="1175" y="3362"/>
                  </a:cubicBezTo>
                  <a:cubicBezTo>
                    <a:pt x="1136" y="3369"/>
                    <a:pt x="1091" y="3377"/>
                    <a:pt x="1053" y="3392"/>
                  </a:cubicBezTo>
                  <a:cubicBezTo>
                    <a:pt x="1007" y="3400"/>
                    <a:pt x="953" y="3415"/>
                    <a:pt x="900" y="3423"/>
                  </a:cubicBezTo>
                  <a:cubicBezTo>
                    <a:pt x="854" y="3430"/>
                    <a:pt x="809" y="3438"/>
                    <a:pt x="755" y="3438"/>
                  </a:cubicBezTo>
                  <a:cubicBezTo>
                    <a:pt x="938" y="3217"/>
                    <a:pt x="1144" y="3004"/>
                    <a:pt x="1365" y="2805"/>
                  </a:cubicBezTo>
                  <a:cubicBezTo>
                    <a:pt x="1464" y="2783"/>
                    <a:pt x="1556" y="2752"/>
                    <a:pt x="1647" y="2722"/>
                  </a:cubicBezTo>
                  <a:cubicBezTo>
                    <a:pt x="1723" y="2691"/>
                    <a:pt x="1799" y="2661"/>
                    <a:pt x="1876" y="2638"/>
                  </a:cubicBezTo>
                  <a:cubicBezTo>
                    <a:pt x="1998" y="2607"/>
                    <a:pt x="2120" y="2592"/>
                    <a:pt x="2249" y="2592"/>
                  </a:cubicBezTo>
                  <a:close/>
                  <a:moveTo>
                    <a:pt x="9695" y="2074"/>
                  </a:moveTo>
                  <a:cubicBezTo>
                    <a:pt x="9695" y="2104"/>
                    <a:pt x="9688" y="2142"/>
                    <a:pt x="9680" y="2180"/>
                  </a:cubicBezTo>
                  <a:cubicBezTo>
                    <a:pt x="9680" y="2196"/>
                    <a:pt x="9672" y="2211"/>
                    <a:pt x="9672" y="2219"/>
                  </a:cubicBezTo>
                  <a:cubicBezTo>
                    <a:pt x="9627" y="2341"/>
                    <a:pt x="9596" y="2455"/>
                    <a:pt x="9573" y="2577"/>
                  </a:cubicBezTo>
                  <a:lnTo>
                    <a:pt x="9566" y="2600"/>
                  </a:lnTo>
                  <a:lnTo>
                    <a:pt x="9550" y="2668"/>
                  </a:lnTo>
                  <a:cubicBezTo>
                    <a:pt x="9528" y="2767"/>
                    <a:pt x="9505" y="2874"/>
                    <a:pt x="9482" y="2973"/>
                  </a:cubicBezTo>
                  <a:cubicBezTo>
                    <a:pt x="9436" y="3202"/>
                    <a:pt x="9383" y="3430"/>
                    <a:pt x="9307" y="3651"/>
                  </a:cubicBezTo>
                  <a:cubicBezTo>
                    <a:pt x="9276" y="3743"/>
                    <a:pt x="9246" y="3834"/>
                    <a:pt x="9223" y="3918"/>
                  </a:cubicBezTo>
                  <a:lnTo>
                    <a:pt x="9223" y="3933"/>
                  </a:lnTo>
                  <a:cubicBezTo>
                    <a:pt x="9131" y="4238"/>
                    <a:pt x="9017" y="4535"/>
                    <a:pt x="8872" y="4817"/>
                  </a:cubicBezTo>
                  <a:cubicBezTo>
                    <a:pt x="9032" y="4505"/>
                    <a:pt x="9124" y="4162"/>
                    <a:pt x="9162" y="3811"/>
                  </a:cubicBezTo>
                  <a:cubicBezTo>
                    <a:pt x="9162" y="3743"/>
                    <a:pt x="9177" y="3674"/>
                    <a:pt x="9177" y="3613"/>
                  </a:cubicBezTo>
                  <a:lnTo>
                    <a:pt x="9177" y="3575"/>
                  </a:lnTo>
                  <a:cubicBezTo>
                    <a:pt x="9207" y="2988"/>
                    <a:pt x="9238" y="2440"/>
                    <a:pt x="9695" y="2074"/>
                  </a:cubicBezTo>
                  <a:close/>
                  <a:moveTo>
                    <a:pt x="1952" y="3331"/>
                  </a:moveTo>
                  <a:cubicBezTo>
                    <a:pt x="2242" y="3331"/>
                    <a:pt x="2531" y="3362"/>
                    <a:pt x="2813" y="3423"/>
                  </a:cubicBezTo>
                  <a:lnTo>
                    <a:pt x="2950" y="3453"/>
                  </a:lnTo>
                  <a:cubicBezTo>
                    <a:pt x="3270" y="3529"/>
                    <a:pt x="3598" y="3575"/>
                    <a:pt x="3933" y="3583"/>
                  </a:cubicBezTo>
                  <a:lnTo>
                    <a:pt x="4025" y="3583"/>
                  </a:lnTo>
                  <a:cubicBezTo>
                    <a:pt x="4109" y="3583"/>
                    <a:pt x="4185" y="3575"/>
                    <a:pt x="4269" y="3568"/>
                  </a:cubicBezTo>
                  <a:lnTo>
                    <a:pt x="4269" y="3568"/>
                  </a:lnTo>
                  <a:cubicBezTo>
                    <a:pt x="3933" y="3659"/>
                    <a:pt x="3621" y="3735"/>
                    <a:pt x="3316" y="3811"/>
                  </a:cubicBezTo>
                  <a:lnTo>
                    <a:pt x="3331" y="3850"/>
                  </a:lnTo>
                  <a:cubicBezTo>
                    <a:pt x="3598" y="3811"/>
                    <a:pt x="3872" y="3758"/>
                    <a:pt x="4162" y="3705"/>
                  </a:cubicBezTo>
                  <a:lnTo>
                    <a:pt x="4162" y="3705"/>
                  </a:lnTo>
                  <a:cubicBezTo>
                    <a:pt x="3895" y="3865"/>
                    <a:pt x="3644" y="4063"/>
                    <a:pt x="3423" y="4284"/>
                  </a:cubicBezTo>
                  <a:lnTo>
                    <a:pt x="3301" y="4398"/>
                  </a:lnTo>
                  <a:cubicBezTo>
                    <a:pt x="3042" y="4635"/>
                    <a:pt x="2523" y="5023"/>
                    <a:pt x="1921" y="5023"/>
                  </a:cubicBezTo>
                  <a:cubicBezTo>
                    <a:pt x="1868" y="5023"/>
                    <a:pt x="1822" y="5023"/>
                    <a:pt x="1777" y="5016"/>
                  </a:cubicBezTo>
                  <a:cubicBezTo>
                    <a:pt x="1533" y="4955"/>
                    <a:pt x="1296" y="4878"/>
                    <a:pt x="1060" y="4787"/>
                  </a:cubicBezTo>
                  <a:cubicBezTo>
                    <a:pt x="489" y="4566"/>
                    <a:pt x="207" y="4375"/>
                    <a:pt x="161" y="4322"/>
                  </a:cubicBezTo>
                  <a:cubicBezTo>
                    <a:pt x="260" y="4124"/>
                    <a:pt x="374" y="3941"/>
                    <a:pt x="496" y="3758"/>
                  </a:cubicBezTo>
                  <a:cubicBezTo>
                    <a:pt x="809" y="3552"/>
                    <a:pt x="1167" y="3415"/>
                    <a:pt x="1540" y="3362"/>
                  </a:cubicBezTo>
                  <a:cubicBezTo>
                    <a:pt x="1678" y="3339"/>
                    <a:pt x="1815" y="3331"/>
                    <a:pt x="1952" y="3331"/>
                  </a:cubicBezTo>
                  <a:close/>
                  <a:moveTo>
                    <a:pt x="10252" y="1860"/>
                  </a:moveTo>
                  <a:cubicBezTo>
                    <a:pt x="9947" y="2234"/>
                    <a:pt x="9863" y="2683"/>
                    <a:pt x="9787" y="3110"/>
                  </a:cubicBezTo>
                  <a:cubicBezTo>
                    <a:pt x="9749" y="3377"/>
                    <a:pt x="9688" y="3636"/>
                    <a:pt x="9596" y="3888"/>
                  </a:cubicBezTo>
                  <a:cubicBezTo>
                    <a:pt x="9451" y="4269"/>
                    <a:pt x="9238" y="4627"/>
                    <a:pt x="8979" y="4947"/>
                  </a:cubicBezTo>
                  <a:cubicBezTo>
                    <a:pt x="8918" y="5016"/>
                    <a:pt x="8857" y="5084"/>
                    <a:pt x="8788" y="5145"/>
                  </a:cubicBezTo>
                  <a:cubicBezTo>
                    <a:pt x="9055" y="4772"/>
                    <a:pt x="9192" y="4360"/>
                    <a:pt x="9322" y="3956"/>
                  </a:cubicBezTo>
                  <a:lnTo>
                    <a:pt x="9329" y="3918"/>
                  </a:lnTo>
                  <a:cubicBezTo>
                    <a:pt x="9360" y="3834"/>
                    <a:pt x="9383" y="3758"/>
                    <a:pt x="9413" y="3674"/>
                  </a:cubicBezTo>
                  <a:cubicBezTo>
                    <a:pt x="9482" y="3453"/>
                    <a:pt x="9543" y="3225"/>
                    <a:pt x="9589" y="2988"/>
                  </a:cubicBezTo>
                  <a:lnTo>
                    <a:pt x="9596" y="2958"/>
                  </a:lnTo>
                  <a:cubicBezTo>
                    <a:pt x="9611" y="2866"/>
                    <a:pt x="9634" y="2775"/>
                    <a:pt x="9657" y="2683"/>
                  </a:cubicBezTo>
                  <a:lnTo>
                    <a:pt x="9672" y="2592"/>
                  </a:lnTo>
                  <a:cubicBezTo>
                    <a:pt x="9726" y="2379"/>
                    <a:pt x="9779" y="2150"/>
                    <a:pt x="9931" y="1967"/>
                  </a:cubicBezTo>
                  <a:cubicBezTo>
                    <a:pt x="10031" y="1929"/>
                    <a:pt x="10137" y="1898"/>
                    <a:pt x="10252" y="1860"/>
                  </a:cubicBezTo>
                  <a:close/>
                  <a:moveTo>
                    <a:pt x="4810" y="3568"/>
                  </a:moveTo>
                  <a:lnTo>
                    <a:pt x="4810" y="3575"/>
                  </a:lnTo>
                  <a:lnTo>
                    <a:pt x="4802" y="3590"/>
                  </a:lnTo>
                  <a:lnTo>
                    <a:pt x="4779" y="3613"/>
                  </a:lnTo>
                  <a:cubicBezTo>
                    <a:pt x="4589" y="3758"/>
                    <a:pt x="4421" y="3933"/>
                    <a:pt x="4284" y="4132"/>
                  </a:cubicBezTo>
                  <a:cubicBezTo>
                    <a:pt x="4223" y="4223"/>
                    <a:pt x="4170" y="4314"/>
                    <a:pt x="4116" y="4406"/>
                  </a:cubicBezTo>
                  <a:cubicBezTo>
                    <a:pt x="4071" y="4490"/>
                    <a:pt x="4025" y="4581"/>
                    <a:pt x="3964" y="4665"/>
                  </a:cubicBezTo>
                  <a:cubicBezTo>
                    <a:pt x="3895" y="4772"/>
                    <a:pt x="3812" y="4863"/>
                    <a:pt x="3720" y="4947"/>
                  </a:cubicBezTo>
                  <a:cubicBezTo>
                    <a:pt x="3651" y="4993"/>
                    <a:pt x="3583" y="5031"/>
                    <a:pt x="3507" y="5061"/>
                  </a:cubicBezTo>
                  <a:lnTo>
                    <a:pt x="3484" y="5077"/>
                  </a:lnTo>
                  <a:cubicBezTo>
                    <a:pt x="3278" y="5138"/>
                    <a:pt x="3065" y="5168"/>
                    <a:pt x="2851" y="5168"/>
                  </a:cubicBezTo>
                  <a:cubicBezTo>
                    <a:pt x="2607" y="5160"/>
                    <a:pt x="2371" y="5138"/>
                    <a:pt x="2142" y="5092"/>
                  </a:cubicBezTo>
                  <a:cubicBezTo>
                    <a:pt x="2516" y="5031"/>
                    <a:pt x="2866" y="4878"/>
                    <a:pt x="3164" y="4642"/>
                  </a:cubicBezTo>
                  <a:lnTo>
                    <a:pt x="3171" y="4642"/>
                  </a:lnTo>
                  <a:cubicBezTo>
                    <a:pt x="3286" y="4543"/>
                    <a:pt x="3392" y="4452"/>
                    <a:pt x="3499" y="4345"/>
                  </a:cubicBezTo>
                  <a:cubicBezTo>
                    <a:pt x="3812" y="4063"/>
                    <a:pt x="4124" y="3766"/>
                    <a:pt x="4589" y="3621"/>
                  </a:cubicBezTo>
                  <a:cubicBezTo>
                    <a:pt x="4589" y="3621"/>
                    <a:pt x="4597" y="3621"/>
                    <a:pt x="4604" y="3613"/>
                  </a:cubicBezTo>
                  <a:lnTo>
                    <a:pt x="4810" y="3568"/>
                  </a:lnTo>
                  <a:close/>
                  <a:moveTo>
                    <a:pt x="5808" y="3324"/>
                  </a:moveTo>
                  <a:cubicBezTo>
                    <a:pt x="5717" y="3385"/>
                    <a:pt x="5641" y="3446"/>
                    <a:pt x="5587" y="3484"/>
                  </a:cubicBezTo>
                  <a:cubicBezTo>
                    <a:pt x="5290" y="3712"/>
                    <a:pt x="5100" y="4002"/>
                    <a:pt x="4909" y="4276"/>
                  </a:cubicBezTo>
                  <a:cubicBezTo>
                    <a:pt x="4749" y="4528"/>
                    <a:pt x="4558" y="4764"/>
                    <a:pt x="4345" y="4970"/>
                  </a:cubicBezTo>
                  <a:cubicBezTo>
                    <a:pt x="4109" y="5191"/>
                    <a:pt x="3827" y="5351"/>
                    <a:pt x="3514" y="5450"/>
                  </a:cubicBezTo>
                  <a:cubicBezTo>
                    <a:pt x="3408" y="5488"/>
                    <a:pt x="3278" y="5511"/>
                    <a:pt x="3171" y="5541"/>
                  </a:cubicBezTo>
                  <a:lnTo>
                    <a:pt x="3095" y="5564"/>
                  </a:lnTo>
                  <a:cubicBezTo>
                    <a:pt x="3293" y="5473"/>
                    <a:pt x="3461" y="5336"/>
                    <a:pt x="3590" y="5160"/>
                  </a:cubicBezTo>
                  <a:lnTo>
                    <a:pt x="3598" y="5160"/>
                  </a:lnTo>
                  <a:lnTo>
                    <a:pt x="3629" y="5115"/>
                  </a:lnTo>
                  <a:cubicBezTo>
                    <a:pt x="3674" y="5092"/>
                    <a:pt x="3712" y="5069"/>
                    <a:pt x="3751" y="5038"/>
                  </a:cubicBezTo>
                  <a:cubicBezTo>
                    <a:pt x="3834" y="4978"/>
                    <a:pt x="3918" y="4894"/>
                    <a:pt x="3979" y="4810"/>
                  </a:cubicBezTo>
                  <a:cubicBezTo>
                    <a:pt x="4055" y="4703"/>
                    <a:pt x="4124" y="4596"/>
                    <a:pt x="4185" y="4482"/>
                  </a:cubicBezTo>
                  <a:cubicBezTo>
                    <a:pt x="4223" y="4414"/>
                    <a:pt x="4269" y="4345"/>
                    <a:pt x="4307" y="4276"/>
                  </a:cubicBezTo>
                  <a:cubicBezTo>
                    <a:pt x="4513" y="3949"/>
                    <a:pt x="4795" y="3682"/>
                    <a:pt x="5130" y="3499"/>
                  </a:cubicBezTo>
                  <a:cubicBezTo>
                    <a:pt x="5351" y="3446"/>
                    <a:pt x="5580" y="3385"/>
                    <a:pt x="5808" y="3324"/>
                  </a:cubicBezTo>
                  <a:close/>
                  <a:moveTo>
                    <a:pt x="6509" y="3118"/>
                  </a:moveTo>
                  <a:cubicBezTo>
                    <a:pt x="6509" y="3141"/>
                    <a:pt x="6494" y="3156"/>
                    <a:pt x="6487" y="3179"/>
                  </a:cubicBezTo>
                  <a:lnTo>
                    <a:pt x="6471" y="3194"/>
                  </a:lnTo>
                  <a:cubicBezTo>
                    <a:pt x="6464" y="3209"/>
                    <a:pt x="6456" y="3225"/>
                    <a:pt x="6449" y="3232"/>
                  </a:cubicBezTo>
                  <a:cubicBezTo>
                    <a:pt x="6258" y="3468"/>
                    <a:pt x="6083" y="3728"/>
                    <a:pt x="5938" y="3994"/>
                  </a:cubicBezTo>
                  <a:lnTo>
                    <a:pt x="5938" y="4002"/>
                  </a:lnTo>
                  <a:cubicBezTo>
                    <a:pt x="5885" y="4109"/>
                    <a:pt x="5816" y="4215"/>
                    <a:pt x="5747" y="4322"/>
                  </a:cubicBezTo>
                  <a:cubicBezTo>
                    <a:pt x="5572" y="4619"/>
                    <a:pt x="5351" y="4886"/>
                    <a:pt x="5100" y="5122"/>
                  </a:cubicBezTo>
                  <a:cubicBezTo>
                    <a:pt x="5343" y="4817"/>
                    <a:pt x="5442" y="4505"/>
                    <a:pt x="5389" y="4185"/>
                  </a:cubicBezTo>
                  <a:lnTo>
                    <a:pt x="5366" y="4032"/>
                  </a:lnTo>
                  <a:lnTo>
                    <a:pt x="5252" y="4162"/>
                  </a:lnTo>
                  <a:cubicBezTo>
                    <a:pt x="5130" y="4299"/>
                    <a:pt x="5023" y="4436"/>
                    <a:pt x="4917" y="4589"/>
                  </a:cubicBezTo>
                  <a:cubicBezTo>
                    <a:pt x="4528" y="5130"/>
                    <a:pt x="4124" y="5686"/>
                    <a:pt x="2943" y="5686"/>
                  </a:cubicBezTo>
                  <a:lnTo>
                    <a:pt x="2866" y="5686"/>
                  </a:lnTo>
                  <a:cubicBezTo>
                    <a:pt x="2973" y="5648"/>
                    <a:pt x="3080" y="5625"/>
                    <a:pt x="3194" y="5602"/>
                  </a:cubicBezTo>
                  <a:cubicBezTo>
                    <a:pt x="3308" y="5572"/>
                    <a:pt x="3423" y="5541"/>
                    <a:pt x="3537" y="5503"/>
                  </a:cubicBezTo>
                  <a:lnTo>
                    <a:pt x="3545" y="5503"/>
                  </a:lnTo>
                  <a:cubicBezTo>
                    <a:pt x="3865" y="5404"/>
                    <a:pt x="4154" y="5237"/>
                    <a:pt x="4398" y="5016"/>
                  </a:cubicBezTo>
                  <a:cubicBezTo>
                    <a:pt x="4619" y="4802"/>
                    <a:pt x="4810" y="4566"/>
                    <a:pt x="4970" y="4307"/>
                  </a:cubicBezTo>
                  <a:cubicBezTo>
                    <a:pt x="5160" y="4032"/>
                    <a:pt x="5351" y="3750"/>
                    <a:pt x="5641" y="3529"/>
                  </a:cubicBezTo>
                  <a:cubicBezTo>
                    <a:pt x="5763" y="3430"/>
                    <a:pt x="5892" y="3339"/>
                    <a:pt x="6029" y="3263"/>
                  </a:cubicBezTo>
                  <a:cubicBezTo>
                    <a:pt x="6182" y="3217"/>
                    <a:pt x="6349" y="3164"/>
                    <a:pt x="6509" y="3118"/>
                  </a:cubicBezTo>
                  <a:close/>
                  <a:moveTo>
                    <a:pt x="7858" y="2683"/>
                  </a:moveTo>
                  <a:cubicBezTo>
                    <a:pt x="7790" y="2737"/>
                    <a:pt x="7721" y="2790"/>
                    <a:pt x="7645" y="2844"/>
                  </a:cubicBezTo>
                  <a:lnTo>
                    <a:pt x="7607" y="2882"/>
                  </a:lnTo>
                  <a:cubicBezTo>
                    <a:pt x="7264" y="3126"/>
                    <a:pt x="6967" y="3430"/>
                    <a:pt x="6730" y="3766"/>
                  </a:cubicBezTo>
                  <a:cubicBezTo>
                    <a:pt x="6639" y="3895"/>
                    <a:pt x="6563" y="4032"/>
                    <a:pt x="6487" y="4162"/>
                  </a:cubicBezTo>
                  <a:cubicBezTo>
                    <a:pt x="6357" y="4406"/>
                    <a:pt x="6197" y="4635"/>
                    <a:pt x="6022" y="4848"/>
                  </a:cubicBezTo>
                  <a:cubicBezTo>
                    <a:pt x="5740" y="5145"/>
                    <a:pt x="5420" y="5351"/>
                    <a:pt x="4917" y="5564"/>
                  </a:cubicBezTo>
                  <a:lnTo>
                    <a:pt x="4741" y="5641"/>
                  </a:lnTo>
                  <a:lnTo>
                    <a:pt x="4711" y="5656"/>
                  </a:lnTo>
                  <a:cubicBezTo>
                    <a:pt x="4612" y="5702"/>
                    <a:pt x="4497" y="5747"/>
                    <a:pt x="4391" y="5793"/>
                  </a:cubicBezTo>
                  <a:cubicBezTo>
                    <a:pt x="4429" y="5763"/>
                    <a:pt x="4467" y="5732"/>
                    <a:pt x="4497" y="5709"/>
                  </a:cubicBezTo>
                  <a:lnTo>
                    <a:pt x="4597" y="5641"/>
                  </a:lnTo>
                  <a:cubicBezTo>
                    <a:pt x="4711" y="5557"/>
                    <a:pt x="4833" y="5465"/>
                    <a:pt x="4947" y="5374"/>
                  </a:cubicBezTo>
                  <a:cubicBezTo>
                    <a:pt x="5244" y="5138"/>
                    <a:pt x="5503" y="4848"/>
                    <a:pt x="5724" y="4535"/>
                  </a:cubicBezTo>
                  <a:cubicBezTo>
                    <a:pt x="5839" y="4375"/>
                    <a:pt x="5930" y="4208"/>
                    <a:pt x="6022" y="4048"/>
                  </a:cubicBezTo>
                  <a:cubicBezTo>
                    <a:pt x="6227" y="3689"/>
                    <a:pt x="6441" y="3316"/>
                    <a:pt x="6799" y="3026"/>
                  </a:cubicBezTo>
                  <a:cubicBezTo>
                    <a:pt x="7127" y="2927"/>
                    <a:pt x="7470" y="2813"/>
                    <a:pt x="7858" y="2683"/>
                  </a:cubicBezTo>
                  <a:close/>
                  <a:moveTo>
                    <a:pt x="10534" y="1784"/>
                  </a:moveTo>
                  <a:lnTo>
                    <a:pt x="10534" y="1784"/>
                  </a:lnTo>
                  <a:cubicBezTo>
                    <a:pt x="10556" y="1868"/>
                    <a:pt x="10549" y="1959"/>
                    <a:pt x="10511" y="2043"/>
                  </a:cubicBezTo>
                  <a:lnTo>
                    <a:pt x="10511" y="2036"/>
                  </a:lnTo>
                  <a:cubicBezTo>
                    <a:pt x="10495" y="2074"/>
                    <a:pt x="10473" y="2104"/>
                    <a:pt x="10457" y="2142"/>
                  </a:cubicBezTo>
                  <a:cubicBezTo>
                    <a:pt x="10305" y="2508"/>
                    <a:pt x="10183" y="2889"/>
                    <a:pt x="10107" y="3286"/>
                  </a:cubicBezTo>
                  <a:cubicBezTo>
                    <a:pt x="10076" y="3415"/>
                    <a:pt x="10046" y="3537"/>
                    <a:pt x="10008" y="3667"/>
                  </a:cubicBezTo>
                  <a:lnTo>
                    <a:pt x="10008" y="3682"/>
                  </a:lnTo>
                  <a:cubicBezTo>
                    <a:pt x="9764" y="4596"/>
                    <a:pt x="9535" y="5465"/>
                    <a:pt x="8163" y="5793"/>
                  </a:cubicBezTo>
                  <a:lnTo>
                    <a:pt x="8224" y="5732"/>
                  </a:lnTo>
                  <a:lnTo>
                    <a:pt x="8270" y="5694"/>
                  </a:lnTo>
                  <a:lnTo>
                    <a:pt x="8407" y="5587"/>
                  </a:lnTo>
                  <a:lnTo>
                    <a:pt x="8415" y="5587"/>
                  </a:lnTo>
                  <a:cubicBezTo>
                    <a:pt x="8651" y="5420"/>
                    <a:pt x="8864" y="5221"/>
                    <a:pt x="9063" y="5008"/>
                  </a:cubicBezTo>
                  <a:cubicBezTo>
                    <a:pt x="9329" y="4680"/>
                    <a:pt x="9543" y="4314"/>
                    <a:pt x="9695" y="3926"/>
                  </a:cubicBezTo>
                  <a:cubicBezTo>
                    <a:pt x="9787" y="3667"/>
                    <a:pt x="9848" y="3408"/>
                    <a:pt x="9886" y="3141"/>
                  </a:cubicBezTo>
                  <a:lnTo>
                    <a:pt x="9886" y="3133"/>
                  </a:lnTo>
                  <a:cubicBezTo>
                    <a:pt x="9970" y="2668"/>
                    <a:pt x="10053" y="2180"/>
                    <a:pt x="10434" y="1807"/>
                  </a:cubicBezTo>
                  <a:lnTo>
                    <a:pt x="10534" y="1784"/>
                  </a:lnTo>
                  <a:close/>
                  <a:moveTo>
                    <a:pt x="7615" y="2950"/>
                  </a:moveTo>
                  <a:lnTo>
                    <a:pt x="7615" y="2950"/>
                  </a:lnTo>
                  <a:cubicBezTo>
                    <a:pt x="7493" y="3072"/>
                    <a:pt x="7394" y="3209"/>
                    <a:pt x="7302" y="3362"/>
                  </a:cubicBezTo>
                  <a:cubicBezTo>
                    <a:pt x="7211" y="3522"/>
                    <a:pt x="7127" y="3689"/>
                    <a:pt x="7043" y="3857"/>
                  </a:cubicBezTo>
                  <a:lnTo>
                    <a:pt x="7043" y="3865"/>
                  </a:lnTo>
                  <a:cubicBezTo>
                    <a:pt x="6921" y="4093"/>
                    <a:pt x="6799" y="4330"/>
                    <a:pt x="6662" y="4551"/>
                  </a:cubicBezTo>
                  <a:cubicBezTo>
                    <a:pt x="6410" y="4962"/>
                    <a:pt x="6151" y="5381"/>
                    <a:pt x="5587" y="5602"/>
                  </a:cubicBezTo>
                  <a:cubicBezTo>
                    <a:pt x="5237" y="5740"/>
                    <a:pt x="4779" y="5892"/>
                    <a:pt x="4353" y="5892"/>
                  </a:cubicBezTo>
                  <a:lnTo>
                    <a:pt x="4284" y="5892"/>
                  </a:lnTo>
                  <a:cubicBezTo>
                    <a:pt x="4452" y="5839"/>
                    <a:pt x="4597" y="5770"/>
                    <a:pt x="4741" y="5709"/>
                  </a:cubicBezTo>
                  <a:lnTo>
                    <a:pt x="4749" y="5709"/>
                  </a:lnTo>
                  <a:lnTo>
                    <a:pt x="4939" y="5625"/>
                  </a:lnTo>
                  <a:cubicBezTo>
                    <a:pt x="5450" y="5412"/>
                    <a:pt x="5778" y="5199"/>
                    <a:pt x="6067" y="4894"/>
                  </a:cubicBezTo>
                  <a:cubicBezTo>
                    <a:pt x="6250" y="4680"/>
                    <a:pt x="6410" y="4444"/>
                    <a:pt x="6540" y="4200"/>
                  </a:cubicBezTo>
                  <a:cubicBezTo>
                    <a:pt x="6616" y="4071"/>
                    <a:pt x="6692" y="3933"/>
                    <a:pt x="6784" y="3804"/>
                  </a:cubicBezTo>
                  <a:cubicBezTo>
                    <a:pt x="7012" y="3476"/>
                    <a:pt x="7294" y="3186"/>
                    <a:pt x="7615" y="2950"/>
                  </a:cubicBezTo>
                  <a:close/>
                  <a:moveTo>
                    <a:pt x="8361" y="2516"/>
                  </a:moveTo>
                  <a:lnTo>
                    <a:pt x="8361" y="2516"/>
                  </a:lnTo>
                  <a:cubicBezTo>
                    <a:pt x="8354" y="2592"/>
                    <a:pt x="8323" y="2661"/>
                    <a:pt x="8285" y="2722"/>
                  </a:cubicBezTo>
                  <a:lnTo>
                    <a:pt x="8278" y="2729"/>
                  </a:lnTo>
                  <a:cubicBezTo>
                    <a:pt x="8240" y="2783"/>
                    <a:pt x="8194" y="2844"/>
                    <a:pt x="8148" y="2912"/>
                  </a:cubicBezTo>
                  <a:cubicBezTo>
                    <a:pt x="8140" y="2912"/>
                    <a:pt x="8133" y="2920"/>
                    <a:pt x="8133" y="2927"/>
                  </a:cubicBezTo>
                  <a:lnTo>
                    <a:pt x="8087" y="3004"/>
                  </a:lnTo>
                  <a:cubicBezTo>
                    <a:pt x="7858" y="3339"/>
                    <a:pt x="7737" y="3712"/>
                    <a:pt x="7622" y="4078"/>
                  </a:cubicBezTo>
                  <a:lnTo>
                    <a:pt x="7592" y="4170"/>
                  </a:lnTo>
                  <a:cubicBezTo>
                    <a:pt x="7455" y="4604"/>
                    <a:pt x="7218" y="5008"/>
                    <a:pt x="6898" y="5336"/>
                  </a:cubicBezTo>
                  <a:cubicBezTo>
                    <a:pt x="6852" y="5381"/>
                    <a:pt x="6807" y="5427"/>
                    <a:pt x="6761" y="5481"/>
                  </a:cubicBezTo>
                  <a:cubicBezTo>
                    <a:pt x="6700" y="5549"/>
                    <a:pt x="6631" y="5618"/>
                    <a:pt x="6563" y="5686"/>
                  </a:cubicBezTo>
                  <a:lnTo>
                    <a:pt x="6555" y="5694"/>
                  </a:lnTo>
                  <a:cubicBezTo>
                    <a:pt x="6464" y="5785"/>
                    <a:pt x="6357" y="5862"/>
                    <a:pt x="6235" y="5923"/>
                  </a:cubicBezTo>
                  <a:cubicBezTo>
                    <a:pt x="6479" y="5770"/>
                    <a:pt x="6685" y="5580"/>
                    <a:pt x="6852" y="5359"/>
                  </a:cubicBezTo>
                  <a:cubicBezTo>
                    <a:pt x="7020" y="5138"/>
                    <a:pt x="7142" y="4886"/>
                    <a:pt x="7218" y="4619"/>
                  </a:cubicBezTo>
                  <a:cubicBezTo>
                    <a:pt x="7234" y="4574"/>
                    <a:pt x="7249" y="4513"/>
                    <a:pt x="7264" y="4444"/>
                  </a:cubicBezTo>
                  <a:cubicBezTo>
                    <a:pt x="7439" y="3773"/>
                    <a:pt x="7660" y="2943"/>
                    <a:pt x="8361" y="2516"/>
                  </a:cubicBezTo>
                  <a:close/>
                  <a:moveTo>
                    <a:pt x="8727" y="2394"/>
                  </a:moveTo>
                  <a:lnTo>
                    <a:pt x="8727" y="2394"/>
                  </a:lnTo>
                  <a:cubicBezTo>
                    <a:pt x="8392" y="2844"/>
                    <a:pt x="8331" y="3385"/>
                    <a:pt x="8270" y="3911"/>
                  </a:cubicBezTo>
                  <a:cubicBezTo>
                    <a:pt x="8232" y="4307"/>
                    <a:pt x="8186" y="4718"/>
                    <a:pt x="8019" y="5077"/>
                  </a:cubicBezTo>
                  <a:cubicBezTo>
                    <a:pt x="7797" y="5541"/>
                    <a:pt x="7256" y="5831"/>
                    <a:pt x="6410" y="5945"/>
                  </a:cubicBezTo>
                  <a:cubicBezTo>
                    <a:pt x="6563" y="5839"/>
                    <a:pt x="6692" y="5709"/>
                    <a:pt x="6814" y="5564"/>
                  </a:cubicBezTo>
                  <a:cubicBezTo>
                    <a:pt x="6845" y="5526"/>
                    <a:pt x="6868" y="5503"/>
                    <a:pt x="6898" y="5473"/>
                  </a:cubicBezTo>
                  <a:cubicBezTo>
                    <a:pt x="7188" y="5176"/>
                    <a:pt x="7424" y="4825"/>
                    <a:pt x="7592" y="4444"/>
                  </a:cubicBezTo>
                  <a:cubicBezTo>
                    <a:pt x="7660" y="4284"/>
                    <a:pt x="7714" y="4116"/>
                    <a:pt x="7767" y="3956"/>
                  </a:cubicBezTo>
                  <a:cubicBezTo>
                    <a:pt x="7843" y="3689"/>
                    <a:pt x="7942" y="3438"/>
                    <a:pt x="8072" y="3202"/>
                  </a:cubicBezTo>
                  <a:cubicBezTo>
                    <a:pt x="8240" y="2889"/>
                    <a:pt x="8461" y="2615"/>
                    <a:pt x="8727" y="2394"/>
                  </a:cubicBezTo>
                  <a:close/>
                  <a:moveTo>
                    <a:pt x="7759" y="3004"/>
                  </a:moveTo>
                  <a:cubicBezTo>
                    <a:pt x="7455" y="3430"/>
                    <a:pt x="7317" y="3964"/>
                    <a:pt x="7195" y="4429"/>
                  </a:cubicBezTo>
                  <a:lnTo>
                    <a:pt x="7150" y="4612"/>
                  </a:lnTo>
                  <a:cubicBezTo>
                    <a:pt x="6974" y="5206"/>
                    <a:pt x="6555" y="5709"/>
                    <a:pt x="5991" y="5984"/>
                  </a:cubicBezTo>
                  <a:cubicBezTo>
                    <a:pt x="5831" y="5991"/>
                    <a:pt x="5664" y="5999"/>
                    <a:pt x="5488" y="5999"/>
                  </a:cubicBezTo>
                  <a:cubicBezTo>
                    <a:pt x="5275" y="5999"/>
                    <a:pt x="5054" y="5991"/>
                    <a:pt x="4810" y="5976"/>
                  </a:cubicBezTo>
                  <a:cubicBezTo>
                    <a:pt x="5046" y="5930"/>
                    <a:pt x="5275" y="5862"/>
                    <a:pt x="5496" y="5778"/>
                  </a:cubicBezTo>
                  <a:cubicBezTo>
                    <a:pt x="5976" y="5610"/>
                    <a:pt x="6273" y="5389"/>
                    <a:pt x="6525" y="5046"/>
                  </a:cubicBezTo>
                  <a:cubicBezTo>
                    <a:pt x="6814" y="4619"/>
                    <a:pt x="7073" y="4177"/>
                    <a:pt x="7302" y="3712"/>
                  </a:cubicBezTo>
                  <a:cubicBezTo>
                    <a:pt x="7409" y="3461"/>
                    <a:pt x="7561" y="3225"/>
                    <a:pt x="7744" y="3019"/>
                  </a:cubicBezTo>
                  <a:lnTo>
                    <a:pt x="7759" y="3004"/>
                  </a:lnTo>
                  <a:close/>
                  <a:moveTo>
                    <a:pt x="7904" y="1"/>
                  </a:moveTo>
                  <a:cubicBezTo>
                    <a:pt x="7576" y="8"/>
                    <a:pt x="7256" y="46"/>
                    <a:pt x="6936" y="115"/>
                  </a:cubicBezTo>
                  <a:lnTo>
                    <a:pt x="6578" y="176"/>
                  </a:lnTo>
                  <a:lnTo>
                    <a:pt x="6776" y="260"/>
                  </a:lnTo>
                  <a:cubicBezTo>
                    <a:pt x="7462" y="549"/>
                    <a:pt x="7797" y="717"/>
                    <a:pt x="8186" y="1144"/>
                  </a:cubicBezTo>
                  <a:lnTo>
                    <a:pt x="8232" y="1197"/>
                  </a:lnTo>
                  <a:cubicBezTo>
                    <a:pt x="8483" y="1472"/>
                    <a:pt x="8819" y="1845"/>
                    <a:pt x="9268" y="1929"/>
                  </a:cubicBezTo>
                  <a:lnTo>
                    <a:pt x="9299" y="1937"/>
                  </a:lnTo>
                  <a:lnTo>
                    <a:pt x="9192" y="1967"/>
                  </a:lnTo>
                  <a:lnTo>
                    <a:pt x="9185" y="1967"/>
                  </a:lnTo>
                  <a:cubicBezTo>
                    <a:pt x="9177" y="1971"/>
                    <a:pt x="9171" y="1973"/>
                    <a:pt x="9166" y="1973"/>
                  </a:cubicBezTo>
                  <a:cubicBezTo>
                    <a:pt x="9160" y="1973"/>
                    <a:pt x="9154" y="1971"/>
                    <a:pt x="9146" y="1967"/>
                  </a:cubicBezTo>
                  <a:cubicBezTo>
                    <a:pt x="8659" y="1967"/>
                    <a:pt x="6769" y="717"/>
                    <a:pt x="6258" y="222"/>
                  </a:cubicBezTo>
                  <a:cubicBezTo>
                    <a:pt x="6174" y="161"/>
                    <a:pt x="6083" y="130"/>
                    <a:pt x="5984" y="123"/>
                  </a:cubicBezTo>
                  <a:lnTo>
                    <a:pt x="5938" y="123"/>
                  </a:lnTo>
                  <a:cubicBezTo>
                    <a:pt x="5374" y="275"/>
                    <a:pt x="4917" y="549"/>
                    <a:pt x="4482" y="809"/>
                  </a:cubicBezTo>
                  <a:cubicBezTo>
                    <a:pt x="4101" y="1037"/>
                    <a:pt x="3735" y="1251"/>
                    <a:pt x="3324" y="1380"/>
                  </a:cubicBezTo>
                  <a:lnTo>
                    <a:pt x="3171" y="1426"/>
                  </a:lnTo>
                  <a:lnTo>
                    <a:pt x="3308" y="1495"/>
                  </a:lnTo>
                  <a:cubicBezTo>
                    <a:pt x="3530" y="1594"/>
                    <a:pt x="3758" y="1670"/>
                    <a:pt x="3994" y="1738"/>
                  </a:cubicBezTo>
                  <a:cubicBezTo>
                    <a:pt x="4444" y="1868"/>
                    <a:pt x="4917" y="2005"/>
                    <a:pt x="5122" y="2318"/>
                  </a:cubicBezTo>
                  <a:cubicBezTo>
                    <a:pt x="4299" y="1883"/>
                    <a:pt x="3644" y="1677"/>
                    <a:pt x="3103" y="1677"/>
                  </a:cubicBezTo>
                  <a:cubicBezTo>
                    <a:pt x="3019" y="1677"/>
                    <a:pt x="2935" y="1685"/>
                    <a:pt x="2851" y="1693"/>
                  </a:cubicBezTo>
                  <a:lnTo>
                    <a:pt x="2836" y="1693"/>
                  </a:lnTo>
                  <a:cubicBezTo>
                    <a:pt x="2813" y="1700"/>
                    <a:pt x="953" y="2409"/>
                    <a:pt x="8" y="4261"/>
                  </a:cubicBezTo>
                  <a:cubicBezTo>
                    <a:pt x="1" y="4276"/>
                    <a:pt x="1" y="4284"/>
                    <a:pt x="1" y="4299"/>
                  </a:cubicBezTo>
                  <a:cubicBezTo>
                    <a:pt x="16" y="4429"/>
                    <a:pt x="443" y="4635"/>
                    <a:pt x="626" y="4726"/>
                  </a:cubicBezTo>
                  <a:cubicBezTo>
                    <a:pt x="1373" y="5061"/>
                    <a:pt x="2203" y="5267"/>
                    <a:pt x="2844" y="5267"/>
                  </a:cubicBezTo>
                  <a:cubicBezTo>
                    <a:pt x="3004" y="5267"/>
                    <a:pt x="3164" y="5260"/>
                    <a:pt x="3316" y="5229"/>
                  </a:cubicBezTo>
                  <a:lnTo>
                    <a:pt x="3316" y="5229"/>
                  </a:lnTo>
                  <a:cubicBezTo>
                    <a:pt x="3156" y="5359"/>
                    <a:pt x="2897" y="5488"/>
                    <a:pt x="2478" y="5648"/>
                  </a:cubicBezTo>
                  <a:lnTo>
                    <a:pt x="2211" y="5740"/>
                  </a:lnTo>
                  <a:lnTo>
                    <a:pt x="2501" y="5770"/>
                  </a:lnTo>
                  <a:cubicBezTo>
                    <a:pt x="2645" y="5778"/>
                    <a:pt x="2798" y="5785"/>
                    <a:pt x="2927" y="5785"/>
                  </a:cubicBezTo>
                  <a:cubicBezTo>
                    <a:pt x="4208" y="5785"/>
                    <a:pt x="4657" y="5168"/>
                    <a:pt x="5046" y="4627"/>
                  </a:cubicBezTo>
                  <a:lnTo>
                    <a:pt x="5054" y="4619"/>
                  </a:lnTo>
                  <a:cubicBezTo>
                    <a:pt x="5115" y="4535"/>
                    <a:pt x="5176" y="4452"/>
                    <a:pt x="5244" y="4368"/>
                  </a:cubicBezTo>
                  <a:lnTo>
                    <a:pt x="5244" y="4368"/>
                  </a:lnTo>
                  <a:cubicBezTo>
                    <a:pt x="5206" y="5046"/>
                    <a:pt x="4429" y="5572"/>
                    <a:pt x="3781" y="5900"/>
                  </a:cubicBezTo>
                  <a:lnTo>
                    <a:pt x="3758" y="5907"/>
                  </a:lnTo>
                  <a:lnTo>
                    <a:pt x="3834" y="6022"/>
                  </a:lnTo>
                  <a:lnTo>
                    <a:pt x="3865" y="6022"/>
                  </a:lnTo>
                  <a:cubicBezTo>
                    <a:pt x="3926" y="6022"/>
                    <a:pt x="4055" y="6029"/>
                    <a:pt x="4223" y="6045"/>
                  </a:cubicBezTo>
                  <a:cubicBezTo>
                    <a:pt x="4551" y="6067"/>
                    <a:pt x="5000" y="6105"/>
                    <a:pt x="5488" y="6105"/>
                  </a:cubicBezTo>
                  <a:cubicBezTo>
                    <a:pt x="6952" y="6105"/>
                    <a:pt x="7858" y="5770"/>
                    <a:pt x="8171" y="5099"/>
                  </a:cubicBezTo>
                  <a:cubicBezTo>
                    <a:pt x="8346" y="4726"/>
                    <a:pt x="8392" y="4307"/>
                    <a:pt x="8438" y="3895"/>
                  </a:cubicBezTo>
                  <a:cubicBezTo>
                    <a:pt x="8506" y="3316"/>
                    <a:pt x="8575" y="2714"/>
                    <a:pt x="9032" y="2257"/>
                  </a:cubicBezTo>
                  <a:lnTo>
                    <a:pt x="9436" y="2112"/>
                  </a:lnTo>
                  <a:lnTo>
                    <a:pt x="9436" y="2112"/>
                  </a:lnTo>
                  <a:cubicBezTo>
                    <a:pt x="9086" y="2508"/>
                    <a:pt x="9055" y="3042"/>
                    <a:pt x="9032" y="3552"/>
                  </a:cubicBezTo>
                  <a:lnTo>
                    <a:pt x="9032" y="3560"/>
                  </a:lnTo>
                  <a:cubicBezTo>
                    <a:pt x="9032" y="3644"/>
                    <a:pt x="9017" y="3712"/>
                    <a:pt x="9017" y="3789"/>
                  </a:cubicBezTo>
                  <a:cubicBezTo>
                    <a:pt x="8925" y="4604"/>
                    <a:pt x="8506" y="5343"/>
                    <a:pt x="7866" y="5854"/>
                  </a:cubicBezTo>
                  <a:lnTo>
                    <a:pt x="7668" y="6006"/>
                  </a:lnTo>
                  <a:lnTo>
                    <a:pt x="7668" y="6006"/>
                  </a:lnTo>
                  <a:lnTo>
                    <a:pt x="7935" y="5961"/>
                  </a:lnTo>
                  <a:cubicBezTo>
                    <a:pt x="9642" y="5671"/>
                    <a:pt x="9893" y="4711"/>
                    <a:pt x="10160" y="3705"/>
                  </a:cubicBezTo>
                  <a:lnTo>
                    <a:pt x="10168" y="3682"/>
                  </a:lnTo>
                  <a:cubicBezTo>
                    <a:pt x="10198" y="3560"/>
                    <a:pt x="10229" y="3430"/>
                    <a:pt x="10259" y="3301"/>
                  </a:cubicBezTo>
                  <a:cubicBezTo>
                    <a:pt x="10343" y="2920"/>
                    <a:pt x="10457" y="2539"/>
                    <a:pt x="10610" y="2180"/>
                  </a:cubicBezTo>
                  <a:cubicBezTo>
                    <a:pt x="10625" y="2142"/>
                    <a:pt x="10648" y="2104"/>
                    <a:pt x="10663" y="2066"/>
                  </a:cubicBezTo>
                  <a:lnTo>
                    <a:pt x="10671" y="2059"/>
                  </a:lnTo>
                  <a:cubicBezTo>
                    <a:pt x="10732" y="1937"/>
                    <a:pt x="10793" y="1815"/>
                    <a:pt x="10785" y="1723"/>
                  </a:cubicBezTo>
                  <a:cubicBezTo>
                    <a:pt x="10785" y="1716"/>
                    <a:pt x="10785" y="1708"/>
                    <a:pt x="10777" y="1700"/>
                  </a:cubicBezTo>
                  <a:cubicBezTo>
                    <a:pt x="10922" y="1655"/>
                    <a:pt x="11029" y="1624"/>
                    <a:pt x="11136" y="1601"/>
                  </a:cubicBezTo>
                  <a:cubicBezTo>
                    <a:pt x="11242" y="1578"/>
                    <a:pt x="11319" y="1556"/>
                    <a:pt x="11410" y="1533"/>
                  </a:cubicBezTo>
                  <a:lnTo>
                    <a:pt x="11410" y="1533"/>
                  </a:lnTo>
                  <a:cubicBezTo>
                    <a:pt x="11303" y="1594"/>
                    <a:pt x="11204" y="1662"/>
                    <a:pt x="11113" y="1746"/>
                  </a:cubicBezTo>
                  <a:cubicBezTo>
                    <a:pt x="10998" y="1838"/>
                    <a:pt x="10907" y="1959"/>
                    <a:pt x="10838" y="2089"/>
                  </a:cubicBezTo>
                  <a:cubicBezTo>
                    <a:pt x="10785" y="2219"/>
                    <a:pt x="10755" y="2356"/>
                    <a:pt x="10770" y="2501"/>
                  </a:cubicBezTo>
                  <a:cubicBezTo>
                    <a:pt x="10785" y="2638"/>
                    <a:pt x="10808" y="2775"/>
                    <a:pt x="10846" y="2912"/>
                  </a:cubicBezTo>
                  <a:cubicBezTo>
                    <a:pt x="10869" y="3026"/>
                    <a:pt x="10892" y="3133"/>
                    <a:pt x="10907" y="3247"/>
                  </a:cubicBezTo>
                  <a:cubicBezTo>
                    <a:pt x="10930" y="3369"/>
                    <a:pt x="10922" y="3499"/>
                    <a:pt x="10884" y="3613"/>
                  </a:cubicBezTo>
                  <a:cubicBezTo>
                    <a:pt x="10846" y="3743"/>
                    <a:pt x="10762" y="3850"/>
                    <a:pt x="10656" y="3933"/>
                  </a:cubicBezTo>
                  <a:lnTo>
                    <a:pt x="10678" y="3956"/>
                  </a:lnTo>
                  <a:cubicBezTo>
                    <a:pt x="10800" y="3880"/>
                    <a:pt x="10892" y="3766"/>
                    <a:pt x="10953" y="3629"/>
                  </a:cubicBezTo>
                  <a:cubicBezTo>
                    <a:pt x="10998" y="3507"/>
                    <a:pt x="11014" y="3377"/>
                    <a:pt x="11006" y="3240"/>
                  </a:cubicBezTo>
                  <a:cubicBezTo>
                    <a:pt x="10998" y="3126"/>
                    <a:pt x="10983" y="3004"/>
                    <a:pt x="10968" y="2889"/>
                  </a:cubicBezTo>
                  <a:cubicBezTo>
                    <a:pt x="10937" y="2760"/>
                    <a:pt x="10930" y="2623"/>
                    <a:pt x="10930" y="2493"/>
                  </a:cubicBezTo>
                  <a:cubicBezTo>
                    <a:pt x="10937" y="2371"/>
                    <a:pt x="10983" y="2257"/>
                    <a:pt x="11044" y="2158"/>
                  </a:cubicBezTo>
                  <a:cubicBezTo>
                    <a:pt x="11105" y="2043"/>
                    <a:pt x="11181" y="1937"/>
                    <a:pt x="11265" y="1845"/>
                  </a:cubicBezTo>
                  <a:cubicBezTo>
                    <a:pt x="11425" y="1670"/>
                    <a:pt x="11631" y="1533"/>
                    <a:pt x="11852" y="1449"/>
                  </a:cubicBezTo>
                  <a:lnTo>
                    <a:pt x="11905" y="1441"/>
                  </a:lnTo>
                  <a:lnTo>
                    <a:pt x="11905" y="1441"/>
                  </a:lnTo>
                  <a:cubicBezTo>
                    <a:pt x="11867" y="1464"/>
                    <a:pt x="11822" y="1487"/>
                    <a:pt x="11783" y="1510"/>
                  </a:cubicBezTo>
                  <a:cubicBezTo>
                    <a:pt x="11669" y="1578"/>
                    <a:pt x="11585" y="1677"/>
                    <a:pt x="11524" y="1799"/>
                  </a:cubicBezTo>
                  <a:cubicBezTo>
                    <a:pt x="11471" y="1906"/>
                    <a:pt x="11448" y="2020"/>
                    <a:pt x="11456" y="2135"/>
                  </a:cubicBezTo>
                  <a:cubicBezTo>
                    <a:pt x="11456" y="2257"/>
                    <a:pt x="11509" y="2371"/>
                    <a:pt x="11601" y="2455"/>
                  </a:cubicBezTo>
                  <a:cubicBezTo>
                    <a:pt x="11692" y="2546"/>
                    <a:pt x="11806" y="2615"/>
                    <a:pt x="11936" y="2645"/>
                  </a:cubicBezTo>
                  <a:cubicBezTo>
                    <a:pt x="12012" y="2668"/>
                    <a:pt x="12096" y="2683"/>
                    <a:pt x="12180" y="2683"/>
                  </a:cubicBezTo>
                  <a:cubicBezTo>
                    <a:pt x="12233" y="2683"/>
                    <a:pt x="12286" y="2676"/>
                    <a:pt x="12347" y="2661"/>
                  </a:cubicBezTo>
                  <a:cubicBezTo>
                    <a:pt x="12416" y="2645"/>
                    <a:pt x="12469" y="2592"/>
                    <a:pt x="12485" y="2523"/>
                  </a:cubicBezTo>
                  <a:cubicBezTo>
                    <a:pt x="12485" y="2462"/>
                    <a:pt x="12469" y="2409"/>
                    <a:pt x="12431" y="2363"/>
                  </a:cubicBezTo>
                  <a:lnTo>
                    <a:pt x="12393" y="2379"/>
                  </a:lnTo>
                  <a:cubicBezTo>
                    <a:pt x="12424" y="2424"/>
                    <a:pt x="12439" y="2470"/>
                    <a:pt x="12431" y="2516"/>
                  </a:cubicBezTo>
                  <a:cubicBezTo>
                    <a:pt x="12416" y="2562"/>
                    <a:pt x="12378" y="2600"/>
                    <a:pt x="12325" y="2607"/>
                  </a:cubicBezTo>
                  <a:cubicBezTo>
                    <a:pt x="12294" y="2615"/>
                    <a:pt x="12256" y="2623"/>
                    <a:pt x="12218" y="2623"/>
                  </a:cubicBezTo>
                  <a:cubicBezTo>
                    <a:pt x="12134" y="2615"/>
                    <a:pt x="12050" y="2600"/>
                    <a:pt x="11974" y="2569"/>
                  </a:cubicBezTo>
                  <a:cubicBezTo>
                    <a:pt x="11867" y="2539"/>
                    <a:pt x="11776" y="2478"/>
                    <a:pt x="11700" y="2394"/>
                  </a:cubicBezTo>
                  <a:cubicBezTo>
                    <a:pt x="11639" y="2325"/>
                    <a:pt x="11608" y="2234"/>
                    <a:pt x="11616" y="2142"/>
                  </a:cubicBezTo>
                  <a:cubicBezTo>
                    <a:pt x="11623" y="2043"/>
                    <a:pt x="11669" y="1952"/>
                    <a:pt x="11730" y="1876"/>
                  </a:cubicBezTo>
                  <a:cubicBezTo>
                    <a:pt x="11898" y="1647"/>
                    <a:pt x="12142" y="1472"/>
                    <a:pt x="12416" y="1388"/>
                  </a:cubicBezTo>
                  <a:lnTo>
                    <a:pt x="12462" y="1388"/>
                  </a:lnTo>
                  <a:cubicBezTo>
                    <a:pt x="12553" y="1380"/>
                    <a:pt x="12637" y="1380"/>
                    <a:pt x="12729" y="1380"/>
                  </a:cubicBezTo>
                  <a:cubicBezTo>
                    <a:pt x="12866" y="1380"/>
                    <a:pt x="12995" y="1388"/>
                    <a:pt x="13132" y="1403"/>
                  </a:cubicBezTo>
                  <a:cubicBezTo>
                    <a:pt x="13353" y="1426"/>
                    <a:pt x="13567" y="1472"/>
                    <a:pt x="13780" y="1533"/>
                  </a:cubicBezTo>
                  <a:lnTo>
                    <a:pt x="13796" y="1495"/>
                  </a:lnTo>
                  <a:lnTo>
                    <a:pt x="13796" y="1487"/>
                  </a:lnTo>
                  <a:cubicBezTo>
                    <a:pt x="13388" y="1327"/>
                    <a:pt x="12953" y="1250"/>
                    <a:pt x="12516" y="1250"/>
                  </a:cubicBezTo>
                  <a:cubicBezTo>
                    <a:pt x="12496" y="1250"/>
                    <a:pt x="12475" y="1250"/>
                    <a:pt x="12454" y="1251"/>
                  </a:cubicBezTo>
                  <a:cubicBezTo>
                    <a:pt x="12218" y="1251"/>
                    <a:pt x="11982" y="1266"/>
                    <a:pt x="11745" y="1304"/>
                  </a:cubicBezTo>
                  <a:lnTo>
                    <a:pt x="11662" y="1228"/>
                  </a:lnTo>
                  <a:cubicBezTo>
                    <a:pt x="11631" y="1197"/>
                    <a:pt x="11601" y="1167"/>
                    <a:pt x="11570" y="1136"/>
                  </a:cubicBezTo>
                  <a:cubicBezTo>
                    <a:pt x="11517" y="1075"/>
                    <a:pt x="11479" y="999"/>
                    <a:pt x="11448" y="923"/>
                  </a:cubicBezTo>
                  <a:cubicBezTo>
                    <a:pt x="11418" y="847"/>
                    <a:pt x="11402" y="771"/>
                    <a:pt x="11395" y="687"/>
                  </a:cubicBezTo>
                  <a:cubicBezTo>
                    <a:pt x="11387" y="610"/>
                    <a:pt x="11395" y="534"/>
                    <a:pt x="11433" y="458"/>
                  </a:cubicBezTo>
                  <a:cubicBezTo>
                    <a:pt x="11471" y="382"/>
                    <a:pt x="11532" y="321"/>
                    <a:pt x="11608" y="283"/>
                  </a:cubicBezTo>
                  <a:cubicBezTo>
                    <a:pt x="11654" y="252"/>
                    <a:pt x="11707" y="245"/>
                    <a:pt x="11761" y="245"/>
                  </a:cubicBezTo>
                  <a:cubicBezTo>
                    <a:pt x="11791" y="245"/>
                    <a:pt x="11829" y="252"/>
                    <a:pt x="11860" y="267"/>
                  </a:cubicBezTo>
                  <a:cubicBezTo>
                    <a:pt x="11936" y="298"/>
                    <a:pt x="11966" y="382"/>
                    <a:pt x="11944" y="458"/>
                  </a:cubicBezTo>
                  <a:cubicBezTo>
                    <a:pt x="11921" y="542"/>
                    <a:pt x="11875" y="618"/>
                    <a:pt x="11814" y="679"/>
                  </a:cubicBezTo>
                  <a:lnTo>
                    <a:pt x="11844" y="710"/>
                  </a:lnTo>
                  <a:cubicBezTo>
                    <a:pt x="11921" y="649"/>
                    <a:pt x="11982" y="565"/>
                    <a:pt x="12020" y="473"/>
                  </a:cubicBezTo>
                  <a:cubicBezTo>
                    <a:pt x="12065" y="367"/>
                    <a:pt x="12020" y="245"/>
                    <a:pt x="11928" y="191"/>
                  </a:cubicBezTo>
                  <a:cubicBezTo>
                    <a:pt x="11867" y="161"/>
                    <a:pt x="11806" y="146"/>
                    <a:pt x="11738" y="146"/>
                  </a:cubicBezTo>
                  <a:cubicBezTo>
                    <a:pt x="11677" y="146"/>
                    <a:pt x="11608" y="161"/>
                    <a:pt x="11547" y="184"/>
                  </a:cubicBezTo>
                  <a:cubicBezTo>
                    <a:pt x="11448" y="229"/>
                    <a:pt x="11357" y="306"/>
                    <a:pt x="11296" y="405"/>
                  </a:cubicBezTo>
                  <a:cubicBezTo>
                    <a:pt x="11242" y="489"/>
                    <a:pt x="11212" y="588"/>
                    <a:pt x="11212" y="687"/>
                  </a:cubicBezTo>
                  <a:cubicBezTo>
                    <a:pt x="11212" y="786"/>
                    <a:pt x="11227" y="877"/>
                    <a:pt x="11265" y="969"/>
                  </a:cubicBezTo>
                  <a:cubicBezTo>
                    <a:pt x="11303" y="1068"/>
                    <a:pt x="11364" y="1159"/>
                    <a:pt x="11441" y="1220"/>
                  </a:cubicBezTo>
                  <a:cubicBezTo>
                    <a:pt x="11486" y="1258"/>
                    <a:pt x="11540" y="1281"/>
                    <a:pt x="11593" y="1304"/>
                  </a:cubicBezTo>
                  <a:lnTo>
                    <a:pt x="11616" y="1319"/>
                  </a:lnTo>
                  <a:cubicBezTo>
                    <a:pt x="11486" y="1334"/>
                    <a:pt x="11349" y="1357"/>
                    <a:pt x="11212" y="1388"/>
                  </a:cubicBezTo>
                  <a:cubicBezTo>
                    <a:pt x="11044" y="1350"/>
                    <a:pt x="10892" y="1281"/>
                    <a:pt x="10747" y="1190"/>
                  </a:cubicBezTo>
                  <a:lnTo>
                    <a:pt x="10648" y="1113"/>
                  </a:lnTo>
                  <a:cubicBezTo>
                    <a:pt x="10511" y="1022"/>
                    <a:pt x="10381" y="923"/>
                    <a:pt x="10259" y="816"/>
                  </a:cubicBezTo>
                  <a:cubicBezTo>
                    <a:pt x="10213" y="771"/>
                    <a:pt x="10160" y="725"/>
                    <a:pt x="10114" y="679"/>
                  </a:cubicBezTo>
                  <a:cubicBezTo>
                    <a:pt x="10015" y="588"/>
                    <a:pt x="9909" y="481"/>
                    <a:pt x="9794" y="389"/>
                  </a:cubicBezTo>
                  <a:cubicBezTo>
                    <a:pt x="9710" y="321"/>
                    <a:pt x="9619" y="260"/>
                    <a:pt x="9520" y="207"/>
                  </a:cubicBezTo>
                  <a:cubicBezTo>
                    <a:pt x="9420" y="160"/>
                    <a:pt x="9314" y="137"/>
                    <a:pt x="9207" y="137"/>
                  </a:cubicBezTo>
                  <a:cubicBezTo>
                    <a:pt x="9192" y="137"/>
                    <a:pt x="9177" y="137"/>
                    <a:pt x="9162" y="138"/>
                  </a:cubicBezTo>
                  <a:lnTo>
                    <a:pt x="9162" y="176"/>
                  </a:lnTo>
                  <a:lnTo>
                    <a:pt x="9177" y="176"/>
                  </a:lnTo>
                  <a:cubicBezTo>
                    <a:pt x="9284" y="176"/>
                    <a:pt x="9390" y="207"/>
                    <a:pt x="9482" y="260"/>
                  </a:cubicBezTo>
                  <a:cubicBezTo>
                    <a:pt x="9566" y="313"/>
                    <a:pt x="9649" y="374"/>
                    <a:pt x="9726" y="450"/>
                  </a:cubicBezTo>
                  <a:cubicBezTo>
                    <a:pt x="9825" y="549"/>
                    <a:pt x="9916" y="656"/>
                    <a:pt x="10008" y="763"/>
                  </a:cubicBezTo>
                  <a:cubicBezTo>
                    <a:pt x="10053" y="809"/>
                    <a:pt x="10092" y="854"/>
                    <a:pt x="10130" y="900"/>
                  </a:cubicBezTo>
                  <a:lnTo>
                    <a:pt x="10198" y="969"/>
                  </a:lnTo>
                  <a:cubicBezTo>
                    <a:pt x="10305" y="1121"/>
                    <a:pt x="10450" y="1243"/>
                    <a:pt x="10610" y="1334"/>
                  </a:cubicBezTo>
                  <a:cubicBezTo>
                    <a:pt x="10709" y="1388"/>
                    <a:pt x="10823" y="1426"/>
                    <a:pt x="10930" y="1449"/>
                  </a:cubicBezTo>
                  <a:cubicBezTo>
                    <a:pt x="10739" y="1495"/>
                    <a:pt x="10549" y="1548"/>
                    <a:pt x="10358" y="1601"/>
                  </a:cubicBezTo>
                  <a:cubicBezTo>
                    <a:pt x="9710" y="1373"/>
                    <a:pt x="9345" y="938"/>
                    <a:pt x="9002" y="466"/>
                  </a:cubicBezTo>
                  <a:cubicBezTo>
                    <a:pt x="8765" y="153"/>
                    <a:pt x="8415" y="1"/>
                    <a:pt x="79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5531;p36">
            <a:extLst>
              <a:ext uri="{FF2B5EF4-FFF2-40B4-BE49-F238E27FC236}">
                <a16:creationId xmlns:a16="http://schemas.microsoft.com/office/drawing/2014/main" xmlns="" id="{37F34861-DCFD-4725-9503-B906035050F7}"/>
              </a:ext>
            </a:extLst>
          </p:cNvPr>
          <p:cNvGrpSpPr/>
          <p:nvPr/>
        </p:nvGrpSpPr>
        <p:grpSpPr>
          <a:xfrm rot="19946761" flipH="1">
            <a:off x="6386039" y="3439198"/>
            <a:ext cx="1889916" cy="1103480"/>
            <a:chOff x="1469631" y="1799922"/>
            <a:chExt cx="1430141" cy="835028"/>
          </a:xfrm>
        </p:grpSpPr>
        <p:sp>
          <p:nvSpPr>
            <p:cNvPr id="253" name="Google Shape;5532;p36">
              <a:extLst>
                <a:ext uri="{FF2B5EF4-FFF2-40B4-BE49-F238E27FC236}">
                  <a16:creationId xmlns:a16="http://schemas.microsoft.com/office/drawing/2014/main" xmlns="" id="{8E235543-008E-490A-B07C-4942A90AEC4E}"/>
                </a:ext>
              </a:extLst>
            </p:cNvPr>
            <p:cNvSpPr/>
            <p:nvPr/>
          </p:nvSpPr>
          <p:spPr>
            <a:xfrm>
              <a:off x="1469631" y="1799922"/>
              <a:ext cx="1430141" cy="835028"/>
            </a:xfrm>
            <a:custGeom>
              <a:avLst/>
              <a:gdLst/>
              <a:ahLst/>
              <a:cxnLst/>
              <a:rect l="l" t="t" r="r" b="b"/>
              <a:pathLst>
                <a:path w="42240" h="24663" extrusionOk="0">
                  <a:moveTo>
                    <a:pt x="24446" y="0"/>
                  </a:moveTo>
                  <a:cubicBezTo>
                    <a:pt x="23025" y="0"/>
                    <a:pt x="21956" y="315"/>
                    <a:pt x="21164" y="730"/>
                  </a:cubicBezTo>
                  <a:cubicBezTo>
                    <a:pt x="20283" y="327"/>
                    <a:pt x="19164" y="126"/>
                    <a:pt x="17794" y="126"/>
                  </a:cubicBezTo>
                  <a:cubicBezTo>
                    <a:pt x="15103" y="126"/>
                    <a:pt x="13053" y="466"/>
                    <a:pt x="10437" y="881"/>
                  </a:cubicBezTo>
                  <a:cubicBezTo>
                    <a:pt x="9582" y="1019"/>
                    <a:pt x="8702" y="1170"/>
                    <a:pt x="7721" y="1308"/>
                  </a:cubicBezTo>
                  <a:cubicBezTo>
                    <a:pt x="7017" y="1409"/>
                    <a:pt x="6413" y="1824"/>
                    <a:pt x="6074" y="2440"/>
                  </a:cubicBezTo>
                  <a:cubicBezTo>
                    <a:pt x="5973" y="2578"/>
                    <a:pt x="5848" y="2679"/>
                    <a:pt x="5697" y="2742"/>
                  </a:cubicBezTo>
                  <a:lnTo>
                    <a:pt x="5382" y="2742"/>
                  </a:lnTo>
                  <a:cubicBezTo>
                    <a:pt x="4276" y="2742"/>
                    <a:pt x="3333" y="3547"/>
                    <a:pt x="3157" y="4628"/>
                  </a:cubicBezTo>
                  <a:lnTo>
                    <a:pt x="239" y="22044"/>
                  </a:lnTo>
                  <a:cubicBezTo>
                    <a:pt x="0" y="23415"/>
                    <a:pt x="1057" y="24660"/>
                    <a:pt x="2452" y="24660"/>
                  </a:cubicBezTo>
                  <a:lnTo>
                    <a:pt x="2515" y="24660"/>
                  </a:lnTo>
                  <a:lnTo>
                    <a:pt x="18938" y="24257"/>
                  </a:lnTo>
                  <a:cubicBezTo>
                    <a:pt x="19642" y="24528"/>
                    <a:pt x="20384" y="24663"/>
                    <a:pt x="21124" y="24663"/>
                  </a:cubicBezTo>
                  <a:cubicBezTo>
                    <a:pt x="21865" y="24663"/>
                    <a:pt x="22603" y="24528"/>
                    <a:pt x="23301" y="24257"/>
                  </a:cubicBezTo>
                  <a:lnTo>
                    <a:pt x="39737" y="24660"/>
                  </a:lnTo>
                  <a:lnTo>
                    <a:pt x="39800" y="24660"/>
                  </a:lnTo>
                  <a:cubicBezTo>
                    <a:pt x="41183" y="24660"/>
                    <a:pt x="42239" y="23415"/>
                    <a:pt x="42013" y="22044"/>
                  </a:cubicBezTo>
                  <a:lnTo>
                    <a:pt x="39095" y="4628"/>
                  </a:lnTo>
                  <a:cubicBezTo>
                    <a:pt x="38908" y="3555"/>
                    <a:pt x="37990" y="2754"/>
                    <a:pt x="36895" y="2754"/>
                  </a:cubicBezTo>
                  <a:cubicBezTo>
                    <a:pt x="36887" y="2754"/>
                    <a:pt x="36878" y="2754"/>
                    <a:pt x="36870" y="2754"/>
                  </a:cubicBezTo>
                  <a:lnTo>
                    <a:pt x="36543" y="2754"/>
                  </a:lnTo>
                  <a:cubicBezTo>
                    <a:pt x="36392" y="2679"/>
                    <a:pt x="36266" y="2578"/>
                    <a:pt x="36178" y="2453"/>
                  </a:cubicBezTo>
                  <a:cubicBezTo>
                    <a:pt x="35838" y="1836"/>
                    <a:pt x="35222" y="1409"/>
                    <a:pt x="34531" y="1308"/>
                  </a:cubicBezTo>
                  <a:cubicBezTo>
                    <a:pt x="33374" y="1145"/>
                    <a:pt x="32305" y="969"/>
                    <a:pt x="31261" y="793"/>
                  </a:cubicBezTo>
                  <a:cubicBezTo>
                    <a:pt x="28759" y="365"/>
                    <a:pt x="26596" y="0"/>
                    <a:pt x="24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4288" dist="9525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5533;p36">
              <a:extLst>
                <a:ext uri="{FF2B5EF4-FFF2-40B4-BE49-F238E27FC236}">
                  <a16:creationId xmlns:a16="http://schemas.microsoft.com/office/drawing/2014/main" xmlns="" id="{3487A867-46DC-4266-BDB7-6A89C5DDCCEA}"/>
                </a:ext>
              </a:extLst>
            </p:cNvPr>
            <p:cNvSpPr/>
            <p:nvPr/>
          </p:nvSpPr>
          <p:spPr>
            <a:xfrm>
              <a:off x="1539005" y="1864217"/>
              <a:ext cx="1291359" cy="707182"/>
            </a:xfrm>
            <a:custGeom>
              <a:avLst/>
              <a:gdLst/>
              <a:ahLst/>
              <a:cxnLst/>
              <a:rect l="l" t="t" r="r" b="b"/>
              <a:pathLst>
                <a:path w="38141" h="20887" extrusionOk="0">
                  <a:moveTo>
                    <a:pt x="22397" y="0"/>
                  </a:moveTo>
                  <a:cubicBezTo>
                    <a:pt x="20561" y="0"/>
                    <a:pt x="19605" y="654"/>
                    <a:pt x="19140" y="1170"/>
                  </a:cubicBezTo>
                  <a:cubicBezTo>
                    <a:pt x="19102" y="1132"/>
                    <a:pt x="19064" y="1082"/>
                    <a:pt x="19027" y="1044"/>
                  </a:cubicBezTo>
                  <a:cubicBezTo>
                    <a:pt x="18436" y="428"/>
                    <a:pt x="17329" y="126"/>
                    <a:pt x="15745" y="126"/>
                  </a:cubicBezTo>
                  <a:cubicBezTo>
                    <a:pt x="13204" y="126"/>
                    <a:pt x="11218" y="440"/>
                    <a:pt x="8703" y="855"/>
                  </a:cubicBezTo>
                  <a:cubicBezTo>
                    <a:pt x="7835" y="994"/>
                    <a:pt x="6942" y="1145"/>
                    <a:pt x="5936" y="1283"/>
                  </a:cubicBezTo>
                  <a:cubicBezTo>
                    <a:pt x="5823" y="1295"/>
                    <a:pt x="5722" y="1371"/>
                    <a:pt x="5660" y="1484"/>
                  </a:cubicBezTo>
                  <a:cubicBezTo>
                    <a:pt x="5282" y="2100"/>
                    <a:pt x="4679" y="2540"/>
                    <a:pt x="3987" y="2742"/>
                  </a:cubicBezTo>
                  <a:lnTo>
                    <a:pt x="3321" y="2742"/>
                  </a:lnTo>
                  <a:cubicBezTo>
                    <a:pt x="3145" y="2742"/>
                    <a:pt x="2994" y="2867"/>
                    <a:pt x="2956" y="3043"/>
                  </a:cubicBezTo>
                  <a:lnTo>
                    <a:pt x="51" y="20459"/>
                  </a:lnTo>
                  <a:cubicBezTo>
                    <a:pt x="1" y="20686"/>
                    <a:pt x="177" y="20887"/>
                    <a:pt x="403" y="20887"/>
                  </a:cubicBezTo>
                  <a:lnTo>
                    <a:pt x="416" y="20887"/>
                  </a:lnTo>
                  <a:lnTo>
                    <a:pt x="17329" y="20459"/>
                  </a:lnTo>
                  <a:cubicBezTo>
                    <a:pt x="17555" y="20610"/>
                    <a:pt x="18096" y="20887"/>
                    <a:pt x="19077" y="20887"/>
                  </a:cubicBezTo>
                  <a:cubicBezTo>
                    <a:pt x="20045" y="20887"/>
                    <a:pt x="20586" y="20610"/>
                    <a:pt x="20812" y="20459"/>
                  </a:cubicBezTo>
                  <a:lnTo>
                    <a:pt x="37725" y="20887"/>
                  </a:lnTo>
                  <a:lnTo>
                    <a:pt x="37738" y="20887"/>
                  </a:lnTo>
                  <a:cubicBezTo>
                    <a:pt x="37964" y="20887"/>
                    <a:pt x="38140" y="20673"/>
                    <a:pt x="38103" y="20459"/>
                  </a:cubicBezTo>
                  <a:lnTo>
                    <a:pt x="35185" y="3043"/>
                  </a:lnTo>
                  <a:cubicBezTo>
                    <a:pt x="35148" y="2867"/>
                    <a:pt x="34997" y="2742"/>
                    <a:pt x="34821" y="2742"/>
                  </a:cubicBezTo>
                  <a:lnTo>
                    <a:pt x="34154" y="2742"/>
                  </a:lnTo>
                  <a:cubicBezTo>
                    <a:pt x="33462" y="2553"/>
                    <a:pt x="32859" y="2100"/>
                    <a:pt x="32482" y="1484"/>
                  </a:cubicBezTo>
                  <a:cubicBezTo>
                    <a:pt x="32419" y="1371"/>
                    <a:pt x="32318" y="1308"/>
                    <a:pt x="32205" y="1283"/>
                  </a:cubicBezTo>
                  <a:cubicBezTo>
                    <a:pt x="31036" y="1119"/>
                    <a:pt x="29954" y="931"/>
                    <a:pt x="28910" y="755"/>
                  </a:cubicBezTo>
                  <a:cubicBezTo>
                    <a:pt x="26483" y="352"/>
                    <a:pt x="24383" y="0"/>
                    <a:pt x="22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5534;p36">
              <a:extLst>
                <a:ext uri="{FF2B5EF4-FFF2-40B4-BE49-F238E27FC236}">
                  <a16:creationId xmlns:a16="http://schemas.microsoft.com/office/drawing/2014/main" xmlns="" id="{02EE06B7-F3BC-40D2-9E71-7016D1D077C5}"/>
                </a:ext>
              </a:extLst>
            </p:cNvPr>
            <p:cNvSpPr/>
            <p:nvPr/>
          </p:nvSpPr>
          <p:spPr>
            <a:xfrm>
              <a:off x="2182772" y="1936164"/>
              <a:ext cx="3860" cy="533933"/>
            </a:xfrm>
            <a:custGeom>
              <a:avLst/>
              <a:gdLst/>
              <a:ahLst/>
              <a:cxnLst/>
              <a:rect l="l" t="t" r="r" b="b"/>
              <a:pathLst>
                <a:path w="114" h="15770" extrusionOk="0">
                  <a:moveTo>
                    <a:pt x="63" y="0"/>
                  </a:moveTo>
                  <a:lnTo>
                    <a:pt x="25" y="1975"/>
                  </a:lnTo>
                  <a:lnTo>
                    <a:pt x="13" y="3949"/>
                  </a:lnTo>
                  <a:lnTo>
                    <a:pt x="0" y="7885"/>
                  </a:lnTo>
                  <a:lnTo>
                    <a:pt x="13" y="11833"/>
                  </a:lnTo>
                  <a:cubicBezTo>
                    <a:pt x="25" y="13141"/>
                    <a:pt x="38" y="14461"/>
                    <a:pt x="63" y="15769"/>
                  </a:cubicBezTo>
                  <a:cubicBezTo>
                    <a:pt x="88" y="14461"/>
                    <a:pt x="101" y="13141"/>
                    <a:pt x="101" y="11833"/>
                  </a:cubicBezTo>
                  <a:lnTo>
                    <a:pt x="113" y="7885"/>
                  </a:lnTo>
                  <a:lnTo>
                    <a:pt x="101" y="3949"/>
                  </a:lnTo>
                  <a:lnTo>
                    <a:pt x="88" y="197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5535;p36">
              <a:extLst>
                <a:ext uri="{FF2B5EF4-FFF2-40B4-BE49-F238E27FC236}">
                  <a16:creationId xmlns:a16="http://schemas.microsoft.com/office/drawing/2014/main" xmlns="" id="{05BD3D50-9BE2-4B63-B0A5-E60F2B4E13DE}"/>
                </a:ext>
              </a:extLst>
            </p:cNvPr>
            <p:cNvSpPr/>
            <p:nvPr/>
          </p:nvSpPr>
          <p:spPr>
            <a:xfrm>
              <a:off x="2192179" y="1878156"/>
              <a:ext cx="513043" cy="612245"/>
            </a:xfrm>
            <a:custGeom>
              <a:avLst/>
              <a:gdLst/>
              <a:ahLst/>
              <a:cxnLst/>
              <a:rect l="l" t="t" r="r" b="b"/>
              <a:pathLst>
                <a:path w="15153" h="18083" extrusionOk="0">
                  <a:moveTo>
                    <a:pt x="3542" y="979"/>
                  </a:moveTo>
                  <a:cubicBezTo>
                    <a:pt x="3566" y="979"/>
                    <a:pt x="3592" y="1019"/>
                    <a:pt x="3559" y="1019"/>
                  </a:cubicBezTo>
                  <a:cubicBezTo>
                    <a:pt x="3508" y="1019"/>
                    <a:pt x="3534" y="994"/>
                    <a:pt x="3534" y="981"/>
                  </a:cubicBezTo>
                  <a:cubicBezTo>
                    <a:pt x="3536" y="980"/>
                    <a:pt x="3539" y="979"/>
                    <a:pt x="3542" y="979"/>
                  </a:cubicBezTo>
                  <a:close/>
                  <a:moveTo>
                    <a:pt x="2364" y="906"/>
                  </a:moveTo>
                  <a:cubicBezTo>
                    <a:pt x="2452" y="906"/>
                    <a:pt x="2377" y="1006"/>
                    <a:pt x="2414" y="1057"/>
                  </a:cubicBezTo>
                  <a:cubicBezTo>
                    <a:pt x="2406" y="1090"/>
                    <a:pt x="2414" y="1107"/>
                    <a:pt x="2436" y="1107"/>
                  </a:cubicBezTo>
                  <a:cubicBezTo>
                    <a:pt x="2447" y="1107"/>
                    <a:pt x="2461" y="1103"/>
                    <a:pt x="2477" y="1094"/>
                  </a:cubicBezTo>
                  <a:cubicBezTo>
                    <a:pt x="2491" y="1091"/>
                    <a:pt x="2502" y="1090"/>
                    <a:pt x="2510" y="1090"/>
                  </a:cubicBezTo>
                  <a:cubicBezTo>
                    <a:pt x="2533" y="1090"/>
                    <a:pt x="2537" y="1101"/>
                    <a:pt x="2528" y="1120"/>
                  </a:cubicBezTo>
                  <a:cubicBezTo>
                    <a:pt x="2465" y="1120"/>
                    <a:pt x="2402" y="1120"/>
                    <a:pt x="2377" y="1094"/>
                  </a:cubicBezTo>
                  <a:cubicBezTo>
                    <a:pt x="2339" y="1057"/>
                    <a:pt x="2377" y="944"/>
                    <a:pt x="2364" y="906"/>
                  </a:cubicBezTo>
                  <a:close/>
                  <a:moveTo>
                    <a:pt x="2641" y="969"/>
                  </a:moveTo>
                  <a:lnTo>
                    <a:pt x="2641" y="981"/>
                  </a:lnTo>
                  <a:cubicBezTo>
                    <a:pt x="2762" y="981"/>
                    <a:pt x="2778" y="1133"/>
                    <a:pt x="2656" y="1133"/>
                  </a:cubicBezTo>
                  <a:cubicBezTo>
                    <a:pt x="2651" y="1133"/>
                    <a:pt x="2646" y="1133"/>
                    <a:pt x="2641" y="1132"/>
                  </a:cubicBezTo>
                  <a:cubicBezTo>
                    <a:pt x="2515" y="1120"/>
                    <a:pt x="2515" y="969"/>
                    <a:pt x="2641" y="969"/>
                  </a:cubicBezTo>
                  <a:close/>
                  <a:moveTo>
                    <a:pt x="2804" y="989"/>
                  </a:moveTo>
                  <a:cubicBezTo>
                    <a:pt x="2822" y="989"/>
                    <a:pt x="2826" y="1001"/>
                    <a:pt x="2817" y="1019"/>
                  </a:cubicBezTo>
                  <a:cubicBezTo>
                    <a:pt x="2834" y="1019"/>
                    <a:pt x="2856" y="991"/>
                    <a:pt x="2869" y="991"/>
                  </a:cubicBezTo>
                  <a:cubicBezTo>
                    <a:pt x="2876" y="991"/>
                    <a:pt x="2880" y="998"/>
                    <a:pt x="2880" y="1019"/>
                  </a:cubicBezTo>
                  <a:cubicBezTo>
                    <a:pt x="2875" y="1018"/>
                    <a:pt x="2871" y="1018"/>
                    <a:pt x="2868" y="1018"/>
                  </a:cubicBezTo>
                  <a:cubicBezTo>
                    <a:pt x="2807" y="1018"/>
                    <a:pt x="2829" y="1109"/>
                    <a:pt x="2829" y="1145"/>
                  </a:cubicBezTo>
                  <a:lnTo>
                    <a:pt x="2792" y="1145"/>
                  </a:lnTo>
                  <a:cubicBezTo>
                    <a:pt x="2792" y="1094"/>
                    <a:pt x="2792" y="1044"/>
                    <a:pt x="2779" y="994"/>
                  </a:cubicBezTo>
                  <a:cubicBezTo>
                    <a:pt x="2789" y="990"/>
                    <a:pt x="2798" y="989"/>
                    <a:pt x="2804" y="989"/>
                  </a:cubicBezTo>
                  <a:close/>
                  <a:moveTo>
                    <a:pt x="3019" y="1000"/>
                  </a:moveTo>
                  <a:cubicBezTo>
                    <a:pt x="3055" y="1000"/>
                    <a:pt x="3085" y="1025"/>
                    <a:pt x="3081" y="1094"/>
                  </a:cubicBezTo>
                  <a:lnTo>
                    <a:pt x="2943" y="1082"/>
                  </a:lnTo>
                  <a:lnTo>
                    <a:pt x="2943" y="1082"/>
                  </a:lnTo>
                  <a:cubicBezTo>
                    <a:pt x="2943" y="1170"/>
                    <a:pt x="3056" y="1107"/>
                    <a:pt x="3068" y="1157"/>
                  </a:cubicBezTo>
                  <a:lnTo>
                    <a:pt x="3005" y="1157"/>
                  </a:lnTo>
                  <a:cubicBezTo>
                    <a:pt x="2800" y="1148"/>
                    <a:pt x="2931" y="1000"/>
                    <a:pt x="3019" y="1000"/>
                  </a:cubicBezTo>
                  <a:close/>
                  <a:moveTo>
                    <a:pt x="3119" y="1006"/>
                  </a:moveTo>
                  <a:cubicBezTo>
                    <a:pt x="3144" y="1006"/>
                    <a:pt x="3156" y="1006"/>
                    <a:pt x="3156" y="1032"/>
                  </a:cubicBezTo>
                  <a:lnTo>
                    <a:pt x="3144" y="1044"/>
                  </a:lnTo>
                  <a:cubicBezTo>
                    <a:pt x="3148" y="1044"/>
                    <a:pt x="3158" y="1041"/>
                    <a:pt x="3170" y="1037"/>
                  </a:cubicBezTo>
                  <a:lnTo>
                    <a:pt x="3170" y="1037"/>
                  </a:lnTo>
                  <a:cubicBezTo>
                    <a:pt x="3128" y="1057"/>
                    <a:pt x="3156" y="1137"/>
                    <a:pt x="3156" y="1170"/>
                  </a:cubicBezTo>
                  <a:lnTo>
                    <a:pt x="3119" y="1170"/>
                  </a:lnTo>
                  <a:cubicBezTo>
                    <a:pt x="3119" y="1120"/>
                    <a:pt x="3119" y="1057"/>
                    <a:pt x="3119" y="1006"/>
                  </a:cubicBezTo>
                  <a:close/>
                  <a:moveTo>
                    <a:pt x="3232" y="1019"/>
                  </a:moveTo>
                  <a:cubicBezTo>
                    <a:pt x="3244" y="1019"/>
                    <a:pt x="3270" y="1044"/>
                    <a:pt x="3282" y="1044"/>
                  </a:cubicBezTo>
                  <a:cubicBezTo>
                    <a:pt x="3305" y="1044"/>
                    <a:pt x="3323" y="1031"/>
                    <a:pt x="3342" y="1031"/>
                  </a:cubicBezTo>
                  <a:cubicBezTo>
                    <a:pt x="3355" y="1031"/>
                    <a:pt x="3368" y="1037"/>
                    <a:pt x="3383" y="1057"/>
                  </a:cubicBezTo>
                  <a:cubicBezTo>
                    <a:pt x="3433" y="1107"/>
                    <a:pt x="3408" y="1157"/>
                    <a:pt x="3408" y="1182"/>
                  </a:cubicBezTo>
                  <a:cubicBezTo>
                    <a:pt x="3332" y="1182"/>
                    <a:pt x="3408" y="1044"/>
                    <a:pt x="3320" y="1044"/>
                  </a:cubicBezTo>
                  <a:cubicBezTo>
                    <a:pt x="3232" y="1044"/>
                    <a:pt x="3282" y="1132"/>
                    <a:pt x="3282" y="1182"/>
                  </a:cubicBezTo>
                  <a:cubicBezTo>
                    <a:pt x="3207" y="1182"/>
                    <a:pt x="3282" y="1044"/>
                    <a:pt x="3194" y="1032"/>
                  </a:cubicBezTo>
                  <a:cubicBezTo>
                    <a:pt x="3188" y="1032"/>
                    <a:pt x="3183" y="1032"/>
                    <a:pt x="3178" y="1033"/>
                  </a:cubicBezTo>
                  <a:lnTo>
                    <a:pt x="3178" y="1033"/>
                  </a:lnTo>
                  <a:cubicBezTo>
                    <a:pt x="3197" y="1027"/>
                    <a:pt x="3218" y="1019"/>
                    <a:pt x="3232" y="1019"/>
                  </a:cubicBezTo>
                  <a:close/>
                  <a:moveTo>
                    <a:pt x="3546" y="1044"/>
                  </a:moveTo>
                  <a:cubicBezTo>
                    <a:pt x="3609" y="1044"/>
                    <a:pt x="3584" y="1145"/>
                    <a:pt x="3584" y="1195"/>
                  </a:cubicBezTo>
                  <a:cubicBezTo>
                    <a:pt x="3521" y="1195"/>
                    <a:pt x="3546" y="1094"/>
                    <a:pt x="3546" y="1044"/>
                  </a:cubicBezTo>
                  <a:close/>
                  <a:moveTo>
                    <a:pt x="5806" y="1193"/>
                  </a:moveTo>
                  <a:cubicBezTo>
                    <a:pt x="5830" y="1193"/>
                    <a:pt x="5856" y="1233"/>
                    <a:pt x="5822" y="1233"/>
                  </a:cubicBezTo>
                  <a:cubicBezTo>
                    <a:pt x="5772" y="1233"/>
                    <a:pt x="5785" y="1220"/>
                    <a:pt x="5797" y="1195"/>
                  </a:cubicBezTo>
                  <a:cubicBezTo>
                    <a:pt x="5800" y="1194"/>
                    <a:pt x="5803" y="1193"/>
                    <a:pt x="5806" y="1193"/>
                  </a:cubicBezTo>
                  <a:close/>
                  <a:moveTo>
                    <a:pt x="3929" y="1072"/>
                  </a:moveTo>
                  <a:cubicBezTo>
                    <a:pt x="3944" y="1072"/>
                    <a:pt x="3959" y="1075"/>
                    <a:pt x="3974" y="1082"/>
                  </a:cubicBezTo>
                  <a:cubicBezTo>
                    <a:pt x="3970" y="1097"/>
                    <a:pt x="3963" y="1102"/>
                    <a:pt x="3954" y="1102"/>
                  </a:cubicBezTo>
                  <a:cubicBezTo>
                    <a:pt x="3939" y="1102"/>
                    <a:pt x="3921" y="1088"/>
                    <a:pt x="3908" y="1088"/>
                  </a:cubicBezTo>
                  <a:cubicBezTo>
                    <a:pt x="3904" y="1088"/>
                    <a:pt x="3901" y="1090"/>
                    <a:pt x="3898" y="1094"/>
                  </a:cubicBezTo>
                  <a:cubicBezTo>
                    <a:pt x="3886" y="1120"/>
                    <a:pt x="3923" y="1120"/>
                    <a:pt x="3936" y="1132"/>
                  </a:cubicBezTo>
                  <a:cubicBezTo>
                    <a:pt x="3949" y="1157"/>
                    <a:pt x="4011" y="1157"/>
                    <a:pt x="3986" y="1208"/>
                  </a:cubicBezTo>
                  <a:cubicBezTo>
                    <a:pt x="3972" y="1231"/>
                    <a:pt x="3953" y="1239"/>
                    <a:pt x="3934" y="1239"/>
                  </a:cubicBezTo>
                  <a:cubicBezTo>
                    <a:pt x="3902" y="1239"/>
                    <a:pt x="3869" y="1216"/>
                    <a:pt x="3861" y="1208"/>
                  </a:cubicBezTo>
                  <a:cubicBezTo>
                    <a:pt x="3848" y="1208"/>
                    <a:pt x="4024" y="1195"/>
                    <a:pt x="3911" y="1157"/>
                  </a:cubicBezTo>
                  <a:cubicBezTo>
                    <a:pt x="3819" y="1127"/>
                    <a:pt x="3868" y="1072"/>
                    <a:pt x="3929" y="1072"/>
                  </a:cubicBezTo>
                  <a:close/>
                  <a:moveTo>
                    <a:pt x="4024" y="1082"/>
                  </a:moveTo>
                  <a:cubicBezTo>
                    <a:pt x="4112" y="1082"/>
                    <a:pt x="4024" y="1220"/>
                    <a:pt x="4112" y="1220"/>
                  </a:cubicBezTo>
                  <a:cubicBezTo>
                    <a:pt x="4188" y="1220"/>
                    <a:pt x="4162" y="1132"/>
                    <a:pt x="4150" y="1094"/>
                  </a:cubicBezTo>
                  <a:cubicBezTo>
                    <a:pt x="4225" y="1094"/>
                    <a:pt x="4188" y="1195"/>
                    <a:pt x="4200" y="1245"/>
                  </a:cubicBezTo>
                  <a:cubicBezTo>
                    <a:pt x="4193" y="1249"/>
                    <a:pt x="4188" y="1250"/>
                    <a:pt x="4183" y="1250"/>
                  </a:cubicBezTo>
                  <a:cubicBezTo>
                    <a:pt x="4169" y="1250"/>
                    <a:pt x="4162" y="1239"/>
                    <a:pt x="4162" y="1220"/>
                  </a:cubicBezTo>
                  <a:cubicBezTo>
                    <a:pt x="4137" y="1220"/>
                    <a:pt x="4150" y="1245"/>
                    <a:pt x="4100" y="1245"/>
                  </a:cubicBezTo>
                  <a:cubicBezTo>
                    <a:pt x="4024" y="1245"/>
                    <a:pt x="4024" y="1145"/>
                    <a:pt x="4024" y="1082"/>
                  </a:cubicBezTo>
                  <a:close/>
                  <a:moveTo>
                    <a:pt x="3657" y="1049"/>
                  </a:moveTo>
                  <a:cubicBezTo>
                    <a:pt x="3667" y="1049"/>
                    <a:pt x="3672" y="1058"/>
                    <a:pt x="3672" y="1082"/>
                  </a:cubicBezTo>
                  <a:cubicBezTo>
                    <a:pt x="3690" y="1082"/>
                    <a:pt x="3731" y="1068"/>
                    <a:pt x="3766" y="1068"/>
                  </a:cubicBezTo>
                  <a:cubicBezTo>
                    <a:pt x="3804" y="1068"/>
                    <a:pt x="3836" y="1085"/>
                    <a:pt x="3823" y="1157"/>
                  </a:cubicBezTo>
                  <a:cubicBezTo>
                    <a:pt x="3818" y="1198"/>
                    <a:pt x="3803" y="1210"/>
                    <a:pt x="3783" y="1210"/>
                  </a:cubicBezTo>
                  <a:cubicBezTo>
                    <a:pt x="3754" y="1210"/>
                    <a:pt x="3715" y="1182"/>
                    <a:pt x="3685" y="1182"/>
                  </a:cubicBezTo>
                  <a:lnTo>
                    <a:pt x="3685" y="1271"/>
                  </a:lnTo>
                  <a:lnTo>
                    <a:pt x="3647" y="1271"/>
                  </a:lnTo>
                  <a:cubicBezTo>
                    <a:pt x="3647" y="1195"/>
                    <a:pt x="3647" y="1120"/>
                    <a:pt x="3634" y="1057"/>
                  </a:cubicBezTo>
                  <a:cubicBezTo>
                    <a:pt x="3643" y="1052"/>
                    <a:pt x="3651" y="1049"/>
                    <a:pt x="3657" y="1049"/>
                  </a:cubicBezTo>
                  <a:close/>
                  <a:moveTo>
                    <a:pt x="4250" y="1094"/>
                  </a:moveTo>
                  <a:cubicBezTo>
                    <a:pt x="4276" y="1094"/>
                    <a:pt x="4288" y="1094"/>
                    <a:pt x="4288" y="1120"/>
                  </a:cubicBezTo>
                  <a:lnTo>
                    <a:pt x="4288" y="1132"/>
                  </a:lnTo>
                  <a:cubicBezTo>
                    <a:pt x="4288" y="1132"/>
                    <a:pt x="4338" y="1107"/>
                    <a:pt x="4364" y="1107"/>
                  </a:cubicBezTo>
                  <a:cubicBezTo>
                    <a:pt x="4376" y="1107"/>
                    <a:pt x="4401" y="1132"/>
                    <a:pt x="4414" y="1132"/>
                  </a:cubicBezTo>
                  <a:cubicBezTo>
                    <a:pt x="4437" y="1132"/>
                    <a:pt x="4455" y="1119"/>
                    <a:pt x="4474" y="1119"/>
                  </a:cubicBezTo>
                  <a:cubicBezTo>
                    <a:pt x="4486" y="1119"/>
                    <a:pt x="4499" y="1125"/>
                    <a:pt x="4514" y="1145"/>
                  </a:cubicBezTo>
                  <a:cubicBezTo>
                    <a:pt x="4565" y="1195"/>
                    <a:pt x="4540" y="1245"/>
                    <a:pt x="4540" y="1271"/>
                  </a:cubicBezTo>
                  <a:cubicBezTo>
                    <a:pt x="4464" y="1271"/>
                    <a:pt x="4540" y="1132"/>
                    <a:pt x="4452" y="1132"/>
                  </a:cubicBezTo>
                  <a:cubicBezTo>
                    <a:pt x="4364" y="1132"/>
                    <a:pt x="4414" y="1220"/>
                    <a:pt x="4414" y="1271"/>
                  </a:cubicBezTo>
                  <a:cubicBezTo>
                    <a:pt x="4338" y="1271"/>
                    <a:pt x="4414" y="1132"/>
                    <a:pt x="4338" y="1120"/>
                  </a:cubicBezTo>
                  <a:cubicBezTo>
                    <a:pt x="4250" y="1120"/>
                    <a:pt x="4288" y="1220"/>
                    <a:pt x="4288" y="1258"/>
                  </a:cubicBezTo>
                  <a:lnTo>
                    <a:pt x="4263" y="1258"/>
                  </a:lnTo>
                  <a:cubicBezTo>
                    <a:pt x="4263" y="1208"/>
                    <a:pt x="4263" y="1145"/>
                    <a:pt x="4250" y="1094"/>
                  </a:cubicBezTo>
                  <a:close/>
                  <a:moveTo>
                    <a:pt x="4804" y="1082"/>
                  </a:moveTo>
                  <a:cubicBezTo>
                    <a:pt x="4879" y="1082"/>
                    <a:pt x="4841" y="1245"/>
                    <a:pt x="4854" y="1308"/>
                  </a:cubicBezTo>
                  <a:cubicBezTo>
                    <a:pt x="4829" y="1308"/>
                    <a:pt x="4816" y="1308"/>
                    <a:pt x="4829" y="1271"/>
                  </a:cubicBezTo>
                  <a:lnTo>
                    <a:pt x="4829" y="1271"/>
                  </a:lnTo>
                  <a:cubicBezTo>
                    <a:pt x="4807" y="1271"/>
                    <a:pt x="4795" y="1298"/>
                    <a:pt x="4768" y="1298"/>
                  </a:cubicBezTo>
                  <a:cubicBezTo>
                    <a:pt x="4764" y="1298"/>
                    <a:pt x="4759" y="1297"/>
                    <a:pt x="4753" y="1296"/>
                  </a:cubicBezTo>
                  <a:cubicBezTo>
                    <a:pt x="4691" y="1296"/>
                    <a:pt x="4640" y="1208"/>
                    <a:pt x="4678" y="1157"/>
                  </a:cubicBezTo>
                  <a:lnTo>
                    <a:pt x="4691" y="1157"/>
                  </a:lnTo>
                  <a:cubicBezTo>
                    <a:pt x="4701" y="1143"/>
                    <a:pt x="4712" y="1138"/>
                    <a:pt x="4723" y="1138"/>
                  </a:cubicBezTo>
                  <a:cubicBezTo>
                    <a:pt x="4750" y="1138"/>
                    <a:pt x="4777" y="1170"/>
                    <a:pt x="4804" y="1170"/>
                  </a:cubicBezTo>
                  <a:lnTo>
                    <a:pt x="4804" y="1082"/>
                  </a:lnTo>
                  <a:close/>
                  <a:moveTo>
                    <a:pt x="4980" y="1157"/>
                  </a:moveTo>
                  <a:cubicBezTo>
                    <a:pt x="5089" y="1157"/>
                    <a:pt x="5116" y="1321"/>
                    <a:pt x="4993" y="1321"/>
                  </a:cubicBezTo>
                  <a:cubicBezTo>
                    <a:pt x="4989" y="1321"/>
                    <a:pt x="4985" y="1321"/>
                    <a:pt x="4980" y="1321"/>
                  </a:cubicBezTo>
                  <a:cubicBezTo>
                    <a:pt x="4841" y="1308"/>
                    <a:pt x="4841" y="1157"/>
                    <a:pt x="4980" y="1157"/>
                  </a:cubicBezTo>
                  <a:close/>
                  <a:moveTo>
                    <a:pt x="5118" y="1107"/>
                  </a:moveTo>
                  <a:cubicBezTo>
                    <a:pt x="5180" y="1119"/>
                    <a:pt x="5157" y="1278"/>
                    <a:pt x="5156" y="1331"/>
                  </a:cubicBezTo>
                  <a:lnTo>
                    <a:pt x="5156" y="1331"/>
                  </a:lnTo>
                  <a:cubicBezTo>
                    <a:pt x="5107" y="1310"/>
                    <a:pt x="5118" y="1165"/>
                    <a:pt x="5118" y="1107"/>
                  </a:cubicBezTo>
                  <a:close/>
                  <a:moveTo>
                    <a:pt x="5278" y="1194"/>
                  </a:moveTo>
                  <a:cubicBezTo>
                    <a:pt x="5283" y="1194"/>
                    <a:pt x="5289" y="1195"/>
                    <a:pt x="5294" y="1195"/>
                  </a:cubicBezTo>
                  <a:cubicBezTo>
                    <a:pt x="5403" y="1195"/>
                    <a:pt x="5431" y="1359"/>
                    <a:pt x="5319" y="1359"/>
                  </a:cubicBezTo>
                  <a:cubicBezTo>
                    <a:pt x="5315" y="1359"/>
                    <a:pt x="5311" y="1359"/>
                    <a:pt x="5307" y="1359"/>
                  </a:cubicBezTo>
                  <a:cubicBezTo>
                    <a:pt x="5174" y="1334"/>
                    <a:pt x="5157" y="1194"/>
                    <a:pt x="5278" y="1194"/>
                  </a:cubicBezTo>
                  <a:close/>
                  <a:moveTo>
                    <a:pt x="5450" y="1215"/>
                  </a:moveTo>
                  <a:cubicBezTo>
                    <a:pt x="5463" y="1215"/>
                    <a:pt x="5467" y="1227"/>
                    <a:pt x="5458" y="1245"/>
                  </a:cubicBezTo>
                  <a:cubicBezTo>
                    <a:pt x="5474" y="1245"/>
                    <a:pt x="5497" y="1217"/>
                    <a:pt x="5513" y="1217"/>
                  </a:cubicBezTo>
                  <a:cubicBezTo>
                    <a:pt x="5522" y="1217"/>
                    <a:pt x="5529" y="1224"/>
                    <a:pt x="5533" y="1245"/>
                  </a:cubicBezTo>
                  <a:cubicBezTo>
                    <a:pt x="5524" y="1243"/>
                    <a:pt x="5517" y="1242"/>
                    <a:pt x="5510" y="1242"/>
                  </a:cubicBezTo>
                  <a:cubicBezTo>
                    <a:pt x="5450" y="1242"/>
                    <a:pt x="5470" y="1337"/>
                    <a:pt x="5470" y="1371"/>
                  </a:cubicBezTo>
                  <a:lnTo>
                    <a:pt x="5445" y="1371"/>
                  </a:lnTo>
                  <a:cubicBezTo>
                    <a:pt x="5445" y="1321"/>
                    <a:pt x="5445" y="1271"/>
                    <a:pt x="5432" y="1220"/>
                  </a:cubicBezTo>
                  <a:cubicBezTo>
                    <a:pt x="5439" y="1217"/>
                    <a:pt x="5445" y="1215"/>
                    <a:pt x="5450" y="1215"/>
                  </a:cubicBezTo>
                  <a:close/>
                  <a:moveTo>
                    <a:pt x="3321" y="1357"/>
                  </a:moveTo>
                  <a:cubicBezTo>
                    <a:pt x="3324" y="1357"/>
                    <a:pt x="3328" y="1357"/>
                    <a:pt x="3332" y="1359"/>
                  </a:cubicBezTo>
                  <a:cubicBezTo>
                    <a:pt x="3370" y="1359"/>
                    <a:pt x="3345" y="1359"/>
                    <a:pt x="3332" y="1371"/>
                  </a:cubicBezTo>
                  <a:lnTo>
                    <a:pt x="3345" y="1384"/>
                  </a:lnTo>
                  <a:cubicBezTo>
                    <a:pt x="3341" y="1388"/>
                    <a:pt x="3336" y="1390"/>
                    <a:pt x="3332" y="1390"/>
                  </a:cubicBezTo>
                  <a:cubicBezTo>
                    <a:pt x="3312" y="1390"/>
                    <a:pt x="3295" y="1357"/>
                    <a:pt x="3321" y="1357"/>
                  </a:cubicBezTo>
                  <a:close/>
                  <a:moveTo>
                    <a:pt x="5695" y="1241"/>
                  </a:moveTo>
                  <a:cubicBezTo>
                    <a:pt x="5711" y="1241"/>
                    <a:pt x="5729" y="1246"/>
                    <a:pt x="5747" y="1258"/>
                  </a:cubicBezTo>
                  <a:cubicBezTo>
                    <a:pt x="5744" y="1267"/>
                    <a:pt x="5739" y="1271"/>
                    <a:pt x="5733" y="1271"/>
                  </a:cubicBezTo>
                  <a:cubicBezTo>
                    <a:pt x="5722" y="1271"/>
                    <a:pt x="5708" y="1258"/>
                    <a:pt x="5697" y="1258"/>
                  </a:cubicBezTo>
                  <a:cubicBezTo>
                    <a:pt x="5692" y="1258"/>
                    <a:pt x="5687" y="1261"/>
                    <a:pt x="5684" y="1271"/>
                  </a:cubicBezTo>
                  <a:cubicBezTo>
                    <a:pt x="5671" y="1296"/>
                    <a:pt x="5697" y="1283"/>
                    <a:pt x="5709" y="1308"/>
                  </a:cubicBezTo>
                  <a:cubicBezTo>
                    <a:pt x="5722" y="1333"/>
                    <a:pt x="5785" y="1333"/>
                    <a:pt x="5759" y="1384"/>
                  </a:cubicBezTo>
                  <a:cubicBezTo>
                    <a:pt x="5751" y="1400"/>
                    <a:pt x="5737" y="1406"/>
                    <a:pt x="5722" y="1406"/>
                  </a:cubicBezTo>
                  <a:cubicBezTo>
                    <a:pt x="5691" y="1406"/>
                    <a:pt x="5655" y="1384"/>
                    <a:pt x="5646" y="1384"/>
                  </a:cubicBezTo>
                  <a:cubicBezTo>
                    <a:pt x="5634" y="1384"/>
                    <a:pt x="5797" y="1371"/>
                    <a:pt x="5697" y="1321"/>
                  </a:cubicBezTo>
                  <a:lnTo>
                    <a:pt x="5697" y="1321"/>
                  </a:lnTo>
                  <a:lnTo>
                    <a:pt x="5697" y="1333"/>
                  </a:lnTo>
                  <a:cubicBezTo>
                    <a:pt x="5610" y="1295"/>
                    <a:pt x="5641" y="1241"/>
                    <a:pt x="5695" y="1241"/>
                  </a:cubicBezTo>
                  <a:close/>
                  <a:moveTo>
                    <a:pt x="5797" y="1258"/>
                  </a:moveTo>
                  <a:cubicBezTo>
                    <a:pt x="5860" y="1258"/>
                    <a:pt x="5847" y="1359"/>
                    <a:pt x="5847" y="1409"/>
                  </a:cubicBezTo>
                  <a:cubicBezTo>
                    <a:pt x="5785" y="1409"/>
                    <a:pt x="5810" y="1308"/>
                    <a:pt x="5797" y="1258"/>
                  </a:cubicBezTo>
                  <a:close/>
                  <a:moveTo>
                    <a:pt x="5935" y="1220"/>
                  </a:moveTo>
                  <a:lnTo>
                    <a:pt x="5935" y="1233"/>
                  </a:lnTo>
                  <a:cubicBezTo>
                    <a:pt x="5935" y="1271"/>
                    <a:pt x="5948" y="1274"/>
                    <a:pt x="5961" y="1274"/>
                  </a:cubicBezTo>
                  <a:cubicBezTo>
                    <a:pt x="5963" y="1274"/>
                    <a:pt x="5966" y="1274"/>
                    <a:pt x="5968" y="1274"/>
                  </a:cubicBezTo>
                  <a:cubicBezTo>
                    <a:pt x="5978" y="1274"/>
                    <a:pt x="5986" y="1276"/>
                    <a:pt x="5986" y="1296"/>
                  </a:cubicBezTo>
                  <a:cubicBezTo>
                    <a:pt x="5979" y="1295"/>
                    <a:pt x="5973" y="1295"/>
                    <a:pt x="5968" y="1295"/>
                  </a:cubicBezTo>
                  <a:cubicBezTo>
                    <a:pt x="5860" y="1295"/>
                    <a:pt x="5986" y="1410"/>
                    <a:pt x="5986" y="1434"/>
                  </a:cubicBezTo>
                  <a:cubicBezTo>
                    <a:pt x="5977" y="1436"/>
                    <a:pt x="5969" y="1437"/>
                    <a:pt x="5962" y="1437"/>
                  </a:cubicBezTo>
                  <a:cubicBezTo>
                    <a:pt x="5870" y="1437"/>
                    <a:pt x="5930" y="1295"/>
                    <a:pt x="5860" y="1283"/>
                  </a:cubicBezTo>
                  <a:lnTo>
                    <a:pt x="5860" y="1258"/>
                  </a:lnTo>
                  <a:cubicBezTo>
                    <a:pt x="5871" y="1260"/>
                    <a:pt x="5878" y="1260"/>
                    <a:pt x="5884" y="1260"/>
                  </a:cubicBezTo>
                  <a:cubicBezTo>
                    <a:pt x="5917" y="1260"/>
                    <a:pt x="5871" y="1231"/>
                    <a:pt x="5935" y="1220"/>
                  </a:cubicBezTo>
                  <a:close/>
                  <a:moveTo>
                    <a:pt x="6172" y="1292"/>
                  </a:moveTo>
                  <a:cubicBezTo>
                    <a:pt x="6247" y="1292"/>
                    <a:pt x="6242" y="1397"/>
                    <a:pt x="6262" y="1459"/>
                  </a:cubicBezTo>
                  <a:cubicBezTo>
                    <a:pt x="6250" y="1459"/>
                    <a:pt x="6212" y="1447"/>
                    <a:pt x="6225" y="1434"/>
                  </a:cubicBezTo>
                  <a:lnTo>
                    <a:pt x="6225" y="1434"/>
                  </a:lnTo>
                  <a:cubicBezTo>
                    <a:pt x="6212" y="1434"/>
                    <a:pt x="6199" y="1459"/>
                    <a:pt x="6174" y="1459"/>
                  </a:cubicBezTo>
                  <a:cubicBezTo>
                    <a:pt x="6057" y="1436"/>
                    <a:pt x="6126" y="1357"/>
                    <a:pt x="6207" y="1357"/>
                  </a:cubicBezTo>
                  <a:cubicBezTo>
                    <a:pt x="6213" y="1357"/>
                    <a:pt x="6219" y="1358"/>
                    <a:pt x="6225" y="1359"/>
                  </a:cubicBezTo>
                  <a:cubicBezTo>
                    <a:pt x="6213" y="1301"/>
                    <a:pt x="6138" y="1338"/>
                    <a:pt x="6116" y="1306"/>
                  </a:cubicBezTo>
                  <a:lnTo>
                    <a:pt x="6116" y="1306"/>
                  </a:lnTo>
                  <a:cubicBezTo>
                    <a:pt x="6138" y="1297"/>
                    <a:pt x="6157" y="1292"/>
                    <a:pt x="6172" y="1292"/>
                  </a:cubicBezTo>
                  <a:close/>
                  <a:moveTo>
                    <a:pt x="6318" y="1316"/>
                  </a:moveTo>
                  <a:cubicBezTo>
                    <a:pt x="6331" y="1316"/>
                    <a:pt x="6338" y="1328"/>
                    <a:pt x="6338" y="1346"/>
                  </a:cubicBezTo>
                  <a:cubicBezTo>
                    <a:pt x="6338" y="1346"/>
                    <a:pt x="6370" y="1330"/>
                    <a:pt x="6396" y="1330"/>
                  </a:cubicBezTo>
                  <a:cubicBezTo>
                    <a:pt x="6402" y="1330"/>
                    <a:pt x="6408" y="1331"/>
                    <a:pt x="6413" y="1333"/>
                  </a:cubicBezTo>
                  <a:cubicBezTo>
                    <a:pt x="6438" y="1333"/>
                    <a:pt x="6438" y="1346"/>
                    <a:pt x="6464" y="1346"/>
                  </a:cubicBezTo>
                  <a:cubicBezTo>
                    <a:pt x="6482" y="1346"/>
                    <a:pt x="6498" y="1340"/>
                    <a:pt x="6514" y="1340"/>
                  </a:cubicBezTo>
                  <a:cubicBezTo>
                    <a:pt x="6530" y="1340"/>
                    <a:pt x="6545" y="1346"/>
                    <a:pt x="6564" y="1371"/>
                  </a:cubicBezTo>
                  <a:cubicBezTo>
                    <a:pt x="6602" y="1421"/>
                    <a:pt x="6577" y="1472"/>
                    <a:pt x="6589" y="1497"/>
                  </a:cubicBezTo>
                  <a:cubicBezTo>
                    <a:pt x="6514" y="1497"/>
                    <a:pt x="6589" y="1359"/>
                    <a:pt x="6501" y="1359"/>
                  </a:cubicBezTo>
                  <a:cubicBezTo>
                    <a:pt x="6413" y="1359"/>
                    <a:pt x="6464" y="1447"/>
                    <a:pt x="6464" y="1484"/>
                  </a:cubicBezTo>
                  <a:cubicBezTo>
                    <a:pt x="6388" y="1472"/>
                    <a:pt x="6464" y="1346"/>
                    <a:pt x="6376" y="1346"/>
                  </a:cubicBezTo>
                  <a:cubicBezTo>
                    <a:pt x="6300" y="1346"/>
                    <a:pt x="6338" y="1434"/>
                    <a:pt x="6350" y="1472"/>
                  </a:cubicBezTo>
                  <a:lnTo>
                    <a:pt x="6313" y="1472"/>
                  </a:lnTo>
                  <a:cubicBezTo>
                    <a:pt x="6313" y="1421"/>
                    <a:pt x="6313" y="1371"/>
                    <a:pt x="6300" y="1321"/>
                  </a:cubicBezTo>
                  <a:cubicBezTo>
                    <a:pt x="6307" y="1317"/>
                    <a:pt x="6313" y="1316"/>
                    <a:pt x="6318" y="1316"/>
                  </a:cubicBezTo>
                  <a:close/>
                  <a:moveTo>
                    <a:pt x="2624" y="1358"/>
                  </a:moveTo>
                  <a:cubicBezTo>
                    <a:pt x="2673" y="1358"/>
                    <a:pt x="2716" y="1399"/>
                    <a:pt x="2716" y="1447"/>
                  </a:cubicBezTo>
                  <a:lnTo>
                    <a:pt x="2578" y="1447"/>
                  </a:lnTo>
                  <a:cubicBezTo>
                    <a:pt x="2578" y="1535"/>
                    <a:pt x="2691" y="1472"/>
                    <a:pt x="2704" y="1522"/>
                  </a:cubicBezTo>
                  <a:lnTo>
                    <a:pt x="2641" y="1522"/>
                  </a:lnTo>
                  <a:cubicBezTo>
                    <a:pt x="2565" y="1522"/>
                    <a:pt x="2502" y="1421"/>
                    <a:pt x="2578" y="1371"/>
                  </a:cubicBezTo>
                  <a:cubicBezTo>
                    <a:pt x="2593" y="1362"/>
                    <a:pt x="2609" y="1358"/>
                    <a:pt x="2624" y="1358"/>
                  </a:cubicBezTo>
                  <a:close/>
                  <a:moveTo>
                    <a:pt x="6698" y="1358"/>
                  </a:moveTo>
                  <a:cubicBezTo>
                    <a:pt x="6747" y="1358"/>
                    <a:pt x="6791" y="1399"/>
                    <a:pt x="6791" y="1447"/>
                  </a:cubicBezTo>
                  <a:lnTo>
                    <a:pt x="6652" y="1434"/>
                  </a:lnTo>
                  <a:lnTo>
                    <a:pt x="6652" y="1434"/>
                  </a:lnTo>
                  <a:cubicBezTo>
                    <a:pt x="6665" y="1522"/>
                    <a:pt x="6765" y="1472"/>
                    <a:pt x="6778" y="1522"/>
                  </a:cubicBezTo>
                  <a:lnTo>
                    <a:pt x="6715" y="1522"/>
                  </a:lnTo>
                  <a:cubicBezTo>
                    <a:pt x="6652" y="1509"/>
                    <a:pt x="6577" y="1421"/>
                    <a:pt x="6652" y="1371"/>
                  </a:cubicBezTo>
                  <a:cubicBezTo>
                    <a:pt x="6667" y="1362"/>
                    <a:pt x="6683" y="1358"/>
                    <a:pt x="6698" y="1358"/>
                  </a:cubicBezTo>
                  <a:close/>
                  <a:moveTo>
                    <a:pt x="2442" y="1353"/>
                  </a:moveTo>
                  <a:cubicBezTo>
                    <a:pt x="2461" y="1353"/>
                    <a:pt x="2482" y="1359"/>
                    <a:pt x="2502" y="1371"/>
                  </a:cubicBezTo>
                  <a:cubicBezTo>
                    <a:pt x="2495" y="1382"/>
                    <a:pt x="2487" y="1386"/>
                    <a:pt x="2478" y="1386"/>
                  </a:cubicBezTo>
                  <a:cubicBezTo>
                    <a:pt x="2464" y="1386"/>
                    <a:pt x="2449" y="1376"/>
                    <a:pt x="2438" y="1376"/>
                  </a:cubicBezTo>
                  <a:cubicBezTo>
                    <a:pt x="2434" y="1376"/>
                    <a:pt x="2430" y="1378"/>
                    <a:pt x="2427" y="1384"/>
                  </a:cubicBezTo>
                  <a:cubicBezTo>
                    <a:pt x="2414" y="1409"/>
                    <a:pt x="2452" y="1396"/>
                    <a:pt x="2452" y="1421"/>
                  </a:cubicBezTo>
                  <a:cubicBezTo>
                    <a:pt x="2465" y="1447"/>
                    <a:pt x="2528" y="1447"/>
                    <a:pt x="2502" y="1497"/>
                  </a:cubicBezTo>
                  <a:cubicBezTo>
                    <a:pt x="2493" y="1520"/>
                    <a:pt x="2477" y="1528"/>
                    <a:pt x="2459" y="1528"/>
                  </a:cubicBezTo>
                  <a:cubicBezTo>
                    <a:pt x="2429" y="1528"/>
                    <a:pt x="2393" y="1505"/>
                    <a:pt x="2377" y="1497"/>
                  </a:cubicBezTo>
                  <a:cubicBezTo>
                    <a:pt x="2377" y="1484"/>
                    <a:pt x="2383" y="1478"/>
                    <a:pt x="2394" y="1478"/>
                  </a:cubicBezTo>
                  <a:cubicBezTo>
                    <a:pt x="2405" y="1478"/>
                    <a:pt x="2421" y="1484"/>
                    <a:pt x="2440" y="1497"/>
                  </a:cubicBezTo>
                  <a:cubicBezTo>
                    <a:pt x="2540" y="1497"/>
                    <a:pt x="2402" y="1421"/>
                    <a:pt x="2402" y="1421"/>
                  </a:cubicBezTo>
                  <a:cubicBezTo>
                    <a:pt x="2376" y="1379"/>
                    <a:pt x="2403" y="1353"/>
                    <a:pt x="2442" y="1353"/>
                  </a:cubicBezTo>
                  <a:close/>
                  <a:moveTo>
                    <a:pt x="2892" y="1308"/>
                  </a:moveTo>
                  <a:cubicBezTo>
                    <a:pt x="2955" y="1308"/>
                    <a:pt x="2930" y="1484"/>
                    <a:pt x="2943" y="1535"/>
                  </a:cubicBezTo>
                  <a:cubicBezTo>
                    <a:pt x="2936" y="1538"/>
                    <a:pt x="2930" y="1540"/>
                    <a:pt x="2925" y="1540"/>
                  </a:cubicBezTo>
                  <a:cubicBezTo>
                    <a:pt x="2912" y="1540"/>
                    <a:pt x="2905" y="1528"/>
                    <a:pt x="2905" y="1509"/>
                  </a:cubicBezTo>
                  <a:cubicBezTo>
                    <a:pt x="2892" y="1509"/>
                    <a:pt x="2867" y="1535"/>
                    <a:pt x="2842" y="1535"/>
                  </a:cubicBezTo>
                  <a:cubicBezTo>
                    <a:pt x="2767" y="1535"/>
                    <a:pt x="2716" y="1447"/>
                    <a:pt x="2767" y="1384"/>
                  </a:cubicBezTo>
                  <a:lnTo>
                    <a:pt x="2767" y="1384"/>
                  </a:lnTo>
                  <a:lnTo>
                    <a:pt x="2767" y="1396"/>
                  </a:lnTo>
                  <a:cubicBezTo>
                    <a:pt x="2783" y="1379"/>
                    <a:pt x="2797" y="1374"/>
                    <a:pt x="2810" y="1374"/>
                  </a:cubicBezTo>
                  <a:cubicBezTo>
                    <a:pt x="2836" y="1374"/>
                    <a:pt x="2859" y="1396"/>
                    <a:pt x="2892" y="1396"/>
                  </a:cubicBezTo>
                  <a:lnTo>
                    <a:pt x="2892" y="1308"/>
                  </a:lnTo>
                  <a:close/>
                  <a:moveTo>
                    <a:pt x="6866" y="1333"/>
                  </a:moveTo>
                  <a:cubicBezTo>
                    <a:pt x="6866" y="1386"/>
                    <a:pt x="6945" y="1412"/>
                    <a:pt x="6905" y="1412"/>
                  </a:cubicBezTo>
                  <a:cubicBezTo>
                    <a:pt x="6897" y="1412"/>
                    <a:pt x="6885" y="1411"/>
                    <a:pt x="6866" y="1409"/>
                  </a:cubicBezTo>
                  <a:lnTo>
                    <a:pt x="6866" y="1409"/>
                  </a:lnTo>
                  <a:cubicBezTo>
                    <a:pt x="6866" y="1434"/>
                    <a:pt x="6866" y="1472"/>
                    <a:pt x="6879" y="1509"/>
                  </a:cubicBezTo>
                  <a:cubicBezTo>
                    <a:pt x="6879" y="1518"/>
                    <a:pt x="6883" y="1519"/>
                    <a:pt x="6889" y="1519"/>
                  </a:cubicBezTo>
                  <a:cubicBezTo>
                    <a:pt x="6892" y="1519"/>
                    <a:pt x="6895" y="1519"/>
                    <a:pt x="6899" y="1519"/>
                  </a:cubicBezTo>
                  <a:cubicBezTo>
                    <a:pt x="6910" y="1519"/>
                    <a:pt x="6923" y="1522"/>
                    <a:pt x="6929" y="1547"/>
                  </a:cubicBezTo>
                  <a:cubicBezTo>
                    <a:pt x="6920" y="1549"/>
                    <a:pt x="6912" y="1550"/>
                    <a:pt x="6905" y="1550"/>
                  </a:cubicBezTo>
                  <a:cubicBezTo>
                    <a:pt x="6813" y="1550"/>
                    <a:pt x="6873" y="1408"/>
                    <a:pt x="6803" y="1396"/>
                  </a:cubicBezTo>
                  <a:cubicBezTo>
                    <a:pt x="6794" y="1378"/>
                    <a:pt x="6798" y="1366"/>
                    <a:pt x="6816" y="1366"/>
                  </a:cubicBezTo>
                  <a:cubicBezTo>
                    <a:pt x="6822" y="1366"/>
                    <a:pt x="6831" y="1368"/>
                    <a:pt x="6841" y="1371"/>
                  </a:cubicBezTo>
                  <a:cubicBezTo>
                    <a:pt x="6816" y="1346"/>
                    <a:pt x="6828" y="1333"/>
                    <a:pt x="6866" y="1333"/>
                  </a:cubicBezTo>
                  <a:close/>
                  <a:moveTo>
                    <a:pt x="3207" y="1333"/>
                  </a:moveTo>
                  <a:cubicBezTo>
                    <a:pt x="3282" y="1333"/>
                    <a:pt x="3244" y="1497"/>
                    <a:pt x="3257" y="1560"/>
                  </a:cubicBezTo>
                  <a:cubicBezTo>
                    <a:pt x="3250" y="1563"/>
                    <a:pt x="3244" y="1565"/>
                    <a:pt x="3239" y="1565"/>
                  </a:cubicBezTo>
                  <a:cubicBezTo>
                    <a:pt x="3226" y="1565"/>
                    <a:pt x="3219" y="1553"/>
                    <a:pt x="3219" y="1535"/>
                  </a:cubicBezTo>
                  <a:cubicBezTo>
                    <a:pt x="3207" y="1535"/>
                    <a:pt x="3182" y="1560"/>
                    <a:pt x="3156" y="1560"/>
                  </a:cubicBezTo>
                  <a:cubicBezTo>
                    <a:pt x="3094" y="1560"/>
                    <a:pt x="3031" y="1459"/>
                    <a:pt x="3094" y="1409"/>
                  </a:cubicBezTo>
                  <a:cubicBezTo>
                    <a:pt x="3108" y="1394"/>
                    <a:pt x="3120" y="1389"/>
                    <a:pt x="3131" y="1389"/>
                  </a:cubicBezTo>
                  <a:cubicBezTo>
                    <a:pt x="3159" y="1389"/>
                    <a:pt x="3180" y="1421"/>
                    <a:pt x="3207" y="1421"/>
                  </a:cubicBezTo>
                  <a:lnTo>
                    <a:pt x="3207" y="1333"/>
                  </a:lnTo>
                  <a:close/>
                  <a:moveTo>
                    <a:pt x="3319" y="1420"/>
                  </a:moveTo>
                  <a:cubicBezTo>
                    <a:pt x="3378" y="1420"/>
                    <a:pt x="3345" y="1512"/>
                    <a:pt x="3345" y="1560"/>
                  </a:cubicBezTo>
                  <a:lnTo>
                    <a:pt x="3358" y="1572"/>
                  </a:lnTo>
                  <a:cubicBezTo>
                    <a:pt x="3295" y="1572"/>
                    <a:pt x="3320" y="1472"/>
                    <a:pt x="3307" y="1421"/>
                  </a:cubicBezTo>
                  <a:cubicBezTo>
                    <a:pt x="3312" y="1421"/>
                    <a:pt x="3316" y="1420"/>
                    <a:pt x="3319" y="1420"/>
                  </a:cubicBezTo>
                  <a:close/>
                  <a:moveTo>
                    <a:pt x="3457" y="1405"/>
                  </a:moveTo>
                  <a:cubicBezTo>
                    <a:pt x="3534" y="1405"/>
                    <a:pt x="3536" y="1510"/>
                    <a:pt x="3546" y="1572"/>
                  </a:cubicBezTo>
                  <a:lnTo>
                    <a:pt x="3546" y="1585"/>
                  </a:lnTo>
                  <a:cubicBezTo>
                    <a:pt x="3521" y="1585"/>
                    <a:pt x="3471" y="1572"/>
                    <a:pt x="3508" y="1560"/>
                  </a:cubicBezTo>
                  <a:cubicBezTo>
                    <a:pt x="3478" y="1560"/>
                    <a:pt x="3472" y="1576"/>
                    <a:pt x="3452" y="1576"/>
                  </a:cubicBezTo>
                  <a:cubicBezTo>
                    <a:pt x="3447" y="1576"/>
                    <a:pt x="3441" y="1575"/>
                    <a:pt x="3433" y="1572"/>
                  </a:cubicBezTo>
                  <a:cubicBezTo>
                    <a:pt x="3332" y="1527"/>
                    <a:pt x="3422" y="1482"/>
                    <a:pt x="3487" y="1482"/>
                  </a:cubicBezTo>
                  <a:cubicBezTo>
                    <a:pt x="3495" y="1482"/>
                    <a:pt x="3502" y="1483"/>
                    <a:pt x="3508" y="1484"/>
                  </a:cubicBezTo>
                  <a:cubicBezTo>
                    <a:pt x="3508" y="1451"/>
                    <a:pt x="3481" y="1440"/>
                    <a:pt x="3451" y="1440"/>
                  </a:cubicBezTo>
                  <a:cubicBezTo>
                    <a:pt x="3436" y="1440"/>
                    <a:pt x="3420" y="1442"/>
                    <a:pt x="3408" y="1447"/>
                  </a:cubicBezTo>
                  <a:lnTo>
                    <a:pt x="3395" y="1421"/>
                  </a:lnTo>
                  <a:cubicBezTo>
                    <a:pt x="3420" y="1410"/>
                    <a:pt x="3440" y="1405"/>
                    <a:pt x="3457" y="1405"/>
                  </a:cubicBezTo>
                  <a:close/>
                  <a:moveTo>
                    <a:pt x="7004" y="1509"/>
                  </a:moveTo>
                  <a:lnTo>
                    <a:pt x="7004" y="1522"/>
                  </a:lnTo>
                  <a:cubicBezTo>
                    <a:pt x="6993" y="1555"/>
                    <a:pt x="6992" y="1587"/>
                    <a:pt x="6967" y="1587"/>
                  </a:cubicBezTo>
                  <a:cubicBezTo>
                    <a:pt x="6963" y="1587"/>
                    <a:pt x="6959" y="1587"/>
                    <a:pt x="6954" y="1585"/>
                  </a:cubicBezTo>
                  <a:cubicBezTo>
                    <a:pt x="6967" y="1535"/>
                    <a:pt x="6941" y="1509"/>
                    <a:pt x="7004" y="1509"/>
                  </a:cubicBezTo>
                  <a:close/>
                  <a:moveTo>
                    <a:pt x="7211" y="1429"/>
                  </a:moveTo>
                  <a:cubicBezTo>
                    <a:pt x="7243" y="1429"/>
                    <a:pt x="7268" y="1442"/>
                    <a:pt x="7256" y="1472"/>
                  </a:cubicBezTo>
                  <a:cubicBezTo>
                    <a:pt x="7240" y="1460"/>
                    <a:pt x="7222" y="1454"/>
                    <a:pt x="7206" y="1454"/>
                  </a:cubicBezTo>
                  <a:cubicBezTo>
                    <a:pt x="7173" y="1454"/>
                    <a:pt x="7147" y="1479"/>
                    <a:pt x="7155" y="1522"/>
                  </a:cubicBezTo>
                  <a:cubicBezTo>
                    <a:pt x="7168" y="1585"/>
                    <a:pt x="7256" y="1547"/>
                    <a:pt x="7268" y="1585"/>
                  </a:cubicBezTo>
                  <a:cubicBezTo>
                    <a:pt x="7262" y="1591"/>
                    <a:pt x="7253" y="1594"/>
                    <a:pt x="7243" y="1594"/>
                  </a:cubicBezTo>
                  <a:cubicBezTo>
                    <a:pt x="7234" y="1594"/>
                    <a:pt x="7224" y="1591"/>
                    <a:pt x="7218" y="1585"/>
                  </a:cubicBezTo>
                  <a:cubicBezTo>
                    <a:pt x="7155" y="1572"/>
                    <a:pt x="7092" y="1522"/>
                    <a:pt x="7117" y="1459"/>
                  </a:cubicBezTo>
                  <a:lnTo>
                    <a:pt x="7117" y="1459"/>
                  </a:lnTo>
                  <a:lnTo>
                    <a:pt x="7117" y="1472"/>
                  </a:lnTo>
                  <a:cubicBezTo>
                    <a:pt x="7131" y="1445"/>
                    <a:pt x="7175" y="1429"/>
                    <a:pt x="7211" y="1429"/>
                  </a:cubicBezTo>
                  <a:close/>
                  <a:moveTo>
                    <a:pt x="3618" y="1426"/>
                  </a:moveTo>
                  <a:cubicBezTo>
                    <a:pt x="3627" y="1426"/>
                    <a:pt x="3630" y="1435"/>
                    <a:pt x="3622" y="1459"/>
                  </a:cubicBezTo>
                  <a:cubicBezTo>
                    <a:pt x="3622" y="1459"/>
                    <a:pt x="3685" y="1434"/>
                    <a:pt x="3710" y="1434"/>
                  </a:cubicBezTo>
                  <a:cubicBezTo>
                    <a:pt x="3722" y="1434"/>
                    <a:pt x="3747" y="1459"/>
                    <a:pt x="3760" y="1459"/>
                  </a:cubicBezTo>
                  <a:cubicBezTo>
                    <a:pt x="3783" y="1459"/>
                    <a:pt x="3801" y="1446"/>
                    <a:pt x="3820" y="1446"/>
                  </a:cubicBezTo>
                  <a:cubicBezTo>
                    <a:pt x="3832" y="1446"/>
                    <a:pt x="3845" y="1452"/>
                    <a:pt x="3861" y="1472"/>
                  </a:cubicBezTo>
                  <a:cubicBezTo>
                    <a:pt x="3911" y="1522"/>
                    <a:pt x="3886" y="1572"/>
                    <a:pt x="3886" y="1610"/>
                  </a:cubicBezTo>
                  <a:cubicBezTo>
                    <a:pt x="3810" y="1610"/>
                    <a:pt x="3886" y="1472"/>
                    <a:pt x="3798" y="1459"/>
                  </a:cubicBezTo>
                  <a:cubicBezTo>
                    <a:pt x="3710" y="1459"/>
                    <a:pt x="3760" y="1560"/>
                    <a:pt x="3760" y="1597"/>
                  </a:cubicBezTo>
                  <a:cubicBezTo>
                    <a:pt x="3685" y="1597"/>
                    <a:pt x="3760" y="1459"/>
                    <a:pt x="3685" y="1459"/>
                  </a:cubicBezTo>
                  <a:cubicBezTo>
                    <a:pt x="3679" y="1458"/>
                    <a:pt x="3675" y="1458"/>
                    <a:pt x="3670" y="1458"/>
                  </a:cubicBezTo>
                  <a:cubicBezTo>
                    <a:pt x="3601" y="1458"/>
                    <a:pt x="3634" y="1549"/>
                    <a:pt x="3634" y="1585"/>
                  </a:cubicBezTo>
                  <a:lnTo>
                    <a:pt x="3609" y="1585"/>
                  </a:lnTo>
                  <a:cubicBezTo>
                    <a:pt x="3609" y="1535"/>
                    <a:pt x="3609" y="1484"/>
                    <a:pt x="3597" y="1434"/>
                  </a:cubicBezTo>
                  <a:cubicBezTo>
                    <a:pt x="3606" y="1429"/>
                    <a:pt x="3613" y="1426"/>
                    <a:pt x="3618" y="1426"/>
                  </a:cubicBezTo>
                  <a:close/>
                  <a:moveTo>
                    <a:pt x="7369" y="1447"/>
                  </a:moveTo>
                  <a:lnTo>
                    <a:pt x="7382" y="1459"/>
                  </a:lnTo>
                  <a:cubicBezTo>
                    <a:pt x="7475" y="1459"/>
                    <a:pt x="7515" y="1612"/>
                    <a:pt x="7407" y="1612"/>
                  </a:cubicBezTo>
                  <a:cubicBezTo>
                    <a:pt x="7399" y="1612"/>
                    <a:pt x="7391" y="1612"/>
                    <a:pt x="7382" y="1610"/>
                  </a:cubicBezTo>
                  <a:cubicBezTo>
                    <a:pt x="7256" y="1585"/>
                    <a:pt x="7243" y="1447"/>
                    <a:pt x="7369" y="1447"/>
                  </a:cubicBezTo>
                  <a:close/>
                  <a:moveTo>
                    <a:pt x="4011" y="1459"/>
                  </a:moveTo>
                  <a:cubicBezTo>
                    <a:pt x="4049" y="1459"/>
                    <a:pt x="4062" y="1459"/>
                    <a:pt x="4049" y="1484"/>
                  </a:cubicBezTo>
                  <a:cubicBezTo>
                    <a:pt x="4069" y="1484"/>
                    <a:pt x="4089" y="1468"/>
                    <a:pt x="4122" y="1468"/>
                  </a:cubicBezTo>
                  <a:cubicBezTo>
                    <a:pt x="4131" y="1468"/>
                    <a:pt x="4140" y="1469"/>
                    <a:pt x="4150" y="1472"/>
                  </a:cubicBezTo>
                  <a:cubicBezTo>
                    <a:pt x="4188" y="1497"/>
                    <a:pt x="4188" y="1585"/>
                    <a:pt x="4200" y="1635"/>
                  </a:cubicBezTo>
                  <a:cubicBezTo>
                    <a:pt x="4112" y="1635"/>
                    <a:pt x="4200" y="1497"/>
                    <a:pt x="4112" y="1484"/>
                  </a:cubicBezTo>
                  <a:cubicBezTo>
                    <a:pt x="4011" y="1484"/>
                    <a:pt x="4062" y="1572"/>
                    <a:pt x="4062" y="1623"/>
                  </a:cubicBezTo>
                  <a:lnTo>
                    <a:pt x="4024" y="1623"/>
                  </a:lnTo>
                  <a:cubicBezTo>
                    <a:pt x="4024" y="1572"/>
                    <a:pt x="4024" y="1509"/>
                    <a:pt x="4011" y="1459"/>
                  </a:cubicBezTo>
                  <a:close/>
                  <a:moveTo>
                    <a:pt x="6079" y="1604"/>
                  </a:moveTo>
                  <a:cubicBezTo>
                    <a:pt x="6103" y="1604"/>
                    <a:pt x="6115" y="1637"/>
                    <a:pt x="6095" y="1637"/>
                  </a:cubicBezTo>
                  <a:cubicBezTo>
                    <a:pt x="6093" y="1637"/>
                    <a:pt x="6090" y="1636"/>
                    <a:pt x="6086" y="1635"/>
                  </a:cubicBezTo>
                  <a:cubicBezTo>
                    <a:pt x="6036" y="1635"/>
                    <a:pt x="6049" y="1623"/>
                    <a:pt x="6061" y="1610"/>
                  </a:cubicBezTo>
                  <a:cubicBezTo>
                    <a:pt x="6068" y="1606"/>
                    <a:pt x="6074" y="1604"/>
                    <a:pt x="6079" y="1604"/>
                  </a:cubicBezTo>
                  <a:close/>
                  <a:moveTo>
                    <a:pt x="4311" y="1484"/>
                  </a:moveTo>
                  <a:cubicBezTo>
                    <a:pt x="4316" y="1484"/>
                    <a:pt x="4321" y="1484"/>
                    <a:pt x="4326" y="1484"/>
                  </a:cubicBezTo>
                  <a:cubicBezTo>
                    <a:pt x="4431" y="1484"/>
                    <a:pt x="4460" y="1638"/>
                    <a:pt x="4351" y="1638"/>
                  </a:cubicBezTo>
                  <a:cubicBezTo>
                    <a:pt x="4344" y="1638"/>
                    <a:pt x="4335" y="1637"/>
                    <a:pt x="4326" y="1635"/>
                  </a:cubicBezTo>
                  <a:cubicBezTo>
                    <a:pt x="4193" y="1623"/>
                    <a:pt x="4199" y="1484"/>
                    <a:pt x="4311" y="1484"/>
                  </a:cubicBezTo>
                  <a:close/>
                  <a:moveTo>
                    <a:pt x="7532" y="1476"/>
                  </a:moveTo>
                  <a:cubicBezTo>
                    <a:pt x="7541" y="1476"/>
                    <a:pt x="7545" y="1482"/>
                    <a:pt x="7545" y="1497"/>
                  </a:cubicBezTo>
                  <a:lnTo>
                    <a:pt x="7545" y="1509"/>
                  </a:lnTo>
                  <a:cubicBezTo>
                    <a:pt x="7564" y="1509"/>
                    <a:pt x="7583" y="1488"/>
                    <a:pt x="7607" y="1488"/>
                  </a:cubicBezTo>
                  <a:cubicBezTo>
                    <a:pt x="7615" y="1488"/>
                    <a:pt x="7624" y="1491"/>
                    <a:pt x="7633" y="1497"/>
                  </a:cubicBezTo>
                  <a:cubicBezTo>
                    <a:pt x="7671" y="1509"/>
                    <a:pt x="7683" y="1597"/>
                    <a:pt x="7683" y="1648"/>
                  </a:cubicBezTo>
                  <a:cubicBezTo>
                    <a:pt x="7608" y="1648"/>
                    <a:pt x="7683" y="1509"/>
                    <a:pt x="7595" y="1509"/>
                  </a:cubicBezTo>
                  <a:cubicBezTo>
                    <a:pt x="7507" y="1509"/>
                    <a:pt x="7558" y="1585"/>
                    <a:pt x="7558" y="1635"/>
                  </a:cubicBezTo>
                  <a:lnTo>
                    <a:pt x="7520" y="1635"/>
                  </a:lnTo>
                  <a:cubicBezTo>
                    <a:pt x="7520" y="1585"/>
                    <a:pt x="7520" y="1535"/>
                    <a:pt x="7507" y="1484"/>
                  </a:cubicBezTo>
                  <a:cubicBezTo>
                    <a:pt x="7518" y="1479"/>
                    <a:pt x="7526" y="1476"/>
                    <a:pt x="7532" y="1476"/>
                  </a:cubicBezTo>
                  <a:close/>
                  <a:moveTo>
                    <a:pt x="4464" y="1497"/>
                  </a:moveTo>
                  <a:cubicBezTo>
                    <a:pt x="4489" y="1497"/>
                    <a:pt x="4502" y="1509"/>
                    <a:pt x="4502" y="1535"/>
                  </a:cubicBezTo>
                  <a:cubicBezTo>
                    <a:pt x="4506" y="1535"/>
                    <a:pt x="4510" y="1534"/>
                    <a:pt x="4514" y="1532"/>
                  </a:cubicBezTo>
                  <a:lnTo>
                    <a:pt x="4514" y="1532"/>
                  </a:lnTo>
                  <a:cubicBezTo>
                    <a:pt x="4483" y="1557"/>
                    <a:pt x="4514" y="1620"/>
                    <a:pt x="4514" y="1660"/>
                  </a:cubicBezTo>
                  <a:cubicBezTo>
                    <a:pt x="4452" y="1660"/>
                    <a:pt x="4477" y="1560"/>
                    <a:pt x="4464" y="1497"/>
                  </a:cubicBezTo>
                  <a:close/>
                  <a:moveTo>
                    <a:pt x="4574" y="1507"/>
                  </a:moveTo>
                  <a:cubicBezTo>
                    <a:pt x="4579" y="1507"/>
                    <a:pt x="4585" y="1508"/>
                    <a:pt x="4590" y="1509"/>
                  </a:cubicBezTo>
                  <a:lnTo>
                    <a:pt x="4602" y="1509"/>
                  </a:lnTo>
                  <a:cubicBezTo>
                    <a:pt x="4653" y="1535"/>
                    <a:pt x="4640" y="1623"/>
                    <a:pt x="4640" y="1673"/>
                  </a:cubicBezTo>
                  <a:cubicBezTo>
                    <a:pt x="4565" y="1673"/>
                    <a:pt x="4640" y="1535"/>
                    <a:pt x="4552" y="1522"/>
                  </a:cubicBezTo>
                  <a:cubicBezTo>
                    <a:pt x="4543" y="1522"/>
                    <a:pt x="4534" y="1523"/>
                    <a:pt x="4528" y="1525"/>
                  </a:cubicBezTo>
                  <a:lnTo>
                    <a:pt x="4528" y="1525"/>
                  </a:lnTo>
                  <a:cubicBezTo>
                    <a:pt x="4542" y="1517"/>
                    <a:pt x="4557" y="1507"/>
                    <a:pt x="4574" y="1507"/>
                  </a:cubicBezTo>
                  <a:close/>
                  <a:moveTo>
                    <a:pt x="7780" y="1510"/>
                  </a:moveTo>
                  <a:cubicBezTo>
                    <a:pt x="7807" y="1510"/>
                    <a:pt x="7830" y="1521"/>
                    <a:pt x="7822" y="1547"/>
                  </a:cubicBezTo>
                  <a:cubicBezTo>
                    <a:pt x="7822" y="1547"/>
                    <a:pt x="7794" y="1530"/>
                    <a:pt x="7775" y="1530"/>
                  </a:cubicBezTo>
                  <a:cubicBezTo>
                    <a:pt x="7766" y="1530"/>
                    <a:pt x="7759" y="1535"/>
                    <a:pt x="7759" y="1547"/>
                  </a:cubicBezTo>
                  <a:cubicBezTo>
                    <a:pt x="7759" y="1585"/>
                    <a:pt x="7822" y="1572"/>
                    <a:pt x="7834" y="1610"/>
                  </a:cubicBezTo>
                  <a:cubicBezTo>
                    <a:pt x="7858" y="1658"/>
                    <a:pt x="7833" y="1675"/>
                    <a:pt x="7802" y="1675"/>
                  </a:cubicBezTo>
                  <a:cubicBezTo>
                    <a:pt x="7769" y="1675"/>
                    <a:pt x="7727" y="1655"/>
                    <a:pt x="7734" y="1635"/>
                  </a:cubicBezTo>
                  <a:lnTo>
                    <a:pt x="7734" y="1635"/>
                  </a:lnTo>
                  <a:cubicBezTo>
                    <a:pt x="7752" y="1646"/>
                    <a:pt x="7769" y="1651"/>
                    <a:pt x="7783" y="1651"/>
                  </a:cubicBezTo>
                  <a:cubicBezTo>
                    <a:pt x="7816" y="1651"/>
                    <a:pt x="7828" y="1624"/>
                    <a:pt x="7784" y="1597"/>
                  </a:cubicBezTo>
                  <a:cubicBezTo>
                    <a:pt x="7669" y="1548"/>
                    <a:pt x="7731" y="1510"/>
                    <a:pt x="7780" y="1510"/>
                  </a:cubicBezTo>
                  <a:close/>
                  <a:moveTo>
                    <a:pt x="4691" y="1522"/>
                  </a:moveTo>
                  <a:cubicBezTo>
                    <a:pt x="4779" y="1522"/>
                    <a:pt x="4691" y="1610"/>
                    <a:pt x="4741" y="1648"/>
                  </a:cubicBezTo>
                  <a:cubicBezTo>
                    <a:pt x="4752" y="1653"/>
                    <a:pt x="4771" y="1659"/>
                    <a:pt x="4788" y="1659"/>
                  </a:cubicBezTo>
                  <a:cubicBezTo>
                    <a:pt x="4810" y="1659"/>
                    <a:pt x="4829" y="1650"/>
                    <a:pt x="4829" y="1623"/>
                  </a:cubicBezTo>
                  <a:lnTo>
                    <a:pt x="4829" y="1535"/>
                  </a:lnTo>
                  <a:cubicBezTo>
                    <a:pt x="4879" y="1535"/>
                    <a:pt x="4854" y="1635"/>
                    <a:pt x="4867" y="1685"/>
                  </a:cubicBezTo>
                  <a:cubicBezTo>
                    <a:pt x="4860" y="1689"/>
                    <a:pt x="4854" y="1690"/>
                    <a:pt x="4849" y="1690"/>
                  </a:cubicBezTo>
                  <a:cubicBezTo>
                    <a:pt x="4836" y="1690"/>
                    <a:pt x="4829" y="1679"/>
                    <a:pt x="4829" y="1660"/>
                  </a:cubicBezTo>
                  <a:cubicBezTo>
                    <a:pt x="4810" y="1660"/>
                    <a:pt x="4791" y="1682"/>
                    <a:pt x="4767" y="1682"/>
                  </a:cubicBezTo>
                  <a:cubicBezTo>
                    <a:pt x="4759" y="1682"/>
                    <a:pt x="4750" y="1679"/>
                    <a:pt x="4741" y="1673"/>
                  </a:cubicBezTo>
                  <a:cubicBezTo>
                    <a:pt x="4703" y="1660"/>
                    <a:pt x="4691" y="1572"/>
                    <a:pt x="4691" y="1522"/>
                  </a:cubicBezTo>
                  <a:close/>
                  <a:moveTo>
                    <a:pt x="7897" y="1535"/>
                  </a:moveTo>
                  <a:lnTo>
                    <a:pt x="7910" y="1547"/>
                  </a:lnTo>
                  <a:cubicBezTo>
                    <a:pt x="7920" y="1539"/>
                    <a:pt x="7932" y="1536"/>
                    <a:pt x="7945" y="1536"/>
                  </a:cubicBezTo>
                  <a:cubicBezTo>
                    <a:pt x="7992" y="1536"/>
                    <a:pt x="8045" y="1585"/>
                    <a:pt x="8035" y="1635"/>
                  </a:cubicBezTo>
                  <a:lnTo>
                    <a:pt x="7910" y="1610"/>
                  </a:lnTo>
                  <a:lnTo>
                    <a:pt x="7910" y="1610"/>
                  </a:lnTo>
                  <a:cubicBezTo>
                    <a:pt x="7922" y="1698"/>
                    <a:pt x="8023" y="1648"/>
                    <a:pt x="8035" y="1698"/>
                  </a:cubicBezTo>
                  <a:lnTo>
                    <a:pt x="7973" y="1698"/>
                  </a:lnTo>
                  <a:cubicBezTo>
                    <a:pt x="7910" y="1685"/>
                    <a:pt x="7822" y="1597"/>
                    <a:pt x="7897" y="1535"/>
                  </a:cubicBezTo>
                  <a:close/>
                  <a:moveTo>
                    <a:pt x="4934" y="1542"/>
                  </a:moveTo>
                  <a:cubicBezTo>
                    <a:pt x="4948" y="1542"/>
                    <a:pt x="4955" y="1554"/>
                    <a:pt x="4955" y="1572"/>
                  </a:cubicBezTo>
                  <a:cubicBezTo>
                    <a:pt x="4978" y="1572"/>
                    <a:pt x="5001" y="1553"/>
                    <a:pt x="5024" y="1553"/>
                  </a:cubicBezTo>
                  <a:cubicBezTo>
                    <a:pt x="5039" y="1553"/>
                    <a:pt x="5053" y="1561"/>
                    <a:pt x="5068" y="1585"/>
                  </a:cubicBezTo>
                  <a:cubicBezTo>
                    <a:pt x="5087" y="1585"/>
                    <a:pt x="5105" y="1564"/>
                    <a:pt x="5130" y="1564"/>
                  </a:cubicBezTo>
                  <a:cubicBezTo>
                    <a:pt x="5138" y="1564"/>
                    <a:pt x="5146" y="1566"/>
                    <a:pt x="5156" y="1572"/>
                  </a:cubicBezTo>
                  <a:cubicBezTo>
                    <a:pt x="5193" y="1585"/>
                    <a:pt x="5194" y="1671"/>
                    <a:pt x="5194" y="1722"/>
                  </a:cubicBezTo>
                  <a:lnTo>
                    <a:pt x="5194" y="1722"/>
                  </a:lnTo>
                  <a:cubicBezTo>
                    <a:pt x="5140" y="1706"/>
                    <a:pt x="5201" y="1585"/>
                    <a:pt x="5118" y="1585"/>
                  </a:cubicBezTo>
                  <a:cubicBezTo>
                    <a:pt x="5030" y="1585"/>
                    <a:pt x="5080" y="1673"/>
                    <a:pt x="5080" y="1711"/>
                  </a:cubicBezTo>
                  <a:cubicBezTo>
                    <a:pt x="5005" y="1711"/>
                    <a:pt x="5080" y="1572"/>
                    <a:pt x="5005" y="1572"/>
                  </a:cubicBezTo>
                  <a:cubicBezTo>
                    <a:pt x="4917" y="1572"/>
                    <a:pt x="4955" y="1660"/>
                    <a:pt x="4967" y="1698"/>
                  </a:cubicBezTo>
                  <a:cubicBezTo>
                    <a:pt x="4892" y="1698"/>
                    <a:pt x="4929" y="1597"/>
                    <a:pt x="4917" y="1547"/>
                  </a:cubicBezTo>
                  <a:cubicBezTo>
                    <a:pt x="4924" y="1544"/>
                    <a:pt x="4929" y="1542"/>
                    <a:pt x="4934" y="1542"/>
                  </a:cubicBezTo>
                  <a:close/>
                  <a:moveTo>
                    <a:pt x="8162" y="1567"/>
                  </a:moveTo>
                  <a:cubicBezTo>
                    <a:pt x="8192" y="1567"/>
                    <a:pt x="8217" y="1580"/>
                    <a:pt x="8211" y="1610"/>
                  </a:cubicBezTo>
                  <a:cubicBezTo>
                    <a:pt x="8195" y="1598"/>
                    <a:pt x="8178" y="1592"/>
                    <a:pt x="8162" y="1592"/>
                  </a:cubicBezTo>
                  <a:cubicBezTo>
                    <a:pt x="8129" y="1592"/>
                    <a:pt x="8102" y="1618"/>
                    <a:pt x="8111" y="1660"/>
                  </a:cubicBezTo>
                  <a:cubicBezTo>
                    <a:pt x="8136" y="1711"/>
                    <a:pt x="8211" y="1685"/>
                    <a:pt x="8224" y="1723"/>
                  </a:cubicBezTo>
                  <a:cubicBezTo>
                    <a:pt x="8218" y="1729"/>
                    <a:pt x="8211" y="1733"/>
                    <a:pt x="8204" y="1733"/>
                  </a:cubicBezTo>
                  <a:cubicBezTo>
                    <a:pt x="8196" y="1733"/>
                    <a:pt x="8186" y="1729"/>
                    <a:pt x="8174" y="1723"/>
                  </a:cubicBezTo>
                  <a:cubicBezTo>
                    <a:pt x="8111" y="1711"/>
                    <a:pt x="8035" y="1660"/>
                    <a:pt x="8073" y="1597"/>
                  </a:cubicBezTo>
                  <a:lnTo>
                    <a:pt x="8073" y="1597"/>
                  </a:lnTo>
                  <a:lnTo>
                    <a:pt x="8073" y="1610"/>
                  </a:lnTo>
                  <a:cubicBezTo>
                    <a:pt x="8086" y="1583"/>
                    <a:pt x="8128" y="1567"/>
                    <a:pt x="8162" y="1567"/>
                  </a:cubicBezTo>
                  <a:close/>
                  <a:moveTo>
                    <a:pt x="8271" y="1545"/>
                  </a:moveTo>
                  <a:cubicBezTo>
                    <a:pt x="8275" y="1545"/>
                    <a:pt x="8280" y="1546"/>
                    <a:pt x="8287" y="1547"/>
                  </a:cubicBezTo>
                  <a:lnTo>
                    <a:pt x="8299" y="1547"/>
                  </a:lnTo>
                  <a:cubicBezTo>
                    <a:pt x="8274" y="1547"/>
                    <a:pt x="8350" y="1623"/>
                    <a:pt x="8350" y="1623"/>
                  </a:cubicBezTo>
                  <a:cubicBezTo>
                    <a:pt x="8338" y="1621"/>
                    <a:pt x="8329" y="1620"/>
                    <a:pt x="8321" y="1620"/>
                  </a:cubicBezTo>
                  <a:cubicBezTo>
                    <a:pt x="8234" y="1620"/>
                    <a:pt x="8351" y="1737"/>
                    <a:pt x="8362" y="1748"/>
                  </a:cubicBezTo>
                  <a:cubicBezTo>
                    <a:pt x="8353" y="1750"/>
                    <a:pt x="8345" y="1751"/>
                    <a:pt x="8338" y="1751"/>
                  </a:cubicBezTo>
                  <a:cubicBezTo>
                    <a:pt x="8247" y="1751"/>
                    <a:pt x="8307" y="1610"/>
                    <a:pt x="8237" y="1610"/>
                  </a:cubicBezTo>
                  <a:lnTo>
                    <a:pt x="8237" y="1585"/>
                  </a:lnTo>
                  <a:cubicBezTo>
                    <a:pt x="8293" y="1585"/>
                    <a:pt x="8239" y="1545"/>
                    <a:pt x="8271" y="1545"/>
                  </a:cubicBezTo>
                  <a:close/>
                  <a:moveTo>
                    <a:pt x="5244" y="1572"/>
                  </a:moveTo>
                  <a:cubicBezTo>
                    <a:pt x="5282" y="1572"/>
                    <a:pt x="5282" y="1572"/>
                    <a:pt x="5282" y="1597"/>
                  </a:cubicBezTo>
                  <a:cubicBezTo>
                    <a:pt x="5302" y="1597"/>
                    <a:pt x="5306" y="1581"/>
                    <a:pt x="5326" y="1581"/>
                  </a:cubicBezTo>
                  <a:cubicBezTo>
                    <a:pt x="5331" y="1581"/>
                    <a:pt x="5337" y="1582"/>
                    <a:pt x="5344" y="1585"/>
                  </a:cubicBezTo>
                  <a:cubicBezTo>
                    <a:pt x="5382" y="1585"/>
                    <a:pt x="5370" y="1610"/>
                    <a:pt x="5395" y="1623"/>
                  </a:cubicBezTo>
                  <a:cubicBezTo>
                    <a:pt x="5427" y="1623"/>
                    <a:pt x="5432" y="1595"/>
                    <a:pt x="5448" y="1595"/>
                  </a:cubicBezTo>
                  <a:cubicBezTo>
                    <a:pt x="5451" y="1595"/>
                    <a:pt x="5454" y="1596"/>
                    <a:pt x="5458" y="1597"/>
                  </a:cubicBezTo>
                  <a:cubicBezTo>
                    <a:pt x="5546" y="1623"/>
                    <a:pt x="5533" y="1685"/>
                    <a:pt x="5533" y="1761"/>
                  </a:cubicBezTo>
                  <a:cubicBezTo>
                    <a:pt x="5458" y="1748"/>
                    <a:pt x="5533" y="1610"/>
                    <a:pt x="5458" y="1610"/>
                  </a:cubicBezTo>
                  <a:cubicBezTo>
                    <a:pt x="5370" y="1610"/>
                    <a:pt x="5420" y="1698"/>
                    <a:pt x="5420" y="1748"/>
                  </a:cubicBezTo>
                  <a:cubicBezTo>
                    <a:pt x="5344" y="1736"/>
                    <a:pt x="5420" y="1610"/>
                    <a:pt x="5332" y="1597"/>
                  </a:cubicBezTo>
                  <a:cubicBezTo>
                    <a:pt x="5244" y="1597"/>
                    <a:pt x="5294" y="1698"/>
                    <a:pt x="5294" y="1736"/>
                  </a:cubicBezTo>
                  <a:cubicBezTo>
                    <a:pt x="5231" y="1736"/>
                    <a:pt x="5256" y="1635"/>
                    <a:pt x="5244" y="1572"/>
                  </a:cubicBezTo>
                  <a:close/>
                  <a:moveTo>
                    <a:pt x="8448" y="1611"/>
                  </a:moveTo>
                  <a:cubicBezTo>
                    <a:pt x="8495" y="1611"/>
                    <a:pt x="8548" y="1661"/>
                    <a:pt x="8538" y="1711"/>
                  </a:cubicBezTo>
                  <a:lnTo>
                    <a:pt x="8413" y="1685"/>
                  </a:lnTo>
                  <a:lnTo>
                    <a:pt x="8413" y="1685"/>
                  </a:lnTo>
                  <a:cubicBezTo>
                    <a:pt x="8413" y="1773"/>
                    <a:pt x="8513" y="1723"/>
                    <a:pt x="8538" y="1773"/>
                  </a:cubicBezTo>
                  <a:lnTo>
                    <a:pt x="8476" y="1773"/>
                  </a:lnTo>
                  <a:cubicBezTo>
                    <a:pt x="8413" y="1761"/>
                    <a:pt x="8325" y="1673"/>
                    <a:pt x="8413" y="1623"/>
                  </a:cubicBezTo>
                  <a:cubicBezTo>
                    <a:pt x="8423" y="1615"/>
                    <a:pt x="8435" y="1611"/>
                    <a:pt x="8448" y="1611"/>
                  </a:cubicBezTo>
                  <a:close/>
                  <a:moveTo>
                    <a:pt x="7105" y="1736"/>
                  </a:moveTo>
                  <a:lnTo>
                    <a:pt x="7105" y="1748"/>
                  </a:lnTo>
                  <a:cubicBezTo>
                    <a:pt x="7109" y="1744"/>
                    <a:pt x="7114" y="1742"/>
                    <a:pt x="7118" y="1742"/>
                  </a:cubicBezTo>
                  <a:cubicBezTo>
                    <a:pt x="7138" y="1742"/>
                    <a:pt x="7155" y="1775"/>
                    <a:pt x="7129" y="1775"/>
                  </a:cubicBezTo>
                  <a:cubicBezTo>
                    <a:pt x="7126" y="1775"/>
                    <a:pt x="7122" y="1775"/>
                    <a:pt x="7117" y="1773"/>
                  </a:cubicBezTo>
                  <a:cubicBezTo>
                    <a:pt x="7080" y="1773"/>
                    <a:pt x="7092" y="1748"/>
                    <a:pt x="7105" y="1736"/>
                  </a:cubicBezTo>
                  <a:close/>
                  <a:moveTo>
                    <a:pt x="8597" y="1595"/>
                  </a:moveTo>
                  <a:cubicBezTo>
                    <a:pt x="8601" y="1595"/>
                    <a:pt x="8607" y="1596"/>
                    <a:pt x="8614" y="1597"/>
                  </a:cubicBezTo>
                  <a:cubicBezTo>
                    <a:pt x="8589" y="1597"/>
                    <a:pt x="8664" y="1673"/>
                    <a:pt x="8664" y="1673"/>
                  </a:cubicBezTo>
                  <a:cubicBezTo>
                    <a:pt x="8653" y="1671"/>
                    <a:pt x="8643" y="1670"/>
                    <a:pt x="8635" y="1670"/>
                  </a:cubicBezTo>
                  <a:cubicBezTo>
                    <a:pt x="8548" y="1670"/>
                    <a:pt x="8665" y="1787"/>
                    <a:pt x="8677" y="1799"/>
                  </a:cubicBezTo>
                  <a:cubicBezTo>
                    <a:pt x="8668" y="1800"/>
                    <a:pt x="8660" y="1801"/>
                    <a:pt x="8653" y="1801"/>
                  </a:cubicBezTo>
                  <a:cubicBezTo>
                    <a:pt x="8561" y="1801"/>
                    <a:pt x="8622" y="1659"/>
                    <a:pt x="8564" y="1648"/>
                  </a:cubicBezTo>
                  <a:lnTo>
                    <a:pt x="8564" y="1635"/>
                  </a:lnTo>
                  <a:cubicBezTo>
                    <a:pt x="8608" y="1635"/>
                    <a:pt x="8564" y="1595"/>
                    <a:pt x="8597" y="1595"/>
                  </a:cubicBezTo>
                  <a:close/>
                  <a:moveTo>
                    <a:pt x="5847" y="1635"/>
                  </a:moveTo>
                  <a:cubicBezTo>
                    <a:pt x="5873" y="1635"/>
                    <a:pt x="5885" y="1648"/>
                    <a:pt x="5885" y="1673"/>
                  </a:cubicBezTo>
                  <a:cubicBezTo>
                    <a:pt x="5898" y="1673"/>
                    <a:pt x="5910" y="1648"/>
                    <a:pt x="5948" y="1648"/>
                  </a:cubicBezTo>
                  <a:cubicBezTo>
                    <a:pt x="6023" y="1660"/>
                    <a:pt x="6023" y="1748"/>
                    <a:pt x="6023" y="1811"/>
                  </a:cubicBezTo>
                  <a:cubicBezTo>
                    <a:pt x="5948" y="1799"/>
                    <a:pt x="6023" y="1673"/>
                    <a:pt x="5935" y="1673"/>
                  </a:cubicBezTo>
                  <a:cubicBezTo>
                    <a:pt x="5860" y="1673"/>
                    <a:pt x="5885" y="1761"/>
                    <a:pt x="5898" y="1799"/>
                  </a:cubicBezTo>
                  <a:cubicBezTo>
                    <a:pt x="5822" y="1799"/>
                    <a:pt x="5860" y="1698"/>
                    <a:pt x="5847" y="1635"/>
                  </a:cubicBezTo>
                  <a:close/>
                  <a:moveTo>
                    <a:pt x="9729" y="1771"/>
                  </a:moveTo>
                  <a:cubicBezTo>
                    <a:pt x="9750" y="1771"/>
                    <a:pt x="9767" y="1811"/>
                    <a:pt x="9733" y="1811"/>
                  </a:cubicBezTo>
                  <a:cubicBezTo>
                    <a:pt x="9695" y="1799"/>
                    <a:pt x="9695" y="1786"/>
                    <a:pt x="9708" y="1773"/>
                  </a:cubicBezTo>
                  <a:lnTo>
                    <a:pt x="9720" y="1773"/>
                  </a:lnTo>
                  <a:cubicBezTo>
                    <a:pt x="9723" y="1772"/>
                    <a:pt x="9726" y="1771"/>
                    <a:pt x="9729" y="1771"/>
                  </a:cubicBezTo>
                  <a:close/>
                  <a:moveTo>
                    <a:pt x="6061" y="1660"/>
                  </a:moveTo>
                  <a:cubicBezTo>
                    <a:pt x="6137" y="1660"/>
                    <a:pt x="6111" y="1773"/>
                    <a:pt x="6111" y="1824"/>
                  </a:cubicBezTo>
                  <a:cubicBezTo>
                    <a:pt x="6049" y="1811"/>
                    <a:pt x="6074" y="1723"/>
                    <a:pt x="6061" y="1660"/>
                  </a:cubicBezTo>
                  <a:close/>
                  <a:moveTo>
                    <a:pt x="5546" y="1610"/>
                  </a:moveTo>
                  <a:cubicBezTo>
                    <a:pt x="5621" y="1610"/>
                    <a:pt x="5608" y="1736"/>
                    <a:pt x="5646" y="1736"/>
                  </a:cubicBezTo>
                  <a:lnTo>
                    <a:pt x="5659" y="1736"/>
                  </a:lnTo>
                  <a:cubicBezTo>
                    <a:pt x="5671" y="1685"/>
                    <a:pt x="5671" y="1623"/>
                    <a:pt x="5734" y="1623"/>
                  </a:cubicBezTo>
                  <a:cubicBezTo>
                    <a:pt x="5734" y="1644"/>
                    <a:pt x="5654" y="1834"/>
                    <a:pt x="5599" y="1834"/>
                  </a:cubicBezTo>
                  <a:cubicBezTo>
                    <a:pt x="5588" y="1834"/>
                    <a:pt x="5579" y="1827"/>
                    <a:pt x="5571" y="1811"/>
                  </a:cubicBezTo>
                  <a:cubicBezTo>
                    <a:pt x="5583" y="1811"/>
                    <a:pt x="5634" y="1786"/>
                    <a:pt x="5634" y="1761"/>
                  </a:cubicBezTo>
                  <a:cubicBezTo>
                    <a:pt x="5621" y="1711"/>
                    <a:pt x="5583" y="1660"/>
                    <a:pt x="5546" y="1610"/>
                  </a:cubicBezTo>
                  <a:close/>
                  <a:moveTo>
                    <a:pt x="6149" y="1610"/>
                  </a:moveTo>
                  <a:cubicBezTo>
                    <a:pt x="6212" y="1610"/>
                    <a:pt x="6187" y="1660"/>
                    <a:pt x="6199" y="1711"/>
                  </a:cubicBezTo>
                  <a:cubicBezTo>
                    <a:pt x="6223" y="1711"/>
                    <a:pt x="6258" y="1699"/>
                    <a:pt x="6288" y="1699"/>
                  </a:cubicBezTo>
                  <a:cubicBezTo>
                    <a:pt x="6322" y="1699"/>
                    <a:pt x="6350" y="1714"/>
                    <a:pt x="6350" y="1773"/>
                  </a:cubicBezTo>
                  <a:cubicBezTo>
                    <a:pt x="6350" y="1826"/>
                    <a:pt x="6333" y="1841"/>
                    <a:pt x="6309" y="1841"/>
                  </a:cubicBezTo>
                  <a:cubicBezTo>
                    <a:pt x="6275" y="1841"/>
                    <a:pt x="6229" y="1811"/>
                    <a:pt x="6199" y="1811"/>
                  </a:cubicBezTo>
                  <a:cubicBezTo>
                    <a:pt x="6199" y="1832"/>
                    <a:pt x="6197" y="1839"/>
                    <a:pt x="6193" y="1839"/>
                  </a:cubicBezTo>
                  <a:cubicBezTo>
                    <a:pt x="6186" y="1839"/>
                    <a:pt x="6174" y="1807"/>
                    <a:pt x="6174" y="1799"/>
                  </a:cubicBezTo>
                  <a:cubicBezTo>
                    <a:pt x="6162" y="1736"/>
                    <a:pt x="6149" y="1673"/>
                    <a:pt x="6149" y="1610"/>
                  </a:cubicBezTo>
                  <a:close/>
                  <a:moveTo>
                    <a:pt x="8702" y="1660"/>
                  </a:moveTo>
                  <a:cubicBezTo>
                    <a:pt x="8777" y="1660"/>
                    <a:pt x="8702" y="1799"/>
                    <a:pt x="8790" y="1799"/>
                  </a:cubicBezTo>
                  <a:lnTo>
                    <a:pt x="8802" y="1811"/>
                  </a:lnTo>
                  <a:cubicBezTo>
                    <a:pt x="8865" y="1811"/>
                    <a:pt x="8840" y="1723"/>
                    <a:pt x="8828" y="1685"/>
                  </a:cubicBezTo>
                  <a:lnTo>
                    <a:pt x="8828" y="1685"/>
                  </a:lnTo>
                  <a:cubicBezTo>
                    <a:pt x="8891" y="1698"/>
                    <a:pt x="8878" y="1786"/>
                    <a:pt x="8878" y="1836"/>
                  </a:cubicBezTo>
                  <a:cubicBezTo>
                    <a:pt x="8871" y="1840"/>
                    <a:pt x="8865" y="1841"/>
                    <a:pt x="8861" y="1841"/>
                  </a:cubicBezTo>
                  <a:cubicBezTo>
                    <a:pt x="8848" y="1841"/>
                    <a:pt x="8844" y="1830"/>
                    <a:pt x="8853" y="1811"/>
                  </a:cubicBezTo>
                  <a:lnTo>
                    <a:pt x="8853" y="1811"/>
                  </a:lnTo>
                  <a:cubicBezTo>
                    <a:pt x="8853" y="1811"/>
                    <a:pt x="8802" y="1824"/>
                    <a:pt x="8790" y="1824"/>
                  </a:cubicBezTo>
                  <a:cubicBezTo>
                    <a:pt x="8702" y="1811"/>
                    <a:pt x="8714" y="1723"/>
                    <a:pt x="8702" y="1660"/>
                  </a:cubicBezTo>
                  <a:close/>
                  <a:moveTo>
                    <a:pt x="7457" y="1858"/>
                  </a:moveTo>
                  <a:lnTo>
                    <a:pt x="7457" y="1858"/>
                  </a:lnTo>
                  <a:cubicBezTo>
                    <a:pt x="7457" y="1858"/>
                    <a:pt x="7460" y="1858"/>
                    <a:pt x="7469" y="1860"/>
                  </a:cubicBezTo>
                  <a:lnTo>
                    <a:pt x="7469" y="1860"/>
                  </a:lnTo>
                  <a:cubicBezTo>
                    <a:pt x="7469" y="1860"/>
                    <a:pt x="7468" y="1859"/>
                    <a:pt x="7468" y="1859"/>
                  </a:cubicBezTo>
                  <a:lnTo>
                    <a:pt x="7468" y="1859"/>
                  </a:lnTo>
                  <a:cubicBezTo>
                    <a:pt x="7461" y="1858"/>
                    <a:pt x="7457" y="1858"/>
                    <a:pt x="7457" y="1858"/>
                  </a:cubicBezTo>
                  <a:close/>
                  <a:moveTo>
                    <a:pt x="7469" y="1860"/>
                  </a:moveTo>
                  <a:cubicBezTo>
                    <a:pt x="7473" y="1861"/>
                    <a:pt x="7478" y="1862"/>
                    <a:pt x="7482" y="1862"/>
                  </a:cubicBezTo>
                  <a:cubicBezTo>
                    <a:pt x="7477" y="1861"/>
                    <a:pt x="7473" y="1860"/>
                    <a:pt x="7469" y="1860"/>
                  </a:cubicBezTo>
                  <a:close/>
                  <a:moveTo>
                    <a:pt x="8941" y="1698"/>
                  </a:moveTo>
                  <a:lnTo>
                    <a:pt x="8941" y="1711"/>
                  </a:lnTo>
                  <a:cubicBezTo>
                    <a:pt x="8953" y="1704"/>
                    <a:pt x="8965" y="1700"/>
                    <a:pt x="8977" y="1700"/>
                  </a:cubicBezTo>
                  <a:cubicBezTo>
                    <a:pt x="9029" y="1700"/>
                    <a:pt x="9079" y="1758"/>
                    <a:pt x="9079" y="1799"/>
                  </a:cubicBezTo>
                  <a:lnTo>
                    <a:pt x="8953" y="1786"/>
                  </a:lnTo>
                  <a:lnTo>
                    <a:pt x="8953" y="1786"/>
                  </a:lnTo>
                  <a:cubicBezTo>
                    <a:pt x="8953" y="1874"/>
                    <a:pt x="9054" y="1811"/>
                    <a:pt x="9079" y="1862"/>
                  </a:cubicBezTo>
                  <a:cubicBezTo>
                    <a:pt x="9067" y="1868"/>
                    <a:pt x="9057" y="1871"/>
                    <a:pt x="9048" y="1871"/>
                  </a:cubicBezTo>
                  <a:cubicBezTo>
                    <a:pt x="9038" y="1871"/>
                    <a:pt x="9029" y="1868"/>
                    <a:pt x="9016" y="1862"/>
                  </a:cubicBezTo>
                  <a:cubicBezTo>
                    <a:pt x="8941" y="1849"/>
                    <a:pt x="8853" y="1761"/>
                    <a:pt x="8941" y="1698"/>
                  </a:cubicBezTo>
                  <a:close/>
                  <a:moveTo>
                    <a:pt x="6376" y="1623"/>
                  </a:moveTo>
                  <a:cubicBezTo>
                    <a:pt x="6426" y="1623"/>
                    <a:pt x="6413" y="1673"/>
                    <a:pt x="6413" y="1723"/>
                  </a:cubicBezTo>
                  <a:cubicBezTo>
                    <a:pt x="6443" y="1723"/>
                    <a:pt x="6458" y="1707"/>
                    <a:pt x="6481" y="1707"/>
                  </a:cubicBezTo>
                  <a:cubicBezTo>
                    <a:pt x="6487" y="1707"/>
                    <a:pt x="6494" y="1708"/>
                    <a:pt x="6501" y="1711"/>
                  </a:cubicBezTo>
                  <a:cubicBezTo>
                    <a:pt x="6539" y="1736"/>
                    <a:pt x="6552" y="1824"/>
                    <a:pt x="6552" y="1874"/>
                  </a:cubicBezTo>
                  <a:lnTo>
                    <a:pt x="6514" y="1874"/>
                  </a:lnTo>
                  <a:cubicBezTo>
                    <a:pt x="6521" y="1793"/>
                    <a:pt x="6491" y="1744"/>
                    <a:pt x="6466" y="1744"/>
                  </a:cubicBezTo>
                  <a:cubicBezTo>
                    <a:pt x="6445" y="1744"/>
                    <a:pt x="6427" y="1780"/>
                    <a:pt x="6438" y="1862"/>
                  </a:cubicBezTo>
                  <a:lnTo>
                    <a:pt x="6426" y="1849"/>
                  </a:lnTo>
                  <a:cubicBezTo>
                    <a:pt x="6363" y="1849"/>
                    <a:pt x="6376" y="1685"/>
                    <a:pt x="6376" y="1623"/>
                  </a:cubicBezTo>
                  <a:close/>
                  <a:moveTo>
                    <a:pt x="10010" y="1824"/>
                  </a:moveTo>
                  <a:lnTo>
                    <a:pt x="10022" y="1836"/>
                  </a:lnTo>
                  <a:cubicBezTo>
                    <a:pt x="10025" y="1835"/>
                    <a:pt x="10028" y="1834"/>
                    <a:pt x="10031" y="1834"/>
                  </a:cubicBezTo>
                  <a:cubicBezTo>
                    <a:pt x="10055" y="1834"/>
                    <a:pt x="10081" y="1874"/>
                    <a:pt x="10047" y="1874"/>
                  </a:cubicBezTo>
                  <a:cubicBezTo>
                    <a:pt x="9997" y="1862"/>
                    <a:pt x="10010" y="1849"/>
                    <a:pt x="10010" y="1824"/>
                  </a:cubicBezTo>
                  <a:close/>
                  <a:moveTo>
                    <a:pt x="9117" y="1723"/>
                  </a:moveTo>
                  <a:cubicBezTo>
                    <a:pt x="9129" y="1723"/>
                    <a:pt x="9142" y="1723"/>
                    <a:pt x="9142" y="1761"/>
                  </a:cubicBezTo>
                  <a:cubicBezTo>
                    <a:pt x="9159" y="1761"/>
                    <a:pt x="9181" y="1733"/>
                    <a:pt x="9194" y="1733"/>
                  </a:cubicBezTo>
                  <a:cubicBezTo>
                    <a:pt x="9201" y="1733"/>
                    <a:pt x="9205" y="1740"/>
                    <a:pt x="9205" y="1761"/>
                  </a:cubicBezTo>
                  <a:cubicBezTo>
                    <a:pt x="9197" y="1758"/>
                    <a:pt x="9191" y="1757"/>
                    <a:pt x="9186" y="1757"/>
                  </a:cubicBezTo>
                  <a:cubicBezTo>
                    <a:pt x="9136" y="1757"/>
                    <a:pt x="9167" y="1853"/>
                    <a:pt x="9167" y="1887"/>
                  </a:cubicBezTo>
                  <a:lnTo>
                    <a:pt x="9129" y="1887"/>
                  </a:lnTo>
                  <a:cubicBezTo>
                    <a:pt x="9129" y="1836"/>
                    <a:pt x="9129" y="1786"/>
                    <a:pt x="9117" y="1723"/>
                  </a:cubicBezTo>
                  <a:close/>
                  <a:moveTo>
                    <a:pt x="6741" y="1735"/>
                  </a:moveTo>
                  <a:cubicBezTo>
                    <a:pt x="6745" y="1735"/>
                    <a:pt x="6749" y="1735"/>
                    <a:pt x="6753" y="1736"/>
                  </a:cubicBezTo>
                  <a:cubicBezTo>
                    <a:pt x="6803" y="1748"/>
                    <a:pt x="6841" y="1786"/>
                    <a:pt x="6841" y="1836"/>
                  </a:cubicBezTo>
                  <a:lnTo>
                    <a:pt x="6702" y="1824"/>
                  </a:lnTo>
                  <a:lnTo>
                    <a:pt x="6702" y="1824"/>
                  </a:lnTo>
                  <a:cubicBezTo>
                    <a:pt x="6728" y="1912"/>
                    <a:pt x="6841" y="1849"/>
                    <a:pt x="6841" y="1899"/>
                  </a:cubicBezTo>
                  <a:cubicBezTo>
                    <a:pt x="6828" y="1902"/>
                    <a:pt x="6815" y="1904"/>
                    <a:pt x="6803" y="1904"/>
                  </a:cubicBezTo>
                  <a:cubicBezTo>
                    <a:pt x="6673" y="1904"/>
                    <a:pt x="6628" y="1735"/>
                    <a:pt x="6741" y="1735"/>
                  </a:cubicBezTo>
                  <a:close/>
                  <a:moveTo>
                    <a:pt x="2540" y="1673"/>
                  </a:moveTo>
                  <a:cubicBezTo>
                    <a:pt x="2603" y="1673"/>
                    <a:pt x="2578" y="1849"/>
                    <a:pt x="2591" y="1899"/>
                  </a:cubicBezTo>
                  <a:lnTo>
                    <a:pt x="2591" y="1912"/>
                  </a:lnTo>
                  <a:cubicBezTo>
                    <a:pt x="2553" y="1912"/>
                    <a:pt x="2540" y="1899"/>
                    <a:pt x="2553" y="1874"/>
                  </a:cubicBezTo>
                  <a:cubicBezTo>
                    <a:pt x="2526" y="1874"/>
                    <a:pt x="2482" y="1892"/>
                    <a:pt x="2447" y="1892"/>
                  </a:cubicBezTo>
                  <a:cubicBezTo>
                    <a:pt x="2415" y="1892"/>
                    <a:pt x="2389" y="1877"/>
                    <a:pt x="2389" y="1824"/>
                  </a:cubicBezTo>
                  <a:cubicBezTo>
                    <a:pt x="2398" y="1772"/>
                    <a:pt x="2442" y="1738"/>
                    <a:pt x="2485" y="1738"/>
                  </a:cubicBezTo>
                  <a:cubicBezTo>
                    <a:pt x="2505" y="1738"/>
                    <a:pt x="2524" y="1745"/>
                    <a:pt x="2540" y="1761"/>
                  </a:cubicBezTo>
                  <a:lnTo>
                    <a:pt x="2540" y="1673"/>
                  </a:lnTo>
                  <a:close/>
                  <a:moveTo>
                    <a:pt x="2704" y="1748"/>
                  </a:moveTo>
                  <a:cubicBezTo>
                    <a:pt x="2708" y="1748"/>
                    <a:pt x="2712" y="1748"/>
                    <a:pt x="2716" y="1748"/>
                  </a:cubicBezTo>
                  <a:cubicBezTo>
                    <a:pt x="2849" y="1760"/>
                    <a:pt x="2854" y="1913"/>
                    <a:pt x="2742" y="1913"/>
                  </a:cubicBezTo>
                  <a:cubicBezTo>
                    <a:pt x="2738" y="1913"/>
                    <a:pt x="2733" y="1912"/>
                    <a:pt x="2729" y="1912"/>
                  </a:cubicBezTo>
                  <a:lnTo>
                    <a:pt x="2716" y="1912"/>
                  </a:lnTo>
                  <a:cubicBezTo>
                    <a:pt x="2607" y="1912"/>
                    <a:pt x="2592" y="1748"/>
                    <a:pt x="2704" y="1748"/>
                  </a:cubicBezTo>
                  <a:close/>
                  <a:moveTo>
                    <a:pt x="2867" y="1686"/>
                  </a:moveTo>
                  <a:lnTo>
                    <a:pt x="2867" y="1698"/>
                  </a:lnTo>
                  <a:cubicBezTo>
                    <a:pt x="2930" y="1698"/>
                    <a:pt x="2905" y="1874"/>
                    <a:pt x="2905" y="1924"/>
                  </a:cubicBezTo>
                  <a:cubicBezTo>
                    <a:pt x="2842" y="1924"/>
                    <a:pt x="2867" y="1749"/>
                    <a:pt x="2867" y="1686"/>
                  </a:cubicBezTo>
                  <a:close/>
                  <a:moveTo>
                    <a:pt x="5182" y="1898"/>
                  </a:moveTo>
                  <a:cubicBezTo>
                    <a:pt x="5185" y="1898"/>
                    <a:pt x="5189" y="1898"/>
                    <a:pt x="5194" y="1899"/>
                  </a:cubicBezTo>
                  <a:cubicBezTo>
                    <a:pt x="5231" y="1899"/>
                    <a:pt x="5206" y="1899"/>
                    <a:pt x="5194" y="1924"/>
                  </a:cubicBezTo>
                  <a:lnTo>
                    <a:pt x="5206" y="1924"/>
                  </a:lnTo>
                  <a:cubicBezTo>
                    <a:pt x="5202" y="1929"/>
                    <a:pt x="5197" y="1930"/>
                    <a:pt x="5193" y="1930"/>
                  </a:cubicBezTo>
                  <a:cubicBezTo>
                    <a:pt x="5173" y="1930"/>
                    <a:pt x="5156" y="1898"/>
                    <a:pt x="5182" y="1898"/>
                  </a:cubicBezTo>
                  <a:close/>
                  <a:moveTo>
                    <a:pt x="3029" y="1773"/>
                  </a:moveTo>
                  <a:cubicBezTo>
                    <a:pt x="3033" y="1773"/>
                    <a:pt x="3038" y="1773"/>
                    <a:pt x="3043" y="1773"/>
                  </a:cubicBezTo>
                  <a:cubicBezTo>
                    <a:pt x="3182" y="1786"/>
                    <a:pt x="3182" y="1937"/>
                    <a:pt x="3056" y="1937"/>
                  </a:cubicBezTo>
                  <a:lnTo>
                    <a:pt x="3043" y="1924"/>
                  </a:lnTo>
                  <a:cubicBezTo>
                    <a:pt x="2934" y="1924"/>
                    <a:pt x="2907" y="1773"/>
                    <a:pt x="3029" y="1773"/>
                  </a:cubicBezTo>
                  <a:close/>
                  <a:moveTo>
                    <a:pt x="9305" y="1761"/>
                  </a:moveTo>
                  <a:lnTo>
                    <a:pt x="9318" y="1773"/>
                  </a:lnTo>
                  <a:cubicBezTo>
                    <a:pt x="9337" y="1767"/>
                    <a:pt x="9354" y="1763"/>
                    <a:pt x="9367" y="1763"/>
                  </a:cubicBezTo>
                  <a:cubicBezTo>
                    <a:pt x="9454" y="1763"/>
                    <a:pt x="9449" y="1883"/>
                    <a:pt x="9482" y="1937"/>
                  </a:cubicBezTo>
                  <a:cubicBezTo>
                    <a:pt x="9456" y="1937"/>
                    <a:pt x="9331" y="1924"/>
                    <a:pt x="9318" y="1874"/>
                  </a:cubicBezTo>
                  <a:cubicBezTo>
                    <a:pt x="9318" y="1836"/>
                    <a:pt x="9393" y="1836"/>
                    <a:pt x="9431" y="1836"/>
                  </a:cubicBezTo>
                  <a:cubicBezTo>
                    <a:pt x="9406" y="1761"/>
                    <a:pt x="9331" y="1811"/>
                    <a:pt x="9305" y="1761"/>
                  </a:cubicBezTo>
                  <a:close/>
                  <a:moveTo>
                    <a:pt x="3270" y="1786"/>
                  </a:moveTo>
                  <a:lnTo>
                    <a:pt x="3282" y="1799"/>
                  </a:lnTo>
                  <a:cubicBezTo>
                    <a:pt x="3295" y="1799"/>
                    <a:pt x="3295" y="1799"/>
                    <a:pt x="3295" y="1824"/>
                  </a:cubicBezTo>
                  <a:cubicBezTo>
                    <a:pt x="3286" y="1821"/>
                    <a:pt x="3278" y="1820"/>
                    <a:pt x="3272" y="1820"/>
                  </a:cubicBezTo>
                  <a:cubicBezTo>
                    <a:pt x="3211" y="1820"/>
                    <a:pt x="3232" y="1916"/>
                    <a:pt x="3232" y="1950"/>
                  </a:cubicBezTo>
                  <a:cubicBezTo>
                    <a:pt x="3169" y="1950"/>
                    <a:pt x="3194" y="1849"/>
                    <a:pt x="3194" y="1799"/>
                  </a:cubicBezTo>
                  <a:cubicBezTo>
                    <a:pt x="3201" y="1795"/>
                    <a:pt x="3207" y="1794"/>
                    <a:pt x="3211" y="1794"/>
                  </a:cubicBezTo>
                  <a:cubicBezTo>
                    <a:pt x="3224" y="1794"/>
                    <a:pt x="3228" y="1805"/>
                    <a:pt x="3219" y="1824"/>
                  </a:cubicBezTo>
                  <a:cubicBezTo>
                    <a:pt x="3232" y="1824"/>
                    <a:pt x="3244" y="1786"/>
                    <a:pt x="3270" y="1786"/>
                  </a:cubicBezTo>
                  <a:close/>
                  <a:moveTo>
                    <a:pt x="6891" y="1773"/>
                  </a:moveTo>
                  <a:cubicBezTo>
                    <a:pt x="6967" y="1773"/>
                    <a:pt x="6891" y="1912"/>
                    <a:pt x="6979" y="1912"/>
                  </a:cubicBezTo>
                  <a:cubicBezTo>
                    <a:pt x="7067" y="1912"/>
                    <a:pt x="7017" y="1824"/>
                    <a:pt x="7017" y="1786"/>
                  </a:cubicBezTo>
                  <a:lnTo>
                    <a:pt x="7017" y="1786"/>
                  </a:lnTo>
                  <a:cubicBezTo>
                    <a:pt x="7080" y="1799"/>
                    <a:pt x="7055" y="1887"/>
                    <a:pt x="7067" y="1950"/>
                  </a:cubicBezTo>
                  <a:cubicBezTo>
                    <a:pt x="7042" y="1950"/>
                    <a:pt x="7029" y="1937"/>
                    <a:pt x="7029" y="1912"/>
                  </a:cubicBezTo>
                  <a:cubicBezTo>
                    <a:pt x="7011" y="1912"/>
                    <a:pt x="6992" y="1933"/>
                    <a:pt x="6968" y="1933"/>
                  </a:cubicBezTo>
                  <a:cubicBezTo>
                    <a:pt x="6959" y="1933"/>
                    <a:pt x="6951" y="1931"/>
                    <a:pt x="6941" y="1924"/>
                  </a:cubicBezTo>
                  <a:cubicBezTo>
                    <a:pt x="6891" y="1899"/>
                    <a:pt x="6891" y="1811"/>
                    <a:pt x="6891" y="1773"/>
                  </a:cubicBezTo>
                  <a:close/>
                  <a:moveTo>
                    <a:pt x="10433" y="1910"/>
                  </a:moveTo>
                  <a:cubicBezTo>
                    <a:pt x="10457" y="1910"/>
                    <a:pt x="10483" y="1950"/>
                    <a:pt x="10450" y="1950"/>
                  </a:cubicBezTo>
                  <a:cubicBezTo>
                    <a:pt x="10412" y="1937"/>
                    <a:pt x="10412" y="1924"/>
                    <a:pt x="10425" y="1912"/>
                  </a:cubicBezTo>
                  <a:cubicBezTo>
                    <a:pt x="10427" y="1910"/>
                    <a:pt x="10430" y="1910"/>
                    <a:pt x="10433" y="1910"/>
                  </a:cubicBezTo>
                  <a:close/>
                  <a:moveTo>
                    <a:pt x="8337" y="1912"/>
                  </a:moveTo>
                  <a:cubicBezTo>
                    <a:pt x="8388" y="1924"/>
                    <a:pt x="8362" y="1924"/>
                    <a:pt x="8350" y="1937"/>
                  </a:cubicBezTo>
                  <a:lnTo>
                    <a:pt x="8362" y="1950"/>
                  </a:lnTo>
                  <a:cubicBezTo>
                    <a:pt x="8360" y="1951"/>
                    <a:pt x="8357" y="1952"/>
                    <a:pt x="8354" y="1952"/>
                  </a:cubicBezTo>
                  <a:cubicBezTo>
                    <a:pt x="8330" y="1952"/>
                    <a:pt x="8304" y="1912"/>
                    <a:pt x="8337" y="1912"/>
                  </a:cubicBezTo>
                  <a:close/>
                  <a:moveTo>
                    <a:pt x="7155" y="1799"/>
                  </a:moveTo>
                  <a:lnTo>
                    <a:pt x="7168" y="1962"/>
                  </a:lnTo>
                  <a:cubicBezTo>
                    <a:pt x="7092" y="1950"/>
                    <a:pt x="7105" y="1849"/>
                    <a:pt x="7105" y="1799"/>
                  </a:cubicBezTo>
                  <a:close/>
                  <a:moveTo>
                    <a:pt x="3401" y="1804"/>
                  </a:moveTo>
                  <a:cubicBezTo>
                    <a:pt x="3445" y="1804"/>
                    <a:pt x="3488" y="1834"/>
                    <a:pt x="3496" y="1887"/>
                  </a:cubicBezTo>
                  <a:cubicBezTo>
                    <a:pt x="3496" y="1895"/>
                    <a:pt x="3482" y="1898"/>
                    <a:pt x="3463" y="1898"/>
                  </a:cubicBezTo>
                  <a:cubicBezTo>
                    <a:pt x="3425" y="1898"/>
                    <a:pt x="3366" y="1887"/>
                    <a:pt x="3358" y="1887"/>
                  </a:cubicBezTo>
                  <a:lnTo>
                    <a:pt x="3358" y="1887"/>
                  </a:lnTo>
                  <a:cubicBezTo>
                    <a:pt x="3352" y="1926"/>
                    <a:pt x="3371" y="1933"/>
                    <a:pt x="3395" y="1933"/>
                  </a:cubicBezTo>
                  <a:cubicBezTo>
                    <a:pt x="3408" y="1933"/>
                    <a:pt x="3423" y="1930"/>
                    <a:pt x="3437" y="1930"/>
                  </a:cubicBezTo>
                  <a:cubicBezTo>
                    <a:pt x="3453" y="1930"/>
                    <a:pt x="3467" y="1934"/>
                    <a:pt x="3471" y="1950"/>
                  </a:cubicBezTo>
                  <a:lnTo>
                    <a:pt x="3483" y="1962"/>
                  </a:lnTo>
                  <a:cubicBezTo>
                    <a:pt x="3468" y="1967"/>
                    <a:pt x="3451" y="1970"/>
                    <a:pt x="3434" y="1970"/>
                  </a:cubicBezTo>
                  <a:cubicBezTo>
                    <a:pt x="3364" y="1970"/>
                    <a:pt x="3290" y="1929"/>
                    <a:pt x="3320" y="1849"/>
                  </a:cubicBezTo>
                  <a:cubicBezTo>
                    <a:pt x="3340" y="1818"/>
                    <a:pt x="3371" y="1804"/>
                    <a:pt x="3401" y="1804"/>
                  </a:cubicBezTo>
                  <a:close/>
                  <a:moveTo>
                    <a:pt x="9620" y="1748"/>
                  </a:moveTo>
                  <a:lnTo>
                    <a:pt x="9620" y="1748"/>
                  </a:lnTo>
                  <a:cubicBezTo>
                    <a:pt x="9695" y="1761"/>
                    <a:pt x="9670" y="1924"/>
                    <a:pt x="9683" y="1975"/>
                  </a:cubicBezTo>
                  <a:cubicBezTo>
                    <a:pt x="9658" y="1975"/>
                    <a:pt x="9645" y="1975"/>
                    <a:pt x="9645" y="1950"/>
                  </a:cubicBezTo>
                  <a:cubicBezTo>
                    <a:pt x="9635" y="1950"/>
                    <a:pt x="9625" y="1966"/>
                    <a:pt x="9602" y="1966"/>
                  </a:cubicBezTo>
                  <a:cubicBezTo>
                    <a:pt x="9596" y="1966"/>
                    <a:pt x="9590" y="1965"/>
                    <a:pt x="9582" y="1962"/>
                  </a:cubicBezTo>
                  <a:cubicBezTo>
                    <a:pt x="9519" y="1950"/>
                    <a:pt x="9456" y="1862"/>
                    <a:pt x="9507" y="1811"/>
                  </a:cubicBezTo>
                  <a:lnTo>
                    <a:pt x="9507" y="1811"/>
                  </a:lnTo>
                  <a:lnTo>
                    <a:pt x="9519" y="1824"/>
                  </a:lnTo>
                  <a:cubicBezTo>
                    <a:pt x="9534" y="1809"/>
                    <a:pt x="9546" y="1804"/>
                    <a:pt x="9557" y="1804"/>
                  </a:cubicBezTo>
                  <a:cubicBezTo>
                    <a:pt x="9585" y="1804"/>
                    <a:pt x="9605" y="1836"/>
                    <a:pt x="9632" y="1836"/>
                  </a:cubicBezTo>
                  <a:lnTo>
                    <a:pt x="9620" y="1748"/>
                  </a:lnTo>
                  <a:close/>
                  <a:moveTo>
                    <a:pt x="7253" y="1821"/>
                  </a:moveTo>
                  <a:cubicBezTo>
                    <a:pt x="7281" y="1821"/>
                    <a:pt x="7312" y="1836"/>
                    <a:pt x="7306" y="1849"/>
                  </a:cubicBezTo>
                  <a:lnTo>
                    <a:pt x="7268" y="1836"/>
                  </a:lnTo>
                  <a:cubicBezTo>
                    <a:pt x="7262" y="1836"/>
                    <a:pt x="7256" y="1835"/>
                    <a:pt x="7251" y="1835"/>
                  </a:cubicBezTo>
                  <a:cubicBezTo>
                    <a:pt x="7186" y="1835"/>
                    <a:pt x="7306" y="1912"/>
                    <a:pt x="7306" y="1912"/>
                  </a:cubicBezTo>
                  <a:lnTo>
                    <a:pt x="7319" y="1924"/>
                  </a:lnTo>
                  <a:cubicBezTo>
                    <a:pt x="7330" y="1964"/>
                    <a:pt x="7308" y="1978"/>
                    <a:pt x="7282" y="1978"/>
                  </a:cubicBezTo>
                  <a:cubicBezTo>
                    <a:pt x="7250" y="1978"/>
                    <a:pt x="7211" y="1958"/>
                    <a:pt x="7218" y="1937"/>
                  </a:cubicBezTo>
                  <a:lnTo>
                    <a:pt x="7218" y="1937"/>
                  </a:lnTo>
                  <a:cubicBezTo>
                    <a:pt x="7226" y="1945"/>
                    <a:pt x="7252" y="1957"/>
                    <a:pt x="7271" y="1957"/>
                  </a:cubicBezTo>
                  <a:cubicBezTo>
                    <a:pt x="7284" y="1957"/>
                    <a:pt x="7294" y="1952"/>
                    <a:pt x="7294" y="1937"/>
                  </a:cubicBezTo>
                  <a:cubicBezTo>
                    <a:pt x="7306" y="1899"/>
                    <a:pt x="7231" y="1899"/>
                    <a:pt x="7218" y="1887"/>
                  </a:cubicBezTo>
                  <a:cubicBezTo>
                    <a:pt x="7199" y="1836"/>
                    <a:pt x="7224" y="1821"/>
                    <a:pt x="7253" y="1821"/>
                  </a:cubicBezTo>
                  <a:close/>
                  <a:moveTo>
                    <a:pt x="9720" y="1824"/>
                  </a:moveTo>
                  <a:lnTo>
                    <a:pt x="9720" y="1824"/>
                  </a:lnTo>
                  <a:cubicBezTo>
                    <a:pt x="9783" y="1836"/>
                    <a:pt x="9771" y="1924"/>
                    <a:pt x="9771" y="1987"/>
                  </a:cubicBezTo>
                  <a:lnTo>
                    <a:pt x="9733" y="1987"/>
                  </a:lnTo>
                  <a:lnTo>
                    <a:pt x="9720" y="1824"/>
                  </a:lnTo>
                  <a:close/>
                  <a:moveTo>
                    <a:pt x="3639" y="1819"/>
                  </a:moveTo>
                  <a:cubicBezTo>
                    <a:pt x="3653" y="1819"/>
                    <a:pt x="3659" y="1831"/>
                    <a:pt x="3659" y="1849"/>
                  </a:cubicBezTo>
                  <a:cubicBezTo>
                    <a:pt x="3659" y="1849"/>
                    <a:pt x="3722" y="1836"/>
                    <a:pt x="3735" y="1836"/>
                  </a:cubicBezTo>
                  <a:cubicBezTo>
                    <a:pt x="3747" y="1836"/>
                    <a:pt x="3773" y="1849"/>
                    <a:pt x="3785" y="1849"/>
                  </a:cubicBezTo>
                  <a:cubicBezTo>
                    <a:pt x="3808" y="1849"/>
                    <a:pt x="3826" y="1835"/>
                    <a:pt x="3848" y="1835"/>
                  </a:cubicBezTo>
                  <a:cubicBezTo>
                    <a:pt x="3862" y="1835"/>
                    <a:pt x="3878" y="1841"/>
                    <a:pt x="3898" y="1862"/>
                  </a:cubicBezTo>
                  <a:cubicBezTo>
                    <a:pt x="3936" y="1912"/>
                    <a:pt x="3911" y="1962"/>
                    <a:pt x="3911" y="2000"/>
                  </a:cubicBezTo>
                  <a:cubicBezTo>
                    <a:pt x="3835" y="2000"/>
                    <a:pt x="3911" y="1862"/>
                    <a:pt x="3823" y="1862"/>
                  </a:cubicBezTo>
                  <a:cubicBezTo>
                    <a:pt x="3818" y="1861"/>
                    <a:pt x="3814" y="1860"/>
                    <a:pt x="3811" y="1860"/>
                  </a:cubicBezTo>
                  <a:cubicBezTo>
                    <a:pt x="3751" y="1860"/>
                    <a:pt x="3772" y="1949"/>
                    <a:pt x="3773" y="1986"/>
                  </a:cubicBezTo>
                  <a:lnTo>
                    <a:pt x="3773" y="1986"/>
                  </a:lnTo>
                  <a:cubicBezTo>
                    <a:pt x="3719" y="1970"/>
                    <a:pt x="3780" y="1849"/>
                    <a:pt x="3710" y="1849"/>
                  </a:cubicBezTo>
                  <a:cubicBezTo>
                    <a:pt x="3622" y="1849"/>
                    <a:pt x="3659" y="1950"/>
                    <a:pt x="3659" y="1987"/>
                  </a:cubicBezTo>
                  <a:cubicBezTo>
                    <a:pt x="3597" y="1987"/>
                    <a:pt x="3622" y="1874"/>
                    <a:pt x="3622" y="1824"/>
                  </a:cubicBezTo>
                  <a:cubicBezTo>
                    <a:pt x="3628" y="1820"/>
                    <a:pt x="3634" y="1819"/>
                    <a:pt x="3639" y="1819"/>
                  </a:cubicBezTo>
                  <a:close/>
                  <a:moveTo>
                    <a:pt x="7356" y="1824"/>
                  </a:moveTo>
                  <a:cubicBezTo>
                    <a:pt x="7394" y="1824"/>
                    <a:pt x="7382" y="1862"/>
                    <a:pt x="7394" y="1862"/>
                  </a:cubicBezTo>
                  <a:cubicBezTo>
                    <a:pt x="7402" y="1845"/>
                    <a:pt x="7411" y="1839"/>
                    <a:pt x="7420" y="1839"/>
                  </a:cubicBezTo>
                  <a:cubicBezTo>
                    <a:pt x="7434" y="1839"/>
                    <a:pt x="7449" y="1853"/>
                    <a:pt x="7468" y="1859"/>
                  </a:cubicBezTo>
                  <a:lnTo>
                    <a:pt x="7468" y="1859"/>
                  </a:lnTo>
                  <a:cubicBezTo>
                    <a:pt x="7484" y="1861"/>
                    <a:pt x="7516" y="1865"/>
                    <a:pt x="7526" y="1865"/>
                  </a:cubicBezTo>
                  <a:cubicBezTo>
                    <a:pt x="7531" y="1865"/>
                    <a:pt x="7530" y="1864"/>
                    <a:pt x="7520" y="1862"/>
                  </a:cubicBezTo>
                  <a:lnTo>
                    <a:pt x="7520" y="1862"/>
                  </a:lnTo>
                  <a:cubicBezTo>
                    <a:pt x="7538" y="1866"/>
                    <a:pt x="7553" y="1870"/>
                    <a:pt x="7566" y="1875"/>
                  </a:cubicBezTo>
                  <a:lnTo>
                    <a:pt x="7566" y="1875"/>
                  </a:lnTo>
                  <a:cubicBezTo>
                    <a:pt x="7563" y="1874"/>
                    <a:pt x="7561" y="1874"/>
                    <a:pt x="7558" y="1874"/>
                  </a:cubicBezTo>
                  <a:cubicBezTo>
                    <a:pt x="7470" y="1874"/>
                    <a:pt x="7520" y="1962"/>
                    <a:pt x="7520" y="2000"/>
                  </a:cubicBezTo>
                  <a:cubicBezTo>
                    <a:pt x="7444" y="1987"/>
                    <a:pt x="7520" y="1862"/>
                    <a:pt x="7444" y="1862"/>
                  </a:cubicBezTo>
                  <a:cubicBezTo>
                    <a:pt x="7439" y="1861"/>
                    <a:pt x="7435" y="1860"/>
                    <a:pt x="7430" y="1860"/>
                  </a:cubicBezTo>
                  <a:cubicBezTo>
                    <a:pt x="7362" y="1860"/>
                    <a:pt x="7407" y="1952"/>
                    <a:pt x="7407" y="1987"/>
                  </a:cubicBezTo>
                  <a:cubicBezTo>
                    <a:pt x="7344" y="1975"/>
                    <a:pt x="7369" y="1887"/>
                    <a:pt x="7356" y="1824"/>
                  </a:cubicBezTo>
                  <a:close/>
                  <a:moveTo>
                    <a:pt x="4009" y="1833"/>
                  </a:moveTo>
                  <a:cubicBezTo>
                    <a:pt x="4084" y="1833"/>
                    <a:pt x="4079" y="1938"/>
                    <a:pt x="4100" y="2000"/>
                  </a:cubicBezTo>
                  <a:lnTo>
                    <a:pt x="4100" y="2012"/>
                  </a:lnTo>
                  <a:cubicBezTo>
                    <a:pt x="4062" y="2012"/>
                    <a:pt x="4011" y="2000"/>
                    <a:pt x="4062" y="1987"/>
                  </a:cubicBezTo>
                  <a:cubicBezTo>
                    <a:pt x="4032" y="1987"/>
                    <a:pt x="4009" y="2003"/>
                    <a:pt x="3983" y="2003"/>
                  </a:cubicBezTo>
                  <a:cubicBezTo>
                    <a:pt x="3976" y="2003"/>
                    <a:pt x="3969" y="2002"/>
                    <a:pt x="3961" y="2000"/>
                  </a:cubicBezTo>
                  <a:cubicBezTo>
                    <a:pt x="3885" y="1945"/>
                    <a:pt x="3970" y="1909"/>
                    <a:pt x="4027" y="1909"/>
                  </a:cubicBezTo>
                  <a:cubicBezTo>
                    <a:pt x="4035" y="1909"/>
                    <a:pt x="4043" y="1910"/>
                    <a:pt x="4049" y="1912"/>
                  </a:cubicBezTo>
                  <a:cubicBezTo>
                    <a:pt x="4049" y="1878"/>
                    <a:pt x="4021" y="1867"/>
                    <a:pt x="3991" y="1867"/>
                  </a:cubicBezTo>
                  <a:cubicBezTo>
                    <a:pt x="3977" y="1867"/>
                    <a:pt x="3961" y="1870"/>
                    <a:pt x="3949" y="1874"/>
                  </a:cubicBezTo>
                  <a:lnTo>
                    <a:pt x="3949" y="1849"/>
                  </a:lnTo>
                  <a:cubicBezTo>
                    <a:pt x="3973" y="1838"/>
                    <a:pt x="3993" y="1833"/>
                    <a:pt x="4009" y="1833"/>
                  </a:cubicBezTo>
                  <a:close/>
                  <a:moveTo>
                    <a:pt x="5697" y="2012"/>
                  </a:moveTo>
                  <a:lnTo>
                    <a:pt x="5705" y="2021"/>
                  </a:lnTo>
                  <a:lnTo>
                    <a:pt x="5705" y="2021"/>
                  </a:lnTo>
                  <a:cubicBezTo>
                    <a:pt x="5702" y="2019"/>
                    <a:pt x="5699" y="2016"/>
                    <a:pt x="5697" y="2012"/>
                  </a:cubicBezTo>
                  <a:close/>
                  <a:moveTo>
                    <a:pt x="7589" y="1884"/>
                  </a:moveTo>
                  <a:cubicBezTo>
                    <a:pt x="7628" y="1905"/>
                    <a:pt x="7637" y="1937"/>
                    <a:pt x="7646" y="2025"/>
                  </a:cubicBezTo>
                  <a:cubicBezTo>
                    <a:pt x="7583" y="2015"/>
                    <a:pt x="7625" y="1917"/>
                    <a:pt x="7589" y="1884"/>
                  </a:cubicBezTo>
                  <a:close/>
                  <a:moveTo>
                    <a:pt x="8819" y="1998"/>
                  </a:moveTo>
                  <a:cubicBezTo>
                    <a:pt x="8821" y="1998"/>
                    <a:pt x="8824" y="1999"/>
                    <a:pt x="8828" y="2000"/>
                  </a:cubicBezTo>
                  <a:cubicBezTo>
                    <a:pt x="8865" y="2000"/>
                    <a:pt x="8840" y="2000"/>
                    <a:pt x="8840" y="2025"/>
                  </a:cubicBezTo>
                  <a:cubicBezTo>
                    <a:pt x="8836" y="2029"/>
                    <a:pt x="8832" y="2031"/>
                    <a:pt x="8828" y="2031"/>
                  </a:cubicBezTo>
                  <a:cubicBezTo>
                    <a:pt x="8810" y="2031"/>
                    <a:pt x="8799" y="1998"/>
                    <a:pt x="8819" y="1998"/>
                  </a:cubicBezTo>
                  <a:close/>
                  <a:moveTo>
                    <a:pt x="4369" y="1869"/>
                  </a:moveTo>
                  <a:cubicBezTo>
                    <a:pt x="4382" y="1869"/>
                    <a:pt x="4389" y="1881"/>
                    <a:pt x="4389" y="1899"/>
                  </a:cubicBezTo>
                  <a:cubicBezTo>
                    <a:pt x="4401" y="1899"/>
                    <a:pt x="4426" y="1874"/>
                    <a:pt x="4452" y="1874"/>
                  </a:cubicBezTo>
                  <a:cubicBezTo>
                    <a:pt x="4540" y="1874"/>
                    <a:pt x="4527" y="1975"/>
                    <a:pt x="4527" y="2038"/>
                  </a:cubicBezTo>
                  <a:cubicBezTo>
                    <a:pt x="4464" y="2038"/>
                    <a:pt x="4540" y="1899"/>
                    <a:pt x="4452" y="1899"/>
                  </a:cubicBezTo>
                  <a:lnTo>
                    <a:pt x="4439" y="1899"/>
                  </a:lnTo>
                  <a:cubicBezTo>
                    <a:pt x="4364" y="1899"/>
                    <a:pt x="4401" y="1987"/>
                    <a:pt x="4401" y="2025"/>
                  </a:cubicBezTo>
                  <a:cubicBezTo>
                    <a:pt x="4326" y="2025"/>
                    <a:pt x="4364" y="1924"/>
                    <a:pt x="4351" y="1874"/>
                  </a:cubicBezTo>
                  <a:cubicBezTo>
                    <a:pt x="4358" y="1871"/>
                    <a:pt x="4364" y="1869"/>
                    <a:pt x="4369" y="1869"/>
                  </a:cubicBezTo>
                  <a:close/>
                  <a:moveTo>
                    <a:pt x="7759" y="1874"/>
                  </a:moveTo>
                  <a:lnTo>
                    <a:pt x="7759" y="1887"/>
                  </a:lnTo>
                  <a:cubicBezTo>
                    <a:pt x="7864" y="1887"/>
                    <a:pt x="7904" y="2040"/>
                    <a:pt x="7797" y="2040"/>
                  </a:cubicBezTo>
                  <a:cubicBezTo>
                    <a:pt x="7789" y="2040"/>
                    <a:pt x="7781" y="2039"/>
                    <a:pt x="7771" y="2038"/>
                  </a:cubicBezTo>
                  <a:cubicBezTo>
                    <a:pt x="7671" y="2025"/>
                    <a:pt x="7620" y="1874"/>
                    <a:pt x="7759" y="1874"/>
                  </a:cubicBezTo>
                  <a:close/>
                  <a:moveTo>
                    <a:pt x="10035" y="1887"/>
                  </a:moveTo>
                  <a:lnTo>
                    <a:pt x="10035" y="1887"/>
                  </a:lnTo>
                  <a:cubicBezTo>
                    <a:pt x="10085" y="1899"/>
                    <a:pt x="10073" y="1987"/>
                    <a:pt x="10085" y="2050"/>
                  </a:cubicBezTo>
                  <a:lnTo>
                    <a:pt x="10047" y="2050"/>
                  </a:lnTo>
                  <a:lnTo>
                    <a:pt x="10035" y="1887"/>
                  </a:lnTo>
                  <a:close/>
                  <a:moveTo>
                    <a:pt x="4728" y="2050"/>
                  </a:moveTo>
                  <a:cubicBezTo>
                    <a:pt x="4720" y="2050"/>
                    <a:pt x="4714" y="2051"/>
                    <a:pt x="4711" y="2052"/>
                  </a:cubicBezTo>
                  <a:lnTo>
                    <a:pt x="4711" y="2052"/>
                  </a:lnTo>
                  <a:cubicBezTo>
                    <a:pt x="4716" y="2051"/>
                    <a:pt x="4722" y="2050"/>
                    <a:pt x="4728" y="2050"/>
                  </a:cubicBezTo>
                  <a:close/>
                  <a:moveTo>
                    <a:pt x="10160" y="1918"/>
                  </a:moveTo>
                  <a:cubicBezTo>
                    <a:pt x="10183" y="1918"/>
                    <a:pt x="10203" y="1926"/>
                    <a:pt x="10200" y="1944"/>
                  </a:cubicBezTo>
                  <a:lnTo>
                    <a:pt x="10200" y="1944"/>
                  </a:lnTo>
                  <a:cubicBezTo>
                    <a:pt x="10190" y="1939"/>
                    <a:pt x="10176" y="1933"/>
                    <a:pt x="10164" y="1933"/>
                  </a:cubicBezTo>
                  <a:cubicBezTo>
                    <a:pt x="10155" y="1933"/>
                    <a:pt x="10148" y="1937"/>
                    <a:pt x="10148" y="1950"/>
                  </a:cubicBezTo>
                  <a:cubicBezTo>
                    <a:pt x="10148" y="1987"/>
                    <a:pt x="10211" y="1987"/>
                    <a:pt x="10223" y="2012"/>
                  </a:cubicBezTo>
                  <a:cubicBezTo>
                    <a:pt x="10241" y="2058"/>
                    <a:pt x="10219" y="2073"/>
                    <a:pt x="10191" y="2073"/>
                  </a:cubicBezTo>
                  <a:cubicBezTo>
                    <a:pt x="10158" y="2073"/>
                    <a:pt x="10116" y="2051"/>
                    <a:pt x="10123" y="2038"/>
                  </a:cubicBezTo>
                  <a:lnTo>
                    <a:pt x="10123" y="2038"/>
                  </a:lnTo>
                  <a:cubicBezTo>
                    <a:pt x="10141" y="2049"/>
                    <a:pt x="10159" y="2053"/>
                    <a:pt x="10172" y="2053"/>
                  </a:cubicBezTo>
                  <a:cubicBezTo>
                    <a:pt x="10204" y="2053"/>
                    <a:pt x="10214" y="2027"/>
                    <a:pt x="10161" y="2000"/>
                  </a:cubicBezTo>
                  <a:cubicBezTo>
                    <a:pt x="10054" y="1951"/>
                    <a:pt x="10113" y="1918"/>
                    <a:pt x="10160" y="1918"/>
                  </a:cubicBezTo>
                  <a:close/>
                  <a:moveTo>
                    <a:pt x="4662" y="1896"/>
                  </a:moveTo>
                  <a:cubicBezTo>
                    <a:pt x="4738" y="1896"/>
                    <a:pt x="4735" y="2003"/>
                    <a:pt x="4766" y="2075"/>
                  </a:cubicBezTo>
                  <a:cubicBezTo>
                    <a:pt x="4735" y="2075"/>
                    <a:pt x="4694" y="2058"/>
                    <a:pt x="4711" y="2052"/>
                  </a:cubicBezTo>
                  <a:lnTo>
                    <a:pt x="4711" y="2052"/>
                  </a:lnTo>
                  <a:cubicBezTo>
                    <a:pt x="4692" y="2056"/>
                    <a:pt x="4679" y="2066"/>
                    <a:pt x="4660" y="2066"/>
                  </a:cubicBezTo>
                  <a:cubicBezTo>
                    <a:pt x="4654" y="2066"/>
                    <a:pt x="4648" y="2065"/>
                    <a:pt x="4640" y="2063"/>
                  </a:cubicBezTo>
                  <a:cubicBezTo>
                    <a:pt x="4540" y="2000"/>
                    <a:pt x="4653" y="1962"/>
                    <a:pt x="4716" y="1962"/>
                  </a:cubicBezTo>
                  <a:cubicBezTo>
                    <a:pt x="4699" y="1929"/>
                    <a:pt x="4671" y="1917"/>
                    <a:pt x="4643" y="1917"/>
                  </a:cubicBezTo>
                  <a:cubicBezTo>
                    <a:pt x="4631" y="1917"/>
                    <a:pt x="4619" y="1919"/>
                    <a:pt x="4608" y="1923"/>
                  </a:cubicBezTo>
                  <a:lnTo>
                    <a:pt x="4608" y="1923"/>
                  </a:lnTo>
                  <a:lnTo>
                    <a:pt x="4602" y="1912"/>
                  </a:lnTo>
                  <a:cubicBezTo>
                    <a:pt x="4627" y="1901"/>
                    <a:pt x="4646" y="1896"/>
                    <a:pt x="4662" y="1896"/>
                  </a:cubicBezTo>
                  <a:close/>
                  <a:moveTo>
                    <a:pt x="9831" y="1853"/>
                  </a:moveTo>
                  <a:cubicBezTo>
                    <a:pt x="9834" y="1853"/>
                    <a:pt x="9834" y="1859"/>
                    <a:pt x="9834" y="1874"/>
                  </a:cubicBezTo>
                  <a:lnTo>
                    <a:pt x="9846" y="1887"/>
                  </a:lnTo>
                  <a:cubicBezTo>
                    <a:pt x="9866" y="1887"/>
                    <a:pt x="9894" y="1881"/>
                    <a:pt x="9921" y="1881"/>
                  </a:cubicBezTo>
                  <a:cubicBezTo>
                    <a:pt x="9961" y="1881"/>
                    <a:pt x="9997" y="1894"/>
                    <a:pt x="9997" y="1962"/>
                  </a:cubicBezTo>
                  <a:cubicBezTo>
                    <a:pt x="10002" y="2009"/>
                    <a:pt x="9988" y="2024"/>
                    <a:pt x="9967" y="2024"/>
                  </a:cubicBezTo>
                  <a:cubicBezTo>
                    <a:pt x="9937" y="2024"/>
                    <a:pt x="9893" y="1995"/>
                    <a:pt x="9871" y="1987"/>
                  </a:cubicBezTo>
                  <a:lnTo>
                    <a:pt x="9871" y="2075"/>
                  </a:lnTo>
                  <a:lnTo>
                    <a:pt x="9846" y="2075"/>
                  </a:lnTo>
                  <a:cubicBezTo>
                    <a:pt x="9846" y="2000"/>
                    <a:pt x="9834" y="1924"/>
                    <a:pt x="9821" y="1862"/>
                  </a:cubicBezTo>
                  <a:cubicBezTo>
                    <a:pt x="9826" y="1856"/>
                    <a:pt x="9829" y="1853"/>
                    <a:pt x="9831" y="1853"/>
                  </a:cubicBezTo>
                  <a:close/>
                  <a:moveTo>
                    <a:pt x="4269" y="1854"/>
                  </a:moveTo>
                  <a:cubicBezTo>
                    <a:pt x="4278" y="1854"/>
                    <a:pt x="4292" y="1895"/>
                    <a:pt x="4301" y="1912"/>
                  </a:cubicBezTo>
                  <a:cubicBezTo>
                    <a:pt x="4313" y="1950"/>
                    <a:pt x="4326" y="2000"/>
                    <a:pt x="4326" y="2050"/>
                  </a:cubicBezTo>
                  <a:lnTo>
                    <a:pt x="4301" y="2038"/>
                  </a:lnTo>
                  <a:cubicBezTo>
                    <a:pt x="4287" y="2064"/>
                    <a:pt x="4243" y="2080"/>
                    <a:pt x="4205" y="2080"/>
                  </a:cubicBezTo>
                  <a:cubicBezTo>
                    <a:pt x="4172" y="2080"/>
                    <a:pt x="4144" y="2067"/>
                    <a:pt x="4150" y="2038"/>
                  </a:cubicBezTo>
                  <a:lnTo>
                    <a:pt x="4150" y="2038"/>
                  </a:lnTo>
                  <a:cubicBezTo>
                    <a:pt x="4172" y="2051"/>
                    <a:pt x="4195" y="2058"/>
                    <a:pt x="4215" y="2058"/>
                  </a:cubicBezTo>
                  <a:cubicBezTo>
                    <a:pt x="4250" y="2058"/>
                    <a:pt x="4276" y="2036"/>
                    <a:pt x="4276" y="1987"/>
                  </a:cubicBezTo>
                  <a:cubicBezTo>
                    <a:pt x="4252" y="1987"/>
                    <a:pt x="4217" y="1998"/>
                    <a:pt x="4186" y="1998"/>
                  </a:cubicBezTo>
                  <a:cubicBezTo>
                    <a:pt x="4150" y="1998"/>
                    <a:pt x="4119" y="1984"/>
                    <a:pt x="4112" y="1924"/>
                  </a:cubicBezTo>
                  <a:cubicBezTo>
                    <a:pt x="4106" y="1877"/>
                    <a:pt x="4128" y="1863"/>
                    <a:pt x="4159" y="1863"/>
                  </a:cubicBezTo>
                  <a:cubicBezTo>
                    <a:pt x="4193" y="1863"/>
                    <a:pt x="4236" y="1880"/>
                    <a:pt x="4263" y="1887"/>
                  </a:cubicBezTo>
                  <a:cubicBezTo>
                    <a:pt x="4263" y="1863"/>
                    <a:pt x="4266" y="1854"/>
                    <a:pt x="4269" y="1854"/>
                  </a:cubicBezTo>
                  <a:close/>
                  <a:moveTo>
                    <a:pt x="4934" y="1913"/>
                  </a:moveTo>
                  <a:cubicBezTo>
                    <a:pt x="5014" y="1913"/>
                    <a:pt x="5007" y="2013"/>
                    <a:pt x="5017" y="2087"/>
                  </a:cubicBezTo>
                  <a:lnTo>
                    <a:pt x="5017" y="2087"/>
                  </a:lnTo>
                  <a:cubicBezTo>
                    <a:pt x="4975" y="2085"/>
                    <a:pt x="4867" y="2071"/>
                    <a:pt x="4867" y="2038"/>
                  </a:cubicBezTo>
                  <a:cubicBezTo>
                    <a:pt x="4867" y="1987"/>
                    <a:pt x="4955" y="1987"/>
                    <a:pt x="4980" y="1987"/>
                  </a:cubicBezTo>
                  <a:cubicBezTo>
                    <a:pt x="4980" y="1924"/>
                    <a:pt x="4892" y="1975"/>
                    <a:pt x="4879" y="1924"/>
                  </a:cubicBezTo>
                  <a:cubicBezTo>
                    <a:pt x="4901" y="1916"/>
                    <a:pt x="4919" y="1913"/>
                    <a:pt x="4934" y="1913"/>
                  </a:cubicBezTo>
                  <a:close/>
                  <a:moveTo>
                    <a:pt x="8010" y="1862"/>
                  </a:moveTo>
                  <a:cubicBezTo>
                    <a:pt x="8086" y="1862"/>
                    <a:pt x="8061" y="2025"/>
                    <a:pt x="8073" y="2088"/>
                  </a:cubicBezTo>
                  <a:cubicBezTo>
                    <a:pt x="8048" y="2088"/>
                    <a:pt x="8035" y="2088"/>
                    <a:pt x="8048" y="2050"/>
                  </a:cubicBezTo>
                  <a:lnTo>
                    <a:pt x="8048" y="2050"/>
                  </a:lnTo>
                  <a:cubicBezTo>
                    <a:pt x="8024" y="2050"/>
                    <a:pt x="7990" y="2061"/>
                    <a:pt x="7958" y="2061"/>
                  </a:cubicBezTo>
                  <a:cubicBezTo>
                    <a:pt x="7923" y="2061"/>
                    <a:pt x="7891" y="2047"/>
                    <a:pt x="7885" y="1987"/>
                  </a:cubicBezTo>
                  <a:cubicBezTo>
                    <a:pt x="7879" y="1936"/>
                    <a:pt x="7896" y="1921"/>
                    <a:pt x="7922" y="1921"/>
                  </a:cubicBezTo>
                  <a:cubicBezTo>
                    <a:pt x="7953" y="1921"/>
                    <a:pt x="7995" y="1943"/>
                    <a:pt x="8023" y="1950"/>
                  </a:cubicBezTo>
                  <a:lnTo>
                    <a:pt x="8010" y="1862"/>
                  </a:lnTo>
                  <a:close/>
                  <a:moveTo>
                    <a:pt x="5055" y="1862"/>
                  </a:moveTo>
                  <a:lnTo>
                    <a:pt x="5068" y="1874"/>
                  </a:lnTo>
                  <a:lnTo>
                    <a:pt x="5105" y="1874"/>
                  </a:lnTo>
                  <a:lnTo>
                    <a:pt x="5131" y="2100"/>
                  </a:lnTo>
                  <a:cubicBezTo>
                    <a:pt x="5043" y="2088"/>
                    <a:pt x="5068" y="1924"/>
                    <a:pt x="5055" y="1862"/>
                  </a:cubicBezTo>
                  <a:close/>
                  <a:moveTo>
                    <a:pt x="10343" y="1946"/>
                  </a:moveTo>
                  <a:cubicBezTo>
                    <a:pt x="10374" y="1946"/>
                    <a:pt x="10399" y="1956"/>
                    <a:pt x="10387" y="1975"/>
                  </a:cubicBezTo>
                  <a:cubicBezTo>
                    <a:pt x="10371" y="1967"/>
                    <a:pt x="10355" y="1963"/>
                    <a:pt x="10341" y="1963"/>
                  </a:cubicBezTo>
                  <a:cubicBezTo>
                    <a:pt x="10311" y="1963"/>
                    <a:pt x="10290" y="1982"/>
                    <a:pt x="10299" y="2025"/>
                  </a:cubicBezTo>
                  <a:cubicBezTo>
                    <a:pt x="10311" y="2088"/>
                    <a:pt x="10399" y="2050"/>
                    <a:pt x="10412" y="2100"/>
                  </a:cubicBezTo>
                  <a:lnTo>
                    <a:pt x="10362" y="2100"/>
                  </a:lnTo>
                  <a:cubicBezTo>
                    <a:pt x="10311" y="2088"/>
                    <a:pt x="10223" y="2038"/>
                    <a:pt x="10261" y="1975"/>
                  </a:cubicBezTo>
                  <a:cubicBezTo>
                    <a:pt x="10274" y="1956"/>
                    <a:pt x="10311" y="1946"/>
                    <a:pt x="10343" y="1946"/>
                  </a:cubicBezTo>
                  <a:close/>
                  <a:moveTo>
                    <a:pt x="5176" y="1961"/>
                  </a:moveTo>
                  <a:cubicBezTo>
                    <a:pt x="5217" y="1961"/>
                    <a:pt x="5206" y="2054"/>
                    <a:pt x="5206" y="2113"/>
                  </a:cubicBezTo>
                  <a:lnTo>
                    <a:pt x="5181" y="2113"/>
                  </a:lnTo>
                  <a:lnTo>
                    <a:pt x="5168" y="1962"/>
                  </a:lnTo>
                  <a:cubicBezTo>
                    <a:pt x="5171" y="1961"/>
                    <a:pt x="5174" y="1961"/>
                    <a:pt x="5176" y="1961"/>
                  </a:cubicBezTo>
                  <a:close/>
                  <a:moveTo>
                    <a:pt x="8337" y="1975"/>
                  </a:moveTo>
                  <a:lnTo>
                    <a:pt x="8337" y="1975"/>
                  </a:lnTo>
                  <a:cubicBezTo>
                    <a:pt x="8400" y="1987"/>
                    <a:pt x="8388" y="2075"/>
                    <a:pt x="8388" y="2126"/>
                  </a:cubicBezTo>
                  <a:lnTo>
                    <a:pt x="8350" y="2126"/>
                  </a:lnTo>
                  <a:lnTo>
                    <a:pt x="8337" y="1975"/>
                  </a:lnTo>
                  <a:close/>
                  <a:moveTo>
                    <a:pt x="10437" y="1962"/>
                  </a:moveTo>
                  <a:cubicBezTo>
                    <a:pt x="10500" y="1975"/>
                    <a:pt x="10475" y="2063"/>
                    <a:pt x="10488" y="2126"/>
                  </a:cubicBezTo>
                  <a:lnTo>
                    <a:pt x="10450" y="2126"/>
                  </a:lnTo>
                  <a:lnTo>
                    <a:pt x="10437" y="1962"/>
                  </a:lnTo>
                  <a:close/>
                  <a:moveTo>
                    <a:pt x="11301" y="2086"/>
                  </a:moveTo>
                  <a:cubicBezTo>
                    <a:pt x="11325" y="2086"/>
                    <a:pt x="11350" y="2126"/>
                    <a:pt x="11305" y="2126"/>
                  </a:cubicBezTo>
                  <a:cubicBezTo>
                    <a:pt x="11267" y="2113"/>
                    <a:pt x="11280" y="2100"/>
                    <a:pt x="11292" y="2088"/>
                  </a:cubicBezTo>
                  <a:cubicBezTo>
                    <a:pt x="11295" y="2086"/>
                    <a:pt x="11298" y="2086"/>
                    <a:pt x="11301" y="2086"/>
                  </a:cubicBezTo>
                  <a:close/>
                  <a:moveTo>
                    <a:pt x="8199" y="1912"/>
                  </a:moveTo>
                  <a:lnTo>
                    <a:pt x="8211" y="1924"/>
                  </a:lnTo>
                  <a:cubicBezTo>
                    <a:pt x="8222" y="1919"/>
                    <a:pt x="8230" y="1916"/>
                    <a:pt x="8236" y="1916"/>
                  </a:cubicBezTo>
                  <a:cubicBezTo>
                    <a:pt x="8245" y="1916"/>
                    <a:pt x="8249" y="1922"/>
                    <a:pt x="8249" y="1937"/>
                  </a:cubicBezTo>
                  <a:cubicBezTo>
                    <a:pt x="8261" y="1937"/>
                    <a:pt x="8345" y="1989"/>
                    <a:pt x="8275" y="1989"/>
                  </a:cubicBezTo>
                  <a:cubicBezTo>
                    <a:pt x="8268" y="1989"/>
                    <a:pt x="8259" y="1988"/>
                    <a:pt x="8249" y="1987"/>
                  </a:cubicBezTo>
                  <a:lnTo>
                    <a:pt x="8249" y="1987"/>
                  </a:lnTo>
                  <a:cubicBezTo>
                    <a:pt x="8249" y="2012"/>
                    <a:pt x="8262" y="2050"/>
                    <a:pt x="8262" y="2088"/>
                  </a:cubicBezTo>
                  <a:cubicBezTo>
                    <a:pt x="8262" y="2107"/>
                    <a:pt x="8271" y="2107"/>
                    <a:pt x="8282" y="2107"/>
                  </a:cubicBezTo>
                  <a:cubicBezTo>
                    <a:pt x="8293" y="2107"/>
                    <a:pt x="8306" y="2107"/>
                    <a:pt x="8312" y="2126"/>
                  </a:cubicBezTo>
                  <a:cubicBezTo>
                    <a:pt x="8303" y="2127"/>
                    <a:pt x="8295" y="2128"/>
                    <a:pt x="8288" y="2128"/>
                  </a:cubicBezTo>
                  <a:cubicBezTo>
                    <a:pt x="8196" y="2128"/>
                    <a:pt x="8256" y="1986"/>
                    <a:pt x="8186" y="1975"/>
                  </a:cubicBezTo>
                  <a:lnTo>
                    <a:pt x="8186" y="1950"/>
                  </a:lnTo>
                  <a:cubicBezTo>
                    <a:pt x="8193" y="1953"/>
                    <a:pt x="8197" y="1954"/>
                    <a:pt x="8201" y="1954"/>
                  </a:cubicBezTo>
                  <a:cubicBezTo>
                    <a:pt x="8211" y="1954"/>
                    <a:pt x="8208" y="1940"/>
                    <a:pt x="8199" y="1912"/>
                  </a:cubicBezTo>
                  <a:close/>
                  <a:moveTo>
                    <a:pt x="3094" y="2100"/>
                  </a:moveTo>
                  <a:cubicBezTo>
                    <a:pt x="3169" y="2111"/>
                    <a:pt x="3124" y="2141"/>
                    <a:pt x="3110" y="2141"/>
                  </a:cubicBezTo>
                  <a:cubicBezTo>
                    <a:pt x="3108" y="2141"/>
                    <a:pt x="3106" y="2140"/>
                    <a:pt x="3106" y="2138"/>
                  </a:cubicBezTo>
                  <a:lnTo>
                    <a:pt x="3094" y="2126"/>
                  </a:lnTo>
                  <a:cubicBezTo>
                    <a:pt x="3094" y="2126"/>
                    <a:pt x="3056" y="2100"/>
                    <a:pt x="3094" y="2100"/>
                  </a:cubicBezTo>
                  <a:close/>
                  <a:moveTo>
                    <a:pt x="2797" y="2106"/>
                  </a:moveTo>
                  <a:cubicBezTo>
                    <a:pt x="2818" y="2106"/>
                    <a:pt x="2799" y="2120"/>
                    <a:pt x="2787" y="2120"/>
                  </a:cubicBezTo>
                  <a:cubicBezTo>
                    <a:pt x="2783" y="2120"/>
                    <a:pt x="2779" y="2118"/>
                    <a:pt x="2779" y="2113"/>
                  </a:cubicBezTo>
                  <a:lnTo>
                    <a:pt x="2754" y="2151"/>
                  </a:lnTo>
                  <a:cubicBezTo>
                    <a:pt x="2754" y="2151"/>
                    <a:pt x="2729" y="2113"/>
                    <a:pt x="2754" y="2113"/>
                  </a:cubicBezTo>
                  <a:cubicBezTo>
                    <a:pt x="2775" y="2108"/>
                    <a:pt x="2789" y="2106"/>
                    <a:pt x="2797" y="2106"/>
                  </a:cubicBezTo>
                  <a:close/>
                  <a:moveTo>
                    <a:pt x="8400" y="1975"/>
                  </a:moveTo>
                  <a:cubicBezTo>
                    <a:pt x="8438" y="1975"/>
                    <a:pt x="8438" y="1975"/>
                    <a:pt x="8438" y="2000"/>
                  </a:cubicBezTo>
                  <a:cubicBezTo>
                    <a:pt x="8450" y="2000"/>
                    <a:pt x="8476" y="1987"/>
                    <a:pt x="8501" y="1987"/>
                  </a:cubicBezTo>
                  <a:cubicBezTo>
                    <a:pt x="8576" y="2000"/>
                    <a:pt x="8576" y="2088"/>
                    <a:pt x="8576" y="2151"/>
                  </a:cubicBezTo>
                  <a:cubicBezTo>
                    <a:pt x="8513" y="2151"/>
                    <a:pt x="8589" y="2012"/>
                    <a:pt x="8501" y="2012"/>
                  </a:cubicBezTo>
                  <a:lnTo>
                    <a:pt x="8488" y="2000"/>
                  </a:lnTo>
                  <a:cubicBezTo>
                    <a:pt x="8425" y="2000"/>
                    <a:pt x="8450" y="2088"/>
                    <a:pt x="8450" y="2138"/>
                  </a:cubicBezTo>
                  <a:cubicBezTo>
                    <a:pt x="8388" y="2126"/>
                    <a:pt x="8413" y="2025"/>
                    <a:pt x="8400" y="1975"/>
                  </a:cubicBezTo>
                  <a:close/>
                  <a:moveTo>
                    <a:pt x="5483" y="1987"/>
                  </a:moveTo>
                  <a:cubicBezTo>
                    <a:pt x="5558" y="1987"/>
                    <a:pt x="5470" y="2113"/>
                    <a:pt x="5571" y="2126"/>
                  </a:cubicBezTo>
                  <a:cubicBezTo>
                    <a:pt x="5646" y="2126"/>
                    <a:pt x="5608" y="2038"/>
                    <a:pt x="5608" y="2000"/>
                  </a:cubicBezTo>
                  <a:cubicBezTo>
                    <a:pt x="5671" y="2000"/>
                    <a:pt x="5646" y="2100"/>
                    <a:pt x="5659" y="2151"/>
                  </a:cubicBezTo>
                  <a:cubicBezTo>
                    <a:pt x="5652" y="2154"/>
                    <a:pt x="5646" y="2156"/>
                    <a:pt x="5641" y="2156"/>
                  </a:cubicBezTo>
                  <a:cubicBezTo>
                    <a:pt x="5628" y="2156"/>
                    <a:pt x="5621" y="2144"/>
                    <a:pt x="5621" y="2126"/>
                  </a:cubicBezTo>
                  <a:cubicBezTo>
                    <a:pt x="5602" y="2126"/>
                    <a:pt x="5583" y="2147"/>
                    <a:pt x="5559" y="2147"/>
                  </a:cubicBezTo>
                  <a:cubicBezTo>
                    <a:pt x="5551" y="2147"/>
                    <a:pt x="5542" y="2144"/>
                    <a:pt x="5533" y="2138"/>
                  </a:cubicBezTo>
                  <a:cubicBezTo>
                    <a:pt x="5483" y="2113"/>
                    <a:pt x="5483" y="2025"/>
                    <a:pt x="5483" y="1987"/>
                  </a:cubicBezTo>
                  <a:close/>
                  <a:moveTo>
                    <a:pt x="5770" y="2009"/>
                  </a:moveTo>
                  <a:cubicBezTo>
                    <a:pt x="5848" y="2009"/>
                    <a:pt x="5852" y="2114"/>
                    <a:pt x="5873" y="2176"/>
                  </a:cubicBezTo>
                  <a:cubicBezTo>
                    <a:pt x="5847" y="2176"/>
                    <a:pt x="5709" y="2163"/>
                    <a:pt x="5709" y="2126"/>
                  </a:cubicBezTo>
                  <a:cubicBezTo>
                    <a:pt x="5709" y="2075"/>
                    <a:pt x="5797" y="2075"/>
                    <a:pt x="5822" y="2075"/>
                  </a:cubicBezTo>
                  <a:cubicBezTo>
                    <a:pt x="5801" y="2011"/>
                    <a:pt x="5743" y="2038"/>
                    <a:pt x="5711" y="2024"/>
                  </a:cubicBezTo>
                  <a:lnTo>
                    <a:pt x="5711" y="2024"/>
                  </a:lnTo>
                  <a:cubicBezTo>
                    <a:pt x="5735" y="2014"/>
                    <a:pt x="5754" y="2009"/>
                    <a:pt x="5770" y="2009"/>
                  </a:cubicBezTo>
                  <a:close/>
                  <a:moveTo>
                    <a:pt x="10538" y="1985"/>
                  </a:moveTo>
                  <a:cubicBezTo>
                    <a:pt x="10546" y="1985"/>
                    <a:pt x="10550" y="1993"/>
                    <a:pt x="10550" y="2000"/>
                  </a:cubicBezTo>
                  <a:lnTo>
                    <a:pt x="10550" y="2025"/>
                  </a:lnTo>
                  <a:cubicBezTo>
                    <a:pt x="10567" y="2025"/>
                    <a:pt x="10584" y="2014"/>
                    <a:pt x="10604" y="2014"/>
                  </a:cubicBezTo>
                  <a:cubicBezTo>
                    <a:pt x="10615" y="2014"/>
                    <a:pt x="10626" y="2017"/>
                    <a:pt x="10638" y="2025"/>
                  </a:cubicBezTo>
                  <a:cubicBezTo>
                    <a:pt x="10676" y="2050"/>
                    <a:pt x="10689" y="2126"/>
                    <a:pt x="10689" y="2176"/>
                  </a:cubicBezTo>
                  <a:cubicBezTo>
                    <a:pt x="10626" y="2163"/>
                    <a:pt x="10676" y="2038"/>
                    <a:pt x="10601" y="2025"/>
                  </a:cubicBezTo>
                  <a:cubicBezTo>
                    <a:pt x="10513" y="2025"/>
                    <a:pt x="10563" y="2113"/>
                    <a:pt x="10563" y="2151"/>
                  </a:cubicBezTo>
                  <a:lnTo>
                    <a:pt x="10538" y="2151"/>
                  </a:lnTo>
                  <a:cubicBezTo>
                    <a:pt x="10538" y="2100"/>
                    <a:pt x="10525" y="2050"/>
                    <a:pt x="10513" y="2000"/>
                  </a:cubicBezTo>
                  <a:cubicBezTo>
                    <a:pt x="10523" y="1989"/>
                    <a:pt x="10532" y="1985"/>
                    <a:pt x="10538" y="1985"/>
                  </a:cubicBezTo>
                  <a:close/>
                  <a:moveTo>
                    <a:pt x="5388" y="1960"/>
                  </a:moveTo>
                  <a:cubicBezTo>
                    <a:pt x="5397" y="1960"/>
                    <a:pt x="5411" y="1995"/>
                    <a:pt x="5420" y="2012"/>
                  </a:cubicBezTo>
                  <a:cubicBezTo>
                    <a:pt x="5420" y="2075"/>
                    <a:pt x="5432" y="2138"/>
                    <a:pt x="5432" y="2188"/>
                  </a:cubicBezTo>
                  <a:cubicBezTo>
                    <a:pt x="5382" y="2188"/>
                    <a:pt x="5395" y="2151"/>
                    <a:pt x="5395" y="2100"/>
                  </a:cubicBezTo>
                  <a:lnTo>
                    <a:pt x="5382" y="2100"/>
                  </a:lnTo>
                  <a:cubicBezTo>
                    <a:pt x="5353" y="2100"/>
                    <a:pt x="5329" y="2117"/>
                    <a:pt x="5304" y="2117"/>
                  </a:cubicBezTo>
                  <a:cubicBezTo>
                    <a:pt x="5285" y="2117"/>
                    <a:pt x="5265" y="2108"/>
                    <a:pt x="5244" y="2075"/>
                  </a:cubicBezTo>
                  <a:cubicBezTo>
                    <a:pt x="5209" y="2029"/>
                    <a:pt x="5249" y="1961"/>
                    <a:pt x="5305" y="1961"/>
                  </a:cubicBezTo>
                  <a:cubicBezTo>
                    <a:pt x="5310" y="1961"/>
                    <a:pt x="5315" y="1961"/>
                    <a:pt x="5319" y="1962"/>
                  </a:cubicBezTo>
                  <a:cubicBezTo>
                    <a:pt x="5344" y="1962"/>
                    <a:pt x="5357" y="1987"/>
                    <a:pt x="5382" y="1987"/>
                  </a:cubicBezTo>
                  <a:cubicBezTo>
                    <a:pt x="5382" y="1968"/>
                    <a:pt x="5385" y="1960"/>
                    <a:pt x="5388" y="1960"/>
                  </a:cubicBezTo>
                  <a:close/>
                  <a:moveTo>
                    <a:pt x="8815" y="2050"/>
                  </a:moveTo>
                  <a:cubicBezTo>
                    <a:pt x="8878" y="2063"/>
                    <a:pt x="8865" y="2151"/>
                    <a:pt x="8865" y="2201"/>
                  </a:cubicBezTo>
                  <a:lnTo>
                    <a:pt x="8828" y="2201"/>
                  </a:lnTo>
                  <a:lnTo>
                    <a:pt x="8815" y="2050"/>
                  </a:lnTo>
                  <a:close/>
                  <a:moveTo>
                    <a:pt x="8706" y="2025"/>
                  </a:moveTo>
                  <a:cubicBezTo>
                    <a:pt x="8739" y="2025"/>
                    <a:pt x="8771" y="2040"/>
                    <a:pt x="8765" y="2063"/>
                  </a:cubicBezTo>
                  <a:lnTo>
                    <a:pt x="8777" y="2075"/>
                  </a:lnTo>
                  <a:cubicBezTo>
                    <a:pt x="8761" y="2063"/>
                    <a:pt x="8744" y="2058"/>
                    <a:pt x="8728" y="2058"/>
                  </a:cubicBezTo>
                  <a:cubicBezTo>
                    <a:pt x="8694" y="2058"/>
                    <a:pt x="8668" y="2083"/>
                    <a:pt x="8677" y="2126"/>
                  </a:cubicBezTo>
                  <a:cubicBezTo>
                    <a:pt x="8689" y="2188"/>
                    <a:pt x="8777" y="2151"/>
                    <a:pt x="8790" y="2201"/>
                  </a:cubicBezTo>
                  <a:cubicBezTo>
                    <a:pt x="8782" y="2203"/>
                    <a:pt x="8774" y="2203"/>
                    <a:pt x="8765" y="2203"/>
                  </a:cubicBezTo>
                  <a:cubicBezTo>
                    <a:pt x="8709" y="2203"/>
                    <a:pt x="8650" y="2166"/>
                    <a:pt x="8639" y="2100"/>
                  </a:cubicBezTo>
                  <a:cubicBezTo>
                    <a:pt x="8625" y="2046"/>
                    <a:pt x="8667" y="2025"/>
                    <a:pt x="8706" y="2025"/>
                  </a:cubicBezTo>
                  <a:close/>
                  <a:moveTo>
                    <a:pt x="5915" y="2033"/>
                  </a:moveTo>
                  <a:cubicBezTo>
                    <a:pt x="5928" y="2033"/>
                    <a:pt x="5932" y="2044"/>
                    <a:pt x="5923" y="2063"/>
                  </a:cubicBezTo>
                  <a:cubicBezTo>
                    <a:pt x="5948" y="2063"/>
                    <a:pt x="5961" y="2038"/>
                    <a:pt x="5986" y="2038"/>
                  </a:cubicBezTo>
                  <a:cubicBezTo>
                    <a:pt x="6023" y="2038"/>
                    <a:pt x="6023" y="2063"/>
                    <a:pt x="6049" y="2075"/>
                  </a:cubicBezTo>
                  <a:cubicBezTo>
                    <a:pt x="6059" y="2075"/>
                    <a:pt x="6079" y="2048"/>
                    <a:pt x="6101" y="2048"/>
                  </a:cubicBezTo>
                  <a:cubicBezTo>
                    <a:pt x="6104" y="2048"/>
                    <a:pt x="6108" y="2048"/>
                    <a:pt x="6111" y="2050"/>
                  </a:cubicBezTo>
                  <a:cubicBezTo>
                    <a:pt x="6187" y="2075"/>
                    <a:pt x="6174" y="2138"/>
                    <a:pt x="6187" y="2214"/>
                  </a:cubicBezTo>
                  <a:cubicBezTo>
                    <a:pt x="6111" y="2201"/>
                    <a:pt x="6187" y="2075"/>
                    <a:pt x="6099" y="2075"/>
                  </a:cubicBezTo>
                  <a:cubicBezTo>
                    <a:pt x="6011" y="2075"/>
                    <a:pt x="6061" y="2163"/>
                    <a:pt x="6061" y="2201"/>
                  </a:cubicBezTo>
                  <a:cubicBezTo>
                    <a:pt x="5986" y="2188"/>
                    <a:pt x="6061" y="2063"/>
                    <a:pt x="5973" y="2063"/>
                  </a:cubicBezTo>
                  <a:cubicBezTo>
                    <a:pt x="5969" y="2062"/>
                    <a:pt x="5965" y="2062"/>
                    <a:pt x="5961" y="2062"/>
                  </a:cubicBezTo>
                  <a:cubicBezTo>
                    <a:pt x="5902" y="2062"/>
                    <a:pt x="5935" y="2153"/>
                    <a:pt x="5935" y="2188"/>
                  </a:cubicBezTo>
                  <a:cubicBezTo>
                    <a:pt x="5873" y="2188"/>
                    <a:pt x="5898" y="2088"/>
                    <a:pt x="5898" y="2038"/>
                  </a:cubicBezTo>
                  <a:cubicBezTo>
                    <a:pt x="5904" y="2034"/>
                    <a:pt x="5910" y="2033"/>
                    <a:pt x="5915" y="2033"/>
                  </a:cubicBezTo>
                  <a:close/>
                  <a:moveTo>
                    <a:pt x="4239" y="2187"/>
                  </a:moveTo>
                  <a:cubicBezTo>
                    <a:pt x="4242" y="2187"/>
                    <a:pt x="4246" y="2187"/>
                    <a:pt x="4250" y="2188"/>
                  </a:cubicBezTo>
                  <a:cubicBezTo>
                    <a:pt x="4288" y="2188"/>
                    <a:pt x="4288" y="2214"/>
                    <a:pt x="4276" y="2226"/>
                  </a:cubicBezTo>
                  <a:lnTo>
                    <a:pt x="4263" y="2214"/>
                  </a:lnTo>
                  <a:cubicBezTo>
                    <a:pt x="4259" y="2218"/>
                    <a:pt x="4254" y="2220"/>
                    <a:pt x="4250" y="2220"/>
                  </a:cubicBezTo>
                  <a:cubicBezTo>
                    <a:pt x="4230" y="2220"/>
                    <a:pt x="4213" y="2187"/>
                    <a:pt x="4239" y="2187"/>
                  </a:cubicBezTo>
                  <a:close/>
                  <a:moveTo>
                    <a:pt x="6369" y="2081"/>
                  </a:moveTo>
                  <a:cubicBezTo>
                    <a:pt x="6419" y="2081"/>
                    <a:pt x="6476" y="2118"/>
                    <a:pt x="6476" y="2176"/>
                  </a:cubicBezTo>
                  <a:lnTo>
                    <a:pt x="6464" y="2163"/>
                  </a:lnTo>
                  <a:lnTo>
                    <a:pt x="6325" y="2151"/>
                  </a:lnTo>
                  <a:lnTo>
                    <a:pt x="6325" y="2151"/>
                  </a:lnTo>
                  <a:cubicBezTo>
                    <a:pt x="6338" y="2239"/>
                    <a:pt x="6438" y="2188"/>
                    <a:pt x="6464" y="2239"/>
                  </a:cubicBezTo>
                  <a:cubicBezTo>
                    <a:pt x="6453" y="2241"/>
                    <a:pt x="6442" y="2242"/>
                    <a:pt x="6431" y="2242"/>
                  </a:cubicBezTo>
                  <a:cubicBezTo>
                    <a:pt x="6371" y="2242"/>
                    <a:pt x="6300" y="2214"/>
                    <a:pt x="6300" y="2151"/>
                  </a:cubicBezTo>
                  <a:cubicBezTo>
                    <a:pt x="6300" y="2102"/>
                    <a:pt x="6332" y="2081"/>
                    <a:pt x="6369" y="2081"/>
                  </a:cubicBezTo>
                  <a:close/>
                  <a:moveTo>
                    <a:pt x="6577" y="2099"/>
                  </a:moveTo>
                  <a:cubicBezTo>
                    <a:pt x="6589" y="2099"/>
                    <a:pt x="6598" y="2107"/>
                    <a:pt x="6601" y="2125"/>
                  </a:cubicBezTo>
                  <a:lnTo>
                    <a:pt x="6601" y="2125"/>
                  </a:lnTo>
                  <a:cubicBezTo>
                    <a:pt x="6594" y="2123"/>
                    <a:pt x="6588" y="2122"/>
                    <a:pt x="6582" y="2122"/>
                  </a:cubicBezTo>
                  <a:cubicBezTo>
                    <a:pt x="6531" y="2122"/>
                    <a:pt x="6552" y="2217"/>
                    <a:pt x="6552" y="2251"/>
                  </a:cubicBezTo>
                  <a:cubicBezTo>
                    <a:pt x="6489" y="2251"/>
                    <a:pt x="6514" y="2151"/>
                    <a:pt x="6514" y="2100"/>
                  </a:cubicBezTo>
                  <a:cubicBezTo>
                    <a:pt x="6552" y="2100"/>
                    <a:pt x="6526" y="2126"/>
                    <a:pt x="6539" y="2126"/>
                  </a:cubicBezTo>
                  <a:cubicBezTo>
                    <a:pt x="6551" y="2108"/>
                    <a:pt x="6565" y="2099"/>
                    <a:pt x="6577" y="2099"/>
                  </a:cubicBezTo>
                  <a:close/>
                  <a:moveTo>
                    <a:pt x="9029" y="2012"/>
                  </a:moveTo>
                  <a:lnTo>
                    <a:pt x="9029" y="2012"/>
                  </a:lnTo>
                  <a:cubicBezTo>
                    <a:pt x="9092" y="2025"/>
                    <a:pt x="9067" y="2188"/>
                    <a:pt x="9079" y="2251"/>
                  </a:cubicBezTo>
                  <a:cubicBezTo>
                    <a:pt x="9054" y="2251"/>
                    <a:pt x="9041" y="2239"/>
                    <a:pt x="9054" y="2214"/>
                  </a:cubicBezTo>
                  <a:lnTo>
                    <a:pt x="9054" y="2214"/>
                  </a:lnTo>
                  <a:cubicBezTo>
                    <a:pt x="9041" y="2214"/>
                    <a:pt x="9004" y="2239"/>
                    <a:pt x="8991" y="2239"/>
                  </a:cubicBezTo>
                  <a:cubicBezTo>
                    <a:pt x="8916" y="2214"/>
                    <a:pt x="8853" y="2126"/>
                    <a:pt x="8916" y="2088"/>
                  </a:cubicBezTo>
                  <a:cubicBezTo>
                    <a:pt x="8932" y="2078"/>
                    <a:pt x="8945" y="2074"/>
                    <a:pt x="8957" y="2074"/>
                  </a:cubicBezTo>
                  <a:cubicBezTo>
                    <a:pt x="8988" y="2074"/>
                    <a:pt x="9004" y="2104"/>
                    <a:pt x="9041" y="2113"/>
                  </a:cubicBezTo>
                  <a:lnTo>
                    <a:pt x="9029" y="2012"/>
                  </a:lnTo>
                  <a:close/>
                  <a:moveTo>
                    <a:pt x="11077" y="2090"/>
                  </a:moveTo>
                  <a:cubicBezTo>
                    <a:pt x="11129" y="2090"/>
                    <a:pt x="11179" y="2150"/>
                    <a:pt x="11179" y="2201"/>
                  </a:cubicBezTo>
                  <a:lnTo>
                    <a:pt x="11053" y="2176"/>
                  </a:lnTo>
                  <a:lnTo>
                    <a:pt x="11053" y="2176"/>
                  </a:lnTo>
                  <a:cubicBezTo>
                    <a:pt x="11053" y="2251"/>
                    <a:pt x="11154" y="2214"/>
                    <a:pt x="11179" y="2264"/>
                  </a:cubicBezTo>
                  <a:lnTo>
                    <a:pt x="11116" y="2264"/>
                  </a:lnTo>
                  <a:cubicBezTo>
                    <a:pt x="11053" y="2239"/>
                    <a:pt x="10965" y="2151"/>
                    <a:pt x="11041" y="2100"/>
                  </a:cubicBezTo>
                  <a:cubicBezTo>
                    <a:pt x="11052" y="2093"/>
                    <a:pt x="11065" y="2090"/>
                    <a:pt x="11077" y="2090"/>
                  </a:cubicBezTo>
                  <a:close/>
                  <a:moveTo>
                    <a:pt x="10739" y="2038"/>
                  </a:moveTo>
                  <a:lnTo>
                    <a:pt x="10739" y="2050"/>
                  </a:lnTo>
                  <a:cubicBezTo>
                    <a:pt x="10754" y="2041"/>
                    <a:pt x="10765" y="2038"/>
                    <a:pt x="10775" y="2038"/>
                  </a:cubicBezTo>
                  <a:cubicBezTo>
                    <a:pt x="10809" y="2038"/>
                    <a:pt x="10823" y="2075"/>
                    <a:pt x="10852" y="2075"/>
                  </a:cubicBezTo>
                  <a:cubicBezTo>
                    <a:pt x="10852" y="2057"/>
                    <a:pt x="10854" y="2051"/>
                    <a:pt x="10858" y="2051"/>
                  </a:cubicBezTo>
                  <a:cubicBezTo>
                    <a:pt x="10866" y="2051"/>
                    <a:pt x="10881" y="2091"/>
                    <a:pt x="10890" y="2100"/>
                  </a:cubicBezTo>
                  <a:cubicBezTo>
                    <a:pt x="10902" y="2151"/>
                    <a:pt x="10902" y="2188"/>
                    <a:pt x="10902" y="2239"/>
                  </a:cubicBezTo>
                  <a:cubicBezTo>
                    <a:pt x="10886" y="2255"/>
                    <a:pt x="10853" y="2265"/>
                    <a:pt x="10823" y="2265"/>
                  </a:cubicBezTo>
                  <a:cubicBezTo>
                    <a:pt x="10784" y="2265"/>
                    <a:pt x="10750" y="2249"/>
                    <a:pt x="10764" y="2214"/>
                  </a:cubicBezTo>
                  <a:lnTo>
                    <a:pt x="10764" y="2214"/>
                  </a:lnTo>
                  <a:cubicBezTo>
                    <a:pt x="10785" y="2229"/>
                    <a:pt x="10808" y="2238"/>
                    <a:pt x="10827" y="2238"/>
                  </a:cubicBezTo>
                  <a:cubicBezTo>
                    <a:pt x="10854" y="2238"/>
                    <a:pt x="10872" y="2220"/>
                    <a:pt x="10865" y="2176"/>
                  </a:cubicBezTo>
                  <a:lnTo>
                    <a:pt x="10865" y="2176"/>
                  </a:lnTo>
                  <a:cubicBezTo>
                    <a:pt x="10852" y="2176"/>
                    <a:pt x="10840" y="2201"/>
                    <a:pt x="10814" y="2201"/>
                  </a:cubicBezTo>
                  <a:cubicBezTo>
                    <a:pt x="10752" y="2176"/>
                    <a:pt x="10689" y="2088"/>
                    <a:pt x="10739" y="2038"/>
                  </a:cubicBezTo>
                  <a:close/>
                  <a:moveTo>
                    <a:pt x="9117" y="2100"/>
                  </a:moveTo>
                  <a:cubicBezTo>
                    <a:pt x="9180" y="2100"/>
                    <a:pt x="9155" y="2138"/>
                    <a:pt x="9167" y="2188"/>
                  </a:cubicBezTo>
                  <a:cubicBezTo>
                    <a:pt x="9167" y="2222"/>
                    <a:pt x="9184" y="2244"/>
                    <a:pt x="9206" y="2244"/>
                  </a:cubicBezTo>
                  <a:cubicBezTo>
                    <a:pt x="9217" y="2244"/>
                    <a:pt x="9230" y="2239"/>
                    <a:pt x="9243" y="2226"/>
                  </a:cubicBezTo>
                  <a:cubicBezTo>
                    <a:pt x="9280" y="2201"/>
                    <a:pt x="9243" y="2138"/>
                    <a:pt x="9230" y="2113"/>
                  </a:cubicBezTo>
                  <a:lnTo>
                    <a:pt x="9230" y="2113"/>
                  </a:lnTo>
                  <a:lnTo>
                    <a:pt x="9243" y="2126"/>
                  </a:lnTo>
                  <a:cubicBezTo>
                    <a:pt x="9305" y="2138"/>
                    <a:pt x="9280" y="2226"/>
                    <a:pt x="9293" y="2276"/>
                  </a:cubicBezTo>
                  <a:cubicBezTo>
                    <a:pt x="9268" y="2276"/>
                    <a:pt x="9255" y="2276"/>
                    <a:pt x="9268" y="2251"/>
                  </a:cubicBezTo>
                  <a:cubicBezTo>
                    <a:pt x="9243" y="2251"/>
                    <a:pt x="9229" y="2263"/>
                    <a:pt x="9207" y="2263"/>
                  </a:cubicBezTo>
                  <a:cubicBezTo>
                    <a:pt x="9196" y="2263"/>
                    <a:pt x="9184" y="2260"/>
                    <a:pt x="9167" y="2251"/>
                  </a:cubicBezTo>
                  <a:cubicBezTo>
                    <a:pt x="9129" y="2226"/>
                    <a:pt x="9129" y="2138"/>
                    <a:pt x="9117" y="2100"/>
                  </a:cubicBezTo>
                  <a:close/>
                  <a:moveTo>
                    <a:pt x="6704" y="2115"/>
                  </a:moveTo>
                  <a:cubicBezTo>
                    <a:pt x="6788" y="2115"/>
                    <a:pt x="6782" y="2225"/>
                    <a:pt x="6803" y="2289"/>
                  </a:cubicBezTo>
                  <a:cubicBezTo>
                    <a:pt x="6778" y="2289"/>
                    <a:pt x="6652" y="2276"/>
                    <a:pt x="6652" y="2226"/>
                  </a:cubicBezTo>
                  <a:cubicBezTo>
                    <a:pt x="6652" y="2198"/>
                    <a:pt x="6695" y="2184"/>
                    <a:pt x="6732" y="2184"/>
                  </a:cubicBezTo>
                  <a:cubicBezTo>
                    <a:pt x="6744" y="2184"/>
                    <a:pt x="6756" y="2185"/>
                    <a:pt x="6765" y="2188"/>
                  </a:cubicBezTo>
                  <a:cubicBezTo>
                    <a:pt x="6740" y="2113"/>
                    <a:pt x="6652" y="2163"/>
                    <a:pt x="6640" y="2126"/>
                  </a:cubicBezTo>
                  <a:lnTo>
                    <a:pt x="6652" y="2126"/>
                  </a:lnTo>
                  <a:cubicBezTo>
                    <a:pt x="6673" y="2118"/>
                    <a:pt x="6690" y="2115"/>
                    <a:pt x="6704" y="2115"/>
                  </a:cubicBezTo>
                  <a:close/>
                  <a:moveTo>
                    <a:pt x="11204" y="2050"/>
                  </a:moveTo>
                  <a:lnTo>
                    <a:pt x="11204" y="2050"/>
                  </a:lnTo>
                  <a:cubicBezTo>
                    <a:pt x="11267" y="2063"/>
                    <a:pt x="11255" y="2214"/>
                    <a:pt x="11255" y="2276"/>
                  </a:cubicBezTo>
                  <a:lnTo>
                    <a:pt x="11255" y="2289"/>
                  </a:lnTo>
                  <a:cubicBezTo>
                    <a:pt x="11192" y="2276"/>
                    <a:pt x="11204" y="2113"/>
                    <a:pt x="11204" y="2050"/>
                  </a:cubicBezTo>
                  <a:close/>
                  <a:moveTo>
                    <a:pt x="11305" y="2138"/>
                  </a:moveTo>
                  <a:lnTo>
                    <a:pt x="11305" y="2138"/>
                  </a:lnTo>
                  <a:cubicBezTo>
                    <a:pt x="11355" y="2151"/>
                    <a:pt x="11343" y="2239"/>
                    <a:pt x="11355" y="2289"/>
                  </a:cubicBezTo>
                  <a:lnTo>
                    <a:pt x="11317" y="2289"/>
                  </a:lnTo>
                  <a:lnTo>
                    <a:pt x="11305" y="2138"/>
                  </a:lnTo>
                  <a:close/>
                  <a:moveTo>
                    <a:pt x="2872" y="2146"/>
                  </a:moveTo>
                  <a:cubicBezTo>
                    <a:pt x="2886" y="2146"/>
                    <a:pt x="2892" y="2157"/>
                    <a:pt x="2892" y="2176"/>
                  </a:cubicBezTo>
                  <a:cubicBezTo>
                    <a:pt x="2895" y="2177"/>
                    <a:pt x="2898" y="2177"/>
                    <a:pt x="2901" y="2178"/>
                  </a:cubicBezTo>
                  <a:lnTo>
                    <a:pt x="2901" y="2178"/>
                  </a:lnTo>
                  <a:cubicBezTo>
                    <a:pt x="2875" y="2207"/>
                    <a:pt x="2905" y="2273"/>
                    <a:pt x="2905" y="2302"/>
                  </a:cubicBezTo>
                  <a:cubicBezTo>
                    <a:pt x="2829" y="2302"/>
                    <a:pt x="2867" y="2201"/>
                    <a:pt x="2855" y="2151"/>
                  </a:cubicBezTo>
                  <a:cubicBezTo>
                    <a:pt x="2861" y="2147"/>
                    <a:pt x="2867" y="2146"/>
                    <a:pt x="2872" y="2146"/>
                  </a:cubicBezTo>
                  <a:close/>
                  <a:moveTo>
                    <a:pt x="6861" y="2085"/>
                  </a:moveTo>
                  <a:cubicBezTo>
                    <a:pt x="6866" y="2085"/>
                    <a:pt x="6872" y="2086"/>
                    <a:pt x="6879" y="2088"/>
                  </a:cubicBezTo>
                  <a:cubicBezTo>
                    <a:pt x="6866" y="2138"/>
                    <a:pt x="6866" y="2151"/>
                    <a:pt x="6916" y="2151"/>
                  </a:cubicBezTo>
                  <a:lnTo>
                    <a:pt x="6929" y="2151"/>
                  </a:lnTo>
                  <a:lnTo>
                    <a:pt x="6929" y="2163"/>
                  </a:lnTo>
                  <a:cubicBezTo>
                    <a:pt x="6917" y="2161"/>
                    <a:pt x="6908" y="2160"/>
                    <a:pt x="6900" y="2160"/>
                  </a:cubicBezTo>
                  <a:cubicBezTo>
                    <a:pt x="6813" y="2160"/>
                    <a:pt x="6930" y="2279"/>
                    <a:pt x="6941" y="2302"/>
                  </a:cubicBezTo>
                  <a:cubicBezTo>
                    <a:pt x="6936" y="2303"/>
                    <a:pt x="6931" y="2303"/>
                    <a:pt x="6926" y="2303"/>
                  </a:cubicBezTo>
                  <a:cubicBezTo>
                    <a:pt x="6866" y="2303"/>
                    <a:pt x="6865" y="2235"/>
                    <a:pt x="6853" y="2188"/>
                  </a:cubicBezTo>
                  <a:cubicBezTo>
                    <a:pt x="6841" y="2138"/>
                    <a:pt x="6791" y="2126"/>
                    <a:pt x="6853" y="2126"/>
                  </a:cubicBezTo>
                  <a:cubicBezTo>
                    <a:pt x="6843" y="2105"/>
                    <a:pt x="6841" y="2085"/>
                    <a:pt x="6861" y="2085"/>
                  </a:cubicBezTo>
                  <a:close/>
                  <a:moveTo>
                    <a:pt x="2444" y="2133"/>
                  </a:moveTo>
                  <a:cubicBezTo>
                    <a:pt x="2457" y="2133"/>
                    <a:pt x="2461" y="2145"/>
                    <a:pt x="2452" y="2163"/>
                  </a:cubicBezTo>
                  <a:cubicBezTo>
                    <a:pt x="2465" y="2163"/>
                    <a:pt x="2515" y="2138"/>
                    <a:pt x="2540" y="2138"/>
                  </a:cubicBezTo>
                  <a:cubicBezTo>
                    <a:pt x="2553" y="2138"/>
                    <a:pt x="2578" y="2163"/>
                    <a:pt x="2591" y="2163"/>
                  </a:cubicBezTo>
                  <a:cubicBezTo>
                    <a:pt x="2613" y="2163"/>
                    <a:pt x="2631" y="2150"/>
                    <a:pt x="2653" y="2150"/>
                  </a:cubicBezTo>
                  <a:cubicBezTo>
                    <a:pt x="2667" y="2150"/>
                    <a:pt x="2684" y="2156"/>
                    <a:pt x="2704" y="2176"/>
                  </a:cubicBezTo>
                  <a:cubicBezTo>
                    <a:pt x="2741" y="2226"/>
                    <a:pt x="2716" y="2276"/>
                    <a:pt x="2716" y="2314"/>
                  </a:cubicBezTo>
                  <a:cubicBezTo>
                    <a:pt x="2628" y="2314"/>
                    <a:pt x="2716" y="2163"/>
                    <a:pt x="2628" y="2163"/>
                  </a:cubicBezTo>
                  <a:cubicBezTo>
                    <a:pt x="2540" y="2163"/>
                    <a:pt x="2591" y="2264"/>
                    <a:pt x="2591" y="2302"/>
                  </a:cubicBezTo>
                  <a:cubicBezTo>
                    <a:pt x="2502" y="2302"/>
                    <a:pt x="2591" y="2214"/>
                    <a:pt x="2540" y="2176"/>
                  </a:cubicBezTo>
                  <a:cubicBezTo>
                    <a:pt x="2530" y="2165"/>
                    <a:pt x="2515" y="2159"/>
                    <a:pt x="2501" y="2159"/>
                  </a:cubicBezTo>
                  <a:cubicBezTo>
                    <a:pt x="2482" y="2159"/>
                    <a:pt x="2465" y="2172"/>
                    <a:pt x="2465" y="2201"/>
                  </a:cubicBezTo>
                  <a:lnTo>
                    <a:pt x="2465" y="2302"/>
                  </a:lnTo>
                  <a:cubicBezTo>
                    <a:pt x="2406" y="2290"/>
                    <a:pt x="2435" y="2200"/>
                    <a:pt x="2429" y="2137"/>
                  </a:cubicBezTo>
                  <a:lnTo>
                    <a:pt x="2429" y="2137"/>
                  </a:lnTo>
                  <a:cubicBezTo>
                    <a:pt x="2435" y="2135"/>
                    <a:pt x="2440" y="2133"/>
                    <a:pt x="2444" y="2133"/>
                  </a:cubicBezTo>
                  <a:close/>
                  <a:moveTo>
                    <a:pt x="2993" y="2151"/>
                  </a:moveTo>
                  <a:cubicBezTo>
                    <a:pt x="3043" y="2176"/>
                    <a:pt x="3031" y="2264"/>
                    <a:pt x="3031" y="2314"/>
                  </a:cubicBezTo>
                  <a:cubicBezTo>
                    <a:pt x="2956" y="2314"/>
                    <a:pt x="3029" y="2178"/>
                    <a:pt x="2945" y="2164"/>
                  </a:cubicBezTo>
                  <a:lnTo>
                    <a:pt x="2945" y="2164"/>
                  </a:lnTo>
                  <a:cubicBezTo>
                    <a:pt x="2953" y="2160"/>
                    <a:pt x="2962" y="2156"/>
                    <a:pt x="2971" y="2156"/>
                  </a:cubicBezTo>
                  <a:cubicBezTo>
                    <a:pt x="2978" y="2156"/>
                    <a:pt x="2985" y="2158"/>
                    <a:pt x="2993" y="2163"/>
                  </a:cubicBezTo>
                  <a:lnTo>
                    <a:pt x="2993" y="2151"/>
                  </a:lnTo>
                  <a:close/>
                  <a:moveTo>
                    <a:pt x="9397" y="2117"/>
                  </a:moveTo>
                  <a:cubicBezTo>
                    <a:pt x="9453" y="2117"/>
                    <a:pt x="9494" y="2294"/>
                    <a:pt x="9494" y="2314"/>
                  </a:cubicBezTo>
                  <a:cubicBezTo>
                    <a:pt x="9431" y="2302"/>
                    <a:pt x="9494" y="2163"/>
                    <a:pt x="9406" y="2163"/>
                  </a:cubicBezTo>
                  <a:lnTo>
                    <a:pt x="9406" y="2151"/>
                  </a:lnTo>
                  <a:cubicBezTo>
                    <a:pt x="9331" y="2151"/>
                    <a:pt x="9368" y="2239"/>
                    <a:pt x="9368" y="2276"/>
                  </a:cubicBezTo>
                  <a:cubicBezTo>
                    <a:pt x="9305" y="2276"/>
                    <a:pt x="9331" y="2176"/>
                    <a:pt x="9318" y="2126"/>
                  </a:cubicBezTo>
                  <a:cubicBezTo>
                    <a:pt x="9356" y="2126"/>
                    <a:pt x="9343" y="2151"/>
                    <a:pt x="9356" y="2151"/>
                  </a:cubicBezTo>
                  <a:cubicBezTo>
                    <a:pt x="9370" y="2127"/>
                    <a:pt x="9384" y="2117"/>
                    <a:pt x="9397" y="2117"/>
                  </a:cubicBezTo>
                  <a:close/>
                  <a:moveTo>
                    <a:pt x="3094" y="2163"/>
                  </a:moveTo>
                  <a:cubicBezTo>
                    <a:pt x="3156" y="2176"/>
                    <a:pt x="3131" y="2276"/>
                    <a:pt x="3131" y="2327"/>
                  </a:cubicBezTo>
                  <a:lnTo>
                    <a:pt x="3094" y="2327"/>
                  </a:lnTo>
                  <a:lnTo>
                    <a:pt x="3094" y="2163"/>
                  </a:lnTo>
                  <a:close/>
                  <a:moveTo>
                    <a:pt x="11394" y="2119"/>
                  </a:moveTo>
                  <a:cubicBezTo>
                    <a:pt x="11403" y="2119"/>
                    <a:pt x="11422" y="2163"/>
                    <a:pt x="11431" y="2163"/>
                  </a:cubicBezTo>
                  <a:cubicBezTo>
                    <a:pt x="11431" y="2163"/>
                    <a:pt x="11503" y="2196"/>
                    <a:pt x="11474" y="2196"/>
                  </a:cubicBezTo>
                  <a:cubicBezTo>
                    <a:pt x="11467" y="2196"/>
                    <a:pt x="11453" y="2193"/>
                    <a:pt x="11431" y="2188"/>
                  </a:cubicBezTo>
                  <a:lnTo>
                    <a:pt x="11431" y="2188"/>
                  </a:lnTo>
                  <a:cubicBezTo>
                    <a:pt x="11431" y="2214"/>
                    <a:pt x="11431" y="2251"/>
                    <a:pt x="11443" y="2289"/>
                  </a:cubicBezTo>
                  <a:cubicBezTo>
                    <a:pt x="11449" y="2308"/>
                    <a:pt x="11459" y="2308"/>
                    <a:pt x="11467" y="2308"/>
                  </a:cubicBezTo>
                  <a:cubicBezTo>
                    <a:pt x="11475" y="2308"/>
                    <a:pt x="11481" y="2308"/>
                    <a:pt x="11481" y="2327"/>
                  </a:cubicBezTo>
                  <a:cubicBezTo>
                    <a:pt x="11476" y="2327"/>
                    <a:pt x="11472" y="2328"/>
                    <a:pt x="11468" y="2328"/>
                  </a:cubicBezTo>
                  <a:cubicBezTo>
                    <a:pt x="11374" y="2328"/>
                    <a:pt x="11440" y="2187"/>
                    <a:pt x="11368" y="2163"/>
                  </a:cubicBezTo>
                  <a:cubicBezTo>
                    <a:pt x="11360" y="2156"/>
                    <a:pt x="11362" y="2149"/>
                    <a:pt x="11369" y="2149"/>
                  </a:cubicBezTo>
                  <a:cubicBezTo>
                    <a:pt x="11374" y="2149"/>
                    <a:pt x="11382" y="2153"/>
                    <a:pt x="11393" y="2163"/>
                  </a:cubicBezTo>
                  <a:cubicBezTo>
                    <a:pt x="11389" y="2130"/>
                    <a:pt x="11390" y="2119"/>
                    <a:pt x="11394" y="2119"/>
                  </a:cubicBezTo>
                  <a:close/>
                  <a:moveTo>
                    <a:pt x="2775" y="2172"/>
                  </a:moveTo>
                  <a:cubicBezTo>
                    <a:pt x="2824" y="2172"/>
                    <a:pt x="2806" y="2258"/>
                    <a:pt x="2817" y="2314"/>
                  </a:cubicBezTo>
                  <a:lnTo>
                    <a:pt x="2792" y="2339"/>
                  </a:lnTo>
                  <a:lnTo>
                    <a:pt x="2754" y="2339"/>
                  </a:lnTo>
                  <a:lnTo>
                    <a:pt x="2754" y="2176"/>
                  </a:lnTo>
                  <a:cubicBezTo>
                    <a:pt x="2762" y="2173"/>
                    <a:pt x="2769" y="2172"/>
                    <a:pt x="2775" y="2172"/>
                  </a:cubicBezTo>
                  <a:close/>
                  <a:moveTo>
                    <a:pt x="7067" y="2163"/>
                  </a:moveTo>
                  <a:cubicBezTo>
                    <a:pt x="7080" y="2214"/>
                    <a:pt x="7092" y="2251"/>
                    <a:pt x="7117" y="2302"/>
                  </a:cubicBezTo>
                  <a:lnTo>
                    <a:pt x="7130" y="2314"/>
                  </a:lnTo>
                  <a:cubicBezTo>
                    <a:pt x="7143" y="2251"/>
                    <a:pt x="7155" y="2188"/>
                    <a:pt x="7218" y="2188"/>
                  </a:cubicBezTo>
                  <a:cubicBezTo>
                    <a:pt x="7193" y="2226"/>
                    <a:pt x="7168" y="2339"/>
                    <a:pt x="7130" y="2339"/>
                  </a:cubicBezTo>
                  <a:cubicBezTo>
                    <a:pt x="7092" y="2339"/>
                    <a:pt x="7042" y="2201"/>
                    <a:pt x="7029" y="2163"/>
                  </a:cubicBezTo>
                  <a:close/>
                  <a:moveTo>
                    <a:pt x="5495" y="2302"/>
                  </a:moveTo>
                  <a:cubicBezTo>
                    <a:pt x="5533" y="2314"/>
                    <a:pt x="5533" y="2314"/>
                    <a:pt x="5520" y="2339"/>
                  </a:cubicBezTo>
                  <a:lnTo>
                    <a:pt x="5508" y="2339"/>
                  </a:lnTo>
                  <a:cubicBezTo>
                    <a:pt x="5505" y="2341"/>
                    <a:pt x="5502" y="2341"/>
                    <a:pt x="5499" y="2341"/>
                  </a:cubicBezTo>
                  <a:cubicBezTo>
                    <a:pt x="5475" y="2341"/>
                    <a:pt x="5451" y="2302"/>
                    <a:pt x="5495" y="2302"/>
                  </a:cubicBezTo>
                  <a:close/>
                  <a:moveTo>
                    <a:pt x="9547" y="2126"/>
                  </a:moveTo>
                  <a:cubicBezTo>
                    <a:pt x="9551" y="2126"/>
                    <a:pt x="9566" y="2151"/>
                    <a:pt x="9582" y="2151"/>
                  </a:cubicBezTo>
                  <a:lnTo>
                    <a:pt x="9582" y="2163"/>
                  </a:lnTo>
                  <a:cubicBezTo>
                    <a:pt x="9582" y="2163"/>
                    <a:pt x="9632" y="2188"/>
                    <a:pt x="9645" y="2214"/>
                  </a:cubicBezTo>
                  <a:cubicBezTo>
                    <a:pt x="9634" y="2212"/>
                    <a:pt x="9624" y="2211"/>
                    <a:pt x="9616" y="2211"/>
                  </a:cubicBezTo>
                  <a:cubicBezTo>
                    <a:pt x="9529" y="2211"/>
                    <a:pt x="9645" y="2328"/>
                    <a:pt x="9645" y="2339"/>
                  </a:cubicBezTo>
                  <a:cubicBezTo>
                    <a:pt x="9637" y="2341"/>
                    <a:pt x="9630" y="2342"/>
                    <a:pt x="9624" y="2342"/>
                  </a:cubicBezTo>
                  <a:cubicBezTo>
                    <a:pt x="9542" y="2342"/>
                    <a:pt x="9602" y="2200"/>
                    <a:pt x="9532" y="2188"/>
                  </a:cubicBezTo>
                  <a:cubicBezTo>
                    <a:pt x="9523" y="2170"/>
                    <a:pt x="9527" y="2158"/>
                    <a:pt x="9540" y="2158"/>
                  </a:cubicBezTo>
                  <a:cubicBezTo>
                    <a:pt x="9544" y="2158"/>
                    <a:pt x="9550" y="2160"/>
                    <a:pt x="9557" y="2163"/>
                  </a:cubicBezTo>
                  <a:cubicBezTo>
                    <a:pt x="9548" y="2135"/>
                    <a:pt x="9545" y="2126"/>
                    <a:pt x="9547" y="2126"/>
                  </a:cubicBezTo>
                  <a:close/>
                  <a:moveTo>
                    <a:pt x="3194" y="2176"/>
                  </a:moveTo>
                  <a:cubicBezTo>
                    <a:pt x="3232" y="2176"/>
                    <a:pt x="3219" y="2201"/>
                    <a:pt x="3232" y="2214"/>
                  </a:cubicBezTo>
                  <a:cubicBezTo>
                    <a:pt x="3244" y="2188"/>
                    <a:pt x="3257" y="2182"/>
                    <a:pt x="3271" y="2182"/>
                  </a:cubicBezTo>
                  <a:cubicBezTo>
                    <a:pt x="3285" y="2182"/>
                    <a:pt x="3301" y="2188"/>
                    <a:pt x="3320" y="2188"/>
                  </a:cubicBezTo>
                  <a:lnTo>
                    <a:pt x="3332" y="2201"/>
                  </a:lnTo>
                  <a:cubicBezTo>
                    <a:pt x="3282" y="2201"/>
                    <a:pt x="3338" y="2207"/>
                    <a:pt x="3366" y="2207"/>
                  </a:cubicBezTo>
                  <a:cubicBezTo>
                    <a:pt x="3380" y="2207"/>
                    <a:pt x="3387" y="2205"/>
                    <a:pt x="3370" y="2201"/>
                  </a:cubicBezTo>
                  <a:cubicBezTo>
                    <a:pt x="3399" y="2201"/>
                    <a:pt x="3415" y="2193"/>
                    <a:pt x="3431" y="2193"/>
                  </a:cubicBezTo>
                  <a:cubicBezTo>
                    <a:pt x="3443" y="2193"/>
                    <a:pt x="3455" y="2197"/>
                    <a:pt x="3471" y="2214"/>
                  </a:cubicBezTo>
                  <a:cubicBezTo>
                    <a:pt x="3508" y="2264"/>
                    <a:pt x="3483" y="2327"/>
                    <a:pt x="3483" y="2352"/>
                  </a:cubicBezTo>
                  <a:cubicBezTo>
                    <a:pt x="3408" y="2352"/>
                    <a:pt x="3483" y="2214"/>
                    <a:pt x="3408" y="2214"/>
                  </a:cubicBezTo>
                  <a:cubicBezTo>
                    <a:pt x="3320" y="2214"/>
                    <a:pt x="3358" y="2302"/>
                    <a:pt x="3358" y="2339"/>
                  </a:cubicBezTo>
                  <a:cubicBezTo>
                    <a:pt x="3282" y="2339"/>
                    <a:pt x="3358" y="2201"/>
                    <a:pt x="3282" y="2201"/>
                  </a:cubicBezTo>
                  <a:cubicBezTo>
                    <a:pt x="3194" y="2201"/>
                    <a:pt x="3232" y="2302"/>
                    <a:pt x="3244" y="2339"/>
                  </a:cubicBezTo>
                  <a:cubicBezTo>
                    <a:pt x="3169" y="2339"/>
                    <a:pt x="3207" y="2239"/>
                    <a:pt x="3194" y="2176"/>
                  </a:cubicBezTo>
                  <a:close/>
                  <a:moveTo>
                    <a:pt x="7271" y="2186"/>
                  </a:moveTo>
                  <a:cubicBezTo>
                    <a:pt x="7277" y="2186"/>
                    <a:pt x="7285" y="2187"/>
                    <a:pt x="7294" y="2188"/>
                  </a:cubicBezTo>
                  <a:cubicBezTo>
                    <a:pt x="7426" y="2213"/>
                    <a:pt x="7443" y="2353"/>
                    <a:pt x="7333" y="2353"/>
                  </a:cubicBezTo>
                  <a:cubicBezTo>
                    <a:pt x="7328" y="2353"/>
                    <a:pt x="7324" y="2352"/>
                    <a:pt x="7319" y="2352"/>
                  </a:cubicBezTo>
                  <a:lnTo>
                    <a:pt x="7306" y="2339"/>
                  </a:lnTo>
                  <a:cubicBezTo>
                    <a:pt x="7212" y="2339"/>
                    <a:pt x="7173" y="2186"/>
                    <a:pt x="7271" y="2186"/>
                  </a:cubicBezTo>
                  <a:close/>
                  <a:moveTo>
                    <a:pt x="11556" y="2302"/>
                  </a:moveTo>
                  <a:cubicBezTo>
                    <a:pt x="11556" y="2334"/>
                    <a:pt x="11547" y="2367"/>
                    <a:pt x="11520" y="2367"/>
                  </a:cubicBezTo>
                  <a:cubicBezTo>
                    <a:pt x="11516" y="2367"/>
                    <a:pt x="11511" y="2366"/>
                    <a:pt x="11506" y="2365"/>
                  </a:cubicBezTo>
                  <a:cubicBezTo>
                    <a:pt x="11531" y="2314"/>
                    <a:pt x="11506" y="2302"/>
                    <a:pt x="11556" y="2302"/>
                  </a:cubicBezTo>
                  <a:close/>
                  <a:moveTo>
                    <a:pt x="3604" y="2213"/>
                  </a:moveTo>
                  <a:cubicBezTo>
                    <a:pt x="3659" y="2213"/>
                    <a:pt x="3661" y="2339"/>
                    <a:pt x="3697" y="2339"/>
                  </a:cubicBezTo>
                  <a:cubicBezTo>
                    <a:pt x="3710" y="2289"/>
                    <a:pt x="3722" y="2214"/>
                    <a:pt x="3785" y="2214"/>
                  </a:cubicBezTo>
                  <a:lnTo>
                    <a:pt x="3710" y="2377"/>
                  </a:lnTo>
                  <a:cubicBezTo>
                    <a:pt x="3647" y="2377"/>
                    <a:pt x="3622" y="2264"/>
                    <a:pt x="3597" y="2214"/>
                  </a:cubicBezTo>
                  <a:cubicBezTo>
                    <a:pt x="3599" y="2213"/>
                    <a:pt x="3602" y="2213"/>
                    <a:pt x="3604" y="2213"/>
                  </a:cubicBezTo>
                  <a:close/>
                  <a:moveTo>
                    <a:pt x="7482" y="2151"/>
                  </a:moveTo>
                  <a:lnTo>
                    <a:pt x="7507" y="2377"/>
                  </a:lnTo>
                  <a:cubicBezTo>
                    <a:pt x="7432" y="2365"/>
                    <a:pt x="7444" y="2201"/>
                    <a:pt x="7432" y="2151"/>
                  </a:cubicBezTo>
                  <a:close/>
                  <a:moveTo>
                    <a:pt x="3862" y="2213"/>
                  </a:moveTo>
                  <a:cubicBezTo>
                    <a:pt x="3866" y="2213"/>
                    <a:pt x="3869" y="2213"/>
                    <a:pt x="3873" y="2214"/>
                  </a:cubicBezTo>
                  <a:cubicBezTo>
                    <a:pt x="3923" y="2226"/>
                    <a:pt x="3974" y="2264"/>
                    <a:pt x="3961" y="2314"/>
                  </a:cubicBezTo>
                  <a:lnTo>
                    <a:pt x="3823" y="2302"/>
                  </a:lnTo>
                  <a:lnTo>
                    <a:pt x="3823" y="2302"/>
                  </a:lnTo>
                  <a:cubicBezTo>
                    <a:pt x="3848" y="2390"/>
                    <a:pt x="3949" y="2327"/>
                    <a:pt x="3974" y="2377"/>
                  </a:cubicBezTo>
                  <a:lnTo>
                    <a:pt x="3961" y="2377"/>
                  </a:lnTo>
                  <a:cubicBezTo>
                    <a:pt x="3945" y="2382"/>
                    <a:pt x="3929" y="2384"/>
                    <a:pt x="3915" y="2384"/>
                  </a:cubicBezTo>
                  <a:cubicBezTo>
                    <a:pt x="3791" y="2384"/>
                    <a:pt x="3751" y="2213"/>
                    <a:pt x="3862" y="2213"/>
                  </a:cubicBezTo>
                  <a:close/>
                  <a:moveTo>
                    <a:pt x="9758" y="2201"/>
                  </a:moveTo>
                  <a:lnTo>
                    <a:pt x="9758" y="2201"/>
                  </a:lnTo>
                  <a:cubicBezTo>
                    <a:pt x="9821" y="2214"/>
                    <a:pt x="9758" y="2352"/>
                    <a:pt x="9834" y="2352"/>
                  </a:cubicBezTo>
                  <a:lnTo>
                    <a:pt x="9846" y="2352"/>
                  </a:lnTo>
                  <a:cubicBezTo>
                    <a:pt x="9922" y="2352"/>
                    <a:pt x="9884" y="2276"/>
                    <a:pt x="9884" y="2226"/>
                  </a:cubicBezTo>
                  <a:lnTo>
                    <a:pt x="9884" y="2226"/>
                  </a:lnTo>
                  <a:cubicBezTo>
                    <a:pt x="9947" y="2239"/>
                    <a:pt x="9922" y="2339"/>
                    <a:pt x="9934" y="2390"/>
                  </a:cubicBezTo>
                  <a:cubicBezTo>
                    <a:pt x="9909" y="2390"/>
                    <a:pt x="9896" y="2377"/>
                    <a:pt x="9896" y="2352"/>
                  </a:cubicBezTo>
                  <a:cubicBezTo>
                    <a:pt x="9873" y="2352"/>
                    <a:pt x="9844" y="2363"/>
                    <a:pt x="9819" y="2363"/>
                  </a:cubicBezTo>
                  <a:cubicBezTo>
                    <a:pt x="9792" y="2363"/>
                    <a:pt x="9771" y="2349"/>
                    <a:pt x="9771" y="2289"/>
                  </a:cubicBezTo>
                  <a:lnTo>
                    <a:pt x="9758" y="2201"/>
                  </a:lnTo>
                  <a:close/>
                  <a:moveTo>
                    <a:pt x="3999" y="2226"/>
                  </a:moveTo>
                  <a:cubicBezTo>
                    <a:pt x="4037" y="2226"/>
                    <a:pt x="4037" y="2226"/>
                    <a:pt x="4037" y="2264"/>
                  </a:cubicBezTo>
                  <a:cubicBezTo>
                    <a:pt x="4047" y="2264"/>
                    <a:pt x="4067" y="2236"/>
                    <a:pt x="4089" y="2236"/>
                  </a:cubicBezTo>
                  <a:cubicBezTo>
                    <a:pt x="4092" y="2236"/>
                    <a:pt x="4096" y="2237"/>
                    <a:pt x="4100" y="2239"/>
                  </a:cubicBezTo>
                  <a:cubicBezTo>
                    <a:pt x="4200" y="2239"/>
                    <a:pt x="4188" y="2339"/>
                    <a:pt x="4188" y="2402"/>
                  </a:cubicBezTo>
                  <a:lnTo>
                    <a:pt x="4175" y="2402"/>
                  </a:lnTo>
                  <a:cubicBezTo>
                    <a:pt x="4100" y="2402"/>
                    <a:pt x="4175" y="2251"/>
                    <a:pt x="4087" y="2251"/>
                  </a:cubicBezTo>
                  <a:cubicBezTo>
                    <a:pt x="3999" y="2251"/>
                    <a:pt x="4049" y="2339"/>
                    <a:pt x="4049" y="2390"/>
                  </a:cubicBezTo>
                  <a:cubicBezTo>
                    <a:pt x="3986" y="2390"/>
                    <a:pt x="4011" y="2289"/>
                    <a:pt x="3999" y="2226"/>
                  </a:cubicBezTo>
                  <a:close/>
                  <a:moveTo>
                    <a:pt x="4225" y="2251"/>
                  </a:moveTo>
                  <a:cubicBezTo>
                    <a:pt x="4301" y="2251"/>
                    <a:pt x="4288" y="2352"/>
                    <a:pt x="4288" y="2415"/>
                  </a:cubicBezTo>
                  <a:lnTo>
                    <a:pt x="4276" y="2402"/>
                  </a:lnTo>
                  <a:lnTo>
                    <a:pt x="4238" y="2402"/>
                  </a:lnTo>
                  <a:lnTo>
                    <a:pt x="4225" y="2251"/>
                  </a:lnTo>
                  <a:close/>
                  <a:moveTo>
                    <a:pt x="7545" y="2239"/>
                  </a:moveTo>
                  <a:cubicBezTo>
                    <a:pt x="7633" y="2251"/>
                    <a:pt x="7545" y="2365"/>
                    <a:pt x="7633" y="2377"/>
                  </a:cubicBezTo>
                  <a:cubicBezTo>
                    <a:pt x="7639" y="2378"/>
                    <a:pt x="7644" y="2378"/>
                    <a:pt x="7649" y="2378"/>
                  </a:cubicBezTo>
                  <a:cubicBezTo>
                    <a:pt x="7726" y="2378"/>
                    <a:pt x="7670" y="2287"/>
                    <a:pt x="7658" y="2251"/>
                  </a:cubicBezTo>
                  <a:lnTo>
                    <a:pt x="7671" y="2251"/>
                  </a:lnTo>
                  <a:cubicBezTo>
                    <a:pt x="7734" y="2264"/>
                    <a:pt x="7708" y="2365"/>
                    <a:pt x="7721" y="2415"/>
                  </a:cubicBezTo>
                  <a:cubicBezTo>
                    <a:pt x="7696" y="2415"/>
                    <a:pt x="7683" y="2402"/>
                    <a:pt x="7696" y="2377"/>
                  </a:cubicBezTo>
                  <a:cubicBezTo>
                    <a:pt x="7677" y="2377"/>
                    <a:pt x="7651" y="2398"/>
                    <a:pt x="7623" y="2398"/>
                  </a:cubicBezTo>
                  <a:cubicBezTo>
                    <a:pt x="7614" y="2398"/>
                    <a:pt x="7605" y="2396"/>
                    <a:pt x="7595" y="2390"/>
                  </a:cubicBezTo>
                  <a:cubicBezTo>
                    <a:pt x="7558" y="2377"/>
                    <a:pt x="7558" y="2276"/>
                    <a:pt x="7545" y="2239"/>
                  </a:cubicBezTo>
                  <a:close/>
                  <a:moveTo>
                    <a:pt x="9972" y="2214"/>
                  </a:moveTo>
                  <a:cubicBezTo>
                    <a:pt x="10010" y="2226"/>
                    <a:pt x="10035" y="2251"/>
                    <a:pt x="10060" y="2289"/>
                  </a:cubicBezTo>
                  <a:cubicBezTo>
                    <a:pt x="10048" y="2287"/>
                    <a:pt x="10039" y="2286"/>
                    <a:pt x="10031" y="2286"/>
                  </a:cubicBezTo>
                  <a:cubicBezTo>
                    <a:pt x="9946" y="2286"/>
                    <a:pt x="10073" y="2403"/>
                    <a:pt x="10073" y="2415"/>
                  </a:cubicBezTo>
                  <a:cubicBezTo>
                    <a:pt x="10064" y="2416"/>
                    <a:pt x="10057" y="2417"/>
                    <a:pt x="10051" y="2417"/>
                  </a:cubicBezTo>
                  <a:cubicBezTo>
                    <a:pt x="9999" y="2417"/>
                    <a:pt x="10007" y="2373"/>
                    <a:pt x="9985" y="2339"/>
                  </a:cubicBezTo>
                  <a:lnTo>
                    <a:pt x="9985" y="2276"/>
                  </a:lnTo>
                  <a:cubicBezTo>
                    <a:pt x="9959" y="2276"/>
                    <a:pt x="9947" y="2264"/>
                    <a:pt x="9959" y="2239"/>
                  </a:cubicBezTo>
                  <a:lnTo>
                    <a:pt x="9985" y="2239"/>
                  </a:lnTo>
                  <a:lnTo>
                    <a:pt x="9972" y="2214"/>
                  </a:lnTo>
                  <a:close/>
                  <a:moveTo>
                    <a:pt x="10186" y="2201"/>
                  </a:moveTo>
                  <a:lnTo>
                    <a:pt x="10211" y="2427"/>
                  </a:lnTo>
                  <a:cubicBezTo>
                    <a:pt x="10148" y="2427"/>
                    <a:pt x="10161" y="2276"/>
                    <a:pt x="10161" y="2214"/>
                  </a:cubicBezTo>
                  <a:lnTo>
                    <a:pt x="10148" y="2201"/>
                  </a:lnTo>
                  <a:close/>
                  <a:moveTo>
                    <a:pt x="4411" y="2261"/>
                  </a:moveTo>
                  <a:cubicBezTo>
                    <a:pt x="4486" y="2261"/>
                    <a:pt x="4481" y="2367"/>
                    <a:pt x="4502" y="2440"/>
                  </a:cubicBezTo>
                  <a:cubicBezTo>
                    <a:pt x="4452" y="2440"/>
                    <a:pt x="4489" y="2440"/>
                    <a:pt x="4439" y="2427"/>
                  </a:cubicBezTo>
                  <a:cubicBezTo>
                    <a:pt x="4401" y="2415"/>
                    <a:pt x="4351" y="2427"/>
                    <a:pt x="4351" y="2377"/>
                  </a:cubicBezTo>
                  <a:cubicBezTo>
                    <a:pt x="4338" y="2327"/>
                    <a:pt x="4426" y="2327"/>
                    <a:pt x="4464" y="2327"/>
                  </a:cubicBezTo>
                  <a:cubicBezTo>
                    <a:pt x="4452" y="2289"/>
                    <a:pt x="4423" y="2286"/>
                    <a:pt x="4397" y="2286"/>
                  </a:cubicBezTo>
                  <a:cubicBezTo>
                    <a:pt x="4391" y="2286"/>
                    <a:pt x="4386" y="2286"/>
                    <a:pt x="4381" y="2286"/>
                  </a:cubicBezTo>
                  <a:cubicBezTo>
                    <a:pt x="4361" y="2286"/>
                    <a:pt x="4343" y="2284"/>
                    <a:pt x="4338" y="2264"/>
                  </a:cubicBezTo>
                  <a:lnTo>
                    <a:pt x="4338" y="2264"/>
                  </a:lnTo>
                  <a:lnTo>
                    <a:pt x="4351" y="2276"/>
                  </a:lnTo>
                  <a:cubicBezTo>
                    <a:pt x="4375" y="2265"/>
                    <a:pt x="4395" y="2261"/>
                    <a:pt x="4411" y="2261"/>
                  </a:cubicBezTo>
                  <a:close/>
                  <a:moveTo>
                    <a:pt x="7776" y="2227"/>
                  </a:moveTo>
                  <a:cubicBezTo>
                    <a:pt x="7781" y="2227"/>
                    <a:pt x="7789" y="2251"/>
                    <a:pt x="7796" y="2251"/>
                  </a:cubicBezTo>
                  <a:cubicBezTo>
                    <a:pt x="7809" y="2251"/>
                    <a:pt x="7847" y="2276"/>
                    <a:pt x="7847" y="2302"/>
                  </a:cubicBezTo>
                  <a:cubicBezTo>
                    <a:pt x="7835" y="2300"/>
                    <a:pt x="7826" y="2299"/>
                    <a:pt x="7818" y="2299"/>
                  </a:cubicBezTo>
                  <a:cubicBezTo>
                    <a:pt x="7730" y="2299"/>
                    <a:pt x="7848" y="2417"/>
                    <a:pt x="7859" y="2440"/>
                  </a:cubicBezTo>
                  <a:cubicBezTo>
                    <a:pt x="7855" y="2440"/>
                    <a:pt x="7850" y="2441"/>
                    <a:pt x="7846" y="2441"/>
                  </a:cubicBezTo>
                  <a:cubicBezTo>
                    <a:pt x="7739" y="2441"/>
                    <a:pt x="7806" y="2289"/>
                    <a:pt x="7734" y="2277"/>
                  </a:cubicBezTo>
                  <a:lnTo>
                    <a:pt x="7734" y="2277"/>
                  </a:lnTo>
                  <a:cubicBezTo>
                    <a:pt x="7735" y="2266"/>
                    <a:pt x="7737" y="2259"/>
                    <a:pt x="7748" y="2259"/>
                  </a:cubicBezTo>
                  <a:cubicBezTo>
                    <a:pt x="7754" y="2259"/>
                    <a:pt x="7761" y="2261"/>
                    <a:pt x="7771" y="2264"/>
                  </a:cubicBezTo>
                  <a:cubicBezTo>
                    <a:pt x="7771" y="2236"/>
                    <a:pt x="7773" y="2227"/>
                    <a:pt x="7776" y="2227"/>
                  </a:cubicBezTo>
                  <a:close/>
                  <a:moveTo>
                    <a:pt x="9331" y="2440"/>
                  </a:moveTo>
                  <a:cubicBezTo>
                    <a:pt x="9341" y="2445"/>
                    <a:pt x="9350" y="2448"/>
                    <a:pt x="9355" y="2452"/>
                  </a:cubicBezTo>
                  <a:lnTo>
                    <a:pt x="9355" y="2452"/>
                  </a:lnTo>
                  <a:lnTo>
                    <a:pt x="9331" y="2440"/>
                  </a:lnTo>
                  <a:close/>
                  <a:moveTo>
                    <a:pt x="4563" y="2284"/>
                  </a:moveTo>
                  <a:cubicBezTo>
                    <a:pt x="4577" y="2284"/>
                    <a:pt x="4577" y="2296"/>
                    <a:pt x="4577" y="2314"/>
                  </a:cubicBezTo>
                  <a:cubicBezTo>
                    <a:pt x="4577" y="2302"/>
                    <a:pt x="4640" y="2289"/>
                    <a:pt x="4665" y="2289"/>
                  </a:cubicBezTo>
                  <a:lnTo>
                    <a:pt x="4678" y="2302"/>
                  </a:lnTo>
                  <a:cubicBezTo>
                    <a:pt x="4678" y="2314"/>
                    <a:pt x="4691" y="2327"/>
                    <a:pt x="4703" y="2327"/>
                  </a:cubicBezTo>
                  <a:cubicBezTo>
                    <a:pt x="4712" y="2308"/>
                    <a:pt x="4728" y="2297"/>
                    <a:pt x="4746" y="2297"/>
                  </a:cubicBezTo>
                  <a:cubicBezTo>
                    <a:pt x="4752" y="2297"/>
                    <a:pt x="4759" y="2298"/>
                    <a:pt x="4766" y="2302"/>
                  </a:cubicBezTo>
                  <a:cubicBezTo>
                    <a:pt x="4841" y="2302"/>
                    <a:pt x="4829" y="2402"/>
                    <a:pt x="4841" y="2465"/>
                  </a:cubicBezTo>
                  <a:cubicBezTo>
                    <a:pt x="4753" y="2465"/>
                    <a:pt x="4841" y="2327"/>
                    <a:pt x="4753" y="2327"/>
                  </a:cubicBezTo>
                  <a:cubicBezTo>
                    <a:pt x="4665" y="2327"/>
                    <a:pt x="4716" y="2415"/>
                    <a:pt x="4716" y="2453"/>
                  </a:cubicBezTo>
                  <a:cubicBezTo>
                    <a:pt x="4628" y="2453"/>
                    <a:pt x="4716" y="2314"/>
                    <a:pt x="4628" y="2314"/>
                  </a:cubicBezTo>
                  <a:cubicBezTo>
                    <a:pt x="4623" y="2313"/>
                    <a:pt x="4618" y="2313"/>
                    <a:pt x="4614" y="2313"/>
                  </a:cubicBezTo>
                  <a:cubicBezTo>
                    <a:pt x="4545" y="2313"/>
                    <a:pt x="4590" y="2404"/>
                    <a:pt x="4590" y="2440"/>
                  </a:cubicBezTo>
                  <a:cubicBezTo>
                    <a:pt x="4527" y="2440"/>
                    <a:pt x="4552" y="2339"/>
                    <a:pt x="4540" y="2289"/>
                  </a:cubicBezTo>
                  <a:cubicBezTo>
                    <a:pt x="4550" y="2286"/>
                    <a:pt x="4557" y="2284"/>
                    <a:pt x="4563" y="2284"/>
                  </a:cubicBezTo>
                  <a:close/>
                  <a:moveTo>
                    <a:pt x="9344" y="2451"/>
                  </a:moveTo>
                  <a:cubicBezTo>
                    <a:pt x="9347" y="2451"/>
                    <a:pt x="9351" y="2451"/>
                    <a:pt x="9355" y="2452"/>
                  </a:cubicBezTo>
                  <a:lnTo>
                    <a:pt x="9355" y="2452"/>
                  </a:lnTo>
                  <a:cubicBezTo>
                    <a:pt x="9362" y="2457"/>
                    <a:pt x="9363" y="2464"/>
                    <a:pt x="9356" y="2478"/>
                  </a:cubicBezTo>
                  <a:cubicBezTo>
                    <a:pt x="9352" y="2482"/>
                    <a:pt x="9347" y="2484"/>
                    <a:pt x="9343" y="2484"/>
                  </a:cubicBezTo>
                  <a:cubicBezTo>
                    <a:pt x="9326" y="2484"/>
                    <a:pt x="9316" y="2451"/>
                    <a:pt x="9344" y="2451"/>
                  </a:cubicBezTo>
                  <a:close/>
                  <a:moveTo>
                    <a:pt x="7859" y="2264"/>
                  </a:moveTo>
                  <a:cubicBezTo>
                    <a:pt x="7897" y="2264"/>
                    <a:pt x="7910" y="2276"/>
                    <a:pt x="7897" y="2302"/>
                  </a:cubicBezTo>
                  <a:cubicBezTo>
                    <a:pt x="7910" y="2302"/>
                    <a:pt x="7935" y="2276"/>
                    <a:pt x="7960" y="2276"/>
                  </a:cubicBezTo>
                  <a:cubicBezTo>
                    <a:pt x="8048" y="2302"/>
                    <a:pt x="8111" y="2390"/>
                    <a:pt x="8048" y="2440"/>
                  </a:cubicBezTo>
                  <a:lnTo>
                    <a:pt x="8035" y="2427"/>
                  </a:lnTo>
                  <a:cubicBezTo>
                    <a:pt x="8022" y="2437"/>
                    <a:pt x="8011" y="2441"/>
                    <a:pt x="8000" y="2441"/>
                  </a:cubicBezTo>
                  <a:cubicBezTo>
                    <a:pt x="7971" y="2441"/>
                    <a:pt x="7950" y="2411"/>
                    <a:pt x="7922" y="2402"/>
                  </a:cubicBezTo>
                  <a:lnTo>
                    <a:pt x="7922" y="2490"/>
                  </a:lnTo>
                  <a:cubicBezTo>
                    <a:pt x="7859" y="2478"/>
                    <a:pt x="7872" y="2339"/>
                    <a:pt x="7859" y="2264"/>
                  </a:cubicBezTo>
                  <a:close/>
                  <a:moveTo>
                    <a:pt x="8111" y="2314"/>
                  </a:moveTo>
                  <a:lnTo>
                    <a:pt x="8123" y="2327"/>
                  </a:lnTo>
                  <a:cubicBezTo>
                    <a:pt x="8142" y="2319"/>
                    <a:pt x="8158" y="2316"/>
                    <a:pt x="8171" y="2316"/>
                  </a:cubicBezTo>
                  <a:cubicBezTo>
                    <a:pt x="8250" y="2316"/>
                    <a:pt x="8253" y="2426"/>
                    <a:pt x="8274" y="2490"/>
                  </a:cubicBezTo>
                  <a:cubicBezTo>
                    <a:pt x="8249" y="2490"/>
                    <a:pt x="8123" y="2478"/>
                    <a:pt x="8123" y="2427"/>
                  </a:cubicBezTo>
                  <a:cubicBezTo>
                    <a:pt x="8123" y="2390"/>
                    <a:pt x="8199" y="2390"/>
                    <a:pt x="8224" y="2390"/>
                  </a:cubicBezTo>
                  <a:cubicBezTo>
                    <a:pt x="8199" y="2314"/>
                    <a:pt x="8123" y="2365"/>
                    <a:pt x="8111" y="2314"/>
                  </a:cubicBezTo>
                  <a:close/>
                  <a:moveTo>
                    <a:pt x="10310" y="2304"/>
                  </a:moveTo>
                  <a:cubicBezTo>
                    <a:pt x="10397" y="2304"/>
                    <a:pt x="10392" y="2425"/>
                    <a:pt x="10425" y="2490"/>
                  </a:cubicBezTo>
                  <a:cubicBezTo>
                    <a:pt x="10399" y="2484"/>
                    <a:pt x="10387" y="2484"/>
                    <a:pt x="10374" y="2484"/>
                  </a:cubicBezTo>
                  <a:cubicBezTo>
                    <a:pt x="10362" y="2484"/>
                    <a:pt x="10349" y="2484"/>
                    <a:pt x="10324" y="2478"/>
                  </a:cubicBezTo>
                  <a:cubicBezTo>
                    <a:pt x="10218" y="2454"/>
                    <a:pt x="10277" y="2376"/>
                    <a:pt x="10357" y="2376"/>
                  </a:cubicBezTo>
                  <a:cubicBezTo>
                    <a:pt x="10363" y="2376"/>
                    <a:pt x="10369" y="2376"/>
                    <a:pt x="10374" y="2377"/>
                  </a:cubicBezTo>
                  <a:cubicBezTo>
                    <a:pt x="10349" y="2314"/>
                    <a:pt x="10274" y="2352"/>
                    <a:pt x="10249" y="2314"/>
                  </a:cubicBezTo>
                  <a:lnTo>
                    <a:pt x="10261" y="2314"/>
                  </a:lnTo>
                  <a:cubicBezTo>
                    <a:pt x="10280" y="2307"/>
                    <a:pt x="10296" y="2304"/>
                    <a:pt x="10310" y="2304"/>
                  </a:cubicBezTo>
                  <a:close/>
                  <a:moveTo>
                    <a:pt x="4904" y="2427"/>
                  </a:moveTo>
                  <a:cubicBezTo>
                    <a:pt x="4904" y="2465"/>
                    <a:pt x="4904" y="2503"/>
                    <a:pt x="4854" y="2503"/>
                  </a:cubicBezTo>
                  <a:cubicBezTo>
                    <a:pt x="4867" y="2453"/>
                    <a:pt x="4854" y="2427"/>
                    <a:pt x="4904" y="2427"/>
                  </a:cubicBezTo>
                  <a:close/>
                  <a:moveTo>
                    <a:pt x="8438" y="2465"/>
                  </a:moveTo>
                  <a:cubicBezTo>
                    <a:pt x="8501" y="2478"/>
                    <a:pt x="8450" y="2515"/>
                    <a:pt x="8450" y="2515"/>
                  </a:cubicBezTo>
                  <a:lnTo>
                    <a:pt x="8438" y="2515"/>
                  </a:lnTo>
                  <a:cubicBezTo>
                    <a:pt x="8438" y="2515"/>
                    <a:pt x="8388" y="2465"/>
                    <a:pt x="8438" y="2465"/>
                  </a:cubicBezTo>
                  <a:close/>
                  <a:moveTo>
                    <a:pt x="9582" y="2484"/>
                  </a:moveTo>
                  <a:cubicBezTo>
                    <a:pt x="9599" y="2484"/>
                    <a:pt x="9611" y="2517"/>
                    <a:pt x="9591" y="2517"/>
                  </a:cubicBezTo>
                  <a:cubicBezTo>
                    <a:pt x="9589" y="2517"/>
                    <a:pt x="9586" y="2517"/>
                    <a:pt x="9582" y="2515"/>
                  </a:cubicBezTo>
                  <a:cubicBezTo>
                    <a:pt x="9544" y="2515"/>
                    <a:pt x="9557" y="2503"/>
                    <a:pt x="9570" y="2490"/>
                  </a:cubicBezTo>
                  <a:cubicBezTo>
                    <a:pt x="9574" y="2486"/>
                    <a:pt x="9578" y="2484"/>
                    <a:pt x="9582" y="2484"/>
                  </a:cubicBezTo>
                  <a:close/>
                  <a:moveTo>
                    <a:pt x="8316" y="2312"/>
                  </a:moveTo>
                  <a:cubicBezTo>
                    <a:pt x="8318" y="2312"/>
                    <a:pt x="8320" y="2313"/>
                    <a:pt x="8325" y="2314"/>
                  </a:cubicBezTo>
                  <a:cubicBezTo>
                    <a:pt x="8375" y="2314"/>
                    <a:pt x="8325" y="2339"/>
                    <a:pt x="8388" y="2352"/>
                  </a:cubicBezTo>
                  <a:lnTo>
                    <a:pt x="8400" y="2365"/>
                  </a:lnTo>
                  <a:lnTo>
                    <a:pt x="8400" y="2377"/>
                  </a:lnTo>
                  <a:cubicBezTo>
                    <a:pt x="8393" y="2376"/>
                    <a:pt x="8386" y="2376"/>
                    <a:pt x="8381" y="2376"/>
                  </a:cubicBezTo>
                  <a:cubicBezTo>
                    <a:pt x="8263" y="2376"/>
                    <a:pt x="8401" y="2491"/>
                    <a:pt x="8413" y="2515"/>
                  </a:cubicBezTo>
                  <a:cubicBezTo>
                    <a:pt x="8405" y="2517"/>
                    <a:pt x="8398" y="2517"/>
                    <a:pt x="8391" y="2517"/>
                  </a:cubicBezTo>
                  <a:cubicBezTo>
                    <a:pt x="8339" y="2517"/>
                    <a:pt x="8347" y="2474"/>
                    <a:pt x="8325" y="2440"/>
                  </a:cubicBezTo>
                  <a:lnTo>
                    <a:pt x="8325" y="2377"/>
                  </a:lnTo>
                  <a:cubicBezTo>
                    <a:pt x="8287" y="2377"/>
                    <a:pt x="8287" y="2365"/>
                    <a:pt x="8287" y="2352"/>
                  </a:cubicBezTo>
                  <a:cubicBezTo>
                    <a:pt x="8354" y="2352"/>
                    <a:pt x="8302" y="2312"/>
                    <a:pt x="8316" y="2312"/>
                  </a:cubicBezTo>
                  <a:close/>
                  <a:moveTo>
                    <a:pt x="10489" y="2354"/>
                  </a:moveTo>
                  <a:cubicBezTo>
                    <a:pt x="10536" y="2354"/>
                    <a:pt x="10599" y="2384"/>
                    <a:pt x="10613" y="2427"/>
                  </a:cubicBezTo>
                  <a:lnTo>
                    <a:pt x="10613" y="2440"/>
                  </a:lnTo>
                  <a:cubicBezTo>
                    <a:pt x="10624" y="2495"/>
                    <a:pt x="10595" y="2519"/>
                    <a:pt x="10557" y="2519"/>
                  </a:cubicBezTo>
                  <a:cubicBezTo>
                    <a:pt x="10507" y="2519"/>
                    <a:pt x="10444" y="2479"/>
                    <a:pt x="10437" y="2415"/>
                  </a:cubicBezTo>
                  <a:cubicBezTo>
                    <a:pt x="10426" y="2371"/>
                    <a:pt x="10453" y="2354"/>
                    <a:pt x="10489" y="2354"/>
                  </a:cubicBezTo>
                  <a:close/>
                  <a:moveTo>
                    <a:pt x="5256" y="2339"/>
                  </a:moveTo>
                  <a:lnTo>
                    <a:pt x="5256" y="2339"/>
                  </a:lnTo>
                  <a:cubicBezTo>
                    <a:pt x="5332" y="2352"/>
                    <a:pt x="5256" y="2478"/>
                    <a:pt x="5344" y="2490"/>
                  </a:cubicBezTo>
                  <a:cubicBezTo>
                    <a:pt x="5432" y="2490"/>
                    <a:pt x="5382" y="2402"/>
                    <a:pt x="5382" y="2352"/>
                  </a:cubicBezTo>
                  <a:lnTo>
                    <a:pt x="5420" y="2352"/>
                  </a:lnTo>
                  <a:cubicBezTo>
                    <a:pt x="5420" y="2402"/>
                    <a:pt x="5420" y="2465"/>
                    <a:pt x="5432" y="2515"/>
                  </a:cubicBezTo>
                  <a:cubicBezTo>
                    <a:pt x="5426" y="2519"/>
                    <a:pt x="5421" y="2520"/>
                    <a:pt x="5417" y="2520"/>
                  </a:cubicBezTo>
                  <a:cubicBezTo>
                    <a:pt x="5407" y="2520"/>
                    <a:pt x="5407" y="2509"/>
                    <a:pt x="5407" y="2490"/>
                  </a:cubicBezTo>
                  <a:lnTo>
                    <a:pt x="5395" y="2490"/>
                  </a:lnTo>
                  <a:cubicBezTo>
                    <a:pt x="5375" y="2490"/>
                    <a:pt x="5354" y="2506"/>
                    <a:pt x="5328" y="2506"/>
                  </a:cubicBezTo>
                  <a:cubicBezTo>
                    <a:pt x="5321" y="2506"/>
                    <a:pt x="5314" y="2505"/>
                    <a:pt x="5307" y="2503"/>
                  </a:cubicBezTo>
                  <a:cubicBezTo>
                    <a:pt x="5256" y="2478"/>
                    <a:pt x="5256" y="2390"/>
                    <a:pt x="5256" y="2339"/>
                  </a:cubicBezTo>
                  <a:close/>
                  <a:moveTo>
                    <a:pt x="5470" y="2365"/>
                  </a:moveTo>
                  <a:lnTo>
                    <a:pt x="5470" y="2365"/>
                  </a:lnTo>
                  <a:cubicBezTo>
                    <a:pt x="5558" y="2377"/>
                    <a:pt x="5533" y="2478"/>
                    <a:pt x="5533" y="2528"/>
                  </a:cubicBezTo>
                  <a:lnTo>
                    <a:pt x="5520" y="2528"/>
                  </a:lnTo>
                  <a:cubicBezTo>
                    <a:pt x="5458" y="2528"/>
                    <a:pt x="5483" y="2415"/>
                    <a:pt x="5470" y="2365"/>
                  </a:cubicBezTo>
                  <a:close/>
                  <a:moveTo>
                    <a:pt x="10651" y="2377"/>
                  </a:moveTo>
                  <a:cubicBezTo>
                    <a:pt x="10689" y="2377"/>
                    <a:pt x="10701" y="2390"/>
                    <a:pt x="10689" y="2415"/>
                  </a:cubicBezTo>
                  <a:cubicBezTo>
                    <a:pt x="10705" y="2415"/>
                    <a:pt x="10722" y="2392"/>
                    <a:pt x="10735" y="2392"/>
                  </a:cubicBezTo>
                  <a:cubicBezTo>
                    <a:pt x="10742" y="2392"/>
                    <a:pt x="10747" y="2398"/>
                    <a:pt x="10752" y="2415"/>
                  </a:cubicBezTo>
                  <a:cubicBezTo>
                    <a:pt x="10743" y="2412"/>
                    <a:pt x="10735" y="2411"/>
                    <a:pt x="10729" y="2411"/>
                  </a:cubicBezTo>
                  <a:cubicBezTo>
                    <a:pt x="10671" y="2411"/>
                    <a:pt x="10688" y="2499"/>
                    <a:pt x="10700" y="2536"/>
                  </a:cubicBezTo>
                  <a:lnTo>
                    <a:pt x="10700" y="2536"/>
                  </a:lnTo>
                  <a:cubicBezTo>
                    <a:pt x="10653" y="2514"/>
                    <a:pt x="10663" y="2435"/>
                    <a:pt x="10651" y="2377"/>
                  </a:cubicBezTo>
                  <a:close/>
                  <a:moveTo>
                    <a:pt x="3175" y="2501"/>
                  </a:moveTo>
                  <a:cubicBezTo>
                    <a:pt x="3191" y="2501"/>
                    <a:pt x="3228" y="2528"/>
                    <a:pt x="3219" y="2528"/>
                  </a:cubicBezTo>
                  <a:lnTo>
                    <a:pt x="3207" y="2528"/>
                  </a:lnTo>
                  <a:cubicBezTo>
                    <a:pt x="3207" y="2528"/>
                    <a:pt x="3194" y="2536"/>
                    <a:pt x="3184" y="2536"/>
                  </a:cubicBezTo>
                  <a:cubicBezTo>
                    <a:pt x="3176" y="2536"/>
                    <a:pt x="3169" y="2532"/>
                    <a:pt x="3169" y="2515"/>
                  </a:cubicBezTo>
                  <a:cubicBezTo>
                    <a:pt x="3166" y="2505"/>
                    <a:pt x="3169" y="2501"/>
                    <a:pt x="3175" y="2501"/>
                  </a:cubicBezTo>
                  <a:close/>
                  <a:moveTo>
                    <a:pt x="5636" y="2377"/>
                  </a:moveTo>
                  <a:cubicBezTo>
                    <a:pt x="5661" y="2377"/>
                    <a:pt x="5689" y="2394"/>
                    <a:pt x="5697" y="2402"/>
                  </a:cubicBezTo>
                  <a:cubicBezTo>
                    <a:pt x="5712" y="2410"/>
                    <a:pt x="5704" y="2422"/>
                    <a:pt x="5690" y="2422"/>
                  </a:cubicBezTo>
                  <a:cubicBezTo>
                    <a:pt x="5680" y="2422"/>
                    <a:pt x="5669" y="2417"/>
                    <a:pt x="5659" y="2402"/>
                  </a:cubicBezTo>
                  <a:cubicBezTo>
                    <a:pt x="5651" y="2401"/>
                    <a:pt x="5645" y="2401"/>
                    <a:pt x="5639" y="2401"/>
                  </a:cubicBezTo>
                  <a:cubicBezTo>
                    <a:pt x="5563" y="2401"/>
                    <a:pt x="5684" y="2478"/>
                    <a:pt x="5684" y="2478"/>
                  </a:cubicBezTo>
                  <a:lnTo>
                    <a:pt x="5697" y="2478"/>
                  </a:lnTo>
                  <a:cubicBezTo>
                    <a:pt x="5721" y="2526"/>
                    <a:pt x="5693" y="2549"/>
                    <a:pt x="5657" y="2549"/>
                  </a:cubicBezTo>
                  <a:cubicBezTo>
                    <a:pt x="5637" y="2549"/>
                    <a:pt x="5614" y="2542"/>
                    <a:pt x="5596" y="2528"/>
                  </a:cubicBezTo>
                  <a:cubicBezTo>
                    <a:pt x="5599" y="2515"/>
                    <a:pt x="5605" y="2510"/>
                    <a:pt x="5612" y="2510"/>
                  </a:cubicBezTo>
                  <a:cubicBezTo>
                    <a:pt x="5628" y="2510"/>
                    <a:pt x="5650" y="2533"/>
                    <a:pt x="5663" y="2533"/>
                  </a:cubicBezTo>
                  <a:cubicBezTo>
                    <a:pt x="5667" y="2533"/>
                    <a:pt x="5669" y="2532"/>
                    <a:pt x="5671" y="2528"/>
                  </a:cubicBezTo>
                  <a:cubicBezTo>
                    <a:pt x="5684" y="2490"/>
                    <a:pt x="5659" y="2503"/>
                    <a:pt x="5646" y="2478"/>
                  </a:cubicBezTo>
                  <a:cubicBezTo>
                    <a:pt x="5634" y="2453"/>
                    <a:pt x="5571" y="2453"/>
                    <a:pt x="5596" y="2402"/>
                  </a:cubicBezTo>
                  <a:cubicBezTo>
                    <a:pt x="5605" y="2383"/>
                    <a:pt x="5620" y="2377"/>
                    <a:pt x="5636" y="2377"/>
                  </a:cubicBezTo>
                  <a:close/>
                  <a:moveTo>
                    <a:pt x="3508" y="2515"/>
                  </a:moveTo>
                  <a:cubicBezTo>
                    <a:pt x="3579" y="2526"/>
                    <a:pt x="3544" y="2560"/>
                    <a:pt x="3528" y="2560"/>
                  </a:cubicBezTo>
                  <a:cubicBezTo>
                    <a:pt x="3524" y="2560"/>
                    <a:pt x="3521" y="2558"/>
                    <a:pt x="3521" y="2553"/>
                  </a:cubicBezTo>
                  <a:lnTo>
                    <a:pt x="3508" y="2553"/>
                  </a:lnTo>
                  <a:cubicBezTo>
                    <a:pt x="3508" y="2553"/>
                    <a:pt x="3471" y="2515"/>
                    <a:pt x="3508" y="2515"/>
                  </a:cubicBezTo>
                  <a:close/>
                  <a:moveTo>
                    <a:pt x="5080" y="2336"/>
                  </a:moveTo>
                  <a:cubicBezTo>
                    <a:pt x="5111" y="2336"/>
                    <a:pt x="5153" y="2358"/>
                    <a:pt x="5181" y="2365"/>
                  </a:cubicBezTo>
                  <a:lnTo>
                    <a:pt x="5194" y="2365"/>
                  </a:lnTo>
                  <a:cubicBezTo>
                    <a:pt x="5194" y="2345"/>
                    <a:pt x="5196" y="2337"/>
                    <a:pt x="5199" y="2337"/>
                  </a:cubicBezTo>
                  <a:cubicBezTo>
                    <a:pt x="5207" y="2337"/>
                    <a:pt x="5219" y="2372"/>
                    <a:pt x="5219" y="2390"/>
                  </a:cubicBezTo>
                  <a:cubicBezTo>
                    <a:pt x="5231" y="2440"/>
                    <a:pt x="5231" y="2503"/>
                    <a:pt x="5231" y="2566"/>
                  </a:cubicBezTo>
                  <a:cubicBezTo>
                    <a:pt x="5181" y="2566"/>
                    <a:pt x="5194" y="2528"/>
                    <a:pt x="5194" y="2478"/>
                  </a:cubicBezTo>
                  <a:cubicBezTo>
                    <a:pt x="5173" y="2478"/>
                    <a:pt x="5147" y="2484"/>
                    <a:pt x="5122" y="2484"/>
                  </a:cubicBezTo>
                  <a:cubicBezTo>
                    <a:pt x="5085" y="2484"/>
                    <a:pt x="5050" y="2470"/>
                    <a:pt x="5043" y="2402"/>
                  </a:cubicBezTo>
                  <a:cubicBezTo>
                    <a:pt x="5037" y="2351"/>
                    <a:pt x="5055" y="2336"/>
                    <a:pt x="5080" y="2336"/>
                  </a:cubicBezTo>
                  <a:close/>
                  <a:moveTo>
                    <a:pt x="8589" y="2327"/>
                  </a:moveTo>
                  <a:lnTo>
                    <a:pt x="8589" y="2327"/>
                  </a:lnTo>
                  <a:cubicBezTo>
                    <a:pt x="8677" y="2339"/>
                    <a:pt x="8589" y="2528"/>
                    <a:pt x="8702" y="2541"/>
                  </a:cubicBezTo>
                  <a:cubicBezTo>
                    <a:pt x="8705" y="2541"/>
                    <a:pt x="8709" y="2541"/>
                    <a:pt x="8712" y="2541"/>
                  </a:cubicBezTo>
                  <a:cubicBezTo>
                    <a:pt x="8786" y="2541"/>
                    <a:pt x="8740" y="2400"/>
                    <a:pt x="8740" y="2352"/>
                  </a:cubicBezTo>
                  <a:lnTo>
                    <a:pt x="8752" y="2352"/>
                  </a:lnTo>
                  <a:cubicBezTo>
                    <a:pt x="8828" y="2365"/>
                    <a:pt x="8815" y="2553"/>
                    <a:pt x="8727" y="2566"/>
                  </a:cubicBezTo>
                  <a:cubicBezTo>
                    <a:pt x="8722" y="2566"/>
                    <a:pt x="8718" y="2566"/>
                    <a:pt x="8713" y="2566"/>
                  </a:cubicBezTo>
                  <a:cubicBezTo>
                    <a:pt x="8590" y="2566"/>
                    <a:pt x="8601" y="2400"/>
                    <a:pt x="8589" y="2327"/>
                  </a:cubicBezTo>
                  <a:close/>
                  <a:moveTo>
                    <a:pt x="5810" y="2402"/>
                  </a:moveTo>
                  <a:cubicBezTo>
                    <a:pt x="5847" y="2402"/>
                    <a:pt x="5860" y="2402"/>
                    <a:pt x="5847" y="2440"/>
                  </a:cubicBezTo>
                  <a:cubicBezTo>
                    <a:pt x="5873" y="2440"/>
                    <a:pt x="5885" y="2415"/>
                    <a:pt x="5910" y="2415"/>
                  </a:cubicBezTo>
                  <a:cubicBezTo>
                    <a:pt x="5998" y="2427"/>
                    <a:pt x="5986" y="2515"/>
                    <a:pt x="5998" y="2578"/>
                  </a:cubicBezTo>
                  <a:cubicBezTo>
                    <a:pt x="5923" y="2566"/>
                    <a:pt x="5998" y="2440"/>
                    <a:pt x="5910" y="2427"/>
                  </a:cubicBezTo>
                  <a:lnTo>
                    <a:pt x="5898" y="2427"/>
                  </a:lnTo>
                  <a:cubicBezTo>
                    <a:pt x="5835" y="2427"/>
                    <a:pt x="5860" y="2515"/>
                    <a:pt x="5860" y="2566"/>
                  </a:cubicBezTo>
                  <a:cubicBezTo>
                    <a:pt x="5797" y="2566"/>
                    <a:pt x="5822" y="2453"/>
                    <a:pt x="5810" y="2402"/>
                  </a:cubicBezTo>
                  <a:close/>
                  <a:moveTo>
                    <a:pt x="10819" y="2425"/>
                  </a:moveTo>
                  <a:cubicBezTo>
                    <a:pt x="10867" y="2425"/>
                    <a:pt x="10928" y="2464"/>
                    <a:pt x="10928" y="2515"/>
                  </a:cubicBezTo>
                  <a:lnTo>
                    <a:pt x="10789" y="2490"/>
                  </a:lnTo>
                  <a:lnTo>
                    <a:pt x="10789" y="2490"/>
                  </a:lnTo>
                  <a:cubicBezTo>
                    <a:pt x="10802" y="2566"/>
                    <a:pt x="10902" y="2528"/>
                    <a:pt x="10928" y="2578"/>
                  </a:cubicBezTo>
                  <a:cubicBezTo>
                    <a:pt x="10914" y="2583"/>
                    <a:pt x="10901" y="2585"/>
                    <a:pt x="10888" y="2585"/>
                  </a:cubicBezTo>
                  <a:cubicBezTo>
                    <a:pt x="10831" y="2585"/>
                    <a:pt x="10785" y="2542"/>
                    <a:pt x="10764" y="2490"/>
                  </a:cubicBezTo>
                  <a:cubicBezTo>
                    <a:pt x="10759" y="2444"/>
                    <a:pt x="10786" y="2425"/>
                    <a:pt x="10819" y="2425"/>
                  </a:cubicBezTo>
                  <a:close/>
                  <a:moveTo>
                    <a:pt x="6100" y="2425"/>
                  </a:moveTo>
                  <a:cubicBezTo>
                    <a:pt x="6107" y="2425"/>
                    <a:pt x="6115" y="2426"/>
                    <a:pt x="6124" y="2427"/>
                  </a:cubicBezTo>
                  <a:cubicBezTo>
                    <a:pt x="6245" y="2452"/>
                    <a:pt x="6273" y="2592"/>
                    <a:pt x="6152" y="2592"/>
                  </a:cubicBezTo>
                  <a:cubicBezTo>
                    <a:pt x="6147" y="2592"/>
                    <a:pt x="6142" y="2591"/>
                    <a:pt x="6137" y="2591"/>
                  </a:cubicBezTo>
                  <a:lnTo>
                    <a:pt x="6124" y="2591"/>
                  </a:lnTo>
                  <a:cubicBezTo>
                    <a:pt x="6030" y="2591"/>
                    <a:pt x="5991" y="2425"/>
                    <a:pt x="6100" y="2425"/>
                  </a:cubicBezTo>
                  <a:close/>
                  <a:moveTo>
                    <a:pt x="8865" y="2390"/>
                  </a:moveTo>
                  <a:cubicBezTo>
                    <a:pt x="8876" y="2390"/>
                    <a:pt x="8984" y="2457"/>
                    <a:pt x="8934" y="2457"/>
                  </a:cubicBezTo>
                  <a:cubicBezTo>
                    <a:pt x="8927" y="2457"/>
                    <a:pt x="8917" y="2456"/>
                    <a:pt x="8903" y="2453"/>
                  </a:cubicBezTo>
                  <a:cubicBezTo>
                    <a:pt x="8891" y="2490"/>
                    <a:pt x="8891" y="2528"/>
                    <a:pt x="8891" y="2566"/>
                  </a:cubicBezTo>
                  <a:lnTo>
                    <a:pt x="8903" y="2566"/>
                  </a:lnTo>
                  <a:cubicBezTo>
                    <a:pt x="8903" y="2591"/>
                    <a:pt x="8941" y="2566"/>
                    <a:pt x="8953" y="2603"/>
                  </a:cubicBezTo>
                  <a:cubicBezTo>
                    <a:pt x="8947" y="2605"/>
                    <a:pt x="8941" y="2605"/>
                    <a:pt x="8935" y="2605"/>
                  </a:cubicBezTo>
                  <a:cubicBezTo>
                    <a:pt x="8880" y="2605"/>
                    <a:pt x="8888" y="2550"/>
                    <a:pt x="8865" y="2515"/>
                  </a:cubicBezTo>
                  <a:lnTo>
                    <a:pt x="8865" y="2453"/>
                  </a:lnTo>
                  <a:cubicBezTo>
                    <a:pt x="8859" y="2456"/>
                    <a:pt x="8853" y="2457"/>
                    <a:pt x="8848" y="2457"/>
                  </a:cubicBezTo>
                  <a:cubicBezTo>
                    <a:pt x="8834" y="2457"/>
                    <a:pt x="8828" y="2446"/>
                    <a:pt x="8828" y="2427"/>
                  </a:cubicBezTo>
                  <a:lnTo>
                    <a:pt x="8865" y="2427"/>
                  </a:lnTo>
                  <a:lnTo>
                    <a:pt x="8865" y="2390"/>
                  </a:lnTo>
                  <a:close/>
                  <a:moveTo>
                    <a:pt x="6316" y="2453"/>
                  </a:moveTo>
                  <a:cubicBezTo>
                    <a:pt x="6347" y="2453"/>
                    <a:pt x="6376" y="2465"/>
                    <a:pt x="6363" y="2490"/>
                  </a:cubicBezTo>
                  <a:lnTo>
                    <a:pt x="6363" y="2478"/>
                  </a:lnTo>
                  <a:cubicBezTo>
                    <a:pt x="6331" y="2460"/>
                    <a:pt x="6313" y="2454"/>
                    <a:pt x="6305" y="2454"/>
                  </a:cubicBezTo>
                  <a:cubicBezTo>
                    <a:pt x="6276" y="2454"/>
                    <a:pt x="6350" y="2528"/>
                    <a:pt x="6350" y="2528"/>
                  </a:cubicBezTo>
                  <a:cubicBezTo>
                    <a:pt x="6350" y="2528"/>
                    <a:pt x="6388" y="2553"/>
                    <a:pt x="6376" y="2591"/>
                  </a:cubicBezTo>
                  <a:cubicBezTo>
                    <a:pt x="6371" y="2603"/>
                    <a:pt x="6359" y="2608"/>
                    <a:pt x="6343" y="2608"/>
                  </a:cubicBezTo>
                  <a:cubicBezTo>
                    <a:pt x="6313" y="2608"/>
                    <a:pt x="6271" y="2591"/>
                    <a:pt x="6262" y="2591"/>
                  </a:cubicBezTo>
                  <a:cubicBezTo>
                    <a:pt x="6265" y="2579"/>
                    <a:pt x="6272" y="2575"/>
                    <a:pt x="6279" y="2575"/>
                  </a:cubicBezTo>
                  <a:cubicBezTo>
                    <a:pt x="6294" y="2575"/>
                    <a:pt x="6314" y="2589"/>
                    <a:pt x="6329" y="2589"/>
                  </a:cubicBezTo>
                  <a:cubicBezTo>
                    <a:pt x="6339" y="2589"/>
                    <a:pt x="6347" y="2584"/>
                    <a:pt x="6350" y="2566"/>
                  </a:cubicBezTo>
                  <a:cubicBezTo>
                    <a:pt x="6350" y="2515"/>
                    <a:pt x="6262" y="2528"/>
                    <a:pt x="6250" y="2490"/>
                  </a:cubicBezTo>
                  <a:cubicBezTo>
                    <a:pt x="6250" y="2465"/>
                    <a:pt x="6284" y="2453"/>
                    <a:pt x="6316" y="2453"/>
                  </a:cubicBezTo>
                  <a:close/>
                  <a:moveTo>
                    <a:pt x="11014" y="2442"/>
                  </a:moveTo>
                  <a:cubicBezTo>
                    <a:pt x="11066" y="2442"/>
                    <a:pt x="11116" y="2502"/>
                    <a:pt x="11116" y="2553"/>
                  </a:cubicBezTo>
                  <a:lnTo>
                    <a:pt x="10990" y="2528"/>
                  </a:lnTo>
                  <a:lnTo>
                    <a:pt x="10990" y="2528"/>
                  </a:lnTo>
                  <a:cubicBezTo>
                    <a:pt x="11003" y="2616"/>
                    <a:pt x="11091" y="2566"/>
                    <a:pt x="11116" y="2616"/>
                  </a:cubicBezTo>
                  <a:lnTo>
                    <a:pt x="11053" y="2616"/>
                  </a:lnTo>
                  <a:cubicBezTo>
                    <a:pt x="10990" y="2603"/>
                    <a:pt x="10902" y="2503"/>
                    <a:pt x="10978" y="2453"/>
                  </a:cubicBezTo>
                  <a:cubicBezTo>
                    <a:pt x="10990" y="2446"/>
                    <a:pt x="11002" y="2442"/>
                    <a:pt x="11014" y="2442"/>
                  </a:cubicBezTo>
                  <a:close/>
                  <a:moveTo>
                    <a:pt x="10146" y="2595"/>
                  </a:moveTo>
                  <a:cubicBezTo>
                    <a:pt x="10166" y="2595"/>
                    <a:pt x="10205" y="2619"/>
                    <a:pt x="10186" y="2629"/>
                  </a:cubicBezTo>
                  <a:lnTo>
                    <a:pt x="10173" y="2616"/>
                  </a:lnTo>
                  <a:cubicBezTo>
                    <a:pt x="10169" y="2620"/>
                    <a:pt x="10166" y="2621"/>
                    <a:pt x="10162" y="2621"/>
                  </a:cubicBezTo>
                  <a:cubicBezTo>
                    <a:pt x="10153" y="2621"/>
                    <a:pt x="10144" y="2612"/>
                    <a:pt x="10135" y="2603"/>
                  </a:cubicBezTo>
                  <a:cubicBezTo>
                    <a:pt x="10135" y="2597"/>
                    <a:pt x="10140" y="2595"/>
                    <a:pt x="10146" y="2595"/>
                  </a:cubicBezTo>
                  <a:close/>
                  <a:moveTo>
                    <a:pt x="6552" y="2478"/>
                  </a:moveTo>
                  <a:cubicBezTo>
                    <a:pt x="6577" y="2478"/>
                    <a:pt x="6589" y="2490"/>
                    <a:pt x="6577" y="2515"/>
                  </a:cubicBezTo>
                  <a:cubicBezTo>
                    <a:pt x="6580" y="2516"/>
                    <a:pt x="6583" y="2517"/>
                    <a:pt x="6586" y="2517"/>
                  </a:cubicBezTo>
                  <a:cubicBezTo>
                    <a:pt x="6609" y="2517"/>
                    <a:pt x="6631" y="2490"/>
                    <a:pt x="6643" y="2490"/>
                  </a:cubicBezTo>
                  <a:cubicBezTo>
                    <a:pt x="6649" y="2490"/>
                    <a:pt x="6652" y="2496"/>
                    <a:pt x="6652" y="2515"/>
                  </a:cubicBezTo>
                  <a:lnTo>
                    <a:pt x="6640" y="2515"/>
                  </a:lnTo>
                  <a:cubicBezTo>
                    <a:pt x="6632" y="2513"/>
                    <a:pt x="6626" y="2512"/>
                    <a:pt x="6620" y="2512"/>
                  </a:cubicBezTo>
                  <a:cubicBezTo>
                    <a:pt x="6569" y="2512"/>
                    <a:pt x="6589" y="2607"/>
                    <a:pt x="6589" y="2641"/>
                  </a:cubicBezTo>
                  <a:cubicBezTo>
                    <a:pt x="6526" y="2641"/>
                    <a:pt x="6552" y="2528"/>
                    <a:pt x="6552" y="2478"/>
                  </a:cubicBezTo>
                  <a:close/>
                  <a:moveTo>
                    <a:pt x="6489" y="2440"/>
                  </a:moveTo>
                  <a:cubicBezTo>
                    <a:pt x="6478" y="2471"/>
                    <a:pt x="6485" y="2494"/>
                    <a:pt x="6516" y="2494"/>
                  </a:cubicBezTo>
                  <a:cubicBezTo>
                    <a:pt x="6522" y="2494"/>
                    <a:pt x="6530" y="2492"/>
                    <a:pt x="6539" y="2490"/>
                  </a:cubicBezTo>
                  <a:lnTo>
                    <a:pt x="6539" y="2515"/>
                  </a:lnTo>
                  <a:cubicBezTo>
                    <a:pt x="6524" y="2513"/>
                    <a:pt x="6512" y="2512"/>
                    <a:pt x="6502" y="2512"/>
                  </a:cubicBezTo>
                  <a:cubicBezTo>
                    <a:pt x="6402" y="2512"/>
                    <a:pt x="6526" y="2617"/>
                    <a:pt x="6526" y="2629"/>
                  </a:cubicBezTo>
                  <a:lnTo>
                    <a:pt x="6539" y="2641"/>
                  </a:lnTo>
                  <a:cubicBezTo>
                    <a:pt x="6527" y="2645"/>
                    <a:pt x="6517" y="2647"/>
                    <a:pt x="6509" y="2647"/>
                  </a:cubicBezTo>
                  <a:cubicBezTo>
                    <a:pt x="6467" y="2647"/>
                    <a:pt x="6472" y="2597"/>
                    <a:pt x="6451" y="2566"/>
                  </a:cubicBezTo>
                  <a:lnTo>
                    <a:pt x="6451" y="2503"/>
                  </a:lnTo>
                  <a:cubicBezTo>
                    <a:pt x="6426" y="2503"/>
                    <a:pt x="6413" y="2503"/>
                    <a:pt x="6426" y="2478"/>
                  </a:cubicBezTo>
                  <a:cubicBezTo>
                    <a:pt x="6489" y="2478"/>
                    <a:pt x="6413" y="2440"/>
                    <a:pt x="6489" y="2440"/>
                  </a:cubicBezTo>
                  <a:close/>
                  <a:moveTo>
                    <a:pt x="11167" y="2440"/>
                  </a:moveTo>
                  <a:cubicBezTo>
                    <a:pt x="11178" y="2440"/>
                    <a:pt x="11289" y="2517"/>
                    <a:pt x="11221" y="2517"/>
                  </a:cubicBezTo>
                  <a:cubicBezTo>
                    <a:pt x="11217" y="2517"/>
                    <a:pt x="11211" y="2516"/>
                    <a:pt x="11204" y="2515"/>
                  </a:cubicBezTo>
                  <a:lnTo>
                    <a:pt x="11204" y="2515"/>
                  </a:lnTo>
                  <a:cubicBezTo>
                    <a:pt x="11204" y="2541"/>
                    <a:pt x="11204" y="2578"/>
                    <a:pt x="11217" y="2616"/>
                  </a:cubicBezTo>
                  <a:cubicBezTo>
                    <a:pt x="11223" y="2635"/>
                    <a:pt x="11233" y="2635"/>
                    <a:pt x="11242" y="2635"/>
                  </a:cubicBezTo>
                  <a:cubicBezTo>
                    <a:pt x="11251" y="2635"/>
                    <a:pt x="11261" y="2635"/>
                    <a:pt x="11267" y="2654"/>
                  </a:cubicBezTo>
                  <a:cubicBezTo>
                    <a:pt x="11192" y="2654"/>
                    <a:pt x="11204" y="2603"/>
                    <a:pt x="11179" y="2566"/>
                  </a:cubicBezTo>
                  <a:lnTo>
                    <a:pt x="11179" y="2503"/>
                  </a:lnTo>
                  <a:cubicBezTo>
                    <a:pt x="11154" y="2503"/>
                    <a:pt x="11141" y="2490"/>
                    <a:pt x="11141" y="2478"/>
                  </a:cubicBezTo>
                  <a:lnTo>
                    <a:pt x="11167" y="2478"/>
                  </a:lnTo>
                  <a:lnTo>
                    <a:pt x="11167" y="2440"/>
                  </a:lnTo>
                  <a:close/>
                  <a:moveTo>
                    <a:pt x="9048" y="2477"/>
                  </a:moveTo>
                  <a:cubicBezTo>
                    <a:pt x="9091" y="2477"/>
                    <a:pt x="9081" y="2591"/>
                    <a:pt x="9117" y="2603"/>
                  </a:cubicBezTo>
                  <a:lnTo>
                    <a:pt x="9129" y="2603"/>
                  </a:lnTo>
                  <a:cubicBezTo>
                    <a:pt x="9144" y="2522"/>
                    <a:pt x="9155" y="2493"/>
                    <a:pt x="9163" y="2493"/>
                  </a:cubicBezTo>
                  <a:cubicBezTo>
                    <a:pt x="9169" y="2493"/>
                    <a:pt x="9175" y="2507"/>
                    <a:pt x="9180" y="2528"/>
                  </a:cubicBezTo>
                  <a:cubicBezTo>
                    <a:pt x="9192" y="2528"/>
                    <a:pt x="9192" y="2541"/>
                    <a:pt x="9192" y="2553"/>
                  </a:cubicBezTo>
                  <a:cubicBezTo>
                    <a:pt x="9205" y="2591"/>
                    <a:pt x="9230" y="2629"/>
                    <a:pt x="9243" y="2629"/>
                  </a:cubicBezTo>
                  <a:cubicBezTo>
                    <a:pt x="9243" y="2582"/>
                    <a:pt x="9243" y="2514"/>
                    <a:pt x="9292" y="2514"/>
                  </a:cubicBezTo>
                  <a:cubicBezTo>
                    <a:pt x="9296" y="2514"/>
                    <a:pt x="9301" y="2514"/>
                    <a:pt x="9305" y="2515"/>
                  </a:cubicBezTo>
                  <a:cubicBezTo>
                    <a:pt x="9294" y="2538"/>
                    <a:pt x="9282" y="2657"/>
                    <a:pt x="9242" y="2657"/>
                  </a:cubicBezTo>
                  <a:cubicBezTo>
                    <a:pt x="9238" y="2657"/>
                    <a:pt x="9234" y="2656"/>
                    <a:pt x="9230" y="2654"/>
                  </a:cubicBezTo>
                  <a:cubicBezTo>
                    <a:pt x="9217" y="2654"/>
                    <a:pt x="9205" y="2591"/>
                    <a:pt x="9192" y="2566"/>
                  </a:cubicBezTo>
                  <a:lnTo>
                    <a:pt x="9180" y="2528"/>
                  </a:lnTo>
                  <a:cubicBezTo>
                    <a:pt x="9166" y="2602"/>
                    <a:pt x="9150" y="2630"/>
                    <a:pt x="9133" y="2630"/>
                  </a:cubicBezTo>
                  <a:cubicBezTo>
                    <a:pt x="9105" y="2630"/>
                    <a:pt x="9073" y="2549"/>
                    <a:pt x="9041" y="2478"/>
                  </a:cubicBezTo>
                  <a:cubicBezTo>
                    <a:pt x="9044" y="2477"/>
                    <a:pt x="9046" y="2477"/>
                    <a:pt x="9048" y="2477"/>
                  </a:cubicBezTo>
                  <a:close/>
                  <a:moveTo>
                    <a:pt x="8080" y="2625"/>
                  </a:moveTo>
                  <a:cubicBezTo>
                    <a:pt x="8097" y="2625"/>
                    <a:pt x="8142" y="2646"/>
                    <a:pt x="8111" y="2666"/>
                  </a:cubicBezTo>
                  <a:lnTo>
                    <a:pt x="8111" y="2654"/>
                  </a:lnTo>
                  <a:cubicBezTo>
                    <a:pt x="8086" y="2654"/>
                    <a:pt x="8073" y="2654"/>
                    <a:pt x="8073" y="2629"/>
                  </a:cubicBezTo>
                  <a:cubicBezTo>
                    <a:pt x="8073" y="2626"/>
                    <a:pt x="8076" y="2625"/>
                    <a:pt x="8080" y="2625"/>
                  </a:cubicBezTo>
                  <a:close/>
                  <a:moveTo>
                    <a:pt x="9318" y="2503"/>
                  </a:moveTo>
                  <a:lnTo>
                    <a:pt x="9318" y="2503"/>
                  </a:lnTo>
                  <a:cubicBezTo>
                    <a:pt x="9393" y="2515"/>
                    <a:pt x="9381" y="2616"/>
                    <a:pt x="9381" y="2666"/>
                  </a:cubicBezTo>
                  <a:lnTo>
                    <a:pt x="9368" y="2654"/>
                  </a:lnTo>
                  <a:lnTo>
                    <a:pt x="9343" y="2654"/>
                  </a:lnTo>
                  <a:lnTo>
                    <a:pt x="9318" y="2503"/>
                  </a:lnTo>
                  <a:close/>
                  <a:moveTo>
                    <a:pt x="4892" y="2629"/>
                  </a:moveTo>
                  <a:cubicBezTo>
                    <a:pt x="4929" y="2641"/>
                    <a:pt x="4929" y="2654"/>
                    <a:pt x="4917" y="2666"/>
                  </a:cubicBezTo>
                  <a:lnTo>
                    <a:pt x="4904" y="2666"/>
                  </a:lnTo>
                  <a:cubicBezTo>
                    <a:pt x="4901" y="2668"/>
                    <a:pt x="4899" y="2668"/>
                    <a:pt x="4896" y="2668"/>
                  </a:cubicBezTo>
                  <a:cubicBezTo>
                    <a:pt x="4874" y="2668"/>
                    <a:pt x="4858" y="2629"/>
                    <a:pt x="4892" y="2629"/>
                  </a:cubicBezTo>
                  <a:close/>
                  <a:moveTo>
                    <a:pt x="2488" y="2510"/>
                  </a:moveTo>
                  <a:cubicBezTo>
                    <a:pt x="2505" y="2510"/>
                    <a:pt x="2524" y="2516"/>
                    <a:pt x="2540" y="2528"/>
                  </a:cubicBezTo>
                  <a:cubicBezTo>
                    <a:pt x="2537" y="2539"/>
                    <a:pt x="2531" y="2543"/>
                    <a:pt x="2524" y="2543"/>
                  </a:cubicBezTo>
                  <a:cubicBezTo>
                    <a:pt x="2513" y="2543"/>
                    <a:pt x="2499" y="2533"/>
                    <a:pt x="2489" y="2533"/>
                  </a:cubicBezTo>
                  <a:cubicBezTo>
                    <a:pt x="2484" y="2533"/>
                    <a:pt x="2480" y="2535"/>
                    <a:pt x="2477" y="2541"/>
                  </a:cubicBezTo>
                  <a:cubicBezTo>
                    <a:pt x="2465" y="2566"/>
                    <a:pt x="2490" y="2566"/>
                    <a:pt x="2502" y="2578"/>
                  </a:cubicBezTo>
                  <a:cubicBezTo>
                    <a:pt x="2515" y="2603"/>
                    <a:pt x="2578" y="2603"/>
                    <a:pt x="2553" y="2654"/>
                  </a:cubicBezTo>
                  <a:cubicBezTo>
                    <a:pt x="2547" y="2671"/>
                    <a:pt x="2524" y="2678"/>
                    <a:pt x="2498" y="2678"/>
                  </a:cubicBezTo>
                  <a:cubicBezTo>
                    <a:pt x="2467" y="2678"/>
                    <a:pt x="2434" y="2668"/>
                    <a:pt x="2427" y="2654"/>
                  </a:cubicBezTo>
                  <a:cubicBezTo>
                    <a:pt x="2427" y="2649"/>
                    <a:pt x="2431" y="2645"/>
                    <a:pt x="2439" y="2645"/>
                  </a:cubicBezTo>
                  <a:cubicBezTo>
                    <a:pt x="2450" y="2645"/>
                    <a:pt x="2468" y="2652"/>
                    <a:pt x="2490" y="2666"/>
                  </a:cubicBezTo>
                  <a:lnTo>
                    <a:pt x="2490" y="2654"/>
                  </a:lnTo>
                  <a:cubicBezTo>
                    <a:pt x="2591" y="2654"/>
                    <a:pt x="2440" y="2591"/>
                    <a:pt x="2440" y="2578"/>
                  </a:cubicBezTo>
                  <a:cubicBezTo>
                    <a:pt x="2423" y="2536"/>
                    <a:pt x="2452" y="2510"/>
                    <a:pt x="2488" y="2510"/>
                  </a:cubicBezTo>
                  <a:close/>
                  <a:moveTo>
                    <a:pt x="9468" y="2526"/>
                  </a:moveTo>
                  <a:cubicBezTo>
                    <a:pt x="9497" y="2526"/>
                    <a:pt x="9526" y="2539"/>
                    <a:pt x="9519" y="2566"/>
                  </a:cubicBezTo>
                  <a:lnTo>
                    <a:pt x="9507" y="2553"/>
                  </a:lnTo>
                  <a:cubicBezTo>
                    <a:pt x="9507" y="2553"/>
                    <a:pt x="9479" y="2542"/>
                    <a:pt x="9460" y="2542"/>
                  </a:cubicBezTo>
                  <a:cubicBezTo>
                    <a:pt x="9451" y="2542"/>
                    <a:pt x="9444" y="2545"/>
                    <a:pt x="9444" y="2553"/>
                  </a:cubicBezTo>
                  <a:cubicBezTo>
                    <a:pt x="9444" y="2591"/>
                    <a:pt x="9507" y="2591"/>
                    <a:pt x="9519" y="2616"/>
                  </a:cubicBezTo>
                  <a:cubicBezTo>
                    <a:pt x="9543" y="2664"/>
                    <a:pt x="9519" y="2681"/>
                    <a:pt x="9487" y="2681"/>
                  </a:cubicBezTo>
                  <a:cubicBezTo>
                    <a:pt x="9454" y="2681"/>
                    <a:pt x="9412" y="2661"/>
                    <a:pt x="9419" y="2641"/>
                  </a:cubicBezTo>
                  <a:lnTo>
                    <a:pt x="9419" y="2641"/>
                  </a:lnTo>
                  <a:cubicBezTo>
                    <a:pt x="9456" y="2665"/>
                    <a:pt x="9477" y="2674"/>
                    <a:pt x="9487" y="2674"/>
                  </a:cubicBezTo>
                  <a:cubicBezTo>
                    <a:pt x="9523" y="2674"/>
                    <a:pt x="9417" y="2553"/>
                    <a:pt x="9418" y="2553"/>
                  </a:cubicBezTo>
                  <a:lnTo>
                    <a:pt x="9418" y="2553"/>
                  </a:lnTo>
                  <a:cubicBezTo>
                    <a:pt x="9418" y="2553"/>
                    <a:pt x="9418" y="2553"/>
                    <a:pt x="9419" y="2553"/>
                  </a:cubicBezTo>
                  <a:cubicBezTo>
                    <a:pt x="9419" y="2536"/>
                    <a:pt x="9443" y="2526"/>
                    <a:pt x="9468" y="2526"/>
                  </a:cubicBezTo>
                  <a:close/>
                  <a:moveTo>
                    <a:pt x="7017" y="2465"/>
                  </a:moveTo>
                  <a:lnTo>
                    <a:pt x="7017" y="2465"/>
                  </a:lnTo>
                  <a:cubicBezTo>
                    <a:pt x="7092" y="2478"/>
                    <a:pt x="7067" y="2641"/>
                    <a:pt x="7080" y="2704"/>
                  </a:cubicBezTo>
                  <a:cubicBezTo>
                    <a:pt x="7055" y="2704"/>
                    <a:pt x="7042" y="2691"/>
                    <a:pt x="7042" y="2666"/>
                  </a:cubicBezTo>
                  <a:cubicBezTo>
                    <a:pt x="7013" y="2666"/>
                    <a:pt x="6985" y="2683"/>
                    <a:pt x="6958" y="2683"/>
                  </a:cubicBezTo>
                  <a:cubicBezTo>
                    <a:pt x="6938" y="2683"/>
                    <a:pt x="6920" y="2673"/>
                    <a:pt x="6904" y="2641"/>
                  </a:cubicBezTo>
                  <a:cubicBezTo>
                    <a:pt x="6869" y="2584"/>
                    <a:pt x="6898" y="2526"/>
                    <a:pt x="6951" y="2526"/>
                  </a:cubicBezTo>
                  <a:cubicBezTo>
                    <a:pt x="6956" y="2526"/>
                    <a:pt x="6961" y="2527"/>
                    <a:pt x="6967" y="2528"/>
                  </a:cubicBezTo>
                  <a:cubicBezTo>
                    <a:pt x="7004" y="2528"/>
                    <a:pt x="7004" y="2553"/>
                    <a:pt x="7029" y="2553"/>
                  </a:cubicBezTo>
                  <a:lnTo>
                    <a:pt x="7017" y="2465"/>
                  </a:lnTo>
                  <a:close/>
                  <a:moveTo>
                    <a:pt x="6665" y="2528"/>
                  </a:moveTo>
                  <a:cubicBezTo>
                    <a:pt x="6753" y="2541"/>
                    <a:pt x="6665" y="2666"/>
                    <a:pt x="6753" y="2679"/>
                  </a:cubicBezTo>
                  <a:cubicBezTo>
                    <a:pt x="6757" y="2679"/>
                    <a:pt x="6760" y="2680"/>
                    <a:pt x="6764" y="2680"/>
                  </a:cubicBezTo>
                  <a:cubicBezTo>
                    <a:pt x="6819" y="2680"/>
                    <a:pt x="6821" y="2611"/>
                    <a:pt x="6818" y="2560"/>
                  </a:cubicBezTo>
                  <a:lnTo>
                    <a:pt x="6818" y="2560"/>
                  </a:lnTo>
                  <a:cubicBezTo>
                    <a:pt x="6855" y="2583"/>
                    <a:pt x="6830" y="2662"/>
                    <a:pt x="6841" y="2704"/>
                  </a:cubicBezTo>
                  <a:cubicBezTo>
                    <a:pt x="6834" y="2707"/>
                    <a:pt x="6828" y="2709"/>
                    <a:pt x="6823" y="2709"/>
                  </a:cubicBezTo>
                  <a:cubicBezTo>
                    <a:pt x="6810" y="2709"/>
                    <a:pt x="6803" y="2697"/>
                    <a:pt x="6803" y="2679"/>
                  </a:cubicBezTo>
                  <a:cubicBezTo>
                    <a:pt x="6783" y="2679"/>
                    <a:pt x="6763" y="2695"/>
                    <a:pt x="6736" y="2695"/>
                  </a:cubicBezTo>
                  <a:cubicBezTo>
                    <a:pt x="6730" y="2695"/>
                    <a:pt x="6723" y="2694"/>
                    <a:pt x="6715" y="2691"/>
                  </a:cubicBezTo>
                  <a:cubicBezTo>
                    <a:pt x="6677" y="2666"/>
                    <a:pt x="6677" y="2578"/>
                    <a:pt x="6665" y="2528"/>
                  </a:cubicBezTo>
                  <a:close/>
                  <a:moveTo>
                    <a:pt x="9570" y="2541"/>
                  </a:moveTo>
                  <a:cubicBezTo>
                    <a:pt x="9632" y="2566"/>
                    <a:pt x="9620" y="2654"/>
                    <a:pt x="9620" y="2717"/>
                  </a:cubicBezTo>
                  <a:lnTo>
                    <a:pt x="9620" y="2704"/>
                  </a:lnTo>
                  <a:cubicBezTo>
                    <a:pt x="9557" y="2691"/>
                    <a:pt x="9570" y="2591"/>
                    <a:pt x="9570" y="2541"/>
                  </a:cubicBezTo>
                  <a:close/>
                  <a:moveTo>
                    <a:pt x="3078" y="2550"/>
                  </a:moveTo>
                  <a:cubicBezTo>
                    <a:pt x="3097" y="2550"/>
                    <a:pt x="3119" y="2555"/>
                    <a:pt x="3144" y="2566"/>
                  </a:cubicBezTo>
                  <a:lnTo>
                    <a:pt x="3131" y="2566"/>
                  </a:lnTo>
                  <a:cubicBezTo>
                    <a:pt x="3128" y="2580"/>
                    <a:pt x="3119" y="2584"/>
                    <a:pt x="3108" y="2584"/>
                  </a:cubicBezTo>
                  <a:cubicBezTo>
                    <a:pt x="3093" y="2584"/>
                    <a:pt x="3073" y="2577"/>
                    <a:pt x="3056" y="2577"/>
                  </a:cubicBezTo>
                  <a:cubicBezTo>
                    <a:pt x="3040" y="2577"/>
                    <a:pt x="3026" y="2582"/>
                    <a:pt x="3018" y="2603"/>
                  </a:cubicBezTo>
                  <a:cubicBezTo>
                    <a:pt x="2980" y="2654"/>
                    <a:pt x="3043" y="2691"/>
                    <a:pt x="3081" y="2691"/>
                  </a:cubicBezTo>
                  <a:cubicBezTo>
                    <a:pt x="3106" y="2691"/>
                    <a:pt x="3119" y="2688"/>
                    <a:pt x="3125" y="2688"/>
                  </a:cubicBezTo>
                  <a:cubicBezTo>
                    <a:pt x="3131" y="2688"/>
                    <a:pt x="3131" y="2691"/>
                    <a:pt x="3131" y="2704"/>
                  </a:cubicBezTo>
                  <a:cubicBezTo>
                    <a:pt x="3109" y="2715"/>
                    <a:pt x="3090" y="2720"/>
                    <a:pt x="3073" y="2720"/>
                  </a:cubicBezTo>
                  <a:cubicBezTo>
                    <a:pt x="2972" y="2720"/>
                    <a:pt x="2967" y="2550"/>
                    <a:pt x="3078" y="2550"/>
                  </a:cubicBezTo>
                  <a:close/>
                  <a:moveTo>
                    <a:pt x="5455" y="2688"/>
                  </a:moveTo>
                  <a:cubicBezTo>
                    <a:pt x="5476" y="2688"/>
                    <a:pt x="5500" y="2708"/>
                    <a:pt x="5483" y="2717"/>
                  </a:cubicBezTo>
                  <a:lnTo>
                    <a:pt x="5470" y="2717"/>
                  </a:lnTo>
                  <a:cubicBezTo>
                    <a:pt x="5466" y="2720"/>
                    <a:pt x="5463" y="2722"/>
                    <a:pt x="5459" y="2722"/>
                  </a:cubicBezTo>
                  <a:cubicBezTo>
                    <a:pt x="5450" y="2722"/>
                    <a:pt x="5441" y="2713"/>
                    <a:pt x="5432" y="2704"/>
                  </a:cubicBezTo>
                  <a:cubicBezTo>
                    <a:pt x="5436" y="2692"/>
                    <a:pt x="5445" y="2688"/>
                    <a:pt x="5455" y="2688"/>
                  </a:cubicBezTo>
                  <a:close/>
                  <a:moveTo>
                    <a:pt x="2885" y="2548"/>
                  </a:moveTo>
                  <a:cubicBezTo>
                    <a:pt x="2902" y="2548"/>
                    <a:pt x="2922" y="2554"/>
                    <a:pt x="2943" y="2566"/>
                  </a:cubicBezTo>
                  <a:cubicBezTo>
                    <a:pt x="2939" y="2577"/>
                    <a:pt x="2932" y="2580"/>
                    <a:pt x="2924" y="2580"/>
                  </a:cubicBezTo>
                  <a:cubicBezTo>
                    <a:pt x="2910" y="2580"/>
                    <a:pt x="2892" y="2571"/>
                    <a:pt x="2880" y="2571"/>
                  </a:cubicBezTo>
                  <a:cubicBezTo>
                    <a:pt x="2874" y="2571"/>
                    <a:pt x="2870" y="2573"/>
                    <a:pt x="2867" y="2578"/>
                  </a:cubicBezTo>
                  <a:cubicBezTo>
                    <a:pt x="2855" y="2603"/>
                    <a:pt x="2892" y="2603"/>
                    <a:pt x="2905" y="2616"/>
                  </a:cubicBezTo>
                  <a:cubicBezTo>
                    <a:pt x="2905" y="2641"/>
                    <a:pt x="2980" y="2641"/>
                    <a:pt x="2943" y="2691"/>
                  </a:cubicBezTo>
                  <a:cubicBezTo>
                    <a:pt x="2932" y="2717"/>
                    <a:pt x="2914" y="2726"/>
                    <a:pt x="2895" y="2726"/>
                  </a:cubicBezTo>
                  <a:cubicBezTo>
                    <a:pt x="2867" y="2726"/>
                    <a:pt x="2837" y="2706"/>
                    <a:pt x="2829" y="2691"/>
                  </a:cubicBezTo>
                  <a:cubicBezTo>
                    <a:pt x="2829" y="2679"/>
                    <a:pt x="2833" y="2673"/>
                    <a:pt x="2840" y="2673"/>
                  </a:cubicBezTo>
                  <a:cubicBezTo>
                    <a:pt x="2848" y="2673"/>
                    <a:pt x="2861" y="2679"/>
                    <a:pt x="2880" y="2691"/>
                  </a:cubicBezTo>
                  <a:cubicBezTo>
                    <a:pt x="2993" y="2691"/>
                    <a:pt x="2842" y="2616"/>
                    <a:pt x="2842" y="2616"/>
                  </a:cubicBezTo>
                  <a:cubicBezTo>
                    <a:pt x="2825" y="2573"/>
                    <a:pt x="2848" y="2548"/>
                    <a:pt x="2885" y="2548"/>
                  </a:cubicBezTo>
                  <a:close/>
                  <a:moveTo>
                    <a:pt x="2591" y="2553"/>
                  </a:moveTo>
                  <a:cubicBezTo>
                    <a:pt x="2679" y="2553"/>
                    <a:pt x="2591" y="2691"/>
                    <a:pt x="2679" y="2704"/>
                  </a:cubicBezTo>
                  <a:cubicBezTo>
                    <a:pt x="2749" y="2704"/>
                    <a:pt x="2747" y="2624"/>
                    <a:pt x="2743" y="2572"/>
                  </a:cubicBezTo>
                  <a:lnTo>
                    <a:pt x="2743" y="2572"/>
                  </a:lnTo>
                  <a:cubicBezTo>
                    <a:pt x="2781" y="2595"/>
                    <a:pt x="2756" y="2676"/>
                    <a:pt x="2767" y="2729"/>
                  </a:cubicBezTo>
                  <a:cubicBezTo>
                    <a:pt x="2741" y="2729"/>
                    <a:pt x="2729" y="2729"/>
                    <a:pt x="2729" y="2691"/>
                  </a:cubicBezTo>
                  <a:cubicBezTo>
                    <a:pt x="2707" y="2691"/>
                    <a:pt x="2686" y="2719"/>
                    <a:pt x="2648" y="2719"/>
                  </a:cubicBezTo>
                  <a:cubicBezTo>
                    <a:pt x="2642" y="2719"/>
                    <a:pt x="2635" y="2718"/>
                    <a:pt x="2628" y="2717"/>
                  </a:cubicBezTo>
                  <a:cubicBezTo>
                    <a:pt x="2591" y="2691"/>
                    <a:pt x="2591" y="2603"/>
                    <a:pt x="2591" y="2553"/>
                  </a:cubicBezTo>
                  <a:close/>
                  <a:moveTo>
                    <a:pt x="7980" y="2712"/>
                  </a:moveTo>
                  <a:cubicBezTo>
                    <a:pt x="8007" y="2712"/>
                    <a:pt x="8028" y="2722"/>
                    <a:pt x="8023" y="2742"/>
                  </a:cubicBezTo>
                  <a:lnTo>
                    <a:pt x="7985" y="2729"/>
                  </a:lnTo>
                  <a:cubicBezTo>
                    <a:pt x="7974" y="2718"/>
                    <a:pt x="7965" y="2714"/>
                    <a:pt x="7957" y="2714"/>
                  </a:cubicBezTo>
                  <a:cubicBezTo>
                    <a:pt x="7957" y="2714"/>
                    <a:pt x="7956" y="2714"/>
                    <a:pt x="7956" y="2714"/>
                  </a:cubicBezTo>
                  <a:lnTo>
                    <a:pt x="7956" y="2714"/>
                  </a:lnTo>
                  <a:cubicBezTo>
                    <a:pt x="7964" y="2712"/>
                    <a:pt x="7972" y="2712"/>
                    <a:pt x="7980" y="2712"/>
                  </a:cubicBezTo>
                  <a:close/>
                  <a:moveTo>
                    <a:pt x="9801" y="2573"/>
                  </a:moveTo>
                  <a:cubicBezTo>
                    <a:pt x="9848" y="2573"/>
                    <a:pt x="9896" y="2617"/>
                    <a:pt x="9896" y="2666"/>
                  </a:cubicBezTo>
                  <a:cubicBezTo>
                    <a:pt x="9896" y="2673"/>
                    <a:pt x="9889" y="2675"/>
                    <a:pt x="9877" y="2675"/>
                  </a:cubicBezTo>
                  <a:cubicBezTo>
                    <a:pt x="9841" y="2675"/>
                    <a:pt x="9771" y="2654"/>
                    <a:pt x="9771" y="2654"/>
                  </a:cubicBezTo>
                  <a:lnTo>
                    <a:pt x="9771" y="2654"/>
                  </a:lnTo>
                  <a:cubicBezTo>
                    <a:pt x="9782" y="2745"/>
                    <a:pt x="9866" y="2712"/>
                    <a:pt x="9891" y="2743"/>
                  </a:cubicBezTo>
                  <a:lnTo>
                    <a:pt x="9891" y="2743"/>
                  </a:lnTo>
                  <a:cubicBezTo>
                    <a:pt x="9886" y="2743"/>
                    <a:pt x="9881" y="2744"/>
                    <a:pt x="9875" y="2744"/>
                  </a:cubicBezTo>
                  <a:cubicBezTo>
                    <a:pt x="9807" y="2744"/>
                    <a:pt x="9699" y="2695"/>
                    <a:pt x="9733" y="2616"/>
                  </a:cubicBezTo>
                  <a:cubicBezTo>
                    <a:pt x="9750" y="2585"/>
                    <a:pt x="9775" y="2573"/>
                    <a:pt x="9801" y="2573"/>
                  </a:cubicBezTo>
                  <a:close/>
                  <a:moveTo>
                    <a:pt x="3194" y="2591"/>
                  </a:moveTo>
                  <a:lnTo>
                    <a:pt x="3207" y="2754"/>
                  </a:lnTo>
                  <a:cubicBezTo>
                    <a:pt x="3164" y="2722"/>
                    <a:pt x="3176" y="2644"/>
                    <a:pt x="3180" y="2591"/>
                  </a:cubicBezTo>
                  <a:close/>
                  <a:moveTo>
                    <a:pt x="3496" y="2591"/>
                  </a:moveTo>
                  <a:cubicBezTo>
                    <a:pt x="3571" y="2591"/>
                    <a:pt x="3546" y="2691"/>
                    <a:pt x="3559" y="2754"/>
                  </a:cubicBezTo>
                  <a:lnTo>
                    <a:pt x="3546" y="2742"/>
                  </a:lnTo>
                  <a:cubicBezTo>
                    <a:pt x="3483" y="2742"/>
                    <a:pt x="3508" y="2641"/>
                    <a:pt x="3496" y="2591"/>
                  </a:cubicBezTo>
                  <a:close/>
                  <a:moveTo>
                    <a:pt x="5268" y="2746"/>
                  </a:moveTo>
                  <a:lnTo>
                    <a:pt x="5268" y="2746"/>
                  </a:lnTo>
                  <a:cubicBezTo>
                    <a:pt x="5259" y="2751"/>
                    <a:pt x="5252" y="2754"/>
                    <a:pt x="5244" y="2754"/>
                  </a:cubicBezTo>
                  <a:lnTo>
                    <a:pt x="5269" y="2754"/>
                  </a:lnTo>
                  <a:cubicBezTo>
                    <a:pt x="5269" y="2752"/>
                    <a:pt x="5269" y="2749"/>
                    <a:pt x="5268" y="2746"/>
                  </a:cubicBezTo>
                  <a:close/>
                  <a:moveTo>
                    <a:pt x="8693" y="2715"/>
                  </a:moveTo>
                  <a:cubicBezTo>
                    <a:pt x="8696" y="2715"/>
                    <a:pt x="8698" y="2715"/>
                    <a:pt x="8702" y="2717"/>
                  </a:cubicBezTo>
                  <a:cubicBezTo>
                    <a:pt x="8752" y="2717"/>
                    <a:pt x="8752" y="2742"/>
                    <a:pt x="8740" y="2754"/>
                  </a:cubicBezTo>
                  <a:lnTo>
                    <a:pt x="8727" y="2742"/>
                  </a:lnTo>
                  <a:cubicBezTo>
                    <a:pt x="8723" y="2746"/>
                    <a:pt x="8718" y="2748"/>
                    <a:pt x="8714" y="2748"/>
                  </a:cubicBezTo>
                  <a:cubicBezTo>
                    <a:pt x="8694" y="2748"/>
                    <a:pt x="8675" y="2715"/>
                    <a:pt x="8693" y="2715"/>
                  </a:cubicBezTo>
                  <a:close/>
                  <a:moveTo>
                    <a:pt x="10638" y="2754"/>
                  </a:moveTo>
                  <a:lnTo>
                    <a:pt x="10648" y="2764"/>
                  </a:lnTo>
                  <a:lnTo>
                    <a:pt x="10648" y="2764"/>
                  </a:lnTo>
                  <a:cubicBezTo>
                    <a:pt x="10645" y="2762"/>
                    <a:pt x="10641" y="2758"/>
                    <a:pt x="10638" y="2754"/>
                  </a:cubicBezTo>
                  <a:close/>
                  <a:moveTo>
                    <a:pt x="7247" y="2614"/>
                  </a:moveTo>
                  <a:cubicBezTo>
                    <a:pt x="7254" y="2614"/>
                    <a:pt x="7261" y="2615"/>
                    <a:pt x="7268" y="2616"/>
                  </a:cubicBezTo>
                  <a:cubicBezTo>
                    <a:pt x="7319" y="2616"/>
                    <a:pt x="7356" y="2654"/>
                    <a:pt x="7356" y="2704"/>
                  </a:cubicBezTo>
                  <a:lnTo>
                    <a:pt x="7218" y="2691"/>
                  </a:lnTo>
                  <a:lnTo>
                    <a:pt x="7218" y="2691"/>
                  </a:lnTo>
                  <a:cubicBezTo>
                    <a:pt x="7237" y="2717"/>
                    <a:pt x="7271" y="2717"/>
                    <a:pt x="7303" y="2717"/>
                  </a:cubicBezTo>
                  <a:cubicBezTo>
                    <a:pt x="7334" y="2717"/>
                    <a:pt x="7363" y="2717"/>
                    <a:pt x="7369" y="2742"/>
                  </a:cubicBezTo>
                  <a:lnTo>
                    <a:pt x="7356" y="2767"/>
                  </a:lnTo>
                  <a:cubicBezTo>
                    <a:pt x="7343" y="2770"/>
                    <a:pt x="7330" y="2771"/>
                    <a:pt x="7318" y="2771"/>
                  </a:cubicBezTo>
                  <a:cubicBezTo>
                    <a:pt x="7192" y="2771"/>
                    <a:pt x="7147" y="2614"/>
                    <a:pt x="7247" y="2614"/>
                  </a:cubicBezTo>
                  <a:close/>
                  <a:moveTo>
                    <a:pt x="3629" y="2550"/>
                  </a:moveTo>
                  <a:cubicBezTo>
                    <a:pt x="3634" y="2550"/>
                    <a:pt x="3640" y="2551"/>
                    <a:pt x="3647" y="2553"/>
                  </a:cubicBezTo>
                  <a:lnTo>
                    <a:pt x="3659" y="2553"/>
                  </a:lnTo>
                  <a:cubicBezTo>
                    <a:pt x="3659" y="2597"/>
                    <a:pt x="3672" y="2600"/>
                    <a:pt x="3685" y="2600"/>
                  </a:cubicBezTo>
                  <a:cubicBezTo>
                    <a:pt x="3687" y="2600"/>
                    <a:pt x="3689" y="2600"/>
                    <a:pt x="3691" y="2600"/>
                  </a:cubicBezTo>
                  <a:cubicBezTo>
                    <a:pt x="3701" y="2600"/>
                    <a:pt x="3710" y="2602"/>
                    <a:pt x="3710" y="2629"/>
                  </a:cubicBezTo>
                  <a:cubicBezTo>
                    <a:pt x="3703" y="2628"/>
                    <a:pt x="3696" y="2628"/>
                    <a:pt x="3690" y="2628"/>
                  </a:cubicBezTo>
                  <a:cubicBezTo>
                    <a:pt x="3573" y="2628"/>
                    <a:pt x="3710" y="2743"/>
                    <a:pt x="3710" y="2767"/>
                  </a:cubicBezTo>
                  <a:cubicBezTo>
                    <a:pt x="3698" y="2771"/>
                    <a:pt x="3687" y="2772"/>
                    <a:pt x="3679" y="2772"/>
                  </a:cubicBezTo>
                  <a:cubicBezTo>
                    <a:pt x="3597" y="2772"/>
                    <a:pt x="3652" y="2627"/>
                    <a:pt x="3584" y="2616"/>
                  </a:cubicBezTo>
                  <a:cubicBezTo>
                    <a:pt x="3584" y="2601"/>
                    <a:pt x="3584" y="2595"/>
                    <a:pt x="3592" y="2595"/>
                  </a:cubicBezTo>
                  <a:cubicBezTo>
                    <a:pt x="3597" y="2595"/>
                    <a:pt x="3606" y="2598"/>
                    <a:pt x="3622" y="2603"/>
                  </a:cubicBezTo>
                  <a:cubicBezTo>
                    <a:pt x="3601" y="2572"/>
                    <a:pt x="3606" y="2550"/>
                    <a:pt x="3629" y="2550"/>
                  </a:cubicBezTo>
                  <a:close/>
                  <a:moveTo>
                    <a:pt x="3997" y="2622"/>
                  </a:moveTo>
                  <a:cubicBezTo>
                    <a:pt x="4052" y="2622"/>
                    <a:pt x="4112" y="2651"/>
                    <a:pt x="4112" y="2704"/>
                  </a:cubicBezTo>
                  <a:lnTo>
                    <a:pt x="4100" y="2704"/>
                  </a:lnTo>
                  <a:cubicBezTo>
                    <a:pt x="4100" y="2756"/>
                    <a:pt x="4060" y="2779"/>
                    <a:pt x="4017" y="2779"/>
                  </a:cubicBezTo>
                  <a:cubicBezTo>
                    <a:pt x="3967" y="2779"/>
                    <a:pt x="3911" y="2746"/>
                    <a:pt x="3911" y="2691"/>
                  </a:cubicBezTo>
                  <a:cubicBezTo>
                    <a:pt x="3905" y="2644"/>
                    <a:pt x="3949" y="2622"/>
                    <a:pt x="3997" y="2622"/>
                  </a:cubicBezTo>
                  <a:close/>
                  <a:moveTo>
                    <a:pt x="7412" y="2602"/>
                  </a:moveTo>
                  <a:cubicBezTo>
                    <a:pt x="7436" y="2602"/>
                    <a:pt x="7459" y="2666"/>
                    <a:pt x="7482" y="2666"/>
                  </a:cubicBezTo>
                  <a:lnTo>
                    <a:pt x="7495" y="2666"/>
                  </a:lnTo>
                  <a:cubicBezTo>
                    <a:pt x="7517" y="2666"/>
                    <a:pt x="7520" y="2627"/>
                    <a:pt x="7555" y="2627"/>
                  </a:cubicBezTo>
                  <a:cubicBezTo>
                    <a:pt x="7560" y="2627"/>
                    <a:pt x="7565" y="2627"/>
                    <a:pt x="7570" y="2629"/>
                  </a:cubicBezTo>
                  <a:cubicBezTo>
                    <a:pt x="7507" y="2704"/>
                    <a:pt x="7520" y="2704"/>
                    <a:pt x="7583" y="2779"/>
                  </a:cubicBezTo>
                  <a:cubicBezTo>
                    <a:pt x="7532" y="2767"/>
                    <a:pt x="7532" y="2717"/>
                    <a:pt x="7495" y="2704"/>
                  </a:cubicBezTo>
                  <a:cubicBezTo>
                    <a:pt x="7495" y="2704"/>
                    <a:pt x="7453" y="2756"/>
                    <a:pt x="7417" y="2756"/>
                  </a:cubicBezTo>
                  <a:cubicBezTo>
                    <a:pt x="7414" y="2756"/>
                    <a:pt x="7410" y="2755"/>
                    <a:pt x="7407" y="2754"/>
                  </a:cubicBezTo>
                  <a:cubicBezTo>
                    <a:pt x="7482" y="2679"/>
                    <a:pt x="7470" y="2679"/>
                    <a:pt x="7407" y="2603"/>
                  </a:cubicBezTo>
                  <a:cubicBezTo>
                    <a:pt x="7409" y="2602"/>
                    <a:pt x="7411" y="2602"/>
                    <a:pt x="7412" y="2602"/>
                  </a:cubicBezTo>
                  <a:close/>
                  <a:moveTo>
                    <a:pt x="7638" y="2614"/>
                  </a:moveTo>
                  <a:cubicBezTo>
                    <a:pt x="7644" y="2614"/>
                    <a:pt x="7651" y="2615"/>
                    <a:pt x="7658" y="2616"/>
                  </a:cubicBezTo>
                  <a:cubicBezTo>
                    <a:pt x="7708" y="2629"/>
                    <a:pt x="7734" y="2666"/>
                    <a:pt x="7734" y="2717"/>
                  </a:cubicBezTo>
                  <a:lnTo>
                    <a:pt x="7608" y="2691"/>
                  </a:lnTo>
                  <a:lnTo>
                    <a:pt x="7608" y="2691"/>
                  </a:lnTo>
                  <a:cubicBezTo>
                    <a:pt x="7620" y="2792"/>
                    <a:pt x="7721" y="2742"/>
                    <a:pt x="7746" y="2792"/>
                  </a:cubicBezTo>
                  <a:lnTo>
                    <a:pt x="7734" y="2779"/>
                  </a:lnTo>
                  <a:cubicBezTo>
                    <a:pt x="7722" y="2782"/>
                    <a:pt x="7711" y="2784"/>
                    <a:pt x="7700" y="2784"/>
                  </a:cubicBezTo>
                  <a:cubicBezTo>
                    <a:pt x="7581" y="2784"/>
                    <a:pt x="7536" y="2614"/>
                    <a:pt x="7638" y="2614"/>
                  </a:cubicBezTo>
                  <a:close/>
                  <a:moveTo>
                    <a:pt x="7771" y="2641"/>
                  </a:moveTo>
                  <a:cubicBezTo>
                    <a:pt x="7809" y="2641"/>
                    <a:pt x="7796" y="2666"/>
                    <a:pt x="7809" y="2679"/>
                  </a:cubicBezTo>
                  <a:cubicBezTo>
                    <a:pt x="7821" y="2656"/>
                    <a:pt x="7838" y="2646"/>
                    <a:pt x="7853" y="2646"/>
                  </a:cubicBezTo>
                  <a:cubicBezTo>
                    <a:pt x="7870" y="2646"/>
                    <a:pt x="7885" y="2659"/>
                    <a:pt x="7885" y="2679"/>
                  </a:cubicBezTo>
                  <a:lnTo>
                    <a:pt x="7872" y="2666"/>
                  </a:lnTo>
                  <a:cubicBezTo>
                    <a:pt x="7865" y="2664"/>
                    <a:pt x="7858" y="2663"/>
                    <a:pt x="7852" y="2663"/>
                  </a:cubicBezTo>
                  <a:cubicBezTo>
                    <a:pt x="7801" y="2663"/>
                    <a:pt x="7822" y="2758"/>
                    <a:pt x="7822" y="2792"/>
                  </a:cubicBezTo>
                  <a:cubicBezTo>
                    <a:pt x="7759" y="2792"/>
                    <a:pt x="7784" y="2691"/>
                    <a:pt x="7771" y="2641"/>
                  </a:cubicBezTo>
                  <a:close/>
                  <a:moveTo>
                    <a:pt x="4125" y="2553"/>
                  </a:moveTo>
                  <a:cubicBezTo>
                    <a:pt x="4188" y="2553"/>
                    <a:pt x="4162" y="2603"/>
                    <a:pt x="4175" y="2654"/>
                  </a:cubicBezTo>
                  <a:cubicBezTo>
                    <a:pt x="4181" y="2655"/>
                    <a:pt x="4189" y="2656"/>
                    <a:pt x="4196" y="2656"/>
                  </a:cubicBezTo>
                  <a:cubicBezTo>
                    <a:pt x="4222" y="2656"/>
                    <a:pt x="4254" y="2650"/>
                    <a:pt x="4281" y="2650"/>
                  </a:cubicBezTo>
                  <a:cubicBezTo>
                    <a:pt x="4326" y="2650"/>
                    <a:pt x="4359" y="2665"/>
                    <a:pt x="4338" y="2742"/>
                  </a:cubicBezTo>
                  <a:lnTo>
                    <a:pt x="4326" y="2742"/>
                  </a:lnTo>
                  <a:cubicBezTo>
                    <a:pt x="4316" y="2786"/>
                    <a:pt x="4298" y="2800"/>
                    <a:pt x="4278" y="2800"/>
                  </a:cubicBezTo>
                  <a:cubicBezTo>
                    <a:pt x="4246" y="2800"/>
                    <a:pt x="4206" y="2767"/>
                    <a:pt x="4175" y="2767"/>
                  </a:cubicBezTo>
                  <a:cubicBezTo>
                    <a:pt x="4175" y="2787"/>
                    <a:pt x="4172" y="2794"/>
                    <a:pt x="4169" y="2794"/>
                  </a:cubicBezTo>
                  <a:cubicBezTo>
                    <a:pt x="4160" y="2794"/>
                    <a:pt x="4146" y="2759"/>
                    <a:pt x="4137" y="2742"/>
                  </a:cubicBezTo>
                  <a:cubicBezTo>
                    <a:pt x="4125" y="2679"/>
                    <a:pt x="4125" y="2616"/>
                    <a:pt x="4125" y="2553"/>
                  </a:cubicBezTo>
                  <a:close/>
                  <a:moveTo>
                    <a:pt x="3826" y="2570"/>
                  </a:moveTo>
                  <a:cubicBezTo>
                    <a:pt x="3871" y="2598"/>
                    <a:pt x="3861" y="2748"/>
                    <a:pt x="3861" y="2805"/>
                  </a:cubicBezTo>
                  <a:cubicBezTo>
                    <a:pt x="3818" y="2772"/>
                    <a:pt x="3830" y="2640"/>
                    <a:pt x="3826" y="2570"/>
                  </a:cubicBezTo>
                  <a:close/>
                  <a:moveTo>
                    <a:pt x="10027" y="2619"/>
                  </a:moveTo>
                  <a:cubicBezTo>
                    <a:pt x="10082" y="2619"/>
                    <a:pt x="10123" y="2787"/>
                    <a:pt x="10123" y="2817"/>
                  </a:cubicBezTo>
                  <a:cubicBezTo>
                    <a:pt x="10047" y="2805"/>
                    <a:pt x="10110" y="2666"/>
                    <a:pt x="10035" y="2666"/>
                  </a:cubicBezTo>
                  <a:cubicBezTo>
                    <a:pt x="10028" y="2665"/>
                    <a:pt x="10022" y="2665"/>
                    <a:pt x="10017" y="2665"/>
                  </a:cubicBezTo>
                  <a:cubicBezTo>
                    <a:pt x="9954" y="2665"/>
                    <a:pt x="9983" y="2729"/>
                    <a:pt x="9984" y="2775"/>
                  </a:cubicBezTo>
                  <a:lnTo>
                    <a:pt x="9984" y="2775"/>
                  </a:lnTo>
                  <a:cubicBezTo>
                    <a:pt x="9938" y="2754"/>
                    <a:pt x="9958" y="2675"/>
                    <a:pt x="9947" y="2629"/>
                  </a:cubicBezTo>
                  <a:cubicBezTo>
                    <a:pt x="9985" y="2629"/>
                    <a:pt x="9972" y="2654"/>
                    <a:pt x="9985" y="2654"/>
                  </a:cubicBezTo>
                  <a:cubicBezTo>
                    <a:pt x="9999" y="2629"/>
                    <a:pt x="10014" y="2619"/>
                    <a:pt x="10027" y="2619"/>
                  </a:cubicBezTo>
                  <a:close/>
                  <a:moveTo>
                    <a:pt x="10148" y="2654"/>
                  </a:moveTo>
                  <a:lnTo>
                    <a:pt x="10148" y="2654"/>
                  </a:lnTo>
                  <a:cubicBezTo>
                    <a:pt x="10211" y="2666"/>
                    <a:pt x="10198" y="2754"/>
                    <a:pt x="10198" y="2817"/>
                  </a:cubicBezTo>
                  <a:lnTo>
                    <a:pt x="10198" y="2805"/>
                  </a:lnTo>
                  <a:lnTo>
                    <a:pt x="10161" y="2805"/>
                  </a:lnTo>
                  <a:lnTo>
                    <a:pt x="10148" y="2654"/>
                  </a:lnTo>
                  <a:close/>
                  <a:moveTo>
                    <a:pt x="4476" y="2653"/>
                  </a:moveTo>
                  <a:cubicBezTo>
                    <a:pt x="4480" y="2653"/>
                    <a:pt x="4485" y="2653"/>
                    <a:pt x="4489" y="2654"/>
                  </a:cubicBezTo>
                  <a:cubicBezTo>
                    <a:pt x="4623" y="2654"/>
                    <a:pt x="4604" y="2818"/>
                    <a:pt x="4489" y="2818"/>
                  </a:cubicBezTo>
                  <a:cubicBezTo>
                    <a:pt x="4485" y="2818"/>
                    <a:pt x="4481" y="2818"/>
                    <a:pt x="4477" y="2817"/>
                  </a:cubicBezTo>
                  <a:lnTo>
                    <a:pt x="4489" y="2817"/>
                  </a:lnTo>
                  <a:cubicBezTo>
                    <a:pt x="4380" y="2817"/>
                    <a:pt x="4353" y="2653"/>
                    <a:pt x="4476" y="2653"/>
                  </a:cubicBezTo>
                  <a:close/>
                  <a:moveTo>
                    <a:pt x="3369" y="2576"/>
                  </a:moveTo>
                  <a:cubicBezTo>
                    <a:pt x="3373" y="2576"/>
                    <a:pt x="3378" y="2577"/>
                    <a:pt x="3383" y="2578"/>
                  </a:cubicBezTo>
                  <a:lnTo>
                    <a:pt x="3370" y="2603"/>
                  </a:lnTo>
                  <a:cubicBezTo>
                    <a:pt x="3433" y="2603"/>
                    <a:pt x="3483" y="2704"/>
                    <a:pt x="3433" y="2754"/>
                  </a:cubicBezTo>
                  <a:cubicBezTo>
                    <a:pt x="3413" y="2770"/>
                    <a:pt x="3397" y="2776"/>
                    <a:pt x="3383" y="2776"/>
                  </a:cubicBezTo>
                  <a:cubicBezTo>
                    <a:pt x="3353" y="2776"/>
                    <a:pt x="3333" y="2750"/>
                    <a:pt x="3307" y="2742"/>
                  </a:cubicBezTo>
                  <a:lnTo>
                    <a:pt x="3307" y="2830"/>
                  </a:lnTo>
                  <a:cubicBezTo>
                    <a:pt x="3232" y="2830"/>
                    <a:pt x="3257" y="2666"/>
                    <a:pt x="3257" y="2603"/>
                  </a:cubicBezTo>
                  <a:cubicBezTo>
                    <a:pt x="3264" y="2600"/>
                    <a:pt x="3270" y="2598"/>
                    <a:pt x="3274" y="2598"/>
                  </a:cubicBezTo>
                  <a:cubicBezTo>
                    <a:pt x="3288" y="2598"/>
                    <a:pt x="3295" y="2610"/>
                    <a:pt x="3295" y="2629"/>
                  </a:cubicBezTo>
                  <a:cubicBezTo>
                    <a:pt x="3327" y="2607"/>
                    <a:pt x="3341" y="2576"/>
                    <a:pt x="3369" y="2576"/>
                  </a:cubicBezTo>
                  <a:close/>
                  <a:moveTo>
                    <a:pt x="4693" y="2672"/>
                  </a:moveTo>
                  <a:cubicBezTo>
                    <a:pt x="4699" y="2672"/>
                    <a:pt x="4703" y="2681"/>
                    <a:pt x="4703" y="2704"/>
                  </a:cubicBezTo>
                  <a:lnTo>
                    <a:pt x="4691" y="2729"/>
                  </a:lnTo>
                  <a:cubicBezTo>
                    <a:pt x="4686" y="2728"/>
                    <a:pt x="4682" y="2728"/>
                    <a:pt x="4678" y="2728"/>
                  </a:cubicBezTo>
                  <a:cubicBezTo>
                    <a:pt x="4617" y="2728"/>
                    <a:pt x="4628" y="2819"/>
                    <a:pt x="4640" y="2855"/>
                  </a:cubicBezTo>
                  <a:cubicBezTo>
                    <a:pt x="4565" y="2855"/>
                    <a:pt x="4602" y="2754"/>
                    <a:pt x="4590" y="2704"/>
                  </a:cubicBezTo>
                  <a:cubicBezTo>
                    <a:pt x="4596" y="2701"/>
                    <a:pt x="4602" y="2699"/>
                    <a:pt x="4606" y="2699"/>
                  </a:cubicBezTo>
                  <a:cubicBezTo>
                    <a:pt x="4621" y="2699"/>
                    <a:pt x="4628" y="2713"/>
                    <a:pt x="4628" y="2742"/>
                  </a:cubicBezTo>
                  <a:cubicBezTo>
                    <a:pt x="4654" y="2716"/>
                    <a:pt x="4680" y="2672"/>
                    <a:pt x="4693" y="2672"/>
                  </a:cubicBezTo>
                  <a:close/>
                  <a:moveTo>
                    <a:pt x="4879" y="2691"/>
                  </a:moveTo>
                  <a:lnTo>
                    <a:pt x="4879" y="2691"/>
                  </a:lnTo>
                  <a:cubicBezTo>
                    <a:pt x="4955" y="2704"/>
                    <a:pt x="4929" y="2805"/>
                    <a:pt x="4929" y="2855"/>
                  </a:cubicBezTo>
                  <a:lnTo>
                    <a:pt x="4917" y="2855"/>
                  </a:lnTo>
                  <a:cubicBezTo>
                    <a:pt x="4854" y="2855"/>
                    <a:pt x="4879" y="2742"/>
                    <a:pt x="4879" y="2691"/>
                  </a:cubicBezTo>
                  <a:close/>
                  <a:moveTo>
                    <a:pt x="8073" y="2679"/>
                  </a:moveTo>
                  <a:lnTo>
                    <a:pt x="8073" y="2679"/>
                  </a:lnTo>
                  <a:cubicBezTo>
                    <a:pt x="8149" y="2704"/>
                    <a:pt x="8136" y="2792"/>
                    <a:pt x="8136" y="2855"/>
                  </a:cubicBezTo>
                  <a:lnTo>
                    <a:pt x="8123" y="2842"/>
                  </a:lnTo>
                  <a:lnTo>
                    <a:pt x="8086" y="2842"/>
                  </a:lnTo>
                  <a:lnTo>
                    <a:pt x="8073" y="2679"/>
                  </a:lnTo>
                  <a:close/>
                  <a:moveTo>
                    <a:pt x="4782" y="2649"/>
                  </a:moveTo>
                  <a:cubicBezTo>
                    <a:pt x="4787" y="2649"/>
                    <a:pt x="4794" y="2651"/>
                    <a:pt x="4804" y="2654"/>
                  </a:cubicBezTo>
                  <a:cubicBezTo>
                    <a:pt x="4793" y="2685"/>
                    <a:pt x="4809" y="2707"/>
                    <a:pt x="4842" y="2707"/>
                  </a:cubicBezTo>
                  <a:cubicBezTo>
                    <a:pt x="4850" y="2707"/>
                    <a:pt x="4858" y="2706"/>
                    <a:pt x="4867" y="2704"/>
                  </a:cubicBezTo>
                  <a:lnTo>
                    <a:pt x="4867" y="2717"/>
                  </a:lnTo>
                  <a:cubicBezTo>
                    <a:pt x="4859" y="2716"/>
                    <a:pt x="4852" y="2716"/>
                    <a:pt x="4845" y="2716"/>
                  </a:cubicBezTo>
                  <a:cubicBezTo>
                    <a:pt x="4717" y="2716"/>
                    <a:pt x="4854" y="2831"/>
                    <a:pt x="4854" y="2855"/>
                  </a:cubicBezTo>
                  <a:lnTo>
                    <a:pt x="4867" y="2855"/>
                  </a:lnTo>
                  <a:cubicBezTo>
                    <a:pt x="4855" y="2858"/>
                    <a:pt x="4844" y="2860"/>
                    <a:pt x="4836" y="2860"/>
                  </a:cubicBezTo>
                  <a:cubicBezTo>
                    <a:pt x="4782" y="2860"/>
                    <a:pt x="4789" y="2798"/>
                    <a:pt x="4779" y="2754"/>
                  </a:cubicBezTo>
                  <a:cubicBezTo>
                    <a:pt x="4753" y="2704"/>
                    <a:pt x="4716" y="2691"/>
                    <a:pt x="4779" y="2691"/>
                  </a:cubicBezTo>
                  <a:cubicBezTo>
                    <a:pt x="4769" y="2663"/>
                    <a:pt x="4767" y="2649"/>
                    <a:pt x="4782" y="2649"/>
                  </a:cubicBezTo>
                  <a:close/>
                  <a:moveTo>
                    <a:pt x="7950" y="2715"/>
                  </a:moveTo>
                  <a:cubicBezTo>
                    <a:pt x="7936" y="2721"/>
                    <a:pt x="7932" y="2748"/>
                    <a:pt x="7947" y="2779"/>
                  </a:cubicBezTo>
                  <a:lnTo>
                    <a:pt x="7935" y="2805"/>
                  </a:lnTo>
                  <a:cubicBezTo>
                    <a:pt x="7960" y="2868"/>
                    <a:pt x="8023" y="2817"/>
                    <a:pt x="8035" y="2868"/>
                  </a:cubicBezTo>
                  <a:cubicBezTo>
                    <a:pt x="8029" y="2869"/>
                    <a:pt x="8022" y="2870"/>
                    <a:pt x="8014" y="2870"/>
                  </a:cubicBezTo>
                  <a:cubicBezTo>
                    <a:pt x="7961" y="2870"/>
                    <a:pt x="7885" y="2834"/>
                    <a:pt x="7885" y="2779"/>
                  </a:cubicBezTo>
                  <a:cubicBezTo>
                    <a:pt x="7885" y="2745"/>
                    <a:pt x="7917" y="2723"/>
                    <a:pt x="7950" y="2715"/>
                  </a:cubicBezTo>
                  <a:close/>
                  <a:moveTo>
                    <a:pt x="6066" y="2841"/>
                  </a:moveTo>
                  <a:cubicBezTo>
                    <a:pt x="6061" y="2846"/>
                    <a:pt x="6061" y="2855"/>
                    <a:pt x="6061" y="2868"/>
                  </a:cubicBezTo>
                  <a:cubicBezTo>
                    <a:pt x="6065" y="2868"/>
                    <a:pt x="6069" y="2869"/>
                    <a:pt x="6072" y="2871"/>
                  </a:cubicBezTo>
                  <a:lnTo>
                    <a:pt x="6072" y="2871"/>
                  </a:lnTo>
                  <a:cubicBezTo>
                    <a:pt x="6071" y="2860"/>
                    <a:pt x="6069" y="2850"/>
                    <a:pt x="6066" y="2841"/>
                  </a:cubicBezTo>
                  <a:close/>
                  <a:moveTo>
                    <a:pt x="6353" y="2869"/>
                  </a:moveTo>
                  <a:cubicBezTo>
                    <a:pt x="6364" y="2869"/>
                    <a:pt x="6373" y="2871"/>
                    <a:pt x="6382" y="2874"/>
                  </a:cubicBezTo>
                  <a:lnTo>
                    <a:pt x="6382" y="2874"/>
                  </a:lnTo>
                  <a:cubicBezTo>
                    <a:pt x="6369" y="2872"/>
                    <a:pt x="6355" y="2872"/>
                    <a:pt x="6344" y="2870"/>
                  </a:cubicBezTo>
                  <a:lnTo>
                    <a:pt x="6344" y="2870"/>
                  </a:lnTo>
                  <a:cubicBezTo>
                    <a:pt x="6347" y="2869"/>
                    <a:pt x="6350" y="2869"/>
                    <a:pt x="6353" y="2869"/>
                  </a:cubicBezTo>
                  <a:close/>
                  <a:moveTo>
                    <a:pt x="10264" y="2674"/>
                  </a:moveTo>
                  <a:cubicBezTo>
                    <a:pt x="10274" y="2674"/>
                    <a:pt x="10274" y="2686"/>
                    <a:pt x="10274" y="2704"/>
                  </a:cubicBezTo>
                  <a:lnTo>
                    <a:pt x="10286" y="2704"/>
                  </a:lnTo>
                  <a:cubicBezTo>
                    <a:pt x="10295" y="2704"/>
                    <a:pt x="10314" y="2698"/>
                    <a:pt x="10334" y="2698"/>
                  </a:cubicBezTo>
                  <a:cubicBezTo>
                    <a:pt x="10344" y="2698"/>
                    <a:pt x="10353" y="2700"/>
                    <a:pt x="10362" y="2704"/>
                  </a:cubicBezTo>
                  <a:cubicBezTo>
                    <a:pt x="10374" y="2704"/>
                    <a:pt x="10399" y="2717"/>
                    <a:pt x="10399" y="2729"/>
                  </a:cubicBezTo>
                  <a:cubicBezTo>
                    <a:pt x="10430" y="2729"/>
                    <a:pt x="10446" y="2716"/>
                    <a:pt x="10466" y="2716"/>
                  </a:cubicBezTo>
                  <a:cubicBezTo>
                    <a:pt x="10478" y="2716"/>
                    <a:pt x="10493" y="2722"/>
                    <a:pt x="10513" y="2742"/>
                  </a:cubicBezTo>
                  <a:cubicBezTo>
                    <a:pt x="10550" y="2792"/>
                    <a:pt x="10525" y="2842"/>
                    <a:pt x="10538" y="2880"/>
                  </a:cubicBezTo>
                  <a:cubicBezTo>
                    <a:pt x="10462" y="2868"/>
                    <a:pt x="10525" y="2729"/>
                    <a:pt x="10450" y="2729"/>
                  </a:cubicBezTo>
                  <a:cubicBezTo>
                    <a:pt x="10374" y="2742"/>
                    <a:pt x="10412" y="2817"/>
                    <a:pt x="10412" y="2855"/>
                  </a:cubicBezTo>
                  <a:cubicBezTo>
                    <a:pt x="10349" y="2842"/>
                    <a:pt x="10412" y="2717"/>
                    <a:pt x="10324" y="2704"/>
                  </a:cubicBezTo>
                  <a:cubicBezTo>
                    <a:pt x="10249" y="2704"/>
                    <a:pt x="10299" y="2792"/>
                    <a:pt x="10299" y="2842"/>
                  </a:cubicBezTo>
                  <a:lnTo>
                    <a:pt x="10261" y="2842"/>
                  </a:lnTo>
                  <a:cubicBezTo>
                    <a:pt x="10261" y="2779"/>
                    <a:pt x="10261" y="2729"/>
                    <a:pt x="10249" y="2679"/>
                  </a:cubicBezTo>
                  <a:cubicBezTo>
                    <a:pt x="10255" y="2676"/>
                    <a:pt x="10260" y="2674"/>
                    <a:pt x="10264" y="2674"/>
                  </a:cubicBezTo>
                  <a:close/>
                  <a:moveTo>
                    <a:pt x="5044" y="2709"/>
                  </a:moveTo>
                  <a:cubicBezTo>
                    <a:pt x="5064" y="2709"/>
                    <a:pt x="5084" y="2712"/>
                    <a:pt x="5093" y="2717"/>
                  </a:cubicBezTo>
                  <a:lnTo>
                    <a:pt x="5080" y="2717"/>
                  </a:lnTo>
                  <a:cubicBezTo>
                    <a:pt x="5077" y="2732"/>
                    <a:pt x="5069" y="2737"/>
                    <a:pt x="5060" y="2737"/>
                  </a:cubicBezTo>
                  <a:cubicBezTo>
                    <a:pt x="5046" y="2737"/>
                    <a:pt x="5027" y="2723"/>
                    <a:pt x="5015" y="2723"/>
                  </a:cubicBezTo>
                  <a:cubicBezTo>
                    <a:pt x="5011" y="2723"/>
                    <a:pt x="5007" y="2725"/>
                    <a:pt x="5005" y="2729"/>
                  </a:cubicBezTo>
                  <a:cubicBezTo>
                    <a:pt x="4992" y="2754"/>
                    <a:pt x="5030" y="2754"/>
                    <a:pt x="5043" y="2779"/>
                  </a:cubicBezTo>
                  <a:cubicBezTo>
                    <a:pt x="5043" y="2805"/>
                    <a:pt x="5118" y="2792"/>
                    <a:pt x="5080" y="2855"/>
                  </a:cubicBezTo>
                  <a:cubicBezTo>
                    <a:pt x="5071" y="2874"/>
                    <a:pt x="5054" y="2880"/>
                    <a:pt x="5036" y="2880"/>
                  </a:cubicBezTo>
                  <a:cubicBezTo>
                    <a:pt x="5007" y="2880"/>
                    <a:pt x="4975" y="2863"/>
                    <a:pt x="4967" y="2855"/>
                  </a:cubicBezTo>
                  <a:cubicBezTo>
                    <a:pt x="4971" y="2841"/>
                    <a:pt x="4979" y="2837"/>
                    <a:pt x="4989" y="2837"/>
                  </a:cubicBezTo>
                  <a:cubicBezTo>
                    <a:pt x="5006" y="2837"/>
                    <a:pt x="5027" y="2848"/>
                    <a:pt x="5041" y="2848"/>
                  </a:cubicBezTo>
                  <a:cubicBezTo>
                    <a:pt x="5049" y="2848"/>
                    <a:pt x="5055" y="2844"/>
                    <a:pt x="5055" y="2830"/>
                  </a:cubicBezTo>
                  <a:cubicBezTo>
                    <a:pt x="5068" y="2767"/>
                    <a:pt x="4967" y="2792"/>
                    <a:pt x="4967" y="2742"/>
                  </a:cubicBezTo>
                  <a:cubicBezTo>
                    <a:pt x="4967" y="2718"/>
                    <a:pt x="5008" y="2709"/>
                    <a:pt x="5044" y="2709"/>
                  </a:cubicBezTo>
                  <a:close/>
                  <a:moveTo>
                    <a:pt x="8501" y="2880"/>
                  </a:moveTo>
                  <a:cubicBezTo>
                    <a:pt x="8493" y="2880"/>
                    <a:pt x="8487" y="2881"/>
                    <a:pt x="8484" y="2882"/>
                  </a:cubicBezTo>
                  <a:lnTo>
                    <a:pt x="8484" y="2882"/>
                  </a:lnTo>
                  <a:cubicBezTo>
                    <a:pt x="8489" y="2881"/>
                    <a:pt x="8494" y="2880"/>
                    <a:pt x="8501" y="2880"/>
                  </a:cubicBezTo>
                  <a:close/>
                  <a:moveTo>
                    <a:pt x="6602" y="2842"/>
                  </a:moveTo>
                  <a:cubicBezTo>
                    <a:pt x="6610" y="2845"/>
                    <a:pt x="6618" y="2846"/>
                    <a:pt x="6624" y="2846"/>
                  </a:cubicBezTo>
                  <a:cubicBezTo>
                    <a:pt x="6634" y="2846"/>
                    <a:pt x="6641" y="2843"/>
                    <a:pt x="6643" y="2843"/>
                  </a:cubicBezTo>
                  <a:lnTo>
                    <a:pt x="6643" y="2843"/>
                  </a:lnTo>
                  <a:cubicBezTo>
                    <a:pt x="6645" y="2843"/>
                    <a:pt x="6644" y="2846"/>
                    <a:pt x="6640" y="2855"/>
                  </a:cubicBezTo>
                  <a:lnTo>
                    <a:pt x="6627" y="2880"/>
                  </a:lnTo>
                  <a:cubicBezTo>
                    <a:pt x="6621" y="2884"/>
                    <a:pt x="6615" y="2886"/>
                    <a:pt x="6609" y="2886"/>
                  </a:cubicBezTo>
                  <a:cubicBezTo>
                    <a:pt x="6583" y="2886"/>
                    <a:pt x="6570" y="2842"/>
                    <a:pt x="6602" y="2842"/>
                  </a:cubicBezTo>
                  <a:close/>
                  <a:moveTo>
                    <a:pt x="5219" y="2717"/>
                  </a:moveTo>
                  <a:cubicBezTo>
                    <a:pt x="5241" y="2717"/>
                    <a:pt x="5263" y="2727"/>
                    <a:pt x="5268" y="2746"/>
                  </a:cubicBezTo>
                  <a:lnTo>
                    <a:pt x="5268" y="2746"/>
                  </a:lnTo>
                  <a:cubicBezTo>
                    <a:pt x="5280" y="2740"/>
                    <a:pt x="5294" y="2733"/>
                    <a:pt x="5311" y="2733"/>
                  </a:cubicBezTo>
                  <a:cubicBezTo>
                    <a:pt x="5321" y="2733"/>
                    <a:pt x="5332" y="2735"/>
                    <a:pt x="5344" y="2742"/>
                  </a:cubicBezTo>
                  <a:cubicBezTo>
                    <a:pt x="5382" y="2754"/>
                    <a:pt x="5395" y="2855"/>
                    <a:pt x="5395" y="2893"/>
                  </a:cubicBezTo>
                  <a:cubicBezTo>
                    <a:pt x="5307" y="2893"/>
                    <a:pt x="5395" y="2754"/>
                    <a:pt x="5307" y="2754"/>
                  </a:cubicBezTo>
                  <a:cubicBezTo>
                    <a:pt x="5301" y="2754"/>
                    <a:pt x="5295" y="2753"/>
                    <a:pt x="5291" y="2753"/>
                  </a:cubicBezTo>
                  <a:cubicBezTo>
                    <a:pt x="5212" y="2753"/>
                    <a:pt x="5256" y="2845"/>
                    <a:pt x="5256" y="2880"/>
                  </a:cubicBezTo>
                  <a:cubicBezTo>
                    <a:pt x="5206" y="2880"/>
                    <a:pt x="5219" y="2817"/>
                    <a:pt x="5219" y="2767"/>
                  </a:cubicBezTo>
                  <a:lnTo>
                    <a:pt x="5219" y="2717"/>
                  </a:lnTo>
                  <a:close/>
                  <a:moveTo>
                    <a:pt x="8430" y="2723"/>
                  </a:moveTo>
                  <a:cubicBezTo>
                    <a:pt x="8523" y="2723"/>
                    <a:pt x="8516" y="2839"/>
                    <a:pt x="8538" y="2905"/>
                  </a:cubicBezTo>
                  <a:lnTo>
                    <a:pt x="8526" y="2905"/>
                  </a:lnTo>
                  <a:cubicBezTo>
                    <a:pt x="8505" y="2905"/>
                    <a:pt x="8466" y="2888"/>
                    <a:pt x="8484" y="2882"/>
                  </a:cubicBezTo>
                  <a:lnTo>
                    <a:pt x="8484" y="2882"/>
                  </a:lnTo>
                  <a:cubicBezTo>
                    <a:pt x="8468" y="2885"/>
                    <a:pt x="8457" y="2891"/>
                    <a:pt x="8444" y="2891"/>
                  </a:cubicBezTo>
                  <a:cubicBezTo>
                    <a:pt x="8435" y="2891"/>
                    <a:pt x="8425" y="2888"/>
                    <a:pt x="8413" y="2880"/>
                  </a:cubicBezTo>
                  <a:cubicBezTo>
                    <a:pt x="8325" y="2825"/>
                    <a:pt x="8400" y="2790"/>
                    <a:pt x="8462" y="2790"/>
                  </a:cubicBezTo>
                  <a:cubicBezTo>
                    <a:pt x="8471" y="2790"/>
                    <a:pt x="8480" y="2790"/>
                    <a:pt x="8488" y="2792"/>
                  </a:cubicBezTo>
                  <a:cubicBezTo>
                    <a:pt x="8488" y="2759"/>
                    <a:pt x="8460" y="2742"/>
                    <a:pt x="8430" y="2742"/>
                  </a:cubicBezTo>
                  <a:cubicBezTo>
                    <a:pt x="8415" y="2742"/>
                    <a:pt x="8400" y="2746"/>
                    <a:pt x="8388" y="2754"/>
                  </a:cubicBezTo>
                  <a:lnTo>
                    <a:pt x="8388" y="2729"/>
                  </a:lnTo>
                  <a:cubicBezTo>
                    <a:pt x="8404" y="2725"/>
                    <a:pt x="8418" y="2723"/>
                    <a:pt x="8430" y="2723"/>
                  </a:cubicBezTo>
                  <a:close/>
                  <a:moveTo>
                    <a:pt x="5569" y="2745"/>
                  </a:moveTo>
                  <a:cubicBezTo>
                    <a:pt x="5601" y="2745"/>
                    <a:pt x="5642" y="2771"/>
                    <a:pt x="5659" y="2779"/>
                  </a:cubicBezTo>
                  <a:lnTo>
                    <a:pt x="5646" y="2779"/>
                  </a:lnTo>
                  <a:cubicBezTo>
                    <a:pt x="5646" y="2792"/>
                    <a:pt x="5640" y="2798"/>
                    <a:pt x="5630" y="2798"/>
                  </a:cubicBezTo>
                  <a:cubicBezTo>
                    <a:pt x="5621" y="2798"/>
                    <a:pt x="5608" y="2792"/>
                    <a:pt x="5596" y="2779"/>
                  </a:cubicBezTo>
                  <a:cubicBezTo>
                    <a:pt x="5588" y="2779"/>
                    <a:pt x="5582" y="2778"/>
                    <a:pt x="5577" y="2778"/>
                  </a:cubicBezTo>
                  <a:cubicBezTo>
                    <a:pt x="5518" y="2778"/>
                    <a:pt x="5646" y="2842"/>
                    <a:pt x="5646" y="2842"/>
                  </a:cubicBezTo>
                  <a:cubicBezTo>
                    <a:pt x="5664" y="2895"/>
                    <a:pt x="5632" y="2917"/>
                    <a:pt x="5590" y="2917"/>
                  </a:cubicBezTo>
                  <a:cubicBezTo>
                    <a:pt x="5572" y="2917"/>
                    <a:pt x="5552" y="2913"/>
                    <a:pt x="5533" y="2905"/>
                  </a:cubicBezTo>
                  <a:cubicBezTo>
                    <a:pt x="5537" y="2890"/>
                    <a:pt x="5544" y="2885"/>
                    <a:pt x="5553" y="2885"/>
                  </a:cubicBezTo>
                  <a:cubicBezTo>
                    <a:pt x="5568" y="2885"/>
                    <a:pt x="5586" y="2899"/>
                    <a:pt x="5598" y="2899"/>
                  </a:cubicBezTo>
                  <a:cubicBezTo>
                    <a:pt x="5603" y="2899"/>
                    <a:pt x="5606" y="2897"/>
                    <a:pt x="5608" y="2893"/>
                  </a:cubicBezTo>
                  <a:cubicBezTo>
                    <a:pt x="5634" y="2855"/>
                    <a:pt x="5596" y="2868"/>
                    <a:pt x="5583" y="2842"/>
                  </a:cubicBezTo>
                  <a:cubicBezTo>
                    <a:pt x="5571" y="2817"/>
                    <a:pt x="5508" y="2817"/>
                    <a:pt x="5533" y="2767"/>
                  </a:cubicBezTo>
                  <a:cubicBezTo>
                    <a:pt x="5541" y="2751"/>
                    <a:pt x="5554" y="2745"/>
                    <a:pt x="5569" y="2745"/>
                  </a:cubicBezTo>
                  <a:close/>
                  <a:moveTo>
                    <a:pt x="7143" y="2878"/>
                  </a:moveTo>
                  <a:cubicBezTo>
                    <a:pt x="7147" y="2878"/>
                    <a:pt x="7151" y="2879"/>
                    <a:pt x="7155" y="2880"/>
                  </a:cubicBezTo>
                  <a:cubicBezTo>
                    <a:pt x="7193" y="2880"/>
                    <a:pt x="7193" y="2905"/>
                    <a:pt x="7180" y="2918"/>
                  </a:cubicBezTo>
                  <a:lnTo>
                    <a:pt x="7168" y="2905"/>
                  </a:lnTo>
                  <a:cubicBezTo>
                    <a:pt x="7163" y="2909"/>
                    <a:pt x="7159" y="2911"/>
                    <a:pt x="7154" y="2911"/>
                  </a:cubicBezTo>
                  <a:cubicBezTo>
                    <a:pt x="7135" y="2911"/>
                    <a:pt x="7118" y="2878"/>
                    <a:pt x="7143" y="2878"/>
                  </a:cubicBezTo>
                  <a:close/>
                  <a:moveTo>
                    <a:pt x="8272" y="2675"/>
                  </a:moveTo>
                  <a:cubicBezTo>
                    <a:pt x="8282" y="2675"/>
                    <a:pt x="8293" y="2697"/>
                    <a:pt x="8299" y="2704"/>
                  </a:cubicBezTo>
                  <a:lnTo>
                    <a:pt x="8287" y="2729"/>
                  </a:lnTo>
                  <a:cubicBezTo>
                    <a:pt x="8287" y="2729"/>
                    <a:pt x="8337" y="2754"/>
                    <a:pt x="8337" y="2779"/>
                  </a:cubicBezTo>
                  <a:cubicBezTo>
                    <a:pt x="8331" y="2779"/>
                    <a:pt x="8325" y="2779"/>
                    <a:pt x="8319" y="2779"/>
                  </a:cubicBezTo>
                  <a:cubicBezTo>
                    <a:pt x="8212" y="2779"/>
                    <a:pt x="8338" y="2894"/>
                    <a:pt x="8350" y="2918"/>
                  </a:cubicBezTo>
                  <a:cubicBezTo>
                    <a:pt x="8341" y="2920"/>
                    <a:pt x="8333" y="2920"/>
                    <a:pt x="8326" y="2920"/>
                  </a:cubicBezTo>
                  <a:cubicBezTo>
                    <a:pt x="8234" y="2920"/>
                    <a:pt x="8294" y="2778"/>
                    <a:pt x="8224" y="2754"/>
                  </a:cubicBezTo>
                  <a:cubicBezTo>
                    <a:pt x="8217" y="2740"/>
                    <a:pt x="8218" y="2733"/>
                    <a:pt x="8225" y="2733"/>
                  </a:cubicBezTo>
                  <a:cubicBezTo>
                    <a:pt x="8231" y="2733"/>
                    <a:pt x="8239" y="2737"/>
                    <a:pt x="8249" y="2742"/>
                  </a:cubicBezTo>
                  <a:cubicBezTo>
                    <a:pt x="8255" y="2690"/>
                    <a:pt x="8263" y="2675"/>
                    <a:pt x="8272" y="2675"/>
                  </a:cubicBezTo>
                  <a:close/>
                  <a:moveTo>
                    <a:pt x="5449" y="2782"/>
                  </a:moveTo>
                  <a:cubicBezTo>
                    <a:pt x="5491" y="2799"/>
                    <a:pt x="5471" y="2885"/>
                    <a:pt x="5483" y="2930"/>
                  </a:cubicBezTo>
                  <a:cubicBezTo>
                    <a:pt x="5441" y="2909"/>
                    <a:pt x="5451" y="2835"/>
                    <a:pt x="5449" y="2782"/>
                  </a:cubicBezTo>
                  <a:close/>
                  <a:moveTo>
                    <a:pt x="5722" y="2704"/>
                  </a:moveTo>
                  <a:lnTo>
                    <a:pt x="5747" y="2930"/>
                  </a:lnTo>
                  <a:cubicBezTo>
                    <a:pt x="5684" y="2930"/>
                    <a:pt x="5709" y="2767"/>
                    <a:pt x="5697" y="2704"/>
                  </a:cubicBezTo>
                  <a:close/>
                  <a:moveTo>
                    <a:pt x="10703" y="2756"/>
                  </a:moveTo>
                  <a:cubicBezTo>
                    <a:pt x="10787" y="2756"/>
                    <a:pt x="10782" y="2866"/>
                    <a:pt x="10814" y="2930"/>
                  </a:cubicBezTo>
                  <a:cubicBezTo>
                    <a:pt x="10777" y="2930"/>
                    <a:pt x="10664" y="2905"/>
                    <a:pt x="10651" y="2868"/>
                  </a:cubicBezTo>
                  <a:cubicBezTo>
                    <a:pt x="10643" y="2834"/>
                    <a:pt x="10679" y="2823"/>
                    <a:pt x="10712" y="2823"/>
                  </a:cubicBezTo>
                  <a:cubicBezTo>
                    <a:pt x="10728" y="2823"/>
                    <a:pt x="10743" y="2826"/>
                    <a:pt x="10752" y="2830"/>
                  </a:cubicBezTo>
                  <a:cubicBezTo>
                    <a:pt x="10741" y="2765"/>
                    <a:pt x="10684" y="2784"/>
                    <a:pt x="10652" y="2767"/>
                  </a:cubicBezTo>
                  <a:lnTo>
                    <a:pt x="10652" y="2767"/>
                  </a:lnTo>
                  <a:cubicBezTo>
                    <a:pt x="10672" y="2759"/>
                    <a:pt x="10689" y="2756"/>
                    <a:pt x="10703" y="2756"/>
                  </a:cubicBezTo>
                  <a:close/>
                  <a:moveTo>
                    <a:pt x="8702" y="2779"/>
                  </a:moveTo>
                  <a:lnTo>
                    <a:pt x="8702" y="2779"/>
                  </a:lnTo>
                  <a:cubicBezTo>
                    <a:pt x="8765" y="2792"/>
                    <a:pt x="8752" y="2893"/>
                    <a:pt x="8752" y="2943"/>
                  </a:cubicBezTo>
                  <a:lnTo>
                    <a:pt x="8752" y="2930"/>
                  </a:lnTo>
                  <a:lnTo>
                    <a:pt x="8714" y="2930"/>
                  </a:lnTo>
                  <a:lnTo>
                    <a:pt x="8702" y="2779"/>
                  </a:lnTo>
                  <a:close/>
                  <a:moveTo>
                    <a:pt x="3000" y="2909"/>
                  </a:moveTo>
                  <a:cubicBezTo>
                    <a:pt x="3013" y="2909"/>
                    <a:pt x="2985" y="2920"/>
                    <a:pt x="2973" y="2920"/>
                  </a:cubicBezTo>
                  <a:cubicBezTo>
                    <a:pt x="2970" y="2920"/>
                    <a:pt x="2968" y="2920"/>
                    <a:pt x="2968" y="2918"/>
                  </a:cubicBezTo>
                  <a:lnTo>
                    <a:pt x="2955" y="2956"/>
                  </a:lnTo>
                  <a:cubicBezTo>
                    <a:pt x="2955" y="2956"/>
                    <a:pt x="2917" y="2918"/>
                    <a:pt x="2955" y="2918"/>
                  </a:cubicBezTo>
                  <a:cubicBezTo>
                    <a:pt x="2982" y="2911"/>
                    <a:pt x="2995" y="2909"/>
                    <a:pt x="3000" y="2909"/>
                  </a:cubicBezTo>
                  <a:close/>
                  <a:moveTo>
                    <a:pt x="8864" y="2804"/>
                  </a:moveTo>
                  <a:cubicBezTo>
                    <a:pt x="8868" y="2804"/>
                    <a:pt x="8873" y="2804"/>
                    <a:pt x="8878" y="2805"/>
                  </a:cubicBezTo>
                  <a:lnTo>
                    <a:pt x="8891" y="2817"/>
                  </a:lnTo>
                  <a:cubicBezTo>
                    <a:pt x="8984" y="2817"/>
                    <a:pt x="9024" y="2971"/>
                    <a:pt x="8926" y="2971"/>
                  </a:cubicBezTo>
                  <a:cubicBezTo>
                    <a:pt x="8919" y="2971"/>
                    <a:pt x="8911" y="2970"/>
                    <a:pt x="8903" y="2968"/>
                  </a:cubicBezTo>
                  <a:cubicBezTo>
                    <a:pt x="8794" y="2944"/>
                    <a:pt x="8755" y="2804"/>
                    <a:pt x="8864" y="2804"/>
                  </a:cubicBezTo>
                  <a:close/>
                  <a:moveTo>
                    <a:pt x="8598" y="2727"/>
                  </a:moveTo>
                  <a:cubicBezTo>
                    <a:pt x="8602" y="2727"/>
                    <a:pt x="8607" y="2728"/>
                    <a:pt x="8614" y="2729"/>
                  </a:cubicBezTo>
                  <a:lnTo>
                    <a:pt x="8601" y="2754"/>
                  </a:lnTo>
                  <a:cubicBezTo>
                    <a:pt x="8580" y="2754"/>
                    <a:pt x="8630" y="2817"/>
                    <a:pt x="8647" y="2829"/>
                  </a:cubicBezTo>
                  <a:lnTo>
                    <a:pt x="8647" y="2829"/>
                  </a:lnTo>
                  <a:cubicBezTo>
                    <a:pt x="8637" y="2827"/>
                    <a:pt x="8629" y="2827"/>
                    <a:pt x="8623" y="2827"/>
                  </a:cubicBezTo>
                  <a:cubicBezTo>
                    <a:pt x="8535" y="2827"/>
                    <a:pt x="8653" y="2945"/>
                    <a:pt x="8664" y="2968"/>
                  </a:cubicBezTo>
                  <a:cubicBezTo>
                    <a:pt x="8655" y="2970"/>
                    <a:pt x="8647" y="2971"/>
                    <a:pt x="8640" y="2971"/>
                  </a:cubicBezTo>
                  <a:cubicBezTo>
                    <a:pt x="8548" y="2971"/>
                    <a:pt x="8608" y="2828"/>
                    <a:pt x="8538" y="2805"/>
                  </a:cubicBezTo>
                  <a:lnTo>
                    <a:pt x="8538" y="2792"/>
                  </a:lnTo>
                  <a:cubicBezTo>
                    <a:pt x="8606" y="2770"/>
                    <a:pt x="8563" y="2727"/>
                    <a:pt x="8598" y="2727"/>
                  </a:cubicBezTo>
                  <a:close/>
                  <a:moveTo>
                    <a:pt x="10941" y="2742"/>
                  </a:moveTo>
                  <a:cubicBezTo>
                    <a:pt x="11016" y="2755"/>
                    <a:pt x="10991" y="2918"/>
                    <a:pt x="11003" y="2981"/>
                  </a:cubicBezTo>
                  <a:cubicBezTo>
                    <a:pt x="10978" y="2981"/>
                    <a:pt x="10965" y="2968"/>
                    <a:pt x="10978" y="2943"/>
                  </a:cubicBezTo>
                  <a:cubicBezTo>
                    <a:pt x="10972" y="2941"/>
                    <a:pt x="10965" y="2941"/>
                    <a:pt x="10958" y="2941"/>
                  </a:cubicBezTo>
                  <a:cubicBezTo>
                    <a:pt x="10937" y="2941"/>
                    <a:pt x="10914" y="2946"/>
                    <a:pt x="10893" y="2946"/>
                  </a:cubicBezTo>
                  <a:cubicBezTo>
                    <a:pt x="10865" y="2946"/>
                    <a:pt x="10840" y="2937"/>
                    <a:pt x="10827" y="2893"/>
                  </a:cubicBezTo>
                  <a:cubicBezTo>
                    <a:pt x="10811" y="2829"/>
                    <a:pt x="10846" y="2795"/>
                    <a:pt x="10886" y="2795"/>
                  </a:cubicBezTo>
                  <a:cubicBezTo>
                    <a:pt x="10909" y="2795"/>
                    <a:pt x="10934" y="2807"/>
                    <a:pt x="10953" y="2830"/>
                  </a:cubicBezTo>
                  <a:cubicBezTo>
                    <a:pt x="10953" y="2830"/>
                    <a:pt x="10943" y="2752"/>
                    <a:pt x="10941" y="2742"/>
                  </a:cubicBezTo>
                  <a:close/>
                  <a:moveTo>
                    <a:pt x="9021" y="2825"/>
                  </a:moveTo>
                  <a:cubicBezTo>
                    <a:pt x="9034" y="2825"/>
                    <a:pt x="9038" y="2837"/>
                    <a:pt x="9029" y="2855"/>
                  </a:cubicBezTo>
                  <a:cubicBezTo>
                    <a:pt x="9049" y="2855"/>
                    <a:pt x="9053" y="2839"/>
                    <a:pt x="9073" y="2839"/>
                  </a:cubicBezTo>
                  <a:cubicBezTo>
                    <a:pt x="9078" y="2839"/>
                    <a:pt x="9084" y="2840"/>
                    <a:pt x="9092" y="2842"/>
                  </a:cubicBezTo>
                  <a:cubicBezTo>
                    <a:pt x="9180" y="2855"/>
                    <a:pt x="9167" y="2943"/>
                    <a:pt x="9180" y="3018"/>
                  </a:cubicBezTo>
                  <a:cubicBezTo>
                    <a:pt x="9117" y="3006"/>
                    <a:pt x="9180" y="2868"/>
                    <a:pt x="9092" y="2868"/>
                  </a:cubicBezTo>
                  <a:lnTo>
                    <a:pt x="9092" y="2855"/>
                  </a:lnTo>
                  <a:cubicBezTo>
                    <a:pt x="9016" y="2855"/>
                    <a:pt x="9041" y="2943"/>
                    <a:pt x="9054" y="2981"/>
                  </a:cubicBezTo>
                  <a:cubicBezTo>
                    <a:pt x="8991" y="2981"/>
                    <a:pt x="9016" y="2880"/>
                    <a:pt x="9004" y="2830"/>
                  </a:cubicBezTo>
                  <a:cubicBezTo>
                    <a:pt x="9010" y="2826"/>
                    <a:pt x="9016" y="2825"/>
                    <a:pt x="9021" y="2825"/>
                  </a:cubicBezTo>
                  <a:close/>
                  <a:moveTo>
                    <a:pt x="6131" y="2776"/>
                  </a:moveTo>
                  <a:cubicBezTo>
                    <a:pt x="6137" y="2776"/>
                    <a:pt x="6143" y="2777"/>
                    <a:pt x="6149" y="2779"/>
                  </a:cubicBezTo>
                  <a:lnTo>
                    <a:pt x="6124" y="2805"/>
                  </a:lnTo>
                  <a:cubicBezTo>
                    <a:pt x="6124" y="2849"/>
                    <a:pt x="6137" y="2852"/>
                    <a:pt x="6151" y="2852"/>
                  </a:cubicBezTo>
                  <a:cubicBezTo>
                    <a:pt x="6153" y="2852"/>
                    <a:pt x="6156" y="2852"/>
                    <a:pt x="6158" y="2852"/>
                  </a:cubicBezTo>
                  <a:cubicBezTo>
                    <a:pt x="6170" y="2852"/>
                    <a:pt x="6182" y="2854"/>
                    <a:pt x="6187" y="2880"/>
                  </a:cubicBezTo>
                  <a:cubicBezTo>
                    <a:pt x="6180" y="2879"/>
                    <a:pt x="6173" y="2879"/>
                    <a:pt x="6167" y="2879"/>
                  </a:cubicBezTo>
                  <a:cubicBezTo>
                    <a:pt x="6050" y="2879"/>
                    <a:pt x="6187" y="2994"/>
                    <a:pt x="6187" y="3018"/>
                  </a:cubicBezTo>
                  <a:cubicBezTo>
                    <a:pt x="6178" y="3020"/>
                    <a:pt x="6170" y="3021"/>
                    <a:pt x="6163" y="3021"/>
                  </a:cubicBezTo>
                  <a:cubicBezTo>
                    <a:pt x="6076" y="3021"/>
                    <a:pt x="6125" y="2895"/>
                    <a:pt x="6072" y="2871"/>
                  </a:cubicBezTo>
                  <a:lnTo>
                    <a:pt x="6072" y="2871"/>
                  </a:lnTo>
                  <a:cubicBezTo>
                    <a:pt x="6074" y="2903"/>
                    <a:pt x="6067" y="2942"/>
                    <a:pt x="6074" y="2968"/>
                  </a:cubicBezTo>
                  <a:cubicBezTo>
                    <a:pt x="6067" y="2971"/>
                    <a:pt x="6061" y="2973"/>
                    <a:pt x="6056" y="2973"/>
                  </a:cubicBezTo>
                  <a:cubicBezTo>
                    <a:pt x="6043" y="2973"/>
                    <a:pt x="6036" y="2961"/>
                    <a:pt x="6036" y="2943"/>
                  </a:cubicBezTo>
                  <a:cubicBezTo>
                    <a:pt x="6017" y="2943"/>
                    <a:pt x="5998" y="2964"/>
                    <a:pt x="5974" y="2964"/>
                  </a:cubicBezTo>
                  <a:cubicBezTo>
                    <a:pt x="5966" y="2964"/>
                    <a:pt x="5957" y="2962"/>
                    <a:pt x="5948" y="2956"/>
                  </a:cubicBezTo>
                  <a:cubicBezTo>
                    <a:pt x="5898" y="2943"/>
                    <a:pt x="5898" y="2842"/>
                    <a:pt x="5898" y="2805"/>
                  </a:cubicBezTo>
                  <a:cubicBezTo>
                    <a:pt x="5986" y="2805"/>
                    <a:pt x="5898" y="2943"/>
                    <a:pt x="5986" y="2943"/>
                  </a:cubicBezTo>
                  <a:cubicBezTo>
                    <a:pt x="5990" y="2944"/>
                    <a:pt x="5994" y="2944"/>
                    <a:pt x="5998" y="2944"/>
                  </a:cubicBezTo>
                  <a:cubicBezTo>
                    <a:pt x="6067" y="2944"/>
                    <a:pt x="6011" y="2840"/>
                    <a:pt x="6011" y="2805"/>
                  </a:cubicBezTo>
                  <a:lnTo>
                    <a:pt x="6011" y="2805"/>
                  </a:lnTo>
                  <a:lnTo>
                    <a:pt x="6023" y="2817"/>
                  </a:lnTo>
                  <a:cubicBezTo>
                    <a:pt x="6047" y="2817"/>
                    <a:pt x="6059" y="2827"/>
                    <a:pt x="6066" y="2841"/>
                  </a:cubicBezTo>
                  <a:lnTo>
                    <a:pt x="6066" y="2841"/>
                  </a:lnTo>
                  <a:cubicBezTo>
                    <a:pt x="6068" y="2839"/>
                    <a:pt x="6071" y="2837"/>
                    <a:pt x="6076" y="2837"/>
                  </a:cubicBezTo>
                  <a:cubicBezTo>
                    <a:pt x="6081" y="2837"/>
                    <a:pt x="6089" y="2839"/>
                    <a:pt x="6099" y="2842"/>
                  </a:cubicBezTo>
                  <a:cubicBezTo>
                    <a:pt x="6088" y="2801"/>
                    <a:pt x="6104" y="2776"/>
                    <a:pt x="6131" y="2776"/>
                  </a:cubicBezTo>
                  <a:close/>
                  <a:moveTo>
                    <a:pt x="9293" y="2868"/>
                  </a:moveTo>
                  <a:lnTo>
                    <a:pt x="9293" y="2868"/>
                  </a:lnTo>
                  <a:cubicBezTo>
                    <a:pt x="9370" y="2890"/>
                    <a:pt x="9331" y="2999"/>
                    <a:pt x="9372" y="3025"/>
                  </a:cubicBezTo>
                  <a:lnTo>
                    <a:pt x="9372" y="3025"/>
                  </a:lnTo>
                  <a:cubicBezTo>
                    <a:pt x="9340" y="3025"/>
                    <a:pt x="9313" y="3013"/>
                    <a:pt x="9305" y="2956"/>
                  </a:cubicBezTo>
                  <a:lnTo>
                    <a:pt x="9293" y="2868"/>
                  </a:lnTo>
                  <a:close/>
                  <a:moveTo>
                    <a:pt x="6501" y="2779"/>
                  </a:moveTo>
                  <a:lnTo>
                    <a:pt x="6501" y="2779"/>
                  </a:lnTo>
                  <a:cubicBezTo>
                    <a:pt x="6577" y="2805"/>
                    <a:pt x="6564" y="2968"/>
                    <a:pt x="6564" y="3031"/>
                  </a:cubicBezTo>
                  <a:lnTo>
                    <a:pt x="6552" y="3018"/>
                  </a:lnTo>
                  <a:cubicBezTo>
                    <a:pt x="6489" y="3018"/>
                    <a:pt x="6501" y="2842"/>
                    <a:pt x="6501" y="2779"/>
                  </a:cubicBezTo>
                  <a:close/>
                  <a:moveTo>
                    <a:pt x="6412" y="2896"/>
                  </a:moveTo>
                  <a:lnTo>
                    <a:pt x="6412" y="2896"/>
                  </a:lnTo>
                  <a:cubicBezTo>
                    <a:pt x="6443" y="2933"/>
                    <a:pt x="6449" y="2999"/>
                    <a:pt x="6464" y="3044"/>
                  </a:cubicBezTo>
                  <a:cubicBezTo>
                    <a:pt x="6438" y="3044"/>
                    <a:pt x="6300" y="3031"/>
                    <a:pt x="6300" y="2981"/>
                  </a:cubicBezTo>
                  <a:cubicBezTo>
                    <a:pt x="6300" y="2930"/>
                    <a:pt x="6388" y="2930"/>
                    <a:pt x="6413" y="2930"/>
                  </a:cubicBezTo>
                  <a:cubicBezTo>
                    <a:pt x="6415" y="2915"/>
                    <a:pt x="6415" y="2904"/>
                    <a:pt x="6412" y="2896"/>
                  </a:cubicBezTo>
                  <a:close/>
                  <a:moveTo>
                    <a:pt x="9419" y="2893"/>
                  </a:moveTo>
                  <a:lnTo>
                    <a:pt x="9419" y="2893"/>
                  </a:lnTo>
                  <a:cubicBezTo>
                    <a:pt x="9482" y="2905"/>
                    <a:pt x="9469" y="2993"/>
                    <a:pt x="9469" y="3056"/>
                  </a:cubicBezTo>
                  <a:cubicBezTo>
                    <a:pt x="9444" y="3056"/>
                    <a:pt x="9431" y="3044"/>
                    <a:pt x="9444" y="3018"/>
                  </a:cubicBezTo>
                  <a:cubicBezTo>
                    <a:pt x="9429" y="3018"/>
                    <a:pt x="9411" y="3022"/>
                    <a:pt x="9393" y="3024"/>
                  </a:cubicBezTo>
                  <a:lnTo>
                    <a:pt x="9393" y="3024"/>
                  </a:lnTo>
                  <a:lnTo>
                    <a:pt x="9393" y="3018"/>
                  </a:lnTo>
                  <a:cubicBezTo>
                    <a:pt x="9456" y="3018"/>
                    <a:pt x="9431" y="2943"/>
                    <a:pt x="9419" y="2893"/>
                  </a:cubicBezTo>
                  <a:close/>
                  <a:moveTo>
                    <a:pt x="4288" y="3056"/>
                  </a:moveTo>
                  <a:cubicBezTo>
                    <a:pt x="4290" y="3056"/>
                    <a:pt x="4292" y="3056"/>
                    <a:pt x="4294" y="3056"/>
                  </a:cubicBezTo>
                  <a:lnTo>
                    <a:pt x="4294" y="3056"/>
                  </a:lnTo>
                  <a:cubicBezTo>
                    <a:pt x="4296" y="3056"/>
                    <a:pt x="4298" y="3056"/>
                    <a:pt x="4301" y="3056"/>
                  </a:cubicBezTo>
                  <a:close/>
                  <a:moveTo>
                    <a:pt x="6622" y="2910"/>
                  </a:moveTo>
                  <a:cubicBezTo>
                    <a:pt x="6671" y="2910"/>
                    <a:pt x="6654" y="2990"/>
                    <a:pt x="6665" y="3044"/>
                  </a:cubicBezTo>
                  <a:lnTo>
                    <a:pt x="6640" y="3069"/>
                  </a:lnTo>
                  <a:lnTo>
                    <a:pt x="6602" y="3069"/>
                  </a:lnTo>
                  <a:lnTo>
                    <a:pt x="6589" y="2918"/>
                  </a:lnTo>
                  <a:cubicBezTo>
                    <a:pt x="6603" y="2912"/>
                    <a:pt x="6613" y="2910"/>
                    <a:pt x="6622" y="2910"/>
                  </a:cubicBezTo>
                  <a:close/>
                  <a:moveTo>
                    <a:pt x="9507" y="2842"/>
                  </a:moveTo>
                  <a:lnTo>
                    <a:pt x="9507" y="2842"/>
                  </a:lnTo>
                  <a:cubicBezTo>
                    <a:pt x="9582" y="2855"/>
                    <a:pt x="9570" y="3018"/>
                    <a:pt x="9570" y="3081"/>
                  </a:cubicBezTo>
                  <a:lnTo>
                    <a:pt x="9570" y="3069"/>
                  </a:lnTo>
                  <a:cubicBezTo>
                    <a:pt x="9507" y="3056"/>
                    <a:pt x="9519" y="2893"/>
                    <a:pt x="9507" y="2842"/>
                  </a:cubicBezTo>
                  <a:close/>
                  <a:moveTo>
                    <a:pt x="2716" y="2918"/>
                  </a:moveTo>
                  <a:cubicBezTo>
                    <a:pt x="2779" y="2918"/>
                    <a:pt x="2754" y="2968"/>
                    <a:pt x="2767" y="3018"/>
                  </a:cubicBezTo>
                  <a:cubicBezTo>
                    <a:pt x="2749" y="3047"/>
                    <a:pt x="2761" y="3073"/>
                    <a:pt x="2782" y="3087"/>
                  </a:cubicBezTo>
                  <a:lnTo>
                    <a:pt x="2782" y="3087"/>
                  </a:lnTo>
                  <a:cubicBezTo>
                    <a:pt x="2777" y="3086"/>
                    <a:pt x="2772" y="3084"/>
                    <a:pt x="2767" y="3081"/>
                  </a:cubicBezTo>
                  <a:cubicBezTo>
                    <a:pt x="2716" y="3056"/>
                    <a:pt x="2729" y="2968"/>
                    <a:pt x="2716" y="2918"/>
                  </a:cubicBezTo>
                  <a:close/>
                  <a:moveTo>
                    <a:pt x="2855" y="2930"/>
                  </a:moveTo>
                  <a:cubicBezTo>
                    <a:pt x="2930" y="2930"/>
                    <a:pt x="2892" y="3031"/>
                    <a:pt x="2905" y="3094"/>
                  </a:cubicBezTo>
                  <a:cubicBezTo>
                    <a:pt x="2875" y="3094"/>
                    <a:pt x="2861" y="3094"/>
                    <a:pt x="2863" y="3075"/>
                  </a:cubicBezTo>
                  <a:lnTo>
                    <a:pt x="2863" y="3075"/>
                  </a:lnTo>
                  <a:cubicBezTo>
                    <a:pt x="2864" y="3073"/>
                    <a:pt x="2866" y="3071"/>
                    <a:pt x="2867" y="3069"/>
                  </a:cubicBezTo>
                  <a:lnTo>
                    <a:pt x="2864" y="3066"/>
                  </a:lnTo>
                  <a:lnTo>
                    <a:pt x="2864" y="3066"/>
                  </a:lnTo>
                  <a:cubicBezTo>
                    <a:pt x="2865" y="3063"/>
                    <a:pt x="2866" y="3060"/>
                    <a:pt x="2867" y="3056"/>
                  </a:cubicBezTo>
                  <a:cubicBezTo>
                    <a:pt x="2863" y="3056"/>
                    <a:pt x="2860" y="3057"/>
                    <a:pt x="2856" y="3058"/>
                  </a:cubicBezTo>
                  <a:lnTo>
                    <a:pt x="2856" y="3058"/>
                  </a:lnTo>
                  <a:lnTo>
                    <a:pt x="2855" y="3056"/>
                  </a:lnTo>
                  <a:cubicBezTo>
                    <a:pt x="2880" y="3031"/>
                    <a:pt x="2855" y="2968"/>
                    <a:pt x="2855" y="2930"/>
                  </a:cubicBezTo>
                  <a:close/>
                  <a:moveTo>
                    <a:pt x="9595" y="2855"/>
                  </a:moveTo>
                  <a:lnTo>
                    <a:pt x="9595" y="2855"/>
                  </a:lnTo>
                  <a:cubicBezTo>
                    <a:pt x="9670" y="2868"/>
                    <a:pt x="9670" y="3031"/>
                    <a:pt x="9670" y="3094"/>
                  </a:cubicBezTo>
                  <a:lnTo>
                    <a:pt x="9658" y="3081"/>
                  </a:lnTo>
                  <a:cubicBezTo>
                    <a:pt x="9595" y="3081"/>
                    <a:pt x="9607" y="2918"/>
                    <a:pt x="9595" y="2855"/>
                  </a:cubicBezTo>
                  <a:close/>
                  <a:moveTo>
                    <a:pt x="7143" y="2943"/>
                  </a:moveTo>
                  <a:cubicBezTo>
                    <a:pt x="7205" y="2943"/>
                    <a:pt x="7193" y="3044"/>
                    <a:pt x="7193" y="3106"/>
                  </a:cubicBezTo>
                  <a:lnTo>
                    <a:pt x="7155" y="3106"/>
                  </a:lnTo>
                  <a:lnTo>
                    <a:pt x="7143" y="2943"/>
                  </a:lnTo>
                  <a:close/>
                  <a:moveTo>
                    <a:pt x="2455" y="2881"/>
                  </a:moveTo>
                  <a:lnTo>
                    <a:pt x="2455" y="2881"/>
                  </a:lnTo>
                  <a:cubicBezTo>
                    <a:pt x="2564" y="2886"/>
                    <a:pt x="2784" y="2950"/>
                    <a:pt x="2641" y="3081"/>
                  </a:cubicBezTo>
                  <a:cubicBezTo>
                    <a:pt x="2604" y="3100"/>
                    <a:pt x="2560" y="3111"/>
                    <a:pt x="2515" y="3111"/>
                  </a:cubicBezTo>
                  <a:cubicBezTo>
                    <a:pt x="2498" y="3111"/>
                    <a:pt x="2482" y="3110"/>
                    <a:pt x="2465" y="3106"/>
                  </a:cubicBezTo>
                  <a:cubicBezTo>
                    <a:pt x="2443" y="3062"/>
                    <a:pt x="2459" y="2950"/>
                    <a:pt x="2455" y="2881"/>
                  </a:cubicBezTo>
                  <a:close/>
                  <a:moveTo>
                    <a:pt x="6770" y="2873"/>
                  </a:moveTo>
                  <a:cubicBezTo>
                    <a:pt x="6800" y="2873"/>
                    <a:pt x="6817" y="2909"/>
                    <a:pt x="6853" y="2918"/>
                  </a:cubicBezTo>
                  <a:cubicBezTo>
                    <a:pt x="6853" y="2894"/>
                    <a:pt x="6856" y="2885"/>
                    <a:pt x="6859" y="2885"/>
                  </a:cubicBezTo>
                  <a:cubicBezTo>
                    <a:pt x="6867" y="2885"/>
                    <a:pt x="6879" y="2926"/>
                    <a:pt x="6879" y="2943"/>
                  </a:cubicBezTo>
                  <a:cubicBezTo>
                    <a:pt x="6891" y="2993"/>
                    <a:pt x="6904" y="3056"/>
                    <a:pt x="6904" y="3119"/>
                  </a:cubicBezTo>
                  <a:cubicBezTo>
                    <a:pt x="6841" y="3119"/>
                    <a:pt x="6853" y="3094"/>
                    <a:pt x="6853" y="3044"/>
                  </a:cubicBezTo>
                  <a:lnTo>
                    <a:pt x="6853" y="3031"/>
                  </a:lnTo>
                  <a:cubicBezTo>
                    <a:pt x="6841" y="3031"/>
                    <a:pt x="6828" y="3056"/>
                    <a:pt x="6791" y="3056"/>
                  </a:cubicBezTo>
                  <a:cubicBezTo>
                    <a:pt x="6728" y="3056"/>
                    <a:pt x="6665" y="2943"/>
                    <a:pt x="6728" y="2893"/>
                  </a:cubicBezTo>
                  <a:cubicBezTo>
                    <a:pt x="6745" y="2879"/>
                    <a:pt x="6759" y="2873"/>
                    <a:pt x="6770" y="2873"/>
                  </a:cubicBezTo>
                  <a:close/>
                  <a:moveTo>
                    <a:pt x="6904" y="2943"/>
                  </a:moveTo>
                  <a:cubicBezTo>
                    <a:pt x="6992" y="2956"/>
                    <a:pt x="6904" y="3081"/>
                    <a:pt x="7004" y="3094"/>
                  </a:cubicBezTo>
                  <a:cubicBezTo>
                    <a:pt x="7008" y="3094"/>
                    <a:pt x="7012" y="3095"/>
                    <a:pt x="7015" y="3095"/>
                  </a:cubicBezTo>
                  <a:cubicBezTo>
                    <a:pt x="7069" y="3095"/>
                    <a:pt x="7065" y="3027"/>
                    <a:pt x="7059" y="2976"/>
                  </a:cubicBezTo>
                  <a:lnTo>
                    <a:pt x="7059" y="2976"/>
                  </a:lnTo>
                  <a:cubicBezTo>
                    <a:pt x="7097" y="3000"/>
                    <a:pt x="7080" y="3077"/>
                    <a:pt x="7080" y="3119"/>
                  </a:cubicBezTo>
                  <a:cubicBezTo>
                    <a:pt x="7073" y="3122"/>
                    <a:pt x="7067" y="3124"/>
                    <a:pt x="7062" y="3124"/>
                  </a:cubicBezTo>
                  <a:cubicBezTo>
                    <a:pt x="7050" y="3124"/>
                    <a:pt x="7045" y="3112"/>
                    <a:pt x="7055" y="3094"/>
                  </a:cubicBezTo>
                  <a:cubicBezTo>
                    <a:pt x="7034" y="3094"/>
                    <a:pt x="7014" y="3110"/>
                    <a:pt x="6981" y="3110"/>
                  </a:cubicBezTo>
                  <a:cubicBezTo>
                    <a:pt x="6973" y="3110"/>
                    <a:pt x="6964" y="3109"/>
                    <a:pt x="6954" y="3106"/>
                  </a:cubicBezTo>
                  <a:cubicBezTo>
                    <a:pt x="6916" y="3081"/>
                    <a:pt x="6916" y="2993"/>
                    <a:pt x="6904" y="2943"/>
                  </a:cubicBezTo>
                  <a:close/>
                  <a:moveTo>
                    <a:pt x="3108" y="2950"/>
                  </a:moveTo>
                  <a:cubicBezTo>
                    <a:pt x="3135" y="2950"/>
                    <a:pt x="3166" y="2973"/>
                    <a:pt x="3182" y="2981"/>
                  </a:cubicBezTo>
                  <a:cubicBezTo>
                    <a:pt x="3190" y="2990"/>
                    <a:pt x="3174" y="2998"/>
                    <a:pt x="3155" y="2998"/>
                  </a:cubicBezTo>
                  <a:cubicBezTo>
                    <a:pt x="3147" y="2998"/>
                    <a:pt x="3139" y="2997"/>
                    <a:pt x="3131" y="2993"/>
                  </a:cubicBezTo>
                  <a:cubicBezTo>
                    <a:pt x="3117" y="2990"/>
                    <a:pt x="3107" y="2988"/>
                    <a:pt x="3102" y="2988"/>
                  </a:cubicBezTo>
                  <a:cubicBezTo>
                    <a:pt x="3067" y="2988"/>
                    <a:pt x="3169" y="3044"/>
                    <a:pt x="3169" y="3044"/>
                  </a:cubicBezTo>
                  <a:lnTo>
                    <a:pt x="3182" y="3056"/>
                  </a:lnTo>
                  <a:cubicBezTo>
                    <a:pt x="3198" y="3104"/>
                    <a:pt x="3167" y="3127"/>
                    <a:pt x="3127" y="3127"/>
                  </a:cubicBezTo>
                  <a:cubicBezTo>
                    <a:pt x="3104" y="3127"/>
                    <a:pt x="3078" y="3120"/>
                    <a:pt x="3056" y="3106"/>
                  </a:cubicBezTo>
                  <a:cubicBezTo>
                    <a:pt x="3063" y="3093"/>
                    <a:pt x="3071" y="3088"/>
                    <a:pt x="3080" y="3088"/>
                  </a:cubicBezTo>
                  <a:cubicBezTo>
                    <a:pt x="3098" y="3088"/>
                    <a:pt x="3118" y="3105"/>
                    <a:pt x="3131" y="3105"/>
                  </a:cubicBezTo>
                  <a:cubicBezTo>
                    <a:pt x="3137" y="3105"/>
                    <a:pt x="3141" y="3102"/>
                    <a:pt x="3144" y="3094"/>
                  </a:cubicBezTo>
                  <a:cubicBezTo>
                    <a:pt x="3156" y="3069"/>
                    <a:pt x="3131" y="3081"/>
                    <a:pt x="3119" y="3056"/>
                  </a:cubicBezTo>
                  <a:cubicBezTo>
                    <a:pt x="3106" y="3018"/>
                    <a:pt x="3043" y="3031"/>
                    <a:pt x="3068" y="2981"/>
                  </a:cubicBezTo>
                  <a:cubicBezTo>
                    <a:pt x="3078" y="2958"/>
                    <a:pt x="3092" y="2950"/>
                    <a:pt x="3108" y="2950"/>
                  </a:cubicBezTo>
                  <a:close/>
                  <a:moveTo>
                    <a:pt x="8239" y="3121"/>
                  </a:moveTo>
                  <a:cubicBezTo>
                    <a:pt x="8252" y="3121"/>
                    <a:pt x="8263" y="3123"/>
                    <a:pt x="8272" y="3127"/>
                  </a:cubicBezTo>
                  <a:lnTo>
                    <a:pt x="8272" y="3127"/>
                  </a:lnTo>
                  <a:cubicBezTo>
                    <a:pt x="8260" y="3124"/>
                    <a:pt x="8246" y="3124"/>
                    <a:pt x="8233" y="3121"/>
                  </a:cubicBezTo>
                  <a:lnTo>
                    <a:pt x="8233" y="3121"/>
                  </a:lnTo>
                  <a:cubicBezTo>
                    <a:pt x="8235" y="3121"/>
                    <a:pt x="8237" y="3121"/>
                    <a:pt x="8239" y="3121"/>
                  </a:cubicBezTo>
                  <a:close/>
                  <a:moveTo>
                    <a:pt x="9768" y="2957"/>
                  </a:moveTo>
                  <a:cubicBezTo>
                    <a:pt x="9847" y="2957"/>
                    <a:pt x="9850" y="3067"/>
                    <a:pt x="9871" y="3132"/>
                  </a:cubicBezTo>
                  <a:cubicBezTo>
                    <a:pt x="9859" y="3132"/>
                    <a:pt x="9821" y="3119"/>
                    <a:pt x="9834" y="3106"/>
                  </a:cubicBezTo>
                  <a:cubicBezTo>
                    <a:pt x="9813" y="3106"/>
                    <a:pt x="9809" y="3123"/>
                    <a:pt x="9796" y="3123"/>
                  </a:cubicBezTo>
                  <a:cubicBezTo>
                    <a:pt x="9792" y="3123"/>
                    <a:pt x="9788" y="3122"/>
                    <a:pt x="9783" y="3119"/>
                  </a:cubicBezTo>
                  <a:cubicBezTo>
                    <a:pt x="9654" y="3096"/>
                    <a:pt x="9711" y="3017"/>
                    <a:pt x="9791" y="3017"/>
                  </a:cubicBezTo>
                  <a:cubicBezTo>
                    <a:pt x="9797" y="3017"/>
                    <a:pt x="9803" y="3018"/>
                    <a:pt x="9808" y="3018"/>
                  </a:cubicBezTo>
                  <a:lnTo>
                    <a:pt x="9821" y="3031"/>
                  </a:lnTo>
                  <a:cubicBezTo>
                    <a:pt x="9821" y="2968"/>
                    <a:pt x="9733" y="3006"/>
                    <a:pt x="9720" y="2968"/>
                  </a:cubicBezTo>
                  <a:cubicBezTo>
                    <a:pt x="9739" y="2961"/>
                    <a:pt x="9755" y="2957"/>
                    <a:pt x="9768" y="2957"/>
                  </a:cubicBezTo>
                  <a:close/>
                  <a:moveTo>
                    <a:pt x="3390" y="2960"/>
                  </a:moveTo>
                  <a:cubicBezTo>
                    <a:pt x="3467" y="2960"/>
                    <a:pt x="3463" y="3071"/>
                    <a:pt x="3483" y="3132"/>
                  </a:cubicBezTo>
                  <a:lnTo>
                    <a:pt x="3420" y="3132"/>
                  </a:lnTo>
                  <a:cubicBezTo>
                    <a:pt x="3404" y="3132"/>
                    <a:pt x="3387" y="3133"/>
                    <a:pt x="3372" y="3133"/>
                  </a:cubicBezTo>
                  <a:cubicBezTo>
                    <a:pt x="3342" y="3133"/>
                    <a:pt x="3320" y="3127"/>
                    <a:pt x="3320" y="3094"/>
                  </a:cubicBezTo>
                  <a:cubicBezTo>
                    <a:pt x="3320" y="3031"/>
                    <a:pt x="3408" y="3031"/>
                    <a:pt x="3433" y="3031"/>
                  </a:cubicBezTo>
                  <a:cubicBezTo>
                    <a:pt x="3427" y="3000"/>
                    <a:pt x="3402" y="2996"/>
                    <a:pt x="3375" y="2996"/>
                  </a:cubicBezTo>
                  <a:cubicBezTo>
                    <a:pt x="3368" y="2996"/>
                    <a:pt x="3361" y="2997"/>
                    <a:pt x="3355" y="2997"/>
                  </a:cubicBezTo>
                  <a:cubicBezTo>
                    <a:pt x="3335" y="2997"/>
                    <a:pt x="3317" y="2995"/>
                    <a:pt x="3307" y="2981"/>
                  </a:cubicBezTo>
                  <a:lnTo>
                    <a:pt x="3320" y="2981"/>
                  </a:lnTo>
                  <a:cubicBezTo>
                    <a:pt x="3349" y="2966"/>
                    <a:pt x="3372" y="2960"/>
                    <a:pt x="3390" y="2960"/>
                  </a:cubicBezTo>
                  <a:close/>
                  <a:moveTo>
                    <a:pt x="3496" y="2968"/>
                  </a:moveTo>
                  <a:cubicBezTo>
                    <a:pt x="3546" y="2968"/>
                    <a:pt x="3534" y="3018"/>
                    <a:pt x="3534" y="3069"/>
                  </a:cubicBezTo>
                  <a:cubicBezTo>
                    <a:pt x="3518" y="3107"/>
                    <a:pt x="3549" y="3136"/>
                    <a:pt x="3582" y="3138"/>
                  </a:cubicBezTo>
                  <a:lnTo>
                    <a:pt x="3582" y="3138"/>
                  </a:lnTo>
                  <a:cubicBezTo>
                    <a:pt x="3577" y="3140"/>
                    <a:pt x="3572" y="3140"/>
                    <a:pt x="3567" y="3140"/>
                  </a:cubicBezTo>
                  <a:cubicBezTo>
                    <a:pt x="3557" y="3140"/>
                    <a:pt x="3546" y="3138"/>
                    <a:pt x="3534" y="3132"/>
                  </a:cubicBezTo>
                  <a:cubicBezTo>
                    <a:pt x="3496" y="3106"/>
                    <a:pt x="3496" y="3018"/>
                    <a:pt x="3496" y="2968"/>
                  </a:cubicBezTo>
                  <a:close/>
                  <a:moveTo>
                    <a:pt x="2973" y="2973"/>
                  </a:moveTo>
                  <a:cubicBezTo>
                    <a:pt x="3024" y="2973"/>
                    <a:pt x="3005" y="3063"/>
                    <a:pt x="3005" y="3106"/>
                  </a:cubicBezTo>
                  <a:lnTo>
                    <a:pt x="2993" y="3144"/>
                  </a:lnTo>
                  <a:cubicBezTo>
                    <a:pt x="2930" y="3144"/>
                    <a:pt x="2955" y="3031"/>
                    <a:pt x="2943" y="2981"/>
                  </a:cubicBezTo>
                  <a:cubicBezTo>
                    <a:pt x="2955" y="2975"/>
                    <a:pt x="2965" y="2973"/>
                    <a:pt x="2973" y="2973"/>
                  </a:cubicBezTo>
                  <a:close/>
                  <a:moveTo>
                    <a:pt x="9896" y="2981"/>
                  </a:moveTo>
                  <a:cubicBezTo>
                    <a:pt x="9922" y="2981"/>
                    <a:pt x="9934" y="2993"/>
                    <a:pt x="9934" y="3018"/>
                  </a:cubicBezTo>
                  <a:lnTo>
                    <a:pt x="9962" y="3018"/>
                  </a:lnTo>
                  <a:cubicBezTo>
                    <a:pt x="9917" y="3029"/>
                    <a:pt x="9947" y="3111"/>
                    <a:pt x="9947" y="3144"/>
                  </a:cubicBezTo>
                  <a:cubicBezTo>
                    <a:pt x="9884" y="3132"/>
                    <a:pt x="9909" y="3031"/>
                    <a:pt x="9896" y="2981"/>
                  </a:cubicBezTo>
                  <a:close/>
                  <a:moveTo>
                    <a:pt x="3622" y="2981"/>
                  </a:moveTo>
                  <a:cubicBezTo>
                    <a:pt x="3697" y="2981"/>
                    <a:pt x="3659" y="3094"/>
                    <a:pt x="3672" y="3144"/>
                  </a:cubicBezTo>
                  <a:cubicBezTo>
                    <a:pt x="3665" y="3148"/>
                    <a:pt x="3659" y="3149"/>
                    <a:pt x="3654" y="3149"/>
                  </a:cubicBezTo>
                  <a:cubicBezTo>
                    <a:pt x="3641" y="3149"/>
                    <a:pt x="3634" y="3137"/>
                    <a:pt x="3634" y="3119"/>
                  </a:cubicBezTo>
                  <a:cubicBezTo>
                    <a:pt x="3632" y="3119"/>
                    <a:pt x="3629" y="3119"/>
                    <a:pt x="3627" y="3120"/>
                  </a:cubicBezTo>
                  <a:lnTo>
                    <a:pt x="3627" y="3120"/>
                  </a:lnTo>
                  <a:cubicBezTo>
                    <a:pt x="3630" y="3116"/>
                    <a:pt x="3632" y="3112"/>
                    <a:pt x="3634" y="3106"/>
                  </a:cubicBezTo>
                  <a:lnTo>
                    <a:pt x="3622" y="3106"/>
                  </a:lnTo>
                  <a:cubicBezTo>
                    <a:pt x="3647" y="3081"/>
                    <a:pt x="3622" y="3018"/>
                    <a:pt x="3622" y="2981"/>
                  </a:cubicBezTo>
                  <a:close/>
                  <a:moveTo>
                    <a:pt x="7612" y="3004"/>
                  </a:moveTo>
                  <a:cubicBezTo>
                    <a:pt x="7618" y="3004"/>
                    <a:pt x="7625" y="3004"/>
                    <a:pt x="7633" y="3006"/>
                  </a:cubicBezTo>
                  <a:cubicBezTo>
                    <a:pt x="7683" y="3006"/>
                    <a:pt x="7721" y="3044"/>
                    <a:pt x="7721" y="3094"/>
                  </a:cubicBezTo>
                  <a:lnTo>
                    <a:pt x="7583" y="3081"/>
                  </a:lnTo>
                  <a:lnTo>
                    <a:pt x="7583" y="3081"/>
                  </a:lnTo>
                  <a:cubicBezTo>
                    <a:pt x="7583" y="3163"/>
                    <a:pt x="7680" y="3126"/>
                    <a:pt x="7704" y="3160"/>
                  </a:cubicBezTo>
                  <a:lnTo>
                    <a:pt x="7704" y="3160"/>
                  </a:lnTo>
                  <a:cubicBezTo>
                    <a:pt x="7697" y="3161"/>
                    <a:pt x="7690" y="3161"/>
                    <a:pt x="7683" y="3161"/>
                  </a:cubicBezTo>
                  <a:cubicBezTo>
                    <a:pt x="7557" y="3161"/>
                    <a:pt x="7511" y="3004"/>
                    <a:pt x="7612" y="3004"/>
                  </a:cubicBezTo>
                  <a:close/>
                  <a:moveTo>
                    <a:pt x="5546" y="3168"/>
                  </a:moveTo>
                  <a:lnTo>
                    <a:pt x="5546" y="3168"/>
                  </a:lnTo>
                  <a:cubicBezTo>
                    <a:pt x="5540" y="3169"/>
                    <a:pt x="5536" y="3169"/>
                    <a:pt x="5533" y="3169"/>
                  </a:cubicBezTo>
                  <a:lnTo>
                    <a:pt x="5546" y="3169"/>
                  </a:lnTo>
                  <a:cubicBezTo>
                    <a:pt x="5546" y="3169"/>
                    <a:pt x="5546" y="3168"/>
                    <a:pt x="5546" y="3168"/>
                  </a:cubicBezTo>
                  <a:close/>
                  <a:moveTo>
                    <a:pt x="3785" y="2943"/>
                  </a:moveTo>
                  <a:lnTo>
                    <a:pt x="3785" y="2956"/>
                  </a:lnTo>
                  <a:cubicBezTo>
                    <a:pt x="3785" y="3000"/>
                    <a:pt x="3798" y="3003"/>
                    <a:pt x="3812" y="3003"/>
                  </a:cubicBezTo>
                  <a:cubicBezTo>
                    <a:pt x="3814" y="3003"/>
                    <a:pt x="3817" y="3003"/>
                    <a:pt x="3819" y="3003"/>
                  </a:cubicBezTo>
                  <a:cubicBezTo>
                    <a:pt x="3831" y="3003"/>
                    <a:pt x="3843" y="3005"/>
                    <a:pt x="3848" y="3031"/>
                  </a:cubicBezTo>
                  <a:cubicBezTo>
                    <a:pt x="3841" y="3030"/>
                    <a:pt x="3835" y="3030"/>
                    <a:pt x="3830" y="3030"/>
                  </a:cubicBezTo>
                  <a:cubicBezTo>
                    <a:pt x="3710" y="3030"/>
                    <a:pt x="3848" y="3157"/>
                    <a:pt x="3848" y="3169"/>
                  </a:cubicBezTo>
                  <a:cubicBezTo>
                    <a:pt x="3835" y="3173"/>
                    <a:pt x="3823" y="3175"/>
                    <a:pt x="3814" y="3175"/>
                  </a:cubicBezTo>
                  <a:cubicBezTo>
                    <a:pt x="3725" y="3175"/>
                    <a:pt x="3790" y="3030"/>
                    <a:pt x="3722" y="3018"/>
                  </a:cubicBezTo>
                  <a:cubicBezTo>
                    <a:pt x="3715" y="3004"/>
                    <a:pt x="3716" y="2998"/>
                    <a:pt x="3724" y="2998"/>
                  </a:cubicBezTo>
                  <a:cubicBezTo>
                    <a:pt x="3729" y="2998"/>
                    <a:pt x="3737" y="3001"/>
                    <a:pt x="3747" y="3006"/>
                  </a:cubicBezTo>
                  <a:cubicBezTo>
                    <a:pt x="3735" y="2968"/>
                    <a:pt x="3747" y="2943"/>
                    <a:pt x="3785" y="2943"/>
                  </a:cubicBezTo>
                  <a:close/>
                  <a:moveTo>
                    <a:pt x="3949" y="3005"/>
                  </a:moveTo>
                  <a:cubicBezTo>
                    <a:pt x="3953" y="3005"/>
                    <a:pt x="3957" y="3005"/>
                    <a:pt x="3961" y="3006"/>
                  </a:cubicBezTo>
                  <a:cubicBezTo>
                    <a:pt x="4011" y="3018"/>
                    <a:pt x="4049" y="3056"/>
                    <a:pt x="4049" y="3106"/>
                  </a:cubicBezTo>
                  <a:lnTo>
                    <a:pt x="3911" y="3094"/>
                  </a:lnTo>
                  <a:lnTo>
                    <a:pt x="3911" y="3094"/>
                  </a:lnTo>
                  <a:cubicBezTo>
                    <a:pt x="3898" y="3182"/>
                    <a:pt x="4011" y="3119"/>
                    <a:pt x="4037" y="3169"/>
                  </a:cubicBezTo>
                  <a:cubicBezTo>
                    <a:pt x="4021" y="3174"/>
                    <a:pt x="4007" y="3177"/>
                    <a:pt x="3994" y="3177"/>
                  </a:cubicBezTo>
                  <a:cubicBezTo>
                    <a:pt x="3877" y="3177"/>
                    <a:pt x="3828" y="3005"/>
                    <a:pt x="3949" y="3005"/>
                  </a:cubicBezTo>
                  <a:close/>
                  <a:moveTo>
                    <a:pt x="4110" y="3026"/>
                  </a:moveTo>
                  <a:cubicBezTo>
                    <a:pt x="4125" y="3026"/>
                    <a:pt x="4125" y="3038"/>
                    <a:pt x="4125" y="3056"/>
                  </a:cubicBezTo>
                  <a:lnTo>
                    <a:pt x="4137" y="3055"/>
                  </a:lnTo>
                  <a:lnTo>
                    <a:pt x="4137" y="3055"/>
                  </a:lnTo>
                  <a:cubicBezTo>
                    <a:pt x="4105" y="3082"/>
                    <a:pt x="4137" y="3152"/>
                    <a:pt x="4137" y="3182"/>
                  </a:cubicBezTo>
                  <a:cubicBezTo>
                    <a:pt x="4074" y="3182"/>
                    <a:pt x="4100" y="3081"/>
                    <a:pt x="4087" y="3031"/>
                  </a:cubicBezTo>
                  <a:cubicBezTo>
                    <a:pt x="4097" y="3028"/>
                    <a:pt x="4104" y="3026"/>
                    <a:pt x="4110" y="3026"/>
                  </a:cubicBezTo>
                  <a:close/>
                  <a:moveTo>
                    <a:pt x="8614" y="3171"/>
                  </a:moveTo>
                  <a:cubicBezTo>
                    <a:pt x="8615" y="3175"/>
                    <a:pt x="8615" y="3178"/>
                    <a:pt x="8614" y="3182"/>
                  </a:cubicBezTo>
                  <a:lnTo>
                    <a:pt x="8614" y="3171"/>
                  </a:lnTo>
                  <a:close/>
                  <a:moveTo>
                    <a:pt x="6168" y="3187"/>
                  </a:moveTo>
                  <a:cubicBezTo>
                    <a:pt x="6168" y="3187"/>
                    <a:pt x="6169" y="3188"/>
                    <a:pt x="6169" y="3188"/>
                  </a:cubicBezTo>
                  <a:lnTo>
                    <a:pt x="6169" y="3188"/>
                  </a:lnTo>
                  <a:cubicBezTo>
                    <a:pt x="6169" y="3188"/>
                    <a:pt x="6168" y="3187"/>
                    <a:pt x="6168" y="3187"/>
                  </a:cubicBezTo>
                  <a:close/>
                  <a:moveTo>
                    <a:pt x="7708" y="3006"/>
                  </a:moveTo>
                  <a:lnTo>
                    <a:pt x="7708" y="3006"/>
                  </a:lnTo>
                  <a:cubicBezTo>
                    <a:pt x="7769" y="3026"/>
                    <a:pt x="7789" y="3079"/>
                    <a:pt x="7814" y="3079"/>
                  </a:cubicBezTo>
                  <a:cubicBezTo>
                    <a:pt x="7821" y="3079"/>
                    <a:pt x="7827" y="3076"/>
                    <a:pt x="7834" y="3069"/>
                  </a:cubicBezTo>
                  <a:lnTo>
                    <a:pt x="7822" y="3056"/>
                  </a:lnTo>
                  <a:cubicBezTo>
                    <a:pt x="7831" y="3038"/>
                    <a:pt x="7847" y="3026"/>
                    <a:pt x="7865" y="3026"/>
                  </a:cubicBezTo>
                  <a:cubicBezTo>
                    <a:pt x="7871" y="3026"/>
                    <a:pt x="7878" y="3028"/>
                    <a:pt x="7885" y="3031"/>
                  </a:cubicBezTo>
                  <a:cubicBezTo>
                    <a:pt x="7809" y="3106"/>
                    <a:pt x="7834" y="3106"/>
                    <a:pt x="7897" y="3194"/>
                  </a:cubicBezTo>
                  <a:cubicBezTo>
                    <a:pt x="7847" y="3182"/>
                    <a:pt x="7847" y="3132"/>
                    <a:pt x="7809" y="3119"/>
                  </a:cubicBezTo>
                  <a:cubicBezTo>
                    <a:pt x="7809" y="3119"/>
                    <a:pt x="7759" y="3169"/>
                    <a:pt x="7721" y="3169"/>
                  </a:cubicBezTo>
                  <a:cubicBezTo>
                    <a:pt x="7796" y="3081"/>
                    <a:pt x="7784" y="3081"/>
                    <a:pt x="7708" y="3006"/>
                  </a:cubicBezTo>
                  <a:close/>
                  <a:moveTo>
                    <a:pt x="10110" y="3018"/>
                  </a:moveTo>
                  <a:cubicBezTo>
                    <a:pt x="10186" y="3031"/>
                    <a:pt x="10173" y="3132"/>
                    <a:pt x="10186" y="3194"/>
                  </a:cubicBezTo>
                  <a:cubicBezTo>
                    <a:pt x="10110" y="3182"/>
                    <a:pt x="10173" y="3031"/>
                    <a:pt x="10098" y="3031"/>
                  </a:cubicBezTo>
                  <a:cubicBezTo>
                    <a:pt x="10022" y="3031"/>
                    <a:pt x="10060" y="3119"/>
                    <a:pt x="10073" y="3169"/>
                  </a:cubicBezTo>
                  <a:cubicBezTo>
                    <a:pt x="9997" y="3157"/>
                    <a:pt x="10060" y="3018"/>
                    <a:pt x="9985" y="3018"/>
                  </a:cubicBezTo>
                  <a:lnTo>
                    <a:pt x="10022" y="3018"/>
                  </a:lnTo>
                  <a:cubicBezTo>
                    <a:pt x="10022" y="3031"/>
                    <a:pt x="10035" y="3044"/>
                    <a:pt x="10047" y="3044"/>
                  </a:cubicBezTo>
                  <a:cubicBezTo>
                    <a:pt x="10060" y="3018"/>
                    <a:pt x="10085" y="3018"/>
                    <a:pt x="10110" y="3018"/>
                  </a:cubicBezTo>
                  <a:close/>
                  <a:moveTo>
                    <a:pt x="5968" y="3151"/>
                  </a:moveTo>
                  <a:cubicBezTo>
                    <a:pt x="5967" y="3151"/>
                    <a:pt x="5965" y="3153"/>
                    <a:pt x="5961" y="3157"/>
                  </a:cubicBezTo>
                  <a:lnTo>
                    <a:pt x="5948" y="3194"/>
                  </a:lnTo>
                  <a:cubicBezTo>
                    <a:pt x="5945" y="3196"/>
                    <a:pt x="5942" y="3196"/>
                    <a:pt x="5939" y="3196"/>
                  </a:cubicBezTo>
                  <a:cubicBezTo>
                    <a:pt x="5915" y="3196"/>
                    <a:pt x="5889" y="3157"/>
                    <a:pt x="5923" y="3157"/>
                  </a:cubicBezTo>
                  <a:cubicBezTo>
                    <a:pt x="5956" y="3157"/>
                    <a:pt x="5967" y="3151"/>
                    <a:pt x="5968" y="3151"/>
                  </a:cubicBezTo>
                  <a:close/>
                  <a:moveTo>
                    <a:pt x="4293" y="3039"/>
                  </a:moveTo>
                  <a:cubicBezTo>
                    <a:pt x="4300" y="3039"/>
                    <a:pt x="4307" y="3040"/>
                    <a:pt x="4313" y="3044"/>
                  </a:cubicBezTo>
                  <a:cubicBezTo>
                    <a:pt x="4389" y="3044"/>
                    <a:pt x="4376" y="3144"/>
                    <a:pt x="4389" y="3207"/>
                  </a:cubicBezTo>
                  <a:cubicBezTo>
                    <a:pt x="4291" y="3195"/>
                    <a:pt x="4372" y="3063"/>
                    <a:pt x="4294" y="3056"/>
                  </a:cubicBezTo>
                  <a:lnTo>
                    <a:pt x="4294" y="3056"/>
                  </a:lnTo>
                  <a:cubicBezTo>
                    <a:pt x="4227" y="3062"/>
                    <a:pt x="4263" y="3158"/>
                    <a:pt x="4263" y="3194"/>
                  </a:cubicBezTo>
                  <a:cubicBezTo>
                    <a:pt x="4181" y="3194"/>
                    <a:pt x="4252" y="3075"/>
                    <a:pt x="4191" y="3048"/>
                  </a:cubicBezTo>
                  <a:lnTo>
                    <a:pt x="4191" y="3048"/>
                  </a:lnTo>
                  <a:lnTo>
                    <a:pt x="4225" y="3044"/>
                  </a:lnTo>
                  <a:cubicBezTo>
                    <a:pt x="4225" y="3056"/>
                    <a:pt x="4225" y="3069"/>
                    <a:pt x="4250" y="3069"/>
                  </a:cubicBezTo>
                  <a:cubicBezTo>
                    <a:pt x="4260" y="3050"/>
                    <a:pt x="4276" y="3039"/>
                    <a:pt x="4293" y="3039"/>
                  </a:cubicBezTo>
                  <a:close/>
                  <a:moveTo>
                    <a:pt x="7218" y="2981"/>
                  </a:moveTo>
                  <a:cubicBezTo>
                    <a:pt x="7243" y="2981"/>
                    <a:pt x="7256" y="2993"/>
                    <a:pt x="7256" y="3018"/>
                  </a:cubicBezTo>
                  <a:cubicBezTo>
                    <a:pt x="7268" y="3018"/>
                    <a:pt x="7294" y="2993"/>
                    <a:pt x="7319" y="2993"/>
                  </a:cubicBezTo>
                  <a:cubicBezTo>
                    <a:pt x="7382" y="3006"/>
                    <a:pt x="7444" y="3094"/>
                    <a:pt x="7382" y="3157"/>
                  </a:cubicBezTo>
                  <a:cubicBezTo>
                    <a:pt x="7368" y="3171"/>
                    <a:pt x="7355" y="3176"/>
                    <a:pt x="7345" y="3176"/>
                  </a:cubicBezTo>
                  <a:cubicBezTo>
                    <a:pt x="7316" y="3176"/>
                    <a:pt x="7296" y="3141"/>
                    <a:pt x="7268" y="3132"/>
                  </a:cubicBezTo>
                  <a:lnTo>
                    <a:pt x="7268" y="3207"/>
                  </a:lnTo>
                  <a:cubicBezTo>
                    <a:pt x="7205" y="3207"/>
                    <a:pt x="7231" y="3044"/>
                    <a:pt x="7218" y="2981"/>
                  </a:cubicBezTo>
                  <a:close/>
                  <a:moveTo>
                    <a:pt x="4489" y="3056"/>
                  </a:moveTo>
                  <a:cubicBezTo>
                    <a:pt x="4565" y="3056"/>
                    <a:pt x="4552" y="3182"/>
                    <a:pt x="4602" y="3194"/>
                  </a:cubicBezTo>
                  <a:cubicBezTo>
                    <a:pt x="4602" y="3132"/>
                    <a:pt x="4615" y="3069"/>
                    <a:pt x="4665" y="3069"/>
                  </a:cubicBezTo>
                  <a:lnTo>
                    <a:pt x="4678" y="3056"/>
                  </a:lnTo>
                  <a:lnTo>
                    <a:pt x="4678" y="3056"/>
                  </a:lnTo>
                  <a:cubicBezTo>
                    <a:pt x="4665" y="3094"/>
                    <a:pt x="4640" y="3220"/>
                    <a:pt x="4602" y="3220"/>
                  </a:cubicBezTo>
                  <a:cubicBezTo>
                    <a:pt x="4552" y="3220"/>
                    <a:pt x="4514" y="3081"/>
                    <a:pt x="4489" y="3056"/>
                  </a:cubicBezTo>
                  <a:close/>
                  <a:moveTo>
                    <a:pt x="8062" y="3072"/>
                  </a:moveTo>
                  <a:cubicBezTo>
                    <a:pt x="8112" y="3072"/>
                    <a:pt x="8174" y="3110"/>
                    <a:pt x="8174" y="3169"/>
                  </a:cubicBezTo>
                  <a:lnTo>
                    <a:pt x="8161" y="3157"/>
                  </a:lnTo>
                  <a:lnTo>
                    <a:pt x="8035" y="3132"/>
                  </a:lnTo>
                  <a:lnTo>
                    <a:pt x="8035" y="3132"/>
                  </a:lnTo>
                  <a:cubicBezTo>
                    <a:pt x="8035" y="3232"/>
                    <a:pt x="8136" y="3169"/>
                    <a:pt x="8161" y="3220"/>
                  </a:cubicBezTo>
                  <a:cubicBezTo>
                    <a:pt x="8151" y="3222"/>
                    <a:pt x="8140" y="3223"/>
                    <a:pt x="8128" y="3223"/>
                  </a:cubicBezTo>
                  <a:cubicBezTo>
                    <a:pt x="8068" y="3223"/>
                    <a:pt x="7998" y="3195"/>
                    <a:pt x="7998" y="3132"/>
                  </a:cubicBezTo>
                  <a:cubicBezTo>
                    <a:pt x="7998" y="3090"/>
                    <a:pt x="8027" y="3072"/>
                    <a:pt x="8062" y="3072"/>
                  </a:cubicBezTo>
                  <a:close/>
                  <a:moveTo>
                    <a:pt x="10299" y="3047"/>
                  </a:moveTo>
                  <a:cubicBezTo>
                    <a:pt x="10326" y="3047"/>
                    <a:pt x="10347" y="3061"/>
                    <a:pt x="10338" y="3089"/>
                  </a:cubicBezTo>
                  <a:lnTo>
                    <a:pt x="10338" y="3089"/>
                  </a:lnTo>
                  <a:cubicBezTo>
                    <a:pt x="10326" y="3084"/>
                    <a:pt x="10313" y="3082"/>
                    <a:pt x="10301" y="3082"/>
                  </a:cubicBezTo>
                  <a:cubicBezTo>
                    <a:pt x="10268" y="3082"/>
                    <a:pt x="10244" y="3101"/>
                    <a:pt x="10261" y="3144"/>
                  </a:cubicBezTo>
                  <a:cubicBezTo>
                    <a:pt x="10274" y="3207"/>
                    <a:pt x="10349" y="3169"/>
                    <a:pt x="10374" y="3220"/>
                  </a:cubicBezTo>
                  <a:cubicBezTo>
                    <a:pt x="10362" y="3226"/>
                    <a:pt x="10352" y="3229"/>
                    <a:pt x="10344" y="3229"/>
                  </a:cubicBezTo>
                  <a:cubicBezTo>
                    <a:pt x="10337" y="3229"/>
                    <a:pt x="10330" y="3226"/>
                    <a:pt x="10324" y="3220"/>
                  </a:cubicBezTo>
                  <a:cubicBezTo>
                    <a:pt x="10274" y="3220"/>
                    <a:pt x="10186" y="3157"/>
                    <a:pt x="10223" y="3094"/>
                  </a:cubicBezTo>
                  <a:cubicBezTo>
                    <a:pt x="10236" y="3062"/>
                    <a:pt x="10271" y="3047"/>
                    <a:pt x="10299" y="3047"/>
                  </a:cubicBezTo>
                  <a:close/>
                  <a:moveTo>
                    <a:pt x="4754" y="3068"/>
                  </a:moveTo>
                  <a:cubicBezTo>
                    <a:pt x="4758" y="3068"/>
                    <a:pt x="4762" y="3068"/>
                    <a:pt x="4766" y="3069"/>
                  </a:cubicBezTo>
                  <a:cubicBezTo>
                    <a:pt x="4816" y="3069"/>
                    <a:pt x="4867" y="3119"/>
                    <a:pt x="4867" y="3169"/>
                  </a:cubicBezTo>
                  <a:lnTo>
                    <a:pt x="4854" y="3169"/>
                  </a:lnTo>
                  <a:lnTo>
                    <a:pt x="4716" y="3157"/>
                  </a:lnTo>
                  <a:lnTo>
                    <a:pt x="4716" y="3157"/>
                  </a:lnTo>
                  <a:cubicBezTo>
                    <a:pt x="4716" y="3245"/>
                    <a:pt x="4829" y="3182"/>
                    <a:pt x="4841" y="3232"/>
                  </a:cubicBezTo>
                  <a:cubicBezTo>
                    <a:pt x="4826" y="3237"/>
                    <a:pt x="4812" y="3239"/>
                    <a:pt x="4798" y="3239"/>
                  </a:cubicBezTo>
                  <a:cubicBezTo>
                    <a:pt x="4681" y="3239"/>
                    <a:pt x="4633" y="3068"/>
                    <a:pt x="4754" y="3068"/>
                  </a:cubicBezTo>
                  <a:close/>
                  <a:moveTo>
                    <a:pt x="10427" y="3079"/>
                  </a:moveTo>
                  <a:cubicBezTo>
                    <a:pt x="10434" y="3079"/>
                    <a:pt x="10441" y="3080"/>
                    <a:pt x="10450" y="3081"/>
                  </a:cubicBezTo>
                  <a:cubicBezTo>
                    <a:pt x="10558" y="3105"/>
                    <a:pt x="10609" y="3245"/>
                    <a:pt x="10491" y="3245"/>
                  </a:cubicBezTo>
                  <a:cubicBezTo>
                    <a:pt x="10486" y="3245"/>
                    <a:pt x="10480" y="3245"/>
                    <a:pt x="10475" y="3245"/>
                  </a:cubicBezTo>
                  <a:lnTo>
                    <a:pt x="10462" y="3245"/>
                  </a:lnTo>
                  <a:cubicBezTo>
                    <a:pt x="10368" y="3233"/>
                    <a:pt x="10329" y="3079"/>
                    <a:pt x="10427" y="3079"/>
                  </a:cubicBezTo>
                  <a:close/>
                  <a:moveTo>
                    <a:pt x="4917" y="3018"/>
                  </a:moveTo>
                  <a:cubicBezTo>
                    <a:pt x="4967" y="3018"/>
                    <a:pt x="4955" y="3191"/>
                    <a:pt x="4955" y="3255"/>
                  </a:cubicBezTo>
                  <a:lnTo>
                    <a:pt x="4955" y="3255"/>
                  </a:lnTo>
                  <a:cubicBezTo>
                    <a:pt x="4895" y="3237"/>
                    <a:pt x="4917" y="3077"/>
                    <a:pt x="4917" y="3018"/>
                  </a:cubicBezTo>
                  <a:close/>
                  <a:moveTo>
                    <a:pt x="10588" y="3106"/>
                  </a:moveTo>
                  <a:cubicBezTo>
                    <a:pt x="10613" y="3106"/>
                    <a:pt x="10626" y="3119"/>
                    <a:pt x="10613" y="3144"/>
                  </a:cubicBezTo>
                  <a:cubicBezTo>
                    <a:pt x="10617" y="3145"/>
                    <a:pt x="10620" y="3146"/>
                    <a:pt x="10624" y="3146"/>
                  </a:cubicBezTo>
                  <a:cubicBezTo>
                    <a:pt x="10643" y="3146"/>
                    <a:pt x="10659" y="3128"/>
                    <a:pt x="10671" y="3128"/>
                  </a:cubicBezTo>
                  <a:cubicBezTo>
                    <a:pt x="10679" y="3128"/>
                    <a:pt x="10684" y="3135"/>
                    <a:pt x="10689" y="3157"/>
                  </a:cubicBezTo>
                  <a:lnTo>
                    <a:pt x="10676" y="3144"/>
                  </a:lnTo>
                  <a:cubicBezTo>
                    <a:pt x="10669" y="3142"/>
                    <a:pt x="10662" y="3141"/>
                    <a:pt x="10657" y="3141"/>
                  </a:cubicBezTo>
                  <a:cubicBezTo>
                    <a:pt x="10606" y="3141"/>
                    <a:pt x="10627" y="3236"/>
                    <a:pt x="10638" y="3270"/>
                  </a:cubicBezTo>
                  <a:cubicBezTo>
                    <a:pt x="10576" y="3257"/>
                    <a:pt x="10588" y="3157"/>
                    <a:pt x="10588" y="3106"/>
                  </a:cubicBezTo>
                  <a:close/>
                  <a:moveTo>
                    <a:pt x="5150" y="3109"/>
                  </a:moveTo>
                  <a:cubicBezTo>
                    <a:pt x="5202" y="3109"/>
                    <a:pt x="5258" y="3144"/>
                    <a:pt x="5244" y="3207"/>
                  </a:cubicBezTo>
                  <a:lnTo>
                    <a:pt x="5231" y="3207"/>
                  </a:lnTo>
                  <a:lnTo>
                    <a:pt x="5093" y="3194"/>
                  </a:lnTo>
                  <a:lnTo>
                    <a:pt x="5093" y="3194"/>
                  </a:lnTo>
                  <a:cubicBezTo>
                    <a:pt x="5105" y="3282"/>
                    <a:pt x="5219" y="3220"/>
                    <a:pt x="5231" y="3270"/>
                  </a:cubicBezTo>
                  <a:cubicBezTo>
                    <a:pt x="5216" y="3276"/>
                    <a:pt x="5199" y="3279"/>
                    <a:pt x="5182" y="3279"/>
                  </a:cubicBezTo>
                  <a:cubicBezTo>
                    <a:pt x="5130" y="3279"/>
                    <a:pt x="5077" y="3249"/>
                    <a:pt x="5068" y="3182"/>
                  </a:cubicBezTo>
                  <a:cubicBezTo>
                    <a:pt x="5068" y="3131"/>
                    <a:pt x="5108" y="3109"/>
                    <a:pt x="5150" y="3109"/>
                  </a:cubicBezTo>
                  <a:close/>
                  <a:moveTo>
                    <a:pt x="8295" y="3144"/>
                  </a:moveTo>
                  <a:cubicBezTo>
                    <a:pt x="8328" y="3180"/>
                    <a:pt x="8334" y="3249"/>
                    <a:pt x="8350" y="3295"/>
                  </a:cubicBezTo>
                  <a:cubicBezTo>
                    <a:pt x="8325" y="3295"/>
                    <a:pt x="8186" y="3282"/>
                    <a:pt x="8186" y="3232"/>
                  </a:cubicBezTo>
                  <a:cubicBezTo>
                    <a:pt x="8186" y="3194"/>
                    <a:pt x="8274" y="3194"/>
                    <a:pt x="8299" y="3194"/>
                  </a:cubicBezTo>
                  <a:cubicBezTo>
                    <a:pt x="8303" y="3170"/>
                    <a:pt x="8300" y="3154"/>
                    <a:pt x="8295" y="3144"/>
                  </a:cubicBezTo>
                  <a:close/>
                  <a:moveTo>
                    <a:pt x="8545" y="3141"/>
                  </a:moveTo>
                  <a:cubicBezTo>
                    <a:pt x="8575" y="3141"/>
                    <a:pt x="8606" y="3151"/>
                    <a:pt x="8613" y="3169"/>
                  </a:cubicBezTo>
                  <a:lnTo>
                    <a:pt x="8613" y="3169"/>
                  </a:lnTo>
                  <a:cubicBezTo>
                    <a:pt x="8597" y="3157"/>
                    <a:pt x="8580" y="3152"/>
                    <a:pt x="8565" y="3152"/>
                  </a:cubicBezTo>
                  <a:cubicBezTo>
                    <a:pt x="8532" y="3152"/>
                    <a:pt x="8509" y="3177"/>
                    <a:pt x="8526" y="3220"/>
                  </a:cubicBezTo>
                  <a:cubicBezTo>
                    <a:pt x="8538" y="3282"/>
                    <a:pt x="8626" y="3245"/>
                    <a:pt x="8639" y="3295"/>
                  </a:cubicBezTo>
                  <a:cubicBezTo>
                    <a:pt x="8629" y="3297"/>
                    <a:pt x="8620" y="3297"/>
                    <a:pt x="8611" y="3297"/>
                  </a:cubicBezTo>
                  <a:cubicBezTo>
                    <a:pt x="8548" y="3297"/>
                    <a:pt x="8497" y="3260"/>
                    <a:pt x="8476" y="3194"/>
                  </a:cubicBezTo>
                  <a:cubicBezTo>
                    <a:pt x="8469" y="3157"/>
                    <a:pt x="8507" y="3141"/>
                    <a:pt x="8545" y="3141"/>
                  </a:cubicBezTo>
                  <a:close/>
                  <a:moveTo>
                    <a:pt x="5282" y="3119"/>
                  </a:moveTo>
                  <a:cubicBezTo>
                    <a:pt x="5370" y="3132"/>
                    <a:pt x="5282" y="3220"/>
                    <a:pt x="5332" y="3257"/>
                  </a:cubicBezTo>
                  <a:cubicBezTo>
                    <a:pt x="5343" y="3263"/>
                    <a:pt x="5362" y="3269"/>
                    <a:pt x="5378" y="3269"/>
                  </a:cubicBezTo>
                  <a:cubicBezTo>
                    <a:pt x="5398" y="3269"/>
                    <a:pt x="5414" y="3260"/>
                    <a:pt x="5407" y="3232"/>
                  </a:cubicBezTo>
                  <a:lnTo>
                    <a:pt x="5407" y="3132"/>
                  </a:lnTo>
                  <a:cubicBezTo>
                    <a:pt x="5483" y="3144"/>
                    <a:pt x="5458" y="3245"/>
                    <a:pt x="5470" y="3295"/>
                  </a:cubicBezTo>
                  <a:lnTo>
                    <a:pt x="5458" y="3295"/>
                  </a:lnTo>
                  <a:cubicBezTo>
                    <a:pt x="5451" y="3298"/>
                    <a:pt x="5445" y="3300"/>
                    <a:pt x="5440" y="3300"/>
                  </a:cubicBezTo>
                  <a:cubicBezTo>
                    <a:pt x="5427" y="3300"/>
                    <a:pt x="5420" y="3288"/>
                    <a:pt x="5420" y="3270"/>
                  </a:cubicBezTo>
                  <a:cubicBezTo>
                    <a:pt x="5401" y="3270"/>
                    <a:pt x="5382" y="3291"/>
                    <a:pt x="5353" y="3291"/>
                  </a:cubicBezTo>
                  <a:cubicBezTo>
                    <a:pt x="5343" y="3291"/>
                    <a:pt x="5332" y="3289"/>
                    <a:pt x="5319" y="3282"/>
                  </a:cubicBezTo>
                  <a:cubicBezTo>
                    <a:pt x="5282" y="3257"/>
                    <a:pt x="5282" y="3169"/>
                    <a:pt x="5282" y="3119"/>
                  </a:cubicBezTo>
                  <a:close/>
                  <a:moveTo>
                    <a:pt x="8704" y="3169"/>
                  </a:moveTo>
                  <a:cubicBezTo>
                    <a:pt x="8763" y="3169"/>
                    <a:pt x="8840" y="3204"/>
                    <a:pt x="8840" y="3257"/>
                  </a:cubicBezTo>
                  <a:lnTo>
                    <a:pt x="8828" y="3257"/>
                  </a:lnTo>
                  <a:cubicBezTo>
                    <a:pt x="8828" y="3303"/>
                    <a:pt x="8799" y="3322"/>
                    <a:pt x="8764" y="3322"/>
                  </a:cubicBezTo>
                  <a:cubicBezTo>
                    <a:pt x="8712" y="3322"/>
                    <a:pt x="8647" y="3280"/>
                    <a:pt x="8639" y="3220"/>
                  </a:cubicBezTo>
                  <a:cubicBezTo>
                    <a:pt x="8634" y="3185"/>
                    <a:pt x="8665" y="3169"/>
                    <a:pt x="8704" y="3169"/>
                  </a:cubicBezTo>
                  <a:close/>
                  <a:moveTo>
                    <a:pt x="5525" y="3139"/>
                  </a:moveTo>
                  <a:cubicBezTo>
                    <a:pt x="5538" y="3139"/>
                    <a:pt x="5545" y="3150"/>
                    <a:pt x="5546" y="3168"/>
                  </a:cubicBezTo>
                  <a:lnTo>
                    <a:pt x="5546" y="3168"/>
                  </a:lnTo>
                  <a:cubicBezTo>
                    <a:pt x="5565" y="3164"/>
                    <a:pt x="5599" y="3157"/>
                    <a:pt x="5608" y="3157"/>
                  </a:cubicBezTo>
                  <a:cubicBezTo>
                    <a:pt x="5634" y="3157"/>
                    <a:pt x="5646" y="3169"/>
                    <a:pt x="5659" y="3182"/>
                  </a:cubicBezTo>
                  <a:cubicBezTo>
                    <a:pt x="5689" y="3182"/>
                    <a:pt x="5710" y="3168"/>
                    <a:pt x="5730" y="3168"/>
                  </a:cubicBezTo>
                  <a:cubicBezTo>
                    <a:pt x="5744" y="3168"/>
                    <a:pt x="5757" y="3174"/>
                    <a:pt x="5772" y="3194"/>
                  </a:cubicBezTo>
                  <a:cubicBezTo>
                    <a:pt x="5810" y="3245"/>
                    <a:pt x="5785" y="3295"/>
                    <a:pt x="5797" y="3333"/>
                  </a:cubicBezTo>
                  <a:cubicBezTo>
                    <a:pt x="5722" y="3320"/>
                    <a:pt x="5797" y="3182"/>
                    <a:pt x="5709" y="3182"/>
                  </a:cubicBezTo>
                  <a:cubicBezTo>
                    <a:pt x="5621" y="3182"/>
                    <a:pt x="5671" y="3270"/>
                    <a:pt x="5671" y="3320"/>
                  </a:cubicBezTo>
                  <a:cubicBezTo>
                    <a:pt x="5596" y="3308"/>
                    <a:pt x="5671" y="3169"/>
                    <a:pt x="5583" y="3169"/>
                  </a:cubicBezTo>
                  <a:cubicBezTo>
                    <a:pt x="5495" y="3169"/>
                    <a:pt x="5546" y="3270"/>
                    <a:pt x="5546" y="3308"/>
                  </a:cubicBezTo>
                  <a:cubicBezTo>
                    <a:pt x="5495" y="3308"/>
                    <a:pt x="5508" y="3232"/>
                    <a:pt x="5508" y="3182"/>
                  </a:cubicBezTo>
                  <a:lnTo>
                    <a:pt x="5508" y="3144"/>
                  </a:lnTo>
                  <a:cubicBezTo>
                    <a:pt x="5515" y="3141"/>
                    <a:pt x="5520" y="3139"/>
                    <a:pt x="5525" y="3139"/>
                  </a:cubicBezTo>
                  <a:close/>
                  <a:moveTo>
                    <a:pt x="3014" y="3306"/>
                  </a:moveTo>
                  <a:cubicBezTo>
                    <a:pt x="3025" y="3306"/>
                    <a:pt x="2996" y="3322"/>
                    <a:pt x="2992" y="3322"/>
                  </a:cubicBezTo>
                  <a:cubicBezTo>
                    <a:pt x="2991" y="3322"/>
                    <a:pt x="2991" y="3322"/>
                    <a:pt x="2993" y="3320"/>
                  </a:cubicBezTo>
                  <a:lnTo>
                    <a:pt x="2993" y="3320"/>
                  </a:lnTo>
                  <a:lnTo>
                    <a:pt x="2968" y="3345"/>
                  </a:lnTo>
                  <a:cubicBezTo>
                    <a:pt x="2968" y="3345"/>
                    <a:pt x="2940" y="3318"/>
                    <a:pt x="2956" y="3318"/>
                  </a:cubicBezTo>
                  <a:cubicBezTo>
                    <a:pt x="2959" y="3318"/>
                    <a:pt x="2962" y="3318"/>
                    <a:pt x="2968" y="3320"/>
                  </a:cubicBezTo>
                  <a:cubicBezTo>
                    <a:pt x="2996" y="3310"/>
                    <a:pt x="3010" y="3306"/>
                    <a:pt x="3014" y="3306"/>
                  </a:cubicBezTo>
                  <a:close/>
                  <a:moveTo>
                    <a:pt x="8883" y="3177"/>
                  </a:moveTo>
                  <a:cubicBezTo>
                    <a:pt x="8895" y="3177"/>
                    <a:pt x="8900" y="3189"/>
                    <a:pt x="8891" y="3207"/>
                  </a:cubicBezTo>
                  <a:cubicBezTo>
                    <a:pt x="8911" y="3207"/>
                    <a:pt x="8923" y="3191"/>
                    <a:pt x="8940" y="3191"/>
                  </a:cubicBezTo>
                  <a:cubicBezTo>
                    <a:pt x="8944" y="3191"/>
                    <a:pt x="8948" y="3192"/>
                    <a:pt x="8953" y="3194"/>
                  </a:cubicBezTo>
                  <a:cubicBezTo>
                    <a:pt x="8978" y="3194"/>
                    <a:pt x="8990" y="3230"/>
                    <a:pt x="9014" y="3244"/>
                  </a:cubicBezTo>
                  <a:lnTo>
                    <a:pt x="9014" y="3244"/>
                  </a:lnTo>
                  <a:cubicBezTo>
                    <a:pt x="9006" y="3273"/>
                    <a:pt x="9029" y="3324"/>
                    <a:pt x="9029" y="3358"/>
                  </a:cubicBezTo>
                  <a:cubicBezTo>
                    <a:pt x="8953" y="3345"/>
                    <a:pt x="9029" y="3207"/>
                    <a:pt x="8941" y="3207"/>
                  </a:cubicBezTo>
                  <a:cubicBezTo>
                    <a:pt x="8853" y="3207"/>
                    <a:pt x="8903" y="3295"/>
                    <a:pt x="8916" y="3333"/>
                  </a:cubicBezTo>
                  <a:cubicBezTo>
                    <a:pt x="8853" y="3333"/>
                    <a:pt x="8878" y="3232"/>
                    <a:pt x="8865" y="3182"/>
                  </a:cubicBezTo>
                  <a:cubicBezTo>
                    <a:pt x="8872" y="3179"/>
                    <a:pt x="8878" y="3177"/>
                    <a:pt x="8883" y="3177"/>
                  </a:cubicBezTo>
                  <a:close/>
                  <a:moveTo>
                    <a:pt x="10714" y="3132"/>
                  </a:moveTo>
                  <a:cubicBezTo>
                    <a:pt x="10739" y="3132"/>
                    <a:pt x="10752" y="3144"/>
                    <a:pt x="10739" y="3169"/>
                  </a:cubicBezTo>
                  <a:cubicBezTo>
                    <a:pt x="10759" y="3169"/>
                    <a:pt x="10763" y="3153"/>
                    <a:pt x="10783" y="3153"/>
                  </a:cubicBezTo>
                  <a:cubicBezTo>
                    <a:pt x="10788" y="3153"/>
                    <a:pt x="10794" y="3154"/>
                    <a:pt x="10802" y="3157"/>
                  </a:cubicBezTo>
                  <a:cubicBezTo>
                    <a:pt x="10852" y="3157"/>
                    <a:pt x="10940" y="3257"/>
                    <a:pt x="10890" y="3308"/>
                  </a:cubicBezTo>
                  <a:lnTo>
                    <a:pt x="10877" y="3308"/>
                  </a:lnTo>
                  <a:cubicBezTo>
                    <a:pt x="10866" y="3316"/>
                    <a:pt x="10855" y="3320"/>
                    <a:pt x="10846" y="3320"/>
                  </a:cubicBezTo>
                  <a:cubicBezTo>
                    <a:pt x="10815" y="3320"/>
                    <a:pt x="10793" y="3282"/>
                    <a:pt x="10764" y="3282"/>
                  </a:cubicBezTo>
                  <a:lnTo>
                    <a:pt x="10764" y="3358"/>
                  </a:lnTo>
                  <a:cubicBezTo>
                    <a:pt x="10701" y="3345"/>
                    <a:pt x="10714" y="3194"/>
                    <a:pt x="10714" y="3132"/>
                  </a:cubicBezTo>
                  <a:close/>
                  <a:moveTo>
                    <a:pt x="10984" y="3186"/>
                  </a:moveTo>
                  <a:cubicBezTo>
                    <a:pt x="11033" y="3186"/>
                    <a:pt x="11091" y="3231"/>
                    <a:pt x="11091" y="3282"/>
                  </a:cubicBezTo>
                  <a:cubicBezTo>
                    <a:pt x="11091" y="3289"/>
                    <a:pt x="11083" y="3291"/>
                    <a:pt x="11071" y="3291"/>
                  </a:cubicBezTo>
                  <a:cubicBezTo>
                    <a:pt x="11035" y="3291"/>
                    <a:pt x="10962" y="3270"/>
                    <a:pt x="10953" y="3270"/>
                  </a:cubicBezTo>
                  <a:lnTo>
                    <a:pt x="10953" y="3270"/>
                  </a:lnTo>
                  <a:cubicBezTo>
                    <a:pt x="10978" y="3358"/>
                    <a:pt x="11079" y="3308"/>
                    <a:pt x="11091" y="3358"/>
                  </a:cubicBezTo>
                  <a:cubicBezTo>
                    <a:pt x="11086" y="3359"/>
                    <a:pt x="11080" y="3360"/>
                    <a:pt x="11073" y="3360"/>
                  </a:cubicBezTo>
                  <a:cubicBezTo>
                    <a:pt x="11006" y="3360"/>
                    <a:pt x="10893" y="3300"/>
                    <a:pt x="10928" y="3220"/>
                  </a:cubicBezTo>
                  <a:cubicBezTo>
                    <a:pt x="10940" y="3196"/>
                    <a:pt x="10961" y="3186"/>
                    <a:pt x="10984" y="3186"/>
                  </a:cubicBezTo>
                  <a:close/>
                  <a:moveTo>
                    <a:pt x="6250" y="3207"/>
                  </a:moveTo>
                  <a:cubicBezTo>
                    <a:pt x="6330" y="3230"/>
                    <a:pt x="6274" y="3347"/>
                    <a:pt x="6331" y="3368"/>
                  </a:cubicBezTo>
                  <a:lnTo>
                    <a:pt x="6331" y="3368"/>
                  </a:lnTo>
                  <a:cubicBezTo>
                    <a:pt x="6322" y="3369"/>
                    <a:pt x="6313" y="3370"/>
                    <a:pt x="6305" y="3370"/>
                  </a:cubicBezTo>
                  <a:cubicBezTo>
                    <a:pt x="6278" y="3370"/>
                    <a:pt x="6256" y="3358"/>
                    <a:pt x="6250" y="3308"/>
                  </a:cubicBezTo>
                  <a:lnTo>
                    <a:pt x="6250" y="3207"/>
                  </a:lnTo>
                  <a:close/>
                  <a:moveTo>
                    <a:pt x="5935" y="3216"/>
                  </a:moveTo>
                  <a:cubicBezTo>
                    <a:pt x="5993" y="3216"/>
                    <a:pt x="5974" y="3302"/>
                    <a:pt x="5986" y="3358"/>
                  </a:cubicBezTo>
                  <a:lnTo>
                    <a:pt x="5961" y="3383"/>
                  </a:lnTo>
                  <a:lnTo>
                    <a:pt x="5923" y="3383"/>
                  </a:lnTo>
                  <a:lnTo>
                    <a:pt x="5910" y="3220"/>
                  </a:lnTo>
                  <a:cubicBezTo>
                    <a:pt x="5920" y="3217"/>
                    <a:pt x="5928" y="3216"/>
                    <a:pt x="5935" y="3216"/>
                  </a:cubicBezTo>
                  <a:close/>
                  <a:moveTo>
                    <a:pt x="9067" y="3207"/>
                  </a:moveTo>
                  <a:cubicBezTo>
                    <a:pt x="9142" y="3232"/>
                    <a:pt x="9142" y="3308"/>
                    <a:pt x="9142" y="3383"/>
                  </a:cubicBezTo>
                  <a:cubicBezTo>
                    <a:pt x="9079" y="3370"/>
                    <a:pt x="9142" y="3220"/>
                    <a:pt x="9054" y="3220"/>
                  </a:cubicBezTo>
                  <a:cubicBezTo>
                    <a:pt x="9030" y="3220"/>
                    <a:pt x="9018" y="3229"/>
                    <a:pt x="9014" y="3243"/>
                  </a:cubicBezTo>
                  <a:lnTo>
                    <a:pt x="9014" y="3243"/>
                  </a:lnTo>
                  <a:lnTo>
                    <a:pt x="9004" y="3232"/>
                  </a:lnTo>
                  <a:cubicBezTo>
                    <a:pt x="9016" y="3232"/>
                    <a:pt x="9041" y="3207"/>
                    <a:pt x="9067" y="3207"/>
                  </a:cubicBezTo>
                  <a:close/>
                  <a:moveTo>
                    <a:pt x="9180" y="3220"/>
                  </a:moveTo>
                  <a:cubicBezTo>
                    <a:pt x="9217" y="3220"/>
                    <a:pt x="9217" y="3257"/>
                    <a:pt x="9217" y="3257"/>
                  </a:cubicBezTo>
                  <a:cubicBezTo>
                    <a:pt x="9230" y="3249"/>
                    <a:pt x="9243" y="3246"/>
                    <a:pt x="9255" y="3246"/>
                  </a:cubicBezTo>
                  <a:cubicBezTo>
                    <a:pt x="9279" y="3246"/>
                    <a:pt x="9301" y="3257"/>
                    <a:pt x="9318" y="3257"/>
                  </a:cubicBezTo>
                  <a:lnTo>
                    <a:pt x="9305" y="3257"/>
                  </a:lnTo>
                  <a:cubicBezTo>
                    <a:pt x="9289" y="3257"/>
                    <a:pt x="9285" y="3258"/>
                    <a:pt x="9287" y="3260"/>
                  </a:cubicBezTo>
                  <a:lnTo>
                    <a:pt x="9287" y="3260"/>
                  </a:lnTo>
                  <a:cubicBezTo>
                    <a:pt x="9282" y="3258"/>
                    <a:pt x="9275" y="3257"/>
                    <a:pt x="9268" y="3257"/>
                  </a:cubicBezTo>
                  <a:cubicBezTo>
                    <a:pt x="9263" y="3257"/>
                    <a:pt x="9258" y="3256"/>
                    <a:pt x="9254" y="3256"/>
                  </a:cubicBezTo>
                  <a:cubicBezTo>
                    <a:pt x="9185" y="3256"/>
                    <a:pt x="9230" y="3348"/>
                    <a:pt x="9230" y="3383"/>
                  </a:cubicBezTo>
                  <a:cubicBezTo>
                    <a:pt x="9167" y="3370"/>
                    <a:pt x="9192" y="3270"/>
                    <a:pt x="9180" y="3220"/>
                  </a:cubicBezTo>
                  <a:close/>
                  <a:moveTo>
                    <a:pt x="11116" y="3220"/>
                  </a:moveTo>
                  <a:cubicBezTo>
                    <a:pt x="11154" y="3220"/>
                    <a:pt x="11167" y="3220"/>
                    <a:pt x="11154" y="3257"/>
                  </a:cubicBezTo>
                  <a:cubicBezTo>
                    <a:pt x="11154" y="3257"/>
                    <a:pt x="11182" y="3230"/>
                    <a:pt x="11198" y="3230"/>
                  </a:cubicBezTo>
                  <a:cubicBezTo>
                    <a:pt x="11200" y="3230"/>
                    <a:pt x="11202" y="3230"/>
                    <a:pt x="11204" y="3232"/>
                  </a:cubicBezTo>
                  <a:cubicBezTo>
                    <a:pt x="11217" y="3245"/>
                    <a:pt x="11229" y="3257"/>
                    <a:pt x="11204" y="3257"/>
                  </a:cubicBezTo>
                  <a:cubicBezTo>
                    <a:pt x="11201" y="3257"/>
                    <a:pt x="11197" y="3256"/>
                    <a:pt x="11194" y="3256"/>
                  </a:cubicBezTo>
                  <a:cubicBezTo>
                    <a:pt x="11144" y="3256"/>
                    <a:pt x="11167" y="3348"/>
                    <a:pt x="11167" y="3383"/>
                  </a:cubicBezTo>
                  <a:cubicBezTo>
                    <a:pt x="11116" y="3370"/>
                    <a:pt x="11129" y="3270"/>
                    <a:pt x="11116" y="3220"/>
                  </a:cubicBezTo>
                  <a:close/>
                  <a:moveTo>
                    <a:pt x="6376" y="3232"/>
                  </a:moveTo>
                  <a:cubicBezTo>
                    <a:pt x="6438" y="3232"/>
                    <a:pt x="6413" y="3333"/>
                    <a:pt x="6426" y="3383"/>
                  </a:cubicBezTo>
                  <a:cubicBezTo>
                    <a:pt x="6419" y="3386"/>
                    <a:pt x="6413" y="3388"/>
                    <a:pt x="6408" y="3388"/>
                  </a:cubicBezTo>
                  <a:cubicBezTo>
                    <a:pt x="6395" y="3388"/>
                    <a:pt x="6388" y="3376"/>
                    <a:pt x="6388" y="3358"/>
                  </a:cubicBezTo>
                  <a:cubicBezTo>
                    <a:pt x="6375" y="3358"/>
                    <a:pt x="6360" y="3361"/>
                    <a:pt x="6345" y="3365"/>
                  </a:cubicBezTo>
                  <a:lnTo>
                    <a:pt x="6345" y="3365"/>
                  </a:lnTo>
                  <a:lnTo>
                    <a:pt x="6338" y="3358"/>
                  </a:lnTo>
                  <a:cubicBezTo>
                    <a:pt x="6413" y="3358"/>
                    <a:pt x="6376" y="3270"/>
                    <a:pt x="6376" y="3232"/>
                  </a:cubicBezTo>
                  <a:close/>
                  <a:moveTo>
                    <a:pt x="6104" y="3207"/>
                  </a:moveTo>
                  <a:cubicBezTo>
                    <a:pt x="6115" y="3207"/>
                    <a:pt x="6124" y="3217"/>
                    <a:pt x="6124" y="3232"/>
                  </a:cubicBezTo>
                  <a:lnTo>
                    <a:pt x="6111" y="3270"/>
                  </a:lnTo>
                  <a:cubicBezTo>
                    <a:pt x="6103" y="3267"/>
                    <a:pt x="6095" y="3266"/>
                    <a:pt x="6089" y="3266"/>
                  </a:cubicBezTo>
                  <a:cubicBezTo>
                    <a:pt x="6028" y="3266"/>
                    <a:pt x="6050" y="3362"/>
                    <a:pt x="6061" y="3396"/>
                  </a:cubicBezTo>
                  <a:cubicBezTo>
                    <a:pt x="5986" y="3396"/>
                    <a:pt x="6011" y="3282"/>
                    <a:pt x="6011" y="3232"/>
                  </a:cubicBezTo>
                  <a:cubicBezTo>
                    <a:pt x="6049" y="3232"/>
                    <a:pt x="6036" y="3270"/>
                    <a:pt x="6049" y="3270"/>
                  </a:cubicBezTo>
                  <a:cubicBezTo>
                    <a:pt x="6063" y="3226"/>
                    <a:pt x="6087" y="3207"/>
                    <a:pt x="6104" y="3207"/>
                  </a:cubicBezTo>
                  <a:close/>
                  <a:moveTo>
                    <a:pt x="6627" y="3282"/>
                  </a:moveTo>
                  <a:lnTo>
                    <a:pt x="6614" y="3308"/>
                  </a:lnTo>
                  <a:cubicBezTo>
                    <a:pt x="6628" y="3302"/>
                    <a:pt x="6641" y="3300"/>
                    <a:pt x="6655" y="3300"/>
                  </a:cubicBezTo>
                  <a:cubicBezTo>
                    <a:pt x="6706" y="3300"/>
                    <a:pt x="6753" y="3336"/>
                    <a:pt x="6753" y="3396"/>
                  </a:cubicBezTo>
                  <a:lnTo>
                    <a:pt x="6614" y="3383"/>
                  </a:lnTo>
                  <a:lnTo>
                    <a:pt x="6614" y="3383"/>
                  </a:lnTo>
                  <a:cubicBezTo>
                    <a:pt x="6614" y="3388"/>
                    <a:pt x="6615" y="3392"/>
                    <a:pt x="6615" y="3396"/>
                  </a:cubicBezTo>
                  <a:lnTo>
                    <a:pt x="6615" y="3396"/>
                  </a:lnTo>
                  <a:cubicBezTo>
                    <a:pt x="6591" y="3356"/>
                    <a:pt x="6582" y="3312"/>
                    <a:pt x="6627" y="3282"/>
                  </a:cubicBezTo>
                  <a:close/>
                  <a:moveTo>
                    <a:pt x="6171" y="3241"/>
                  </a:moveTo>
                  <a:cubicBezTo>
                    <a:pt x="6222" y="3241"/>
                    <a:pt x="6212" y="3327"/>
                    <a:pt x="6212" y="3383"/>
                  </a:cubicBezTo>
                  <a:lnTo>
                    <a:pt x="6187" y="3408"/>
                  </a:lnTo>
                  <a:cubicBezTo>
                    <a:pt x="6124" y="3408"/>
                    <a:pt x="6149" y="3295"/>
                    <a:pt x="6149" y="3245"/>
                  </a:cubicBezTo>
                  <a:cubicBezTo>
                    <a:pt x="6157" y="3242"/>
                    <a:pt x="6164" y="3241"/>
                    <a:pt x="6171" y="3241"/>
                  </a:cubicBezTo>
                  <a:close/>
                  <a:moveTo>
                    <a:pt x="9291" y="3262"/>
                  </a:moveTo>
                  <a:cubicBezTo>
                    <a:pt x="9307" y="3267"/>
                    <a:pt x="9352" y="3273"/>
                    <a:pt x="9363" y="3273"/>
                  </a:cubicBezTo>
                  <a:cubicBezTo>
                    <a:pt x="9367" y="3273"/>
                    <a:pt x="9366" y="3272"/>
                    <a:pt x="9356" y="3270"/>
                  </a:cubicBezTo>
                  <a:lnTo>
                    <a:pt x="9356" y="3270"/>
                  </a:lnTo>
                  <a:cubicBezTo>
                    <a:pt x="9456" y="3295"/>
                    <a:pt x="9456" y="3320"/>
                    <a:pt x="9469" y="3433"/>
                  </a:cubicBezTo>
                  <a:cubicBezTo>
                    <a:pt x="9406" y="3421"/>
                    <a:pt x="9456" y="3282"/>
                    <a:pt x="9381" y="3282"/>
                  </a:cubicBezTo>
                  <a:cubicBezTo>
                    <a:pt x="9305" y="3282"/>
                    <a:pt x="9356" y="3370"/>
                    <a:pt x="9356" y="3408"/>
                  </a:cubicBezTo>
                  <a:cubicBezTo>
                    <a:pt x="9289" y="3397"/>
                    <a:pt x="9341" y="3287"/>
                    <a:pt x="9291" y="3262"/>
                  </a:cubicBezTo>
                  <a:close/>
                  <a:moveTo>
                    <a:pt x="7889" y="3390"/>
                  </a:moveTo>
                  <a:cubicBezTo>
                    <a:pt x="7890" y="3390"/>
                    <a:pt x="7889" y="3391"/>
                    <a:pt x="7885" y="3396"/>
                  </a:cubicBezTo>
                  <a:lnTo>
                    <a:pt x="7872" y="3433"/>
                  </a:lnTo>
                  <a:cubicBezTo>
                    <a:pt x="7869" y="3435"/>
                    <a:pt x="7866" y="3435"/>
                    <a:pt x="7863" y="3435"/>
                  </a:cubicBezTo>
                  <a:cubicBezTo>
                    <a:pt x="7839" y="3435"/>
                    <a:pt x="7813" y="3396"/>
                    <a:pt x="7847" y="3396"/>
                  </a:cubicBezTo>
                  <a:cubicBezTo>
                    <a:pt x="7872" y="3396"/>
                    <a:pt x="7886" y="3390"/>
                    <a:pt x="7889" y="3390"/>
                  </a:cubicBezTo>
                  <a:close/>
                  <a:moveTo>
                    <a:pt x="6564" y="3257"/>
                  </a:moveTo>
                  <a:lnTo>
                    <a:pt x="6539" y="3282"/>
                  </a:lnTo>
                  <a:cubicBezTo>
                    <a:pt x="6564" y="3282"/>
                    <a:pt x="6564" y="3295"/>
                    <a:pt x="6552" y="3320"/>
                  </a:cubicBezTo>
                  <a:cubicBezTo>
                    <a:pt x="6544" y="3318"/>
                    <a:pt x="6538" y="3317"/>
                    <a:pt x="6532" y="3317"/>
                  </a:cubicBezTo>
                  <a:cubicBezTo>
                    <a:pt x="6481" y="3317"/>
                    <a:pt x="6501" y="3412"/>
                    <a:pt x="6501" y="3446"/>
                  </a:cubicBezTo>
                  <a:cubicBezTo>
                    <a:pt x="6438" y="3446"/>
                    <a:pt x="6464" y="3333"/>
                    <a:pt x="6464" y="3282"/>
                  </a:cubicBezTo>
                  <a:cubicBezTo>
                    <a:pt x="6489" y="3282"/>
                    <a:pt x="6501" y="3295"/>
                    <a:pt x="6489" y="3320"/>
                  </a:cubicBezTo>
                  <a:cubicBezTo>
                    <a:pt x="6526" y="3282"/>
                    <a:pt x="6526" y="3257"/>
                    <a:pt x="6564" y="3257"/>
                  </a:cubicBezTo>
                  <a:close/>
                  <a:moveTo>
                    <a:pt x="2704" y="3345"/>
                  </a:moveTo>
                  <a:lnTo>
                    <a:pt x="2679" y="3370"/>
                  </a:lnTo>
                  <a:cubicBezTo>
                    <a:pt x="2693" y="3362"/>
                    <a:pt x="2709" y="3358"/>
                    <a:pt x="2725" y="3358"/>
                  </a:cubicBezTo>
                  <a:cubicBezTo>
                    <a:pt x="2777" y="3358"/>
                    <a:pt x="2827" y="3401"/>
                    <a:pt x="2817" y="3459"/>
                  </a:cubicBezTo>
                  <a:lnTo>
                    <a:pt x="2679" y="3459"/>
                  </a:lnTo>
                  <a:cubicBezTo>
                    <a:pt x="2679" y="3461"/>
                    <a:pt x="2679" y="3464"/>
                    <a:pt x="2679" y="3467"/>
                  </a:cubicBezTo>
                  <a:lnTo>
                    <a:pt x="2679" y="3467"/>
                  </a:lnTo>
                  <a:cubicBezTo>
                    <a:pt x="2652" y="3425"/>
                    <a:pt x="2650" y="3376"/>
                    <a:pt x="2704" y="3345"/>
                  </a:cubicBezTo>
                  <a:close/>
                  <a:moveTo>
                    <a:pt x="2440" y="3308"/>
                  </a:moveTo>
                  <a:cubicBezTo>
                    <a:pt x="2528" y="3320"/>
                    <a:pt x="2515" y="3446"/>
                    <a:pt x="2553" y="3459"/>
                  </a:cubicBezTo>
                  <a:lnTo>
                    <a:pt x="2553" y="3446"/>
                  </a:lnTo>
                  <a:cubicBezTo>
                    <a:pt x="2564" y="3388"/>
                    <a:pt x="2576" y="3319"/>
                    <a:pt x="2628" y="3319"/>
                  </a:cubicBezTo>
                  <a:cubicBezTo>
                    <a:pt x="2632" y="3319"/>
                    <a:pt x="2636" y="3319"/>
                    <a:pt x="2641" y="3320"/>
                  </a:cubicBezTo>
                  <a:lnTo>
                    <a:pt x="2565" y="3471"/>
                  </a:lnTo>
                  <a:cubicBezTo>
                    <a:pt x="2502" y="3471"/>
                    <a:pt x="2477" y="3358"/>
                    <a:pt x="2440" y="3308"/>
                  </a:cubicBezTo>
                  <a:close/>
                  <a:moveTo>
                    <a:pt x="6639" y="3429"/>
                  </a:moveTo>
                  <a:lnTo>
                    <a:pt x="6639" y="3429"/>
                  </a:lnTo>
                  <a:cubicBezTo>
                    <a:pt x="6673" y="3445"/>
                    <a:pt x="6731" y="3427"/>
                    <a:pt x="6740" y="3471"/>
                  </a:cubicBezTo>
                  <a:lnTo>
                    <a:pt x="6677" y="3471"/>
                  </a:lnTo>
                  <a:cubicBezTo>
                    <a:pt x="6665" y="3459"/>
                    <a:pt x="6651" y="3444"/>
                    <a:pt x="6639" y="3429"/>
                  </a:cubicBezTo>
                  <a:close/>
                  <a:moveTo>
                    <a:pt x="7029" y="3232"/>
                  </a:moveTo>
                  <a:cubicBezTo>
                    <a:pt x="7105" y="3245"/>
                    <a:pt x="7080" y="3408"/>
                    <a:pt x="7092" y="3471"/>
                  </a:cubicBezTo>
                  <a:cubicBezTo>
                    <a:pt x="7055" y="3471"/>
                    <a:pt x="7042" y="3471"/>
                    <a:pt x="7055" y="3433"/>
                  </a:cubicBezTo>
                  <a:cubicBezTo>
                    <a:pt x="7031" y="3433"/>
                    <a:pt x="6996" y="3445"/>
                    <a:pt x="6965" y="3445"/>
                  </a:cubicBezTo>
                  <a:cubicBezTo>
                    <a:pt x="6929" y="3445"/>
                    <a:pt x="6898" y="3430"/>
                    <a:pt x="6891" y="3370"/>
                  </a:cubicBezTo>
                  <a:cubicBezTo>
                    <a:pt x="6886" y="3322"/>
                    <a:pt x="6901" y="3308"/>
                    <a:pt x="6924" y="3308"/>
                  </a:cubicBezTo>
                  <a:cubicBezTo>
                    <a:pt x="6956" y="3308"/>
                    <a:pt x="7001" y="3333"/>
                    <a:pt x="7029" y="3333"/>
                  </a:cubicBezTo>
                  <a:lnTo>
                    <a:pt x="7029" y="3232"/>
                  </a:lnTo>
                  <a:close/>
                  <a:moveTo>
                    <a:pt x="9584" y="3318"/>
                  </a:moveTo>
                  <a:cubicBezTo>
                    <a:pt x="9591" y="3318"/>
                    <a:pt x="9599" y="3319"/>
                    <a:pt x="9607" y="3320"/>
                  </a:cubicBezTo>
                  <a:cubicBezTo>
                    <a:pt x="9704" y="3320"/>
                    <a:pt x="9743" y="3472"/>
                    <a:pt x="9633" y="3472"/>
                  </a:cubicBezTo>
                  <a:cubicBezTo>
                    <a:pt x="9629" y="3472"/>
                    <a:pt x="9625" y="3472"/>
                    <a:pt x="9620" y="3471"/>
                  </a:cubicBezTo>
                  <a:lnTo>
                    <a:pt x="9620" y="3484"/>
                  </a:lnTo>
                  <a:cubicBezTo>
                    <a:pt x="9526" y="3472"/>
                    <a:pt x="9487" y="3318"/>
                    <a:pt x="9584" y="3318"/>
                  </a:cubicBezTo>
                  <a:close/>
                  <a:moveTo>
                    <a:pt x="7174" y="3332"/>
                  </a:moveTo>
                  <a:cubicBezTo>
                    <a:pt x="7230" y="3332"/>
                    <a:pt x="7294" y="3364"/>
                    <a:pt x="7294" y="3421"/>
                  </a:cubicBezTo>
                  <a:lnTo>
                    <a:pt x="7281" y="3421"/>
                  </a:lnTo>
                  <a:cubicBezTo>
                    <a:pt x="7281" y="3469"/>
                    <a:pt x="7249" y="3490"/>
                    <a:pt x="7211" y="3490"/>
                  </a:cubicBezTo>
                  <a:cubicBezTo>
                    <a:pt x="7160" y="3490"/>
                    <a:pt x="7099" y="3453"/>
                    <a:pt x="7092" y="3396"/>
                  </a:cubicBezTo>
                  <a:cubicBezTo>
                    <a:pt x="7092" y="3352"/>
                    <a:pt x="7131" y="3332"/>
                    <a:pt x="7174" y="3332"/>
                  </a:cubicBezTo>
                  <a:close/>
                  <a:moveTo>
                    <a:pt x="5319" y="3446"/>
                  </a:moveTo>
                  <a:cubicBezTo>
                    <a:pt x="5370" y="3456"/>
                    <a:pt x="5331" y="3491"/>
                    <a:pt x="5314" y="3491"/>
                  </a:cubicBezTo>
                  <a:cubicBezTo>
                    <a:pt x="5310" y="3491"/>
                    <a:pt x="5307" y="3489"/>
                    <a:pt x="5307" y="3484"/>
                  </a:cubicBezTo>
                  <a:lnTo>
                    <a:pt x="5319" y="3484"/>
                  </a:lnTo>
                  <a:cubicBezTo>
                    <a:pt x="5319" y="3484"/>
                    <a:pt x="5282" y="3446"/>
                    <a:pt x="5319" y="3446"/>
                  </a:cubicBezTo>
                  <a:close/>
                  <a:moveTo>
                    <a:pt x="7344" y="3270"/>
                  </a:moveTo>
                  <a:cubicBezTo>
                    <a:pt x="7390" y="3293"/>
                    <a:pt x="7383" y="3432"/>
                    <a:pt x="7382" y="3504"/>
                  </a:cubicBezTo>
                  <a:lnTo>
                    <a:pt x="7382" y="3504"/>
                  </a:lnTo>
                  <a:cubicBezTo>
                    <a:pt x="7333" y="3473"/>
                    <a:pt x="7344" y="3328"/>
                    <a:pt x="7344" y="3270"/>
                  </a:cubicBezTo>
                  <a:close/>
                  <a:moveTo>
                    <a:pt x="8337" y="3509"/>
                  </a:moveTo>
                  <a:cubicBezTo>
                    <a:pt x="8338" y="3509"/>
                    <a:pt x="8339" y="3509"/>
                    <a:pt x="8340" y="3509"/>
                  </a:cubicBezTo>
                  <a:lnTo>
                    <a:pt x="8340" y="3509"/>
                  </a:lnTo>
                  <a:cubicBezTo>
                    <a:pt x="8343" y="3509"/>
                    <a:pt x="8346" y="3509"/>
                    <a:pt x="8350" y="3509"/>
                  </a:cubicBezTo>
                  <a:close/>
                  <a:moveTo>
                    <a:pt x="3558" y="3521"/>
                  </a:moveTo>
                  <a:lnTo>
                    <a:pt x="3558" y="3521"/>
                  </a:lnTo>
                  <a:cubicBezTo>
                    <a:pt x="3555" y="3521"/>
                    <a:pt x="3551" y="3521"/>
                    <a:pt x="3546" y="3521"/>
                  </a:cubicBezTo>
                  <a:lnTo>
                    <a:pt x="3559" y="3521"/>
                  </a:lnTo>
                  <a:cubicBezTo>
                    <a:pt x="3559" y="3521"/>
                    <a:pt x="3558" y="3521"/>
                    <a:pt x="3558" y="3521"/>
                  </a:cubicBezTo>
                  <a:close/>
                  <a:moveTo>
                    <a:pt x="9859" y="3282"/>
                  </a:moveTo>
                  <a:lnTo>
                    <a:pt x="9859" y="3282"/>
                  </a:lnTo>
                  <a:cubicBezTo>
                    <a:pt x="9934" y="3295"/>
                    <a:pt x="9909" y="3459"/>
                    <a:pt x="9922" y="3521"/>
                  </a:cubicBezTo>
                  <a:cubicBezTo>
                    <a:pt x="9896" y="3521"/>
                    <a:pt x="9884" y="3509"/>
                    <a:pt x="9884" y="3496"/>
                  </a:cubicBezTo>
                  <a:cubicBezTo>
                    <a:pt x="9879" y="3495"/>
                    <a:pt x="9875" y="3494"/>
                    <a:pt x="9871" y="3494"/>
                  </a:cubicBezTo>
                  <a:cubicBezTo>
                    <a:pt x="9854" y="3494"/>
                    <a:pt x="9839" y="3503"/>
                    <a:pt x="9822" y="3503"/>
                  </a:cubicBezTo>
                  <a:cubicBezTo>
                    <a:pt x="9807" y="3503"/>
                    <a:pt x="9791" y="3497"/>
                    <a:pt x="9771" y="3471"/>
                  </a:cubicBezTo>
                  <a:cubicBezTo>
                    <a:pt x="9724" y="3424"/>
                    <a:pt x="9732" y="3344"/>
                    <a:pt x="9794" y="3344"/>
                  </a:cubicBezTo>
                  <a:cubicBezTo>
                    <a:pt x="9799" y="3344"/>
                    <a:pt x="9804" y="3345"/>
                    <a:pt x="9808" y="3345"/>
                  </a:cubicBezTo>
                  <a:cubicBezTo>
                    <a:pt x="9846" y="3345"/>
                    <a:pt x="9846" y="3370"/>
                    <a:pt x="9871" y="3383"/>
                  </a:cubicBezTo>
                  <a:lnTo>
                    <a:pt x="9859" y="3282"/>
                  </a:lnTo>
                  <a:close/>
                  <a:moveTo>
                    <a:pt x="7493" y="3380"/>
                  </a:moveTo>
                  <a:cubicBezTo>
                    <a:pt x="7544" y="3380"/>
                    <a:pt x="7608" y="3413"/>
                    <a:pt x="7608" y="3471"/>
                  </a:cubicBezTo>
                  <a:lnTo>
                    <a:pt x="7620" y="3459"/>
                  </a:lnTo>
                  <a:lnTo>
                    <a:pt x="7620" y="3459"/>
                  </a:lnTo>
                  <a:cubicBezTo>
                    <a:pt x="7620" y="3511"/>
                    <a:pt x="7589" y="3533"/>
                    <a:pt x="7552" y="3533"/>
                  </a:cubicBezTo>
                  <a:cubicBezTo>
                    <a:pt x="7501" y="3533"/>
                    <a:pt x="7439" y="3492"/>
                    <a:pt x="7432" y="3433"/>
                  </a:cubicBezTo>
                  <a:cubicBezTo>
                    <a:pt x="7427" y="3397"/>
                    <a:pt x="7456" y="3380"/>
                    <a:pt x="7493" y="3380"/>
                  </a:cubicBezTo>
                  <a:close/>
                  <a:moveTo>
                    <a:pt x="2713" y="3507"/>
                  </a:moveTo>
                  <a:lnTo>
                    <a:pt x="2713" y="3507"/>
                  </a:lnTo>
                  <a:cubicBezTo>
                    <a:pt x="2752" y="3517"/>
                    <a:pt x="2809" y="3501"/>
                    <a:pt x="2817" y="3534"/>
                  </a:cubicBezTo>
                  <a:lnTo>
                    <a:pt x="2754" y="3534"/>
                  </a:lnTo>
                  <a:cubicBezTo>
                    <a:pt x="2740" y="3527"/>
                    <a:pt x="2726" y="3517"/>
                    <a:pt x="2713" y="3507"/>
                  </a:cubicBezTo>
                  <a:close/>
                  <a:moveTo>
                    <a:pt x="2878" y="3302"/>
                  </a:moveTo>
                  <a:cubicBezTo>
                    <a:pt x="2924" y="3336"/>
                    <a:pt x="2905" y="3479"/>
                    <a:pt x="2905" y="3534"/>
                  </a:cubicBezTo>
                  <a:cubicBezTo>
                    <a:pt x="2864" y="3503"/>
                    <a:pt x="2873" y="3381"/>
                    <a:pt x="2878" y="3302"/>
                  </a:cubicBezTo>
                  <a:close/>
                  <a:moveTo>
                    <a:pt x="2995" y="3375"/>
                  </a:moveTo>
                  <a:cubicBezTo>
                    <a:pt x="3036" y="3375"/>
                    <a:pt x="3018" y="3455"/>
                    <a:pt x="3018" y="3509"/>
                  </a:cubicBezTo>
                  <a:lnTo>
                    <a:pt x="3005" y="3547"/>
                  </a:lnTo>
                  <a:lnTo>
                    <a:pt x="2968" y="3547"/>
                  </a:lnTo>
                  <a:lnTo>
                    <a:pt x="2968" y="3383"/>
                  </a:lnTo>
                  <a:cubicBezTo>
                    <a:pt x="2979" y="3377"/>
                    <a:pt x="2988" y="3375"/>
                    <a:pt x="2995" y="3375"/>
                  </a:cubicBezTo>
                  <a:close/>
                  <a:moveTo>
                    <a:pt x="7675" y="3391"/>
                  </a:moveTo>
                  <a:cubicBezTo>
                    <a:pt x="7689" y="3391"/>
                    <a:pt x="7696" y="3405"/>
                    <a:pt x="7696" y="3433"/>
                  </a:cubicBezTo>
                  <a:cubicBezTo>
                    <a:pt x="7707" y="3433"/>
                    <a:pt x="7708" y="3406"/>
                    <a:pt x="7732" y="3406"/>
                  </a:cubicBezTo>
                  <a:cubicBezTo>
                    <a:pt x="7736" y="3406"/>
                    <a:pt x="7741" y="3406"/>
                    <a:pt x="7746" y="3408"/>
                  </a:cubicBezTo>
                  <a:cubicBezTo>
                    <a:pt x="7761" y="3408"/>
                    <a:pt x="7758" y="3413"/>
                    <a:pt x="7753" y="3419"/>
                  </a:cubicBezTo>
                  <a:lnTo>
                    <a:pt x="7753" y="3419"/>
                  </a:lnTo>
                  <a:cubicBezTo>
                    <a:pt x="7747" y="3418"/>
                    <a:pt x="7741" y="3417"/>
                    <a:pt x="7736" y="3417"/>
                  </a:cubicBezTo>
                  <a:cubicBezTo>
                    <a:pt x="7678" y="3417"/>
                    <a:pt x="7708" y="3513"/>
                    <a:pt x="7708" y="3547"/>
                  </a:cubicBezTo>
                  <a:cubicBezTo>
                    <a:pt x="7646" y="3547"/>
                    <a:pt x="7671" y="3446"/>
                    <a:pt x="7658" y="3396"/>
                  </a:cubicBezTo>
                  <a:cubicBezTo>
                    <a:pt x="7664" y="3392"/>
                    <a:pt x="7670" y="3391"/>
                    <a:pt x="7675" y="3391"/>
                  </a:cubicBezTo>
                  <a:close/>
                  <a:moveTo>
                    <a:pt x="3119" y="3308"/>
                  </a:moveTo>
                  <a:lnTo>
                    <a:pt x="3094" y="3333"/>
                  </a:lnTo>
                  <a:cubicBezTo>
                    <a:pt x="3094" y="3377"/>
                    <a:pt x="3106" y="3385"/>
                    <a:pt x="3120" y="3385"/>
                  </a:cubicBezTo>
                  <a:cubicBezTo>
                    <a:pt x="3127" y="3385"/>
                    <a:pt x="3134" y="3383"/>
                    <a:pt x="3140" y="3383"/>
                  </a:cubicBezTo>
                  <a:cubicBezTo>
                    <a:pt x="3149" y="3383"/>
                    <a:pt x="3156" y="3387"/>
                    <a:pt x="3156" y="3408"/>
                  </a:cubicBezTo>
                  <a:cubicBezTo>
                    <a:pt x="3149" y="3408"/>
                    <a:pt x="3143" y="3407"/>
                    <a:pt x="3137" y="3407"/>
                  </a:cubicBezTo>
                  <a:cubicBezTo>
                    <a:pt x="3007" y="3407"/>
                    <a:pt x="3156" y="3535"/>
                    <a:pt x="3156" y="3547"/>
                  </a:cubicBezTo>
                  <a:cubicBezTo>
                    <a:pt x="3143" y="3550"/>
                    <a:pt x="3132" y="3552"/>
                    <a:pt x="3122" y="3552"/>
                  </a:cubicBezTo>
                  <a:cubicBezTo>
                    <a:pt x="3034" y="3552"/>
                    <a:pt x="3099" y="3408"/>
                    <a:pt x="3031" y="3408"/>
                  </a:cubicBezTo>
                  <a:lnTo>
                    <a:pt x="3031" y="3383"/>
                  </a:lnTo>
                  <a:cubicBezTo>
                    <a:pt x="3119" y="3358"/>
                    <a:pt x="3043" y="3320"/>
                    <a:pt x="3119" y="3308"/>
                  </a:cubicBezTo>
                  <a:close/>
                  <a:moveTo>
                    <a:pt x="3554" y="3371"/>
                  </a:moveTo>
                  <a:cubicBezTo>
                    <a:pt x="3571" y="3371"/>
                    <a:pt x="3590" y="3375"/>
                    <a:pt x="3609" y="3383"/>
                  </a:cubicBezTo>
                  <a:cubicBezTo>
                    <a:pt x="3605" y="3398"/>
                    <a:pt x="3598" y="3403"/>
                    <a:pt x="3589" y="3403"/>
                  </a:cubicBezTo>
                  <a:cubicBezTo>
                    <a:pt x="3574" y="3403"/>
                    <a:pt x="3556" y="3389"/>
                    <a:pt x="3544" y="3389"/>
                  </a:cubicBezTo>
                  <a:cubicBezTo>
                    <a:pt x="3539" y="3389"/>
                    <a:pt x="3536" y="3391"/>
                    <a:pt x="3534" y="3396"/>
                  </a:cubicBezTo>
                  <a:cubicBezTo>
                    <a:pt x="3521" y="3433"/>
                    <a:pt x="3559" y="3421"/>
                    <a:pt x="3571" y="3446"/>
                  </a:cubicBezTo>
                  <a:cubicBezTo>
                    <a:pt x="3571" y="3471"/>
                    <a:pt x="3647" y="3459"/>
                    <a:pt x="3609" y="3521"/>
                  </a:cubicBezTo>
                  <a:cubicBezTo>
                    <a:pt x="3600" y="3545"/>
                    <a:pt x="3584" y="3552"/>
                    <a:pt x="3567" y="3552"/>
                  </a:cubicBezTo>
                  <a:cubicBezTo>
                    <a:pt x="3537" y="3552"/>
                    <a:pt x="3504" y="3529"/>
                    <a:pt x="3496" y="3521"/>
                  </a:cubicBezTo>
                  <a:cubicBezTo>
                    <a:pt x="3496" y="3509"/>
                    <a:pt x="3502" y="3503"/>
                    <a:pt x="3513" y="3503"/>
                  </a:cubicBezTo>
                  <a:cubicBezTo>
                    <a:pt x="3524" y="3503"/>
                    <a:pt x="3540" y="3509"/>
                    <a:pt x="3558" y="3521"/>
                  </a:cubicBezTo>
                  <a:lnTo>
                    <a:pt x="3558" y="3521"/>
                  </a:lnTo>
                  <a:cubicBezTo>
                    <a:pt x="3648" y="3516"/>
                    <a:pt x="3508" y="3446"/>
                    <a:pt x="3508" y="3446"/>
                  </a:cubicBezTo>
                  <a:cubicBezTo>
                    <a:pt x="3491" y="3393"/>
                    <a:pt x="3516" y="3371"/>
                    <a:pt x="3554" y="3371"/>
                  </a:cubicBezTo>
                  <a:close/>
                  <a:moveTo>
                    <a:pt x="3718" y="3384"/>
                  </a:moveTo>
                  <a:cubicBezTo>
                    <a:pt x="3745" y="3384"/>
                    <a:pt x="3774" y="3390"/>
                    <a:pt x="3785" y="3396"/>
                  </a:cubicBezTo>
                  <a:lnTo>
                    <a:pt x="3773" y="3396"/>
                  </a:lnTo>
                  <a:cubicBezTo>
                    <a:pt x="3769" y="3411"/>
                    <a:pt x="3761" y="3416"/>
                    <a:pt x="3753" y="3416"/>
                  </a:cubicBezTo>
                  <a:cubicBezTo>
                    <a:pt x="3738" y="3416"/>
                    <a:pt x="3719" y="3402"/>
                    <a:pt x="3707" y="3402"/>
                  </a:cubicBezTo>
                  <a:cubicBezTo>
                    <a:pt x="3703" y="3402"/>
                    <a:pt x="3699" y="3404"/>
                    <a:pt x="3697" y="3408"/>
                  </a:cubicBezTo>
                  <a:cubicBezTo>
                    <a:pt x="3685" y="3433"/>
                    <a:pt x="3722" y="3433"/>
                    <a:pt x="3735" y="3459"/>
                  </a:cubicBezTo>
                  <a:cubicBezTo>
                    <a:pt x="3735" y="3484"/>
                    <a:pt x="3810" y="3471"/>
                    <a:pt x="3773" y="3534"/>
                  </a:cubicBezTo>
                  <a:cubicBezTo>
                    <a:pt x="3763" y="3557"/>
                    <a:pt x="3747" y="3565"/>
                    <a:pt x="3730" y="3565"/>
                  </a:cubicBezTo>
                  <a:cubicBezTo>
                    <a:pt x="3700" y="3565"/>
                    <a:pt x="3667" y="3542"/>
                    <a:pt x="3659" y="3534"/>
                  </a:cubicBezTo>
                  <a:cubicBezTo>
                    <a:pt x="3663" y="3520"/>
                    <a:pt x="3671" y="3516"/>
                    <a:pt x="3681" y="3516"/>
                  </a:cubicBezTo>
                  <a:cubicBezTo>
                    <a:pt x="3698" y="3516"/>
                    <a:pt x="3719" y="3527"/>
                    <a:pt x="3733" y="3527"/>
                  </a:cubicBezTo>
                  <a:cubicBezTo>
                    <a:pt x="3742" y="3527"/>
                    <a:pt x="3747" y="3523"/>
                    <a:pt x="3747" y="3509"/>
                  </a:cubicBezTo>
                  <a:cubicBezTo>
                    <a:pt x="3760" y="3446"/>
                    <a:pt x="3659" y="3471"/>
                    <a:pt x="3659" y="3421"/>
                  </a:cubicBezTo>
                  <a:cubicBezTo>
                    <a:pt x="3652" y="3393"/>
                    <a:pt x="3684" y="3384"/>
                    <a:pt x="3718" y="3384"/>
                  </a:cubicBezTo>
                  <a:close/>
                  <a:moveTo>
                    <a:pt x="3369" y="3397"/>
                  </a:moveTo>
                  <a:cubicBezTo>
                    <a:pt x="3411" y="3397"/>
                    <a:pt x="3451" y="3426"/>
                    <a:pt x="3458" y="3484"/>
                  </a:cubicBezTo>
                  <a:cubicBezTo>
                    <a:pt x="3458" y="3492"/>
                    <a:pt x="3446" y="3495"/>
                    <a:pt x="3428" y="3495"/>
                  </a:cubicBezTo>
                  <a:cubicBezTo>
                    <a:pt x="3393" y="3495"/>
                    <a:pt x="3337" y="3484"/>
                    <a:pt x="3320" y="3484"/>
                  </a:cubicBezTo>
                  <a:cubicBezTo>
                    <a:pt x="3324" y="3506"/>
                    <a:pt x="3341" y="3511"/>
                    <a:pt x="3361" y="3511"/>
                  </a:cubicBezTo>
                  <a:cubicBezTo>
                    <a:pt x="3379" y="3511"/>
                    <a:pt x="3399" y="3507"/>
                    <a:pt x="3417" y="3507"/>
                  </a:cubicBezTo>
                  <a:cubicBezTo>
                    <a:pt x="3437" y="3507"/>
                    <a:pt x="3454" y="3512"/>
                    <a:pt x="3458" y="3534"/>
                  </a:cubicBezTo>
                  <a:lnTo>
                    <a:pt x="3446" y="3559"/>
                  </a:lnTo>
                  <a:cubicBezTo>
                    <a:pt x="3431" y="3564"/>
                    <a:pt x="3413" y="3567"/>
                    <a:pt x="3395" y="3567"/>
                  </a:cubicBezTo>
                  <a:cubicBezTo>
                    <a:pt x="3322" y="3567"/>
                    <a:pt x="3242" y="3526"/>
                    <a:pt x="3282" y="3446"/>
                  </a:cubicBezTo>
                  <a:cubicBezTo>
                    <a:pt x="3304" y="3414"/>
                    <a:pt x="3337" y="3397"/>
                    <a:pt x="3369" y="3397"/>
                  </a:cubicBezTo>
                  <a:close/>
                  <a:moveTo>
                    <a:pt x="3918" y="3395"/>
                  </a:moveTo>
                  <a:cubicBezTo>
                    <a:pt x="3967" y="3395"/>
                    <a:pt x="4011" y="3438"/>
                    <a:pt x="4011" y="3496"/>
                  </a:cubicBezTo>
                  <a:lnTo>
                    <a:pt x="3873" y="3484"/>
                  </a:lnTo>
                  <a:lnTo>
                    <a:pt x="3873" y="3484"/>
                  </a:lnTo>
                  <a:cubicBezTo>
                    <a:pt x="3873" y="3534"/>
                    <a:pt x="3901" y="3540"/>
                    <a:pt x="3933" y="3540"/>
                  </a:cubicBezTo>
                  <a:cubicBezTo>
                    <a:pt x="3943" y="3540"/>
                    <a:pt x="3954" y="3540"/>
                    <a:pt x="3964" y="3540"/>
                  </a:cubicBezTo>
                  <a:cubicBezTo>
                    <a:pt x="3985" y="3540"/>
                    <a:pt x="4003" y="3542"/>
                    <a:pt x="4011" y="3559"/>
                  </a:cubicBezTo>
                  <a:cubicBezTo>
                    <a:pt x="3999" y="3565"/>
                    <a:pt x="3986" y="3569"/>
                    <a:pt x="3974" y="3569"/>
                  </a:cubicBezTo>
                  <a:cubicBezTo>
                    <a:pt x="3961" y="3569"/>
                    <a:pt x="3949" y="3565"/>
                    <a:pt x="3936" y="3559"/>
                  </a:cubicBezTo>
                  <a:cubicBezTo>
                    <a:pt x="3848" y="3559"/>
                    <a:pt x="3785" y="3471"/>
                    <a:pt x="3861" y="3421"/>
                  </a:cubicBezTo>
                  <a:lnTo>
                    <a:pt x="3873" y="3408"/>
                  </a:lnTo>
                  <a:cubicBezTo>
                    <a:pt x="3888" y="3399"/>
                    <a:pt x="3903" y="3395"/>
                    <a:pt x="3918" y="3395"/>
                  </a:cubicBezTo>
                  <a:close/>
                  <a:moveTo>
                    <a:pt x="10012" y="3381"/>
                  </a:moveTo>
                  <a:cubicBezTo>
                    <a:pt x="10019" y="3381"/>
                    <a:pt x="10026" y="3381"/>
                    <a:pt x="10035" y="3383"/>
                  </a:cubicBezTo>
                  <a:lnTo>
                    <a:pt x="10010" y="3421"/>
                  </a:lnTo>
                  <a:cubicBezTo>
                    <a:pt x="10106" y="3433"/>
                    <a:pt x="10156" y="3572"/>
                    <a:pt x="10038" y="3572"/>
                  </a:cubicBezTo>
                  <a:cubicBezTo>
                    <a:pt x="10033" y="3572"/>
                    <a:pt x="10028" y="3572"/>
                    <a:pt x="10022" y="3572"/>
                  </a:cubicBezTo>
                  <a:cubicBezTo>
                    <a:pt x="9952" y="3536"/>
                    <a:pt x="9914" y="3381"/>
                    <a:pt x="10012" y="3381"/>
                  </a:cubicBezTo>
                  <a:close/>
                  <a:moveTo>
                    <a:pt x="5033" y="3516"/>
                  </a:moveTo>
                  <a:cubicBezTo>
                    <a:pt x="5051" y="3516"/>
                    <a:pt x="5073" y="3522"/>
                    <a:pt x="5093" y="3534"/>
                  </a:cubicBezTo>
                  <a:cubicBezTo>
                    <a:pt x="5085" y="3549"/>
                    <a:pt x="5076" y="3554"/>
                    <a:pt x="5067" y="3554"/>
                  </a:cubicBezTo>
                  <a:cubicBezTo>
                    <a:pt x="5052" y="3554"/>
                    <a:pt x="5037" y="3540"/>
                    <a:pt x="5026" y="3540"/>
                  </a:cubicBezTo>
                  <a:cubicBezTo>
                    <a:pt x="5023" y="3540"/>
                    <a:pt x="5020" y="3542"/>
                    <a:pt x="5017" y="3547"/>
                  </a:cubicBezTo>
                  <a:cubicBezTo>
                    <a:pt x="5009" y="3563"/>
                    <a:pt x="5023" y="3569"/>
                    <a:pt x="5033" y="3578"/>
                  </a:cubicBezTo>
                  <a:lnTo>
                    <a:pt x="5033" y="3578"/>
                  </a:lnTo>
                  <a:cubicBezTo>
                    <a:pt x="5018" y="3567"/>
                    <a:pt x="5005" y="3559"/>
                    <a:pt x="5005" y="3559"/>
                  </a:cubicBezTo>
                  <a:lnTo>
                    <a:pt x="4992" y="3584"/>
                  </a:lnTo>
                  <a:cubicBezTo>
                    <a:pt x="4967" y="3542"/>
                    <a:pt x="4993" y="3516"/>
                    <a:pt x="5033" y="3516"/>
                  </a:cubicBezTo>
                  <a:close/>
                  <a:moveTo>
                    <a:pt x="4160" y="3416"/>
                  </a:moveTo>
                  <a:cubicBezTo>
                    <a:pt x="4175" y="3416"/>
                    <a:pt x="4175" y="3428"/>
                    <a:pt x="4175" y="3446"/>
                  </a:cubicBezTo>
                  <a:cubicBezTo>
                    <a:pt x="4188" y="3446"/>
                    <a:pt x="4238" y="3433"/>
                    <a:pt x="4250" y="3433"/>
                  </a:cubicBezTo>
                  <a:cubicBezTo>
                    <a:pt x="4298" y="3433"/>
                    <a:pt x="4281" y="3455"/>
                    <a:pt x="4291" y="3455"/>
                  </a:cubicBezTo>
                  <a:cubicBezTo>
                    <a:pt x="4294" y="3455"/>
                    <a:pt x="4301" y="3452"/>
                    <a:pt x="4313" y="3446"/>
                  </a:cubicBezTo>
                  <a:cubicBezTo>
                    <a:pt x="4329" y="3436"/>
                    <a:pt x="4343" y="3432"/>
                    <a:pt x="4355" y="3432"/>
                  </a:cubicBezTo>
                  <a:cubicBezTo>
                    <a:pt x="4417" y="3432"/>
                    <a:pt x="4426" y="3552"/>
                    <a:pt x="4426" y="3596"/>
                  </a:cubicBezTo>
                  <a:lnTo>
                    <a:pt x="4426" y="3596"/>
                  </a:lnTo>
                  <a:cubicBezTo>
                    <a:pt x="4360" y="3583"/>
                    <a:pt x="4434" y="3459"/>
                    <a:pt x="4351" y="3459"/>
                  </a:cubicBezTo>
                  <a:cubicBezTo>
                    <a:pt x="4346" y="3458"/>
                    <a:pt x="4341" y="3457"/>
                    <a:pt x="4337" y="3457"/>
                  </a:cubicBezTo>
                  <a:cubicBezTo>
                    <a:pt x="4269" y="3457"/>
                    <a:pt x="4313" y="3549"/>
                    <a:pt x="4313" y="3584"/>
                  </a:cubicBezTo>
                  <a:cubicBezTo>
                    <a:pt x="4225" y="3584"/>
                    <a:pt x="4313" y="3446"/>
                    <a:pt x="4225" y="3446"/>
                  </a:cubicBezTo>
                  <a:cubicBezTo>
                    <a:pt x="4137" y="3446"/>
                    <a:pt x="4188" y="3547"/>
                    <a:pt x="4188" y="3584"/>
                  </a:cubicBezTo>
                  <a:cubicBezTo>
                    <a:pt x="4125" y="3584"/>
                    <a:pt x="4150" y="3471"/>
                    <a:pt x="4137" y="3421"/>
                  </a:cubicBezTo>
                  <a:cubicBezTo>
                    <a:pt x="4147" y="3417"/>
                    <a:pt x="4155" y="3416"/>
                    <a:pt x="4160" y="3416"/>
                  </a:cubicBezTo>
                  <a:close/>
                  <a:moveTo>
                    <a:pt x="4546" y="3447"/>
                  </a:moveTo>
                  <a:cubicBezTo>
                    <a:pt x="4597" y="3447"/>
                    <a:pt x="4653" y="3479"/>
                    <a:pt x="4653" y="3534"/>
                  </a:cubicBezTo>
                  <a:cubicBezTo>
                    <a:pt x="4659" y="3583"/>
                    <a:pt x="4615" y="3608"/>
                    <a:pt x="4567" y="3608"/>
                  </a:cubicBezTo>
                  <a:cubicBezTo>
                    <a:pt x="4517" y="3608"/>
                    <a:pt x="4464" y="3580"/>
                    <a:pt x="4464" y="3521"/>
                  </a:cubicBezTo>
                  <a:cubicBezTo>
                    <a:pt x="4464" y="3470"/>
                    <a:pt x="4503" y="3447"/>
                    <a:pt x="4546" y="3447"/>
                  </a:cubicBezTo>
                  <a:close/>
                  <a:moveTo>
                    <a:pt x="10323" y="3444"/>
                  </a:moveTo>
                  <a:cubicBezTo>
                    <a:pt x="10359" y="3444"/>
                    <a:pt x="10393" y="3460"/>
                    <a:pt x="10387" y="3484"/>
                  </a:cubicBezTo>
                  <a:cubicBezTo>
                    <a:pt x="10363" y="3470"/>
                    <a:pt x="10340" y="3462"/>
                    <a:pt x="10321" y="3462"/>
                  </a:cubicBezTo>
                  <a:cubicBezTo>
                    <a:pt x="10289" y="3462"/>
                    <a:pt x="10271" y="3482"/>
                    <a:pt x="10286" y="3521"/>
                  </a:cubicBezTo>
                  <a:lnTo>
                    <a:pt x="10286" y="3534"/>
                  </a:lnTo>
                  <a:cubicBezTo>
                    <a:pt x="10311" y="3597"/>
                    <a:pt x="10387" y="3559"/>
                    <a:pt x="10412" y="3609"/>
                  </a:cubicBezTo>
                  <a:cubicBezTo>
                    <a:pt x="10402" y="3611"/>
                    <a:pt x="10393" y="3612"/>
                    <a:pt x="10383" y="3612"/>
                  </a:cubicBezTo>
                  <a:cubicBezTo>
                    <a:pt x="10318" y="3612"/>
                    <a:pt x="10260" y="3575"/>
                    <a:pt x="10249" y="3509"/>
                  </a:cubicBezTo>
                  <a:cubicBezTo>
                    <a:pt x="10242" y="3463"/>
                    <a:pt x="10284" y="3444"/>
                    <a:pt x="10323" y="3444"/>
                  </a:cubicBezTo>
                  <a:close/>
                  <a:moveTo>
                    <a:pt x="7859" y="3455"/>
                  </a:moveTo>
                  <a:cubicBezTo>
                    <a:pt x="7920" y="3455"/>
                    <a:pt x="7910" y="3539"/>
                    <a:pt x="7910" y="3584"/>
                  </a:cubicBezTo>
                  <a:lnTo>
                    <a:pt x="7885" y="3622"/>
                  </a:lnTo>
                  <a:lnTo>
                    <a:pt x="7859" y="3622"/>
                  </a:lnTo>
                  <a:lnTo>
                    <a:pt x="7834" y="3459"/>
                  </a:lnTo>
                  <a:cubicBezTo>
                    <a:pt x="7844" y="3456"/>
                    <a:pt x="7852" y="3455"/>
                    <a:pt x="7859" y="3455"/>
                  </a:cubicBezTo>
                  <a:close/>
                  <a:moveTo>
                    <a:pt x="7960" y="3433"/>
                  </a:moveTo>
                  <a:cubicBezTo>
                    <a:pt x="7985" y="3433"/>
                    <a:pt x="7998" y="3433"/>
                    <a:pt x="7998" y="3471"/>
                  </a:cubicBezTo>
                  <a:cubicBezTo>
                    <a:pt x="7998" y="3471"/>
                    <a:pt x="8035" y="3446"/>
                    <a:pt x="8061" y="3446"/>
                  </a:cubicBezTo>
                  <a:cubicBezTo>
                    <a:pt x="8136" y="3459"/>
                    <a:pt x="8136" y="3559"/>
                    <a:pt x="8136" y="3622"/>
                  </a:cubicBezTo>
                  <a:cubicBezTo>
                    <a:pt x="8048" y="3609"/>
                    <a:pt x="8123" y="3471"/>
                    <a:pt x="8035" y="3471"/>
                  </a:cubicBezTo>
                  <a:lnTo>
                    <a:pt x="8048" y="3459"/>
                  </a:lnTo>
                  <a:cubicBezTo>
                    <a:pt x="7973" y="3459"/>
                    <a:pt x="8010" y="3547"/>
                    <a:pt x="8010" y="3597"/>
                  </a:cubicBezTo>
                  <a:cubicBezTo>
                    <a:pt x="7947" y="3584"/>
                    <a:pt x="7973" y="3484"/>
                    <a:pt x="7960" y="3433"/>
                  </a:cubicBezTo>
                  <a:close/>
                  <a:moveTo>
                    <a:pt x="10456" y="3466"/>
                  </a:moveTo>
                  <a:cubicBezTo>
                    <a:pt x="10465" y="3466"/>
                    <a:pt x="10475" y="3467"/>
                    <a:pt x="10488" y="3471"/>
                  </a:cubicBezTo>
                  <a:cubicBezTo>
                    <a:pt x="10584" y="3483"/>
                    <a:pt x="10635" y="3635"/>
                    <a:pt x="10526" y="3635"/>
                  </a:cubicBezTo>
                  <a:cubicBezTo>
                    <a:pt x="10522" y="3635"/>
                    <a:pt x="10517" y="3635"/>
                    <a:pt x="10513" y="3635"/>
                  </a:cubicBezTo>
                  <a:lnTo>
                    <a:pt x="10500" y="3622"/>
                  </a:lnTo>
                  <a:cubicBezTo>
                    <a:pt x="10409" y="3611"/>
                    <a:pt x="10370" y="3466"/>
                    <a:pt x="10456" y="3466"/>
                  </a:cubicBezTo>
                  <a:close/>
                  <a:moveTo>
                    <a:pt x="4844" y="3482"/>
                  </a:moveTo>
                  <a:cubicBezTo>
                    <a:pt x="4851" y="3482"/>
                    <a:pt x="4859" y="3482"/>
                    <a:pt x="4867" y="3484"/>
                  </a:cubicBezTo>
                  <a:cubicBezTo>
                    <a:pt x="4917" y="3484"/>
                    <a:pt x="4955" y="3521"/>
                    <a:pt x="4955" y="3572"/>
                  </a:cubicBezTo>
                  <a:lnTo>
                    <a:pt x="4816" y="3559"/>
                  </a:lnTo>
                  <a:lnTo>
                    <a:pt x="4816" y="3559"/>
                  </a:lnTo>
                  <a:cubicBezTo>
                    <a:pt x="4823" y="3609"/>
                    <a:pt x="4851" y="3616"/>
                    <a:pt x="4881" y="3616"/>
                  </a:cubicBezTo>
                  <a:cubicBezTo>
                    <a:pt x="4891" y="3616"/>
                    <a:pt x="4901" y="3615"/>
                    <a:pt x="4910" y="3615"/>
                  </a:cubicBezTo>
                  <a:cubicBezTo>
                    <a:pt x="4929" y="3615"/>
                    <a:pt x="4946" y="3618"/>
                    <a:pt x="4955" y="3635"/>
                  </a:cubicBezTo>
                  <a:lnTo>
                    <a:pt x="4942" y="3635"/>
                  </a:lnTo>
                  <a:cubicBezTo>
                    <a:pt x="4927" y="3640"/>
                    <a:pt x="4912" y="3642"/>
                    <a:pt x="4899" y="3642"/>
                  </a:cubicBezTo>
                  <a:cubicBezTo>
                    <a:pt x="4785" y="3642"/>
                    <a:pt x="4737" y="3482"/>
                    <a:pt x="4844" y="3482"/>
                  </a:cubicBezTo>
                  <a:close/>
                  <a:moveTo>
                    <a:pt x="4692" y="3418"/>
                  </a:moveTo>
                  <a:cubicBezTo>
                    <a:pt x="4752" y="3418"/>
                    <a:pt x="4741" y="3576"/>
                    <a:pt x="4741" y="3635"/>
                  </a:cubicBezTo>
                  <a:lnTo>
                    <a:pt x="4728" y="3660"/>
                  </a:lnTo>
                  <a:cubicBezTo>
                    <a:pt x="4665" y="3660"/>
                    <a:pt x="4678" y="3484"/>
                    <a:pt x="4678" y="3421"/>
                  </a:cubicBezTo>
                  <a:cubicBezTo>
                    <a:pt x="4683" y="3419"/>
                    <a:pt x="4688" y="3418"/>
                    <a:pt x="4692" y="3418"/>
                  </a:cubicBezTo>
                  <a:close/>
                  <a:moveTo>
                    <a:pt x="8262" y="3396"/>
                  </a:moveTo>
                  <a:lnTo>
                    <a:pt x="8262" y="3396"/>
                  </a:lnTo>
                  <a:cubicBezTo>
                    <a:pt x="8312" y="3408"/>
                    <a:pt x="8299" y="3446"/>
                    <a:pt x="8299" y="3496"/>
                  </a:cubicBezTo>
                  <a:cubicBezTo>
                    <a:pt x="8325" y="3496"/>
                    <a:pt x="8325" y="3484"/>
                    <a:pt x="8362" y="3484"/>
                  </a:cubicBezTo>
                  <a:cubicBezTo>
                    <a:pt x="8438" y="3496"/>
                    <a:pt x="8438" y="3597"/>
                    <a:pt x="8438" y="3660"/>
                  </a:cubicBezTo>
                  <a:cubicBezTo>
                    <a:pt x="8363" y="3647"/>
                    <a:pt x="8424" y="3524"/>
                    <a:pt x="8340" y="3509"/>
                  </a:cubicBezTo>
                  <a:lnTo>
                    <a:pt x="8340" y="3509"/>
                  </a:lnTo>
                  <a:cubicBezTo>
                    <a:pt x="8278" y="3517"/>
                    <a:pt x="8312" y="3599"/>
                    <a:pt x="8312" y="3635"/>
                  </a:cubicBezTo>
                  <a:cubicBezTo>
                    <a:pt x="8249" y="3622"/>
                    <a:pt x="8262" y="3459"/>
                    <a:pt x="8262" y="3396"/>
                  </a:cubicBezTo>
                  <a:close/>
                  <a:moveTo>
                    <a:pt x="9558" y="3620"/>
                  </a:moveTo>
                  <a:cubicBezTo>
                    <a:pt x="9561" y="3620"/>
                    <a:pt x="9565" y="3621"/>
                    <a:pt x="9570" y="3622"/>
                  </a:cubicBezTo>
                  <a:cubicBezTo>
                    <a:pt x="9607" y="3622"/>
                    <a:pt x="9595" y="3647"/>
                    <a:pt x="9582" y="3660"/>
                  </a:cubicBezTo>
                  <a:lnTo>
                    <a:pt x="9582" y="3647"/>
                  </a:lnTo>
                  <a:cubicBezTo>
                    <a:pt x="9578" y="3651"/>
                    <a:pt x="9573" y="3653"/>
                    <a:pt x="9569" y="3653"/>
                  </a:cubicBezTo>
                  <a:cubicBezTo>
                    <a:pt x="9549" y="3653"/>
                    <a:pt x="9532" y="3620"/>
                    <a:pt x="9558" y="3620"/>
                  </a:cubicBezTo>
                  <a:close/>
                  <a:moveTo>
                    <a:pt x="5307" y="3521"/>
                  </a:moveTo>
                  <a:cubicBezTo>
                    <a:pt x="5354" y="3521"/>
                    <a:pt x="5346" y="3609"/>
                    <a:pt x="5345" y="3672"/>
                  </a:cubicBezTo>
                  <a:lnTo>
                    <a:pt x="5319" y="3672"/>
                  </a:lnTo>
                  <a:lnTo>
                    <a:pt x="5307" y="3521"/>
                  </a:lnTo>
                  <a:close/>
                  <a:moveTo>
                    <a:pt x="8541" y="3510"/>
                  </a:moveTo>
                  <a:cubicBezTo>
                    <a:pt x="8592" y="3510"/>
                    <a:pt x="8639" y="3560"/>
                    <a:pt x="8639" y="3609"/>
                  </a:cubicBezTo>
                  <a:lnTo>
                    <a:pt x="8501" y="3597"/>
                  </a:lnTo>
                  <a:lnTo>
                    <a:pt x="8501" y="3597"/>
                  </a:lnTo>
                  <a:cubicBezTo>
                    <a:pt x="8513" y="3685"/>
                    <a:pt x="8614" y="3622"/>
                    <a:pt x="8639" y="3672"/>
                  </a:cubicBezTo>
                  <a:cubicBezTo>
                    <a:pt x="8626" y="3679"/>
                    <a:pt x="8614" y="3682"/>
                    <a:pt x="8603" y="3682"/>
                  </a:cubicBezTo>
                  <a:cubicBezTo>
                    <a:pt x="8592" y="3682"/>
                    <a:pt x="8582" y="3679"/>
                    <a:pt x="8576" y="3672"/>
                  </a:cubicBezTo>
                  <a:cubicBezTo>
                    <a:pt x="8501" y="3672"/>
                    <a:pt x="8413" y="3572"/>
                    <a:pt x="8501" y="3534"/>
                  </a:cubicBezTo>
                  <a:lnTo>
                    <a:pt x="8501" y="3521"/>
                  </a:lnTo>
                  <a:cubicBezTo>
                    <a:pt x="8514" y="3513"/>
                    <a:pt x="8528" y="3510"/>
                    <a:pt x="8541" y="3510"/>
                  </a:cubicBezTo>
                  <a:close/>
                  <a:moveTo>
                    <a:pt x="5066" y="3608"/>
                  </a:moveTo>
                  <a:cubicBezTo>
                    <a:pt x="5087" y="3616"/>
                    <a:pt x="5110" y="3630"/>
                    <a:pt x="5093" y="3672"/>
                  </a:cubicBezTo>
                  <a:cubicBezTo>
                    <a:pt x="5085" y="3689"/>
                    <a:pt x="5071" y="3695"/>
                    <a:pt x="5055" y="3695"/>
                  </a:cubicBezTo>
                  <a:cubicBezTo>
                    <a:pt x="5024" y="3695"/>
                    <a:pt x="4988" y="3672"/>
                    <a:pt x="4980" y="3672"/>
                  </a:cubicBezTo>
                  <a:cubicBezTo>
                    <a:pt x="4980" y="3653"/>
                    <a:pt x="4983" y="3644"/>
                    <a:pt x="4991" y="3644"/>
                  </a:cubicBezTo>
                  <a:cubicBezTo>
                    <a:pt x="4999" y="3644"/>
                    <a:pt x="5011" y="3653"/>
                    <a:pt x="5030" y="3672"/>
                  </a:cubicBezTo>
                  <a:cubicBezTo>
                    <a:pt x="5092" y="3660"/>
                    <a:pt x="5087" y="3632"/>
                    <a:pt x="5066" y="3608"/>
                  </a:cubicBezTo>
                  <a:close/>
                  <a:moveTo>
                    <a:pt x="10626" y="3509"/>
                  </a:moveTo>
                  <a:cubicBezTo>
                    <a:pt x="10651" y="3509"/>
                    <a:pt x="10664" y="3521"/>
                    <a:pt x="10664" y="3534"/>
                  </a:cubicBezTo>
                  <a:cubicBezTo>
                    <a:pt x="10664" y="3534"/>
                    <a:pt x="10701" y="3521"/>
                    <a:pt x="10714" y="3521"/>
                  </a:cubicBezTo>
                  <a:cubicBezTo>
                    <a:pt x="10802" y="3534"/>
                    <a:pt x="10789" y="3635"/>
                    <a:pt x="10802" y="3697"/>
                  </a:cubicBezTo>
                  <a:cubicBezTo>
                    <a:pt x="10726" y="3672"/>
                    <a:pt x="10789" y="3534"/>
                    <a:pt x="10714" y="3534"/>
                  </a:cubicBezTo>
                  <a:cubicBezTo>
                    <a:pt x="10638" y="3534"/>
                    <a:pt x="10676" y="3622"/>
                    <a:pt x="10676" y="3660"/>
                  </a:cubicBezTo>
                  <a:cubicBezTo>
                    <a:pt x="10613" y="3647"/>
                    <a:pt x="10638" y="3559"/>
                    <a:pt x="10626" y="3509"/>
                  </a:cubicBezTo>
                  <a:close/>
                  <a:moveTo>
                    <a:pt x="5194" y="3459"/>
                  </a:moveTo>
                  <a:lnTo>
                    <a:pt x="5181" y="3496"/>
                  </a:lnTo>
                  <a:cubicBezTo>
                    <a:pt x="5181" y="3534"/>
                    <a:pt x="5194" y="3537"/>
                    <a:pt x="5206" y="3537"/>
                  </a:cubicBezTo>
                  <a:cubicBezTo>
                    <a:pt x="5209" y="3537"/>
                    <a:pt x="5211" y="3537"/>
                    <a:pt x="5214" y="3537"/>
                  </a:cubicBezTo>
                  <a:cubicBezTo>
                    <a:pt x="5223" y="3537"/>
                    <a:pt x="5231" y="3539"/>
                    <a:pt x="5231" y="3559"/>
                  </a:cubicBezTo>
                  <a:cubicBezTo>
                    <a:pt x="5225" y="3559"/>
                    <a:pt x="5220" y="3558"/>
                    <a:pt x="5215" y="3558"/>
                  </a:cubicBezTo>
                  <a:cubicBezTo>
                    <a:pt x="5105" y="3558"/>
                    <a:pt x="5231" y="3685"/>
                    <a:pt x="5231" y="3697"/>
                  </a:cubicBezTo>
                  <a:cubicBezTo>
                    <a:pt x="5219" y="3701"/>
                    <a:pt x="5209" y="3703"/>
                    <a:pt x="5200" y="3703"/>
                  </a:cubicBezTo>
                  <a:cubicBezTo>
                    <a:pt x="5121" y="3703"/>
                    <a:pt x="5186" y="3559"/>
                    <a:pt x="5118" y="3559"/>
                  </a:cubicBezTo>
                  <a:cubicBezTo>
                    <a:pt x="5110" y="3535"/>
                    <a:pt x="5112" y="3526"/>
                    <a:pt x="5121" y="3526"/>
                  </a:cubicBezTo>
                  <a:cubicBezTo>
                    <a:pt x="5126" y="3526"/>
                    <a:pt x="5134" y="3529"/>
                    <a:pt x="5143" y="3534"/>
                  </a:cubicBezTo>
                  <a:cubicBezTo>
                    <a:pt x="5143" y="3484"/>
                    <a:pt x="5168" y="3459"/>
                    <a:pt x="5194" y="3459"/>
                  </a:cubicBezTo>
                  <a:close/>
                  <a:moveTo>
                    <a:pt x="10895" y="3545"/>
                  </a:moveTo>
                  <a:cubicBezTo>
                    <a:pt x="10922" y="3545"/>
                    <a:pt x="10946" y="3554"/>
                    <a:pt x="10940" y="3572"/>
                  </a:cubicBezTo>
                  <a:lnTo>
                    <a:pt x="10928" y="3584"/>
                  </a:lnTo>
                  <a:cubicBezTo>
                    <a:pt x="10919" y="3584"/>
                    <a:pt x="10894" y="3567"/>
                    <a:pt x="10878" y="3567"/>
                  </a:cubicBezTo>
                  <a:cubicBezTo>
                    <a:pt x="10870" y="3567"/>
                    <a:pt x="10865" y="3572"/>
                    <a:pt x="10865" y="3584"/>
                  </a:cubicBezTo>
                  <a:cubicBezTo>
                    <a:pt x="10865" y="3622"/>
                    <a:pt x="10928" y="3622"/>
                    <a:pt x="10940" y="3647"/>
                  </a:cubicBezTo>
                  <a:cubicBezTo>
                    <a:pt x="10957" y="3691"/>
                    <a:pt x="10937" y="3706"/>
                    <a:pt x="10911" y="3706"/>
                  </a:cubicBezTo>
                  <a:cubicBezTo>
                    <a:pt x="10877" y="3706"/>
                    <a:pt x="10833" y="3681"/>
                    <a:pt x="10840" y="3660"/>
                  </a:cubicBezTo>
                  <a:lnTo>
                    <a:pt x="10840" y="3660"/>
                  </a:lnTo>
                  <a:cubicBezTo>
                    <a:pt x="10878" y="3687"/>
                    <a:pt x="10899" y="3698"/>
                    <a:pt x="10909" y="3698"/>
                  </a:cubicBezTo>
                  <a:cubicBezTo>
                    <a:pt x="10939" y="3698"/>
                    <a:pt x="10842" y="3582"/>
                    <a:pt x="10829" y="3582"/>
                  </a:cubicBezTo>
                  <a:cubicBezTo>
                    <a:pt x="10828" y="3582"/>
                    <a:pt x="10827" y="3583"/>
                    <a:pt x="10827" y="3584"/>
                  </a:cubicBezTo>
                  <a:lnTo>
                    <a:pt x="10827" y="3584"/>
                  </a:lnTo>
                  <a:cubicBezTo>
                    <a:pt x="10827" y="3557"/>
                    <a:pt x="10863" y="3545"/>
                    <a:pt x="10895" y="3545"/>
                  </a:cubicBezTo>
                  <a:close/>
                  <a:moveTo>
                    <a:pt x="5458" y="3539"/>
                  </a:moveTo>
                  <a:cubicBezTo>
                    <a:pt x="5509" y="3539"/>
                    <a:pt x="5558" y="3570"/>
                    <a:pt x="5558" y="3622"/>
                  </a:cubicBezTo>
                  <a:lnTo>
                    <a:pt x="5533" y="3660"/>
                  </a:lnTo>
                  <a:lnTo>
                    <a:pt x="5395" y="3647"/>
                  </a:lnTo>
                  <a:lnTo>
                    <a:pt x="5395" y="3647"/>
                  </a:lnTo>
                  <a:cubicBezTo>
                    <a:pt x="5407" y="3735"/>
                    <a:pt x="5508" y="3672"/>
                    <a:pt x="5533" y="3723"/>
                  </a:cubicBezTo>
                  <a:cubicBezTo>
                    <a:pt x="5520" y="3728"/>
                    <a:pt x="5505" y="3730"/>
                    <a:pt x="5490" y="3730"/>
                  </a:cubicBezTo>
                  <a:cubicBezTo>
                    <a:pt x="5432" y="3730"/>
                    <a:pt x="5367" y="3694"/>
                    <a:pt x="5357" y="3635"/>
                  </a:cubicBezTo>
                  <a:cubicBezTo>
                    <a:pt x="5363" y="3567"/>
                    <a:pt x="5411" y="3539"/>
                    <a:pt x="5458" y="3539"/>
                  </a:cubicBezTo>
                  <a:close/>
                  <a:moveTo>
                    <a:pt x="8652" y="3584"/>
                  </a:moveTo>
                  <a:cubicBezTo>
                    <a:pt x="8677" y="3584"/>
                    <a:pt x="8689" y="3584"/>
                    <a:pt x="8689" y="3609"/>
                  </a:cubicBezTo>
                  <a:cubicBezTo>
                    <a:pt x="8694" y="3609"/>
                    <a:pt x="8698" y="3609"/>
                    <a:pt x="8703" y="3607"/>
                  </a:cubicBezTo>
                  <a:lnTo>
                    <a:pt x="8703" y="3607"/>
                  </a:lnTo>
                  <a:cubicBezTo>
                    <a:pt x="8681" y="3620"/>
                    <a:pt x="8727" y="3681"/>
                    <a:pt x="8727" y="3710"/>
                  </a:cubicBezTo>
                  <a:lnTo>
                    <a:pt x="8702" y="3735"/>
                  </a:lnTo>
                  <a:cubicBezTo>
                    <a:pt x="8639" y="3735"/>
                    <a:pt x="8664" y="3635"/>
                    <a:pt x="8652" y="3584"/>
                  </a:cubicBezTo>
                  <a:close/>
                  <a:moveTo>
                    <a:pt x="11047" y="3579"/>
                  </a:moveTo>
                  <a:cubicBezTo>
                    <a:pt x="11095" y="3579"/>
                    <a:pt x="11154" y="3619"/>
                    <a:pt x="11154" y="3685"/>
                  </a:cubicBezTo>
                  <a:lnTo>
                    <a:pt x="11141" y="3685"/>
                  </a:lnTo>
                  <a:lnTo>
                    <a:pt x="11016" y="3660"/>
                  </a:lnTo>
                  <a:lnTo>
                    <a:pt x="11016" y="3660"/>
                  </a:lnTo>
                  <a:cubicBezTo>
                    <a:pt x="11028" y="3748"/>
                    <a:pt x="11129" y="3697"/>
                    <a:pt x="11141" y="3748"/>
                  </a:cubicBezTo>
                  <a:cubicBezTo>
                    <a:pt x="11135" y="3749"/>
                    <a:pt x="11128" y="3750"/>
                    <a:pt x="11121" y="3750"/>
                  </a:cubicBezTo>
                  <a:cubicBezTo>
                    <a:pt x="11063" y="3750"/>
                    <a:pt x="11002" y="3703"/>
                    <a:pt x="10990" y="3647"/>
                  </a:cubicBezTo>
                  <a:cubicBezTo>
                    <a:pt x="10985" y="3600"/>
                    <a:pt x="11013" y="3579"/>
                    <a:pt x="11047" y="3579"/>
                  </a:cubicBezTo>
                  <a:close/>
                  <a:moveTo>
                    <a:pt x="9846" y="3710"/>
                  </a:moveTo>
                  <a:cubicBezTo>
                    <a:pt x="9854" y="3713"/>
                    <a:pt x="9861" y="3714"/>
                    <a:pt x="9867" y="3714"/>
                  </a:cubicBezTo>
                  <a:cubicBezTo>
                    <a:pt x="9875" y="3714"/>
                    <a:pt x="9880" y="3712"/>
                    <a:pt x="9884" y="3710"/>
                  </a:cubicBezTo>
                  <a:lnTo>
                    <a:pt x="9884" y="3710"/>
                  </a:lnTo>
                  <a:lnTo>
                    <a:pt x="9871" y="3748"/>
                  </a:lnTo>
                  <a:cubicBezTo>
                    <a:pt x="9869" y="3749"/>
                    <a:pt x="9866" y="3750"/>
                    <a:pt x="9863" y="3750"/>
                  </a:cubicBezTo>
                  <a:cubicBezTo>
                    <a:pt x="9839" y="3750"/>
                    <a:pt x="9813" y="3710"/>
                    <a:pt x="9846" y="3710"/>
                  </a:cubicBezTo>
                  <a:close/>
                  <a:moveTo>
                    <a:pt x="5734" y="3581"/>
                  </a:moveTo>
                  <a:cubicBezTo>
                    <a:pt x="5752" y="3581"/>
                    <a:pt x="5773" y="3585"/>
                    <a:pt x="5797" y="3597"/>
                  </a:cubicBezTo>
                  <a:cubicBezTo>
                    <a:pt x="5797" y="3609"/>
                    <a:pt x="5794" y="3616"/>
                    <a:pt x="5786" y="3616"/>
                  </a:cubicBezTo>
                  <a:cubicBezTo>
                    <a:pt x="5778" y="3616"/>
                    <a:pt x="5766" y="3609"/>
                    <a:pt x="5747" y="3597"/>
                  </a:cubicBezTo>
                  <a:cubicBezTo>
                    <a:pt x="5742" y="3592"/>
                    <a:pt x="5738" y="3590"/>
                    <a:pt x="5733" y="3590"/>
                  </a:cubicBezTo>
                  <a:cubicBezTo>
                    <a:pt x="5714" y="3590"/>
                    <a:pt x="5701" y="3631"/>
                    <a:pt x="5722" y="3672"/>
                  </a:cubicBezTo>
                  <a:lnTo>
                    <a:pt x="5697" y="3697"/>
                  </a:lnTo>
                  <a:cubicBezTo>
                    <a:pt x="5715" y="3723"/>
                    <a:pt x="5741" y="3723"/>
                    <a:pt x="5763" y="3723"/>
                  </a:cubicBezTo>
                  <a:cubicBezTo>
                    <a:pt x="5785" y="3723"/>
                    <a:pt x="5803" y="3723"/>
                    <a:pt x="5810" y="3748"/>
                  </a:cubicBezTo>
                  <a:cubicBezTo>
                    <a:pt x="5792" y="3754"/>
                    <a:pt x="5775" y="3756"/>
                    <a:pt x="5760" y="3756"/>
                  </a:cubicBezTo>
                  <a:cubicBezTo>
                    <a:pt x="5640" y="3756"/>
                    <a:pt x="5628" y="3581"/>
                    <a:pt x="5734" y="3581"/>
                  </a:cubicBezTo>
                  <a:close/>
                  <a:moveTo>
                    <a:pt x="7150" y="3745"/>
                  </a:moveTo>
                  <a:cubicBezTo>
                    <a:pt x="7165" y="3745"/>
                    <a:pt x="7178" y="3750"/>
                    <a:pt x="7188" y="3758"/>
                  </a:cubicBezTo>
                  <a:lnTo>
                    <a:pt x="7188" y="3758"/>
                  </a:lnTo>
                  <a:cubicBezTo>
                    <a:pt x="7174" y="3751"/>
                    <a:pt x="7155" y="3751"/>
                    <a:pt x="7140" y="3746"/>
                  </a:cubicBezTo>
                  <a:lnTo>
                    <a:pt x="7140" y="3746"/>
                  </a:lnTo>
                  <a:cubicBezTo>
                    <a:pt x="7143" y="3746"/>
                    <a:pt x="7147" y="3745"/>
                    <a:pt x="7150" y="3745"/>
                  </a:cubicBezTo>
                  <a:close/>
                  <a:moveTo>
                    <a:pt x="8743" y="3598"/>
                  </a:moveTo>
                  <a:cubicBezTo>
                    <a:pt x="8754" y="3598"/>
                    <a:pt x="8765" y="3601"/>
                    <a:pt x="8777" y="3609"/>
                  </a:cubicBezTo>
                  <a:cubicBezTo>
                    <a:pt x="8815" y="3622"/>
                    <a:pt x="8828" y="3723"/>
                    <a:pt x="8828" y="3760"/>
                  </a:cubicBezTo>
                  <a:cubicBezTo>
                    <a:pt x="8752" y="3748"/>
                    <a:pt x="8828" y="3622"/>
                    <a:pt x="8740" y="3609"/>
                  </a:cubicBezTo>
                  <a:cubicBezTo>
                    <a:pt x="8729" y="3606"/>
                    <a:pt x="8721" y="3605"/>
                    <a:pt x="8714" y="3605"/>
                  </a:cubicBezTo>
                  <a:cubicBezTo>
                    <a:pt x="8713" y="3605"/>
                    <a:pt x="8712" y="3605"/>
                    <a:pt x="8711" y="3605"/>
                  </a:cubicBezTo>
                  <a:lnTo>
                    <a:pt x="8711" y="3605"/>
                  </a:lnTo>
                  <a:cubicBezTo>
                    <a:pt x="8721" y="3602"/>
                    <a:pt x="8731" y="3598"/>
                    <a:pt x="8743" y="3598"/>
                  </a:cubicBezTo>
                  <a:close/>
                  <a:moveTo>
                    <a:pt x="6091" y="3592"/>
                  </a:moveTo>
                  <a:cubicBezTo>
                    <a:pt x="6105" y="3592"/>
                    <a:pt x="6111" y="3604"/>
                    <a:pt x="6111" y="3622"/>
                  </a:cubicBezTo>
                  <a:cubicBezTo>
                    <a:pt x="6137" y="3622"/>
                    <a:pt x="6124" y="3597"/>
                    <a:pt x="6174" y="3597"/>
                  </a:cubicBezTo>
                  <a:cubicBezTo>
                    <a:pt x="6262" y="3609"/>
                    <a:pt x="6250" y="3710"/>
                    <a:pt x="6262" y="3773"/>
                  </a:cubicBezTo>
                  <a:lnTo>
                    <a:pt x="6250" y="3760"/>
                  </a:lnTo>
                  <a:cubicBezTo>
                    <a:pt x="6174" y="3760"/>
                    <a:pt x="6250" y="3622"/>
                    <a:pt x="6162" y="3622"/>
                  </a:cubicBezTo>
                  <a:cubicBezTo>
                    <a:pt x="6074" y="3622"/>
                    <a:pt x="6111" y="3710"/>
                    <a:pt x="6124" y="3748"/>
                  </a:cubicBezTo>
                  <a:cubicBezTo>
                    <a:pt x="6049" y="3748"/>
                    <a:pt x="6086" y="3647"/>
                    <a:pt x="6074" y="3597"/>
                  </a:cubicBezTo>
                  <a:cubicBezTo>
                    <a:pt x="6080" y="3593"/>
                    <a:pt x="6086" y="3592"/>
                    <a:pt x="6091" y="3592"/>
                  </a:cubicBezTo>
                  <a:close/>
                  <a:moveTo>
                    <a:pt x="9092" y="3609"/>
                  </a:moveTo>
                  <a:cubicBezTo>
                    <a:pt x="9142" y="3609"/>
                    <a:pt x="9117" y="3647"/>
                    <a:pt x="9129" y="3647"/>
                  </a:cubicBezTo>
                  <a:cubicBezTo>
                    <a:pt x="9142" y="3628"/>
                    <a:pt x="9161" y="3619"/>
                    <a:pt x="9177" y="3619"/>
                  </a:cubicBezTo>
                  <a:cubicBezTo>
                    <a:pt x="9192" y="3619"/>
                    <a:pt x="9205" y="3628"/>
                    <a:pt x="9205" y="3647"/>
                  </a:cubicBezTo>
                  <a:lnTo>
                    <a:pt x="9192" y="3647"/>
                  </a:lnTo>
                  <a:cubicBezTo>
                    <a:pt x="9185" y="3645"/>
                    <a:pt x="9178" y="3644"/>
                    <a:pt x="9173" y="3644"/>
                  </a:cubicBezTo>
                  <a:cubicBezTo>
                    <a:pt x="9122" y="3644"/>
                    <a:pt x="9143" y="3739"/>
                    <a:pt x="9155" y="3773"/>
                  </a:cubicBezTo>
                  <a:cubicBezTo>
                    <a:pt x="9092" y="3760"/>
                    <a:pt x="9104" y="3660"/>
                    <a:pt x="9092" y="3609"/>
                  </a:cubicBezTo>
                  <a:close/>
                  <a:moveTo>
                    <a:pt x="5947" y="3603"/>
                  </a:moveTo>
                  <a:cubicBezTo>
                    <a:pt x="5999" y="3603"/>
                    <a:pt x="6049" y="3625"/>
                    <a:pt x="6049" y="3672"/>
                  </a:cubicBezTo>
                  <a:lnTo>
                    <a:pt x="6023" y="3697"/>
                  </a:lnTo>
                  <a:cubicBezTo>
                    <a:pt x="6023" y="3753"/>
                    <a:pt x="5986" y="3777"/>
                    <a:pt x="5944" y="3777"/>
                  </a:cubicBezTo>
                  <a:cubicBezTo>
                    <a:pt x="5893" y="3777"/>
                    <a:pt x="5835" y="3741"/>
                    <a:pt x="5835" y="3685"/>
                  </a:cubicBezTo>
                  <a:cubicBezTo>
                    <a:pt x="5828" y="3631"/>
                    <a:pt x="5889" y="3603"/>
                    <a:pt x="5947" y="3603"/>
                  </a:cubicBezTo>
                  <a:close/>
                  <a:moveTo>
                    <a:pt x="3961" y="3735"/>
                  </a:moveTo>
                  <a:cubicBezTo>
                    <a:pt x="4022" y="3745"/>
                    <a:pt x="3977" y="3780"/>
                    <a:pt x="3963" y="3780"/>
                  </a:cubicBezTo>
                  <a:cubicBezTo>
                    <a:pt x="3960" y="3780"/>
                    <a:pt x="3959" y="3778"/>
                    <a:pt x="3961" y="3773"/>
                  </a:cubicBezTo>
                  <a:cubicBezTo>
                    <a:pt x="3961" y="3773"/>
                    <a:pt x="3936" y="3735"/>
                    <a:pt x="3961" y="3735"/>
                  </a:cubicBezTo>
                  <a:close/>
                  <a:moveTo>
                    <a:pt x="4150" y="3748"/>
                  </a:moveTo>
                  <a:cubicBezTo>
                    <a:pt x="4211" y="3758"/>
                    <a:pt x="4174" y="3792"/>
                    <a:pt x="4157" y="3792"/>
                  </a:cubicBezTo>
                  <a:cubicBezTo>
                    <a:pt x="4153" y="3792"/>
                    <a:pt x="4150" y="3790"/>
                    <a:pt x="4150" y="3785"/>
                  </a:cubicBezTo>
                  <a:cubicBezTo>
                    <a:pt x="4150" y="3785"/>
                    <a:pt x="4112" y="3748"/>
                    <a:pt x="4150" y="3748"/>
                  </a:cubicBezTo>
                  <a:close/>
                  <a:moveTo>
                    <a:pt x="8991" y="3559"/>
                  </a:moveTo>
                  <a:lnTo>
                    <a:pt x="8991" y="3559"/>
                  </a:lnTo>
                  <a:cubicBezTo>
                    <a:pt x="9054" y="3572"/>
                    <a:pt x="9041" y="3735"/>
                    <a:pt x="9054" y="3798"/>
                  </a:cubicBezTo>
                  <a:cubicBezTo>
                    <a:pt x="9016" y="3798"/>
                    <a:pt x="9004" y="3785"/>
                    <a:pt x="9016" y="3760"/>
                  </a:cubicBezTo>
                  <a:cubicBezTo>
                    <a:pt x="9010" y="3759"/>
                    <a:pt x="9004" y="3758"/>
                    <a:pt x="8998" y="3758"/>
                  </a:cubicBezTo>
                  <a:cubicBezTo>
                    <a:pt x="8974" y="3758"/>
                    <a:pt x="8951" y="3768"/>
                    <a:pt x="8929" y="3768"/>
                  </a:cubicBezTo>
                  <a:cubicBezTo>
                    <a:pt x="8911" y="3768"/>
                    <a:pt x="8893" y="3761"/>
                    <a:pt x="8878" y="3735"/>
                  </a:cubicBezTo>
                  <a:cubicBezTo>
                    <a:pt x="8844" y="3667"/>
                    <a:pt x="8861" y="3620"/>
                    <a:pt x="8919" y="3620"/>
                  </a:cubicBezTo>
                  <a:cubicBezTo>
                    <a:pt x="8926" y="3620"/>
                    <a:pt x="8933" y="3621"/>
                    <a:pt x="8941" y="3622"/>
                  </a:cubicBezTo>
                  <a:cubicBezTo>
                    <a:pt x="8966" y="3622"/>
                    <a:pt x="8979" y="3647"/>
                    <a:pt x="9004" y="3647"/>
                  </a:cubicBezTo>
                  <a:lnTo>
                    <a:pt x="8991" y="3559"/>
                  </a:lnTo>
                  <a:close/>
                  <a:moveTo>
                    <a:pt x="9302" y="3635"/>
                  </a:moveTo>
                  <a:cubicBezTo>
                    <a:pt x="9345" y="3635"/>
                    <a:pt x="9393" y="3673"/>
                    <a:pt x="9393" y="3723"/>
                  </a:cubicBezTo>
                  <a:cubicBezTo>
                    <a:pt x="9393" y="3731"/>
                    <a:pt x="9380" y="3734"/>
                    <a:pt x="9360" y="3734"/>
                  </a:cubicBezTo>
                  <a:cubicBezTo>
                    <a:pt x="9322" y="3734"/>
                    <a:pt x="9264" y="3723"/>
                    <a:pt x="9255" y="3723"/>
                  </a:cubicBezTo>
                  <a:lnTo>
                    <a:pt x="9255" y="3723"/>
                  </a:lnTo>
                  <a:cubicBezTo>
                    <a:pt x="9268" y="3811"/>
                    <a:pt x="9368" y="3760"/>
                    <a:pt x="9393" y="3811"/>
                  </a:cubicBezTo>
                  <a:cubicBezTo>
                    <a:pt x="9388" y="3812"/>
                    <a:pt x="9382" y="3812"/>
                    <a:pt x="9376" y="3812"/>
                  </a:cubicBezTo>
                  <a:cubicBezTo>
                    <a:pt x="9308" y="3812"/>
                    <a:pt x="9197" y="3753"/>
                    <a:pt x="9243" y="3672"/>
                  </a:cubicBezTo>
                  <a:cubicBezTo>
                    <a:pt x="9256" y="3646"/>
                    <a:pt x="9278" y="3635"/>
                    <a:pt x="9302" y="3635"/>
                  </a:cubicBezTo>
                  <a:close/>
                  <a:moveTo>
                    <a:pt x="6328" y="3647"/>
                  </a:moveTo>
                  <a:cubicBezTo>
                    <a:pt x="6355" y="3647"/>
                    <a:pt x="6385" y="3664"/>
                    <a:pt x="6401" y="3672"/>
                  </a:cubicBezTo>
                  <a:cubicBezTo>
                    <a:pt x="6408" y="3680"/>
                    <a:pt x="6398" y="3687"/>
                    <a:pt x="6384" y="3687"/>
                  </a:cubicBezTo>
                  <a:cubicBezTo>
                    <a:pt x="6374" y="3687"/>
                    <a:pt x="6361" y="3683"/>
                    <a:pt x="6350" y="3672"/>
                  </a:cubicBezTo>
                  <a:cubicBezTo>
                    <a:pt x="6337" y="3666"/>
                    <a:pt x="6330" y="3663"/>
                    <a:pt x="6328" y="3663"/>
                  </a:cubicBezTo>
                  <a:lnTo>
                    <a:pt x="6328" y="3663"/>
                  </a:lnTo>
                  <a:cubicBezTo>
                    <a:pt x="6319" y="3663"/>
                    <a:pt x="6413" y="3723"/>
                    <a:pt x="6413" y="3723"/>
                  </a:cubicBezTo>
                  <a:lnTo>
                    <a:pt x="6388" y="3748"/>
                  </a:lnTo>
                  <a:cubicBezTo>
                    <a:pt x="6412" y="3796"/>
                    <a:pt x="6385" y="3819"/>
                    <a:pt x="6349" y="3819"/>
                  </a:cubicBezTo>
                  <a:cubicBezTo>
                    <a:pt x="6328" y="3819"/>
                    <a:pt x="6306" y="3812"/>
                    <a:pt x="6288" y="3798"/>
                  </a:cubicBezTo>
                  <a:cubicBezTo>
                    <a:pt x="6291" y="3785"/>
                    <a:pt x="6297" y="3780"/>
                    <a:pt x="6304" y="3780"/>
                  </a:cubicBezTo>
                  <a:cubicBezTo>
                    <a:pt x="6320" y="3780"/>
                    <a:pt x="6342" y="3803"/>
                    <a:pt x="6355" y="3803"/>
                  </a:cubicBezTo>
                  <a:cubicBezTo>
                    <a:pt x="6358" y="3803"/>
                    <a:pt x="6361" y="3802"/>
                    <a:pt x="6363" y="3798"/>
                  </a:cubicBezTo>
                  <a:cubicBezTo>
                    <a:pt x="6376" y="3760"/>
                    <a:pt x="6350" y="3773"/>
                    <a:pt x="6338" y="3748"/>
                  </a:cubicBezTo>
                  <a:cubicBezTo>
                    <a:pt x="6325" y="3723"/>
                    <a:pt x="6262" y="3723"/>
                    <a:pt x="6288" y="3672"/>
                  </a:cubicBezTo>
                  <a:cubicBezTo>
                    <a:pt x="6297" y="3653"/>
                    <a:pt x="6312" y="3647"/>
                    <a:pt x="6328" y="3647"/>
                  </a:cubicBezTo>
                  <a:close/>
                  <a:moveTo>
                    <a:pt x="9419" y="3660"/>
                  </a:moveTo>
                  <a:cubicBezTo>
                    <a:pt x="9456" y="3660"/>
                    <a:pt x="9469" y="3672"/>
                    <a:pt x="9456" y="3697"/>
                  </a:cubicBezTo>
                  <a:cubicBezTo>
                    <a:pt x="9469" y="3697"/>
                    <a:pt x="9482" y="3672"/>
                    <a:pt x="9507" y="3672"/>
                  </a:cubicBezTo>
                  <a:cubicBezTo>
                    <a:pt x="9544" y="3685"/>
                    <a:pt x="9532" y="3685"/>
                    <a:pt x="9519" y="3710"/>
                  </a:cubicBezTo>
                  <a:lnTo>
                    <a:pt x="9519" y="3697"/>
                  </a:lnTo>
                  <a:cubicBezTo>
                    <a:pt x="9512" y="3695"/>
                    <a:pt x="9505" y="3694"/>
                    <a:pt x="9500" y="3694"/>
                  </a:cubicBezTo>
                  <a:cubicBezTo>
                    <a:pt x="9449" y="3694"/>
                    <a:pt x="9469" y="3789"/>
                    <a:pt x="9469" y="3823"/>
                  </a:cubicBezTo>
                  <a:cubicBezTo>
                    <a:pt x="9406" y="3811"/>
                    <a:pt x="9431" y="3710"/>
                    <a:pt x="9419" y="3660"/>
                  </a:cubicBezTo>
                  <a:close/>
                  <a:moveTo>
                    <a:pt x="8186" y="3785"/>
                  </a:moveTo>
                  <a:cubicBezTo>
                    <a:pt x="8224" y="3785"/>
                    <a:pt x="8211" y="3811"/>
                    <a:pt x="8199" y="3823"/>
                  </a:cubicBezTo>
                  <a:cubicBezTo>
                    <a:pt x="8196" y="3825"/>
                    <a:pt x="8193" y="3825"/>
                    <a:pt x="8191" y="3825"/>
                  </a:cubicBezTo>
                  <a:cubicBezTo>
                    <a:pt x="8169" y="3825"/>
                    <a:pt x="8153" y="3785"/>
                    <a:pt x="8186" y="3785"/>
                  </a:cubicBezTo>
                  <a:close/>
                  <a:moveTo>
                    <a:pt x="9557" y="3672"/>
                  </a:moveTo>
                  <a:cubicBezTo>
                    <a:pt x="9620" y="3685"/>
                    <a:pt x="9595" y="3785"/>
                    <a:pt x="9607" y="3836"/>
                  </a:cubicBezTo>
                  <a:cubicBezTo>
                    <a:pt x="9544" y="3836"/>
                    <a:pt x="9557" y="3748"/>
                    <a:pt x="9557" y="3685"/>
                  </a:cubicBezTo>
                  <a:lnTo>
                    <a:pt x="9557" y="3672"/>
                  </a:lnTo>
                  <a:close/>
                  <a:moveTo>
                    <a:pt x="11393" y="3647"/>
                  </a:moveTo>
                  <a:lnTo>
                    <a:pt x="11393" y="3647"/>
                  </a:lnTo>
                  <a:cubicBezTo>
                    <a:pt x="11468" y="3660"/>
                    <a:pt x="11405" y="3798"/>
                    <a:pt x="11481" y="3798"/>
                  </a:cubicBezTo>
                  <a:cubicBezTo>
                    <a:pt x="11487" y="3799"/>
                    <a:pt x="11492" y="3799"/>
                    <a:pt x="11496" y="3799"/>
                  </a:cubicBezTo>
                  <a:cubicBezTo>
                    <a:pt x="11563" y="3799"/>
                    <a:pt x="11519" y="3719"/>
                    <a:pt x="11519" y="3672"/>
                  </a:cubicBezTo>
                  <a:lnTo>
                    <a:pt x="11519" y="3672"/>
                  </a:lnTo>
                  <a:cubicBezTo>
                    <a:pt x="11582" y="3685"/>
                    <a:pt x="11556" y="3785"/>
                    <a:pt x="11569" y="3836"/>
                  </a:cubicBezTo>
                  <a:cubicBezTo>
                    <a:pt x="11544" y="3836"/>
                    <a:pt x="11531" y="3836"/>
                    <a:pt x="11531" y="3811"/>
                  </a:cubicBezTo>
                  <a:lnTo>
                    <a:pt x="11531" y="3798"/>
                  </a:lnTo>
                  <a:cubicBezTo>
                    <a:pt x="11514" y="3798"/>
                    <a:pt x="11498" y="3809"/>
                    <a:pt x="11477" y="3809"/>
                  </a:cubicBezTo>
                  <a:cubicBezTo>
                    <a:pt x="11467" y="3809"/>
                    <a:pt x="11456" y="3806"/>
                    <a:pt x="11443" y="3798"/>
                  </a:cubicBezTo>
                  <a:cubicBezTo>
                    <a:pt x="11405" y="3773"/>
                    <a:pt x="11393" y="3685"/>
                    <a:pt x="11393" y="3647"/>
                  </a:cubicBezTo>
                  <a:close/>
                  <a:moveTo>
                    <a:pt x="6535" y="3647"/>
                  </a:moveTo>
                  <a:cubicBezTo>
                    <a:pt x="6585" y="3647"/>
                    <a:pt x="6634" y="3682"/>
                    <a:pt x="6627" y="3735"/>
                  </a:cubicBezTo>
                  <a:lnTo>
                    <a:pt x="6614" y="3773"/>
                  </a:lnTo>
                  <a:lnTo>
                    <a:pt x="6476" y="3760"/>
                  </a:lnTo>
                  <a:lnTo>
                    <a:pt x="6476" y="3760"/>
                  </a:lnTo>
                  <a:cubicBezTo>
                    <a:pt x="6476" y="3848"/>
                    <a:pt x="6589" y="3785"/>
                    <a:pt x="6602" y="3836"/>
                  </a:cubicBezTo>
                  <a:cubicBezTo>
                    <a:pt x="6589" y="3841"/>
                    <a:pt x="6575" y="3844"/>
                    <a:pt x="6560" y="3844"/>
                  </a:cubicBezTo>
                  <a:cubicBezTo>
                    <a:pt x="6506" y="3844"/>
                    <a:pt x="6448" y="3807"/>
                    <a:pt x="6438" y="3748"/>
                  </a:cubicBezTo>
                  <a:cubicBezTo>
                    <a:pt x="6444" y="3676"/>
                    <a:pt x="6490" y="3647"/>
                    <a:pt x="6535" y="3647"/>
                  </a:cubicBezTo>
                  <a:close/>
                  <a:moveTo>
                    <a:pt x="4446" y="3802"/>
                  </a:moveTo>
                  <a:cubicBezTo>
                    <a:pt x="4453" y="3802"/>
                    <a:pt x="4429" y="3813"/>
                    <a:pt x="4418" y="3813"/>
                  </a:cubicBezTo>
                  <a:cubicBezTo>
                    <a:pt x="4416" y="3813"/>
                    <a:pt x="4414" y="3813"/>
                    <a:pt x="4414" y="3811"/>
                  </a:cubicBezTo>
                  <a:lnTo>
                    <a:pt x="4414" y="3848"/>
                  </a:lnTo>
                  <a:cubicBezTo>
                    <a:pt x="4414" y="3848"/>
                    <a:pt x="4376" y="3811"/>
                    <a:pt x="4414" y="3811"/>
                  </a:cubicBezTo>
                  <a:cubicBezTo>
                    <a:pt x="4434" y="3804"/>
                    <a:pt x="4443" y="3802"/>
                    <a:pt x="4446" y="3802"/>
                  </a:cubicBezTo>
                  <a:close/>
                  <a:moveTo>
                    <a:pt x="11231" y="3621"/>
                  </a:moveTo>
                  <a:cubicBezTo>
                    <a:pt x="11256" y="3621"/>
                    <a:pt x="11287" y="3652"/>
                    <a:pt x="11317" y="3660"/>
                  </a:cubicBezTo>
                  <a:lnTo>
                    <a:pt x="11317" y="3635"/>
                  </a:lnTo>
                  <a:cubicBezTo>
                    <a:pt x="11380" y="3647"/>
                    <a:pt x="11368" y="3811"/>
                    <a:pt x="11380" y="3861"/>
                  </a:cubicBezTo>
                  <a:cubicBezTo>
                    <a:pt x="11317" y="3848"/>
                    <a:pt x="11343" y="3823"/>
                    <a:pt x="11330" y="3773"/>
                  </a:cubicBezTo>
                  <a:cubicBezTo>
                    <a:pt x="11292" y="3760"/>
                    <a:pt x="11154" y="3798"/>
                    <a:pt x="11192" y="3672"/>
                  </a:cubicBezTo>
                  <a:cubicBezTo>
                    <a:pt x="11201" y="3633"/>
                    <a:pt x="11215" y="3621"/>
                    <a:pt x="11231" y="3621"/>
                  </a:cubicBezTo>
                  <a:close/>
                  <a:moveTo>
                    <a:pt x="11652" y="3687"/>
                  </a:moveTo>
                  <a:cubicBezTo>
                    <a:pt x="11733" y="3687"/>
                    <a:pt x="11736" y="3808"/>
                    <a:pt x="11758" y="3873"/>
                  </a:cubicBezTo>
                  <a:cubicBezTo>
                    <a:pt x="11732" y="3873"/>
                    <a:pt x="11607" y="3848"/>
                    <a:pt x="11607" y="3798"/>
                  </a:cubicBezTo>
                  <a:cubicBezTo>
                    <a:pt x="11599" y="3774"/>
                    <a:pt x="11631" y="3765"/>
                    <a:pt x="11662" y="3765"/>
                  </a:cubicBezTo>
                  <a:cubicBezTo>
                    <a:pt x="11680" y="3765"/>
                    <a:pt x="11698" y="3768"/>
                    <a:pt x="11707" y="3773"/>
                  </a:cubicBezTo>
                  <a:cubicBezTo>
                    <a:pt x="11707" y="3710"/>
                    <a:pt x="11632" y="3748"/>
                    <a:pt x="11607" y="3697"/>
                  </a:cubicBezTo>
                  <a:cubicBezTo>
                    <a:pt x="11624" y="3690"/>
                    <a:pt x="11639" y="3687"/>
                    <a:pt x="11652" y="3687"/>
                  </a:cubicBezTo>
                  <a:close/>
                  <a:moveTo>
                    <a:pt x="2507" y="3705"/>
                  </a:moveTo>
                  <a:cubicBezTo>
                    <a:pt x="2521" y="3705"/>
                    <a:pt x="2528" y="3717"/>
                    <a:pt x="2528" y="3735"/>
                  </a:cubicBezTo>
                  <a:cubicBezTo>
                    <a:pt x="2547" y="3735"/>
                    <a:pt x="2565" y="3714"/>
                    <a:pt x="2595" y="3714"/>
                  </a:cubicBezTo>
                  <a:cubicBezTo>
                    <a:pt x="2605" y="3714"/>
                    <a:pt x="2616" y="3716"/>
                    <a:pt x="2628" y="3723"/>
                  </a:cubicBezTo>
                  <a:cubicBezTo>
                    <a:pt x="2666" y="3748"/>
                    <a:pt x="2666" y="3823"/>
                    <a:pt x="2666" y="3873"/>
                  </a:cubicBezTo>
                  <a:cubicBezTo>
                    <a:pt x="2578" y="3873"/>
                    <a:pt x="2666" y="3735"/>
                    <a:pt x="2578" y="3735"/>
                  </a:cubicBezTo>
                  <a:cubicBezTo>
                    <a:pt x="2573" y="3734"/>
                    <a:pt x="2568" y="3734"/>
                    <a:pt x="2564" y="3734"/>
                  </a:cubicBezTo>
                  <a:cubicBezTo>
                    <a:pt x="2494" y="3734"/>
                    <a:pt x="2528" y="3826"/>
                    <a:pt x="2528" y="3873"/>
                  </a:cubicBezTo>
                  <a:cubicBezTo>
                    <a:pt x="2524" y="3874"/>
                    <a:pt x="2521" y="3875"/>
                    <a:pt x="2518" y="3875"/>
                  </a:cubicBezTo>
                  <a:cubicBezTo>
                    <a:pt x="2469" y="3875"/>
                    <a:pt x="2502" y="3782"/>
                    <a:pt x="2490" y="3723"/>
                  </a:cubicBezTo>
                  <a:lnTo>
                    <a:pt x="2490" y="3710"/>
                  </a:lnTo>
                  <a:cubicBezTo>
                    <a:pt x="2497" y="3707"/>
                    <a:pt x="2502" y="3705"/>
                    <a:pt x="2507" y="3705"/>
                  </a:cubicBezTo>
                  <a:close/>
                  <a:moveTo>
                    <a:pt x="9669" y="3658"/>
                  </a:moveTo>
                  <a:cubicBezTo>
                    <a:pt x="9672" y="3658"/>
                    <a:pt x="9677" y="3659"/>
                    <a:pt x="9683" y="3660"/>
                  </a:cubicBezTo>
                  <a:lnTo>
                    <a:pt x="9695" y="3672"/>
                  </a:lnTo>
                  <a:cubicBezTo>
                    <a:pt x="9670" y="3672"/>
                    <a:pt x="9758" y="3748"/>
                    <a:pt x="9758" y="3748"/>
                  </a:cubicBezTo>
                  <a:cubicBezTo>
                    <a:pt x="9746" y="3746"/>
                    <a:pt x="9735" y="3745"/>
                    <a:pt x="9727" y="3745"/>
                  </a:cubicBezTo>
                  <a:cubicBezTo>
                    <a:pt x="9631" y="3745"/>
                    <a:pt x="9759" y="3862"/>
                    <a:pt x="9771" y="3873"/>
                  </a:cubicBezTo>
                  <a:cubicBezTo>
                    <a:pt x="9762" y="3875"/>
                    <a:pt x="9754" y="3876"/>
                    <a:pt x="9747" y="3876"/>
                  </a:cubicBezTo>
                  <a:cubicBezTo>
                    <a:pt x="9655" y="3876"/>
                    <a:pt x="9715" y="3734"/>
                    <a:pt x="9645" y="3723"/>
                  </a:cubicBezTo>
                  <a:lnTo>
                    <a:pt x="9645" y="3697"/>
                  </a:lnTo>
                  <a:cubicBezTo>
                    <a:pt x="9650" y="3699"/>
                    <a:pt x="9653" y="3699"/>
                    <a:pt x="9656" y="3699"/>
                  </a:cubicBezTo>
                  <a:cubicBezTo>
                    <a:pt x="9680" y="3699"/>
                    <a:pt x="9636" y="3658"/>
                    <a:pt x="9669" y="3658"/>
                  </a:cubicBezTo>
                  <a:close/>
                  <a:moveTo>
                    <a:pt x="7017" y="3710"/>
                  </a:moveTo>
                  <a:lnTo>
                    <a:pt x="7029" y="3735"/>
                  </a:lnTo>
                  <a:cubicBezTo>
                    <a:pt x="7092" y="3748"/>
                    <a:pt x="7067" y="3848"/>
                    <a:pt x="7080" y="3899"/>
                  </a:cubicBezTo>
                  <a:cubicBezTo>
                    <a:pt x="7042" y="3899"/>
                    <a:pt x="7029" y="3886"/>
                    <a:pt x="7042" y="3861"/>
                  </a:cubicBezTo>
                  <a:cubicBezTo>
                    <a:pt x="7014" y="3861"/>
                    <a:pt x="7000" y="3882"/>
                    <a:pt x="6973" y="3882"/>
                  </a:cubicBezTo>
                  <a:cubicBezTo>
                    <a:pt x="6964" y="3882"/>
                    <a:pt x="6954" y="3880"/>
                    <a:pt x="6941" y="3873"/>
                  </a:cubicBezTo>
                  <a:cubicBezTo>
                    <a:pt x="6904" y="3861"/>
                    <a:pt x="6904" y="3760"/>
                    <a:pt x="6891" y="3723"/>
                  </a:cubicBezTo>
                  <a:cubicBezTo>
                    <a:pt x="6979" y="3723"/>
                    <a:pt x="6891" y="3861"/>
                    <a:pt x="6979" y="3873"/>
                  </a:cubicBezTo>
                  <a:cubicBezTo>
                    <a:pt x="7080" y="3873"/>
                    <a:pt x="7029" y="3748"/>
                    <a:pt x="7017" y="3710"/>
                  </a:cubicBezTo>
                  <a:close/>
                  <a:moveTo>
                    <a:pt x="7356" y="3697"/>
                  </a:moveTo>
                  <a:cubicBezTo>
                    <a:pt x="7356" y="3735"/>
                    <a:pt x="7369" y="3738"/>
                    <a:pt x="7382" y="3738"/>
                  </a:cubicBezTo>
                  <a:cubicBezTo>
                    <a:pt x="7384" y="3738"/>
                    <a:pt x="7387" y="3738"/>
                    <a:pt x="7389" y="3738"/>
                  </a:cubicBezTo>
                  <a:cubicBezTo>
                    <a:pt x="7399" y="3738"/>
                    <a:pt x="7407" y="3740"/>
                    <a:pt x="7407" y="3760"/>
                  </a:cubicBezTo>
                  <a:cubicBezTo>
                    <a:pt x="7401" y="3760"/>
                    <a:pt x="7395" y="3760"/>
                    <a:pt x="7390" y="3760"/>
                  </a:cubicBezTo>
                  <a:cubicBezTo>
                    <a:pt x="7280" y="3760"/>
                    <a:pt x="7407" y="3887"/>
                    <a:pt x="7419" y="3899"/>
                  </a:cubicBezTo>
                  <a:cubicBezTo>
                    <a:pt x="7410" y="3900"/>
                    <a:pt x="7402" y="3901"/>
                    <a:pt x="7395" y="3901"/>
                  </a:cubicBezTo>
                  <a:cubicBezTo>
                    <a:pt x="7303" y="3901"/>
                    <a:pt x="7364" y="3759"/>
                    <a:pt x="7294" y="3748"/>
                  </a:cubicBezTo>
                  <a:lnTo>
                    <a:pt x="7294" y="3735"/>
                  </a:lnTo>
                  <a:cubicBezTo>
                    <a:pt x="7301" y="3737"/>
                    <a:pt x="7305" y="3738"/>
                    <a:pt x="7308" y="3738"/>
                  </a:cubicBezTo>
                  <a:cubicBezTo>
                    <a:pt x="7326" y="3738"/>
                    <a:pt x="7279" y="3708"/>
                    <a:pt x="7344" y="3697"/>
                  </a:cubicBezTo>
                  <a:close/>
                  <a:moveTo>
                    <a:pt x="11795" y="3688"/>
                  </a:moveTo>
                  <a:cubicBezTo>
                    <a:pt x="11801" y="3688"/>
                    <a:pt x="11813" y="3710"/>
                    <a:pt x="11820" y="3710"/>
                  </a:cubicBezTo>
                  <a:cubicBezTo>
                    <a:pt x="11833" y="3723"/>
                    <a:pt x="11871" y="3748"/>
                    <a:pt x="11871" y="3773"/>
                  </a:cubicBezTo>
                  <a:cubicBezTo>
                    <a:pt x="11855" y="3769"/>
                    <a:pt x="11844" y="3767"/>
                    <a:pt x="11835" y="3767"/>
                  </a:cubicBezTo>
                  <a:cubicBezTo>
                    <a:pt x="11764" y="3767"/>
                    <a:pt x="11883" y="3887"/>
                    <a:pt x="11883" y="3899"/>
                  </a:cubicBezTo>
                  <a:cubicBezTo>
                    <a:pt x="11875" y="3900"/>
                    <a:pt x="11868" y="3901"/>
                    <a:pt x="11862" y="3901"/>
                  </a:cubicBezTo>
                  <a:cubicBezTo>
                    <a:pt x="11778" y="3901"/>
                    <a:pt x="11829" y="3759"/>
                    <a:pt x="11770" y="3748"/>
                  </a:cubicBezTo>
                  <a:cubicBezTo>
                    <a:pt x="11763" y="3733"/>
                    <a:pt x="11764" y="3727"/>
                    <a:pt x="11771" y="3727"/>
                  </a:cubicBezTo>
                  <a:cubicBezTo>
                    <a:pt x="11777" y="3727"/>
                    <a:pt x="11785" y="3730"/>
                    <a:pt x="11795" y="3735"/>
                  </a:cubicBezTo>
                  <a:cubicBezTo>
                    <a:pt x="11790" y="3699"/>
                    <a:pt x="11791" y="3688"/>
                    <a:pt x="11795" y="3688"/>
                  </a:cubicBezTo>
                  <a:close/>
                  <a:moveTo>
                    <a:pt x="4785" y="3884"/>
                  </a:moveTo>
                  <a:cubicBezTo>
                    <a:pt x="4806" y="3884"/>
                    <a:pt x="4820" y="3891"/>
                    <a:pt x="4831" y="3904"/>
                  </a:cubicBezTo>
                  <a:lnTo>
                    <a:pt x="4831" y="3904"/>
                  </a:lnTo>
                  <a:cubicBezTo>
                    <a:pt x="4813" y="3891"/>
                    <a:pt x="4777" y="3903"/>
                    <a:pt x="4761" y="3887"/>
                  </a:cubicBezTo>
                  <a:lnTo>
                    <a:pt x="4761" y="3887"/>
                  </a:lnTo>
                  <a:cubicBezTo>
                    <a:pt x="4770" y="3885"/>
                    <a:pt x="4778" y="3884"/>
                    <a:pt x="4785" y="3884"/>
                  </a:cubicBezTo>
                  <a:close/>
                  <a:moveTo>
                    <a:pt x="6796" y="3670"/>
                  </a:moveTo>
                  <a:cubicBezTo>
                    <a:pt x="6804" y="3670"/>
                    <a:pt x="6816" y="3705"/>
                    <a:pt x="6816" y="3723"/>
                  </a:cubicBezTo>
                  <a:cubicBezTo>
                    <a:pt x="6828" y="3785"/>
                    <a:pt x="6828" y="3848"/>
                    <a:pt x="6828" y="3911"/>
                  </a:cubicBezTo>
                  <a:cubicBezTo>
                    <a:pt x="6803" y="3899"/>
                    <a:pt x="6816" y="3861"/>
                    <a:pt x="6816" y="3811"/>
                  </a:cubicBezTo>
                  <a:lnTo>
                    <a:pt x="6803" y="3811"/>
                  </a:lnTo>
                  <a:cubicBezTo>
                    <a:pt x="6776" y="3811"/>
                    <a:pt x="6745" y="3818"/>
                    <a:pt x="6716" y="3818"/>
                  </a:cubicBezTo>
                  <a:cubicBezTo>
                    <a:pt x="6679" y="3818"/>
                    <a:pt x="6647" y="3805"/>
                    <a:pt x="6640" y="3748"/>
                  </a:cubicBezTo>
                  <a:cubicBezTo>
                    <a:pt x="6634" y="3694"/>
                    <a:pt x="6656" y="3680"/>
                    <a:pt x="6686" y="3680"/>
                  </a:cubicBezTo>
                  <a:cubicBezTo>
                    <a:pt x="6720" y="3680"/>
                    <a:pt x="6764" y="3697"/>
                    <a:pt x="6791" y="3697"/>
                  </a:cubicBezTo>
                  <a:cubicBezTo>
                    <a:pt x="6791" y="3678"/>
                    <a:pt x="6793" y="3670"/>
                    <a:pt x="6796" y="3670"/>
                  </a:cubicBezTo>
                  <a:close/>
                  <a:moveTo>
                    <a:pt x="3062" y="3684"/>
                  </a:moveTo>
                  <a:cubicBezTo>
                    <a:pt x="3117" y="3684"/>
                    <a:pt x="3094" y="3850"/>
                    <a:pt x="3094" y="3911"/>
                  </a:cubicBezTo>
                  <a:lnTo>
                    <a:pt x="3106" y="3924"/>
                  </a:lnTo>
                  <a:lnTo>
                    <a:pt x="3068" y="3924"/>
                  </a:lnTo>
                  <a:lnTo>
                    <a:pt x="3056" y="3685"/>
                  </a:lnTo>
                  <a:cubicBezTo>
                    <a:pt x="3058" y="3684"/>
                    <a:pt x="3060" y="3684"/>
                    <a:pt x="3062" y="3684"/>
                  </a:cubicBezTo>
                  <a:close/>
                  <a:moveTo>
                    <a:pt x="7204" y="3776"/>
                  </a:moveTo>
                  <a:lnTo>
                    <a:pt x="7204" y="3776"/>
                  </a:lnTo>
                  <a:cubicBezTo>
                    <a:pt x="7229" y="3815"/>
                    <a:pt x="7235" y="3881"/>
                    <a:pt x="7256" y="3924"/>
                  </a:cubicBezTo>
                  <a:cubicBezTo>
                    <a:pt x="7193" y="3924"/>
                    <a:pt x="7231" y="3911"/>
                    <a:pt x="7193" y="3911"/>
                  </a:cubicBezTo>
                  <a:cubicBezTo>
                    <a:pt x="7143" y="3911"/>
                    <a:pt x="7092" y="3911"/>
                    <a:pt x="7092" y="3861"/>
                  </a:cubicBezTo>
                  <a:cubicBezTo>
                    <a:pt x="7092" y="3811"/>
                    <a:pt x="7168" y="3811"/>
                    <a:pt x="7205" y="3811"/>
                  </a:cubicBezTo>
                  <a:cubicBezTo>
                    <a:pt x="7208" y="3795"/>
                    <a:pt x="7207" y="3784"/>
                    <a:pt x="7204" y="3776"/>
                  </a:cubicBezTo>
                  <a:close/>
                  <a:moveTo>
                    <a:pt x="11928" y="3884"/>
                  </a:moveTo>
                  <a:cubicBezTo>
                    <a:pt x="11950" y="3884"/>
                    <a:pt x="11975" y="3925"/>
                    <a:pt x="11955" y="3925"/>
                  </a:cubicBezTo>
                  <a:cubicBezTo>
                    <a:pt x="11952" y="3925"/>
                    <a:pt x="11950" y="3925"/>
                    <a:pt x="11946" y="3924"/>
                  </a:cubicBezTo>
                  <a:cubicBezTo>
                    <a:pt x="11934" y="3924"/>
                    <a:pt x="11908" y="3886"/>
                    <a:pt x="11921" y="3886"/>
                  </a:cubicBezTo>
                  <a:cubicBezTo>
                    <a:pt x="11923" y="3885"/>
                    <a:pt x="11926" y="3884"/>
                    <a:pt x="11928" y="3884"/>
                  </a:cubicBezTo>
                  <a:close/>
                  <a:moveTo>
                    <a:pt x="2704" y="3760"/>
                  </a:moveTo>
                  <a:cubicBezTo>
                    <a:pt x="2792" y="3760"/>
                    <a:pt x="2704" y="3899"/>
                    <a:pt x="2792" y="3899"/>
                  </a:cubicBezTo>
                  <a:cubicBezTo>
                    <a:pt x="2796" y="3899"/>
                    <a:pt x="2800" y="3900"/>
                    <a:pt x="2803" y="3900"/>
                  </a:cubicBezTo>
                  <a:cubicBezTo>
                    <a:pt x="2861" y="3900"/>
                    <a:pt x="2860" y="3829"/>
                    <a:pt x="2857" y="3775"/>
                  </a:cubicBezTo>
                  <a:lnTo>
                    <a:pt x="2857" y="3775"/>
                  </a:lnTo>
                  <a:cubicBezTo>
                    <a:pt x="2901" y="3790"/>
                    <a:pt x="2880" y="3878"/>
                    <a:pt x="2880" y="3924"/>
                  </a:cubicBezTo>
                  <a:cubicBezTo>
                    <a:pt x="2873" y="3927"/>
                    <a:pt x="2867" y="3929"/>
                    <a:pt x="2862" y="3929"/>
                  </a:cubicBezTo>
                  <a:cubicBezTo>
                    <a:pt x="2850" y="3929"/>
                    <a:pt x="2845" y="3917"/>
                    <a:pt x="2855" y="3899"/>
                  </a:cubicBezTo>
                  <a:cubicBezTo>
                    <a:pt x="2826" y="3899"/>
                    <a:pt x="2805" y="3920"/>
                    <a:pt x="2780" y="3920"/>
                  </a:cubicBezTo>
                  <a:cubicBezTo>
                    <a:pt x="2772" y="3920"/>
                    <a:pt x="2763" y="3917"/>
                    <a:pt x="2754" y="3911"/>
                  </a:cubicBezTo>
                  <a:cubicBezTo>
                    <a:pt x="2704" y="3899"/>
                    <a:pt x="2704" y="3798"/>
                    <a:pt x="2704" y="3760"/>
                  </a:cubicBezTo>
                  <a:close/>
                  <a:moveTo>
                    <a:pt x="2946" y="3695"/>
                  </a:moveTo>
                  <a:cubicBezTo>
                    <a:pt x="3015" y="3695"/>
                    <a:pt x="2993" y="3852"/>
                    <a:pt x="2993" y="3911"/>
                  </a:cubicBezTo>
                  <a:lnTo>
                    <a:pt x="2980" y="3936"/>
                  </a:lnTo>
                  <a:lnTo>
                    <a:pt x="2943" y="3936"/>
                  </a:lnTo>
                  <a:lnTo>
                    <a:pt x="2930" y="3697"/>
                  </a:lnTo>
                  <a:cubicBezTo>
                    <a:pt x="2936" y="3696"/>
                    <a:pt x="2941" y="3695"/>
                    <a:pt x="2946" y="3695"/>
                  </a:cubicBezTo>
                  <a:close/>
                  <a:moveTo>
                    <a:pt x="3511" y="3696"/>
                  </a:moveTo>
                  <a:cubicBezTo>
                    <a:pt x="3528" y="3696"/>
                    <a:pt x="3538" y="3704"/>
                    <a:pt x="3534" y="3723"/>
                  </a:cubicBezTo>
                  <a:cubicBezTo>
                    <a:pt x="3521" y="3718"/>
                    <a:pt x="3512" y="3716"/>
                    <a:pt x="3505" y="3716"/>
                  </a:cubicBezTo>
                  <a:cubicBezTo>
                    <a:pt x="3475" y="3716"/>
                    <a:pt x="3481" y="3750"/>
                    <a:pt x="3471" y="3760"/>
                  </a:cubicBezTo>
                  <a:cubicBezTo>
                    <a:pt x="3471" y="3760"/>
                    <a:pt x="3563" y="3788"/>
                    <a:pt x="3510" y="3788"/>
                  </a:cubicBezTo>
                  <a:cubicBezTo>
                    <a:pt x="3502" y="3788"/>
                    <a:pt x="3489" y="3787"/>
                    <a:pt x="3471" y="3785"/>
                  </a:cubicBezTo>
                  <a:lnTo>
                    <a:pt x="3471" y="3936"/>
                  </a:lnTo>
                  <a:cubicBezTo>
                    <a:pt x="3408" y="3936"/>
                    <a:pt x="3446" y="3886"/>
                    <a:pt x="3433" y="3836"/>
                  </a:cubicBezTo>
                  <a:cubicBezTo>
                    <a:pt x="3420" y="3785"/>
                    <a:pt x="3395" y="3798"/>
                    <a:pt x="3395" y="3760"/>
                  </a:cubicBezTo>
                  <a:lnTo>
                    <a:pt x="3395" y="3760"/>
                  </a:lnTo>
                  <a:cubicBezTo>
                    <a:pt x="3408" y="3767"/>
                    <a:pt x="3417" y="3770"/>
                    <a:pt x="3422" y="3770"/>
                  </a:cubicBezTo>
                  <a:cubicBezTo>
                    <a:pt x="3427" y="3770"/>
                    <a:pt x="3427" y="3767"/>
                    <a:pt x="3420" y="3760"/>
                  </a:cubicBezTo>
                  <a:cubicBezTo>
                    <a:pt x="3436" y="3721"/>
                    <a:pt x="3483" y="3696"/>
                    <a:pt x="3511" y="3696"/>
                  </a:cubicBezTo>
                  <a:close/>
                  <a:moveTo>
                    <a:pt x="9859" y="3769"/>
                  </a:moveTo>
                  <a:cubicBezTo>
                    <a:pt x="9919" y="3769"/>
                    <a:pt x="9909" y="3854"/>
                    <a:pt x="9909" y="3899"/>
                  </a:cubicBezTo>
                  <a:lnTo>
                    <a:pt x="9884" y="3936"/>
                  </a:lnTo>
                  <a:lnTo>
                    <a:pt x="9859" y="3936"/>
                  </a:lnTo>
                  <a:lnTo>
                    <a:pt x="9834" y="3773"/>
                  </a:lnTo>
                  <a:cubicBezTo>
                    <a:pt x="9843" y="3770"/>
                    <a:pt x="9851" y="3769"/>
                    <a:pt x="9859" y="3769"/>
                  </a:cubicBezTo>
                  <a:close/>
                  <a:moveTo>
                    <a:pt x="9972" y="3767"/>
                  </a:moveTo>
                  <a:cubicBezTo>
                    <a:pt x="9981" y="3767"/>
                    <a:pt x="9985" y="3773"/>
                    <a:pt x="9985" y="3785"/>
                  </a:cubicBezTo>
                  <a:lnTo>
                    <a:pt x="9959" y="3823"/>
                  </a:lnTo>
                  <a:cubicBezTo>
                    <a:pt x="9960" y="3823"/>
                    <a:pt x="9961" y="3823"/>
                    <a:pt x="9963" y="3823"/>
                  </a:cubicBezTo>
                  <a:lnTo>
                    <a:pt x="9963" y="3823"/>
                  </a:lnTo>
                  <a:cubicBezTo>
                    <a:pt x="9949" y="3853"/>
                    <a:pt x="9976" y="3919"/>
                    <a:pt x="9985" y="3936"/>
                  </a:cubicBezTo>
                  <a:cubicBezTo>
                    <a:pt x="9909" y="3924"/>
                    <a:pt x="9934" y="3836"/>
                    <a:pt x="9922" y="3785"/>
                  </a:cubicBezTo>
                  <a:cubicBezTo>
                    <a:pt x="9947" y="3773"/>
                    <a:pt x="9963" y="3767"/>
                    <a:pt x="9972" y="3767"/>
                  </a:cubicBezTo>
                  <a:close/>
                  <a:moveTo>
                    <a:pt x="7583" y="3773"/>
                  </a:moveTo>
                  <a:cubicBezTo>
                    <a:pt x="7658" y="3773"/>
                    <a:pt x="7646" y="3899"/>
                    <a:pt x="7696" y="3911"/>
                  </a:cubicBezTo>
                  <a:lnTo>
                    <a:pt x="7708" y="3873"/>
                  </a:lnTo>
                  <a:cubicBezTo>
                    <a:pt x="7721" y="3823"/>
                    <a:pt x="7721" y="3785"/>
                    <a:pt x="7771" y="3785"/>
                  </a:cubicBezTo>
                  <a:cubicBezTo>
                    <a:pt x="7746" y="3836"/>
                    <a:pt x="7721" y="3949"/>
                    <a:pt x="7683" y="3949"/>
                  </a:cubicBezTo>
                  <a:lnTo>
                    <a:pt x="7696" y="3936"/>
                  </a:lnTo>
                  <a:cubicBezTo>
                    <a:pt x="7658" y="3936"/>
                    <a:pt x="7608" y="3798"/>
                    <a:pt x="7583" y="3773"/>
                  </a:cubicBezTo>
                  <a:close/>
                  <a:moveTo>
                    <a:pt x="7495" y="3911"/>
                  </a:moveTo>
                  <a:cubicBezTo>
                    <a:pt x="7484" y="3911"/>
                    <a:pt x="7472" y="3951"/>
                    <a:pt x="7444" y="3951"/>
                  </a:cubicBezTo>
                  <a:lnTo>
                    <a:pt x="7444" y="3951"/>
                  </a:lnTo>
                  <a:cubicBezTo>
                    <a:pt x="7447" y="3938"/>
                    <a:pt x="7450" y="3924"/>
                    <a:pt x="7457" y="3911"/>
                  </a:cubicBezTo>
                  <a:close/>
                  <a:moveTo>
                    <a:pt x="3220" y="3765"/>
                  </a:moveTo>
                  <a:cubicBezTo>
                    <a:pt x="3291" y="3765"/>
                    <a:pt x="3288" y="3866"/>
                    <a:pt x="3307" y="3924"/>
                  </a:cubicBezTo>
                  <a:lnTo>
                    <a:pt x="3282" y="3962"/>
                  </a:lnTo>
                  <a:cubicBezTo>
                    <a:pt x="3257" y="3962"/>
                    <a:pt x="3244" y="3962"/>
                    <a:pt x="3244" y="3936"/>
                  </a:cubicBezTo>
                  <a:cubicBezTo>
                    <a:pt x="3228" y="3936"/>
                    <a:pt x="3200" y="3959"/>
                    <a:pt x="3172" y="3959"/>
                  </a:cubicBezTo>
                  <a:cubicBezTo>
                    <a:pt x="3158" y="3959"/>
                    <a:pt x="3144" y="3953"/>
                    <a:pt x="3131" y="3936"/>
                  </a:cubicBezTo>
                  <a:cubicBezTo>
                    <a:pt x="3106" y="3886"/>
                    <a:pt x="3207" y="3861"/>
                    <a:pt x="3244" y="3861"/>
                  </a:cubicBezTo>
                  <a:cubicBezTo>
                    <a:pt x="3244" y="3827"/>
                    <a:pt x="3216" y="3816"/>
                    <a:pt x="3187" y="3816"/>
                  </a:cubicBezTo>
                  <a:cubicBezTo>
                    <a:pt x="3172" y="3816"/>
                    <a:pt x="3156" y="3819"/>
                    <a:pt x="3144" y="3823"/>
                  </a:cubicBezTo>
                  <a:lnTo>
                    <a:pt x="3131" y="3798"/>
                  </a:lnTo>
                  <a:cubicBezTo>
                    <a:pt x="3170" y="3774"/>
                    <a:pt x="3199" y="3765"/>
                    <a:pt x="3220" y="3765"/>
                  </a:cubicBezTo>
                  <a:close/>
                  <a:moveTo>
                    <a:pt x="10021" y="3802"/>
                  </a:moveTo>
                  <a:cubicBezTo>
                    <a:pt x="10029" y="3802"/>
                    <a:pt x="10038" y="3804"/>
                    <a:pt x="10047" y="3811"/>
                  </a:cubicBezTo>
                  <a:cubicBezTo>
                    <a:pt x="10085" y="3823"/>
                    <a:pt x="10098" y="3924"/>
                    <a:pt x="10110" y="3962"/>
                  </a:cubicBezTo>
                  <a:cubicBezTo>
                    <a:pt x="10022" y="3949"/>
                    <a:pt x="10110" y="3836"/>
                    <a:pt x="10010" y="3811"/>
                  </a:cubicBezTo>
                  <a:cubicBezTo>
                    <a:pt x="10005" y="3809"/>
                    <a:pt x="10001" y="3808"/>
                    <a:pt x="9998" y="3808"/>
                  </a:cubicBezTo>
                  <a:lnTo>
                    <a:pt x="9998" y="3808"/>
                  </a:lnTo>
                  <a:cubicBezTo>
                    <a:pt x="10005" y="3805"/>
                    <a:pt x="10013" y="3802"/>
                    <a:pt x="10021" y="3802"/>
                  </a:cubicBezTo>
                  <a:close/>
                  <a:moveTo>
                    <a:pt x="10223" y="3798"/>
                  </a:moveTo>
                  <a:lnTo>
                    <a:pt x="10223" y="3798"/>
                  </a:lnTo>
                  <a:cubicBezTo>
                    <a:pt x="10299" y="3811"/>
                    <a:pt x="10274" y="3936"/>
                    <a:pt x="10324" y="3949"/>
                  </a:cubicBezTo>
                  <a:lnTo>
                    <a:pt x="10324" y="3936"/>
                  </a:lnTo>
                  <a:cubicBezTo>
                    <a:pt x="10337" y="3886"/>
                    <a:pt x="10337" y="3823"/>
                    <a:pt x="10399" y="3823"/>
                  </a:cubicBezTo>
                  <a:cubicBezTo>
                    <a:pt x="10376" y="3871"/>
                    <a:pt x="10363" y="3963"/>
                    <a:pt x="10320" y="3963"/>
                  </a:cubicBezTo>
                  <a:cubicBezTo>
                    <a:pt x="10317" y="3963"/>
                    <a:pt x="10314" y="3962"/>
                    <a:pt x="10311" y="3962"/>
                  </a:cubicBezTo>
                  <a:lnTo>
                    <a:pt x="10223" y="3798"/>
                  </a:lnTo>
                  <a:close/>
                  <a:moveTo>
                    <a:pt x="3850" y="3799"/>
                  </a:moveTo>
                  <a:cubicBezTo>
                    <a:pt x="3870" y="3799"/>
                    <a:pt x="3892" y="3803"/>
                    <a:pt x="3911" y="3811"/>
                  </a:cubicBezTo>
                  <a:cubicBezTo>
                    <a:pt x="3907" y="3822"/>
                    <a:pt x="3895" y="3824"/>
                    <a:pt x="3881" y="3824"/>
                  </a:cubicBezTo>
                  <a:cubicBezTo>
                    <a:pt x="3871" y="3824"/>
                    <a:pt x="3860" y="3823"/>
                    <a:pt x="3850" y="3823"/>
                  </a:cubicBezTo>
                  <a:cubicBezTo>
                    <a:pt x="3823" y="3823"/>
                    <a:pt x="3798" y="3829"/>
                    <a:pt x="3798" y="3873"/>
                  </a:cubicBezTo>
                  <a:cubicBezTo>
                    <a:pt x="3798" y="3962"/>
                    <a:pt x="3911" y="3911"/>
                    <a:pt x="3923" y="3962"/>
                  </a:cubicBezTo>
                  <a:cubicBezTo>
                    <a:pt x="3913" y="3964"/>
                    <a:pt x="3902" y="3965"/>
                    <a:pt x="3890" y="3965"/>
                  </a:cubicBezTo>
                  <a:cubicBezTo>
                    <a:pt x="3831" y="3965"/>
                    <a:pt x="3760" y="3937"/>
                    <a:pt x="3760" y="3873"/>
                  </a:cubicBezTo>
                  <a:cubicBezTo>
                    <a:pt x="3760" y="3821"/>
                    <a:pt x="3803" y="3799"/>
                    <a:pt x="3850" y="3799"/>
                  </a:cubicBezTo>
                  <a:close/>
                  <a:moveTo>
                    <a:pt x="3961" y="3811"/>
                  </a:moveTo>
                  <a:cubicBezTo>
                    <a:pt x="4011" y="3811"/>
                    <a:pt x="3986" y="3911"/>
                    <a:pt x="3999" y="3974"/>
                  </a:cubicBezTo>
                  <a:lnTo>
                    <a:pt x="3974" y="3974"/>
                  </a:lnTo>
                  <a:lnTo>
                    <a:pt x="3961" y="3811"/>
                  </a:lnTo>
                  <a:close/>
                  <a:moveTo>
                    <a:pt x="11179" y="3947"/>
                  </a:moveTo>
                  <a:cubicBezTo>
                    <a:pt x="11182" y="3947"/>
                    <a:pt x="11186" y="3948"/>
                    <a:pt x="11192" y="3949"/>
                  </a:cubicBezTo>
                  <a:lnTo>
                    <a:pt x="11175" y="3975"/>
                  </a:lnTo>
                  <a:lnTo>
                    <a:pt x="11175" y="3975"/>
                  </a:lnTo>
                  <a:cubicBezTo>
                    <a:pt x="11176" y="3960"/>
                    <a:pt x="11167" y="3947"/>
                    <a:pt x="11179" y="3947"/>
                  </a:cubicBezTo>
                  <a:close/>
                  <a:moveTo>
                    <a:pt x="3610" y="3803"/>
                  </a:moveTo>
                  <a:cubicBezTo>
                    <a:pt x="3681" y="3803"/>
                    <a:pt x="3677" y="3913"/>
                    <a:pt x="3697" y="3974"/>
                  </a:cubicBezTo>
                  <a:cubicBezTo>
                    <a:pt x="3690" y="3977"/>
                    <a:pt x="3685" y="3979"/>
                    <a:pt x="3680" y="3979"/>
                  </a:cubicBezTo>
                  <a:cubicBezTo>
                    <a:pt x="3666" y="3979"/>
                    <a:pt x="3659" y="3967"/>
                    <a:pt x="3659" y="3949"/>
                  </a:cubicBezTo>
                  <a:cubicBezTo>
                    <a:pt x="3645" y="3949"/>
                    <a:pt x="3610" y="3965"/>
                    <a:pt x="3580" y="3965"/>
                  </a:cubicBezTo>
                  <a:cubicBezTo>
                    <a:pt x="3558" y="3965"/>
                    <a:pt x="3539" y="3956"/>
                    <a:pt x="3534" y="3924"/>
                  </a:cubicBezTo>
                  <a:cubicBezTo>
                    <a:pt x="3534" y="3879"/>
                    <a:pt x="3565" y="3869"/>
                    <a:pt x="3599" y="3869"/>
                  </a:cubicBezTo>
                  <a:cubicBezTo>
                    <a:pt x="3621" y="3869"/>
                    <a:pt x="3644" y="3873"/>
                    <a:pt x="3659" y="3873"/>
                  </a:cubicBezTo>
                  <a:cubicBezTo>
                    <a:pt x="3669" y="3798"/>
                    <a:pt x="3621" y="3815"/>
                    <a:pt x="3586" y="3806"/>
                  </a:cubicBezTo>
                  <a:lnTo>
                    <a:pt x="3586" y="3806"/>
                  </a:lnTo>
                  <a:cubicBezTo>
                    <a:pt x="3595" y="3804"/>
                    <a:pt x="3603" y="3803"/>
                    <a:pt x="3610" y="3803"/>
                  </a:cubicBezTo>
                  <a:close/>
                  <a:moveTo>
                    <a:pt x="4137" y="3823"/>
                  </a:moveTo>
                  <a:cubicBezTo>
                    <a:pt x="4213" y="3823"/>
                    <a:pt x="4188" y="3924"/>
                    <a:pt x="4188" y="3987"/>
                  </a:cubicBezTo>
                  <a:lnTo>
                    <a:pt x="4188" y="3974"/>
                  </a:lnTo>
                  <a:cubicBezTo>
                    <a:pt x="4125" y="3974"/>
                    <a:pt x="4150" y="3873"/>
                    <a:pt x="4137" y="3823"/>
                  </a:cubicBezTo>
                  <a:close/>
                  <a:moveTo>
                    <a:pt x="7985" y="3748"/>
                  </a:moveTo>
                  <a:cubicBezTo>
                    <a:pt x="8061" y="3760"/>
                    <a:pt x="8035" y="3924"/>
                    <a:pt x="8048" y="3987"/>
                  </a:cubicBezTo>
                  <a:cubicBezTo>
                    <a:pt x="7973" y="3987"/>
                    <a:pt x="7985" y="3823"/>
                    <a:pt x="7985" y="3760"/>
                  </a:cubicBezTo>
                  <a:lnTo>
                    <a:pt x="7985" y="3748"/>
                  </a:lnTo>
                  <a:close/>
                  <a:moveTo>
                    <a:pt x="10425" y="3836"/>
                  </a:moveTo>
                  <a:lnTo>
                    <a:pt x="10425" y="3836"/>
                  </a:lnTo>
                  <a:cubicBezTo>
                    <a:pt x="10500" y="3848"/>
                    <a:pt x="10425" y="3962"/>
                    <a:pt x="10513" y="3987"/>
                  </a:cubicBezTo>
                  <a:cubicBezTo>
                    <a:pt x="10523" y="3989"/>
                    <a:pt x="10531" y="3990"/>
                    <a:pt x="10538" y="3990"/>
                  </a:cubicBezTo>
                  <a:cubicBezTo>
                    <a:pt x="10541" y="3990"/>
                    <a:pt x="10543" y="3990"/>
                    <a:pt x="10545" y="3990"/>
                  </a:cubicBezTo>
                  <a:lnTo>
                    <a:pt x="10545" y="3990"/>
                  </a:lnTo>
                  <a:cubicBezTo>
                    <a:pt x="10534" y="3993"/>
                    <a:pt x="10522" y="3998"/>
                    <a:pt x="10509" y="3998"/>
                  </a:cubicBezTo>
                  <a:cubicBezTo>
                    <a:pt x="10499" y="3998"/>
                    <a:pt x="10488" y="3995"/>
                    <a:pt x="10475" y="3987"/>
                  </a:cubicBezTo>
                  <a:cubicBezTo>
                    <a:pt x="10437" y="3962"/>
                    <a:pt x="10437" y="3873"/>
                    <a:pt x="10425" y="3836"/>
                  </a:cubicBezTo>
                  <a:close/>
                  <a:moveTo>
                    <a:pt x="4040" y="3765"/>
                  </a:moveTo>
                  <a:lnTo>
                    <a:pt x="4040" y="3765"/>
                  </a:lnTo>
                  <a:cubicBezTo>
                    <a:pt x="4085" y="3795"/>
                    <a:pt x="4074" y="3954"/>
                    <a:pt x="4074" y="3999"/>
                  </a:cubicBezTo>
                  <a:cubicBezTo>
                    <a:pt x="4031" y="3977"/>
                    <a:pt x="4044" y="3842"/>
                    <a:pt x="4040" y="3765"/>
                  </a:cubicBezTo>
                  <a:close/>
                  <a:moveTo>
                    <a:pt x="8174" y="3848"/>
                  </a:moveTo>
                  <a:cubicBezTo>
                    <a:pt x="8220" y="3860"/>
                    <a:pt x="8213" y="3945"/>
                    <a:pt x="8212" y="4008"/>
                  </a:cubicBezTo>
                  <a:lnTo>
                    <a:pt x="8212" y="4008"/>
                  </a:lnTo>
                  <a:cubicBezTo>
                    <a:pt x="8163" y="3985"/>
                    <a:pt x="8174" y="3895"/>
                    <a:pt x="8174" y="3848"/>
                  </a:cubicBezTo>
                  <a:close/>
                  <a:moveTo>
                    <a:pt x="7857" y="3821"/>
                  </a:moveTo>
                  <a:cubicBezTo>
                    <a:pt x="7906" y="3821"/>
                    <a:pt x="7954" y="3857"/>
                    <a:pt x="7947" y="3911"/>
                  </a:cubicBezTo>
                  <a:lnTo>
                    <a:pt x="7935" y="3936"/>
                  </a:lnTo>
                  <a:lnTo>
                    <a:pt x="7796" y="3924"/>
                  </a:lnTo>
                  <a:lnTo>
                    <a:pt x="7796" y="3924"/>
                  </a:lnTo>
                  <a:cubicBezTo>
                    <a:pt x="7809" y="4012"/>
                    <a:pt x="7910" y="3962"/>
                    <a:pt x="7922" y="4012"/>
                  </a:cubicBezTo>
                  <a:cubicBezTo>
                    <a:pt x="7914" y="4013"/>
                    <a:pt x="7906" y="4014"/>
                    <a:pt x="7897" y="4014"/>
                  </a:cubicBezTo>
                  <a:cubicBezTo>
                    <a:pt x="7838" y="4014"/>
                    <a:pt x="7770" y="3977"/>
                    <a:pt x="7759" y="3911"/>
                  </a:cubicBezTo>
                  <a:cubicBezTo>
                    <a:pt x="7770" y="3847"/>
                    <a:pt x="7814" y="3821"/>
                    <a:pt x="7857" y="3821"/>
                  </a:cubicBezTo>
                  <a:close/>
                  <a:moveTo>
                    <a:pt x="4544" y="3840"/>
                  </a:moveTo>
                  <a:cubicBezTo>
                    <a:pt x="4563" y="3840"/>
                    <a:pt x="4584" y="3847"/>
                    <a:pt x="4602" y="3861"/>
                  </a:cubicBezTo>
                  <a:cubicBezTo>
                    <a:pt x="4599" y="3870"/>
                    <a:pt x="4595" y="3873"/>
                    <a:pt x="4589" y="3873"/>
                  </a:cubicBezTo>
                  <a:cubicBezTo>
                    <a:pt x="4578" y="3873"/>
                    <a:pt x="4564" y="3861"/>
                    <a:pt x="4553" y="3861"/>
                  </a:cubicBezTo>
                  <a:cubicBezTo>
                    <a:pt x="4547" y="3861"/>
                    <a:pt x="4543" y="3864"/>
                    <a:pt x="4540" y="3873"/>
                  </a:cubicBezTo>
                  <a:cubicBezTo>
                    <a:pt x="4527" y="3899"/>
                    <a:pt x="4552" y="3886"/>
                    <a:pt x="4565" y="3911"/>
                  </a:cubicBezTo>
                  <a:cubicBezTo>
                    <a:pt x="4577" y="3936"/>
                    <a:pt x="4640" y="3936"/>
                    <a:pt x="4615" y="3987"/>
                  </a:cubicBezTo>
                  <a:cubicBezTo>
                    <a:pt x="4606" y="4010"/>
                    <a:pt x="4590" y="4018"/>
                    <a:pt x="4572" y="4018"/>
                  </a:cubicBezTo>
                  <a:cubicBezTo>
                    <a:pt x="4541" y="4018"/>
                    <a:pt x="4505" y="3995"/>
                    <a:pt x="4489" y="3987"/>
                  </a:cubicBezTo>
                  <a:cubicBezTo>
                    <a:pt x="4489" y="3974"/>
                    <a:pt x="4496" y="3968"/>
                    <a:pt x="4507" y="3968"/>
                  </a:cubicBezTo>
                  <a:cubicBezTo>
                    <a:pt x="4518" y="3968"/>
                    <a:pt x="4533" y="3974"/>
                    <a:pt x="4552" y="3987"/>
                  </a:cubicBezTo>
                  <a:cubicBezTo>
                    <a:pt x="4560" y="3988"/>
                    <a:pt x="4566" y="3988"/>
                    <a:pt x="4571" y="3988"/>
                  </a:cubicBezTo>
                  <a:cubicBezTo>
                    <a:pt x="4631" y="3988"/>
                    <a:pt x="4502" y="3923"/>
                    <a:pt x="4502" y="3911"/>
                  </a:cubicBezTo>
                  <a:cubicBezTo>
                    <a:pt x="4486" y="3863"/>
                    <a:pt x="4511" y="3840"/>
                    <a:pt x="4544" y="3840"/>
                  </a:cubicBezTo>
                  <a:close/>
                  <a:moveTo>
                    <a:pt x="10550" y="3861"/>
                  </a:moveTo>
                  <a:lnTo>
                    <a:pt x="10550" y="3861"/>
                  </a:lnTo>
                  <a:cubicBezTo>
                    <a:pt x="10626" y="3873"/>
                    <a:pt x="10601" y="3974"/>
                    <a:pt x="10613" y="4024"/>
                  </a:cubicBezTo>
                  <a:lnTo>
                    <a:pt x="10601" y="4024"/>
                  </a:lnTo>
                  <a:cubicBezTo>
                    <a:pt x="10576" y="4024"/>
                    <a:pt x="10563" y="4012"/>
                    <a:pt x="10563" y="3987"/>
                  </a:cubicBezTo>
                  <a:cubicBezTo>
                    <a:pt x="10560" y="3987"/>
                    <a:pt x="10556" y="3987"/>
                    <a:pt x="10553" y="3988"/>
                  </a:cubicBezTo>
                  <a:lnTo>
                    <a:pt x="10553" y="3988"/>
                  </a:lnTo>
                  <a:cubicBezTo>
                    <a:pt x="10592" y="3972"/>
                    <a:pt x="10550" y="3892"/>
                    <a:pt x="10550" y="3861"/>
                  </a:cubicBezTo>
                  <a:close/>
                  <a:moveTo>
                    <a:pt x="4290" y="3848"/>
                  </a:moveTo>
                  <a:cubicBezTo>
                    <a:pt x="4316" y="3848"/>
                    <a:pt x="4343" y="3866"/>
                    <a:pt x="4351" y="3873"/>
                  </a:cubicBezTo>
                  <a:cubicBezTo>
                    <a:pt x="4367" y="3889"/>
                    <a:pt x="4358" y="3900"/>
                    <a:pt x="4340" y="3900"/>
                  </a:cubicBezTo>
                  <a:cubicBezTo>
                    <a:pt x="4330" y="3900"/>
                    <a:pt x="4315" y="3896"/>
                    <a:pt x="4301" y="3886"/>
                  </a:cubicBezTo>
                  <a:cubicBezTo>
                    <a:pt x="4213" y="3886"/>
                    <a:pt x="4351" y="3962"/>
                    <a:pt x="4351" y="3962"/>
                  </a:cubicBezTo>
                  <a:cubicBezTo>
                    <a:pt x="4375" y="4010"/>
                    <a:pt x="4348" y="4032"/>
                    <a:pt x="4308" y="4032"/>
                  </a:cubicBezTo>
                  <a:cubicBezTo>
                    <a:pt x="4286" y="4032"/>
                    <a:pt x="4260" y="4025"/>
                    <a:pt x="4238" y="4012"/>
                  </a:cubicBezTo>
                  <a:cubicBezTo>
                    <a:pt x="4241" y="3999"/>
                    <a:pt x="4248" y="3994"/>
                    <a:pt x="4256" y="3994"/>
                  </a:cubicBezTo>
                  <a:cubicBezTo>
                    <a:pt x="4275" y="3994"/>
                    <a:pt x="4302" y="4017"/>
                    <a:pt x="4317" y="4017"/>
                  </a:cubicBezTo>
                  <a:cubicBezTo>
                    <a:pt x="4321" y="4017"/>
                    <a:pt x="4324" y="4016"/>
                    <a:pt x="4326" y="4012"/>
                  </a:cubicBezTo>
                  <a:cubicBezTo>
                    <a:pt x="4338" y="3974"/>
                    <a:pt x="4301" y="3949"/>
                    <a:pt x="4288" y="3924"/>
                  </a:cubicBezTo>
                  <a:lnTo>
                    <a:pt x="4288" y="3949"/>
                  </a:lnTo>
                  <a:cubicBezTo>
                    <a:pt x="4276" y="3924"/>
                    <a:pt x="4213" y="3936"/>
                    <a:pt x="4250" y="3873"/>
                  </a:cubicBezTo>
                  <a:cubicBezTo>
                    <a:pt x="4260" y="3855"/>
                    <a:pt x="4275" y="3848"/>
                    <a:pt x="4290" y="3848"/>
                  </a:cubicBezTo>
                  <a:close/>
                  <a:moveTo>
                    <a:pt x="4424" y="3878"/>
                  </a:moveTo>
                  <a:cubicBezTo>
                    <a:pt x="4457" y="3878"/>
                    <a:pt x="4441" y="3957"/>
                    <a:pt x="4452" y="3999"/>
                  </a:cubicBezTo>
                  <a:lnTo>
                    <a:pt x="4452" y="4037"/>
                  </a:lnTo>
                  <a:lnTo>
                    <a:pt x="4414" y="4037"/>
                  </a:lnTo>
                  <a:lnTo>
                    <a:pt x="4401" y="3886"/>
                  </a:lnTo>
                  <a:cubicBezTo>
                    <a:pt x="4411" y="3880"/>
                    <a:pt x="4418" y="3878"/>
                    <a:pt x="4424" y="3878"/>
                  </a:cubicBezTo>
                  <a:close/>
                  <a:moveTo>
                    <a:pt x="8249" y="3798"/>
                  </a:moveTo>
                  <a:cubicBezTo>
                    <a:pt x="8312" y="3811"/>
                    <a:pt x="8299" y="3974"/>
                    <a:pt x="8299" y="4037"/>
                  </a:cubicBezTo>
                  <a:cubicBezTo>
                    <a:pt x="8249" y="4024"/>
                    <a:pt x="8262" y="3861"/>
                    <a:pt x="8249" y="3798"/>
                  </a:cubicBezTo>
                  <a:close/>
                  <a:moveTo>
                    <a:pt x="8350" y="3798"/>
                  </a:moveTo>
                  <a:cubicBezTo>
                    <a:pt x="8413" y="3811"/>
                    <a:pt x="8400" y="3974"/>
                    <a:pt x="8400" y="4037"/>
                  </a:cubicBezTo>
                  <a:cubicBezTo>
                    <a:pt x="8337" y="4037"/>
                    <a:pt x="8350" y="3873"/>
                    <a:pt x="8350" y="3811"/>
                  </a:cubicBezTo>
                  <a:lnTo>
                    <a:pt x="8350" y="3798"/>
                  </a:lnTo>
                  <a:close/>
                  <a:moveTo>
                    <a:pt x="8450" y="3873"/>
                  </a:moveTo>
                  <a:lnTo>
                    <a:pt x="8450" y="3873"/>
                  </a:lnTo>
                  <a:cubicBezTo>
                    <a:pt x="8516" y="3906"/>
                    <a:pt x="8467" y="4015"/>
                    <a:pt x="8512" y="4043"/>
                  </a:cubicBezTo>
                  <a:lnTo>
                    <a:pt x="8512" y="4043"/>
                  </a:lnTo>
                  <a:cubicBezTo>
                    <a:pt x="8510" y="4043"/>
                    <a:pt x="8509" y="4043"/>
                    <a:pt x="8507" y="4043"/>
                  </a:cubicBezTo>
                  <a:cubicBezTo>
                    <a:pt x="8482" y="4043"/>
                    <a:pt x="8463" y="4031"/>
                    <a:pt x="8463" y="3974"/>
                  </a:cubicBezTo>
                  <a:lnTo>
                    <a:pt x="8450" y="3873"/>
                  </a:lnTo>
                  <a:close/>
                  <a:moveTo>
                    <a:pt x="10638" y="3811"/>
                  </a:moveTo>
                  <a:lnTo>
                    <a:pt x="10651" y="3823"/>
                  </a:lnTo>
                  <a:cubicBezTo>
                    <a:pt x="10714" y="3836"/>
                    <a:pt x="10701" y="3999"/>
                    <a:pt x="10714" y="4050"/>
                  </a:cubicBezTo>
                  <a:cubicBezTo>
                    <a:pt x="10638" y="4037"/>
                    <a:pt x="10651" y="3873"/>
                    <a:pt x="10638" y="3811"/>
                  </a:cubicBezTo>
                  <a:close/>
                  <a:moveTo>
                    <a:pt x="4980" y="3836"/>
                  </a:moveTo>
                  <a:cubicBezTo>
                    <a:pt x="4980" y="3880"/>
                    <a:pt x="4992" y="3883"/>
                    <a:pt x="5005" y="3883"/>
                  </a:cubicBezTo>
                  <a:cubicBezTo>
                    <a:pt x="5007" y="3883"/>
                    <a:pt x="5009" y="3883"/>
                    <a:pt x="5011" y="3883"/>
                  </a:cubicBezTo>
                  <a:cubicBezTo>
                    <a:pt x="5021" y="3883"/>
                    <a:pt x="5030" y="3885"/>
                    <a:pt x="5030" y="3911"/>
                  </a:cubicBezTo>
                  <a:cubicBezTo>
                    <a:pt x="5023" y="3911"/>
                    <a:pt x="5018" y="3910"/>
                    <a:pt x="5012" y="3910"/>
                  </a:cubicBezTo>
                  <a:cubicBezTo>
                    <a:pt x="4892" y="3910"/>
                    <a:pt x="5030" y="4038"/>
                    <a:pt x="5030" y="4050"/>
                  </a:cubicBezTo>
                  <a:cubicBezTo>
                    <a:pt x="5018" y="4054"/>
                    <a:pt x="5008" y="4055"/>
                    <a:pt x="5000" y="4055"/>
                  </a:cubicBezTo>
                  <a:cubicBezTo>
                    <a:pt x="4958" y="4055"/>
                    <a:pt x="4963" y="4006"/>
                    <a:pt x="4942" y="3974"/>
                  </a:cubicBezTo>
                  <a:lnTo>
                    <a:pt x="4942" y="3899"/>
                  </a:lnTo>
                  <a:cubicBezTo>
                    <a:pt x="4935" y="3902"/>
                    <a:pt x="4929" y="3904"/>
                    <a:pt x="4925" y="3904"/>
                  </a:cubicBezTo>
                  <a:cubicBezTo>
                    <a:pt x="4911" y="3904"/>
                    <a:pt x="4904" y="3892"/>
                    <a:pt x="4904" y="3873"/>
                  </a:cubicBezTo>
                  <a:lnTo>
                    <a:pt x="4942" y="3873"/>
                  </a:lnTo>
                  <a:cubicBezTo>
                    <a:pt x="4929" y="3848"/>
                    <a:pt x="4942" y="3836"/>
                    <a:pt x="4980" y="3836"/>
                  </a:cubicBezTo>
                  <a:close/>
                  <a:moveTo>
                    <a:pt x="5156" y="3899"/>
                  </a:moveTo>
                  <a:cubicBezTo>
                    <a:pt x="5219" y="3899"/>
                    <a:pt x="5219" y="4037"/>
                    <a:pt x="5256" y="4037"/>
                  </a:cubicBezTo>
                  <a:cubicBezTo>
                    <a:pt x="5269" y="3987"/>
                    <a:pt x="5269" y="3911"/>
                    <a:pt x="5332" y="3911"/>
                  </a:cubicBezTo>
                  <a:lnTo>
                    <a:pt x="5344" y="3911"/>
                  </a:lnTo>
                  <a:cubicBezTo>
                    <a:pt x="5319" y="3949"/>
                    <a:pt x="5294" y="4062"/>
                    <a:pt x="5256" y="4062"/>
                  </a:cubicBezTo>
                  <a:cubicBezTo>
                    <a:pt x="5219" y="4062"/>
                    <a:pt x="5168" y="3924"/>
                    <a:pt x="5156" y="3899"/>
                  </a:cubicBezTo>
                  <a:close/>
                  <a:moveTo>
                    <a:pt x="4840" y="3917"/>
                  </a:moveTo>
                  <a:lnTo>
                    <a:pt x="4840" y="3917"/>
                  </a:lnTo>
                  <a:cubicBezTo>
                    <a:pt x="4863" y="3956"/>
                    <a:pt x="4865" y="4021"/>
                    <a:pt x="4879" y="4062"/>
                  </a:cubicBezTo>
                  <a:cubicBezTo>
                    <a:pt x="4872" y="4065"/>
                    <a:pt x="4867" y="4067"/>
                    <a:pt x="4862" y="4067"/>
                  </a:cubicBezTo>
                  <a:cubicBezTo>
                    <a:pt x="4848" y="4067"/>
                    <a:pt x="4841" y="4055"/>
                    <a:pt x="4841" y="4037"/>
                  </a:cubicBezTo>
                  <a:cubicBezTo>
                    <a:pt x="4828" y="4037"/>
                    <a:pt x="4797" y="4051"/>
                    <a:pt x="4769" y="4051"/>
                  </a:cubicBezTo>
                  <a:cubicBezTo>
                    <a:pt x="4744" y="4051"/>
                    <a:pt x="4722" y="4040"/>
                    <a:pt x="4716" y="3999"/>
                  </a:cubicBezTo>
                  <a:cubicBezTo>
                    <a:pt x="4716" y="3954"/>
                    <a:pt x="4747" y="3945"/>
                    <a:pt x="4781" y="3945"/>
                  </a:cubicBezTo>
                  <a:cubicBezTo>
                    <a:pt x="4803" y="3945"/>
                    <a:pt x="4826" y="3949"/>
                    <a:pt x="4841" y="3949"/>
                  </a:cubicBezTo>
                  <a:cubicBezTo>
                    <a:pt x="4843" y="3935"/>
                    <a:pt x="4843" y="3925"/>
                    <a:pt x="4840" y="3917"/>
                  </a:cubicBezTo>
                  <a:close/>
                  <a:moveTo>
                    <a:pt x="8576" y="3911"/>
                  </a:moveTo>
                  <a:cubicBezTo>
                    <a:pt x="8639" y="3911"/>
                    <a:pt x="8614" y="4012"/>
                    <a:pt x="8626" y="4062"/>
                  </a:cubicBezTo>
                  <a:cubicBezTo>
                    <a:pt x="8620" y="4065"/>
                    <a:pt x="8614" y="4067"/>
                    <a:pt x="8609" y="4067"/>
                  </a:cubicBezTo>
                  <a:cubicBezTo>
                    <a:pt x="8595" y="4067"/>
                    <a:pt x="8589" y="4055"/>
                    <a:pt x="8589" y="4037"/>
                  </a:cubicBezTo>
                  <a:cubicBezTo>
                    <a:pt x="8584" y="4036"/>
                    <a:pt x="8578" y="4035"/>
                    <a:pt x="8573" y="4035"/>
                  </a:cubicBezTo>
                  <a:cubicBezTo>
                    <a:pt x="8562" y="4035"/>
                    <a:pt x="8550" y="4037"/>
                    <a:pt x="8538" y="4039"/>
                  </a:cubicBezTo>
                  <a:lnTo>
                    <a:pt x="8538" y="4039"/>
                  </a:lnTo>
                  <a:lnTo>
                    <a:pt x="8538" y="4037"/>
                  </a:lnTo>
                  <a:cubicBezTo>
                    <a:pt x="8614" y="4037"/>
                    <a:pt x="8576" y="3949"/>
                    <a:pt x="8576" y="3911"/>
                  </a:cubicBezTo>
                  <a:close/>
                  <a:moveTo>
                    <a:pt x="5424" y="3926"/>
                  </a:moveTo>
                  <a:cubicBezTo>
                    <a:pt x="5469" y="3926"/>
                    <a:pt x="5519" y="3956"/>
                    <a:pt x="5521" y="4011"/>
                  </a:cubicBezTo>
                  <a:lnTo>
                    <a:pt x="5521" y="4011"/>
                  </a:lnTo>
                  <a:lnTo>
                    <a:pt x="5395" y="3999"/>
                  </a:lnTo>
                  <a:lnTo>
                    <a:pt x="5395" y="3999"/>
                  </a:lnTo>
                  <a:cubicBezTo>
                    <a:pt x="5407" y="4100"/>
                    <a:pt x="5508" y="4037"/>
                    <a:pt x="5533" y="4087"/>
                  </a:cubicBezTo>
                  <a:cubicBezTo>
                    <a:pt x="5521" y="4089"/>
                    <a:pt x="5508" y="4090"/>
                    <a:pt x="5496" y="4090"/>
                  </a:cubicBezTo>
                  <a:cubicBezTo>
                    <a:pt x="5431" y="4090"/>
                    <a:pt x="5368" y="4062"/>
                    <a:pt x="5357" y="3999"/>
                  </a:cubicBezTo>
                  <a:cubicBezTo>
                    <a:pt x="5351" y="3949"/>
                    <a:pt x="5386" y="3926"/>
                    <a:pt x="5424" y="3926"/>
                  </a:cubicBezTo>
                  <a:close/>
                  <a:moveTo>
                    <a:pt x="5636" y="3946"/>
                  </a:moveTo>
                  <a:cubicBezTo>
                    <a:pt x="5640" y="3946"/>
                    <a:pt x="5643" y="3947"/>
                    <a:pt x="5646" y="3949"/>
                  </a:cubicBezTo>
                  <a:lnTo>
                    <a:pt x="5634" y="3974"/>
                  </a:lnTo>
                  <a:cubicBezTo>
                    <a:pt x="5646" y="3974"/>
                    <a:pt x="5646" y="3974"/>
                    <a:pt x="5646" y="3999"/>
                  </a:cubicBezTo>
                  <a:cubicBezTo>
                    <a:pt x="5638" y="3997"/>
                    <a:pt x="5630" y="3996"/>
                    <a:pt x="5623" y="3996"/>
                  </a:cubicBezTo>
                  <a:cubicBezTo>
                    <a:pt x="5563" y="3996"/>
                    <a:pt x="5583" y="4091"/>
                    <a:pt x="5583" y="4125"/>
                  </a:cubicBezTo>
                  <a:cubicBezTo>
                    <a:pt x="5520" y="4125"/>
                    <a:pt x="5546" y="4024"/>
                    <a:pt x="5546" y="3962"/>
                  </a:cubicBezTo>
                  <a:cubicBezTo>
                    <a:pt x="5571" y="3962"/>
                    <a:pt x="5583" y="3974"/>
                    <a:pt x="5571" y="3999"/>
                  </a:cubicBezTo>
                  <a:cubicBezTo>
                    <a:pt x="5603" y="3978"/>
                    <a:pt x="5617" y="3946"/>
                    <a:pt x="5636" y="3946"/>
                  </a:cubicBezTo>
                  <a:close/>
                  <a:moveTo>
                    <a:pt x="5772" y="3948"/>
                  </a:moveTo>
                  <a:cubicBezTo>
                    <a:pt x="5776" y="3948"/>
                    <a:pt x="5780" y="3948"/>
                    <a:pt x="5785" y="3949"/>
                  </a:cubicBezTo>
                  <a:cubicBezTo>
                    <a:pt x="5923" y="3962"/>
                    <a:pt x="5923" y="4125"/>
                    <a:pt x="5785" y="4125"/>
                  </a:cubicBezTo>
                  <a:lnTo>
                    <a:pt x="5797" y="4112"/>
                  </a:lnTo>
                  <a:cubicBezTo>
                    <a:pt x="5688" y="4112"/>
                    <a:pt x="5661" y="3948"/>
                    <a:pt x="5772" y="3948"/>
                  </a:cubicBezTo>
                  <a:close/>
                  <a:moveTo>
                    <a:pt x="10726" y="3899"/>
                  </a:moveTo>
                  <a:cubicBezTo>
                    <a:pt x="10764" y="3899"/>
                    <a:pt x="10777" y="3911"/>
                    <a:pt x="10764" y="3936"/>
                  </a:cubicBezTo>
                  <a:cubicBezTo>
                    <a:pt x="10777" y="3936"/>
                    <a:pt x="10814" y="3911"/>
                    <a:pt x="10827" y="3911"/>
                  </a:cubicBezTo>
                  <a:cubicBezTo>
                    <a:pt x="10890" y="3924"/>
                    <a:pt x="10965" y="4024"/>
                    <a:pt x="10902" y="4062"/>
                  </a:cubicBezTo>
                  <a:lnTo>
                    <a:pt x="10902" y="4075"/>
                  </a:lnTo>
                  <a:cubicBezTo>
                    <a:pt x="10891" y="4083"/>
                    <a:pt x="10881" y="4087"/>
                    <a:pt x="10871" y="4087"/>
                  </a:cubicBezTo>
                  <a:cubicBezTo>
                    <a:pt x="10839" y="4087"/>
                    <a:pt x="10815" y="4050"/>
                    <a:pt x="10777" y="4050"/>
                  </a:cubicBezTo>
                  <a:lnTo>
                    <a:pt x="10789" y="4125"/>
                  </a:lnTo>
                  <a:cubicBezTo>
                    <a:pt x="10726" y="4112"/>
                    <a:pt x="10739" y="3962"/>
                    <a:pt x="10726" y="3899"/>
                  </a:cubicBezTo>
                  <a:close/>
                  <a:moveTo>
                    <a:pt x="2767" y="4112"/>
                  </a:moveTo>
                  <a:lnTo>
                    <a:pt x="2767" y="4150"/>
                  </a:lnTo>
                  <a:cubicBezTo>
                    <a:pt x="2767" y="4150"/>
                    <a:pt x="2716" y="4112"/>
                    <a:pt x="2767" y="4112"/>
                  </a:cubicBezTo>
                  <a:close/>
                  <a:moveTo>
                    <a:pt x="6076" y="3974"/>
                  </a:moveTo>
                  <a:cubicBezTo>
                    <a:pt x="6079" y="3974"/>
                    <a:pt x="6083" y="3974"/>
                    <a:pt x="6086" y="3974"/>
                  </a:cubicBezTo>
                  <a:cubicBezTo>
                    <a:pt x="6137" y="3987"/>
                    <a:pt x="6174" y="4024"/>
                    <a:pt x="6174" y="4075"/>
                  </a:cubicBezTo>
                  <a:lnTo>
                    <a:pt x="6036" y="4062"/>
                  </a:lnTo>
                  <a:lnTo>
                    <a:pt x="6036" y="4062"/>
                  </a:lnTo>
                  <a:cubicBezTo>
                    <a:pt x="6049" y="4150"/>
                    <a:pt x="6149" y="4087"/>
                    <a:pt x="6174" y="4150"/>
                  </a:cubicBezTo>
                  <a:cubicBezTo>
                    <a:pt x="6162" y="4153"/>
                    <a:pt x="6150" y="4154"/>
                    <a:pt x="6138" y="4154"/>
                  </a:cubicBezTo>
                  <a:cubicBezTo>
                    <a:pt x="6006" y="4154"/>
                    <a:pt x="5961" y="3974"/>
                    <a:pt x="6076" y="3974"/>
                  </a:cubicBezTo>
                  <a:close/>
                  <a:moveTo>
                    <a:pt x="6212" y="3999"/>
                  </a:moveTo>
                  <a:cubicBezTo>
                    <a:pt x="6262" y="3999"/>
                    <a:pt x="6237" y="4024"/>
                    <a:pt x="6250" y="4037"/>
                  </a:cubicBezTo>
                  <a:cubicBezTo>
                    <a:pt x="6250" y="4018"/>
                    <a:pt x="6262" y="4009"/>
                    <a:pt x="6275" y="4009"/>
                  </a:cubicBezTo>
                  <a:cubicBezTo>
                    <a:pt x="6287" y="4009"/>
                    <a:pt x="6299" y="4017"/>
                    <a:pt x="6300" y="4034"/>
                  </a:cubicBezTo>
                  <a:lnTo>
                    <a:pt x="6300" y="4034"/>
                  </a:lnTo>
                  <a:cubicBezTo>
                    <a:pt x="6298" y="4034"/>
                    <a:pt x="6295" y="4033"/>
                    <a:pt x="6293" y="4033"/>
                  </a:cubicBezTo>
                  <a:cubicBezTo>
                    <a:pt x="6242" y="4033"/>
                    <a:pt x="6262" y="4129"/>
                    <a:pt x="6262" y="4163"/>
                  </a:cubicBezTo>
                  <a:cubicBezTo>
                    <a:pt x="6199" y="4163"/>
                    <a:pt x="6225" y="4050"/>
                    <a:pt x="6212" y="3999"/>
                  </a:cubicBezTo>
                  <a:close/>
                  <a:moveTo>
                    <a:pt x="8685" y="3935"/>
                  </a:moveTo>
                  <a:cubicBezTo>
                    <a:pt x="8697" y="3935"/>
                    <a:pt x="8702" y="3946"/>
                    <a:pt x="8702" y="3962"/>
                  </a:cubicBezTo>
                  <a:lnTo>
                    <a:pt x="8677" y="3987"/>
                  </a:lnTo>
                  <a:cubicBezTo>
                    <a:pt x="8689" y="3987"/>
                    <a:pt x="8727" y="3974"/>
                    <a:pt x="8752" y="3974"/>
                  </a:cubicBezTo>
                  <a:cubicBezTo>
                    <a:pt x="8777" y="3987"/>
                    <a:pt x="8790" y="3999"/>
                    <a:pt x="8802" y="3999"/>
                  </a:cubicBezTo>
                  <a:cubicBezTo>
                    <a:pt x="8809" y="4001"/>
                    <a:pt x="8814" y="4002"/>
                    <a:pt x="8820" y="4002"/>
                  </a:cubicBezTo>
                  <a:cubicBezTo>
                    <a:pt x="8834" y="4002"/>
                    <a:pt x="8846" y="3997"/>
                    <a:pt x="8859" y="3997"/>
                  </a:cubicBezTo>
                  <a:cubicBezTo>
                    <a:pt x="8873" y="3997"/>
                    <a:pt x="8887" y="4003"/>
                    <a:pt x="8903" y="4024"/>
                  </a:cubicBezTo>
                  <a:cubicBezTo>
                    <a:pt x="8953" y="4075"/>
                    <a:pt x="8928" y="4125"/>
                    <a:pt x="8928" y="4163"/>
                  </a:cubicBezTo>
                  <a:cubicBezTo>
                    <a:pt x="8853" y="4150"/>
                    <a:pt x="8916" y="4012"/>
                    <a:pt x="8840" y="4012"/>
                  </a:cubicBezTo>
                  <a:cubicBezTo>
                    <a:pt x="8765" y="4012"/>
                    <a:pt x="8802" y="4100"/>
                    <a:pt x="8815" y="4138"/>
                  </a:cubicBezTo>
                  <a:cubicBezTo>
                    <a:pt x="8740" y="4125"/>
                    <a:pt x="8815" y="3987"/>
                    <a:pt x="8727" y="3987"/>
                  </a:cubicBezTo>
                  <a:cubicBezTo>
                    <a:pt x="8722" y="3986"/>
                    <a:pt x="8717" y="3986"/>
                    <a:pt x="8713" y="3986"/>
                  </a:cubicBezTo>
                  <a:cubicBezTo>
                    <a:pt x="8645" y="3986"/>
                    <a:pt x="8689" y="4077"/>
                    <a:pt x="8689" y="4112"/>
                  </a:cubicBezTo>
                  <a:cubicBezTo>
                    <a:pt x="8639" y="4112"/>
                    <a:pt x="8652" y="4050"/>
                    <a:pt x="8652" y="3999"/>
                  </a:cubicBezTo>
                  <a:lnTo>
                    <a:pt x="8652" y="3949"/>
                  </a:lnTo>
                  <a:cubicBezTo>
                    <a:pt x="8666" y="3939"/>
                    <a:pt x="8677" y="3935"/>
                    <a:pt x="8685" y="3935"/>
                  </a:cubicBezTo>
                  <a:close/>
                  <a:moveTo>
                    <a:pt x="10928" y="3974"/>
                  </a:moveTo>
                  <a:lnTo>
                    <a:pt x="10928" y="3974"/>
                  </a:lnTo>
                  <a:cubicBezTo>
                    <a:pt x="11016" y="3987"/>
                    <a:pt x="10928" y="4100"/>
                    <a:pt x="11028" y="4125"/>
                  </a:cubicBezTo>
                  <a:cubicBezTo>
                    <a:pt x="11035" y="4127"/>
                    <a:pt x="11041" y="4128"/>
                    <a:pt x="11046" y="4128"/>
                  </a:cubicBezTo>
                  <a:cubicBezTo>
                    <a:pt x="11090" y="4128"/>
                    <a:pt x="11089" y="4068"/>
                    <a:pt x="11084" y="4018"/>
                  </a:cubicBezTo>
                  <a:lnTo>
                    <a:pt x="11084" y="4018"/>
                  </a:lnTo>
                  <a:cubicBezTo>
                    <a:pt x="11111" y="4053"/>
                    <a:pt x="11104" y="4123"/>
                    <a:pt x="11104" y="4163"/>
                  </a:cubicBezTo>
                  <a:cubicBezTo>
                    <a:pt x="11079" y="4150"/>
                    <a:pt x="11066" y="4150"/>
                    <a:pt x="11079" y="4125"/>
                  </a:cubicBezTo>
                  <a:cubicBezTo>
                    <a:pt x="11062" y="4125"/>
                    <a:pt x="11045" y="4136"/>
                    <a:pt x="11024" y="4136"/>
                  </a:cubicBezTo>
                  <a:cubicBezTo>
                    <a:pt x="11014" y="4136"/>
                    <a:pt x="11003" y="4133"/>
                    <a:pt x="10990" y="4125"/>
                  </a:cubicBezTo>
                  <a:cubicBezTo>
                    <a:pt x="10940" y="4100"/>
                    <a:pt x="10940" y="4012"/>
                    <a:pt x="10928" y="3974"/>
                  </a:cubicBezTo>
                  <a:close/>
                  <a:moveTo>
                    <a:pt x="3745" y="4133"/>
                  </a:moveTo>
                  <a:cubicBezTo>
                    <a:pt x="3756" y="4133"/>
                    <a:pt x="3773" y="4150"/>
                    <a:pt x="3773" y="4150"/>
                  </a:cubicBezTo>
                  <a:lnTo>
                    <a:pt x="3785" y="4150"/>
                  </a:lnTo>
                  <a:cubicBezTo>
                    <a:pt x="3785" y="4150"/>
                    <a:pt x="3763" y="4167"/>
                    <a:pt x="3748" y="4167"/>
                  </a:cubicBezTo>
                  <a:cubicBezTo>
                    <a:pt x="3740" y="4167"/>
                    <a:pt x="3735" y="4163"/>
                    <a:pt x="3735" y="4150"/>
                  </a:cubicBezTo>
                  <a:cubicBezTo>
                    <a:pt x="3735" y="4138"/>
                    <a:pt x="3739" y="4133"/>
                    <a:pt x="3745" y="4133"/>
                  </a:cubicBezTo>
                  <a:close/>
                  <a:moveTo>
                    <a:pt x="3352" y="4129"/>
                  </a:moveTo>
                  <a:cubicBezTo>
                    <a:pt x="3359" y="4129"/>
                    <a:pt x="3335" y="4140"/>
                    <a:pt x="3324" y="4140"/>
                  </a:cubicBezTo>
                  <a:cubicBezTo>
                    <a:pt x="3322" y="4140"/>
                    <a:pt x="3320" y="4139"/>
                    <a:pt x="3320" y="4138"/>
                  </a:cubicBezTo>
                  <a:lnTo>
                    <a:pt x="3320" y="4175"/>
                  </a:lnTo>
                  <a:cubicBezTo>
                    <a:pt x="3320" y="4175"/>
                    <a:pt x="3282" y="4138"/>
                    <a:pt x="3320" y="4138"/>
                  </a:cubicBezTo>
                  <a:cubicBezTo>
                    <a:pt x="3340" y="4131"/>
                    <a:pt x="3349" y="4129"/>
                    <a:pt x="3352" y="4129"/>
                  </a:cubicBezTo>
                  <a:close/>
                  <a:moveTo>
                    <a:pt x="6410" y="4023"/>
                  </a:moveTo>
                  <a:cubicBezTo>
                    <a:pt x="6463" y="4023"/>
                    <a:pt x="6526" y="4056"/>
                    <a:pt x="6526" y="4112"/>
                  </a:cubicBezTo>
                  <a:cubicBezTo>
                    <a:pt x="6526" y="4161"/>
                    <a:pt x="6492" y="4182"/>
                    <a:pt x="6452" y="4182"/>
                  </a:cubicBezTo>
                  <a:cubicBezTo>
                    <a:pt x="6399" y="4182"/>
                    <a:pt x="6338" y="4145"/>
                    <a:pt x="6338" y="4087"/>
                  </a:cubicBezTo>
                  <a:cubicBezTo>
                    <a:pt x="6332" y="4043"/>
                    <a:pt x="6368" y="4023"/>
                    <a:pt x="6410" y="4023"/>
                  </a:cubicBezTo>
                  <a:close/>
                  <a:moveTo>
                    <a:pt x="2977" y="4174"/>
                  </a:moveTo>
                  <a:lnTo>
                    <a:pt x="2977" y="4174"/>
                  </a:lnTo>
                  <a:cubicBezTo>
                    <a:pt x="2983" y="4175"/>
                    <a:pt x="2988" y="4175"/>
                    <a:pt x="2993" y="4175"/>
                  </a:cubicBezTo>
                  <a:lnTo>
                    <a:pt x="2984" y="4184"/>
                  </a:lnTo>
                  <a:lnTo>
                    <a:pt x="2984" y="4184"/>
                  </a:lnTo>
                  <a:cubicBezTo>
                    <a:pt x="2982" y="4179"/>
                    <a:pt x="2979" y="4176"/>
                    <a:pt x="2977" y="4174"/>
                  </a:cubicBezTo>
                  <a:close/>
                  <a:moveTo>
                    <a:pt x="11338" y="4002"/>
                  </a:moveTo>
                  <a:cubicBezTo>
                    <a:pt x="11419" y="4002"/>
                    <a:pt x="11422" y="4123"/>
                    <a:pt x="11443" y="4188"/>
                  </a:cubicBezTo>
                  <a:cubicBezTo>
                    <a:pt x="11418" y="4188"/>
                    <a:pt x="11292" y="4163"/>
                    <a:pt x="11292" y="4125"/>
                  </a:cubicBezTo>
                  <a:cubicBezTo>
                    <a:pt x="11292" y="4088"/>
                    <a:pt x="11319" y="4077"/>
                    <a:pt x="11345" y="4077"/>
                  </a:cubicBezTo>
                  <a:cubicBezTo>
                    <a:pt x="11364" y="4077"/>
                    <a:pt x="11383" y="4082"/>
                    <a:pt x="11393" y="4087"/>
                  </a:cubicBezTo>
                  <a:cubicBezTo>
                    <a:pt x="11380" y="4012"/>
                    <a:pt x="11305" y="4062"/>
                    <a:pt x="11292" y="4012"/>
                  </a:cubicBezTo>
                  <a:cubicBezTo>
                    <a:pt x="11310" y="4005"/>
                    <a:pt x="11325" y="4002"/>
                    <a:pt x="11338" y="4002"/>
                  </a:cubicBezTo>
                  <a:close/>
                  <a:moveTo>
                    <a:pt x="11170" y="3987"/>
                  </a:moveTo>
                  <a:cubicBezTo>
                    <a:pt x="11190" y="3991"/>
                    <a:pt x="11182" y="4025"/>
                    <a:pt x="11229" y="4037"/>
                  </a:cubicBezTo>
                  <a:lnTo>
                    <a:pt x="11229" y="4062"/>
                  </a:lnTo>
                  <a:cubicBezTo>
                    <a:pt x="11214" y="4058"/>
                    <a:pt x="11202" y="4056"/>
                    <a:pt x="11194" y="4056"/>
                  </a:cubicBezTo>
                  <a:cubicBezTo>
                    <a:pt x="11123" y="4056"/>
                    <a:pt x="11242" y="4177"/>
                    <a:pt x="11242" y="4188"/>
                  </a:cubicBezTo>
                  <a:cubicBezTo>
                    <a:pt x="11235" y="4189"/>
                    <a:pt x="11229" y="4190"/>
                    <a:pt x="11224" y="4190"/>
                  </a:cubicBezTo>
                  <a:cubicBezTo>
                    <a:pt x="11179" y="4190"/>
                    <a:pt x="11176" y="4146"/>
                    <a:pt x="11154" y="4112"/>
                  </a:cubicBezTo>
                  <a:lnTo>
                    <a:pt x="11154" y="4037"/>
                  </a:lnTo>
                  <a:cubicBezTo>
                    <a:pt x="11129" y="4037"/>
                    <a:pt x="11129" y="4037"/>
                    <a:pt x="11129" y="4012"/>
                  </a:cubicBezTo>
                  <a:cubicBezTo>
                    <a:pt x="11153" y="4005"/>
                    <a:pt x="11165" y="3996"/>
                    <a:pt x="11170" y="3987"/>
                  </a:cubicBezTo>
                  <a:close/>
                  <a:moveTo>
                    <a:pt x="9358" y="4034"/>
                  </a:moveTo>
                  <a:cubicBezTo>
                    <a:pt x="9365" y="4034"/>
                    <a:pt x="9373" y="4035"/>
                    <a:pt x="9381" y="4037"/>
                  </a:cubicBezTo>
                  <a:cubicBezTo>
                    <a:pt x="9478" y="4049"/>
                    <a:pt x="9516" y="4201"/>
                    <a:pt x="9407" y="4201"/>
                  </a:cubicBezTo>
                  <a:cubicBezTo>
                    <a:pt x="9403" y="4201"/>
                    <a:pt x="9398" y="4201"/>
                    <a:pt x="9393" y="4200"/>
                  </a:cubicBezTo>
                  <a:cubicBezTo>
                    <a:pt x="9300" y="4189"/>
                    <a:pt x="9260" y="4034"/>
                    <a:pt x="9358" y="4034"/>
                  </a:cubicBezTo>
                  <a:close/>
                  <a:moveTo>
                    <a:pt x="9180" y="3974"/>
                  </a:moveTo>
                  <a:cubicBezTo>
                    <a:pt x="9243" y="3987"/>
                    <a:pt x="9217" y="4150"/>
                    <a:pt x="9230" y="4213"/>
                  </a:cubicBezTo>
                  <a:cubicBezTo>
                    <a:pt x="9205" y="4213"/>
                    <a:pt x="9192" y="4200"/>
                    <a:pt x="9205" y="4175"/>
                  </a:cubicBezTo>
                  <a:cubicBezTo>
                    <a:pt x="9176" y="4175"/>
                    <a:pt x="9147" y="4192"/>
                    <a:pt x="9121" y="4192"/>
                  </a:cubicBezTo>
                  <a:cubicBezTo>
                    <a:pt x="9101" y="4192"/>
                    <a:pt x="9083" y="4182"/>
                    <a:pt x="9067" y="4150"/>
                  </a:cubicBezTo>
                  <a:cubicBezTo>
                    <a:pt x="9021" y="4082"/>
                    <a:pt x="9047" y="4035"/>
                    <a:pt x="9107" y="4035"/>
                  </a:cubicBezTo>
                  <a:cubicBezTo>
                    <a:pt x="9114" y="4035"/>
                    <a:pt x="9122" y="4036"/>
                    <a:pt x="9129" y="4037"/>
                  </a:cubicBezTo>
                  <a:cubicBezTo>
                    <a:pt x="9155" y="4037"/>
                    <a:pt x="9167" y="4062"/>
                    <a:pt x="9180" y="4062"/>
                  </a:cubicBezTo>
                  <a:lnTo>
                    <a:pt x="9180" y="3974"/>
                  </a:lnTo>
                  <a:close/>
                  <a:moveTo>
                    <a:pt x="11491" y="4003"/>
                  </a:moveTo>
                  <a:cubicBezTo>
                    <a:pt x="11499" y="4003"/>
                    <a:pt x="11511" y="4024"/>
                    <a:pt x="11519" y="4024"/>
                  </a:cubicBezTo>
                  <a:cubicBezTo>
                    <a:pt x="11531" y="4037"/>
                    <a:pt x="11569" y="4062"/>
                    <a:pt x="11569" y="4087"/>
                  </a:cubicBezTo>
                  <a:cubicBezTo>
                    <a:pt x="11556" y="4085"/>
                    <a:pt x="11547" y="4084"/>
                    <a:pt x="11539" y="4084"/>
                  </a:cubicBezTo>
                  <a:cubicBezTo>
                    <a:pt x="11502" y="4084"/>
                    <a:pt x="11521" y="4110"/>
                    <a:pt x="11531" y="4163"/>
                  </a:cubicBezTo>
                  <a:cubicBezTo>
                    <a:pt x="11538" y="4194"/>
                    <a:pt x="11550" y="4197"/>
                    <a:pt x="11561" y="4197"/>
                  </a:cubicBezTo>
                  <a:cubicBezTo>
                    <a:pt x="11564" y="4197"/>
                    <a:pt x="11566" y="4197"/>
                    <a:pt x="11569" y="4197"/>
                  </a:cubicBezTo>
                  <a:cubicBezTo>
                    <a:pt x="11576" y="4197"/>
                    <a:pt x="11582" y="4199"/>
                    <a:pt x="11582" y="4213"/>
                  </a:cubicBezTo>
                  <a:cubicBezTo>
                    <a:pt x="11575" y="4214"/>
                    <a:pt x="11569" y="4215"/>
                    <a:pt x="11563" y="4215"/>
                  </a:cubicBezTo>
                  <a:cubicBezTo>
                    <a:pt x="11506" y="4215"/>
                    <a:pt x="11505" y="4158"/>
                    <a:pt x="11493" y="4112"/>
                  </a:cubicBezTo>
                  <a:lnTo>
                    <a:pt x="11481" y="4112"/>
                  </a:lnTo>
                  <a:cubicBezTo>
                    <a:pt x="11470" y="4080"/>
                    <a:pt x="11440" y="4047"/>
                    <a:pt x="11465" y="4047"/>
                  </a:cubicBezTo>
                  <a:cubicBezTo>
                    <a:pt x="11469" y="4047"/>
                    <a:pt x="11474" y="4048"/>
                    <a:pt x="11481" y="4050"/>
                  </a:cubicBezTo>
                  <a:cubicBezTo>
                    <a:pt x="11481" y="4013"/>
                    <a:pt x="11485" y="4003"/>
                    <a:pt x="11491" y="4003"/>
                  </a:cubicBezTo>
                  <a:close/>
                  <a:moveTo>
                    <a:pt x="6597" y="4051"/>
                  </a:moveTo>
                  <a:cubicBezTo>
                    <a:pt x="6625" y="4051"/>
                    <a:pt x="6654" y="4056"/>
                    <a:pt x="6665" y="4062"/>
                  </a:cubicBezTo>
                  <a:lnTo>
                    <a:pt x="6652" y="4062"/>
                  </a:lnTo>
                  <a:cubicBezTo>
                    <a:pt x="6645" y="4077"/>
                    <a:pt x="6636" y="4082"/>
                    <a:pt x="6627" y="4082"/>
                  </a:cubicBezTo>
                  <a:cubicBezTo>
                    <a:pt x="6612" y="4082"/>
                    <a:pt x="6596" y="4068"/>
                    <a:pt x="6586" y="4068"/>
                  </a:cubicBezTo>
                  <a:cubicBezTo>
                    <a:pt x="6582" y="4068"/>
                    <a:pt x="6579" y="4070"/>
                    <a:pt x="6577" y="4075"/>
                  </a:cubicBezTo>
                  <a:cubicBezTo>
                    <a:pt x="6564" y="4100"/>
                    <a:pt x="6602" y="4087"/>
                    <a:pt x="6614" y="4112"/>
                  </a:cubicBezTo>
                  <a:cubicBezTo>
                    <a:pt x="6614" y="4138"/>
                    <a:pt x="6690" y="4138"/>
                    <a:pt x="6652" y="4200"/>
                  </a:cubicBezTo>
                  <a:cubicBezTo>
                    <a:pt x="6644" y="4217"/>
                    <a:pt x="6630" y="4223"/>
                    <a:pt x="6614" y="4223"/>
                  </a:cubicBezTo>
                  <a:cubicBezTo>
                    <a:pt x="6584" y="4223"/>
                    <a:pt x="6547" y="4200"/>
                    <a:pt x="6539" y="4200"/>
                  </a:cubicBezTo>
                  <a:cubicBezTo>
                    <a:pt x="6543" y="4182"/>
                    <a:pt x="6550" y="4177"/>
                    <a:pt x="6560" y="4177"/>
                  </a:cubicBezTo>
                  <a:cubicBezTo>
                    <a:pt x="6575" y="4177"/>
                    <a:pt x="6596" y="4192"/>
                    <a:pt x="6610" y="4192"/>
                  </a:cubicBezTo>
                  <a:cubicBezTo>
                    <a:pt x="6618" y="4192"/>
                    <a:pt x="6624" y="4188"/>
                    <a:pt x="6627" y="4175"/>
                  </a:cubicBezTo>
                  <a:cubicBezTo>
                    <a:pt x="6640" y="4112"/>
                    <a:pt x="6539" y="4125"/>
                    <a:pt x="6539" y="4087"/>
                  </a:cubicBezTo>
                  <a:cubicBezTo>
                    <a:pt x="6532" y="4059"/>
                    <a:pt x="6564" y="4051"/>
                    <a:pt x="6597" y="4051"/>
                  </a:cubicBezTo>
                  <a:close/>
                  <a:moveTo>
                    <a:pt x="9494" y="3974"/>
                  </a:moveTo>
                  <a:lnTo>
                    <a:pt x="9494" y="3974"/>
                  </a:lnTo>
                  <a:cubicBezTo>
                    <a:pt x="9570" y="3999"/>
                    <a:pt x="9557" y="4163"/>
                    <a:pt x="9557" y="4226"/>
                  </a:cubicBezTo>
                  <a:lnTo>
                    <a:pt x="9557" y="4213"/>
                  </a:lnTo>
                  <a:cubicBezTo>
                    <a:pt x="9494" y="4213"/>
                    <a:pt x="9507" y="4037"/>
                    <a:pt x="9494" y="3974"/>
                  </a:cubicBezTo>
                  <a:close/>
                  <a:moveTo>
                    <a:pt x="7690" y="4208"/>
                  </a:moveTo>
                  <a:cubicBezTo>
                    <a:pt x="7718" y="4208"/>
                    <a:pt x="7739" y="4218"/>
                    <a:pt x="7734" y="4238"/>
                  </a:cubicBezTo>
                  <a:lnTo>
                    <a:pt x="7683" y="4238"/>
                  </a:lnTo>
                  <a:cubicBezTo>
                    <a:pt x="7666" y="4224"/>
                    <a:pt x="7653" y="4218"/>
                    <a:pt x="7643" y="4217"/>
                  </a:cubicBezTo>
                  <a:lnTo>
                    <a:pt x="7643" y="4217"/>
                  </a:lnTo>
                  <a:cubicBezTo>
                    <a:pt x="7658" y="4211"/>
                    <a:pt x="7675" y="4208"/>
                    <a:pt x="7690" y="4208"/>
                  </a:cubicBezTo>
                  <a:close/>
                  <a:moveTo>
                    <a:pt x="3431" y="4223"/>
                  </a:moveTo>
                  <a:lnTo>
                    <a:pt x="3431" y="4223"/>
                  </a:lnTo>
                  <a:cubicBezTo>
                    <a:pt x="3428" y="4223"/>
                    <a:pt x="3432" y="4227"/>
                    <a:pt x="3446" y="4238"/>
                  </a:cubicBezTo>
                  <a:cubicBezTo>
                    <a:pt x="3453" y="4241"/>
                    <a:pt x="3461" y="4242"/>
                    <a:pt x="3469" y="4243"/>
                  </a:cubicBezTo>
                  <a:lnTo>
                    <a:pt x="3469" y="4243"/>
                  </a:lnTo>
                  <a:cubicBezTo>
                    <a:pt x="3451" y="4231"/>
                    <a:pt x="3435" y="4223"/>
                    <a:pt x="3431" y="4223"/>
                  </a:cubicBezTo>
                  <a:close/>
                  <a:moveTo>
                    <a:pt x="6857" y="4077"/>
                  </a:moveTo>
                  <a:cubicBezTo>
                    <a:pt x="6908" y="4077"/>
                    <a:pt x="6967" y="4112"/>
                    <a:pt x="6967" y="4175"/>
                  </a:cubicBezTo>
                  <a:lnTo>
                    <a:pt x="6954" y="4175"/>
                  </a:lnTo>
                  <a:lnTo>
                    <a:pt x="6816" y="4163"/>
                  </a:lnTo>
                  <a:lnTo>
                    <a:pt x="6816" y="4163"/>
                  </a:lnTo>
                  <a:cubicBezTo>
                    <a:pt x="6828" y="4251"/>
                    <a:pt x="6929" y="4188"/>
                    <a:pt x="6954" y="4238"/>
                  </a:cubicBezTo>
                  <a:cubicBezTo>
                    <a:pt x="6941" y="4243"/>
                    <a:pt x="6926" y="4246"/>
                    <a:pt x="6911" y="4246"/>
                  </a:cubicBezTo>
                  <a:cubicBezTo>
                    <a:pt x="6853" y="4246"/>
                    <a:pt x="6788" y="4210"/>
                    <a:pt x="6778" y="4150"/>
                  </a:cubicBezTo>
                  <a:cubicBezTo>
                    <a:pt x="6778" y="4100"/>
                    <a:pt x="6815" y="4077"/>
                    <a:pt x="6857" y="4077"/>
                  </a:cubicBezTo>
                  <a:close/>
                  <a:moveTo>
                    <a:pt x="9656" y="4086"/>
                  </a:moveTo>
                  <a:cubicBezTo>
                    <a:pt x="9711" y="4086"/>
                    <a:pt x="9783" y="4128"/>
                    <a:pt x="9783" y="4188"/>
                  </a:cubicBezTo>
                  <a:lnTo>
                    <a:pt x="9771" y="4175"/>
                  </a:lnTo>
                  <a:cubicBezTo>
                    <a:pt x="9771" y="4226"/>
                    <a:pt x="9744" y="4246"/>
                    <a:pt x="9711" y="4246"/>
                  </a:cubicBezTo>
                  <a:cubicBezTo>
                    <a:pt x="9663" y="4246"/>
                    <a:pt x="9602" y="4203"/>
                    <a:pt x="9595" y="4150"/>
                  </a:cubicBezTo>
                  <a:cubicBezTo>
                    <a:pt x="9590" y="4105"/>
                    <a:pt x="9619" y="4086"/>
                    <a:pt x="9656" y="4086"/>
                  </a:cubicBezTo>
                  <a:close/>
                  <a:moveTo>
                    <a:pt x="11655" y="4077"/>
                  </a:moveTo>
                  <a:cubicBezTo>
                    <a:pt x="11708" y="4077"/>
                    <a:pt x="11758" y="4137"/>
                    <a:pt x="11758" y="4188"/>
                  </a:cubicBezTo>
                  <a:lnTo>
                    <a:pt x="11619" y="4150"/>
                  </a:lnTo>
                  <a:lnTo>
                    <a:pt x="11619" y="4150"/>
                  </a:lnTo>
                  <a:cubicBezTo>
                    <a:pt x="11632" y="4238"/>
                    <a:pt x="11732" y="4200"/>
                    <a:pt x="11758" y="4251"/>
                  </a:cubicBezTo>
                  <a:lnTo>
                    <a:pt x="11695" y="4251"/>
                  </a:lnTo>
                  <a:cubicBezTo>
                    <a:pt x="11632" y="4238"/>
                    <a:pt x="11556" y="4138"/>
                    <a:pt x="11619" y="4087"/>
                  </a:cubicBezTo>
                  <a:cubicBezTo>
                    <a:pt x="11631" y="4080"/>
                    <a:pt x="11643" y="4077"/>
                    <a:pt x="11655" y="4077"/>
                  </a:cubicBezTo>
                  <a:close/>
                  <a:moveTo>
                    <a:pt x="4772" y="4224"/>
                  </a:moveTo>
                  <a:lnTo>
                    <a:pt x="4772" y="4224"/>
                  </a:lnTo>
                  <a:cubicBezTo>
                    <a:pt x="4774" y="4224"/>
                    <a:pt x="4747" y="4239"/>
                    <a:pt x="4741" y="4240"/>
                  </a:cubicBezTo>
                  <a:lnTo>
                    <a:pt x="4741" y="4240"/>
                  </a:lnTo>
                  <a:lnTo>
                    <a:pt x="4741" y="4238"/>
                  </a:lnTo>
                  <a:cubicBezTo>
                    <a:pt x="4739" y="4240"/>
                    <a:pt x="4739" y="4240"/>
                    <a:pt x="4740" y="4240"/>
                  </a:cubicBezTo>
                  <a:cubicBezTo>
                    <a:pt x="4740" y="4240"/>
                    <a:pt x="4741" y="4240"/>
                    <a:pt x="4741" y="4240"/>
                  </a:cubicBezTo>
                  <a:lnTo>
                    <a:pt x="4741" y="4240"/>
                  </a:lnTo>
                  <a:lnTo>
                    <a:pt x="4741" y="4263"/>
                  </a:lnTo>
                  <a:cubicBezTo>
                    <a:pt x="4741" y="4263"/>
                    <a:pt x="4703" y="4238"/>
                    <a:pt x="4741" y="4238"/>
                  </a:cubicBezTo>
                  <a:cubicBezTo>
                    <a:pt x="4762" y="4227"/>
                    <a:pt x="4770" y="4224"/>
                    <a:pt x="4772" y="4224"/>
                  </a:cubicBezTo>
                  <a:close/>
                  <a:moveTo>
                    <a:pt x="7031" y="4045"/>
                  </a:moveTo>
                  <a:cubicBezTo>
                    <a:pt x="7037" y="4045"/>
                    <a:pt x="7045" y="4046"/>
                    <a:pt x="7055" y="4050"/>
                  </a:cubicBezTo>
                  <a:cubicBezTo>
                    <a:pt x="7055" y="4091"/>
                    <a:pt x="7132" y="4116"/>
                    <a:pt x="7095" y="4116"/>
                  </a:cubicBezTo>
                  <a:cubicBezTo>
                    <a:pt x="7087" y="4116"/>
                    <a:pt x="7074" y="4115"/>
                    <a:pt x="7055" y="4112"/>
                  </a:cubicBezTo>
                  <a:lnTo>
                    <a:pt x="7055" y="4112"/>
                  </a:lnTo>
                  <a:cubicBezTo>
                    <a:pt x="7055" y="4150"/>
                    <a:pt x="7042" y="4226"/>
                    <a:pt x="7092" y="4238"/>
                  </a:cubicBezTo>
                  <a:cubicBezTo>
                    <a:pt x="7099" y="4235"/>
                    <a:pt x="7104" y="4233"/>
                    <a:pt x="7108" y="4233"/>
                  </a:cubicBezTo>
                  <a:cubicBezTo>
                    <a:pt x="7117" y="4233"/>
                    <a:pt x="7117" y="4245"/>
                    <a:pt x="7117" y="4263"/>
                  </a:cubicBezTo>
                  <a:cubicBezTo>
                    <a:pt x="7105" y="4266"/>
                    <a:pt x="7095" y="4268"/>
                    <a:pt x="7085" y="4268"/>
                  </a:cubicBezTo>
                  <a:cubicBezTo>
                    <a:pt x="7020" y="4268"/>
                    <a:pt x="7028" y="4196"/>
                    <a:pt x="7017" y="4163"/>
                  </a:cubicBezTo>
                  <a:lnTo>
                    <a:pt x="7029" y="4150"/>
                  </a:lnTo>
                  <a:cubicBezTo>
                    <a:pt x="7017" y="4112"/>
                    <a:pt x="6967" y="4087"/>
                    <a:pt x="7029" y="4087"/>
                  </a:cubicBezTo>
                  <a:cubicBezTo>
                    <a:pt x="7011" y="4059"/>
                    <a:pt x="7013" y="4045"/>
                    <a:pt x="7031" y="4045"/>
                  </a:cubicBezTo>
                  <a:close/>
                  <a:moveTo>
                    <a:pt x="7276" y="4115"/>
                  </a:moveTo>
                  <a:cubicBezTo>
                    <a:pt x="7352" y="4115"/>
                    <a:pt x="7358" y="4222"/>
                    <a:pt x="7367" y="4288"/>
                  </a:cubicBezTo>
                  <a:lnTo>
                    <a:pt x="7367" y="4288"/>
                  </a:lnTo>
                  <a:cubicBezTo>
                    <a:pt x="7339" y="4288"/>
                    <a:pt x="7363" y="4287"/>
                    <a:pt x="7319" y="4276"/>
                  </a:cubicBezTo>
                  <a:cubicBezTo>
                    <a:pt x="7281" y="4276"/>
                    <a:pt x="7231" y="4276"/>
                    <a:pt x="7231" y="4226"/>
                  </a:cubicBezTo>
                  <a:cubicBezTo>
                    <a:pt x="7222" y="4192"/>
                    <a:pt x="7259" y="4186"/>
                    <a:pt x="7291" y="4186"/>
                  </a:cubicBezTo>
                  <a:cubicBezTo>
                    <a:pt x="7307" y="4186"/>
                    <a:pt x="7323" y="4188"/>
                    <a:pt x="7331" y="4188"/>
                  </a:cubicBezTo>
                  <a:cubicBezTo>
                    <a:pt x="7331" y="4112"/>
                    <a:pt x="7256" y="4163"/>
                    <a:pt x="7231" y="4125"/>
                  </a:cubicBezTo>
                  <a:cubicBezTo>
                    <a:pt x="7248" y="4118"/>
                    <a:pt x="7263" y="4115"/>
                    <a:pt x="7276" y="4115"/>
                  </a:cubicBezTo>
                  <a:close/>
                  <a:moveTo>
                    <a:pt x="2641" y="4050"/>
                  </a:moveTo>
                  <a:cubicBezTo>
                    <a:pt x="2716" y="4050"/>
                    <a:pt x="2691" y="4226"/>
                    <a:pt x="2691" y="4288"/>
                  </a:cubicBezTo>
                  <a:cubicBezTo>
                    <a:pt x="2684" y="4292"/>
                    <a:pt x="2679" y="4293"/>
                    <a:pt x="2674" y="4293"/>
                  </a:cubicBezTo>
                  <a:cubicBezTo>
                    <a:pt x="2660" y="4293"/>
                    <a:pt x="2653" y="4282"/>
                    <a:pt x="2653" y="4263"/>
                  </a:cubicBezTo>
                  <a:cubicBezTo>
                    <a:pt x="2628" y="4263"/>
                    <a:pt x="2628" y="4288"/>
                    <a:pt x="2591" y="4288"/>
                  </a:cubicBezTo>
                  <a:cubicBezTo>
                    <a:pt x="2528" y="4288"/>
                    <a:pt x="2477" y="4213"/>
                    <a:pt x="2515" y="4163"/>
                  </a:cubicBezTo>
                  <a:lnTo>
                    <a:pt x="2515" y="4150"/>
                  </a:lnTo>
                  <a:cubicBezTo>
                    <a:pt x="2529" y="4127"/>
                    <a:pt x="2543" y="4119"/>
                    <a:pt x="2557" y="4119"/>
                  </a:cubicBezTo>
                  <a:cubicBezTo>
                    <a:pt x="2582" y="4119"/>
                    <a:pt x="2609" y="4142"/>
                    <a:pt x="2641" y="4150"/>
                  </a:cubicBezTo>
                  <a:lnTo>
                    <a:pt x="2641" y="4050"/>
                  </a:lnTo>
                  <a:close/>
                  <a:moveTo>
                    <a:pt x="9899" y="4123"/>
                  </a:moveTo>
                  <a:cubicBezTo>
                    <a:pt x="9905" y="4123"/>
                    <a:pt x="9909" y="4130"/>
                    <a:pt x="9909" y="4150"/>
                  </a:cubicBezTo>
                  <a:lnTo>
                    <a:pt x="9884" y="4188"/>
                  </a:lnTo>
                  <a:cubicBezTo>
                    <a:pt x="9876" y="4185"/>
                    <a:pt x="9870" y="4184"/>
                    <a:pt x="9865" y="4184"/>
                  </a:cubicBezTo>
                  <a:cubicBezTo>
                    <a:pt x="9816" y="4184"/>
                    <a:pt x="9846" y="4280"/>
                    <a:pt x="9846" y="4314"/>
                  </a:cubicBezTo>
                  <a:cubicBezTo>
                    <a:pt x="9783" y="4301"/>
                    <a:pt x="9796" y="4200"/>
                    <a:pt x="9796" y="4150"/>
                  </a:cubicBezTo>
                  <a:lnTo>
                    <a:pt x="9821" y="4150"/>
                  </a:lnTo>
                  <a:lnTo>
                    <a:pt x="9821" y="4175"/>
                  </a:lnTo>
                  <a:cubicBezTo>
                    <a:pt x="9856" y="4158"/>
                    <a:pt x="9884" y="4123"/>
                    <a:pt x="9899" y="4123"/>
                  </a:cubicBezTo>
                  <a:close/>
                  <a:moveTo>
                    <a:pt x="10008" y="4140"/>
                  </a:moveTo>
                  <a:cubicBezTo>
                    <a:pt x="10060" y="4140"/>
                    <a:pt x="10110" y="4200"/>
                    <a:pt x="10110" y="4251"/>
                  </a:cubicBezTo>
                  <a:lnTo>
                    <a:pt x="9972" y="4226"/>
                  </a:lnTo>
                  <a:lnTo>
                    <a:pt x="9972" y="4226"/>
                  </a:lnTo>
                  <a:cubicBezTo>
                    <a:pt x="9985" y="4314"/>
                    <a:pt x="10085" y="4263"/>
                    <a:pt x="10098" y="4314"/>
                  </a:cubicBezTo>
                  <a:lnTo>
                    <a:pt x="10047" y="4314"/>
                  </a:lnTo>
                  <a:cubicBezTo>
                    <a:pt x="9985" y="4301"/>
                    <a:pt x="9884" y="4200"/>
                    <a:pt x="9972" y="4150"/>
                  </a:cubicBezTo>
                  <a:cubicBezTo>
                    <a:pt x="9984" y="4143"/>
                    <a:pt x="9996" y="4140"/>
                    <a:pt x="10008" y="4140"/>
                  </a:cubicBezTo>
                  <a:close/>
                  <a:moveTo>
                    <a:pt x="2781" y="4174"/>
                  </a:moveTo>
                  <a:cubicBezTo>
                    <a:pt x="2808" y="4174"/>
                    <a:pt x="2792" y="4250"/>
                    <a:pt x="2792" y="4301"/>
                  </a:cubicBezTo>
                  <a:lnTo>
                    <a:pt x="2804" y="4339"/>
                  </a:lnTo>
                  <a:lnTo>
                    <a:pt x="2754" y="4339"/>
                  </a:lnTo>
                  <a:lnTo>
                    <a:pt x="2754" y="4188"/>
                  </a:lnTo>
                  <a:cubicBezTo>
                    <a:pt x="2766" y="4178"/>
                    <a:pt x="2775" y="4174"/>
                    <a:pt x="2781" y="4174"/>
                  </a:cubicBezTo>
                  <a:close/>
                  <a:moveTo>
                    <a:pt x="4947" y="4321"/>
                  </a:moveTo>
                  <a:cubicBezTo>
                    <a:pt x="4941" y="4325"/>
                    <a:pt x="4935" y="4331"/>
                    <a:pt x="4929" y="4339"/>
                  </a:cubicBezTo>
                  <a:lnTo>
                    <a:pt x="4947" y="4321"/>
                  </a:lnTo>
                  <a:close/>
                  <a:moveTo>
                    <a:pt x="5910" y="4301"/>
                  </a:moveTo>
                  <a:cubicBezTo>
                    <a:pt x="5948" y="4301"/>
                    <a:pt x="5935" y="4326"/>
                    <a:pt x="5923" y="4339"/>
                  </a:cubicBezTo>
                  <a:cubicBezTo>
                    <a:pt x="5920" y="4340"/>
                    <a:pt x="5917" y="4341"/>
                    <a:pt x="5915" y="4341"/>
                  </a:cubicBezTo>
                  <a:cubicBezTo>
                    <a:pt x="5893" y="4341"/>
                    <a:pt x="5877" y="4301"/>
                    <a:pt x="5910" y="4301"/>
                  </a:cubicBezTo>
                  <a:close/>
                  <a:moveTo>
                    <a:pt x="3648" y="4178"/>
                  </a:moveTo>
                  <a:cubicBezTo>
                    <a:pt x="3664" y="4178"/>
                    <a:pt x="3681" y="4181"/>
                    <a:pt x="3697" y="4188"/>
                  </a:cubicBezTo>
                  <a:cubicBezTo>
                    <a:pt x="3690" y="4202"/>
                    <a:pt x="3681" y="4206"/>
                    <a:pt x="3671" y="4206"/>
                  </a:cubicBezTo>
                  <a:cubicBezTo>
                    <a:pt x="3658" y="4206"/>
                    <a:pt x="3644" y="4199"/>
                    <a:pt x="3632" y="4199"/>
                  </a:cubicBezTo>
                  <a:cubicBezTo>
                    <a:pt x="3622" y="4199"/>
                    <a:pt x="3613" y="4205"/>
                    <a:pt x="3609" y="4226"/>
                  </a:cubicBezTo>
                  <a:cubicBezTo>
                    <a:pt x="3609" y="4251"/>
                    <a:pt x="3685" y="4263"/>
                    <a:pt x="3697" y="4288"/>
                  </a:cubicBezTo>
                  <a:cubicBezTo>
                    <a:pt x="3712" y="4334"/>
                    <a:pt x="3678" y="4347"/>
                    <a:pt x="3643" y="4347"/>
                  </a:cubicBezTo>
                  <a:cubicBezTo>
                    <a:pt x="3597" y="4347"/>
                    <a:pt x="3549" y="4325"/>
                    <a:pt x="3606" y="4325"/>
                  </a:cubicBezTo>
                  <a:cubicBezTo>
                    <a:pt x="3613" y="4325"/>
                    <a:pt x="3623" y="4325"/>
                    <a:pt x="3634" y="4326"/>
                  </a:cubicBezTo>
                  <a:cubicBezTo>
                    <a:pt x="3641" y="4327"/>
                    <a:pt x="3647" y="4327"/>
                    <a:pt x="3651" y="4327"/>
                  </a:cubicBezTo>
                  <a:cubicBezTo>
                    <a:pt x="3715" y="4327"/>
                    <a:pt x="3584" y="4251"/>
                    <a:pt x="3584" y="4251"/>
                  </a:cubicBezTo>
                  <a:lnTo>
                    <a:pt x="3597" y="4251"/>
                  </a:lnTo>
                  <a:cubicBezTo>
                    <a:pt x="3569" y="4204"/>
                    <a:pt x="3603" y="4178"/>
                    <a:pt x="3648" y="4178"/>
                  </a:cubicBezTo>
                  <a:close/>
                  <a:moveTo>
                    <a:pt x="7499" y="4156"/>
                  </a:moveTo>
                  <a:cubicBezTo>
                    <a:pt x="7527" y="4156"/>
                    <a:pt x="7550" y="4168"/>
                    <a:pt x="7545" y="4188"/>
                  </a:cubicBezTo>
                  <a:lnTo>
                    <a:pt x="7558" y="4226"/>
                  </a:lnTo>
                  <a:cubicBezTo>
                    <a:pt x="7537" y="4213"/>
                    <a:pt x="7517" y="4208"/>
                    <a:pt x="7500" y="4208"/>
                  </a:cubicBezTo>
                  <a:cubicBezTo>
                    <a:pt x="7463" y="4208"/>
                    <a:pt x="7440" y="4233"/>
                    <a:pt x="7457" y="4276"/>
                  </a:cubicBezTo>
                  <a:cubicBezTo>
                    <a:pt x="7470" y="4339"/>
                    <a:pt x="7558" y="4301"/>
                    <a:pt x="7570" y="4351"/>
                  </a:cubicBezTo>
                  <a:cubicBezTo>
                    <a:pt x="7561" y="4353"/>
                    <a:pt x="7551" y="4354"/>
                    <a:pt x="7542" y="4354"/>
                  </a:cubicBezTo>
                  <a:cubicBezTo>
                    <a:pt x="7480" y="4354"/>
                    <a:pt x="7430" y="4317"/>
                    <a:pt x="7419" y="4251"/>
                  </a:cubicBezTo>
                  <a:cubicBezTo>
                    <a:pt x="7404" y="4183"/>
                    <a:pt x="7457" y="4156"/>
                    <a:pt x="7499" y="4156"/>
                  </a:cubicBezTo>
                  <a:close/>
                  <a:moveTo>
                    <a:pt x="10280" y="4184"/>
                  </a:moveTo>
                  <a:cubicBezTo>
                    <a:pt x="10329" y="4184"/>
                    <a:pt x="10374" y="4240"/>
                    <a:pt x="10374" y="4288"/>
                  </a:cubicBezTo>
                  <a:lnTo>
                    <a:pt x="10236" y="4263"/>
                  </a:lnTo>
                  <a:lnTo>
                    <a:pt x="10236" y="4263"/>
                  </a:lnTo>
                  <a:cubicBezTo>
                    <a:pt x="10249" y="4351"/>
                    <a:pt x="10349" y="4301"/>
                    <a:pt x="10374" y="4351"/>
                  </a:cubicBezTo>
                  <a:cubicBezTo>
                    <a:pt x="10362" y="4358"/>
                    <a:pt x="10349" y="4361"/>
                    <a:pt x="10338" y="4361"/>
                  </a:cubicBezTo>
                  <a:cubicBezTo>
                    <a:pt x="10327" y="4361"/>
                    <a:pt x="10318" y="4358"/>
                    <a:pt x="10311" y="4351"/>
                  </a:cubicBezTo>
                  <a:cubicBezTo>
                    <a:pt x="10249" y="4351"/>
                    <a:pt x="10161" y="4251"/>
                    <a:pt x="10249" y="4200"/>
                  </a:cubicBezTo>
                  <a:lnTo>
                    <a:pt x="10236" y="4200"/>
                  </a:lnTo>
                  <a:cubicBezTo>
                    <a:pt x="10250" y="4189"/>
                    <a:pt x="10265" y="4184"/>
                    <a:pt x="10280" y="4184"/>
                  </a:cubicBezTo>
                  <a:close/>
                  <a:moveTo>
                    <a:pt x="3081" y="4150"/>
                  </a:moveTo>
                  <a:lnTo>
                    <a:pt x="3081" y="4188"/>
                  </a:lnTo>
                  <a:cubicBezTo>
                    <a:pt x="3088" y="4184"/>
                    <a:pt x="3094" y="4183"/>
                    <a:pt x="3098" y="4183"/>
                  </a:cubicBezTo>
                  <a:cubicBezTo>
                    <a:pt x="3112" y="4183"/>
                    <a:pt x="3119" y="4195"/>
                    <a:pt x="3119" y="4213"/>
                  </a:cubicBezTo>
                  <a:cubicBezTo>
                    <a:pt x="3131" y="4213"/>
                    <a:pt x="3156" y="4188"/>
                    <a:pt x="3182" y="4188"/>
                  </a:cubicBezTo>
                  <a:cubicBezTo>
                    <a:pt x="3270" y="4188"/>
                    <a:pt x="3257" y="4301"/>
                    <a:pt x="3270" y="4364"/>
                  </a:cubicBezTo>
                  <a:cubicBezTo>
                    <a:pt x="3182" y="4364"/>
                    <a:pt x="3270" y="4213"/>
                    <a:pt x="3169" y="4213"/>
                  </a:cubicBezTo>
                  <a:cubicBezTo>
                    <a:pt x="3081" y="4213"/>
                    <a:pt x="3131" y="4314"/>
                    <a:pt x="3131" y="4351"/>
                  </a:cubicBezTo>
                  <a:cubicBezTo>
                    <a:pt x="3056" y="4314"/>
                    <a:pt x="3081" y="4201"/>
                    <a:pt x="3081" y="4150"/>
                  </a:cubicBezTo>
                  <a:close/>
                  <a:moveTo>
                    <a:pt x="3342" y="4205"/>
                  </a:moveTo>
                  <a:cubicBezTo>
                    <a:pt x="3372" y="4205"/>
                    <a:pt x="3347" y="4284"/>
                    <a:pt x="3358" y="4326"/>
                  </a:cubicBezTo>
                  <a:lnTo>
                    <a:pt x="3358" y="4364"/>
                  </a:lnTo>
                  <a:lnTo>
                    <a:pt x="3320" y="4364"/>
                  </a:lnTo>
                  <a:lnTo>
                    <a:pt x="3320" y="4213"/>
                  </a:lnTo>
                  <a:cubicBezTo>
                    <a:pt x="3329" y="4207"/>
                    <a:pt x="3337" y="4205"/>
                    <a:pt x="3342" y="4205"/>
                  </a:cubicBezTo>
                  <a:close/>
                  <a:moveTo>
                    <a:pt x="7771" y="4188"/>
                  </a:moveTo>
                  <a:lnTo>
                    <a:pt x="7771" y="4188"/>
                  </a:lnTo>
                  <a:cubicBezTo>
                    <a:pt x="7847" y="4200"/>
                    <a:pt x="7784" y="4339"/>
                    <a:pt x="7859" y="4339"/>
                  </a:cubicBezTo>
                  <a:lnTo>
                    <a:pt x="7872" y="4339"/>
                  </a:lnTo>
                  <a:cubicBezTo>
                    <a:pt x="7935" y="4339"/>
                    <a:pt x="7910" y="4238"/>
                    <a:pt x="7910" y="4200"/>
                  </a:cubicBezTo>
                  <a:lnTo>
                    <a:pt x="7910" y="4200"/>
                  </a:lnTo>
                  <a:cubicBezTo>
                    <a:pt x="7973" y="4213"/>
                    <a:pt x="7947" y="4314"/>
                    <a:pt x="7960" y="4364"/>
                  </a:cubicBezTo>
                  <a:cubicBezTo>
                    <a:pt x="7950" y="4367"/>
                    <a:pt x="7942" y="4369"/>
                    <a:pt x="7935" y="4369"/>
                  </a:cubicBezTo>
                  <a:cubicBezTo>
                    <a:pt x="7917" y="4369"/>
                    <a:pt x="7913" y="4357"/>
                    <a:pt x="7922" y="4339"/>
                  </a:cubicBezTo>
                  <a:cubicBezTo>
                    <a:pt x="7917" y="4337"/>
                    <a:pt x="7912" y="4337"/>
                    <a:pt x="7906" y="4337"/>
                  </a:cubicBezTo>
                  <a:cubicBezTo>
                    <a:pt x="7885" y="4337"/>
                    <a:pt x="7860" y="4345"/>
                    <a:pt x="7839" y="4345"/>
                  </a:cubicBezTo>
                  <a:cubicBezTo>
                    <a:pt x="7812" y="4345"/>
                    <a:pt x="7790" y="4332"/>
                    <a:pt x="7784" y="4276"/>
                  </a:cubicBezTo>
                  <a:lnTo>
                    <a:pt x="7771" y="4188"/>
                  </a:lnTo>
                  <a:close/>
                  <a:moveTo>
                    <a:pt x="3439" y="4191"/>
                  </a:moveTo>
                  <a:cubicBezTo>
                    <a:pt x="3463" y="4191"/>
                    <a:pt x="3488" y="4211"/>
                    <a:pt x="3496" y="4226"/>
                  </a:cubicBezTo>
                  <a:cubicBezTo>
                    <a:pt x="3514" y="4234"/>
                    <a:pt x="3500" y="4243"/>
                    <a:pt x="3477" y="4243"/>
                  </a:cubicBezTo>
                  <a:cubicBezTo>
                    <a:pt x="3474" y="4243"/>
                    <a:pt x="3472" y="4243"/>
                    <a:pt x="3469" y="4243"/>
                  </a:cubicBezTo>
                  <a:lnTo>
                    <a:pt x="3469" y="4243"/>
                  </a:lnTo>
                  <a:cubicBezTo>
                    <a:pt x="3498" y="4262"/>
                    <a:pt x="3534" y="4289"/>
                    <a:pt x="3534" y="4301"/>
                  </a:cubicBezTo>
                  <a:lnTo>
                    <a:pt x="3508" y="4326"/>
                  </a:lnTo>
                  <a:cubicBezTo>
                    <a:pt x="3508" y="4362"/>
                    <a:pt x="3487" y="4373"/>
                    <a:pt x="3462" y="4373"/>
                  </a:cubicBezTo>
                  <a:cubicBezTo>
                    <a:pt x="3426" y="4373"/>
                    <a:pt x="3383" y="4351"/>
                    <a:pt x="3383" y="4351"/>
                  </a:cubicBezTo>
                  <a:cubicBezTo>
                    <a:pt x="3385" y="4349"/>
                    <a:pt x="3388" y="4349"/>
                    <a:pt x="3391" y="4349"/>
                  </a:cubicBezTo>
                  <a:cubicBezTo>
                    <a:pt x="3402" y="4349"/>
                    <a:pt x="3420" y="4356"/>
                    <a:pt x="3437" y="4356"/>
                  </a:cubicBezTo>
                  <a:cubicBezTo>
                    <a:pt x="3450" y="4356"/>
                    <a:pt x="3462" y="4352"/>
                    <a:pt x="3471" y="4339"/>
                  </a:cubicBezTo>
                  <a:cubicBezTo>
                    <a:pt x="3496" y="4301"/>
                    <a:pt x="3446" y="4314"/>
                    <a:pt x="3433" y="4301"/>
                  </a:cubicBezTo>
                  <a:cubicBezTo>
                    <a:pt x="3433" y="4288"/>
                    <a:pt x="3358" y="4276"/>
                    <a:pt x="3395" y="4226"/>
                  </a:cubicBezTo>
                  <a:cubicBezTo>
                    <a:pt x="3405" y="4200"/>
                    <a:pt x="3422" y="4191"/>
                    <a:pt x="3439" y="4191"/>
                  </a:cubicBezTo>
                  <a:close/>
                  <a:moveTo>
                    <a:pt x="4050" y="4195"/>
                  </a:moveTo>
                  <a:cubicBezTo>
                    <a:pt x="4101" y="4195"/>
                    <a:pt x="4124" y="4342"/>
                    <a:pt x="4125" y="4375"/>
                  </a:cubicBezTo>
                  <a:lnTo>
                    <a:pt x="4125" y="4375"/>
                  </a:lnTo>
                  <a:cubicBezTo>
                    <a:pt x="4071" y="4360"/>
                    <a:pt x="4132" y="4238"/>
                    <a:pt x="4049" y="4238"/>
                  </a:cubicBezTo>
                  <a:cubicBezTo>
                    <a:pt x="3961" y="4238"/>
                    <a:pt x="4011" y="4326"/>
                    <a:pt x="4011" y="4376"/>
                  </a:cubicBezTo>
                  <a:cubicBezTo>
                    <a:pt x="3936" y="4376"/>
                    <a:pt x="4011" y="4226"/>
                    <a:pt x="3936" y="4226"/>
                  </a:cubicBezTo>
                  <a:cubicBezTo>
                    <a:pt x="3848" y="4226"/>
                    <a:pt x="3886" y="4326"/>
                    <a:pt x="3886" y="4364"/>
                  </a:cubicBezTo>
                  <a:cubicBezTo>
                    <a:pt x="3823" y="4364"/>
                    <a:pt x="3848" y="4251"/>
                    <a:pt x="3848" y="4200"/>
                  </a:cubicBezTo>
                  <a:cubicBezTo>
                    <a:pt x="3855" y="4197"/>
                    <a:pt x="3861" y="4195"/>
                    <a:pt x="3865" y="4195"/>
                  </a:cubicBezTo>
                  <a:cubicBezTo>
                    <a:pt x="3878" y="4195"/>
                    <a:pt x="3882" y="4207"/>
                    <a:pt x="3873" y="4226"/>
                  </a:cubicBezTo>
                  <a:cubicBezTo>
                    <a:pt x="3895" y="4226"/>
                    <a:pt x="3907" y="4198"/>
                    <a:pt x="3926" y="4198"/>
                  </a:cubicBezTo>
                  <a:cubicBezTo>
                    <a:pt x="3929" y="4198"/>
                    <a:pt x="3932" y="4199"/>
                    <a:pt x="3936" y="4200"/>
                  </a:cubicBezTo>
                  <a:cubicBezTo>
                    <a:pt x="3961" y="4213"/>
                    <a:pt x="3999" y="4238"/>
                    <a:pt x="3999" y="4238"/>
                  </a:cubicBezTo>
                  <a:cubicBezTo>
                    <a:pt x="4018" y="4208"/>
                    <a:pt x="4035" y="4195"/>
                    <a:pt x="4050" y="4195"/>
                  </a:cubicBezTo>
                  <a:close/>
                  <a:moveTo>
                    <a:pt x="7998" y="4188"/>
                  </a:moveTo>
                  <a:cubicBezTo>
                    <a:pt x="8023" y="4188"/>
                    <a:pt x="8035" y="4200"/>
                    <a:pt x="8035" y="4226"/>
                  </a:cubicBezTo>
                  <a:cubicBezTo>
                    <a:pt x="8051" y="4226"/>
                    <a:pt x="8076" y="4207"/>
                    <a:pt x="8102" y="4207"/>
                  </a:cubicBezTo>
                  <a:cubicBezTo>
                    <a:pt x="8118" y="4207"/>
                    <a:pt x="8134" y="4214"/>
                    <a:pt x="8149" y="4238"/>
                  </a:cubicBezTo>
                  <a:cubicBezTo>
                    <a:pt x="8153" y="4252"/>
                    <a:pt x="8160" y="4256"/>
                    <a:pt x="8168" y="4256"/>
                  </a:cubicBezTo>
                  <a:lnTo>
                    <a:pt x="8168" y="4256"/>
                  </a:lnTo>
                  <a:cubicBezTo>
                    <a:pt x="8125" y="4276"/>
                    <a:pt x="8161" y="4344"/>
                    <a:pt x="8161" y="4376"/>
                  </a:cubicBezTo>
                  <a:cubicBezTo>
                    <a:pt x="8086" y="4376"/>
                    <a:pt x="8161" y="4238"/>
                    <a:pt x="8073" y="4226"/>
                  </a:cubicBezTo>
                  <a:cubicBezTo>
                    <a:pt x="8068" y="4225"/>
                    <a:pt x="8063" y="4224"/>
                    <a:pt x="8059" y="4224"/>
                  </a:cubicBezTo>
                  <a:cubicBezTo>
                    <a:pt x="7991" y="4224"/>
                    <a:pt x="8036" y="4317"/>
                    <a:pt x="8048" y="4364"/>
                  </a:cubicBezTo>
                  <a:cubicBezTo>
                    <a:pt x="7985" y="4351"/>
                    <a:pt x="8010" y="4251"/>
                    <a:pt x="7998" y="4188"/>
                  </a:cubicBezTo>
                  <a:close/>
                  <a:moveTo>
                    <a:pt x="7624" y="4227"/>
                  </a:moveTo>
                  <a:lnTo>
                    <a:pt x="7624" y="4227"/>
                  </a:lnTo>
                  <a:cubicBezTo>
                    <a:pt x="7618" y="4240"/>
                    <a:pt x="7621" y="4264"/>
                    <a:pt x="7633" y="4288"/>
                  </a:cubicBezTo>
                  <a:lnTo>
                    <a:pt x="7633" y="4314"/>
                  </a:lnTo>
                  <a:cubicBezTo>
                    <a:pt x="7652" y="4345"/>
                    <a:pt x="7677" y="4345"/>
                    <a:pt x="7699" y="4345"/>
                  </a:cubicBezTo>
                  <a:cubicBezTo>
                    <a:pt x="7721" y="4345"/>
                    <a:pt x="7740" y="4345"/>
                    <a:pt x="7746" y="4376"/>
                  </a:cubicBezTo>
                  <a:cubicBezTo>
                    <a:pt x="7738" y="4378"/>
                    <a:pt x="7730" y="4379"/>
                    <a:pt x="7721" y="4379"/>
                  </a:cubicBezTo>
                  <a:cubicBezTo>
                    <a:pt x="7662" y="4379"/>
                    <a:pt x="7595" y="4342"/>
                    <a:pt x="7595" y="4276"/>
                  </a:cubicBezTo>
                  <a:cubicBezTo>
                    <a:pt x="7595" y="4255"/>
                    <a:pt x="7607" y="4238"/>
                    <a:pt x="7624" y="4227"/>
                  </a:cubicBezTo>
                  <a:close/>
                  <a:moveTo>
                    <a:pt x="3735" y="4188"/>
                  </a:moveTo>
                  <a:lnTo>
                    <a:pt x="3747" y="4226"/>
                  </a:lnTo>
                  <a:cubicBezTo>
                    <a:pt x="3810" y="4226"/>
                    <a:pt x="3785" y="4339"/>
                    <a:pt x="3785" y="4389"/>
                  </a:cubicBezTo>
                  <a:cubicBezTo>
                    <a:pt x="3710" y="4351"/>
                    <a:pt x="3735" y="4251"/>
                    <a:pt x="3735" y="4188"/>
                  </a:cubicBezTo>
                  <a:close/>
                  <a:moveTo>
                    <a:pt x="11443" y="4351"/>
                  </a:moveTo>
                  <a:cubicBezTo>
                    <a:pt x="11481" y="4364"/>
                    <a:pt x="11468" y="4376"/>
                    <a:pt x="11456" y="4389"/>
                  </a:cubicBezTo>
                  <a:cubicBezTo>
                    <a:pt x="11452" y="4393"/>
                    <a:pt x="11447" y="4395"/>
                    <a:pt x="11443" y="4395"/>
                  </a:cubicBezTo>
                  <a:cubicBezTo>
                    <a:pt x="11424" y="4395"/>
                    <a:pt x="11412" y="4351"/>
                    <a:pt x="11443" y="4351"/>
                  </a:cubicBezTo>
                  <a:close/>
                  <a:moveTo>
                    <a:pt x="8237" y="4251"/>
                  </a:moveTo>
                  <a:cubicBezTo>
                    <a:pt x="8287" y="4276"/>
                    <a:pt x="8287" y="4364"/>
                    <a:pt x="8287" y="4402"/>
                  </a:cubicBezTo>
                  <a:cubicBezTo>
                    <a:pt x="8223" y="4391"/>
                    <a:pt x="8268" y="4289"/>
                    <a:pt x="8228" y="4259"/>
                  </a:cubicBezTo>
                  <a:lnTo>
                    <a:pt x="8228" y="4259"/>
                  </a:lnTo>
                  <a:lnTo>
                    <a:pt x="8237" y="4251"/>
                  </a:lnTo>
                  <a:close/>
                  <a:moveTo>
                    <a:pt x="4502" y="4251"/>
                  </a:moveTo>
                  <a:cubicBezTo>
                    <a:pt x="4577" y="4251"/>
                    <a:pt x="4502" y="4389"/>
                    <a:pt x="4590" y="4402"/>
                  </a:cubicBezTo>
                  <a:cubicBezTo>
                    <a:pt x="4599" y="4402"/>
                    <a:pt x="4607" y="4401"/>
                    <a:pt x="4613" y="4399"/>
                  </a:cubicBezTo>
                  <a:lnTo>
                    <a:pt x="4613" y="4399"/>
                  </a:lnTo>
                  <a:cubicBezTo>
                    <a:pt x="4603" y="4404"/>
                    <a:pt x="4591" y="4410"/>
                    <a:pt x="4578" y="4410"/>
                  </a:cubicBezTo>
                  <a:cubicBezTo>
                    <a:pt x="4570" y="4410"/>
                    <a:pt x="4562" y="4408"/>
                    <a:pt x="4552" y="4402"/>
                  </a:cubicBezTo>
                  <a:cubicBezTo>
                    <a:pt x="4502" y="4389"/>
                    <a:pt x="4502" y="4288"/>
                    <a:pt x="4502" y="4251"/>
                  </a:cubicBezTo>
                  <a:close/>
                  <a:moveTo>
                    <a:pt x="2905" y="4169"/>
                  </a:moveTo>
                  <a:cubicBezTo>
                    <a:pt x="2929" y="4169"/>
                    <a:pt x="2953" y="4172"/>
                    <a:pt x="2972" y="4174"/>
                  </a:cubicBezTo>
                  <a:lnTo>
                    <a:pt x="2972" y="4174"/>
                  </a:lnTo>
                  <a:cubicBezTo>
                    <a:pt x="2973" y="4174"/>
                    <a:pt x="2973" y="4173"/>
                    <a:pt x="2974" y="4173"/>
                  </a:cubicBezTo>
                  <a:cubicBezTo>
                    <a:pt x="2975" y="4173"/>
                    <a:pt x="2976" y="4174"/>
                    <a:pt x="2977" y="4174"/>
                  </a:cubicBezTo>
                  <a:lnTo>
                    <a:pt x="2977" y="4174"/>
                  </a:lnTo>
                  <a:cubicBezTo>
                    <a:pt x="2975" y="4174"/>
                    <a:pt x="2974" y="4174"/>
                    <a:pt x="2972" y="4174"/>
                  </a:cubicBezTo>
                  <a:lnTo>
                    <a:pt x="2972" y="4174"/>
                  </a:lnTo>
                  <a:cubicBezTo>
                    <a:pt x="2969" y="4176"/>
                    <a:pt x="2968" y="4184"/>
                    <a:pt x="2968" y="4200"/>
                  </a:cubicBezTo>
                  <a:lnTo>
                    <a:pt x="2984" y="4184"/>
                  </a:lnTo>
                  <a:lnTo>
                    <a:pt x="2984" y="4184"/>
                  </a:lnTo>
                  <a:cubicBezTo>
                    <a:pt x="2992" y="4195"/>
                    <a:pt x="3000" y="4214"/>
                    <a:pt x="3005" y="4226"/>
                  </a:cubicBezTo>
                  <a:cubicBezTo>
                    <a:pt x="3018" y="4276"/>
                    <a:pt x="3018" y="4326"/>
                    <a:pt x="3005" y="4364"/>
                  </a:cubicBezTo>
                  <a:cubicBezTo>
                    <a:pt x="2985" y="4391"/>
                    <a:pt x="2934" y="4412"/>
                    <a:pt x="2894" y="4412"/>
                  </a:cubicBezTo>
                  <a:cubicBezTo>
                    <a:pt x="2861" y="4412"/>
                    <a:pt x="2836" y="4398"/>
                    <a:pt x="2842" y="4364"/>
                  </a:cubicBezTo>
                  <a:lnTo>
                    <a:pt x="2842" y="4364"/>
                  </a:lnTo>
                  <a:cubicBezTo>
                    <a:pt x="2865" y="4377"/>
                    <a:pt x="2887" y="4384"/>
                    <a:pt x="2907" y="4384"/>
                  </a:cubicBezTo>
                  <a:cubicBezTo>
                    <a:pt x="2942" y="4384"/>
                    <a:pt x="2968" y="4362"/>
                    <a:pt x="2968" y="4314"/>
                  </a:cubicBezTo>
                  <a:cubicBezTo>
                    <a:pt x="2944" y="4314"/>
                    <a:pt x="2907" y="4325"/>
                    <a:pt x="2873" y="4325"/>
                  </a:cubicBezTo>
                  <a:cubicBezTo>
                    <a:pt x="2836" y="4325"/>
                    <a:pt x="2804" y="4311"/>
                    <a:pt x="2804" y="4251"/>
                  </a:cubicBezTo>
                  <a:cubicBezTo>
                    <a:pt x="2804" y="4183"/>
                    <a:pt x="2854" y="4169"/>
                    <a:pt x="2905" y="4169"/>
                  </a:cubicBezTo>
                  <a:close/>
                  <a:moveTo>
                    <a:pt x="10399" y="4251"/>
                  </a:moveTo>
                  <a:cubicBezTo>
                    <a:pt x="10462" y="4276"/>
                    <a:pt x="10400" y="4401"/>
                    <a:pt x="10487" y="4414"/>
                  </a:cubicBezTo>
                  <a:lnTo>
                    <a:pt x="10487" y="4414"/>
                  </a:lnTo>
                  <a:cubicBezTo>
                    <a:pt x="10478" y="4415"/>
                    <a:pt x="10469" y="4416"/>
                    <a:pt x="10461" y="4416"/>
                  </a:cubicBezTo>
                  <a:cubicBezTo>
                    <a:pt x="10431" y="4416"/>
                    <a:pt x="10406" y="4406"/>
                    <a:pt x="10399" y="4351"/>
                  </a:cubicBezTo>
                  <a:lnTo>
                    <a:pt x="10399" y="4251"/>
                  </a:lnTo>
                  <a:close/>
                  <a:moveTo>
                    <a:pt x="4665" y="4263"/>
                  </a:moveTo>
                  <a:cubicBezTo>
                    <a:pt x="4665" y="4314"/>
                    <a:pt x="4665" y="4364"/>
                    <a:pt x="4678" y="4414"/>
                  </a:cubicBezTo>
                  <a:cubicBezTo>
                    <a:pt x="4669" y="4419"/>
                    <a:pt x="4661" y="4422"/>
                    <a:pt x="4655" y="4422"/>
                  </a:cubicBezTo>
                  <a:cubicBezTo>
                    <a:pt x="4645" y="4422"/>
                    <a:pt x="4640" y="4413"/>
                    <a:pt x="4640" y="4389"/>
                  </a:cubicBezTo>
                  <a:cubicBezTo>
                    <a:pt x="4636" y="4389"/>
                    <a:pt x="4632" y="4390"/>
                    <a:pt x="4628" y="4392"/>
                  </a:cubicBezTo>
                  <a:lnTo>
                    <a:pt x="4628" y="4392"/>
                  </a:lnTo>
                  <a:cubicBezTo>
                    <a:pt x="4664" y="4365"/>
                    <a:pt x="4638" y="4294"/>
                    <a:pt x="4628" y="4263"/>
                  </a:cubicBezTo>
                  <a:close/>
                  <a:moveTo>
                    <a:pt x="9385" y="4400"/>
                  </a:moveTo>
                  <a:cubicBezTo>
                    <a:pt x="9387" y="4400"/>
                    <a:pt x="9390" y="4400"/>
                    <a:pt x="9393" y="4402"/>
                  </a:cubicBezTo>
                  <a:cubicBezTo>
                    <a:pt x="9399" y="4402"/>
                    <a:pt x="9403" y="4401"/>
                    <a:pt x="9407" y="4401"/>
                  </a:cubicBezTo>
                  <a:lnTo>
                    <a:pt x="9407" y="4401"/>
                  </a:lnTo>
                  <a:cubicBezTo>
                    <a:pt x="9407" y="4401"/>
                    <a:pt x="9406" y="4401"/>
                    <a:pt x="9406" y="4402"/>
                  </a:cubicBezTo>
                  <a:lnTo>
                    <a:pt x="9419" y="4427"/>
                  </a:lnTo>
                  <a:cubicBezTo>
                    <a:pt x="9412" y="4431"/>
                    <a:pt x="9406" y="4433"/>
                    <a:pt x="9401" y="4433"/>
                  </a:cubicBezTo>
                  <a:cubicBezTo>
                    <a:pt x="9377" y="4433"/>
                    <a:pt x="9365" y="4400"/>
                    <a:pt x="9385" y="4400"/>
                  </a:cubicBezTo>
                  <a:close/>
                  <a:moveTo>
                    <a:pt x="8372" y="4266"/>
                  </a:moveTo>
                  <a:cubicBezTo>
                    <a:pt x="8400" y="4266"/>
                    <a:pt x="8432" y="4282"/>
                    <a:pt x="8425" y="4301"/>
                  </a:cubicBezTo>
                  <a:cubicBezTo>
                    <a:pt x="8407" y="4290"/>
                    <a:pt x="8391" y="4285"/>
                    <a:pt x="8378" y="4285"/>
                  </a:cubicBezTo>
                  <a:cubicBezTo>
                    <a:pt x="8349" y="4285"/>
                    <a:pt x="8343" y="4312"/>
                    <a:pt x="8388" y="4339"/>
                  </a:cubicBezTo>
                  <a:cubicBezTo>
                    <a:pt x="8504" y="4397"/>
                    <a:pt x="8428" y="4438"/>
                    <a:pt x="8371" y="4438"/>
                  </a:cubicBezTo>
                  <a:cubicBezTo>
                    <a:pt x="8341" y="4438"/>
                    <a:pt x="8316" y="4427"/>
                    <a:pt x="8325" y="4402"/>
                  </a:cubicBezTo>
                  <a:lnTo>
                    <a:pt x="8325" y="4389"/>
                  </a:lnTo>
                  <a:cubicBezTo>
                    <a:pt x="8340" y="4397"/>
                    <a:pt x="8364" y="4409"/>
                    <a:pt x="8384" y="4409"/>
                  </a:cubicBezTo>
                  <a:cubicBezTo>
                    <a:pt x="8397" y="4409"/>
                    <a:pt x="8408" y="4404"/>
                    <a:pt x="8413" y="4389"/>
                  </a:cubicBezTo>
                  <a:cubicBezTo>
                    <a:pt x="8413" y="4351"/>
                    <a:pt x="8337" y="4351"/>
                    <a:pt x="8337" y="4326"/>
                  </a:cubicBezTo>
                  <a:cubicBezTo>
                    <a:pt x="8318" y="4282"/>
                    <a:pt x="8343" y="4266"/>
                    <a:pt x="8372" y="4266"/>
                  </a:cubicBezTo>
                  <a:close/>
                  <a:moveTo>
                    <a:pt x="10540" y="4287"/>
                  </a:moveTo>
                  <a:cubicBezTo>
                    <a:pt x="10581" y="4318"/>
                    <a:pt x="10565" y="4397"/>
                    <a:pt x="10576" y="4439"/>
                  </a:cubicBezTo>
                  <a:cubicBezTo>
                    <a:pt x="10538" y="4439"/>
                    <a:pt x="10538" y="4427"/>
                    <a:pt x="10538" y="4414"/>
                  </a:cubicBezTo>
                  <a:cubicBezTo>
                    <a:pt x="10531" y="4413"/>
                    <a:pt x="10525" y="4412"/>
                    <a:pt x="10517" y="4412"/>
                  </a:cubicBezTo>
                  <a:cubicBezTo>
                    <a:pt x="10516" y="4412"/>
                    <a:pt x="10514" y="4412"/>
                    <a:pt x="10512" y="4412"/>
                  </a:cubicBezTo>
                  <a:lnTo>
                    <a:pt x="10512" y="4412"/>
                  </a:lnTo>
                  <a:cubicBezTo>
                    <a:pt x="10544" y="4398"/>
                    <a:pt x="10543" y="4337"/>
                    <a:pt x="10540" y="4287"/>
                  </a:cubicBezTo>
                  <a:close/>
                  <a:moveTo>
                    <a:pt x="4750" y="4293"/>
                  </a:moveTo>
                  <a:cubicBezTo>
                    <a:pt x="4785" y="4293"/>
                    <a:pt x="4768" y="4383"/>
                    <a:pt x="4779" y="4427"/>
                  </a:cubicBezTo>
                  <a:lnTo>
                    <a:pt x="4779" y="4464"/>
                  </a:lnTo>
                  <a:lnTo>
                    <a:pt x="4741" y="4464"/>
                  </a:lnTo>
                  <a:lnTo>
                    <a:pt x="4728" y="4301"/>
                  </a:lnTo>
                  <a:cubicBezTo>
                    <a:pt x="4737" y="4296"/>
                    <a:pt x="4744" y="4293"/>
                    <a:pt x="4750" y="4293"/>
                  </a:cubicBezTo>
                  <a:close/>
                  <a:moveTo>
                    <a:pt x="5156" y="4226"/>
                  </a:moveTo>
                  <a:cubicBezTo>
                    <a:pt x="5206" y="4226"/>
                    <a:pt x="5194" y="4402"/>
                    <a:pt x="5194" y="4464"/>
                  </a:cubicBezTo>
                  <a:lnTo>
                    <a:pt x="5168" y="4464"/>
                  </a:lnTo>
                  <a:lnTo>
                    <a:pt x="5156" y="4226"/>
                  </a:lnTo>
                  <a:close/>
                  <a:moveTo>
                    <a:pt x="4916" y="4222"/>
                  </a:moveTo>
                  <a:cubicBezTo>
                    <a:pt x="4967" y="4222"/>
                    <a:pt x="4921" y="4302"/>
                    <a:pt x="4955" y="4314"/>
                  </a:cubicBezTo>
                  <a:lnTo>
                    <a:pt x="4947" y="4321"/>
                  </a:lnTo>
                  <a:lnTo>
                    <a:pt x="4947" y="4321"/>
                  </a:lnTo>
                  <a:cubicBezTo>
                    <a:pt x="4957" y="4315"/>
                    <a:pt x="4968" y="4312"/>
                    <a:pt x="4980" y="4312"/>
                  </a:cubicBezTo>
                  <a:cubicBezTo>
                    <a:pt x="5038" y="4312"/>
                    <a:pt x="5109" y="4383"/>
                    <a:pt x="5080" y="4439"/>
                  </a:cubicBezTo>
                  <a:cubicBezTo>
                    <a:pt x="5071" y="4467"/>
                    <a:pt x="5056" y="4476"/>
                    <a:pt x="5037" y="4476"/>
                  </a:cubicBezTo>
                  <a:cubicBezTo>
                    <a:pt x="5005" y="4476"/>
                    <a:pt x="4966" y="4447"/>
                    <a:pt x="4942" y="4439"/>
                  </a:cubicBezTo>
                  <a:cubicBezTo>
                    <a:pt x="4942" y="4464"/>
                    <a:pt x="4939" y="4472"/>
                    <a:pt x="4935" y="4472"/>
                  </a:cubicBezTo>
                  <a:cubicBezTo>
                    <a:pt x="4927" y="4472"/>
                    <a:pt x="4913" y="4435"/>
                    <a:pt x="4904" y="4427"/>
                  </a:cubicBezTo>
                  <a:cubicBezTo>
                    <a:pt x="4892" y="4351"/>
                    <a:pt x="4892" y="4288"/>
                    <a:pt x="4892" y="4226"/>
                  </a:cubicBezTo>
                  <a:cubicBezTo>
                    <a:pt x="4901" y="4223"/>
                    <a:pt x="4909" y="4222"/>
                    <a:pt x="4916" y="4222"/>
                  </a:cubicBezTo>
                  <a:close/>
                  <a:moveTo>
                    <a:pt x="10714" y="4226"/>
                  </a:moveTo>
                  <a:lnTo>
                    <a:pt x="10714" y="4263"/>
                  </a:lnTo>
                  <a:cubicBezTo>
                    <a:pt x="10728" y="4256"/>
                    <a:pt x="10753" y="4246"/>
                    <a:pt x="10770" y="4246"/>
                  </a:cubicBezTo>
                  <a:cubicBezTo>
                    <a:pt x="10785" y="4246"/>
                    <a:pt x="10795" y="4253"/>
                    <a:pt x="10789" y="4276"/>
                  </a:cubicBezTo>
                  <a:cubicBezTo>
                    <a:pt x="10770" y="4265"/>
                    <a:pt x="10757" y="4260"/>
                    <a:pt x="10749" y="4260"/>
                  </a:cubicBezTo>
                  <a:cubicBezTo>
                    <a:pt x="10716" y="4260"/>
                    <a:pt x="10773" y="4340"/>
                    <a:pt x="10787" y="4351"/>
                  </a:cubicBezTo>
                  <a:lnTo>
                    <a:pt x="10787" y="4351"/>
                  </a:lnTo>
                  <a:cubicBezTo>
                    <a:pt x="10782" y="4350"/>
                    <a:pt x="10778" y="4350"/>
                    <a:pt x="10774" y="4350"/>
                  </a:cubicBezTo>
                  <a:cubicBezTo>
                    <a:pt x="10719" y="4350"/>
                    <a:pt x="10753" y="4419"/>
                    <a:pt x="10764" y="4477"/>
                  </a:cubicBezTo>
                  <a:cubicBezTo>
                    <a:pt x="10676" y="4464"/>
                    <a:pt x="10777" y="4351"/>
                    <a:pt x="10689" y="4326"/>
                  </a:cubicBezTo>
                  <a:lnTo>
                    <a:pt x="10689" y="4314"/>
                  </a:lnTo>
                  <a:cubicBezTo>
                    <a:pt x="10752" y="4288"/>
                    <a:pt x="10676" y="4251"/>
                    <a:pt x="10714" y="4226"/>
                  </a:cubicBezTo>
                  <a:close/>
                  <a:moveTo>
                    <a:pt x="10870" y="4312"/>
                  </a:moveTo>
                  <a:cubicBezTo>
                    <a:pt x="10876" y="4312"/>
                    <a:pt x="10883" y="4312"/>
                    <a:pt x="10890" y="4314"/>
                  </a:cubicBezTo>
                  <a:cubicBezTo>
                    <a:pt x="10940" y="4314"/>
                    <a:pt x="10965" y="4364"/>
                    <a:pt x="10978" y="4414"/>
                  </a:cubicBezTo>
                  <a:lnTo>
                    <a:pt x="10840" y="4389"/>
                  </a:lnTo>
                  <a:lnTo>
                    <a:pt x="10840" y="4389"/>
                  </a:lnTo>
                  <a:cubicBezTo>
                    <a:pt x="10852" y="4477"/>
                    <a:pt x="10953" y="4427"/>
                    <a:pt x="10965" y="4477"/>
                  </a:cubicBezTo>
                  <a:cubicBezTo>
                    <a:pt x="10954" y="4480"/>
                    <a:pt x="10943" y="4481"/>
                    <a:pt x="10932" y="4481"/>
                  </a:cubicBezTo>
                  <a:cubicBezTo>
                    <a:pt x="10813" y="4481"/>
                    <a:pt x="10768" y="4312"/>
                    <a:pt x="10870" y="4312"/>
                  </a:cubicBezTo>
                  <a:close/>
                  <a:moveTo>
                    <a:pt x="5308" y="4299"/>
                  </a:moveTo>
                  <a:cubicBezTo>
                    <a:pt x="5379" y="4299"/>
                    <a:pt x="5374" y="4414"/>
                    <a:pt x="5395" y="4477"/>
                  </a:cubicBezTo>
                  <a:lnTo>
                    <a:pt x="5407" y="4477"/>
                  </a:lnTo>
                  <a:cubicBezTo>
                    <a:pt x="5401" y="4480"/>
                    <a:pt x="5395" y="4482"/>
                    <a:pt x="5390" y="4482"/>
                  </a:cubicBezTo>
                  <a:cubicBezTo>
                    <a:pt x="5376" y="4482"/>
                    <a:pt x="5370" y="4470"/>
                    <a:pt x="5370" y="4452"/>
                  </a:cubicBezTo>
                  <a:cubicBezTo>
                    <a:pt x="5347" y="4452"/>
                    <a:pt x="5320" y="4466"/>
                    <a:pt x="5296" y="4466"/>
                  </a:cubicBezTo>
                  <a:cubicBezTo>
                    <a:pt x="5281" y="4466"/>
                    <a:pt x="5266" y="4459"/>
                    <a:pt x="5256" y="4439"/>
                  </a:cubicBezTo>
                  <a:cubicBezTo>
                    <a:pt x="5225" y="4398"/>
                    <a:pt x="5289" y="4373"/>
                    <a:pt x="5333" y="4373"/>
                  </a:cubicBezTo>
                  <a:cubicBezTo>
                    <a:pt x="5342" y="4373"/>
                    <a:pt x="5351" y="4374"/>
                    <a:pt x="5357" y="4376"/>
                  </a:cubicBezTo>
                  <a:cubicBezTo>
                    <a:pt x="5357" y="4301"/>
                    <a:pt x="5269" y="4351"/>
                    <a:pt x="5256" y="4314"/>
                  </a:cubicBezTo>
                  <a:cubicBezTo>
                    <a:pt x="5277" y="4303"/>
                    <a:pt x="5294" y="4299"/>
                    <a:pt x="5308" y="4299"/>
                  </a:cubicBezTo>
                  <a:close/>
                  <a:moveTo>
                    <a:pt x="5525" y="4304"/>
                  </a:moveTo>
                  <a:cubicBezTo>
                    <a:pt x="5580" y="4304"/>
                    <a:pt x="5620" y="4468"/>
                    <a:pt x="5621" y="4501"/>
                  </a:cubicBezTo>
                  <a:lnTo>
                    <a:pt x="5621" y="4501"/>
                  </a:lnTo>
                  <a:cubicBezTo>
                    <a:pt x="5554" y="4487"/>
                    <a:pt x="5628" y="4351"/>
                    <a:pt x="5533" y="4339"/>
                  </a:cubicBezTo>
                  <a:cubicBezTo>
                    <a:pt x="5528" y="4338"/>
                    <a:pt x="5524" y="4338"/>
                    <a:pt x="5520" y="4338"/>
                  </a:cubicBezTo>
                  <a:cubicBezTo>
                    <a:pt x="5450" y="4338"/>
                    <a:pt x="5495" y="4441"/>
                    <a:pt x="5495" y="4477"/>
                  </a:cubicBezTo>
                  <a:cubicBezTo>
                    <a:pt x="5432" y="4477"/>
                    <a:pt x="5458" y="4376"/>
                    <a:pt x="5445" y="4314"/>
                  </a:cubicBezTo>
                  <a:cubicBezTo>
                    <a:pt x="5495" y="4314"/>
                    <a:pt x="5470" y="4339"/>
                    <a:pt x="5483" y="4339"/>
                  </a:cubicBezTo>
                  <a:cubicBezTo>
                    <a:pt x="5498" y="4314"/>
                    <a:pt x="5512" y="4304"/>
                    <a:pt x="5525" y="4304"/>
                  </a:cubicBezTo>
                  <a:close/>
                  <a:moveTo>
                    <a:pt x="4355" y="4261"/>
                  </a:moveTo>
                  <a:cubicBezTo>
                    <a:pt x="4377" y="4261"/>
                    <a:pt x="4398" y="4263"/>
                    <a:pt x="4414" y="4263"/>
                  </a:cubicBezTo>
                  <a:lnTo>
                    <a:pt x="4414" y="4301"/>
                  </a:lnTo>
                  <a:cubicBezTo>
                    <a:pt x="4414" y="4277"/>
                    <a:pt x="4416" y="4268"/>
                    <a:pt x="4420" y="4268"/>
                  </a:cubicBezTo>
                  <a:cubicBezTo>
                    <a:pt x="4429" y="4268"/>
                    <a:pt x="4443" y="4309"/>
                    <a:pt x="4452" y="4326"/>
                  </a:cubicBezTo>
                  <a:cubicBezTo>
                    <a:pt x="4464" y="4376"/>
                    <a:pt x="4464" y="4439"/>
                    <a:pt x="4464" y="4502"/>
                  </a:cubicBezTo>
                  <a:cubicBezTo>
                    <a:pt x="4401" y="4502"/>
                    <a:pt x="4426" y="4464"/>
                    <a:pt x="4414" y="4414"/>
                  </a:cubicBezTo>
                  <a:cubicBezTo>
                    <a:pt x="4390" y="4414"/>
                    <a:pt x="4358" y="4425"/>
                    <a:pt x="4330" y="4425"/>
                  </a:cubicBezTo>
                  <a:cubicBezTo>
                    <a:pt x="4297" y="4425"/>
                    <a:pt x="4270" y="4411"/>
                    <a:pt x="4263" y="4351"/>
                  </a:cubicBezTo>
                  <a:cubicBezTo>
                    <a:pt x="4254" y="4273"/>
                    <a:pt x="4306" y="4261"/>
                    <a:pt x="4355" y="4261"/>
                  </a:cubicBezTo>
                  <a:close/>
                  <a:moveTo>
                    <a:pt x="8525" y="4316"/>
                  </a:moveTo>
                  <a:cubicBezTo>
                    <a:pt x="8614" y="4316"/>
                    <a:pt x="8617" y="4437"/>
                    <a:pt x="8639" y="4502"/>
                  </a:cubicBezTo>
                  <a:cubicBezTo>
                    <a:pt x="8589" y="4490"/>
                    <a:pt x="8614" y="4490"/>
                    <a:pt x="8576" y="4490"/>
                  </a:cubicBezTo>
                  <a:cubicBezTo>
                    <a:pt x="8538" y="4477"/>
                    <a:pt x="8488" y="4490"/>
                    <a:pt x="8476" y="4439"/>
                  </a:cubicBezTo>
                  <a:cubicBezTo>
                    <a:pt x="8476" y="4394"/>
                    <a:pt x="8520" y="4388"/>
                    <a:pt x="8555" y="4388"/>
                  </a:cubicBezTo>
                  <a:cubicBezTo>
                    <a:pt x="8569" y="4388"/>
                    <a:pt x="8582" y="4389"/>
                    <a:pt x="8589" y="4389"/>
                  </a:cubicBezTo>
                  <a:cubicBezTo>
                    <a:pt x="8579" y="4323"/>
                    <a:pt x="8535" y="4328"/>
                    <a:pt x="8503" y="4318"/>
                  </a:cubicBezTo>
                  <a:lnTo>
                    <a:pt x="8503" y="4318"/>
                  </a:lnTo>
                  <a:cubicBezTo>
                    <a:pt x="8511" y="4317"/>
                    <a:pt x="8518" y="4316"/>
                    <a:pt x="8525" y="4316"/>
                  </a:cubicBezTo>
                  <a:close/>
                  <a:moveTo>
                    <a:pt x="8689" y="4346"/>
                  </a:moveTo>
                  <a:cubicBezTo>
                    <a:pt x="8707" y="4346"/>
                    <a:pt x="8711" y="4358"/>
                    <a:pt x="8702" y="4376"/>
                  </a:cubicBezTo>
                  <a:cubicBezTo>
                    <a:pt x="8704" y="4376"/>
                    <a:pt x="8707" y="4376"/>
                    <a:pt x="8709" y="4376"/>
                  </a:cubicBezTo>
                  <a:lnTo>
                    <a:pt x="8709" y="4376"/>
                  </a:lnTo>
                  <a:cubicBezTo>
                    <a:pt x="8694" y="4402"/>
                    <a:pt x="8727" y="4462"/>
                    <a:pt x="8727" y="4490"/>
                  </a:cubicBezTo>
                  <a:lnTo>
                    <a:pt x="8727" y="4515"/>
                  </a:lnTo>
                  <a:cubicBezTo>
                    <a:pt x="8652" y="4502"/>
                    <a:pt x="8677" y="4402"/>
                    <a:pt x="8664" y="4351"/>
                  </a:cubicBezTo>
                  <a:cubicBezTo>
                    <a:pt x="8674" y="4348"/>
                    <a:pt x="8683" y="4346"/>
                    <a:pt x="8689" y="4346"/>
                  </a:cubicBezTo>
                  <a:close/>
                  <a:moveTo>
                    <a:pt x="5810" y="4276"/>
                  </a:moveTo>
                  <a:cubicBezTo>
                    <a:pt x="5885" y="4276"/>
                    <a:pt x="5860" y="4452"/>
                    <a:pt x="5873" y="4515"/>
                  </a:cubicBezTo>
                  <a:cubicBezTo>
                    <a:pt x="5862" y="4518"/>
                    <a:pt x="5854" y="4520"/>
                    <a:pt x="5848" y="4520"/>
                  </a:cubicBezTo>
                  <a:cubicBezTo>
                    <a:pt x="5830" y="4520"/>
                    <a:pt x="5826" y="4508"/>
                    <a:pt x="5835" y="4490"/>
                  </a:cubicBezTo>
                  <a:cubicBezTo>
                    <a:pt x="5806" y="4490"/>
                    <a:pt x="5777" y="4506"/>
                    <a:pt x="5749" y="4506"/>
                  </a:cubicBezTo>
                  <a:cubicBezTo>
                    <a:pt x="5727" y="4506"/>
                    <a:pt x="5705" y="4497"/>
                    <a:pt x="5684" y="4464"/>
                  </a:cubicBezTo>
                  <a:cubicBezTo>
                    <a:pt x="5659" y="4427"/>
                    <a:pt x="5684" y="4364"/>
                    <a:pt x="5734" y="4351"/>
                  </a:cubicBezTo>
                  <a:lnTo>
                    <a:pt x="5747" y="4339"/>
                  </a:lnTo>
                  <a:cubicBezTo>
                    <a:pt x="5785" y="4339"/>
                    <a:pt x="5785" y="4376"/>
                    <a:pt x="5810" y="4376"/>
                  </a:cubicBezTo>
                  <a:lnTo>
                    <a:pt x="5810" y="4276"/>
                  </a:lnTo>
                  <a:close/>
                  <a:moveTo>
                    <a:pt x="3031" y="4490"/>
                  </a:moveTo>
                  <a:cubicBezTo>
                    <a:pt x="3070" y="4499"/>
                    <a:pt x="3040" y="4517"/>
                    <a:pt x="3025" y="4524"/>
                  </a:cubicBezTo>
                  <a:lnTo>
                    <a:pt x="3025" y="4524"/>
                  </a:lnTo>
                  <a:cubicBezTo>
                    <a:pt x="3012" y="4515"/>
                    <a:pt x="2979" y="4490"/>
                    <a:pt x="3031" y="4490"/>
                  </a:cubicBezTo>
                  <a:close/>
                  <a:moveTo>
                    <a:pt x="5898" y="4364"/>
                  </a:moveTo>
                  <a:cubicBezTo>
                    <a:pt x="5957" y="4376"/>
                    <a:pt x="5938" y="4464"/>
                    <a:pt x="5946" y="4527"/>
                  </a:cubicBezTo>
                  <a:lnTo>
                    <a:pt x="5946" y="4527"/>
                  </a:lnTo>
                  <a:cubicBezTo>
                    <a:pt x="5885" y="4525"/>
                    <a:pt x="5898" y="4426"/>
                    <a:pt x="5898" y="4364"/>
                  </a:cubicBezTo>
                  <a:close/>
                  <a:moveTo>
                    <a:pt x="8775" y="4360"/>
                  </a:moveTo>
                  <a:cubicBezTo>
                    <a:pt x="8783" y="4360"/>
                    <a:pt x="8792" y="4361"/>
                    <a:pt x="8802" y="4364"/>
                  </a:cubicBezTo>
                  <a:cubicBezTo>
                    <a:pt x="8840" y="4389"/>
                    <a:pt x="8840" y="4477"/>
                    <a:pt x="8853" y="4527"/>
                  </a:cubicBezTo>
                  <a:cubicBezTo>
                    <a:pt x="8765" y="4515"/>
                    <a:pt x="8853" y="4389"/>
                    <a:pt x="8752" y="4364"/>
                  </a:cubicBezTo>
                  <a:cubicBezTo>
                    <a:pt x="8751" y="4364"/>
                    <a:pt x="8751" y="4364"/>
                    <a:pt x="8750" y="4364"/>
                  </a:cubicBezTo>
                  <a:lnTo>
                    <a:pt x="8750" y="4364"/>
                  </a:lnTo>
                  <a:cubicBezTo>
                    <a:pt x="8757" y="4362"/>
                    <a:pt x="8766" y="4360"/>
                    <a:pt x="8775" y="4360"/>
                  </a:cubicBezTo>
                  <a:close/>
                  <a:moveTo>
                    <a:pt x="11003" y="4339"/>
                  </a:moveTo>
                  <a:lnTo>
                    <a:pt x="11003" y="4339"/>
                  </a:lnTo>
                  <a:cubicBezTo>
                    <a:pt x="11079" y="4351"/>
                    <a:pt x="11016" y="4490"/>
                    <a:pt x="11091" y="4490"/>
                  </a:cubicBezTo>
                  <a:cubicBezTo>
                    <a:pt x="11179" y="4490"/>
                    <a:pt x="11129" y="4402"/>
                    <a:pt x="11129" y="4364"/>
                  </a:cubicBezTo>
                  <a:lnTo>
                    <a:pt x="11167" y="4364"/>
                  </a:lnTo>
                  <a:cubicBezTo>
                    <a:pt x="11167" y="4414"/>
                    <a:pt x="11167" y="4477"/>
                    <a:pt x="11179" y="4527"/>
                  </a:cubicBezTo>
                  <a:cubicBezTo>
                    <a:pt x="11154" y="4527"/>
                    <a:pt x="11141" y="4515"/>
                    <a:pt x="11141" y="4490"/>
                  </a:cubicBezTo>
                  <a:cubicBezTo>
                    <a:pt x="11125" y="4490"/>
                    <a:pt x="11108" y="4501"/>
                    <a:pt x="11087" y="4501"/>
                  </a:cubicBezTo>
                  <a:cubicBezTo>
                    <a:pt x="11077" y="4501"/>
                    <a:pt x="11066" y="4498"/>
                    <a:pt x="11053" y="4490"/>
                  </a:cubicBezTo>
                  <a:cubicBezTo>
                    <a:pt x="11016" y="4464"/>
                    <a:pt x="11016" y="4376"/>
                    <a:pt x="11003" y="4339"/>
                  </a:cubicBezTo>
                  <a:close/>
                  <a:moveTo>
                    <a:pt x="9710" y="4526"/>
                  </a:moveTo>
                  <a:cubicBezTo>
                    <a:pt x="9708" y="4526"/>
                    <a:pt x="9711" y="4530"/>
                    <a:pt x="9720" y="4540"/>
                  </a:cubicBezTo>
                  <a:lnTo>
                    <a:pt x="9742" y="4545"/>
                  </a:lnTo>
                  <a:lnTo>
                    <a:pt x="9742" y="4545"/>
                  </a:lnTo>
                  <a:cubicBezTo>
                    <a:pt x="9727" y="4534"/>
                    <a:pt x="9713" y="4526"/>
                    <a:pt x="9710" y="4526"/>
                  </a:cubicBezTo>
                  <a:close/>
                  <a:moveTo>
                    <a:pt x="9037" y="4371"/>
                  </a:moveTo>
                  <a:cubicBezTo>
                    <a:pt x="9081" y="4371"/>
                    <a:pt x="9129" y="4415"/>
                    <a:pt x="9129" y="4464"/>
                  </a:cubicBezTo>
                  <a:cubicBezTo>
                    <a:pt x="9129" y="4469"/>
                    <a:pt x="9117" y="4470"/>
                    <a:pt x="9100" y="4470"/>
                  </a:cubicBezTo>
                  <a:cubicBezTo>
                    <a:pt x="9065" y="4470"/>
                    <a:pt x="9012" y="4464"/>
                    <a:pt x="9004" y="4464"/>
                  </a:cubicBezTo>
                  <a:cubicBezTo>
                    <a:pt x="9016" y="4553"/>
                    <a:pt x="9117" y="4490"/>
                    <a:pt x="9129" y="4553"/>
                  </a:cubicBezTo>
                  <a:cubicBezTo>
                    <a:pt x="9124" y="4554"/>
                    <a:pt x="9118" y="4554"/>
                    <a:pt x="9112" y="4554"/>
                  </a:cubicBezTo>
                  <a:cubicBezTo>
                    <a:pt x="9044" y="4554"/>
                    <a:pt x="8933" y="4495"/>
                    <a:pt x="8979" y="4414"/>
                  </a:cubicBezTo>
                  <a:cubicBezTo>
                    <a:pt x="8992" y="4384"/>
                    <a:pt x="9014" y="4371"/>
                    <a:pt x="9037" y="4371"/>
                  </a:cubicBezTo>
                  <a:close/>
                  <a:moveTo>
                    <a:pt x="11431" y="4414"/>
                  </a:moveTo>
                  <a:lnTo>
                    <a:pt x="11431" y="4414"/>
                  </a:lnTo>
                  <a:cubicBezTo>
                    <a:pt x="11493" y="4427"/>
                    <a:pt x="11468" y="4527"/>
                    <a:pt x="11481" y="4578"/>
                  </a:cubicBezTo>
                  <a:cubicBezTo>
                    <a:pt x="11418" y="4565"/>
                    <a:pt x="11443" y="4477"/>
                    <a:pt x="11431" y="4414"/>
                  </a:cubicBezTo>
                  <a:close/>
                  <a:moveTo>
                    <a:pt x="6019" y="4336"/>
                  </a:moveTo>
                  <a:cubicBezTo>
                    <a:pt x="6024" y="4336"/>
                    <a:pt x="6030" y="4337"/>
                    <a:pt x="6036" y="4339"/>
                  </a:cubicBezTo>
                  <a:lnTo>
                    <a:pt x="6036" y="4376"/>
                  </a:lnTo>
                  <a:cubicBezTo>
                    <a:pt x="6036" y="4414"/>
                    <a:pt x="6049" y="4417"/>
                    <a:pt x="6063" y="4417"/>
                  </a:cubicBezTo>
                  <a:cubicBezTo>
                    <a:pt x="6066" y="4417"/>
                    <a:pt x="6068" y="4417"/>
                    <a:pt x="6071" y="4417"/>
                  </a:cubicBezTo>
                  <a:cubicBezTo>
                    <a:pt x="6083" y="4417"/>
                    <a:pt x="6094" y="4419"/>
                    <a:pt x="6099" y="4439"/>
                  </a:cubicBezTo>
                  <a:cubicBezTo>
                    <a:pt x="6092" y="4439"/>
                    <a:pt x="6086" y="4439"/>
                    <a:pt x="6081" y="4439"/>
                  </a:cubicBezTo>
                  <a:cubicBezTo>
                    <a:pt x="5961" y="4439"/>
                    <a:pt x="6099" y="4566"/>
                    <a:pt x="6099" y="4590"/>
                  </a:cubicBezTo>
                  <a:cubicBezTo>
                    <a:pt x="6091" y="4592"/>
                    <a:pt x="6083" y="4593"/>
                    <a:pt x="6076" y="4593"/>
                  </a:cubicBezTo>
                  <a:cubicBezTo>
                    <a:pt x="5983" y="4593"/>
                    <a:pt x="6044" y="4439"/>
                    <a:pt x="5973" y="4427"/>
                  </a:cubicBezTo>
                  <a:cubicBezTo>
                    <a:pt x="5964" y="4408"/>
                    <a:pt x="5968" y="4397"/>
                    <a:pt x="5981" y="4397"/>
                  </a:cubicBezTo>
                  <a:cubicBezTo>
                    <a:pt x="5986" y="4397"/>
                    <a:pt x="5992" y="4398"/>
                    <a:pt x="5998" y="4402"/>
                  </a:cubicBezTo>
                  <a:cubicBezTo>
                    <a:pt x="5988" y="4360"/>
                    <a:pt x="5995" y="4336"/>
                    <a:pt x="6019" y="4336"/>
                  </a:cubicBezTo>
                  <a:close/>
                  <a:moveTo>
                    <a:pt x="9182" y="4359"/>
                  </a:moveTo>
                  <a:cubicBezTo>
                    <a:pt x="9188" y="4359"/>
                    <a:pt x="9198" y="4376"/>
                    <a:pt x="9205" y="4376"/>
                  </a:cubicBezTo>
                  <a:lnTo>
                    <a:pt x="9205" y="4414"/>
                  </a:lnTo>
                  <a:cubicBezTo>
                    <a:pt x="9205" y="4414"/>
                    <a:pt x="9268" y="4439"/>
                    <a:pt x="9268" y="4464"/>
                  </a:cubicBezTo>
                  <a:cubicBezTo>
                    <a:pt x="9255" y="4462"/>
                    <a:pt x="9245" y="4461"/>
                    <a:pt x="9236" y="4461"/>
                  </a:cubicBezTo>
                  <a:cubicBezTo>
                    <a:pt x="9141" y="4461"/>
                    <a:pt x="9269" y="4580"/>
                    <a:pt x="9280" y="4603"/>
                  </a:cubicBezTo>
                  <a:cubicBezTo>
                    <a:pt x="9272" y="4604"/>
                    <a:pt x="9264" y="4605"/>
                    <a:pt x="9258" y="4605"/>
                  </a:cubicBezTo>
                  <a:cubicBezTo>
                    <a:pt x="9164" y="4605"/>
                    <a:pt x="9225" y="4451"/>
                    <a:pt x="9155" y="4439"/>
                  </a:cubicBezTo>
                  <a:cubicBezTo>
                    <a:pt x="9147" y="4425"/>
                    <a:pt x="9148" y="4419"/>
                    <a:pt x="9156" y="4419"/>
                  </a:cubicBezTo>
                  <a:cubicBezTo>
                    <a:pt x="9161" y="4419"/>
                    <a:pt x="9169" y="4422"/>
                    <a:pt x="9180" y="4427"/>
                  </a:cubicBezTo>
                  <a:cubicBezTo>
                    <a:pt x="9174" y="4373"/>
                    <a:pt x="9176" y="4359"/>
                    <a:pt x="9182" y="4359"/>
                  </a:cubicBezTo>
                  <a:close/>
                  <a:moveTo>
                    <a:pt x="11254" y="4396"/>
                  </a:moveTo>
                  <a:cubicBezTo>
                    <a:pt x="11287" y="4396"/>
                    <a:pt x="11334" y="4420"/>
                    <a:pt x="11355" y="4427"/>
                  </a:cubicBezTo>
                  <a:cubicBezTo>
                    <a:pt x="11355" y="4409"/>
                    <a:pt x="11357" y="4402"/>
                    <a:pt x="11360" y="4402"/>
                  </a:cubicBezTo>
                  <a:cubicBezTo>
                    <a:pt x="11368" y="4402"/>
                    <a:pt x="11380" y="4443"/>
                    <a:pt x="11380" y="4452"/>
                  </a:cubicBezTo>
                  <a:cubicBezTo>
                    <a:pt x="11393" y="4490"/>
                    <a:pt x="11405" y="4540"/>
                    <a:pt x="11393" y="4590"/>
                  </a:cubicBezTo>
                  <a:cubicBezTo>
                    <a:pt x="11382" y="4607"/>
                    <a:pt x="11352" y="4616"/>
                    <a:pt x="11322" y="4616"/>
                  </a:cubicBezTo>
                  <a:cubicBezTo>
                    <a:pt x="11284" y="4616"/>
                    <a:pt x="11247" y="4601"/>
                    <a:pt x="11255" y="4565"/>
                  </a:cubicBezTo>
                  <a:lnTo>
                    <a:pt x="11255" y="4565"/>
                  </a:lnTo>
                  <a:lnTo>
                    <a:pt x="11255" y="4578"/>
                  </a:lnTo>
                  <a:cubicBezTo>
                    <a:pt x="11274" y="4587"/>
                    <a:pt x="11295" y="4593"/>
                    <a:pt x="11314" y="4593"/>
                  </a:cubicBezTo>
                  <a:cubicBezTo>
                    <a:pt x="11342" y="4593"/>
                    <a:pt x="11363" y="4578"/>
                    <a:pt x="11355" y="4540"/>
                  </a:cubicBezTo>
                  <a:cubicBezTo>
                    <a:pt x="11305" y="4527"/>
                    <a:pt x="11229" y="4553"/>
                    <a:pt x="11217" y="4452"/>
                  </a:cubicBezTo>
                  <a:cubicBezTo>
                    <a:pt x="11211" y="4409"/>
                    <a:pt x="11229" y="4396"/>
                    <a:pt x="11254" y="4396"/>
                  </a:cubicBezTo>
                  <a:close/>
                  <a:moveTo>
                    <a:pt x="6526" y="4427"/>
                  </a:moveTo>
                  <a:lnTo>
                    <a:pt x="6539" y="4464"/>
                  </a:lnTo>
                  <a:cubicBezTo>
                    <a:pt x="6552" y="4464"/>
                    <a:pt x="6552" y="4477"/>
                    <a:pt x="6552" y="4490"/>
                  </a:cubicBezTo>
                  <a:cubicBezTo>
                    <a:pt x="6547" y="4489"/>
                    <a:pt x="6543" y="4489"/>
                    <a:pt x="6539" y="4489"/>
                  </a:cubicBezTo>
                  <a:cubicBezTo>
                    <a:pt x="6466" y="4489"/>
                    <a:pt x="6489" y="4592"/>
                    <a:pt x="6501" y="4628"/>
                  </a:cubicBezTo>
                  <a:cubicBezTo>
                    <a:pt x="6426" y="4628"/>
                    <a:pt x="6451" y="4515"/>
                    <a:pt x="6451" y="4452"/>
                  </a:cubicBezTo>
                  <a:cubicBezTo>
                    <a:pt x="6476" y="4452"/>
                    <a:pt x="6489" y="4464"/>
                    <a:pt x="6476" y="4490"/>
                  </a:cubicBezTo>
                  <a:cubicBezTo>
                    <a:pt x="6489" y="4464"/>
                    <a:pt x="6501" y="4427"/>
                    <a:pt x="6526" y="4427"/>
                  </a:cubicBezTo>
                  <a:close/>
                  <a:moveTo>
                    <a:pt x="6634" y="4437"/>
                  </a:moveTo>
                  <a:cubicBezTo>
                    <a:pt x="6712" y="4437"/>
                    <a:pt x="6707" y="4554"/>
                    <a:pt x="6728" y="4628"/>
                  </a:cubicBezTo>
                  <a:cubicBezTo>
                    <a:pt x="6702" y="4628"/>
                    <a:pt x="6690" y="4628"/>
                    <a:pt x="6690" y="4603"/>
                  </a:cubicBezTo>
                  <a:cubicBezTo>
                    <a:pt x="6671" y="4603"/>
                    <a:pt x="6643" y="4612"/>
                    <a:pt x="6618" y="4612"/>
                  </a:cubicBezTo>
                  <a:cubicBezTo>
                    <a:pt x="6592" y="4612"/>
                    <a:pt x="6570" y="4603"/>
                    <a:pt x="6564" y="4565"/>
                  </a:cubicBezTo>
                  <a:cubicBezTo>
                    <a:pt x="6564" y="4520"/>
                    <a:pt x="6596" y="4511"/>
                    <a:pt x="6627" y="4511"/>
                  </a:cubicBezTo>
                  <a:cubicBezTo>
                    <a:pt x="6647" y="4511"/>
                    <a:pt x="6667" y="4515"/>
                    <a:pt x="6677" y="4515"/>
                  </a:cubicBezTo>
                  <a:cubicBezTo>
                    <a:pt x="6677" y="4439"/>
                    <a:pt x="6589" y="4490"/>
                    <a:pt x="6577" y="4452"/>
                  </a:cubicBezTo>
                  <a:cubicBezTo>
                    <a:pt x="6600" y="4442"/>
                    <a:pt x="6618" y="4437"/>
                    <a:pt x="6634" y="4437"/>
                  </a:cubicBezTo>
                  <a:close/>
                  <a:moveTo>
                    <a:pt x="9399" y="4461"/>
                  </a:moveTo>
                  <a:cubicBezTo>
                    <a:pt x="9441" y="4461"/>
                    <a:pt x="9431" y="4545"/>
                    <a:pt x="9431" y="4590"/>
                  </a:cubicBezTo>
                  <a:lnTo>
                    <a:pt x="9431" y="4628"/>
                  </a:lnTo>
                  <a:cubicBezTo>
                    <a:pt x="9368" y="4615"/>
                    <a:pt x="9393" y="4515"/>
                    <a:pt x="9381" y="4464"/>
                  </a:cubicBezTo>
                  <a:cubicBezTo>
                    <a:pt x="9388" y="4462"/>
                    <a:pt x="9394" y="4461"/>
                    <a:pt x="9399" y="4461"/>
                  </a:cubicBezTo>
                  <a:close/>
                  <a:moveTo>
                    <a:pt x="11519" y="4439"/>
                  </a:moveTo>
                  <a:lnTo>
                    <a:pt x="11531" y="4452"/>
                  </a:lnTo>
                  <a:cubicBezTo>
                    <a:pt x="11549" y="4445"/>
                    <a:pt x="11564" y="4442"/>
                    <a:pt x="11577" y="4442"/>
                  </a:cubicBezTo>
                  <a:cubicBezTo>
                    <a:pt x="11657" y="4442"/>
                    <a:pt x="11660" y="4563"/>
                    <a:pt x="11682" y="4628"/>
                  </a:cubicBezTo>
                  <a:cubicBezTo>
                    <a:pt x="11657" y="4628"/>
                    <a:pt x="11531" y="4603"/>
                    <a:pt x="11531" y="4553"/>
                  </a:cubicBezTo>
                  <a:cubicBezTo>
                    <a:pt x="11523" y="4519"/>
                    <a:pt x="11559" y="4513"/>
                    <a:pt x="11592" y="4513"/>
                  </a:cubicBezTo>
                  <a:cubicBezTo>
                    <a:pt x="11608" y="4513"/>
                    <a:pt x="11623" y="4515"/>
                    <a:pt x="11632" y="4515"/>
                  </a:cubicBezTo>
                  <a:cubicBezTo>
                    <a:pt x="11619" y="4452"/>
                    <a:pt x="11544" y="4490"/>
                    <a:pt x="11519" y="4439"/>
                  </a:cubicBezTo>
                  <a:close/>
                  <a:moveTo>
                    <a:pt x="6829" y="4471"/>
                  </a:moveTo>
                  <a:cubicBezTo>
                    <a:pt x="6880" y="4471"/>
                    <a:pt x="6941" y="4508"/>
                    <a:pt x="6941" y="4565"/>
                  </a:cubicBezTo>
                  <a:lnTo>
                    <a:pt x="6803" y="4553"/>
                  </a:lnTo>
                  <a:lnTo>
                    <a:pt x="6803" y="4553"/>
                  </a:lnTo>
                  <a:cubicBezTo>
                    <a:pt x="6803" y="4641"/>
                    <a:pt x="6916" y="4578"/>
                    <a:pt x="6929" y="4641"/>
                  </a:cubicBezTo>
                  <a:cubicBezTo>
                    <a:pt x="6919" y="4643"/>
                    <a:pt x="6908" y="4644"/>
                    <a:pt x="6897" y="4644"/>
                  </a:cubicBezTo>
                  <a:cubicBezTo>
                    <a:pt x="6840" y="4644"/>
                    <a:pt x="6776" y="4614"/>
                    <a:pt x="6765" y="4540"/>
                  </a:cubicBezTo>
                  <a:cubicBezTo>
                    <a:pt x="6760" y="4491"/>
                    <a:pt x="6792" y="4471"/>
                    <a:pt x="6829" y="4471"/>
                  </a:cubicBezTo>
                  <a:close/>
                  <a:moveTo>
                    <a:pt x="10701" y="4603"/>
                  </a:moveTo>
                  <a:lnTo>
                    <a:pt x="10714" y="4615"/>
                  </a:lnTo>
                  <a:cubicBezTo>
                    <a:pt x="10717" y="4612"/>
                    <a:pt x="10721" y="4610"/>
                    <a:pt x="10724" y="4610"/>
                  </a:cubicBezTo>
                  <a:cubicBezTo>
                    <a:pt x="10733" y="4610"/>
                    <a:pt x="10742" y="4622"/>
                    <a:pt x="10752" y="4641"/>
                  </a:cubicBezTo>
                  <a:cubicBezTo>
                    <a:pt x="10749" y="4643"/>
                    <a:pt x="10745" y="4644"/>
                    <a:pt x="10739" y="4644"/>
                  </a:cubicBezTo>
                  <a:cubicBezTo>
                    <a:pt x="10715" y="4644"/>
                    <a:pt x="10670" y="4623"/>
                    <a:pt x="10701" y="4603"/>
                  </a:cubicBezTo>
                  <a:close/>
                  <a:moveTo>
                    <a:pt x="9456" y="4490"/>
                  </a:moveTo>
                  <a:lnTo>
                    <a:pt x="9456" y="4490"/>
                  </a:lnTo>
                  <a:cubicBezTo>
                    <a:pt x="9532" y="4502"/>
                    <a:pt x="9456" y="4628"/>
                    <a:pt x="9544" y="4641"/>
                  </a:cubicBezTo>
                  <a:cubicBezTo>
                    <a:pt x="9549" y="4642"/>
                    <a:pt x="9553" y="4643"/>
                    <a:pt x="9557" y="4643"/>
                  </a:cubicBezTo>
                  <a:lnTo>
                    <a:pt x="9557" y="4643"/>
                  </a:lnTo>
                  <a:cubicBezTo>
                    <a:pt x="9549" y="4646"/>
                    <a:pt x="9541" y="4649"/>
                    <a:pt x="9533" y="4649"/>
                  </a:cubicBezTo>
                  <a:cubicBezTo>
                    <a:pt x="9525" y="4649"/>
                    <a:pt x="9516" y="4647"/>
                    <a:pt x="9507" y="4641"/>
                  </a:cubicBezTo>
                  <a:cubicBezTo>
                    <a:pt x="9469" y="4615"/>
                    <a:pt x="9456" y="4527"/>
                    <a:pt x="9456" y="4490"/>
                  </a:cubicBezTo>
                  <a:close/>
                  <a:moveTo>
                    <a:pt x="11715" y="4427"/>
                  </a:moveTo>
                  <a:lnTo>
                    <a:pt x="11715" y="4427"/>
                  </a:lnTo>
                  <a:cubicBezTo>
                    <a:pt x="11723" y="4427"/>
                    <a:pt x="11745" y="4477"/>
                    <a:pt x="11745" y="4477"/>
                  </a:cubicBezTo>
                  <a:lnTo>
                    <a:pt x="11745" y="4490"/>
                  </a:lnTo>
                  <a:cubicBezTo>
                    <a:pt x="11754" y="4490"/>
                    <a:pt x="11820" y="4511"/>
                    <a:pt x="11800" y="4511"/>
                  </a:cubicBezTo>
                  <a:cubicBezTo>
                    <a:pt x="11793" y="4511"/>
                    <a:pt x="11776" y="4509"/>
                    <a:pt x="11745" y="4502"/>
                  </a:cubicBezTo>
                  <a:lnTo>
                    <a:pt x="11745" y="4502"/>
                  </a:lnTo>
                  <a:cubicBezTo>
                    <a:pt x="11745" y="4540"/>
                    <a:pt x="11758" y="4578"/>
                    <a:pt x="11770" y="4615"/>
                  </a:cubicBezTo>
                  <a:cubicBezTo>
                    <a:pt x="11776" y="4634"/>
                    <a:pt x="11786" y="4634"/>
                    <a:pt x="11794" y="4634"/>
                  </a:cubicBezTo>
                  <a:cubicBezTo>
                    <a:pt x="11802" y="4634"/>
                    <a:pt x="11808" y="4634"/>
                    <a:pt x="11808" y="4653"/>
                  </a:cubicBezTo>
                  <a:cubicBezTo>
                    <a:pt x="11803" y="4654"/>
                    <a:pt x="11799" y="4654"/>
                    <a:pt x="11795" y="4654"/>
                  </a:cubicBezTo>
                  <a:cubicBezTo>
                    <a:pt x="11700" y="4654"/>
                    <a:pt x="11755" y="4514"/>
                    <a:pt x="11695" y="4502"/>
                  </a:cubicBezTo>
                  <a:cubicBezTo>
                    <a:pt x="11687" y="4478"/>
                    <a:pt x="11684" y="4470"/>
                    <a:pt x="11692" y="4470"/>
                  </a:cubicBezTo>
                  <a:cubicBezTo>
                    <a:pt x="11697" y="4470"/>
                    <a:pt x="11706" y="4472"/>
                    <a:pt x="11720" y="4477"/>
                  </a:cubicBezTo>
                  <a:cubicBezTo>
                    <a:pt x="11711" y="4439"/>
                    <a:pt x="11711" y="4427"/>
                    <a:pt x="11715" y="4427"/>
                  </a:cubicBezTo>
                  <a:close/>
                  <a:moveTo>
                    <a:pt x="6212" y="4427"/>
                  </a:moveTo>
                  <a:cubicBezTo>
                    <a:pt x="6250" y="4427"/>
                    <a:pt x="6262" y="4439"/>
                    <a:pt x="6250" y="4464"/>
                  </a:cubicBezTo>
                  <a:cubicBezTo>
                    <a:pt x="6279" y="4464"/>
                    <a:pt x="6307" y="4448"/>
                    <a:pt x="6336" y="4448"/>
                  </a:cubicBezTo>
                  <a:cubicBezTo>
                    <a:pt x="6358" y="4448"/>
                    <a:pt x="6379" y="4457"/>
                    <a:pt x="6401" y="4490"/>
                  </a:cubicBezTo>
                  <a:cubicBezTo>
                    <a:pt x="6438" y="4540"/>
                    <a:pt x="6401" y="4615"/>
                    <a:pt x="6325" y="4615"/>
                  </a:cubicBezTo>
                  <a:cubicBezTo>
                    <a:pt x="6300" y="4615"/>
                    <a:pt x="6288" y="4578"/>
                    <a:pt x="6262" y="4578"/>
                  </a:cubicBezTo>
                  <a:lnTo>
                    <a:pt x="6275" y="4666"/>
                  </a:lnTo>
                  <a:cubicBezTo>
                    <a:pt x="6199" y="4666"/>
                    <a:pt x="6225" y="4490"/>
                    <a:pt x="6212" y="4427"/>
                  </a:cubicBezTo>
                  <a:close/>
                  <a:moveTo>
                    <a:pt x="9599" y="4508"/>
                  </a:moveTo>
                  <a:cubicBezTo>
                    <a:pt x="9640" y="4533"/>
                    <a:pt x="9621" y="4609"/>
                    <a:pt x="9632" y="4666"/>
                  </a:cubicBezTo>
                  <a:cubicBezTo>
                    <a:pt x="9595" y="4666"/>
                    <a:pt x="9595" y="4653"/>
                    <a:pt x="9595" y="4628"/>
                  </a:cubicBezTo>
                  <a:cubicBezTo>
                    <a:pt x="9593" y="4628"/>
                    <a:pt x="9591" y="4628"/>
                    <a:pt x="9590" y="4628"/>
                  </a:cubicBezTo>
                  <a:lnTo>
                    <a:pt x="9590" y="4628"/>
                  </a:lnTo>
                  <a:cubicBezTo>
                    <a:pt x="9607" y="4603"/>
                    <a:pt x="9603" y="4549"/>
                    <a:pt x="9599" y="4508"/>
                  </a:cubicBezTo>
                  <a:close/>
                  <a:moveTo>
                    <a:pt x="7319" y="4515"/>
                  </a:moveTo>
                  <a:cubicBezTo>
                    <a:pt x="7356" y="4515"/>
                    <a:pt x="7356" y="4527"/>
                    <a:pt x="7356" y="4553"/>
                  </a:cubicBezTo>
                  <a:cubicBezTo>
                    <a:pt x="7360" y="4554"/>
                    <a:pt x="7363" y="4554"/>
                    <a:pt x="7366" y="4554"/>
                  </a:cubicBezTo>
                  <a:lnTo>
                    <a:pt x="7366" y="4554"/>
                  </a:lnTo>
                  <a:cubicBezTo>
                    <a:pt x="7339" y="4575"/>
                    <a:pt x="7369" y="4649"/>
                    <a:pt x="7369" y="4678"/>
                  </a:cubicBezTo>
                  <a:cubicBezTo>
                    <a:pt x="7306" y="4678"/>
                    <a:pt x="7331" y="4578"/>
                    <a:pt x="7319" y="4515"/>
                  </a:cubicBezTo>
                  <a:close/>
                  <a:moveTo>
                    <a:pt x="9882" y="4467"/>
                  </a:moveTo>
                  <a:cubicBezTo>
                    <a:pt x="9887" y="4467"/>
                    <a:pt x="9892" y="4478"/>
                    <a:pt x="9896" y="4515"/>
                  </a:cubicBezTo>
                  <a:cubicBezTo>
                    <a:pt x="9903" y="4511"/>
                    <a:pt x="9909" y="4510"/>
                    <a:pt x="9914" y="4510"/>
                  </a:cubicBezTo>
                  <a:cubicBezTo>
                    <a:pt x="9927" y="4510"/>
                    <a:pt x="9934" y="4521"/>
                    <a:pt x="9934" y="4538"/>
                  </a:cubicBezTo>
                  <a:lnTo>
                    <a:pt x="9934" y="4538"/>
                  </a:lnTo>
                  <a:cubicBezTo>
                    <a:pt x="9928" y="4537"/>
                    <a:pt x="9922" y="4537"/>
                    <a:pt x="9917" y="4537"/>
                  </a:cubicBezTo>
                  <a:cubicBezTo>
                    <a:pt x="9818" y="4537"/>
                    <a:pt x="9948" y="4667"/>
                    <a:pt x="9959" y="4678"/>
                  </a:cubicBezTo>
                  <a:cubicBezTo>
                    <a:pt x="9951" y="4680"/>
                    <a:pt x="9944" y="4680"/>
                    <a:pt x="9938" y="4680"/>
                  </a:cubicBezTo>
                  <a:cubicBezTo>
                    <a:pt x="9884" y="4680"/>
                    <a:pt x="9883" y="4635"/>
                    <a:pt x="9871" y="4590"/>
                  </a:cubicBezTo>
                  <a:lnTo>
                    <a:pt x="9871" y="4527"/>
                  </a:lnTo>
                  <a:cubicBezTo>
                    <a:pt x="9846" y="4527"/>
                    <a:pt x="9834" y="4527"/>
                    <a:pt x="9834" y="4502"/>
                  </a:cubicBezTo>
                  <a:cubicBezTo>
                    <a:pt x="9858" y="4502"/>
                    <a:pt x="9871" y="4467"/>
                    <a:pt x="9882" y="4467"/>
                  </a:cubicBezTo>
                  <a:close/>
                  <a:moveTo>
                    <a:pt x="7185" y="4511"/>
                  </a:moveTo>
                  <a:cubicBezTo>
                    <a:pt x="7233" y="4511"/>
                    <a:pt x="7288" y="4547"/>
                    <a:pt x="7281" y="4603"/>
                  </a:cubicBezTo>
                  <a:lnTo>
                    <a:pt x="7143" y="4590"/>
                  </a:lnTo>
                  <a:lnTo>
                    <a:pt x="7143" y="4590"/>
                  </a:lnTo>
                  <a:cubicBezTo>
                    <a:pt x="7168" y="4691"/>
                    <a:pt x="7268" y="4628"/>
                    <a:pt x="7294" y="4678"/>
                  </a:cubicBezTo>
                  <a:lnTo>
                    <a:pt x="7281" y="4678"/>
                  </a:lnTo>
                  <a:cubicBezTo>
                    <a:pt x="7271" y="4680"/>
                    <a:pt x="7260" y="4681"/>
                    <a:pt x="7248" y="4681"/>
                  </a:cubicBezTo>
                  <a:cubicBezTo>
                    <a:pt x="7188" y="4681"/>
                    <a:pt x="7117" y="4653"/>
                    <a:pt x="7117" y="4590"/>
                  </a:cubicBezTo>
                  <a:cubicBezTo>
                    <a:pt x="7112" y="4534"/>
                    <a:pt x="7146" y="4511"/>
                    <a:pt x="7185" y="4511"/>
                  </a:cubicBezTo>
                  <a:close/>
                  <a:moveTo>
                    <a:pt x="9705" y="4517"/>
                  </a:moveTo>
                  <a:cubicBezTo>
                    <a:pt x="9733" y="4517"/>
                    <a:pt x="9771" y="4539"/>
                    <a:pt x="9771" y="4553"/>
                  </a:cubicBezTo>
                  <a:lnTo>
                    <a:pt x="9742" y="4545"/>
                  </a:lnTo>
                  <a:lnTo>
                    <a:pt x="9742" y="4545"/>
                  </a:lnTo>
                  <a:cubicBezTo>
                    <a:pt x="9771" y="4566"/>
                    <a:pt x="9808" y="4596"/>
                    <a:pt x="9808" y="4603"/>
                  </a:cubicBezTo>
                  <a:lnTo>
                    <a:pt x="9783" y="4628"/>
                  </a:lnTo>
                  <a:cubicBezTo>
                    <a:pt x="9795" y="4668"/>
                    <a:pt x="9770" y="4682"/>
                    <a:pt x="9741" y="4682"/>
                  </a:cubicBezTo>
                  <a:cubicBezTo>
                    <a:pt x="9705" y="4682"/>
                    <a:pt x="9663" y="4661"/>
                    <a:pt x="9670" y="4641"/>
                  </a:cubicBezTo>
                  <a:lnTo>
                    <a:pt x="9670" y="4641"/>
                  </a:lnTo>
                  <a:cubicBezTo>
                    <a:pt x="9685" y="4648"/>
                    <a:pt x="9710" y="4660"/>
                    <a:pt x="9730" y="4660"/>
                  </a:cubicBezTo>
                  <a:cubicBezTo>
                    <a:pt x="9742" y="4660"/>
                    <a:pt x="9753" y="4655"/>
                    <a:pt x="9758" y="4641"/>
                  </a:cubicBezTo>
                  <a:cubicBezTo>
                    <a:pt x="9771" y="4603"/>
                    <a:pt x="9683" y="4603"/>
                    <a:pt x="9683" y="4578"/>
                  </a:cubicBezTo>
                  <a:cubicBezTo>
                    <a:pt x="9666" y="4532"/>
                    <a:pt x="9682" y="4517"/>
                    <a:pt x="9705" y="4517"/>
                  </a:cubicBezTo>
                  <a:close/>
                  <a:moveTo>
                    <a:pt x="7021" y="4514"/>
                  </a:moveTo>
                  <a:cubicBezTo>
                    <a:pt x="7035" y="4514"/>
                    <a:pt x="7054" y="4522"/>
                    <a:pt x="7080" y="4540"/>
                  </a:cubicBezTo>
                  <a:cubicBezTo>
                    <a:pt x="7080" y="4553"/>
                    <a:pt x="7077" y="4559"/>
                    <a:pt x="7069" y="4559"/>
                  </a:cubicBezTo>
                  <a:cubicBezTo>
                    <a:pt x="7061" y="4559"/>
                    <a:pt x="7048" y="4553"/>
                    <a:pt x="7029" y="4540"/>
                  </a:cubicBezTo>
                  <a:cubicBezTo>
                    <a:pt x="7024" y="4539"/>
                    <a:pt x="7019" y="4539"/>
                    <a:pt x="7015" y="4539"/>
                  </a:cubicBezTo>
                  <a:cubicBezTo>
                    <a:pt x="6961" y="4539"/>
                    <a:pt x="7092" y="4616"/>
                    <a:pt x="7092" y="4628"/>
                  </a:cubicBezTo>
                  <a:cubicBezTo>
                    <a:pt x="7104" y="4670"/>
                    <a:pt x="7076" y="4686"/>
                    <a:pt x="7045" y="4686"/>
                  </a:cubicBezTo>
                  <a:cubicBezTo>
                    <a:pt x="7011" y="4686"/>
                    <a:pt x="6973" y="4667"/>
                    <a:pt x="6979" y="4641"/>
                  </a:cubicBezTo>
                  <a:lnTo>
                    <a:pt x="6979" y="4641"/>
                  </a:lnTo>
                  <a:cubicBezTo>
                    <a:pt x="6987" y="4648"/>
                    <a:pt x="7013" y="4660"/>
                    <a:pt x="7035" y="4660"/>
                  </a:cubicBezTo>
                  <a:cubicBezTo>
                    <a:pt x="7050" y="4660"/>
                    <a:pt x="7062" y="4655"/>
                    <a:pt x="7067" y="4641"/>
                  </a:cubicBezTo>
                  <a:cubicBezTo>
                    <a:pt x="7067" y="4603"/>
                    <a:pt x="7004" y="4590"/>
                    <a:pt x="7004" y="4565"/>
                  </a:cubicBezTo>
                  <a:lnTo>
                    <a:pt x="7004" y="4603"/>
                  </a:lnTo>
                  <a:cubicBezTo>
                    <a:pt x="6986" y="4558"/>
                    <a:pt x="6988" y="4514"/>
                    <a:pt x="7021" y="4514"/>
                  </a:cubicBezTo>
                  <a:close/>
                  <a:moveTo>
                    <a:pt x="2666" y="4452"/>
                  </a:moveTo>
                  <a:cubicBezTo>
                    <a:pt x="2729" y="4452"/>
                    <a:pt x="2704" y="4641"/>
                    <a:pt x="2716" y="4703"/>
                  </a:cubicBezTo>
                  <a:cubicBezTo>
                    <a:pt x="2679" y="4703"/>
                    <a:pt x="2666" y="4703"/>
                    <a:pt x="2679" y="4666"/>
                  </a:cubicBezTo>
                  <a:cubicBezTo>
                    <a:pt x="2653" y="4666"/>
                    <a:pt x="2653" y="4703"/>
                    <a:pt x="2603" y="4703"/>
                  </a:cubicBezTo>
                  <a:cubicBezTo>
                    <a:pt x="2540" y="4703"/>
                    <a:pt x="2502" y="4628"/>
                    <a:pt x="2528" y="4565"/>
                  </a:cubicBezTo>
                  <a:lnTo>
                    <a:pt x="2528" y="4553"/>
                  </a:lnTo>
                  <a:cubicBezTo>
                    <a:pt x="2544" y="4532"/>
                    <a:pt x="2560" y="4525"/>
                    <a:pt x="2575" y="4525"/>
                  </a:cubicBezTo>
                  <a:cubicBezTo>
                    <a:pt x="2604" y="4525"/>
                    <a:pt x="2632" y="4553"/>
                    <a:pt x="2666" y="4553"/>
                  </a:cubicBezTo>
                  <a:lnTo>
                    <a:pt x="2666" y="4452"/>
                  </a:lnTo>
                  <a:close/>
                  <a:moveTo>
                    <a:pt x="7432" y="4538"/>
                  </a:moveTo>
                  <a:cubicBezTo>
                    <a:pt x="7443" y="4538"/>
                    <a:pt x="7455" y="4542"/>
                    <a:pt x="7470" y="4553"/>
                  </a:cubicBezTo>
                  <a:lnTo>
                    <a:pt x="7457" y="4553"/>
                  </a:lnTo>
                  <a:cubicBezTo>
                    <a:pt x="7507" y="4578"/>
                    <a:pt x="7495" y="4653"/>
                    <a:pt x="7507" y="4703"/>
                  </a:cubicBezTo>
                  <a:cubicBezTo>
                    <a:pt x="7419" y="4691"/>
                    <a:pt x="7507" y="4565"/>
                    <a:pt x="7407" y="4553"/>
                  </a:cubicBezTo>
                  <a:cubicBezTo>
                    <a:pt x="7401" y="4551"/>
                    <a:pt x="7396" y="4550"/>
                    <a:pt x="7392" y="4549"/>
                  </a:cubicBezTo>
                  <a:lnTo>
                    <a:pt x="7392" y="4549"/>
                  </a:lnTo>
                  <a:cubicBezTo>
                    <a:pt x="7405" y="4545"/>
                    <a:pt x="7417" y="4538"/>
                    <a:pt x="7432" y="4538"/>
                  </a:cubicBezTo>
                  <a:close/>
                  <a:moveTo>
                    <a:pt x="10033" y="4533"/>
                  </a:moveTo>
                  <a:cubicBezTo>
                    <a:pt x="10084" y="4533"/>
                    <a:pt x="10148" y="4580"/>
                    <a:pt x="10148" y="4641"/>
                  </a:cubicBezTo>
                  <a:cubicBezTo>
                    <a:pt x="10153" y="4686"/>
                    <a:pt x="10124" y="4705"/>
                    <a:pt x="10087" y="4705"/>
                  </a:cubicBezTo>
                  <a:cubicBezTo>
                    <a:pt x="10033" y="4705"/>
                    <a:pt x="9964" y="4663"/>
                    <a:pt x="9972" y="4603"/>
                  </a:cubicBezTo>
                  <a:cubicBezTo>
                    <a:pt x="9972" y="4553"/>
                    <a:pt x="10000" y="4533"/>
                    <a:pt x="10033" y="4533"/>
                  </a:cubicBezTo>
                  <a:close/>
                  <a:moveTo>
                    <a:pt x="3015" y="4564"/>
                  </a:moveTo>
                  <a:cubicBezTo>
                    <a:pt x="3065" y="4564"/>
                    <a:pt x="3044" y="4668"/>
                    <a:pt x="3043" y="4727"/>
                  </a:cubicBezTo>
                  <a:lnTo>
                    <a:pt x="3043" y="4727"/>
                  </a:lnTo>
                  <a:cubicBezTo>
                    <a:pt x="2983" y="4715"/>
                    <a:pt x="3005" y="4612"/>
                    <a:pt x="3005" y="4565"/>
                  </a:cubicBezTo>
                  <a:cubicBezTo>
                    <a:pt x="3009" y="4564"/>
                    <a:pt x="3012" y="4564"/>
                    <a:pt x="3015" y="4564"/>
                  </a:cubicBezTo>
                  <a:close/>
                  <a:moveTo>
                    <a:pt x="3159" y="4555"/>
                  </a:moveTo>
                  <a:cubicBezTo>
                    <a:pt x="3174" y="4555"/>
                    <a:pt x="3190" y="4559"/>
                    <a:pt x="3207" y="4565"/>
                  </a:cubicBezTo>
                  <a:cubicBezTo>
                    <a:pt x="3203" y="4581"/>
                    <a:pt x="3194" y="4586"/>
                    <a:pt x="3183" y="4586"/>
                  </a:cubicBezTo>
                  <a:cubicBezTo>
                    <a:pt x="3169" y="4586"/>
                    <a:pt x="3152" y="4577"/>
                    <a:pt x="3142" y="4577"/>
                  </a:cubicBezTo>
                  <a:cubicBezTo>
                    <a:pt x="3135" y="4577"/>
                    <a:pt x="3131" y="4580"/>
                    <a:pt x="3131" y="4590"/>
                  </a:cubicBezTo>
                  <a:cubicBezTo>
                    <a:pt x="3131" y="4628"/>
                    <a:pt x="3169" y="4615"/>
                    <a:pt x="3182" y="4641"/>
                  </a:cubicBezTo>
                  <a:cubicBezTo>
                    <a:pt x="3194" y="4666"/>
                    <a:pt x="3244" y="4691"/>
                    <a:pt x="3182" y="4729"/>
                  </a:cubicBezTo>
                  <a:cubicBezTo>
                    <a:pt x="3156" y="4729"/>
                    <a:pt x="3119" y="4729"/>
                    <a:pt x="3081" y="4716"/>
                  </a:cubicBezTo>
                  <a:cubicBezTo>
                    <a:pt x="3081" y="4695"/>
                    <a:pt x="3089" y="4686"/>
                    <a:pt x="3102" y="4686"/>
                  </a:cubicBezTo>
                  <a:cubicBezTo>
                    <a:pt x="3112" y="4686"/>
                    <a:pt x="3127" y="4692"/>
                    <a:pt x="3144" y="4703"/>
                  </a:cubicBezTo>
                  <a:cubicBezTo>
                    <a:pt x="3151" y="4704"/>
                    <a:pt x="3158" y="4705"/>
                    <a:pt x="3163" y="4705"/>
                  </a:cubicBezTo>
                  <a:cubicBezTo>
                    <a:pt x="3238" y="4705"/>
                    <a:pt x="3106" y="4628"/>
                    <a:pt x="3106" y="4628"/>
                  </a:cubicBezTo>
                  <a:cubicBezTo>
                    <a:pt x="3087" y="4581"/>
                    <a:pt x="3117" y="4555"/>
                    <a:pt x="3159" y="4555"/>
                  </a:cubicBezTo>
                  <a:close/>
                  <a:moveTo>
                    <a:pt x="7583" y="4515"/>
                  </a:moveTo>
                  <a:cubicBezTo>
                    <a:pt x="7583" y="4554"/>
                    <a:pt x="7652" y="4586"/>
                    <a:pt x="7628" y="4586"/>
                  </a:cubicBezTo>
                  <a:cubicBezTo>
                    <a:pt x="7621" y="4586"/>
                    <a:pt x="7608" y="4583"/>
                    <a:pt x="7583" y="4578"/>
                  </a:cubicBezTo>
                  <a:lnTo>
                    <a:pt x="7583" y="4578"/>
                  </a:lnTo>
                  <a:cubicBezTo>
                    <a:pt x="7583" y="4615"/>
                    <a:pt x="7595" y="4653"/>
                    <a:pt x="7595" y="4691"/>
                  </a:cubicBezTo>
                  <a:cubicBezTo>
                    <a:pt x="7595" y="4710"/>
                    <a:pt x="7605" y="4710"/>
                    <a:pt x="7616" y="4710"/>
                  </a:cubicBezTo>
                  <a:cubicBezTo>
                    <a:pt x="7627" y="4710"/>
                    <a:pt x="7639" y="4710"/>
                    <a:pt x="7646" y="4729"/>
                  </a:cubicBezTo>
                  <a:cubicBezTo>
                    <a:pt x="7638" y="4730"/>
                    <a:pt x="7631" y="4731"/>
                    <a:pt x="7624" y="4731"/>
                  </a:cubicBezTo>
                  <a:cubicBezTo>
                    <a:pt x="7572" y="4731"/>
                    <a:pt x="7580" y="4686"/>
                    <a:pt x="7558" y="4641"/>
                  </a:cubicBezTo>
                  <a:lnTo>
                    <a:pt x="7558" y="4578"/>
                  </a:lnTo>
                  <a:cubicBezTo>
                    <a:pt x="7551" y="4581"/>
                    <a:pt x="7545" y="4583"/>
                    <a:pt x="7540" y="4583"/>
                  </a:cubicBezTo>
                  <a:cubicBezTo>
                    <a:pt x="7527" y="4583"/>
                    <a:pt x="7520" y="4571"/>
                    <a:pt x="7520" y="4553"/>
                  </a:cubicBezTo>
                  <a:lnTo>
                    <a:pt x="7558" y="4553"/>
                  </a:lnTo>
                  <a:cubicBezTo>
                    <a:pt x="7547" y="4530"/>
                    <a:pt x="7555" y="4518"/>
                    <a:pt x="7583" y="4515"/>
                  </a:cubicBezTo>
                  <a:close/>
                  <a:moveTo>
                    <a:pt x="7771" y="4502"/>
                  </a:moveTo>
                  <a:cubicBezTo>
                    <a:pt x="7830" y="4514"/>
                    <a:pt x="7823" y="4670"/>
                    <a:pt x="7822" y="4741"/>
                  </a:cubicBezTo>
                  <a:lnTo>
                    <a:pt x="7796" y="4741"/>
                  </a:lnTo>
                  <a:lnTo>
                    <a:pt x="7771" y="4502"/>
                  </a:lnTo>
                  <a:close/>
                  <a:moveTo>
                    <a:pt x="3546" y="4502"/>
                  </a:moveTo>
                  <a:cubicBezTo>
                    <a:pt x="3546" y="4578"/>
                    <a:pt x="3546" y="4666"/>
                    <a:pt x="3559" y="4741"/>
                  </a:cubicBezTo>
                  <a:cubicBezTo>
                    <a:pt x="3545" y="4745"/>
                    <a:pt x="3535" y="4746"/>
                    <a:pt x="3526" y="4746"/>
                  </a:cubicBezTo>
                  <a:cubicBezTo>
                    <a:pt x="3503" y="4746"/>
                    <a:pt x="3496" y="4734"/>
                    <a:pt x="3496" y="4716"/>
                  </a:cubicBezTo>
                  <a:lnTo>
                    <a:pt x="3471" y="4716"/>
                  </a:lnTo>
                  <a:cubicBezTo>
                    <a:pt x="3453" y="4720"/>
                    <a:pt x="3434" y="4725"/>
                    <a:pt x="3416" y="4725"/>
                  </a:cubicBezTo>
                  <a:cubicBezTo>
                    <a:pt x="3384" y="4725"/>
                    <a:pt x="3358" y="4710"/>
                    <a:pt x="3358" y="4653"/>
                  </a:cubicBezTo>
                  <a:cubicBezTo>
                    <a:pt x="3358" y="4596"/>
                    <a:pt x="3376" y="4580"/>
                    <a:pt x="3402" y="4580"/>
                  </a:cubicBezTo>
                  <a:cubicBezTo>
                    <a:pt x="3432" y="4580"/>
                    <a:pt x="3474" y="4603"/>
                    <a:pt x="3508" y="4603"/>
                  </a:cubicBezTo>
                  <a:lnTo>
                    <a:pt x="3508" y="4502"/>
                  </a:lnTo>
                  <a:close/>
                  <a:moveTo>
                    <a:pt x="2767" y="4578"/>
                  </a:moveTo>
                  <a:cubicBezTo>
                    <a:pt x="2855" y="4578"/>
                    <a:pt x="2767" y="4729"/>
                    <a:pt x="2855" y="4729"/>
                  </a:cubicBezTo>
                  <a:cubicBezTo>
                    <a:pt x="2882" y="4729"/>
                    <a:pt x="2898" y="4721"/>
                    <a:pt x="2907" y="4710"/>
                  </a:cubicBezTo>
                  <a:lnTo>
                    <a:pt x="2907" y="4710"/>
                  </a:lnTo>
                  <a:cubicBezTo>
                    <a:pt x="2909" y="4716"/>
                    <a:pt x="2912" y="4723"/>
                    <a:pt x="2915" y="4729"/>
                  </a:cubicBezTo>
                  <a:lnTo>
                    <a:pt x="2915" y="4729"/>
                  </a:lnTo>
                  <a:cubicBezTo>
                    <a:pt x="2916" y="4729"/>
                    <a:pt x="2917" y="4729"/>
                    <a:pt x="2917" y="4729"/>
                  </a:cubicBezTo>
                  <a:lnTo>
                    <a:pt x="2910" y="4706"/>
                  </a:lnTo>
                  <a:lnTo>
                    <a:pt x="2910" y="4706"/>
                  </a:lnTo>
                  <a:cubicBezTo>
                    <a:pt x="2909" y="4707"/>
                    <a:pt x="2908" y="4708"/>
                    <a:pt x="2907" y="4710"/>
                  </a:cubicBezTo>
                  <a:lnTo>
                    <a:pt x="2907" y="4710"/>
                  </a:lnTo>
                  <a:cubicBezTo>
                    <a:pt x="2906" y="4703"/>
                    <a:pt x="2905" y="4697"/>
                    <a:pt x="2905" y="4691"/>
                  </a:cubicBezTo>
                  <a:lnTo>
                    <a:pt x="2905" y="4691"/>
                  </a:lnTo>
                  <a:lnTo>
                    <a:pt x="2910" y="4706"/>
                  </a:lnTo>
                  <a:lnTo>
                    <a:pt x="2910" y="4706"/>
                  </a:lnTo>
                  <a:cubicBezTo>
                    <a:pt x="2930" y="4674"/>
                    <a:pt x="2905" y="4617"/>
                    <a:pt x="2905" y="4590"/>
                  </a:cubicBezTo>
                  <a:cubicBezTo>
                    <a:pt x="2968" y="4590"/>
                    <a:pt x="2943" y="4653"/>
                    <a:pt x="2943" y="4716"/>
                  </a:cubicBezTo>
                  <a:lnTo>
                    <a:pt x="2943" y="4754"/>
                  </a:lnTo>
                  <a:cubicBezTo>
                    <a:pt x="2931" y="4748"/>
                    <a:pt x="2922" y="4739"/>
                    <a:pt x="2915" y="4729"/>
                  </a:cubicBezTo>
                  <a:lnTo>
                    <a:pt x="2915" y="4729"/>
                  </a:lnTo>
                  <a:cubicBezTo>
                    <a:pt x="2894" y="4730"/>
                    <a:pt x="2873" y="4756"/>
                    <a:pt x="2837" y="4756"/>
                  </a:cubicBezTo>
                  <a:cubicBezTo>
                    <a:pt x="2831" y="4756"/>
                    <a:pt x="2824" y="4756"/>
                    <a:pt x="2817" y="4754"/>
                  </a:cubicBezTo>
                  <a:cubicBezTo>
                    <a:pt x="2767" y="4729"/>
                    <a:pt x="2779" y="4628"/>
                    <a:pt x="2767" y="4578"/>
                  </a:cubicBezTo>
                  <a:close/>
                  <a:moveTo>
                    <a:pt x="3674" y="4592"/>
                  </a:moveTo>
                  <a:cubicBezTo>
                    <a:pt x="3723" y="4592"/>
                    <a:pt x="3773" y="4620"/>
                    <a:pt x="3773" y="4678"/>
                  </a:cubicBezTo>
                  <a:lnTo>
                    <a:pt x="3785" y="4678"/>
                  </a:lnTo>
                  <a:cubicBezTo>
                    <a:pt x="3785" y="4732"/>
                    <a:pt x="3743" y="4757"/>
                    <a:pt x="3697" y="4757"/>
                  </a:cubicBezTo>
                  <a:cubicBezTo>
                    <a:pt x="3646" y="4757"/>
                    <a:pt x="3591" y="4725"/>
                    <a:pt x="3584" y="4666"/>
                  </a:cubicBezTo>
                  <a:cubicBezTo>
                    <a:pt x="3584" y="4617"/>
                    <a:pt x="3628" y="4592"/>
                    <a:pt x="3674" y="4592"/>
                  </a:cubicBezTo>
                  <a:close/>
                  <a:moveTo>
                    <a:pt x="10328" y="4591"/>
                  </a:moveTo>
                  <a:cubicBezTo>
                    <a:pt x="10382" y="4591"/>
                    <a:pt x="10450" y="4633"/>
                    <a:pt x="10450" y="4691"/>
                  </a:cubicBezTo>
                  <a:cubicBezTo>
                    <a:pt x="10450" y="4742"/>
                    <a:pt x="10421" y="4762"/>
                    <a:pt x="10386" y="4762"/>
                  </a:cubicBezTo>
                  <a:cubicBezTo>
                    <a:pt x="10334" y="4762"/>
                    <a:pt x="10269" y="4718"/>
                    <a:pt x="10261" y="4666"/>
                  </a:cubicBezTo>
                  <a:cubicBezTo>
                    <a:pt x="10256" y="4613"/>
                    <a:pt x="10288" y="4591"/>
                    <a:pt x="10328" y="4591"/>
                  </a:cubicBezTo>
                  <a:close/>
                  <a:moveTo>
                    <a:pt x="3985" y="4615"/>
                  </a:moveTo>
                  <a:cubicBezTo>
                    <a:pt x="3990" y="4615"/>
                    <a:pt x="3994" y="4615"/>
                    <a:pt x="3999" y="4615"/>
                  </a:cubicBezTo>
                  <a:cubicBezTo>
                    <a:pt x="4132" y="4628"/>
                    <a:pt x="4137" y="4780"/>
                    <a:pt x="4025" y="4780"/>
                  </a:cubicBezTo>
                  <a:cubicBezTo>
                    <a:pt x="4021" y="4780"/>
                    <a:pt x="4016" y="4779"/>
                    <a:pt x="4011" y="4779"/>
                  </a:cubicBezTo>
                  <a:lnTo>
                    <a:pt x="3999" y="4779"/>
                  </a:lnTo>
                  <a:cubicBezTo>
                    <a:pt x="3890" y="4779"/>
                    <a:pt x="3862" y="4615"/>
                    <a:pt x="3985" y="4615"/>
                  </a:cubicBezTo>
                  <a:close/>
                  <a:moveTo>
                    <a:pt x="4137" y="4615"/>
                  </a:moveTo>
                  <a:cubicBezTo>
                    <a:pt x="4188" y="4615"/>
                    <a:pt x="4162" y="4653"/>
                    <a:pt x="4175" y="4653"/>
                  </a:cubicBezTo>
                  <a:cubicBezTo>
                    <a:pt x="4181" y="4634"/>
                    <a:pt x="4197" y="4625"/>
                    <a:pt x="4211" y="4625"/>
                  </a:cubicBezTo>
                  <a:cubicBezTo>
                    <a:pt x="4225" y="4625"/>
                    <a:pt x="4238" y="4634"/>
                    <a:pt x="4238" y="4653"/>
                  </a:cubicBezTo>
                  <a:cubicBezTo>
                    <a:pt x="4230" y="4651"/>
                    <a:pt x="4224" y="4650"/>
                    <a:pt x="4218" y="4650"/>
                  </a:cubicBezTo>
                  <a:cubicBezTo>
                    <a:pt x="4167" y="4650"/>
                    <a:pt x="4188" y="4746"/>
                    <a:pt x="4188" y="4791"/>
                  </a:cubicBezTo>
                  <a:cubicBezTo>
                    <a:pt x="4125" y="4791"/>
                    <a:pt x="4150" y="4678"/>
                    <a:pt x="4137" y="4615"/>
                  </a:cubicBezTo>
                  <a:close/>
                  <a:moveTo>
                    <a:pt x="5975" y="4721"/>
                  </a:moveTo>
                  <a:lnTo>
                    <a:pt x="5986" y="4754"/>
                  </a:lnTo>
                  <a:cubicBezTo>
                    <a:pt x="5986" y="4752"/>
                    <a:pt x="5986" y="4752"/>
                    <a:pt x="5988" y="4752"/>
                  </a:cubicBezTo>
                  <a:cubicBezTo>
                    <a:pt x="5998" y="4752"/>
                    <a:pt x="6043" y="4791"/>
                    <a:pt x="5998" y="4791"/>
                  </a:cubicBezTo>
                  <a:cubicBezTo>
                    <a:pt x="5947" y="4781"/>
                    <a:pt x="5971" y="4737"/>
                    <a:pt x="5975" y="4721"/>
                  </a:cubicBezTo>
                  <a:close/>
                  <a:moveTo>
                    <a:pt x="3810" y="4515"/>
                  </a:moveTo>
                  <a:lnTo>
                    <a:pt x="3823" y="4553"/>
                  </a:lnTo>
                  <a:cubicBezTo>
                    <a:pt x="3886" y="4553"/>
                    <a:pt x="3861" y="4741"/>
                    <a:pt x="3873" y="4804"/>
                  </a:cubicBezTo>
                  <a:cubicBezTo>
                    <a:pt x="3798" y="4766"/>
                    <a:pt x="3810" y="4590"/>
                    <a:pt x="3810" y="4515"/>
                  </a:cubicBezTo>
                  <a:close/>
                  <a:moveTo>
                    <a:pt x="4350" y="4636"/>
                  </a:moveTo>
                  <a:cubicBezTo>
                    <a:pt x="4392" y="4636"/>
                    <a:pt x="4432" y="4666"/>
                    <a:pt x="4439" y="4716"/>
                  </a:cubicBezTo>
                  <a:cubicBezTo>
                    <a:pt x="4439" y="4729"/>
                    <a:pt x="4426" y="4733"/>
                    <a:pt x="4409" y="4733"/>
                  </a:cubicBezTo>
                  <a:cubicBezTo>
                    <a:pt x="4373" y="4733"/>
                    <a:pt x="4317" y="4716"/>
                    <a:pt x="4301" y="4716"/>
                  </a:cubicBezTo>
                  <a:cubicBezTo>
                    <a:pt x="4313" y="4817"/>
                    <a:pt x="4414" y="4754"/>
                    <a:pt x="4439" y="4804"/>
                  </a:cubicBezTo>
                  <a:cubicBezTo>
                    <a:pt x="4426" y="4808"/>
                    <a:pt x="4411" y="4810"/>
                    <a:pt x="4395" y="4810"/>
                  </a:cubicBezTo>
                  <a:cubicBezTo>
                    <a:pt x="4321" y="4810"/>
                    <a:pt x="4232" y="4764"/>
                    <a:pt x="4263" y="4691"/>
                  </a:cubicBezTo>
                  <a:cubicBezTo>
                    <a:pt x="4285" y="4653"/>
                    <a:pt x="4318" y="4636"/>
                    <a:pt x="4350" y="4636"/>
                  </a:cubicBezTo>
                  <a:close/>
                  <a:moveTo>
                    <a:pt x="7872" y="4628"/>
                  </a:moveTo>
                  <a:cubicBezTo>
                    <a:pt x="7922" y="4628"/>
                    <a:pt x="7910" y="4678"/>
                    <a:pt x="7910" y="4729"/>
                  </a:cubicBezTo>
                  <a:cubicBezTo>
                    <a:pt x="7910" y="4765"/>
                    <a:pt x="7937" y="4789"/>
                    <a:pt x="7966" y="4789"/>
                  </a:cubicBezTo>
                  <a:cubicBezTo>
                    <a:pt x="7977" y="4789"/>
                    <a:pt x="7988" y="4786"/>
                    <a:pt x="7998" y="4779"/>
                  </a:cubicBezTo>
                  <a:cubicBezTo>
                    <a:pt x="8027" y="4749"/>
                    <a:pt x="8011" y="4682"/>
                    <a:pt x="8002" y="4642"/>
                  </a:cubicBezTo>
                  <a:lnTo>
                    <a:pt x="8002" y="4642"/>
                  </a:lnTo>
                  <a:cubicBezTo>
                    <a:pt x="8059" y="4658"/>
                    <a:pt x="8036" y="4755"/>
                    <a:pt x="8048" y="4817"/>
                  </a:cubicBezTo>
                  <a:cubicBezTo>
                    <a:pt x="8023" y="4817"/>
                    <a:pt x="8010" y="4804"/>
                    <a:pt x="8010" y="4779"/>
                  </a:cubicBezTo>
                  <a:cubicBezTo>
                    <a:pt x="7991" y="4779"/>
                    <a:pt x="7973" y="4800"/>
                    <a:pt x="7948" y="4800"/>
                  </a:cubicBezTo>
                  <a:cubicBezTo>
                    <a:pt x="7940" y="4800"/>
                    <a:pt x="7932" y="4798"/>
                    <a:pt x="7922" y="4791"/>
                  </a:cubicBezTo>
                  <a:cubicBezTo>
                    <a:pt x="7885" y="4766"/>
                    <a:pt x="7872" y="4678"/>
                    <a:pt x="7872" y="4628"/>
                  </a:cubicBezTo>
                  <a:close/>
                  <a:moveTo>
                    <a:pt x="4615" y="4603"/>
                  </a:moveTo>
                  <a:cubicBezTo>
                    <a:pt x="4615" y="4647"/>
                    <a:pt x="4628" y="4650"/>
                    <a:pt x="4640" y="4650"/>
                  </a:cubicBezTo>
                  <a:cubicBezTo>
                    <a:pt x="4642" y="4650"/>
                    <a:pt x="4644" y="4650"/>
                    <a:pt x="4646" y="4650"/>
                  </a:cubicBezTo>
                  <a:cubicBezTo>
                    <a:pt x="4657" y="4650"/>
                    <a:pt x="4665" y="4652"/>
                    <a:pt x="4665" y="4678"/>
                  </a:cubicBezTo>
                  <a:cubicBezTo>
                    <a:pt x="4659" y="4678"/>
                    <a:pt x="4653" y="4677"/>
                    <a:pt x="4647" y="4677"/>
                  </a:cubicBezTo>
                  <a:cubicBezTo>
                    <a:pt x="4527" y="4677"/>
                    <a:pt x="4665" y="4805"/>
                    <a:pt x="4665" y="4817"/>
                  </a:cubicBezTo>
                  <a:cubicBezTo>
                    <a:pt x="4653" y="4820"/>
                    <a:pt x="4643" y="4822"/>
                    <a:pt x="4634" y="4822"/>
                  </a:cubicBezTo>
                  <a:cubicBezTo>
                    <a:pt x="4553" y="4822"/>
                    <a:pt x="4608" y="4677"/>
                    <a:pt x="4540" y="4666"/>
                  </a:cubicBezTo>
                  <a:cubicBezTo>
                    <a:pt x="4530" y="4647"/>
                    <a:pt x="4535" y="4636"/>
                    <a:pt x="4552" y="4636"/>
                  </a:cubicBezTo>
                  <a:cubicBezTo>
                    <a:pt x="4559" y="4636"/>
                    <a:pt x="4567" y="4637"/>
                    <a:pt x="4577" y="4641"/>
                  </a:cubicBezTo>
                  <a:cubicBezTo>
                    <a:pt x="4568" y="4622"/>
                    <a:pt x="4572" y="4610"/>
                    <a:pt x="4590" y="4610"/>
                  </a:cubicBezTo>
                  <a:cubicBezTo>
                    <a:pt x="4597" y="4610"/>
                    <a:pt x="4605" y="4612"/>
                    <a:pt x="4615" y="4615"/>
                  </a:cubicBezTo>
                  <a:lnTo>
                    <a:pt x="4615" y="4603"/>
                  </a:lnTo>
                  <a:close/>
                  <a:moveTo>
                    <a:pt x="10588" y="4603"/>
                  </a:moveTo>
                  <a:cubicBezTo>
                    <a:pt x="10651" y="4615"/>
                    <a:pt x="10638" y="4779"/>
                    <a:pt x="10651" y="4842"/>
                  </a:cubicBezTo>
                  <a:cubicBezTo>
                    <a:pt x="10613" y="4842"/>
                    <a:pt x="10601" y="4829"/>
                    <a:pt x="10613" y="4817"/>
                  </a:cubicBezTo>
                  <a:cubicBezTo>
                    <a:pt x="10599" y="4817"/>
                    <a:pt x="10578" y="4819"/>
                    <a:pt x="10557" y="4819"/>
                  </a:cubicBezTo>
                  <a:cubicBezTo>
                    <a:pt x="10502" y="4819"/>
                    <a:pt x="10441" y="4806"/>
                    <a:pt x="10450" y="4716"/>
                  </a:cubicBezTo>
                  <a:cubicBezTo>
                    <a:pt x="10460" y="4677"/>
                    <a:pt x="10475" y="4664"/>
                    <a:pt x="10493" y="4664"/>
                  </a:cubicBezTo>
                  <a:cubicBezTo>
                    <a:pt x="10522" y="4664"/>
                    <a:pt x="10557" y="4696"/>
                    <a:pt x="10588" y="4703"/>
                  </a:cubicBezTo>
                  <a:lnTo>
                    <a:pt x="10588" y="4603"/>
                  </a:lnTo>
                  <a:close/>
                  <a:moveTo>
                    <a:pt x="10714" y="4666"/>
                  </a:moveTo>
                  <a:lnTo>
                    <a:pt x="10714" y="4666"/>
                  </a:lnTo>
                  <a:cubicBezTo>
                    <a:pt x="10764" y="4678"/>
                    <a:pt x="10752" y="4766"/>
                    <a:pt x="10752" y="4829"/>
                  </a:cubicBezTo>
                  <a:lnTo>
                    <a:pt x="10764" y="4842"/>
                  </a:lnTo>
                  <a:cubicBezTo>
                    <a:pt x="10701" y="4829"/>
                    <a:pt x="10726" y="4729"/>
                    <a:pt x="10714" y="4666"/>
                  </a:cubicBezTo>
                  <a:close/>
                  <a:moveTo>
                    <a:pt x="8073" y="4628"/>
                  </a:moveTo>
                  <a:cubicBezTo>
                    <a:pt x="8098" y="4628"/>
                    <a:pt x="8111" y="4628"/>
                    <a:pt x="8111" y="4666"/>
                  </a:cubicBezTo>
                  <a:cubicBezTo>
                    <a:pt x="8123" y="4666"/>
                    <a:pt x="8149" y="4641"/>
                    <a:pt x="8174" y="4641"/>
                  </a:cubicBezTo>
                  <a:cubicBezTo>
                    <a:pt x="8249" y="4653"/>
                    <a:pt x="8312" y="4741"/>
                    <a:pt x="8249" y="4791"/>
                  </a:cubicBezTo>
                  <a:cubicBezTo>
                    <a:pt x="8235" y="4806"/>
                    <a:pt x="8222" y="4811"/>
                    <a:pt x="8211" y="4811"/>
                  </a:cubicBezTo>
                  <a:cubicBezTo>
                    <a:pt x="8182" y="4811"/>
                    <a:pt x="8159" y="4779"/>
                    <a:pt x="8123" y="4779"/>
                  </a:cubicBezTo>
                  <a:lnTo>
                    <a:pt x="8123" y="4867"/>
                  </a:lnTo>
                  <a:cubicBezTo>
                    <a:pt x="8061" y="4854"/>
                    <a:pt x="8073" y="4691"/>
                    <a:pt x="8073" y="4628"/>
                  </a:cubicBezTo>
                  <a:close/>
                  <a:moveTo>
                    <a:pt x="10865" y="4701"/>
                  </a:moveTo>
                  <a:cubicBezTo>
                    <a:pt x="10872" y="4701"/>
                    <a:pt x="10881" y="4702"/>
                    <a:pt x="10890" y="4703"/>
                  </a:cubicBezTo>
                  <a:cubicBezTo>
                    <a:pt x="10963" y="4703"/>
                    <a:pt x="11012" y="4855"/>
                    <a:pt x="10903" y="4855"/>
                  </a:cubicBezTo>
                  <a:cubicBezTo>
                    <a:pt x="10899" y="4855"/>
                    <a:pt x="10895" y="4855"/>
                    <a:pt x="10890" y="4854"/>
                  </a:cubicBezTo>
                  <a:lnTo>
                    <a:pt x="10890" y="4854"/>
                  </a:lnTo>
                  <a:lnTo>
                    <a:pt x="10902" y="4867"/>
                  </a:lnTo>
                  <a:cubicBezTo>
                    <a:pt x="10809" y="4855"/>
                    <a:pt x="10758" y="4701"/>
                    <a:pt x="10865" y="4701"/>
                  </a:cubicBezTo>
                  <a:close/>
                  <a:moveTo>
                    <a:pt x="8327" y="4623"/>
                  </a:moveTo>
                  <a:cubicBezTo>
                    <a:pt x="8333" y="4623"/>
                    <a:pt x="8343" y="4641"/>
                    <a:pt x="8350" y="4641"/>
                  </a:cubicBezTo>
                  <a:lnTo>
                    <a:pt x="8362" y="4666"/>
                  </a:lnTo>
                  <a:cubicBezTo>
                    <a:pt x="8362" y="4666"/>
                    <a:pt x="8413" y="4691"/>
                    <a:pt x="8413" y="4729"/>
                  </a:cubicBezTo>
                  <a:cubicBezTo>
                    <a:pt x="8401" y="4726"/>
                    <a:pt x="8392" y="4726"/>
                    <a:pt x="8384" y="4726"/>
                  </a:cubicBezTo>
                  <a:cubicBezTo>
                    <a:pt x="8296" y="4726"/>
                    <a:pt x="8414" y="4844"/>
                    <a:pt x="8425" y="4867"/>
                  </a:cubicBezTo>
                  <a:cubicBezTo>
                    <a:pt x="8417" y="4869"/>
                    <a:pt x="8409" y="4869"/>
                    <a:pt x="8403" y="4869"/>
                  </a:cubicBezTo>
                  <a:cubicBezTo>
                    <a:pt x="8309" y="4869"/>
                    <a:pt x="8370" y="4715"/>
                    <a:pt x="8299" y="4703"/>
                  </a:cubicBezTo>
                  <a:cubicBezTo>
                    <a:pt x="8292" y="4689"/>
                    <a:pt x="8293" y="4683"/>
                    <a:pt x="8301" y="4683"/>
                  </a:cubicBezTo>
                  <a:cubicBezTo>
                    <a:pt x="8306" y="4683"/>
                    <a:pt x="8314" y="4686"/>
                    <a:pt x="8325" y="4691"/>
                  </a:cubicBezTo>
                  <a:cubicBezTo>
                    <a:pt x="8319" y="4637"/>
                    <a:pt x="8321" y="4623"/>
                    <a:pt x="8327" y="4623"/>
                  </a:cubicBezTo>
                  <a:close/>
                  <a:moveTo>
                    <a:pt x="5176" y="4706"/>
                  </a:moveTo>
                  <a:cubicBezTo>
                    <a:pt x="5220" y="4706"/>
                    <a:pt x="5273" y="4736"/>
                    <a:pt x="5281" y="4790"/>
                  </a:cubicBezTo>
                  <a:lnTo>
                    <a:pt x="5281" y="4790"/>
                  </a:lnTo>
                  <a:lnTo>
                    <a:pt x="5156" y="4779"/>
                  </a:lnTo>
                  <a:lnTo>
                    <a:pt x="5156" y="4779"/>
                  </a:lnTo>
                  <a:cubicBezTo>
                    <a:pt x="5156" y="4879"/>
                    <a:pt x="5269" y="4804"/>
                    <a:pt x="5282" y="4867"/>
                  </a:cubicBezTo>
                  <a:cubicBezTo>
                    <a:pt x="5269" y="4869"/>
                    <a:pt x="5254" y="4871"/>
                    <a:pt x="5240" y="4871"/>
                  </a:cubicBezTo>
                  <a:cubicBezTo>
                    <a:pt x="5185" y="4871"/>
                    <a:pt x="5128" y="4849"/>
                    <a:pt x="5118" y="4779"/>
                  </a:cubicBezTo>
                  <a:cubicBezTo>
                    <a:pt x="5107" y="4728"/>
                    <a:pt x="5138" y="4706"/>
                    <a:pt x="5176" y="4706"/>
                  </a:cubicBezTo>
                  <a:close/>
                  <a:moveTo>
                    <a:pt x="4782" y="4673"/>
                  </a:moveTo>
                  <a:cubicBezTo>
                    <a:pt x="4827" y="4673"/>
                    <a:pt x="4873" y="4708"/>
                    <a:pt x="4867" y="4766"/>
                  </a:cubicBezTo>
                  <a:lnTo>
                    <a:pt x="4879" y="4791"/>
                  </a:lnTo>
                  <a:lnTo>
                    <a:pt x="4741" y="4791"/>
                  </a:lnTo>
                  <a:cubicBezTo>
                    <a:pt x="4741" y="4879"/>
                    <a:pt x="4854" y="4817"/>
                    <a:pt x="4867" y="4867"/>
                  </a:cubicBezTo>
                  <a:cubicBezTo>
                    <a:pt x="4851" y="4873"/>
                    <a:pt x="4835" y="4876"/>
                    <a:pt x="4818" y="4876"/>
                  </a:cubicBezTo>
                  <a:cubicBezTo>
                    <a:pt x="4765" y="4876"/>
                    <a:pt x="4713" y="4846"/>
                    <a:pt x="4703" y="4779"/>
                  </a:cubicBezTo>
                  <a:cubicBezTo>
                    <a:pt x="4697" y="4705"/>
                    <a:pt x="4739" y="4673"/>
                    <a:pt x="4782" y="4673"/>
                  </a:cubicBezTo>
                  <a:close/>
                  <a:moveTo>
                    <a:pt x="5090" y="4640"/>
                  </a:moveTo>
                  <a:cubicBezTo>
                    <a:pt x="5102" y="4640"/>
                    <a:pt x="5110" y="4647"/>
                    <a:pt x="5105" y="4666"/>
                  </a:cubicBezTo>
                  <a:cubicBezTo>
                    <a:pt x="5088" y="4660"/>
                    <a:pt x="5075" y="4657"/>
                    <a:pt x="5065" y="4657"/>
                  </a:cubicBezTo>
                  <a:cubicBezTo>
                    <a:pt x="5015" y="4657"/>
                    <a:pt x="5072" y="4731"/>
                    <a:pt x="5093" y="4741"/>
                  </a:cubicBezTo>
                  <a:cubicBezTo>
                    <a:pt x="5017" y="4741"/>
                    <a:pt x="5055" y="4817"/>
                    <a:pt x="5055" y="4879"/>
                  </a:cubicBezTo>
                  <a:cubicBezTo>
                    <a:pt x="4967" y="4879"/>
                    <a:pt x="5055" y="4741"/>
                    <a:pt x="4980" y="4729"/>
                  </a:cubicBezTo>
                  <a:lnTo>
                    <a:pt x="4980" y="4716"/>
                  </a:lnTo>
                  <a:cubicBezTo>
                    <a:pt x="5043" y="4691"/>
                    <a:pt x="4967" y="4666"/>
                    <a:pt x="5017" y="4641"/>
                  </a:cubicBezTo>
                  <a:lnTo>
                    <a:pt x="5017" y="4641"/>
                  </a:lnTo>
                  <a:lnTo>
                    <a:pt x="5017" y="4666"/>
                  </a:lnTo>
                  <a:cubicBezTo>
                    <a:pt x="5033" y="4658"/>
                    <a:pt x="5068" y="4640"/>
                    <a:pt x="5090" y="4640"/>
                  </a:cubicBezTo>
                  <a:close/>
                  <a:moveTo>
                    <a:pt x="8652" y="4666"/>
                  </a:moveTo>
                  <a:cubicBezTo>
                    <a:pt x="8689" y="4678"/>
                    <a:pt x="8714" y="4703"/>
                    <a:pt x="8727" y="4741"/>
                  </a:cubicBezTo>
                  <a:cubicBezTo>
                    <a:pt x="8716" y="4739"/>
                    <a:pt x="8706" y="4738"/>
                    <a:pt x="8698" y="4738"/>
                  </a:cubicBezTo>
                  <a:cubicBezTo>
                    <a:pt x="8611" y="4738"/>
                    <a:pt x="8728" y="4856"/>
                    <a:pt x="8740" y="4879"/>
                  </a:cubicBezTo>
                  <a:cubicBezTo>
                    <a:pt x="8733" y="4881"/>
                    <a:pt x="8727" y="4881"/>
                    <a:pt x="8722" y="4881"/>
                  </a:cubicBezTo>
                  <a:cubicBezTo>
                    <a:pt x="8666" y="4881"/>
                    <a:pt x="8675" y="4826"/>
                    <a:pt x="8652" y="4791"/>
                  </a:cubicBezTo>
                  <a:lnTo>
                    <a:pt x="8652" y="4729"/>
                  </a:lnTo>
                  <a:cubicBezTo>
                    <a:pt x="8626" y="4729"/>
                    <a:pt x="8614" y="4729"/>
                    <a:pt x="8626" y="4703"/>
                  </a:cubicBezTo>
                  <a:lnTo>
                    <a:pt x="8652" y="4703"/>
                  </a:lnTo>
                  <a:lnTo>
                    <a:pt x="8652" y="4666"/>
                  </a:lnTo>
                  <a:close/>
                  <a:moveTo>
                    <a:pt x="8500" y="4706"/>
                  </a:moveTo>
                  <a:cubicBezTo>
                    <a:pt x="8586" y="4706"/>
                    <a:pt x="8580" y="4827"/>
                    <a:pt x="8601" y="4892"/>
                  </a:cubicBezTo>
                  <a:cubicBezTo>
                    <a:pt x="8551" y="4879"/>
                    <a:pt x="8589" y="4879"/>
                    <a:pt x="8551" y="4879"/>
                  </a:cubicBezTo>
                  <a:cubicBezTo>
                    <a:pt x="8501" y="4867"/>
                    <a:pt x="8450" y="4879"/>
                    <a:pt x="8450" y="4829"/>
                  </a:cubicBezTo>
                  <a:cubicBezTo>
                    <a:pt x="8441" y="4784"/>
                    <a:pt x="8484" y="4778"/>
                    <a:pt x="8522" y="4778"/>
                  </a:cubicBezTo>
                  <a:cubicBezTo>
                    <a:pt x="8538" y="4778"/>
                    <a:pt x="8553" y="4779"/>
                    <a:pt x="8564" y="4779"/>
                  </a:cubicBezTo>
                  <a:cubicBezTo>
                    <a:pt x="8555" y="4710"/>
                    <a:pt x="8511" y="4712"/>
                    <a:pt x="8480" y="4708"/>
                  </a:cubicBezTo>
                  <a:lnTo>
                    <a:pt x="8480" y="4708"/>
                  </a:lnTo>
                  <a:cubicBezTo>
                    <a:pt x="8487" y="4707"/>
                    <a:pt x="8494" y="4706"/>
                    <a:pt x="8500" y="4706"/>
                  </a:cubicBezTo>
                  <a:close/>
                  <a:moveTo>
                    <a:pt x="9896" y="4874"/>
                  </a:moveTo>
                  <a:lnTo>
                    <a:pt x="9896" y="4905"/>
                  </a:lnTo>
                  <a:cubicBezTo>
                    <a:pt x="9890" y="4909"/>
                    <a:pt x="9884" y="4911"/>
                    <a:pt x="9879" y="4911"/>
                  </a:cubicBezTo>
                  <a:cubicBezTo>
                    <a:pt x="9855" y="4911"/>
                    <a:pt x="9843" y="4878"/>
                    <a:pt x="9862" y="4878"/>
                  </a:cubicBezTo>
                  <a:cubicBezTo>
                    <a:pt x="9865" y="4878"/>
                    <a:pt x="9868" y="4878"/>
                    <a:pt x="9871" y="4879"/>
                  </a:cubicBezTo>
                  <a:cubicBezTo>
                    <a:pt x="9883" y="4879"/>
                    <a:pt x="9891" y="4877"/>
                    <a:pt x="9896" y="4874"/>
                  </a:cubicBezTo>
                  <a:close/>
                  <a:moveTo>
                    <a:pt x="8765" y="4766"/>
                  </a:moveTo>
                  <a:cubicBezTo>
                    <a:pt x="8853" y="4779"/>
                    <a:pt x="8765" y="4905"/>
                    <a:pt x="8865" y="4917"/>
                  </a:cubicBezTo>
                  <a:cubicBezTo>
                    <a:pt x="8869" y="4918"/>
                    <a:pt x="8873" y="4919"/>
                    <a:pt x="8877" y="4920"/>
                  </a:cubicBezTo>
                  <a:lnTo>
                    <a:pt x="8877" y="4920"/>
                  </a:lnTo>
                  <a:cubicBezTo>
                    <a:pt x="8868" y="4923"/>
                    <a:pt x="8859" y="4926"/>
                    <a:pt x="8848" y="4926"/>
                  </a:cubicBezTo>
                  <a:cubicBezTo>
                    <a:pt x="8839" y="4926"/>
                    <a:pt x="8828" y="4923"/>
                    <a:pt x="8815" y="4917"/>
                  </a:cubicBezTo>
                  <a:cubicBezTo>
                    <a:pt x="8777" y="4892"/>
                    <a:pt x="8777" y="4804"/>
                    <a:pt x="8765" y="4766"/>
                  </a:cubicBezTo>
                  <a:close/>
                  <a:moveTo>
                    <a:pt x="5445" y="4729"/>
                  </a:moveTo>
                  <a:lnTo>
                    <a:pt x="5458" y="4754"/>
                  </a:lnTo>
                  <a:cubicBezTo>
                    <a:pt x="5520" y="4754"/>
                    <a:pt x="5495" y="4867"/>
                    <a:pt x="5508" y="4930"/>
                  </a:cubicBezTo>
                  <a:cubicBezTo>
                    <a:pt x="5470" y="4930"/>
                    <a:pt x="5458" y="4930"/>
                    <a:pt x="5470" y="4892"/>
                  </a:cubicBezTo>
                  <a:cubicBezTo>
                    <a:pt x="5449" y="4892"/>
                    <a:pt x="5427" y="4920"/>
                    <a:pt x="5390" y="4920"/>
                  </a:cubicBezTo>
                  <a:cubicBezTo>
                    <a:pt x="5383" y="4920"/>
                    <a:pt x="5377" y="4919"/>
                    <a:pt x="5370" y="4917"/>
                  </a:cubicBezTo>
                  <a:cubicBezTo>
                    <a:pt x="5332" y="4892"/>
                    <a:pt x="5332" y="4791"/>
                    <a:pt x="5319" y="4754"/>
                  </a:cubicBezTo>
                  <a:cubicBezTo>
                    <a:pt x="5382" y="4754"/>
                    <a:pt x="5370" y="4791"/>
                    <a:pt x="5370" y="4842"/>
                  </a:cubicBezTo>
                  <a:cubicBezTo>
                    <a:pt x="5361" y="4875"/>
                    <a:pt x="5386" y="4898"/>
                    <a:pt x="5415" y="4898"/>
                  </a:cubicBezTo>
                  <a:cubicBezTo>
                    <a:pt x="5430" y="4898"/>
                    <a:pt x="5445" y="4892"/>
                    <a:pt x="5458" y="4879"/>
                  </a:cubicBezTo>
                  <a:cubicBezTo>
                    <a:pt x="5470" y="4829"/>
                    <a:pt x="5458" y="4754"/>
                    <a:pt x="5445" y="4729"/>
                  </a:cubicBezTo>
                  <a:close/>
                  <a:moveTo>
                    <a:pt x="8897" y="4779"/>
                  </a:moveTo>
                  <a:lnTo>
                    <a:pt x="8897" y="4779"/>
                  </a:lnTo>
                  <a:cubicBezTo>
                    <a:pt x="8964" y="4785"/>
                    <a:pt x="8941" y="4881"/>
                    <a:pt x="8953" y="4942"/>
                  </a:cubicBezTo>
                  <a:cubicBezTo>
                    <a:pt x="8916" y="4942"/>
                    <a:pt x="8903" y="4930"/>
                    <a:pt x="8916" y="4905"/>
                  </a:cubicBezTo>
                  <a:cubicBezTo>
                    <a:pt x="8912" y="4905"/>
                    <a:pt x="8909" y="4905"/>
                    <a:pt x="8906" y="4906"/>
                  </a:cubicBezTo>
                  <a:lnTo>
                    <a:pt x="8906" y="4906"/>
                  </a:lnTo>
                  <a:cubicBezTo>
                    <a:pt x="8921" y="4880"/>
                    <a:pt x="8906" y="4821"/>
                    <a:pt x="8897" y="4779"/>
                  </a:cubicBezTo>
                  <a:close/>
                  <a:moveTo>
                    <a:pt x="6100" y="4736"/>
                  </a:moveTo>
                  <a:cubicBezTo>
                    <a:pt x="6107" y="4736"/>
                    <a:pt x="6115" y="4738"/>
                    <a:pt x="6124" y="4741"/>
                  </a:cubicBezTo>
                  <a:cubicBezTo>
                    <a:pt x="6124" y="4785"/>
                    <a:pt x="6137" y="4788"/>
                    <a:pt x="6149" y="4788"/>
                  </a:cubicBezTo>
                  <a:cubicBezTo>
                    <a:pt x="6151" y="4788"/>
                    <a:pt x="6153" y="4788"/>
                    <a:pt x="6155" y="4788"/>
                  </a:cubicBezTo>
                  <a:cubicBezTo>
                    <a:pt x="6166" y="4788"/>
                    <a:pt x="6174" y="4790"/>
                    <a:pt x="6174" y="4817"/>
                  </a:cubicBezTo>
                  <a:cubicBezTo>
                    <a:pt x="6171" y="4816"/>
                    <a:pt x="6167" y="4816"/>
                    <a:pt x="6164" y="4816"/>
                  </a:cubicBezTo>
                  <a:cubicBezTo>
                    <a:pt x="6101" y="4816"/>
                    <a:pt x="6126" y="4930"/>
                    <a:pt x="6162" y="4930"/>
                  </a:cubicBezTo>
                  <a:cubicBezTo>
                    <a:pt x="6187" y="4930"/>
                    <a:pt x="6187" y="4930"/>
                    <a:pt x="6187" y="4955"/>
                  </a:cubicBezTo>
                  <a:cubicBezTo>
                    <a:pt x="6173" y="4958"/>
                    <a:pt x="6162" y="4960"/>
                    <a:pt x="6152" y="4960"/>
                  </a:cubicBezTo>
                  <a:cubicBezTo>
                    <a:pt x="6089" y="4960"/>
                    <a:pt x="6097" y="4898"/>
                    <a:pt x="6086" y="4854"/>
                  </a:cubicBezTo>
                  <a:cubicBezTo>
                    <a:pt x="6074" y="4817"/>
                    <a:pt x="6023" y="4779"/>
                    <a:pt x="6086" y="4779"/>
                  </a:cubicBezTo>
                  <a:cubicBezTo>
                    <a:pt x="6077" y="4751"/>
                    <a:pt x="6082" y="4736"/>
                    <a:pt x="6100" y="4736"/>
                  </a:cubicBezTo>
                  <a:close/>
                  <a:moveTo>
                    <a:pt x="7696" y="4917"/>
                  </a:moveTo>
                  <a:lnTo>
                    <a:pt x="7708" y="4942"/>
                  </a:lnTo>
                  <a:cubicBezTo>
                    <a:pt x="7721" y="4942"/>
                    <a:pt x="7734" y="4942"/>
                    <a:pt x="7746" y="4967"/>
                  </a:cubicBezTo>
                  <a:cubicBezTo>
                    <a:pt x="7746" y="4967"/>
                    <a:pt x="7671" y="4942"/>
                    <a:pt x="7696" y="4917"/>
                  </a:cubicBezTo>
                  <a:close/>
                  <a:moveTo>
                    <a:pt x="5842" y="4789"/>
                  </a:moveTo>
                  <a:cubicBezTo>
                    <a:pt x="5920" y="4789"/>
                    <a:pt x="5914" y="4905"/>
                    <a:pt x="5935" y="4967"/>
                  </a:cubicBezTo>
                  <a:cubicBezTo>
                    <a:pt x="5929" y="4971"/>
                    <a:pt x="5923" y="4972"/>
                    <a:pt x="5918" y="4972"/>
                  </a:cubicBezTo>
                  <a:cubicBezTo>
                    <a:pt x="5904" y="4972"/>
                    <a:pt x="5898" y="4961"/>
                    <a:pt x="5898" y="4942"/>
                  </a:cubicBezTo>
                  <a:cubicBezTo>
                    <a:pt x="5874" y="4942"/>
                    <a:pt x="5847" y="4961"/>
                    <a:pt x="5823" y="4961"/>
                  </a:cubicBezTo>
                  <a:cubicBezTo>
                    <a:pt x="5808" y="4961"/>
                    <a:pt x="5794" y="4954"/>
                    <a:pt x="5785" y="4930"/>
                  </a:cubicBezTo>
                  <a:cubicBezTo>
                    <a:pt x="5753" y="4888"/>
                    <a:pt x="5817" y="4864"/>
                    <a:pt x="5861" y="4864"/>
                  </a:cubicBezTo>
                  <a:cubicBezTo>
                    <a:pt x="5870" y="4864"/>
                    <a:pt x="5879" y="4865"/>
                    <a:pt x="5885" y="4867"/>
                  </a:cubicBezTo>
                  <a:cubicBezTo>
                    <a:pt x="5878" y="4801"/>
                    <a:pt x="5849" y="4795"/>
                    <a:pt x="5822" y="4791"/>
                  </a:cubicBezTo>
                  <a:lnTo>
                    <a:pt x="5822" y="4791"/>
                  </a:lnTo>
                  <a:cubicBezTo>
                    <a:pt x="5829" y="4790"/>
                    <a:pt x="5836" y="4789"/>
                    <a:pt x="5842" y="4789"/>
                  </a:cubicBezTo>
                  <a:close/>
                  <a:moveTo>
                    <a:pt x="7898" y="4937"/>
                  </a:moveTo>
                  <a:cubicBezTo>
                    <a:pt x="7910" y="4937"/>
                    <a:pt x="7922" y="4946"/>
                    <a:pt x="7922" y="4955"/>
                  </a:cubicBezTo>
                  <a:cubicBezTo>
                    <a:pt x="7927" y="4969"/>
                    <a:pt x="7920" y="4974"/>
                    <a:pt x="7910" y="4974"/>
                  </a:cubicBezTo>
                  <a:cubicBezTo>
                    <a:pt x="7893" y="4974"/>
                    <a:pt x="7869" y="4958"/>
                    <a:pt x="7885" y="4942"/>
                  </a:cubicBezTo>
                  <a:cubicBezTo>
                    <a:pt x="7888" y="4939"/>
                    <a:pt x="7893" y="4937"/>
                    <a:pt x="7898" y="4937"/>
                  </a:cubicBezTo>
                  <a:close/>
                  <a:moveTo>
                    <a:pt x="5995" y="4809"/>
                  </a:moveTo>
                  <a:cubicBezTo>
                    <a:pt x="6030" y="4809"/>
                    <a:pt x="6013" y="4899"/>
                    <a:pt x="6023" y="4942"/>
                  </a:cubicBezTo>
                  <a:lnTo>
                    <a:pt x="6023" y="4980"/>
                  </a:lnTo>
                  <a:cubicBezTo>
                    <a:pt x="5961" y="4980"/>
                    <a:pt x="5986" y="4867"/>
                    <a:pt x="5973" y="4817"/>
                  </a:cubicBezTo>
                  <a:cubicBezTo>
                    <a:pt x="5982" y="4811"/>
                    <a:pt x="5989" y="4809"/>
                    <a:pt x="5995" y="4809"/>
                  </a:cubicBezTo>
                  <a:close/>
                  <a:moveTo>
                    <a:pt x="8979" y="4766"/>
                  </a:moveTo>
                  <a:cubicBezTo>
                    <a:pt x="9016" y="4766"/>
                    <a:pt x="9016" y="4779"/>
                    <a:pt x="9016" y="4804"/>
                  </a:cubicBezTo>
                  <a:cubicBezTo>
                    <a:pt x="9039" y="4804"/>
                    <a:pt x="9067" y="4785"/>
                    <a:pt x="9091" y="4785"/>
                  </a:cubicBezTo>
                  <a:cubicBezTo>
                    <a:pt x="9106" y="4785"/>
                    <a:pt x="9120" y="4792"/>
                    <a:pt x="9129" y="4817"/>
                  </a:cubicBezTo>
                  <a:cubicBezTo>
                    <a:pt x="9148" y="4817"/>
                    <a:pt x="9167" y="4795"/>
                    <a:pt x="9191" y="4795"/>
                  </a:cubicBezTo>
                  <a:cubicBezTo>
                    <a:pt x="9199" y="4795"/>
                    <a:pt x="9208" y="4798"/>
                    <a:pt x="9217" y="4804"/>
                  </a:cubicBezTo>
                  <a:lnTo>
                    <a:pt x="9230" y="4829"/>
                  </a:lnTo>
                  <a:cubicBezTo>
                    <a:pt x="9280" y="4854"/>
                    <a:pt x="9268" y="4942"/>
                    <a:pt x="9280" y="4980"/>
                  </a:cubicBezTo>
                  <a:cubicBezTo>
                    <a:pt x="9205" y="4967"/>
                    <a:pt x="9268" y="4829"/>
                    <a:pt x="9192" y="4829"/>
                  </a:cubicBezTo>
                  <a:cubicBezTo>
                    <a:pt x="9104" y="4829"/>
                    <a:pt x="9155" y="4917"/>
                    <a:pt x="9155" y="4955"/>
                  </a:cubicBezTo>
                  <a:cubicBezTo>
                    <a:pt x="9079" y="4955"/>
                    <a:pt x="9155" y="4804"/>
                    <a:pt x="9067" y="4804"/>
                  </a:cubicBezTo>
                  <a:cubicBezTo>
                    <a:pt x="8979" y="4804"/>
                    <a:pt x="9029" y="4892"/>
                    <a:pt x="9041" y="4942"/>
                  </a:cubicBezTo>
                  <a:cubicBezTo>
                    <a:pt x="8966" y="4930"/>
                    <a:pt x="8991" y="4829"/>
                    <a:pt x="8979" y="4766"/>
                  </a:cubicBezTo>
                  <a:close/>
                  <a:moveTo>
                    <a:pt x="6320" y="4815"/>
                  </a:moveTo>
                  <a:cubicBezTo>
                    <a:pt x="6323" y="4815"/>
                    <a:pt x="6325" y="4820"/>
                    <a:pt x="6325" y="4829"/>
                  </a:cubicBezTo>
                  <a:lnTo>
                    <a:pt x="6325" y="4867"/>
                  </a:lnTo>
                  <a:cubicBezTo>
                    <a:pt x="6333" y="4867"/>
                    <a:pt x="6341" y="4865"/>
                    <a:pt x="6348" y="4863"/>
                  </a:cubicBezTo>
                  <a:lnTo>
                    <a:pt x="6348" y="4863"/>
                  </a:lnTo>
                  <a:cubicBezTo>
                    <a:pt x="6304" y="4887"/>
                    <a:pt x="6338" y="4961"/>
                    <a:pt x="6338" y="4993"/>
                  </a:cubicBezTo>
                  <a:lnTo>
                    <a:pt x="6313" y="4993"/>
                  </a:lnTo>
                  <a:cubicBezTo>
                    <a:pt x="6313" y="4942"/>
                    <a:pt x="6313" y="4892"/>
                    <a:pt x="6288" y="4842"/>
                  </a:cubicBezTo>
                  <a:cubicBezTo>
                    <a:pt x="6303" y="4826"/>
                    <a:pt x="6314" y="4815"/>
                    <a:pt x="6320" y="4815"/>
                  </a:cubicBezTo>
                  <a:close/>
                  <a:moveTo>
                    <a:pt x="6514" y="4829"/>
                  </a:moveTo>
                  <a:cubicBezTo>
                    <a:pt x="6599" y="4829"/>
                    <a:pt x="6532" y="4969"/>
                    <a:pt x="6594" y="4991"/>
                  </a:cubicBezTo>
                  <a:lnTo>
                    <a:pt x="6594" y="4991"/>
                  </a:lnTo>
                  <a:cubicBezTo>
                    <a:pt x="6580" y="4994"/>
                    <a:pt x="6567" y="4997"/>
                    <a:pt x="6555" y="4997"/>
                  </a:cubicBezTo>
                  <a:cubicBezTo>
                    <a:pt x="6531" y="4997"/>
                    <a:pt x="6514" y="4983"/>
                    <a:pt x="6514" y="4930"/>
                  </a:cubicBezTo>
                  <a:lnTo>
                    <a:pt x="6514" y="4829"/>
                  </a:lnTo>
                  <a:close/>
                  <a:moveTo>
                    <a:pt x="3773" y="4967"/>
                  </a:moveTo>
                  <a:cubicBezTo>
                    <a:pt x="3823" y="4980"/>
                    <a:pt x="3773" y="4980"/>
                    <a:pt x="3773" y="4980"/>
                  </a:cubicBezTo>
                  <a:lnTo>
                    <a:pt x="3773" y="5005"/>
                  </a:lnTo>
                  <a:cubicBezTo>
                    <a:pt x="3773" y="5005"/>
                    <a:pt x="3722" y="4967"/>
                    <a:pt x="3773" y="4967"/>
                  </a:cubicBezTo>
                  <a:close/>
                  <a:moveTo>
                    <a:pt x="8149" y="4978"/>
                  </a:moveTo>
                  <a:cubicBezTo>
                    <a:pt x="8153" y="4978"/>
                    <a:pt x="8157" y="4979"/>
                    <a:pt x="8161" y="4980"/>
                  </a:cubicBezTo>
                  <a:cubicBezTo>
                    <a:pt x="8199" y="4980"/>
                    <a:pt x="8186" y="4993"/>
                    <a:pt x="8174" y="5005"/>
                  </a:cubicBezTo>
                  <a:cubicBezTo>
                    <a:pt x="8169" y="5009"/>
                    <a:pt x="8165" y="5011"/>
                    <a:pt x="8160" y="5011"/>
                  </a:cubicBezTo>
                  <a:cubicBezTo>
                    <a:pt x="8141" y="5011"/>
                    <a:pt x="8124" y="4978"/>
                    <a:pt x="8149" y="4978"/>
                  </a:cubicBezTo>
                  <a:close/>
                  <a:moveTo>
                    <a:pt x="5699" y="4749"/>
                  </a:moveTo>
                  <a:cubicBezTo>
                    <a:pt x="5705" y="4749"/>
                    <a:pt x="5713" y="4751"/>
                    <a:pt x="5722" y="4754"/>
                  </a:cubicBezTo>
                  <a:lnTo>
                    <a:pt x="5722" y="4791"/>
                  </a:lnTo>
                  <a:cubicBezTo>
                    <a:pt x="5722" y="4842"/>
                    <a:pt x="5759" y="4955"/>
                    <a:pt x="5709" y="4993"/>
                  </a:cubicBezTo>
                  <a:cubicBezTo>
                    <a:pt x="5689" y="5008"/>
                    <a:pt x="5662" y="5015"/>
                    <a:pt x="5637" y="5015"/>
                  </a:cubicBezTo>
                  <a:cubicBezTo>
                    <a:pt x="5599" y="5015"/>
                    <a:pt x="5568" y="4998"/>
                    <a:pt x="5583" y="4967"/>
                  </a:cubicBezTo>
                  <a:lnTo>
                    <a:pt x="5583" y="4967"/>
                  </a:lnTo>
                  <a:cubicBezTo>
                    <a:pt x="5601" y="4981"/>
                    <a:pt x="5621" y="4988"/>
                    <a:pt x="5639" y="4988"/>
                  </a:cubicBezTo>
                  <a:cubicBezTo>
                    <a:pt x="5671" y="4988"/>
                    <a:pt x="5697" y="4966"/>
                    <a:pt x="5697" y="4917"/>
                  </a:cubicBezTo>
                  <a:cubicBezTo>
                    <a:pt x="5678" y="4917"/>
                    <a:pt x="5648" y="4922"/>
                    <a:pt x="5619" y="4922"/>
                  </a:cubicBezTo>
                  <a:cubicBezTo>
                    <a:pt x="5571" y="4922"/>
                    <a:pt x="5525" y="4908"/>
                    <a:pt x="5533" y="4829"/>
                  </a:cubicBezTo>
                  <a:cubicBezTo>
                    <a:pt x="5543" y="4781"/>
                    <a:pt x="5560" y="4766"/>
                    <a:pt x="5580" y="4766"/>
                  </a:cubicBezTo>
                  <a:cubicBezTo>
                    <a:pt x="5612" y="4766"/>
                    <a:pt x="5653" y="4804"/>
                    <a:pt x="5684" y="4804"/>
                  </a:cubicBezTo>
                  <a:cubicBezTo>
                    <a:pt x="5674" y="4766"/>
                    <a:pt x="5679" y="4749"/>
                    <a:pt x="5699" y="4749"/>
                  </a:cubicBezTo>
                  <a:close/>
                  <a:moveTo>
                    <a:pt x="6400" y="4846"/>
                  </a:moveTo>
                  <a:cubicBezTo>
                    <a:pt x="6408" y="4846"/>
                    <a:pt x="6416" y="4848"/>
                    <a:pt x="6426" y="4854"/>
                  </a:cubicBezTo>
                  <a:cubicBezTo>
                    <a:pt x="6464" y="4879"/>
                    <a:pt x="6476" y="4967"/>
                    <a:pt x="6476" y="5018"/>
                  </a:cubicBezTo>
                  <a:cubicBezTo>
                    <a:pt x="6401" y="5005"/>
                    <a:pt x="6476" y="4867"/>
                    <a:pt x="6388" y="4854"/>
                  </a:cubicBezTo>
                  <a:cubicBezTo>
                    <a:pt x="6377" y="4854"/>
                    <a:pt x="6368" y="4855"/>
                    <a:pt x="6361" y="4858"/>
                  </a:cubicBezTo>
                  <a:lnTo>
                    <a:pt x="6361" y="4858"/>
                  </a:lnTo>
                  <a:cubicBezTo>
                    <a:pt x="6374" y="4852"/>
                    <a:pt x="6386" y="4846"/>
                    <a:pt x="6400" y="4846"/>
                  </a:cubicBezTo>
                  <a:close/>
                  <a:moveTo>
                    <a:pt x="6627" y="4842"/>
                  </a:moveTo>
                  <a:cubicBezTo>
                    <a:pt x="6702" y="4842"/>
                    <a:pt x="6677" y="4955"/>
                    <a:pt x="6677" y="5018"/>
                  </a:cubicBezTo>
                  <a:cubicBezTo>
                    <a:pt x="6652" y="5018"/>
                    <a:pt x="6640" y="5018"/>
                    <a:pt x="6652" y="4980"/>
                  </a:cubicBezTo>
                  <a:cubicBezTo>
                    <a:pt x="6635" y="4980"/>
                    <a:pt x="6616" y="4985"/>
                    <a:pt x="6599" y="4990"/>
                  </a:cubicBezTo>
                  <a:lnTo>
                    <a:pt x="6599" y="4990"/>
                  </a:lnTo>
                  <a:lnTo>
                    <a:pt x="6589" y="4980"/>
                  </a:lnTo>
                  <a:cubicBezTo>
                    <a:pt x="6665" y="4980"/>
                    <a:pt x="6640" y="4892"/>
                    <a:pt x="6627" y="4842"/>
                  </a:cubicBezTo>
                  <a:close/>
                  <a:moveTo>
                    <a:pt x="6740" y="4791"/>
                  </a:moveTo>
                  <a:cubicBezTo>
                    <a:pt x="6803" y="4791"/>
                    <a:pt x="6778" y="4967"/>
                    <a:pt x="6791" y="5030"/>
                  </a:cubicBezTo>
                  <a:lnTo>
                    <a:pt x="6753" y="5030"/>
                  </a:lnTo>
                  <a:lnTo>
                    <a:pt x="6740" y="4791"/>
                  </a:lnTo>
                  <a:close/>
                  <a:moveTo>
                    <a:pt x="6828" y="4791"/>
                  </a:moveTo>
                  <a:cubicBezTo>
                    <a:pt x="6891" y="4804"/>
                    <a:pt x="6879" y="4980"/>
                    <a:pt x="6879" y="5030"/>
                  </a:cubicBezTo>
                  <a:lnTo>
                    <a:pt x="6853" y="5030"/>
                  </a:lnTo>
                  <a:lnTo>
                    <a:pt x="6828" y="4791"/>
                  </a:lnTo>
                  <a:close/>
                  <a:moveTo>
                    <a:pt x="9393" y="4817"/>
                  </a:moveTo>
                  <a:cubicBezTo>
                    <a:pt x="9419" y="4829"/>
                    <a:pt x="9532" y="4829"/>
                    <a:pt x="9532" y="4867"/>
                  </a:cubicBezTo>
                  <a:cubicBezTo>
                    <a:pt x="9519" y="4867"/>
                    <a:pt x="9431" y="4942"/>
                    <a:pt x="9444" y="4967"/>
                  </a:cubicBezTo>
                  <a:cubicBezTo>
                    <a:pt x="9482" y="4967"/>
                    <a:pt x="9544" y="4967"/>
                    <a:pt x="9557" y="5005"/>
                  </a:cubicBezTo>
                  <a:cubicBezTo>
                    <a:pt x="9557" y="4955"/>
                    <a:pt x="9658" y="4930"/>
                    <a:pt x="9658" y="4892"/>
                  </a:cubicBezTo>
                  <a:lnTo>
                    <a:pt x="9557" y="4867"/>
                  </a:lnTo>
                  <a:lnTo>
                    <a:pt x="9557" y="4842"/>
                  </a:lnTo>
                  <a:lnTo>
                    <a:pt x="9708" y="4867"/>
                  </a:lnTo>
                  <a:cubicBezTo>
                    <a:pt x="9708" y="4917"/>
                    <a:pt x="9607" y="4942"/>
                    <a:pt x="9607" y="4993"/>
                  </a:cubicBezTo>
                  <a:cubicBezTo>
                    <a:pt x="9645" y="4993"/>
                    <a:pt x="9720" y="4993"/>
                    <a:pt x="9720" y="5030"/>
                  </a:cubicBezTo>
                  <a:lnTo>
                    <a:pt x="9557" y="5005"/>
                  </a:lnTo>
                  <a:lnTo>
                    <a:pt x="9393" y="4980"/>
                  </a:lnTo>
                  <a:cubicBezTo>
                    <a:pt x="9393" y="4930"/>
                    <a:pt x="9494" y="4892"/>
                    <a:pt x="9494" y="4854"/>
                  </a:cubicBezTo>
                  <a:cubicBezTo>
                    <a:pt x="9456" y="4854"/>
                    <a:pt x="9393" y="4854"/>
                    <a:pt x="9393" y="4817"/>
                  </a:cubicBezTo>
                  <a:close/>
                  <a:moveTo>
                    <a:pt x="9733" y="4879"/>
                  </a:moveTo>
                  <a:cubicBezTo>
                    <a:pt x="9783" y="4879"/>
                    <a:pt x="9758" y="4917"/>
                    <a:pt x="9771" y="4917"/>
                  </a:cubicBezTo>
                  <a:cubicBezTo>
                    <a:pt x="9777" y="4894"/>
                    <a:pt x="9788" y="4884"/>
                    <a:pt x="9800" y="4884"/>
                  </a:cubicBezTo>
                  <a:cubicBezTo>
                    <a:pt x="9813" y="4884"/>
                    <a:pt x="9827" y="4897"/>
                    <a:pt x="9834" y="4917"/>
                  </a:cubicBezTo>
                  <a:cubicBezTo>
                    <a:pt x="9826" y="4915"/>
                    <a:pt x="9820" y="4914"/>
                    <a:pt x="9814" y="4914"/>
                  </a:cubicBezTo>
                  <a:cubicBezTo>
                    <a:pt x="9763" y="4914"/>
                    <a:pt x="9785" y="5009"/>
                    <a:pt x="9796" y="5043"/>
                  </a:cubicBezTo>
                  <a:cubicBezTo>
                    <a:pt x="9720" y="5030"/>
                    <a:pt x="9746" y="4930"/>
                    <a:pt x="9733" y="4879"/>
                  </a:cubicBezTo>
                  <a:close/>
                  <a:moveTo>
                    <a:pt x="6991" y="4877"/>
                  </a:moveTo>
                  <a:cubicBezTo>
                    <a:pt x="7077" y="4877"/>
                    <a:pt x="7071" y="4993"/>
                    <a:pt x="7092" y="5056"/>
                  </a:cubicBezTo>
                  <a:cubicBezTo>
                    <a:pt x="7086" y="5059"/>
                    <a:pt x="7080" y="5060"/>
                    <a:pt x="7075" y="5060"/>
                  </a:cubicBezTo>
                  <a:cubicBezTo>
                    <a:pt x="7061" y="5060"/>
                    <a:pt x="7055" y="5049"/>
                    <a:pt x="7055" y="5030"/>
                  </a:cubicBezTo>
                  <a:cubicBezTo>
                    <a:pt x="7034" y="5030"/>
                    <a:pt x="7004" y="5045"/>
                    <a:pt x="6977" y="5045"/>
                  </a:cubicBezTo>
                  <a:cubicBezTo>
                    <a:pt x="6954" y="5045"/>
                    <a:pt x="6935" y="5034"/>
                    <a:pt x="6929" y="4993"/>
                  </a:cubicBezTo>
                  <a:cubicBezTo>
                    <a:pt x="6929" y="4952"/>
                    <a:pt x="6954" y="4941"/>
                    <a:pt x="6982" y="4941"/>
                  </a:cubicBezTo>
                  <a:cubicBezTo>
                    <a:pt x="7005" y="4941"/>
                    <a:pt x="7030" y="4949"/>
                    <a:pt x="7042" y="4955"/>
                  </a:cubicBezTo>
                  <a:cubicBezTo>
                    <a:pt x="7029" y="4879"/>
                    <a:pt x="6954" y="4930"/>
                    <a:pt x="6929" y="4892"/>
                  </a:cubicBezTo>
                  <a:cubicBezTo>
                    <a:pt x="6954" y="4882"/>
                    <a:pt x="6974" y="4877"/>
                    <a:pt x="6991" y="4877"/>
                  </a:cubicBezTo>
                  <a:close/>
                  <a:moveTo>
                    <a:pt x="7275" y="4832"/>
                  </a:moveTo>
                  <a:cubicBezTo>
                    <a:pt x="7290" y="4832"/>
                    <a:pt x="7300" y="4842"/>
                    <a:pt x="7294" y="4867"/>
                  </a:cubicBezTo>
                  <a:cubicBezTo>
                    <a:pt x="7284" y="4862"/>
                    <a:pt x="7277" y="4860"/>
                    <a:pt x="7271" y="4860"/>
                  </a:cubicBezTo>
                  <a:cubicBezTo>
                    <a:pt x="7247" y="4860"/>
                    <a:pt x="7253" y="4897"/>
                    <a:pt x="7243" y="4917"/>
                  </a:cubicBezTo>
                  <a:cubicBezTo>
                    <a:pt x="7223" y="4927"/>
                    <a:pt x="7326" y="4946"/>
                    <a:pt x="7300" y="4946"/>
                  </a:cubicBezTo>
                  <a:cubicBezTo>
                    <a:pt x="7293" y="4946"/>
                    <a:pt x="7280" y="4945"/>
                    <a:pt x="7256" y="4942"/>
                  </a:cubicBezTo>
                  <a:lnTo>
                    <a:pt x="7243" y="4942"/>
                  </a:lnTo>
                  <a:lnTo>
                    <a:pt x="7256" y="5081"/>
                  </a:lnTo>
                  <a:cubicBezTo>
                    <a:pt x="7168" y="5068"/>
                    <a:pt x="7256" y="4942"/>
                    <a:pt x="7180" y="4930"/>
                  </a:cubicBezTo>
                  <a:lnTo>
                    <a:pt x="7180" y="4905"/>
                  </a:lnTo>
                  <a:cubicBezTo>
                    <a:pt x="7243" y="4905"/>
                    <a:pt x="7180" y="4892"/>
                    <a:pt x="7218" y="4854"/>
                  </a:cubicBezTo>
                  <a:cubicBezTo>
                    <a:pt x="7237" y="4842"/>
                    <a:pt x="7259" y="4832"/>
                    <a:pt x="7275" y="4832"/>
                  </a:cubicBezTo>
                  <a:close/>
                  <a:moveTo>
                    <a:pt x="9878" y="4938"/>
                  </a:moveTo>
                  <a:cubicBezTo>
                    <a:pt x="9919" y="4938"/>
                    <a:pt x="9909" y="5013"/>
                    <a:pt x="9909" y="5068"/>
                  </a:cubicBezTo>
                  <a:lnTo>
                    <a:pt x="9909" y="5106"/>
                  </a:lnTo>
                  <a:lnTo>
                    <a:pt x="9884" y="5106"/>
                  </a:lnTo>
                  <a:lnTo>
                    <a:pt x="9859" y="4942"/>
                  </a:lnTo>
                  <a:cubicBezTo>
                    <a:pt x="9866" y="4939"/>
                    <a:pt x="9873" y="4938"/>
                    <a:pt x="9878" y="4938"/>
                  </a:cubicBezTo>
                  <a:close/>
                  <a:moveTo>
                    <a:pt x="9985" y="4879"/>
                  </a:moveTo>
                  <a:lnTo>
                    <a:pt x="10010" y="5106"/>
                  </a:lnTo>
                  <a:cubicBezTo>
                    <a:pt x="9959" y="5075"/>
                    <a:pt x="9957" y="4961"/>
                    <a:pt x="9952" y="4879"/>
                  </a:cubicBezTo>
                  <a:close/>
                  <a:moveTo>
                    <a:pt x="2540" y="4867"/>
                  </a:moveTo>
                  <a:cubicBezTo>
                    <a:pt x="2616" y="4867"/>
                    <a:pt x="2565" y="4955"/>
                    <a:pt x="2578" y="5005"/>
                  </a:cubicBezTo>
                  <a:cubicBezTo>
                    <a:pt x="2595" y="5072"/>
                    <a:pt x="2600" y="5083"/>
                    <a:pt x="2632" y="5083"/>
                  </a:cubicBezTo>
                  <a:cubicBezTo>
                    <a:pt x="2648" y="5083"/>
                    <a:pt x="2670" y="5081"/>
                    <a:pt x="2704" y="5081"/>
                  </a:cubicBezTo>
                  <a:lnTo>
                    <a:pt x="2704" y="5106"/>
                  </a:lnTo>
                  <a:cubicBezTo>
                    <a:pt x="2683" y="5106"/>
                    <a:pt x="2660" y="5107"/>
                    <a:pt x="2639" y="5107"/>
                  </a:cubicBezTo>
                  <a:cubicBezTo>
                    <a:pt x="2598" y="5107"/>
                    <a:pt x="2561" y="5102"/>
                    <a:pt x="2553" y="5068"/>
                  </a:cubicBezTo>
                  <a:cubicBezTo>
                    <a:pt x="2540" y="5005"/>
                    <a:pt x="2540" y="4942"/>
                    <a:pt x="2540" y="4879"/>
                  </a:cubicBezTo>
                  <a:lnTo>
                    <a:pt x="2540" y="4867"/>
                  </a:lnTo>
                  <a:close/>
                  <a:moveTo>
                    <a:pt x="11083" y="5085"/>
                  </a:moveTo>
                  <a:cubicBezTo>
                    <a:pt x="11082" y="5087"/>
                    <a:pt x="11080" y="5090"/>
                    <a:pt x="11079" y="5093"/>
                  </a:cubicBezTo>
                  <a:lnTo>
                    <a:pt x="11079" y="5118"/>
                  </a:lnTo>
                  <a:cubicBezTo>
                    <a:pt x="11074" y="5123"/>
                    <a:pt x="11070" y="5124"/>
                    <a:pt x="11065" y="5124"/>
                  </a:cubicBezTo>
                  <a:cubicBezTo>
                    <a:pt x="11045" y="5124"/>
                    <a:pt x="11027" y="5092"/>
                    <a:pt x="11045" y="5092"/>
                  </a:cubicBezTo>
                  <a:cubicBezTo>
                    <a:pt x="11047" y="5092"/>
                    <a:pt x="11050" y="5092"/>
                    <a:pt x="11053" y="5093"/>
                  </a:cubicBezTo>
                  <a:cubicBezTo>
                    <a:pt x="11070" y="5093"/>
                    <a:pt x="11079" y="5089"/>
                    <a:pt x="11083" y="5085"/>
                  </a:cubicBezTo>
                  <a:close/>
                  <a:moveTo>
                    <a:pt x="3048" y="4961"/>
                  </a:moveTo>
                  <a:cubicBezTo>
                    <a:pt x="3059" y="4961"/>
                    <a:pt x="3068" y="4970"/>
                    <a:pt x="3068" y="4992"/>
                  </a:cubicBezTo>
                  <a:lnTo>
                    <a:pt x="3068" y="4992"/>
                  </a:lnTo>
                  <a:cubicBezTo>
                    <a:pt x="3008" y="4993"/>
                    <a:pt x="3031" y="5096"/>
                    <a:pt x="3031" y="5131"/>
                  </a:cubicBezTo>
                  <a:cubicBezTo>
                    <a:pt x="2955" y="5131"/>
                    <a:pt x="2993" y="5030"/>
                    <a:pt x="2980" y="4967"/>
                  </a:cubicBezTo>
                  <a:cubicBezTo>
                    <a:pt x="3031" y="4967"/>
                    <a:pt x="3005" y="5005"/>
                    <a:pt x="3018" y="5005"/>
                  </a:cubicBezTo>
                  <a:cubicBezTo>
                    <a:pt x="3018" y="4977"/>
                    <a:pt x="3034" y="4961"/>
                    <a:pt x="3048" y="4961"/>
                  </a:cubicBezTo>
                  <a:close/>
                  <a:moveTo>
                    <a:pt x="10249" y="4879"/>
                  </a:moveTo>
                  <a:cubicBezTo>
                    <a:pt x="10311" y="4892"/>
                    <a:pt x="10299" y="5068"/>
                    <a:pt x="10311" y="5131"/>
                  </a:cubicBezTo>
                  <a:cubicBezTo>
                    <a:pt x="10286" y="5131"/>
                    <a:pt x="10274" y="5118"/>
                    <a:pt x="10274" y="5093"/>
                  </a:cubicBezTo>
                  <a:cubicBezTo>
                    <a:pt x="10254" y="5093"/>
                    <a:pt x="10227" y="5099"/>
                    <a:pt x="10202" y="5099"/>
                  </a:cubicBezTo>
                  <a:cubicBezTo>
                    <a:pt x="10163" y="5099"/>
                    <a:pt x="10125" y="5086"/>
                    <a:pt x="10110" y="5018"/>
                  </a:cubicBezTo>
                  <a:cubicBezTo>
                    <a:pt x="10105" y="4971"/>
                    <a:pt x="10124" y="4956"/>
                    <a:pt x="10150" y="4956"/>
                  </a:cubicBezTo>
                  <a:cubicBezTo>
                    <a:pt x="10187" y="4956"/>
                    <a:pt x="10239" y="4985"/>
                    <a:pt x="10261" y="4993"/>
                  </a:cubicBezTo>
                  <a:lnTo>
                    <a:pt x="10261" y="4980"/>
                  </a:lnTo>
                  <a:lnTo>
                    <a:pt x="10249" y="4879"/>
                  </a:lnTo>
                  <a:close/>
                  <a:moveTo>
                    <a:pt x="7601" y="4959"/>
                  </a:moveTo>
                  <a:cubicBezTo>
                    <a:pt x="7632" y="4959"/>
                    <a:pt x="7656" y="4971"/>
                    <a:pt x="7646" y="4993"/>
                  </a:cubicBezTo>
                  <a:cubicBezTo>
                    <a:pt x="7633" y="4986"/>
                    <a:pt x="7619" y="4983"/>
                    <a:pt x="7606" y="4983"/>
                  </a:cubicBezTo>
                  <a:cubicBezTo>
                    <a:pt x="7568" y="4983"/>
                    <a:pt x="7536" y="5009"/>
                    <a:pt x="7545" y="5056"/>
                  </a:cubicBezTo>
                  <a:cubicBezTo>
                    <a:pt x="7570" y="5106"/>
                    <a:pt x="7646" y="5068"/>
                    <a:pt x="7671" y="5131"/>
                  </a:cubicBezTo>
                  <a:cubicBezTo>
                    <a:pt x="7664" y="5133"/>
                    <a:pt x="7657" y="5133"/>
                    <a:pt x="7649" y="5133"/>
                  </a:cubicBezTo>
                  <a:cubicBezTo>
                    <a:pt x="7597" y="5133"/>
                    <a:pt x="7520" y="5096"/>
                    <a:pt x="7520" y="5030"/>
                  </a:cubicBezTo>
                  <a:lnTo>
                    <a:pt x="7507" y="5030"/>
                  </a:lnTo>
                  <a:cubicBezTo>
                    <a:pt x="7507" y="4980"/>
                    <a:pt x="7560" y="4959"/>
                    <a:pt x="7601" y="4959"/>
                  </a:cubicBezTo>
                  <a:close/>
                  <a:moveTo>
                    <a:pt x="3170" y="4967"/>
                  </a:moveTo>
                  <a:cubicBezTo>
                    <a:pt x="3174" y="4967"/>
                    <a:pt x="3178" y="4967"/>
                    <a:pt x="3182" y="4967"/>
                  </a:cubicBezTo>
                  <a:cubicBezTo>
                    <a:pt x="3232" y="4967"/>
                    <a:pt x="3270" y="5018"/>
                    <a:pt x="3270" y="5068"/>
                  </a:cubicBezTo>
                  <a:lnTo>
                    <a:pt x="3131" y="5068"/>
                  </a:lnTo>
                  <a:cubicBezTo>
                    <a:pt x="3131" y="5106"/>
                    <a:pt x="3160" y="5109"/>
                    <a:pt x="3191" y="5109"/>
                  </a:cubicBezTo>
                  <a:cubicBezTo>
                    <a:pt x="3197" y="5109"/>
                    <a:pt x="3204" y="5109"/>
                    <a:pt x="3210" y="5109"/>
                  </a:cubicBezTo>
                  <a:cubicBezTo>
                    <a:pt x="3235" y="5109"/>
                    <a:pt x="3260" y="5111"/>
                    <a:pt x="3270" y="5131"/>
                  </a:cubicBezTo>
                  <a:lnTo>
                    <a:pt x="3257" y="5131"/>
                  </a:lnTo>
                  <a:cubicBezTo>
                    <a:pt x="3238" y="5138"/>
                    <a:pt x="3220" y="5142"/>
                    <a:pt x="3204" y="5142"/>
                  </a:cubicBezTo>
                  <a:cubicBezTo>
                    <a:pt x="3085" y="5142"/>
                    <a:pt x="3050" y="4967"/>
                    <a:pt x="3170" y="4967"/>
                  </a:cubicBezTo>
                  <a:close/>
                  <a:moveTo>
                    <a:pt x="7393" y="4953"/>
                  </a:moveTo>
                  <a:cubicBezTo>
                    <a:pt x="7479" y="4953"/>
                    <a:pt x="7474" y="5070"/>
                    <a:pt x="7495" y="5144"/>
                  </a:cubicBezTo>
                  <a:cubicBezTo>
                    <a:pt x="7432" y="5144"/>
                    <a:pt x="7470" y="5131"/>
                    <a:pt x="7432" y="5131"/>
                  </a:cubicBezTo>
                  <a:cubicBezTo>
                    <a:pt x="7394" y="5118"/>
                    <a:pt x="7344" y="5131"/>
                    <a:pt x="7331" y="5068"/>
                  </a:cubicBezTo>
                  <a:cubicBezTo>
                    <a:pt x="7331" y="5035"/>
                    <a:pt x="7370" y="5029"/>
                    <a:pt x="7404" y="5029"/>
                  </a:cubicBezTo>
                  <a:cubicBezTo>
                    <a:pt x="7421" y="5029"/>
                    <a:pt x="7436" y="5030"/>
                    <a:pt x="7444" y="5030"/>
                  </a:cubicBezTo>
                  <a:cubicBezTo>
                    <a:pt x="7435" y="4958"/>
                    <a:pt x="7387" y="4964"/>
                    <a:pt x="7356" y="4959"/>
                  </a:cubicBezTo>
                  <a:lnTo>
                    <a:pt x="7356" y="4959"/>
                  </a:lnTo>
                  <a:cubicBezTo>
                    <a:pt x="7370" y="4954"/>
                    <a:pt x="7382" y="4953"/>
                    <a:pt x="7393" y="4953"/>
                  </a:cubicBezTo>
                  <a:close/>
                  <a:moveTo>
                    <a:pt x="3345" y="4963"/>
                  </a:moveTo>
                  <a:cubicBezTo>
                    <a:pt x="3363" y="4963"/>
                    <a:pt x="3367" y="4974"/>
                    <a:pt x="3358" y="4993"/>
                  </a:cubicBezTo>
                  <a:cubicBezTo>
                    <a:pt x="3370" y="4993"/>
                    <a:pt x="3420" y="4967"/>
                    <a:pt x="3446" y="4967"/>
                  </a:cubicBezTo>
                  <a:cubicBezTo>
                    <a:pt x="3491" y="4967"/>
                    <a:pt x="3471" y="4994"/>
                    <a:pt x="3480" y="4994"/>
                  </a:cubicBezTo>
                  <a:cubicBezTo>
                    <a:pt x="3484" y="4994"/>
                    <a:pt x="3491" y="4990"/>
                    <a:pt x="3508" y="4980"/>
                  </a:cubicBezTo>
                  <a:cubicBezTo>
                    <a:pt x="3521" y="4974"/>
                    <a:pt x="3532" y="4971"/>
                    <a:pt x="3541" y="4971"/>
                  </a:cubicBezTo>
                  <a:cubicBezTo>
                    <a:pt x="3604" y="4971"/>
                    <a:pt x="3609" y="5092"/>
                    <a:pt x="3609" y="5154"/>
                  </a:cubicBezTo>
                  <a:lnTo>
                    <a:pt x="3609" y="5154"/>
                  </a:lnTo>
                  <a:cubicBezTo>
                    <a:pt x="3555" y="5138"/>
                    <a:pt x="3616" y="5005"/>
                    <a:pt x="3534" y="5005"/>
                  </a:cubicBezTo>
                  <a:cubicBezTo>
                    <a:pt x="3446" y="5005"/>
                    <a:pt x="3496" y="5106"/>
                    <a:pt x="3496" y="5144"/>
                  </a:cubicBezTo>
                  <a:cubicBezTo>
                    <a:pt x="3408" y="5144"/>
                    <a:pt x="3496" y="5005"/>
                    <a:pt x="3408" y="4993"/>
                  </a:cubicBezTo>
                  <a:cubicBezTo>
                    <a:pt x="3403" y="4992"/>
                    <a:pt x="3399" y="4992"/>
                    <a:pt x="3395" y="4992"/>
                  </a:cubicBezTo>
                  <a:cubicBezTo>
                    <a:pt x="3325" y="4992"/>
                    <a:pt x="3370" y="5095"/>
                    <a:pt x="3370" y="5131"/>
                  </a:cubicBezTo>
                  <a:cubicBezTo>
                    <a:pt x="3307" y="5131"/>
                    <a:pt x="3332" y="5018"/>
                    <a:pt x="3320" y="4967"/>
                  </a:cubicBezTo>
                  <a:cubicBezTo>
                    <a:pt x="3330" y="4964"/>
                    <a:pt x="3338" y="4963"/>
                    <a:pt x="3345" y="4963"/>
                  </a:cubicBezTo>
                  <a:close/>
                  <a:moveTo>
                    <a:pt x="7796" y="4909"/>
                  </a:moveTo>
                  <a:cubicBezTo>
                    <a:pt x="7856" y="4938"/>
                    <a:pt x="7835" y="5097"/>
                    <a:pt x="7847" y="5156"/>
                  </a:cubicBezTo>
                  <a:cubicBezTo>
                    <a:pt x="7785" y="5144"/>
                    <a:pt x="7796" y="4975"/>
                    <a:pt x="7796" y="4909"/>
                  </a:cubicBezTo>
                  <a:close/>
                  <a:moveTo>
                    <a:pt x="6099" y="5118"/>
                  </a:moveTo>
                  <a:lnTo>
                    <a:pt x="6099" y="5118"/>
                  </a:lnTo>
                  <a:cubicBezTo>
                    <a:pt x="6137" y="5131"/>
                    <a:pt x="6124" y="5144"/>
                    <a:pt x="6124" y="5156"/>
                  </a:cubicBezTo>
                  <a:cubicBezTo>
                    <a:pt x="6118" y="5160"/>
                    <a:pt x="6112" y="5162"/>
                    <a:pt x="6106" y="5162"/>
                  </a:cubicBezTo>
                  <a:cubicBezTo>
                    <a:pt x="6080" y="5162"/>
                    <a:pt x="6067" y="5118"/>
                    <a:pt x="6099" y="5118"/>
                  </a:cubicBezTo>
                  <a:close/>
                  <a:moveTo>
                    <a:pt x="2829" y="4955"/>
                  </a:moveTo>
                  <a:lnTo>
                    <a:pt x="2829" y="4993"/>
                  </a:lnTo>
                  <a:cubicBezTo>
                    <a:pt x="2955" y="4993"/>
                    <a:pt x="2968" y="5169"/>
                    <a:pt x="2829" y="5169"/>
                  </a:cubicBezTo>
                  <a:cubicBezTo>
                    <a:pt x="2691" y="5156"/>
                    <a:pt x="2691" y="4955"/>
                    <a:pt x="2829" y="4955"/>
                  </a:cubicBezTo>
                  <a:close/>
                  <a:moveTo>
                    <a:pt x="7726" y="5001"/>
                  </a:moveTo>
                  <a:cubicBezTo>
                    <a:pt x="7766" y="5001"/>
                    <a:pt x="7748" y="5087"/>
                    <a:pt x="7759" y="5144"/>
                  </a:cubicBezTo>
                  <a:lnTo>
                    <a:pt x="7759" y="5169"/>
                  </a:lnTo>
                  <a:cubicBezTo>
                    <a:pt x="7696" y="5169"/>
                    <a:pt x="7721" y="5068"/>
                    <a:pt x="7708" y="5005"/>
                  </a:cubicBezTo>
                  <a:cubicBezTo>
                    <a:pt x="7715" y="5003"/>
                    <a:pt x="7721" y="5001"/>
                    <a:pt x="7726" y="5001"/>
                  </a:cubicBezTo>
                  <a:close/>
                  <a:moveTo>
                    <a:pt x="7897" y="4997"/>
                  </a:moveTo>
                  <a:cubicBezTo>
                    <a:pt x="7946" y="5020"/>
                    <a:pt x="7935" y="5110"/>
                    <a:pt x="7935" y="5169"/>
                  </a:cubicBezTo>
                  <a:cubicBezTo>
                    <a:pt x="7886" y="5156"/>
                    <a:pt x="7897" y="5060"/>
                    <a:pt x="7897" y="4997"/>
                  </a:cubicBezTo>
                  <a:close/>
                  <a:moveTo>
                    <a:pt x="3760" y="5005"/>
                  </a:moveTo>
                  <a:cubicBezTo>
                    <a:pt x="3823" y="5005"/>
                    <a:pt x="3798" y="5118"/>
                    <a:pt x="3798" y="5169"/>
                  </a:cubicBezTo>
                  <a:lnTo>
                    <a:pt x="3798" y="5181"/>
                  </a:lnTo>
                  <a:cubicBezTo>
                    <a:pt x="3735" y="5181"/>
                    <a:pt x="3760" y="5068"/>
                    <a:pt x="3760" y="5005"/>
                  </a:cubicBezTo>
                  <a:close/>
                  <a:moveTo>
                    <a:pt x="8040" y="5011"/>
                  </a:moveTo>
                  <a:cubicBezTo>
                    <a:pt x="8073" y="5011"/>
                    <a:pt x="8105" y="5024"/>
                    <a:pt x="8098" y="5056"/>
                  </a:cubicBezTo>
                  <a:lnTo>
                    <a:pt x="8086" y="5056"/>
                  </a:lnTo>
                  <a:cubicBezTo>
                    <a:pt x="8077" y="5056"/>
                    <a:pt x="8047" y="5039"/>
                    <a:pt x="8027" y="5039"/>
                  </a:cubicBezTo>
                  <a:cubicBezTo>
                    <a:pt x="8017" y="5039"/>
                    <a:pt x="8010" y="5043"/>
                    <a:pt x="8010" y="5056"/>
                  </a:cubicBezTo>
                  <a:cubicBezTo>
                    <a:pt x="8010" y="5081"/>
                    <a:pt x="8086" y="5081"/>
                    <a:pt x="8086" y="5106"/>
                  </a:cubicBezTo>
                  <a:cubicBezTo>
                    <a:pt x="8111" y="5162"/>
                    <a:pt x="8083" y="5181"/>
                    <a:pt x="8050" y="5181"/>
                  </a:cubicBezTo>
                  <a:cubicBezTo>
                    <a:pt x="8017" y="5181"/>
                    <a:pt x="7979" y="5162"/>
                    <a:pt x="7985" y="5144"/>
                  </a:cubicBezTo>
                  <a:lnTo>
                    <a:pt x="7985" y="5144"/>
                  </a:lnTo>
                  <a:cubicBezTo>
                    <a:pt x="8021" y="5166"/>
                    <a:pt x="8041" y="5175"/>
                    <a:pt x="8052" y="5175"/>
                  </a:cubicBezTo>
                  <a:cubicBezTo>
                    <a:pt x="8092" y="5175"/>
                    <a:pt x="7981" y="5042"/>
                    <a:pt x="7973" y="5042"/>
                  </a:cubicBezTo>
                  <a:cubicBezTo>
                    <a:pt x="7973" y="5042"/>
                    <a:pt x="7973" y="5043"/>
                    <a:pt x="7973" y="5043"/>
                  </a:cubicBezTo>
                  <a:lnTo>
                    <a:pt x="7973" y="5043"/>
                  </a:lnTo>
                  <a:cubicBezTo>
                    <a:pt x="7973" y="5024"/>
                    <a:pt x="8007" y="5011"/>
                    <a:pt x="8040" y="5011"/>
                  </a:cubicBezTo>
                  <a:close/>
                  <a:moveTo>
                    <a:pt x="4142" y="5032"/>
                  </a:moveTo>
                  <a:cubicBezTo>
                    <a:pt x="4165" y="5032"/>
                    <a:pt x="4189" y="5037"/>
                    <a:pt x="4200" y="5043"/>
                  </a:cubicBezTo>
                  <a:cubicBezTo>
                    <a:pt x="4193" y="5060"/>
                    <a:pt x="4183" y="5065"/>
                    <a:pt x="4172" y="5065"/>
                  </a:cubicBezTo>
                  <a:cubicBezTo>
                    <a:pt x="4157" y="5065"/>
                    <a:pt x="4141" y="5055"/>
                    <a:pt x="4135" y="5055"/>
                  </a:cubicBezTo>
                  <a:cubicBezTo>
                    <a:pt x="4130" y="5055"/>
                    <a:pt x="4133" y="5063"/>
                    <a:pt x="4150" y="5093"/>
                  </a:cubicBezTo>
                  <a:cubicBezTo>
                    <a:pt x="4162" y="5131"/>
                    <a:pt x="4276" y="5169"/>
                    <a:pt x="4162" y="5194"/>
                  </a:cubicBezTo>
                  <a:cubicBezTo>
                    <a:pt x="4150" y="5194"/>
                    <a:pt x="4100" y="5194"/>
                    <a:pt x="4087" y="5181"/>
                  </a:cubicBezTo>
                  <a:cubicBezTo>
                    <a:pt x="4081" y="5175"/>
                    <a:pt x="4100" y="5175"/>
                    <a:pt x="4122" y="5175"/>
                  </a:cubicBezTo>
                  <a:cubicBezTo>
                    <a:pt x="4144" y="5175"/>
                    <a:pt x="4169" y="5175"/>
                    <a:pt x="4175" y="5169"/>
                  </a:cubicBezTo>
                  <a:cubicBezTo>
                    <a:pt x="4188" y="5106"/>
                    <a:pt x="4087" y="5131"/>
                    <a:pt x="4087" y="5068"/>
                  </a:cubicBezTo>
                  <a:cubicBezTo>
                    <a:pt x="4087" y="5040"/>
                    <a:pt x="4114" y="5032"/>
                    <a:pt x="4142" y="5032"/>
                  </a:cubicBezTo>
                  <a:close/>
                  <a:moveTo>
                    <a:pt x="10538" y="4942"/>
                  </a:moveTo>
                  <a:lnTo>
                    <a:pt x="10550" y="4955"/>
                  </a:lnTo>
                  <a:cubicBezTo>
                    <a:pt x="10613" y="4967"/>
                    <a:pt x="10601" y="5144"/>
                    <a:pt x="10613" y="5194"/>
                  </a:cubicBezTo>
                  <a:cubicBezTo>
                    <a:pt x="10538" y="5181"/>
                    <a:pt x="10550" y="5005"/>
                    <a:pt x="10538" y="4942"/>
                  </a:cubicBezTo>
                  <a:close/>
                  <a:moveTo>
                    <a:pt x="8149" y="5043"/>
                  </a:moveTo>
                  <a:cubicBezTo>
                    <a:pt x="8211" y="5043"/>
                    <a:pt x="8186" y="5144"/>
                    <a:pt x="8199" y="5206"/>
                  </a:cubicBezTo>
                  <a:lnTo>
                    <a:pt x="8161" y="5206"/>
                  </a:lnTo>
                  <a:lnTo>
                    <a:pt x="8149" y="5043"/>
                  </a:lnTo>
                  <a:close/>
                  <a:moveTo>
                    <a:pt x="10417" y="5025"/>
                  </a:moveTo>
                  <a:cubicBezTo>
                    <a:pt x="10464" y="5025"/>
                    <a:pt x="10513" y="5069"/>
                    <a:pt x="10513" y="5118"/>
                  </a:cubicBezTo>
                  <a:cubicBezTo>
                    <a:pt x="10513" y="5126"/>
                    <a:pt x="10501" y="5129"/>
                    <a:pt x="10484" y="5129"/>
                  </a:cubicBezTo>
                  <a:cubicBezTo>
                    <a:pt x="10446" y="5129"/>
                    <a:pt x="10383" y="5114"/>
                    <a:pt x="10374" y="5106"/>
                  </a:cubicBezTo>
                  <a:lnTo>
                    <a:pt x="10374" y="5106"/>
                  </a:lnTo>
                  <a:cubicBezTo>
                    <a:pt x="10387" y="5169"/>
                    <a:pt x="10488" y="5118"/>
                    <a:pt x="10513" y="5169"/>
                  </a:cubicBezTo>
                  <a:lnTo>
                    <a:pt x="10513" y="5206"/>
                  </a:lnTo>
                  <a:cubicBezTo>
                    <a:pt x="10506" y="5207"/>
                    <a:pt x="10499" y="5208"/>
                    <a:pt x="10492" y="5208"/>
                  </a:cubicBezTo>
                  <a:cubicBezTo>
                    <a:pt x="10417" y="5208"/>
                    <a:pt x="10315" y="5149"/>
                    <a:pt x="10349" y="5068"/>
                  </a:cubicBezTo>
                  <a:cubicBezTo>
                    <a:pt x="10367" y="5038"/>
                    <a:pt x="10392" y="5025"/>
                    <a:pt x="10417" y="5025"/>
                  </a:cubicBezTo>
                  <a:close/>
                  <a:moveTo>
                    <a:pt x="8262" y="5171"/>
                  </a:moveTo>
                  <a:cubicBezTo>
                    <a:pt x="8276" y="5171"/>
                    <a:pt x="8295" y="5194"/>
                    <a:pt x="8287" y="5194"/>
                  </a:cubicBezTo>
                  <a:cubicBezTo>
                    <a:pt x="8287" y="5194"/>
                    <a:pt x="8270" y="5216"/>
                    <a:pt x="8259" y="5216"/>
                  </a:cubicBezTo>
                  <a:cubicBezTo>
                    <a:pt x="8253" y="5216"/>
                    <a:pt x="8249" y="5211"/>
                    <a:pt x="8249" y="5194"/>
                  </a:cubicBezTo>
                  <a:cubicBezTo>
                    <a:pt x="8249" y="5177"/>
                    <a:pt x="8255" y="5171"/>
                    <a:pt x="8262" y="5171"/>
                  </a:cubicBezTo>
                  <a:close/>
                  <a:moveTo>
                    <a:pt x="4263" y="5043"/>
                  </a:moveTo>
                  <a:cubicBezTo>
                    <a:pt x="4338" y="5043"/>
                    <a:pt x="4250" y="5181"/>
                    <a:pt x="4338" y="5181"/>
                  </a:cubicBezTo>
                  <a:lnTo>
                    <a:pt x="4338" y="5194"/>
                  </a:lnTo>
                  <a:cubicBezTo>
                    <a:pt x="4414" y="5194"/>
                    <a:pt x="4389" y="5093"/>
                    <a:pt x="4389" y="5056"/>
                  </a:cubicBezTo>
                  <a:cubicBezTo>
                    <a:pt x="4452" y="5056"/>
                    <a:pt x="4426" y="5156"/>
                    <a:pt x="4439" y="5219"/>
                  </a:cubicBezTo>
                  <a:cubicBezTo>
                    <a:pt x="4430" y="5222"/>
                    <a:pt x="4422" y="5224"/>
                    <a:pt x="4415" y="5224"/>
                  </a:cubicBezTo>
                  <a:cubicBezTo>
                    <a:pt x="4397" y="5224"/>
                    <a:pt x="4392" y="5210"/>
                    <a:pt x="4401" y="5181"/>
                  </a:cubicBezTo>
                  <a:cubicBezTo>
                    <a:pt x="4374" y="5181"/>
                    <a:pt x="4335" y="5204"/>
                    <a:pt x="4306" y="5204"/>
                  </a:cubicBezTo>
                  <a:cubicBezTo>
                    <a:pt x="4281" y="5204"/>
                    <a:pt x="4263" y="5188"/>
                    <a:pt x="4263" y="5131"/>
                  </a:cubicBezTo>
                  <a:lnTo>
                    <a:pt x="4263" y="5043"/>
                  </a:lnTo>
                  <a:close/>
                  <a:moveTo>
                    <a:pt x="4489" y="5030"/>
                  </a:moveTo>
                  <a:cubicBezTo>
                    <a:pt x="4514" y="5030"/>
                    <a:pt x="4527" y="5043"/>
                    <a:pt x="4514" y="5068"/>
                  </a:cubicBezTo>
                  <a:cubicBezTo>
                    <a:pt x="4525" y="5068"/>
                    <a:pt x="4545" y="5040"/>
                    <a:pt x="4567" y="5040"/>
                  </a:cubicBezTo>
                  <a:cubicBezTo>
                    <a:pt x="4570" y="5040"/>
                    <a:pt x="4574" y="5041"/>
                    <a:pt x="4577" y="5043"/>
                  </a:cubicBezTo>
                  <a:lnTo>
                    <a:pt x="4640" y="5081"/>
                  </a:lnTo>
                  <a:cubicBezTo>
                    <a:pt x="4658" y="5055"/>
                    <a:pt x="4675" y="5045"/>
                    <a:pt x="4689" y="5045"/>
                  </a:cubicBezTo>
                  <a:cubicBezTo>
                    <a:pt x="4742" y="5045"/>
                    <a:pt x="4773" y="5178"/>
                    <a:pt x="4778" y="5232"/>
                  </a:cubicBezTo>
                  <a:lnTo>
                    <a:pt x="4778" y="5232"/>
                  </a:lnTo>
                  <a:cubicBezTo>
                    <a:pt x="4704" y="5231"/>
                    <a:pt x="4778" y="5081"/>
                    <a:pt x="4691" y="5081"/>
                  </a:cubicBezTo>
                  <a:cubicBezTo>
                    <a:pt x="4602" y="5081"/>
                    <a:pt x="4653" y="5181"/>
                    <a:pt x="4653" y="5219"/>
                  </a:cubicBezTo>
                  <a:cubicBezTo>
                    <a:pt x="4577" y="5219"/>
                    <a:pt x="4653" y="5068"/>
                    <a:pt x="4565" y="5068"/>
                  </a:cubicBezTo>
                  <a:cubicBezTo>
                    <a:pt x="4561" y="5067"/>
                    <a:pt x="4557" y="5067"/>
                    <a:pt x="4554" y="5067"/>
                  </a:cubicBezTo>
                  <a:cubicBezTo>
                    <a:pt x="4493" y="5067"/>
                    <a:pt x="4527" y="5171"/>
                    <a:pt x="4527" y="5206"/>
                  </a:cubicBezTo>
                  <a:cubicBezTo>
                    <a:pt x="4464" y="5206"/>
                    <a:pt x="4489" y="5093"/>
                    <a:pt x="4489" y="5030"/>
                  </a:cubicBezTo>
                  <a:close/>
                  <a:moveTo>
                    <a:pt x="10702" y="5046"/>
                  </a:moveTo>
                  <a:cubicBezTo>
                    <a:pt x="10746" y="5046"/>
                    <a:pt x="10802" y="5087"/>
                    <a:pt x="10802" y="5144"/>
                  </a:cubicBezTo>
                  <a:lnTo>
                    <a:pt x="10814" y="5156"/>
                  </a:lnTo>
                  <a:lnTo>
                    <a:pt x="10676" y="5131"/>
                  </a:lnTo>
                  <a:lnTo>
                    <a:pt x="10676" y="5131"/>
                  </a:lnTo>
                  <a:cubicBezTo>
                    <a:pt x="10689" y="5232"/>
                    <a:pt x="10789" y="5181"/>
                    <a:pt x="10814" y="5232"/>
                  </a:cubicBezTo>
                  <a:cubicBezTo>
                    <a:pt x="10807" y="5233"/>
                    <a:pt x="10799" y="5233"/>
                    <a:pt x="10791" y="5233"/>
                  </a:cubicBezTo>
                  <a:cubicBezTo>
                    <a:pt x="10724" y="5233"/>
                    <a:pt x="10662" y="5187"/>
                    <a:pt x="10651" y="5131"/>
                  </a:cubicBezTo>
                  <a:cubicBezTo>
                    <a:pt x="10640" y="5071"/>
                    <a:pt x="10667" y="5046"/>
                    <a:pt x="10702" y="5046"/>
                  </a:cubicBezTo>
                  <a:close/>
                  <a:moveTo>
                    <a:pt x="3991" y="5035"/>
                  </a:moveTo>
                  <a:cubicBezTo>
                    <a:pt x="4023" y="5035"/>
                    <a:pt x="4049" y="5052"/>
                    <a:pt x="4049" y="5106"/>
                  </a:cubicBezTo>
                  <a:lnTo>
                    <a:pt x="4049" y="5144"/>
                  </a:lnTo>
                  <a:cubicBezTo>
                    <a:pt x="4049" y="5197"/>
                    <a:pt x="4029" y="5211"/>
                    <a:pt x="4002" y="5211"/>
                  </a:cubicBezTo>
                  <a:cubicBezTo>
                    <a:pt x="3971" y="5211"/>
                    <a:pt x="3931" y="5194"/>
                    <a:pt x="3898" y="5194"/>
                  </a:cubicBezTo>
                  <a:lnTo>
                    <a:pt x="3898" y="5282"/>
                  </a:lnTo>
                  <a:cubicBezTo>
                    <a:pt x="3835" y="5282"/>
                    <a:pt x="3848" y="5106"/>
                    <a:pt x="3848" y="5043"/>
                  </a:cubicBezTo>
                  <a:cubicBezTo>
                    <a:pt x="3855" y="5040"/>
                    <a:pt x="3861" y="5038"/>
                    <a:pt x="3866" y="5038"/>
                  </a:cubicBezTo>
                  <a:cubicBezTo>
                    <a:pt x="3879" y="5038"/>
                    <a:pt x="3886" y="5050"/>
                    <a:pt x="3886" y="5068"/>
                  </a:cubicBezTo>
                  <a:cubicBezTo>
                    <a:pt x="3912" y="5055"/>
                    <a:pt x="3955" y="5035"/>
                    <a:pt x="3991" y="5035"/>
                  </a:cubicBezTo>
                  <a:close/>
                  <a:moveTo>
                    <a:pt x="5220" y="5105"/>
                  </a:moveTo>
                  <a:cubicBezTo>
                    <a:pt x="5223" y="5105"/>
                    <a:pt x="5227" y="5105"/>
                    <a:pt x="5231" y="5106"/>
                  </a:cubicBezTo>
                  <a:cubicBezTo>
                    <a:pt x="5370" y="5118"/>
                    <a:pt x="5382" y="5282"/>
                    <a:pt x="5244" y="5282"/>
                  </a:cubicBezTo>
                  <a:cubicBezTo>
                    <a:pt x="5134" y="5282"/>
                    <a:pt x="5107" y="5105"/>
                    <a:pt x="5220" y="5105"/>
                  </a:cubicBezTo>
                  <a:close/>
                  <a:moveTo>
                    <a:pt x="10852" y="5081"/>
                  </a:moveTo>
                  <a:cubicBezTo>
                    <a:pt x="10877" y="5081"/>
                    <a:pt x="10890" y="5093"/>
                    <a:pt x="10877" y="5118"/>
                  </a:cubicBezTo>
                  <a:cubicBezTo>
                    <a:pt x="10902" y="5118"/>
                    <a:pt x="10915" y="5093"/>
                    <a:pt x="10940" y="5093"/>
                  </a:cubicBezTo>
                  <a:cubicBezTo>
                    <a:pt x="11028" y="5118"/>
                    <a:pt x="11016" y="5206"/>
                    <a:pt x="11028" y="5282"/>
                  </a:cubicBezTo>
                  <a:cubicBezTo>
                    <a:pt x="10940" y="5244"/>
                    <a:pt x="11003" y="5106"/>
                    <a:pt x="10928" y="5106"/>
                  </a:cubicBezTo>
                  <a:lnTo>
                    <a:pt x="10928" y="5118"/>
                  </a:lnTo>
                  <a:cubicBezTo>
                    <a:pt x="10865" y="5118"/>
                    <a:pt x="10890" y="5206"/>
                    <a:pt x="10902" y="5257"/>
                  </a:cubicBezTo>
                  <a:cubicBezTo>
                    <a:pt x="10840" y="5244"/>
                    <a:pt x="10852" y="5144"/>
                    <a:pt x="10852" y="5081"/>
                  </a:cubicBezTo>
                  <a:close/>
                  <a:moveTo>
                    <a:pt x="5068" y="5056"/>
                  </a:moveTo>
                  <a:cubicBezTo>
                    <a:pt x="5131" y="5056"/>
                    <a:pt x="5105" y="5232"/>
                    <a:pt x="5118" y="5294"/>
                  </a:cubicBezTo>
                  <a:cubicBezTo>
                    <a:pt x="5108" y="5298"/>
                    <a:pt x="5101" y="5299"/>
                    <a:pt x="5095" y="5299"/>
                  </a:cubicBezTo>
                  <a:cubicBezTo>
                    <a:pt x="5080" y="5299"/>
                    <a:pt x="5080" y="5288"/>
                    <a:pt x="5080" y="5269"/>
                  </a:cubicBezTo>
                  <a:cubicBezTo>
                    <a:pt x="5055" y="5269"/>
                    <a:pt x="5017" y="5285"/>
                    <a:pt x="4986" y="5285"/>
                  </a:cubicBezTo>
                  <a:cubicBezTo>
                    <a:pt x="4955" y="5285"/>
                    <a:pt x="4929" y="5269"/>
                    <a:pt x="4929" y="5206"/>
                  </a:cubicBezTo>
                  <a:cubicBezTo>
                    <a:pt x="4929" y="5128"/>
                    <a:pt x="4959" y="5113"/>
                    <a:pt x="4993" y="5113"/>
                  </a:cubicBezTo>
                  <a:cubicBezTo>
                    <a:pt x="5014" y="5113"/>
                    <a:pt x="5036" y="5118"/>
                    <a:pt x="5055" y="5118"/>
                  </a:cubicBezTo>
                  <a:lnTo>
                    <a:pt x="5068" y="5156"/>
                  </a:lnTo>
                  <a:lnTo>
                    <a:pt x="5068" y="5056"/>
                  </a:lnTo>
                  <a:close/>
                  <a:moveTo>
                    <a:pt x="5547" y="5138"/>
                  </a:moveTo>
                  <a:cubicBezTo>
                    <a:pt x="5599" y="5138"/>
                    <a:pt x="5659" y="5170"/>
                    <a:pt x="5659" y="5232"/>
                  </a:cubicBezTo>
                  <a:cubicBezTo>
                    <a:pt x="5659" y="5282"/>
                    <a:pt x="5621" y="5305"/>
                    <a:pt x="5580" y="5305"/>
                  </a:cubicBezTo>
                  <a:cubicBezTo>
                    <a:pt x="5528" y="5305"/>
                    <a:pt x="5470" y="5269"/>
                    <a:pt x="5470" y="5206"/>
                  </a:cubicBezTo>
                  <a:cubicBezTo>
                    <a:pt x="5464" y="5161"/>
                    <a:pt x="5503" y="5138"/>
                    <a:pt x="5547" y="5138"/>
                  </a:cubicBezTo>
                  <a:close/>
                  <a:moveTo>
                    <a:pt x="5407" y="5056"/>
                  </a:moveTo>
                  <a:lnTo>
                    <a:pt x="5420" y="5307"/>
                  </a:lnTo>
                  <a:cubicBezTo>
                    <a:pt x="5361" y="5283"/>
                    <a:pt x="5379" y="5127"/>
                    <a:pt x="5371" y="5056"/>
                  </a:cubicBezTo>
                  <a:close/>
                  <a:moveTo>
                    <a:pt x="7141" y="5303"/>
                  </a:moveTo>
                  <a:cubicBezTo>
                    <a:pt x="7142" y="5304"/>
                    <a:pt x="7142" y="5305"/>
                    <a:pt x="7143" y="5307"/>
                  </a:cubicBezTo>
                  <a:lnTo>
                    <a:pt x="7155" y="5307"/>
                  </a:lnTo>
                  <a:cubicBezTo>
                    <a:pt x="7150" y="5305"/>
                    <a:pt x="7145" y="5304"/>
                    <a:pt x="7141" y="5303"/>
                  </a:cubicBezTo>
                  <a:close/>
                  <a:moveTo>
                    <a:pt x="11064" y="5152"/>
                  </a:moveTo>
                  <a:cubicBezTo>
                    <a:pt x="11111" y="5152"/>
                    <a:pt x="11093" y="5227"/>
                    <a:pt x="11104" y="5282"/>
                  </a:cubicBezTo>
                  <a:lnTo>
                    <a:pt x="11104" y="5320"/>
                  </a:lnTo>
                  <a:lnTo>
                    <a:pt x="11066" y="5320"/>
                  </a:lnTo>
                  <a:lnTo>
                    <a:pt x="11041" y="5156"/>
                  </a:lnTo>
                  <a:cubicBezTo>
                    <a:pt x="11050" y="5153"/>
                    <a:pt x="11057" y="5152"/>
                    <a:pt x="11064" y="5152"/>
                  </a:cubicBezTo>
                  <a:close/>
                  <a:moveTo>
                    <a:pt x="11161" y="5105"/>
                  </a:moveTo>
                  <a:cubicBezTo>
                    <a:pt x="11180" y="5105"/>
                    <a:pt x="11211" y="5144"/>
                    <a:pt x="11242" y="5144"/>
                  </a:cubicBezTo>
                  <a:lnTo>
                    <a:pt x="11217" y="5181"/>
                  </a:lnTo>
                  <a:lnTo>
                    <a:pt x="11217" y="5206"/>
                  </a:lnTo>
                  <a:cubicBezTo>
                    <a:pt x="11205" y="5204"/>
                    <a:pt x="11196" y="5203"/>
                    <a:pt x="11188" y="5203"/>
                  </a:cubicBezTo>
                  <a:cubicBezTo>
                    <a:pt x="11102" y="5203"/>
                    <a:pt x="11229" y="5322"/>
                    <a:pt x="11229" y="5345"/>
                  </a:cubicBezTo>
                  <a:cubicBezTo>
                    <a:pt x="11224" y="5346"/>
                    <a:pt x="11219" y="5346"/>
                    <a:pt x="11214" y="5346"/>
                  </a:cubicBezTo>
                  <a:cubicBezTo>
                    <a:pt x="11156" y="5346"/>
                    <a:pt x="11165" y="5278"/>
                    <a:pt x="11141" y="5232"/>
                  </a:cubicBezTo>
                  <a:cubicBezTo>
                    <a:pt x="11131" y="5190"/>
                    <a:pt x="11095" y="5165"/>
                    <a:pt x="11118" y="5165"/>
                  </a:cubicBezTo>
                  <a:cubicBezTo>
                    <a:pt x="11123" y="5165"/>
                    <a:pt x="11131" y="5167"/>
                    <a:pt x="11141" y="5169"/>
                  </a:cubicBezTo>
                  <a:cubicBezTo>
                    <a:pt x="11141" y="5120"/>
                    <a:pt x="11149" y="5105"/>
                    <a:pt x="11161" y="5105"/>
                  </a:cubicBezTo>
                  <a:close/>
                  <a:moveTo>
                    <a:pt x="5774" y="5154"/>
                  </a:moveTo>
                  <a:cubicBezTo>
                    <a:pt x="5777" y="5154"/>
                    <a:pt x="5780" y="5155"/>
                    <a:pt x="5785" y="5156"/>
                  </a:cubicBezTo>
                  <a:lnTo>
                    <a:pt x="5797" y="5194"/>
                  </a:lnTo>
                  <a:cubicBezTo>
                    <a:pt x="5810" y="5194"/>
                    <a:pt x="5810" y="5206"/>
                    <a:pt x="5810" y="5219"/>
                  </a:cubicBezTo>
                  <a:cubicBezTo>
                    <a:pt x="5805" y="5218"/>
                    <a:pt x="5801" y="5218"/>
                    <a:pt x="5797" y="5218"/>
                  </a:cubicBezTo>
                  <a:cubicBezTo>
                    <a:pt x="5725" y="5218"/>
                    <a:pt x="5759" y="5322"/>
                    <a:pt x="5759" y="5357"/>
                  </a:cubicBezTo>
                  <a:cubicBezTo>
                    <a:pt x="5684" y="5357"/>
                    <a:pt x="5709" y="5244"/>
                    <a:pt x="5709" y="5181"/>
                  </a:cubicBezTo>
                  <a:cubicBezTo>
                    <a:pt x="5734" y="5181"/>
                    <a:pt x="5747" y="5194"/>
                    <a:pt x="5747" y="5219"/>
                  </a:cubicBezTo>
                  <a:cubicBezTo>
                    <a:pt x="5758" y="5197"/>
                    <a:pt x="5749" y="5154"/>
                    <a:pt x="5774" y="5154"/>
                  </a:cubicBezTo>
                  <a:close/>
                  <a:moveTo>
                    <a:pt x="6086" y="5181"/>
                  </a:moveTo>
                  <a:lnTo>
                    <a:pt x="6086" y="5181"/>
                  </a:lnTo>
                  <a:cubicBezTo>
                    <a:pt x="6149" y="5194"/>
                    <a:pt x="6124" y="5307"/>
                    <a:pt x="6137" y="5357"/>
                  </a:cubicBezTo>
                  <a:cubicBezTo>
                    <a:pt x="6061" y="5357"/>
                    <a:pt x="6086" y="5244"/>
                    <a:pt x="6086" y="5181"/>
                  </a:cubicBezTo>
                  <a:close/>
                  <a:moveTo>
                    <a:pt x="11374" y="5178"/>
                  </a:moveTo>
                  <a:cubicBezTo>
                    <a:pt x="11425" y="5178"/>
                    <a:pt x="11470" y="5204"/>
                    <a:pt x="11481" y="5257"/>
                  </a:cubicBezTo>
                  <a:cubicBezTo>
                    <a:pt x="11481" y="5294"/>
                    <a:pt x="11493" y="5332"/>
                    <a:pt x="11493" y="5357"/>
                  </a:cubicBezTo>
                  <a:cubicBezTo>
                    <a:pt x="11468" y="5357"/>
                    <a:pt x="11443" y="5345"/>
                    <a:pt x="11443" y="5332"/>
                  </a:cubicBezTo>
                  <a:cubicBezTo>
                    <a:pt x="11435" y="5332"/>
                    <a:pt x="11426" y="5343"/>
                    <a:pt x="11411" y="5343"/>
                  </a:cubicBezTo>
                  <a:cubicBezTo>
                    <a:pt x="11403" y="5343"/>
                    <a:pt x="11393" y="5341"/>
                    <a:pt x="11380" y="5332"/>
                  </a:cubicBezTo>
                  <a:cubicBezTo>
                    <a:pt x="11293" y="5288"/>
                    <a:pt x="11357" y="5254"/>
                    <a:pt x="11425" y="5254"/>
                  </a:cubicBezTo>
                  <a:cubicBezTo>
                    <a:pt x="11435" y="5254"/>
                    <a:pt x="11446" y="5255"/>
                    <a:pt x="11456" y="5257"/>
                  </a:cubicBezTo>
                  <a:cubicBezTo>
                    <a:pt x="11456" y="5181"/>
                    <a:pt x="11368" y="5232"/>
                    <a:pt x="11343" y="5181"/>
                  </a:cubicBezTo>
                  <a:cubicBezTo>
                    <a:pt x="11353" y="5179"/>
                    <a:pt x="11364" y="5178"/>
                    <a:pt x="11374" y="5178"/>
                  </a:cubicBezTo>
                  <a:close/>
                  <a:moveTo>
                    <a:pt x="11510" y="5359"/>
                  </a:moveTo>
                  <a:cubicBezTo>
                    <a:pt x="11517" y="5361"/>
                    <a:pt x="11521" y="5363"/>
                    <a:pt x="11520" y="5363"/>
                  </a:cubicBezTo>
                  <a:cubicBezTo>
                    <a:pt x="11519" y="5363"/>
                    <a:pt x="11516" y="5362"/>
                    <a:pt x="11510" y="5359"/>
                  </a:cubicBezTo>
                  <a:close/>
                  <a:moveTo>
                    <a:pt x="3534" y="5332"/>
                  </a:moveTo>
                  <a:cubicBezTo>
                    <a:pt x="3573" y="5342"/>
                    <a:pt x="3543" y="5359"/>
                    <a:pt x="3528" y="5367"/>
                  </a:cubicBezTo>
                  <a:lnTo>
                    <a:pt x="3528" y="5367"/>
                  </a:lnTo>
                  <a:cubicBezTo>
                    <a:pt x="3515" y="5357"/>
                    <a:pt x="3482" y="5332"/>
                    <a:pt x="3534" y="5332"/>
                  </a:cubicBezTo>
                  <a:close/>
                  <a:moveTo>
                    <a:pt x="6018" y="5191"/>
                  </a:moveTo>
                  <a:cubicBezTo>
                    <a:pt x="6025" y="5191"/>
                    <a:pt x="6032" y="5192"/>
                    <a:pt x="6036" y="5194"/>
                  </a:cubicBezTo>
                  <a:lnTo>
                    <a:pt x="6036" y="5219"/>
                  </a:lnTo>
                  <a:cubicBezTo>
                    <a:pt x="6032" y="5234"/>
                    <a:pt x="6025" y="5239"/>
                    <a:pt x="6016" y="5239"/>
                  </a:cubicBezTo>
                  <a:cubicBezTo>
                    <a:pt x="6001" y="5239"/>
                    <a:pt x="5983" y="5225"/>
                    <a:pt x="5971" y="5225"/>
                  </a:cubicBezTo>
                  <a:cubicBezTo>
                    <a:pt x="5966" y="5225"/>
                    <a:pt x="5963" y="5227"/>
                    <a:pt x="5961" y="5232"/>
                  </a:cubicBezTo>
                  <a:cubicBezTo>
                    <a:pt x="5948" y="5257"/>
                    <a:pt x="5986" y="5257"/>
                    <a:pt x="5998" y="5282"/>
                  </a:cubicBezTo>
                  <a:cubicBezTo>
                    <a:pt x="6011" y="5307"/>
                    <a:pt x="6074" y="5307"/>
                    <a:pt x="6049" y="5357"/>
                  </a:cubicBezTo>
                  <a:cubicBezTo>
                    <a:pt x="6039" y="5380"/>
                    <a:pt x="6023" y="5388"/>
                    <a:pt x="6005" y="5388"/>
                  </a:cubicBezTo>
                  <a:cubicBezTo>
                    <a:pt x="5975" y="5388"/>
                    <a:pt x="5939" y="5365"/>
                    <a:pt x="5923" y="5357"/>
                  </a:cubicBezTo>
                  <a:cubicBezTo>
                    <a:pt x="5929" y="5345"/>
                    <a:pt x="5937" y="5341"/>
                    <a:pt x="5947" y="5341"/>
                  </a:cubicBezTo>
                  <a:cubicBezTo>
                    <a:pt x="5965" y="5341"/>
                    <a:pt x="5986" y="5356"/>
                    <a:pt x="6002" y="5356"/>
                  </a:cubicBezTo>
                  <a:cubicBezTo>
                    <a:pt x="6012" y="5356"/>
                    <a:pt x="6020" y="5350"/>
                    <a:pt x="6023" y="5332"/>
                  </a:cubicBezTo>
                  <a:cubicBezTo>
                    <a:pt x="6023" y="5269"/>
                    <a:pt x="5923" y="5294"/>
                    <a:pt x="5923" y="5244"/>
                  </a:cubicBezTo>
                  <a:cubicBezTo>
                    <a:pt x="5923" y="5213"/>
                    <a:pt x="5982" y="5191"/>
                    <a:pt x="6018" y="5191"/>
                  </a:cubicBezTo>
                  <a:close/>
                  <a:moveTo>
                    <a:pt x="11531" y="5206"/>
                  </a:moveTo>
                  <a:lnTo>
                    <a:pt x="11531" y="5206"/>
                  </a:lnTo>
                  <a:cubicBezTo>
                    <a:pt x="11607" y="5219"/>
                    <a:pt x="11544" y="5294"/>
                    <a:pt x="11594" y="5332"/>
                  </a:cubicBezTo>
                  <a:cubicBezTo>
                    <a:pt x="11601" y="5346"/>
                    <a:pt x="11623" y="5356"/>
                    <a:pt x="11642" y="5356"/>
                  </a:cubicBezTo>
                  <a:cubicBezTo>
                    <a:pt x="11657" y="5356"/>
                    <a:pt x="11670" y="5349"/>
                    <a:pt x="11670" y="5332"/>
                  </a:cubicBezTo>
                  <a:lnTo>
                    <a:pt x="11657" y="5232"/>
                  </a:lnTo>
                  <a:lnTo>
                    <a:pt x="11657" y="5232"/>
                  </a:lnTo>
                  <a:cubicBezTo>
                    <a:pt x="11720" y="5244"/>
                    <a:pt x="11707" y="5345"/>
                    <a:pt x="11707" y="5395"/>
                  </a:cubicBezTo>
                  <a:cubicBezTo>
                    <a:pt x="11682" y="5395"/>
                    <a:pt x="11670" y="5395"/>
                    <a:pt x="11670" y="5370"/>
                  </a:cubicBezTo>
                  <a:cubicBezTo>
                    <a:pt x="11653" y="5370"/>
                    <a:pt x="11636" y="5381"/>
                    <a:pt x="11616" y="5381"/>
                  </a:cubicBezTo>
                  <a:cubicBezTo>
                    <a:pt x="11605" y="5381"/>
                    <a:pt x="11594" y="5378"/>
                    <a:pt x="11582" y="5370"/>
                  </a:cubicBezTo>
                  <a:cubicBezTo>
                    <a:pt x="11544" y="5345"/>
                    <a:pt x="11531" y="5257"/>
                    <a:pt x="11531" y="5206"/>
                  </a:cubicBezTo>
                  <a:close/>
                  <a:moveTo>
                    <a:pt x="6225" y="5156"/>
                  </a:moveTo>
                  <a:lnTo>
                    <a:pt x="6199" y="5194"/>
                  </a:lnTo>
                  <a:cubicBezTo>
                    <a:pt x="6199" y="5269"/>
                    <a:pt x="6250" y="5206"/>
                    <a:pt x="6262" y="5269"/>
                  </a:cubicBezTo>
                  <a:cubicBezTo>
                    <a:pt x="6250" y="5267"/>
                    <a:pt x="6239" y="5266"/>
                    <a:pt x="6231" y="5266"/>
                  </a:cubicBezTo>
                  <a:cubicBezTo>
                    <a:pt x="6135" y="5266"/>
                    <a:pt x="6262" y="5385"/>
                    <a:pt x="6262" y="5408"/>
                  </a:cubicBezTo>
                  <a:cubicBezTo>
                    <a:pt x="6254" y="5409"/>
                    <a:pt x="6247" y="5410"/>
                    <a:pt x="6240" y="5410"/>
                  </a:cubicBezTo>
                  <a:cubicBezTo>
                    <a:pt x="6146" y="5410"/>
                    <a:pt x="6207" y="5256"/>
                    <a:pt x="6137" y="5244"/>
                  </a:cubicBezTo>
                  <a:cubicBezTo>
                    <a:pt x="6137" y="5229"/>
                    <a:pt x="6137" y="5223"/>
                    <a:pt x="6144" y="5223"/>
                  </a:cubicBezTo>
                  <a:cubicBezTo>
                    <a:pt x="6150" y="5223"/>
                    <a:pt x="6159" y="5226"/>
                    <a:pt x="6174" y="5232"/>
                  </a:cubicBezTo>
                  <a:cubicBezTo>
                    <a:pt x="6162" y="5181"/>
                    <a:pt x="6187" y="5156"/>
                    <a:pt x="6225" y="5156"/>
                  </a:cubicBezTo>
                  <a:close/>
                  <a:moveTo>
                    <a:pt x="6451" y="5234"/>
                  </a:moveTo>
                  <a:cubicBezTo>
                    <a:pt x="6498" y="5234"/>
                    <a:pt x="6542" y="5260"/>
                    <a:pt x="6552" y="5307"/>
                  </a:cubicBezTo>
                  <a:cubicBezTo>
                    <a:pt x="6552" y="5345"/>
                    <a:pt x="6552" y="5382"/>
                    <a:pt x="6564" y="5408"/>
                  </a:cubicBezTo>
                  <a:cubicBezTo>
                    <a:pt x="6554" y="5411"/>
                    <a:pt x="6546" y="5413"/>
                    <a:pt x="6539" y="5413"/>
                  </a:cubicBezTo>
                  <a:cubicBezTo>
                    <a:pt x="6522" y="5413"/>
                    <a:pt x="6517" y="5401"/>
                    <a:pt x="6526" y="5382"/>
                  </a:cubicBezTo>
                  <a:cubicBezTo>
                    <a:pt x="6504" y="5382"/>
                    <a:pt x="6477" y="5396"/>
                    <a:pt x="6450" y="5396"/>
                  </a:cubicBezTo>
                  <a:cubicBezTo>
                    <a:pt x="6433" y="5396"/>
                    <a:pt x="6416" y="5390"/>
                    <a:pt x="6401" y="5370"/>
                  </a:cubicBezTo>
                  <a:cubicBezTo>
                    <a:pt x="6380" y="5328"/>
                    <a:pt x="6437" y="5304"/>
                    <a:pt x="6485" y="5304"/>
                  </a:cubicBezTo>
                  <a:cubicBezTo>
                    <a:pt x="6495" y="5304"/>
                    <a:pt x="6505" y="5305"/>
                    <a:pt x="6514" y="5307"/>
                  </a:cubicBezTo>
                  <a:cubicBezTo>
                    <a:pt x="6514" y="5226"/>
                    <a:pt x="6439" y="5273"/>
                    <a:pt x="6408" y="5242"/>
                  </a:cubicBezTo>
                  <a:lnTo>
                    <a:pt x="6408" y="5242"/>
                  </a:lnTo>
                  <a:cubicBezTo>
                    <a:pt x="6422" y="5237"/>
                    <a:pt x="6436" y="5234"/>
                    <a:pt x="6451" y="5234"/>
                  </a:cubicBezTo>
                  <a:close/>
                  <a:moveTo>
                    <a:pt x="7885" y="5419"/>
                  </a:moveTo>
                  <a:cubicBezTo>
                    <a:pt x="7880" y="5420"/>
                    <a:pt x="7876" y="5420"/>
                    <a:pt x="7872" y="5420"/>
                  </a:cubicBezTo>
                  <a:lnTo>
                    <a:pt x="7885" y="5420"/>
                  </a:lnTo>
                  <a:cubicBezTo>
                    <a:pt x="7885" y="5420"/>
                    <a:pt x="7885" y="5419"/>
                    <a:pt x="7885" y="5419"/>
                  </a:cubicBezTo>
                  <a:close/>
                  <a:moveTo>
                    <a:pt x="3949" y="5433"/>
                  </a:moveTo>
                  <a:lnTo>
                    <a:pt x="3911" y="5439"/>
                  </a:lnTo>
                  <a:lnTo>
                    <a:pt x="3911" y="5439"/>
                  </a:lnTo>
                  <a:cubicBezTo>
                    <a:pt x="3923" y="5436"/>
                    <a:pt x="3936" y="5433"/>
                    <a:pt x="3949" y="5433"/>
                  </a:cubicBezTo>
                  <a:close/>
                  <a:moveTo>
                    <a:pt x="6619" y="5239"/>
                  </a:moveTo>
                  <a:cubicBezTo>
                    <a:pt x="6632" y="5239"/>
                    <a:pt x="6636" y="5251"/>
                    <a:pt x="6627" y="5269"/>
                  </a:cubicBezTo>
                  <a:cubicBezTo>
                    <a:pt x="6627" y="5269"/>
                    <a:pt x="6690" y="5257"/>
                    <a:pt x="6715" y="5257"/>
                  </a:cubicBezTo>
                  <a:lnTo>
                    <a:pt x="6715" y="5269"/>
                  </a:lnTo>
                  <a:cubicBezTo>
                    <a:pt x="6728" y="5269"/>
                    <a:pt x="6753" y="5282"/>
                    <a:pt x="6765" y="5282"/>
                  </a:cubicBezTo>
                  <a:cubicBezTo>
                    <a:pt x="6784" y="5282"/>
                    <a:pt x="6800" y="5276"/>
                    <a:pt x="6817" y="5276"/>
                  </a:cubicBezTo>
                  <a:cubicBezTo>
                    <a:pt x="6835" y="5276"/>
                    <a:pt x="6853" y="5282"/>
                    <a:pt x="6879" y="5307"/>
                  </a:cubicBezTo>
                  <a:cubicBezTo>
                    <a:pt x="6916" y="5357"/>
                    <a:pt x="6891" y="5408"/>
                    <a:pt x="6891" y="5445"/>
                  </a:cubicBezTo>
                  <a:cubicBezTo>
                    <a:pt x="6816" y="5433"/>
                    <a:pt x="6891" y="5294"/>
                    <a:pt x="6803" y="5294"/>
                  </a:cubicBezTo>
                  <a:cubicBezTo>
                    <a:pt x="6715" y="5294"/>
                    <a:pt x="6765" y="5382"/>
                    <a:pt x="6765" y="5433"/>
                  </a:cubicBezTo>
                  <a:cubicBezTo>
                    <a:pt x="6690" y="5420"/>
                    <a:pt x="6765" y="5282"/>
                    <a:pt x="6677" y="5269"/>
                  </a:cubicBezTo>
                  <a:cubicBezTo>
                    <a:pt x="6673" y="5269"/>
                    <a:pt x="6669" y="5268"/>
                    <a:pt x="6665" y="5268"/>
                  </a:cubicBezTo>
                  <a:cubicBezTo>
                    <a:pt x="6594" y="5268"/>
                    <a:pt x="6640" y="5372"/>
                    <a:pt x="6652" y="5408"/>
                  </a:cubicBezTo>
                  <a:cubicBezTo>
                    <a:pt x="6577" y="5408"/>
                    <a:pt x="6602" y="5294"/>
                    <a:pt x="6602" y="5244"/>
                  </a:cubicBezTo>
                  <a:cubicBezTo>
                    <a:pt x="6609" y="5241"/>
                    <a:pt x="6614" y="5239"/>
                    <a:pt x="6619" y="5239"/>
                  </a:cubicBezTo>
                  <a:close/>
                  <a:moveTo>
                    <a:pt x="2911" y="5433"/>
                  </a:moveTo>
                  <a:cubicBezTo>
                    <a:pt x="2902" y="5444"/>
                    <a:pt x="2896" y="5457"/>
                    <a:pt x="2893" y="5470"/>
                  </a:cubicBezTo>
                  <a:lnTo>
                    <a:pt x="2917" y="5470"/>
                  </a:lnTo>
                  <a:cubicBezTo>
                    <a:pt x="2917" y="5457"/>
                    <a:pt x="2915" y="5444"/>
                    <a:pt x="2911" y="5433"/>
                  </a:cubicBezTo>
                  <a:close/>
                  <a:moveTo>
                    <a:pt x="7146" y="5265"/>
                  </a:moveTo>
                  <a:cubicBezTo>
                    <a:pt x="7151" y="5265"/>
                    <a:pt x="7158" y="5266"/>
                    <a:pt x="7168" y="5269"/>
                  </a:cubicBezTo>
                  <a:cubicBezTo>
                    <a:pt x="7168" y="5345"/>
                    <a:pt x="7231" y="5282"/>
                    <a:pt x="7231" y="5345"/>
                  </a:cubicBezTo>
                  <a:cubicBezTo>
                    <a:pt x="7218" y="5343"/>
                    <a:pt x="7208" y="5342"/>
                    <a:pt x="7199" y="5342"/>
                  </a:cubicBezTo>
                  <a:cubicBezTo>
                    <a:pt x="7104" y="5342"/>
                    <a:pt x="7232" y="5460"/>
                    <a:pt x="7243" y="5483"/>
                  </a:cubicBezTo>
                  <a:cubicBezTo>
                    <a:pt x="7234" y="5485"/>
                    <a:pt x="7226" y="5486"/>
                    <a:pt x="7218" y="5486"/>
                  </a:cubicBezTo>
                  <a:cubicBezTo>
                    <a:pt x="7116" y="5486"/>
                    <a:pt x="7188" y="5331"/>
                    <a:pt x="7117" y="5320"/>
                  </a:cubicBezTo>
                  <a:cubicBezTo>
                    <a:pt x="7110" y="5305"/>
                    <a:pt x="7111" y="5299"/>
                    <a:pt x="7121" y="5299"/>
                  </a:cubicBezTo>
                  <a:cubicBezTo>
                    <a:pt x="7126" y="5299"/>
                    <a:pt x="7133" y="5300"/>
                    <a:pt x="7141" y="5303"/>
                  </a:cubicBezTo>
                  <a:lnTo>
                    <a:pt x="7141" y="5303"/>
                  </a:lnTo>
                  <a:cubicBezTo>
                    <a:pt x="7133" y="5277"/>
                    <a:pt x="7132" y="5265"/>
                    <a:pt x="7146" y="5265"/>
                  </a:cubicBezTo>
                  <a:close/>
                  <a:moveTo>
                    <a:pt x="7017" y="5311"/>
                  </a:moveTo>
                  <a:cubicBezTo>
                    <a:pt x="7061" y="5311"/>
                    <a:pt x="7109" y="5352"/>
                    <a:pt x="7117" y="5408"/>
                  </a:cubicBezTo>
                  <a:cubicBezTo>
                    <a:pt x="7117" y="5416"/>
                    <a:pt x="7103" y="5419"/>
                    <a:pt x="7084" y="5419"/>
                  </a:cubicBezTo>
                  <a:cubicBezTo>
                    <a:pt x="7046" y="5419"/>
                    <a:pt x="6988" y="5408"/>
                    <a:pt x="6979" y="5408"/>
                  </a:cubicBezTo>
                  <a:lnTo>
                    <a:pt x="6979" y="5408"/>
                  </a:lnTo>
                  <a:cubicBezTo>
                    <a:pt x="6979" y="5433"/>
                    <a:pt x="7004" y="5433"/>
                    <a:pt x="7033" y="5433"/>
                  </a:cubicBezTo>
                  <a:cubicBezTo>
                    <a:pt x="7061" y="5433"/>
                    <a:pt x="7092" y="5433"/>
                    <a:pt x="7105" y="5458"/>
                  </a:cubicBezTo>
                  <a:lnTo>
                    <a:pt x="7105" y="5483"/>
                  </a:lnTo>
                  <a:cubicBezTo>
                    <a:pt x="7094" y="5487"/>
                    <a:pt x="7081" y="5489"/>
                    <a:pt x="7067" y="5489"/>
                  </a:cubicBezTo>
                  <a:cubicBezTo>
                    <a:pt x="7000" y="5489"/>
                    <a:pt x="6912" y="5441"/>
                    <a:pt x="6954" y="5357"/>
                  </a:cubicBezTo>
                  <a:cubicBezTo>
                    <a:pt x="6968" y="5325"/>
                    <a:pt x="6992" y="5311"/>
                    <a:pt x="7017" y="5311"/>
                  </a:cubicBezTo>
                  <a:close/>
                  <a:moveTo>
                    <a:pt x="11959" y="5307"/>
                  </a:moveTo>
                  <a:cubicBezTo>
                    <a:pt x="12034" y="5307"/>
                    <a:pt x="11971" y="5445"/>
                    <a:pt x="12059" y="5445"/>
                  </a:cubicBezTo>
                  <a:lnTo>
                    <a:pt x="12047" y="5458"/>
                  </a:lnTo>
                  <a:cubicBezTo>
                    <a:pt x="12122" y="5458"/>
                    <a:pt x="12085" y="5370"/>
                    <a:pt x="12085" y="5332"/>
                  </a:cubicBezTo>
                  <a:lnTo>
                    <a:pt x="12085" y="5332"/>
                  </a:lnTo>
                  <a:cubicBezTo>
                    <a:pt x="12147" y="5345"/>
                    <a:pt x="12122" y="5445"/>
                    <a:pt x="12135" y="5496"/>
                  </a:cubicBezTo>
                  <a:cubicBezTo>
                    <a:pt x="12110" y="5496"/>
                    <a:pt x="12097" y="5483"/>
                    <a:pt x="12097" y="5458"/>
                  </a:cubicBezTo>
                  <a:cubicBezTo>
                    <a:pt x="12073" y="5458"/>
                    <a:pt x="12047" y="5469"/>
                    <a:pt x="12024" y="5469"/>
                  </a:cubicBezTo>
                  <a:cubicBezTo>
                    <a:pt x="11999" y="5469"/>
                    <a:pt x="11978" y="5455"/>
                    <a:pt x="11971" y="5395"/>
                  </a:cubicBezTo>
                  <a:lnTo>
                    <a:pt x="11959" y="5307"/>
                  </a:lnTo>
                  <a:close/>
                  <a:moveTo>
                    <a:pt x="11783" y="5276"/>
                  </a:moveTo>
                  <a:cubicBezTo>
                    <a:pt x="11813" y="5276"/>
                    <a:pt x="11854" y="5300"/>
                    <a:pt x="11883" y="5307"/>
                  </a:cubicBezTo>
                  <a:lnTo>
                    <a:pt x="11883" y="5282"/>
                  </a:lnTo>
                  <a:cubicBezTo>
                    <a:pt x="11921" y="5282"/>
                    <a:pt x="11946" y="5445"/>
                    <a:pt x="11921" y="5483"/>
                  </a:cubicBezTo>
                  <a:cubicBezTo>
                    <a:pt x="11906" y="5498"/>
                    <a:pt x="11880" y="5505"/>
                    <a:pt x="11854" y="5505"/>
                  </a:cubicBezTo>
                  <a:cubicBezTo>
                    <a:pt x="11814" y="5505"/>
                    <a:pt x="11775" y="5488"/>
                    <a:pt x="11783" y="5458"/>
                  </a:cubicBezTo>
                  <a:lnTo>
                    <a:pt x="11783" y="5458"/>
                  </a:lnTo>
                  <a:cubicBezTo>
                    <a:pt x="11806" y="5472"/>
                    <a:pt x="11830" y="5479"/>
                    <a:pt x="11849" y="5479"/>
                  </a:cubicBezTo>
                  <a:cubicBezTo>
                    <a:pt x="11882" y="5479"/>
                    <a:pt x="11904" y="5459"/>
                    <a:pt x="11896" y="5420"/>
                  </a:cubicBezTo>
                  <a:cubicBezTo>
                    <a:pt x="11883" y="5417"/>
                    <a:pt x="11868" y="5417"/>
                    <a:pt x="11851" y="5417"/>
                  </a:cubicBezTo>
                  <a:lnTo>
                    <a:pt x="11851" y="5417"/>
                  </a:lnTo>
                  <a:cubicBezTo>
                    <a:pt x="11802" y="5417"/>
                    <a:pt x="11745" y="5417"/>
                    <a:pt x="11745" y="5332"/>
                  </a:cubicBezTo>
                  <a:cubicBezTo>
                    <a:pt x="11745" y="5289"/>
                    <a:pt x="11761" y="5276"/>
                    <a:pt x="11783" y="5276"/>
                  </a:cubicBezTo>
                  <a:close/>
                  <a:moveTo>
                    <a:pt x="7521" y="5348"/>
                  </a:moveTo>
                  <a:cubicBezTo>
                    <a:pt x="7551" y="5348"/>
                    <a:pt x="7576" y="5361"/>
                    <a:pt x="7570" y="5382"/>
                  </a:cubicBezTo>
                  <a:cubicBezTo>
                    <a:pt x="7552" y="5372"/>
                    <a:pt x="7536" y="5368"/>
                    <a:pt x="7522" y="5368"/>
                  </a:cubicBezTo>
                  <a:cubicBezTo>
                    <a:pt x="7449" y="5368"/>
                    <a:pt x="7437" y="5485"/>
                    <a:pt x="7532" y="5496"/>
                  </a:cubicBezTo>
                  <a:cubicBezTo>
                    <a:pt x="7548" y="5490"/>
                    <a:pt x="7559" y="5487"/>
                    <a:pt x="7568" y="5487"/>
                  </a:cubicBezTo>
                  <a:cubicBezTo>
                    <a:pt x="7581" y="5487"/>
                    <a:pt x="7588" y="5493"/>
                    <a:pt x="7595" y="5508"/>
                  </a:cubicBezTo>
                  <a:cubicBezTo>
                    <a:pt x="7585" y="5513"/>
                    <a:pt x="7572" y="5516"/>
                    <a:pt x="7557" y="5516"/>
                  </a:cubicBezTo>
                  <a:cubicBezTo>
                    <a:pt x="7503" y="5516"/>
                    <a:pt x="7434" y="5480"/>
                    <a:pt x="7444" y="5420"/>
                  </a:cubicBezTo>
                  <a:lnTo>
                    <a:pt x="7432" y="5420"/>
                  </a:lnTo>
                  <a:cubicBezTo>
                    <a:pt x="7432" y="5370"/>
                    <a:pt x="7481" y="5348"/>
                    <a:pt x="7521" y="5348"/>
                  </a:cubicBezTo>
                  <a:close/>
                  <a:moveTo>
                    <a:pt x="7319" y="5446"/>
                  </a:moveTo>
                  <a:cubicBezTo>
                    <a:pt x="7306" y="5483"/>
                    <a:pt x="7306" y="5521"/>
                    <a:pt x="7256" y="5521"/>
                  </a:cubicBezTo>
                  <a:cubicBezTo>
                    <a:pt x="7291" y="5474"/>
                    <a:pt x="7272" y="5449"/>
                    <a:pt x="7319" y="5446"/>
                  </a:cubicBezTo>
                  <a:close/>
                  <a:moveTo>
                    <a:pt x="2629" y="5348"/>
                  </a:moveTo>
                  <a:cubicBezTo>
                    <a:pt x="2645" y="5348"/>
                    <a:pt x="2662" y="5351"/>
                    <a:pt x="2679" y="5357"/>
                  </a:cubicBezTo>
                  <a:cubicBezTo>
                    <a:pt x="2671" y="5369"/>
                    <a:pt x="2659" y="5372"/>
                    <a:pt x="2647" y="5372"/>
                  </a:cubicBezTo>
                  <a:cubicBezTo>
                    <a:pt x="2632" y="5372"/>
                    <a:pt x="2617" y="5368"/>
                    <a:pt x="2606" y="5368"/>
                  </a:cubicBezTo>
                  <a:cubicBezTo>
                    <a:pt x="2597" y="5368"/>
                    <a:pt x="2591" y="5371"/>
                    <a:pt x="2591" y="5382"/>
                  </a:cubicBezTo>
                  <a:cubicBezTo>
                    <a:pt x="2591" y="5420"/>
                    <a:pt x="2628" y="5408"/>
                    <a:pt x="2653" y="5433"/>
                  </a:cubicBezTo>
                  <a:cubicBezTo>
                    <a:pt x="2690" y="5488"/>
                    <a:pt x="2660" y="5523"/>
                    <a:pt x="2611" y="5523"/>
                  </a:cubicBezTo>
                  <a:cubicBezTo>
                    <a:pt x="2593" y="5523"/>
                    <a:pt x="2573" y="5518"/>
                    <a:pt x="2553" y="5508"/>
                  </a:cubicBezTo>
                  <a:cubicBezTo>
                    <a:pt x="2553" y="5496"/>
                    <a:pt x="2559" y="5489"/>
                    <a:pt x="2570" y="5489"/>
                  </a:cubicBezTo>
                  <a:cubicBezTo>
                    <a:pt x="2581" y="5489"/>
                    <a:pt x="2597" y="5496"/>
                    <a:pt x="2616" y="5508"/>
                  </a:cubicBezTo>
                  <a:lnTo>
                    <a:pt x="2616" y="5496"/>
                  </a:lnTo>
                  <a:cubicBezTo>
                    <a:pt x="2716" y="5496"/>
                    <a:pt x="2565" y="5420"/>
                    <a:pt x="2565" y="5420"/>
                  </a:cubicBezTo>
                  <a:cubicBezTo>
                    <a:pt x="2547" y="5374"/>
                    <a:pt x="2583" y="5348"/>
                    <a:pt x="2629" y="5348"/>
                  </a:cubicBezTo>
                  <a:close/>
                  <a:moveTo>
                    <a:pt x="7697" y="5369"/>
                  </a:moveTo>
                  <a:cubicBezTo>
                    <a:pt x="7750" y="5369"/>
                    <a:pt x="7809" y="5401"/>
                    <a:pt x="7809" y="5458"/>
                  </a:cubicBezTo>
                  <a:lnTo>
                    <a:pt x="7822" y="5458"/>
                  </a:lnTo>
                  <a:cubicBezTo>
                    <a:pt x="7822" y="5511"/>
                    <a:pt x="7788" y="5532"/>
                    <a:pt x="7749" y="5532"/>
                  </a:cubicBezTo>
                  <a:cubicBezTo>
                    <a:pt x="7694" y="5532"/>
                    <a:pt x="7628" y="5491"/>
                    <a:pt x="7620" y="5433"/>
                  </a:cubicBezTo>
                  <a:cubicBezTo>
                    <a:pt x="7620" y="5389"/>
                    <a:pt x="7657" y="5369"/>
                    <a:pt x="7697" y="5369"/>
                  </a:cubicBezTo>
                  <a:close/>
                  <a:moveTo>
                    <a:pt x="2767" y="5470"/>
                  </a:moveTo>
                  <a:cubicBezTo>
                    <a:pt x="2767" y="5549"/>
                    <a:pt x="2866" y="5508"/>
                    <a:pt x="2897" y="5533"/>
                  </a:cubicBezTo>
                  <a:lnTo>
                    <a:pt x="2897" y="5533"/>
                  </a:lnTo>
                  <a:cubicBezTo>
                    <a:pt x="2890" y="5513"/>
                    <a:pt x="2888" y="5491"/>
                    <a:pt x="2893" y="5470"/>
                  </a:cubicBezTo>
                  <a:close/>
                  <a:moveTo>
                    <a:pt x="12198" y="5357"/>
                  </a:moveTo>
                  <a:lnTo>
                    <a:pt x="12198" y="5370"/>
                  </a:lnTo>
                  <a:cubicBezTo>
                    <a:pt x="12209" y="5363"/>
                    <a:pt x="12221" y="5360"/>
                    <a:pt x="12232" y="5360"/>
                  </a:cubicBezTo>
                  <a:cubicBezTo>
                    <a:pt x="12282" y="5360"/>
                    <a:pt x="12323" y="5419"/>
                    <a:pt x="12323" y="5470"/>
                  </a:cubicBezTo>
                  <a:lnTo>
                    <a:pt x="12198" y="5433"/>
                  </a:lnTo>
                  <a:lnTo>
                    <a:pt x="12198" y="5433"/>
                  </a:lnTo>
                  <a:cubicBezTo>
                    <a:pt x="12210" y="5533"/>
                    <a:pt x="12311" y="5483"/>
                    <a:pt x="12323" y="5533"/>
                  </a:cubicBezTo>
                  <a:lnTo>
                    <a:pt x="12261" y="5533"/>
                  </a:lnTo>
                  <a:cubicBezTo>
                    <a:pt x="12210" y="5508"/>
                    <a:pt x="12122" y="5408"/>
                    <a:pt x="12198" y="5357"/>
                  </a:cubicBezTo>
                  <a:close/>
                  <a:moveTo>
                    <a:pt x="5294" y="5533"/>
                  </a:moveTo>
                  <a:lnTo>
                    <a:pt x="5256" y="5540"/>
                  </a:lnTo>
                  <a:lnTo>
                    <a:pt x="5256" y="5540"/>
                  </a:lnTo>
                  <a:cubicBezTo>
                    <a:pt x="5269" y="5536"/>
                    <a:pt x="5282" y="5533"/>
                    <a:pt x="5294" y="5533"/>
                  </a:cubicBezTo>
                  <a:close/>
                  <a:moveTo>
                    <a:pt x="2897" y="5533"/>
                  </a:moveTo>
                  <a:lnTo>
                    <a:pt x="2897" y="5533"/>
                  </a:lnTo>
                  <a:cubicBezTo>
                    <a:pt x="2899" y="5537"/>
                    <a:pt x="2900" y="5542"/>
                    <a:pt x="2903" y="5546"/>
                  </a:cubicBezTo>
                  <a:lnTo>
                    <a:pt x="2905" y="5546"/>
                  </a:lnTo>
                  <a:cubicBezTo>
                    <a:pt x="2904" y="5540"/>
                    <a:pt x="2901" y="5536"/>
                    <a:pt x="2897" y="5533"/>
                  </a:cubicBezTo>
                  <a:close/>
                  <a:moveTo>
                    <a:pt x="7847" y="5382"/>
                  </a:moveTo>
                  <a:cubicBezTo>
                    <a:pt x="7871" y="5382"/>
                    <a:pt x="7884" y="5395"/>
                    <a:pt x="7885" y="5419"/>
                  </a:cubicBezTo>
                  <a:lnTo>
                    <a:pt x="7885" y="5419"/>
                  </a:lnTo>
                  <a:cubicBezTo>
                    <a:pt x="7889" y="5418"/>
                    <a:pt x="7893" y="5416"/>
                    <a:pt x="7898" y="5415"/>
                  </a:cubicBezTo>
                  <a:lnTo>
                    <a:pt x="7898" y="5415"/>
                  </a:lnTo>
                  <a:cubicBezTo>
                    <a:pt x="7853" y="5439"/>
                    <a:pt x="7897" y="5514"/>
                    <a:pt x="7897" y="5546"/>
                  </a:cubicBezTo>
                  <a:cubicBezTo>
                    <a:pt x="7834" y="5546"/>
                    <a:pt x="7859" y="5483"/>
                    <a:pt x="7847" y="5420"/>
                  </a:cubicBezTo>
                  <a:lnTo>
                    <a:pt x="7847" y="5382"/>
                  </a:lnTo>
                  <a:close/>
                  <a:moveTo>
                    <a:pt x="8614" y="5528"/>
                  </a:moveTo>
                  <a:cubicBezTo>
                    <a:pt x="8642" y="5528"/>
                    <a:pt x="8662" y="5538"/>
                    <a:pt x="8652" y="5559"/>
                  </a:cubicBezTo>
                  <a:lnTo>
                    <a:pt x="8614" y="5546"/>
                  </a:lnTo>
                  <a:cubicBezTo>
                    <a:pt x="8600" y="5538"/>
                    <a:pt x="8589" y="5534"/>
                    <a:pt x="8580" y="5533"/>
                  </a:cubicBezTo>
                  <a:lnTo>
                    <a:pt x="8580" y="5533"/>
                  </a:lnTo>
                  <a:cubicBezTo>
                    <a:pt x="8591" y="5530"/>
                    <a:pt x="8603" y="5528"/>
                    <a:pt x="8614" y="5528"/>
                  </a:cubicBezTo>
                  <a:close/>
                  <a:moveTo>
                    <a:pt x="3508" y="5408"/>
                  </a:moveTo>
                  <a:cubicBezTo>
                    <a:pt x="3571" y="5408"/>
                    <a:pt x="3546" y="5508"/>
                    <a:pt x="3559" y="5571"/>
                  </a:cubicBezTo>
                  <a:cubicBezTo>
                    <a:pt x="3496" y="5571"/>
                    <a:pt x="3521" y="5458"/>
                    <a:pt x="3508" y="5408"/>
                  </a:cubicBezTo>
                  <a:close/>
                  <a:moveTo>
                    <a:pt x="7946" y="5399"/>
                  </a:moveTo>
                  <a:cubicBezTo>
                    <a:pt x="7954" y="5399"/>
                    <a:pt x="7963" y="5401"/>
                    <a:pt x="7973" y="5408"/>
                  </a:cubicBezTo>
                  <a:cubicBezTo>
                    <a:pt x="8023" y="5433"/>
                    <a:pt x="8023" y="5521"/>
                    <a:pt x="8023" y="5571"/>
                  </a:cubicBezTo>
                  <a:cubicBezTo>
                    <a:pt x="7947" y="5559"/>
                    <a:pt x="8023" y="5408"/>
                    <a:pt x="7935" y="5408"/>
                  </a:cubicBezTo>
                  <a:cubicBezTo>
                    <a:pt x="7923" y="5408"/>
                    <a:pt x="7914" y="5409"/>
                    <a:pt x="7907" y="5411"/>
                  </a:cubicBezTo>
                  <a:lnTo>
                    <a:pt x="7907" y="5411"/>
                  </a:lnTo>
                  <a:cubicBezTo>
                    <a:pt x="7920" y="5405"/>
                    <a:pt x="7933" y="5399"/>
                    <a:pt x="7946" y="5399"/>
                  </a:cubicBezTo>
                  <a:close/>
                  <a:moveTo>
                    <a:pt x="5722" y="5584"/>
                  </a:moveTo>
                  <a:cubicBezTo>
                    <a:pt x="5724" y="5584"/>
                    <a:pt x="5726" y="5584"/>
                    <a:pt x="5728" y="5584"/>
                  </a:cubicBezTo>
                  <a:lnTo>
                    <a:pt x="5728" y="5584"/>
                  </a:lnTo>
                  <a:cubicBezTo>
                    <a:pt x="5730" y="5584"/>
                    <a:pt x="5732" y="5584"/>
                    <a:pt x="5734" y="5584"/>
                  </a:cubicBezTo>
                  <a:close/>
                  <a:moveTo>
                    <a:pt x="8127" y="5422"/>
                  </a:moveTo>
                  <a:cubicBezTo>
                    <a:pt x="8155" y="5422"/>
                    <a:pt x="8180" y="5434"/>
                    <a:pt x="8174" y="5458"/>
                  </a:cubicBezTo>
                  <a:lnTo>
                    <a:pt x="8174" y="5470"/>
                  </a:lnTo>
                  <a:cubicBezTo>
                    <a:pt x="8165" y="5470"/>
                    <a:pt x="8135" y="5454"/>
                    <a:pt x="8115" y="5454"/>
                  </a:cubicBezTo>
                  <a:cubicBezTo>
                    <a:pt x="8105" y="5454"/>
                    <a:pt x="8098" y="5458"/>
                    <a:pt x="8098" y="5470"/>
                  </a:cubicBezTo>
                  <a:cubicBezTo>
                    <a:pt x="8098" y="5496"/>
                    <a:pt x="8174" y="5496"/>
                    <a:pt x="8174" y="5533"/>
                  </a:cubicBezTo>
                  <a:cubicBezTo>
                    <a:pt x="8198" y="5581"/>
                    <a:pt x="8173" y="5598"/>
                    <a:pt x="8142" y="5598"/>
                  </a:cubicBezTo>
                  <a:cubicBezTo>
                    <a:pt x="8108" y="5598"/>
                    <a:pt x="8067" y="5578"/>
                    <a:pt x="8073" y="5559"/>
                  </a:cubicBezTo>
                  <a:lnTo>
                    <a:pt x="8073" y="5559"/>
                  </a:lnTo>
                  <a:cubicBezTo>
                    <a:pt x="8110" y="5582"/>
                    <a:pt x="8131" y="5592"/>
                    <a:pt x="8141" y="5592"/>
                  </a:cubicBezTo>
                  <a:cubicBezTo>
                    <a:pt x="8177" y="5592"/>
                    <a:pt x="8069" y="5470"/>
                    <a:pt x="8061" y="5470"/>
                  </a:cubicBezTo>
                  <a:cubicBezTo>
                    <a:pt x="8061" y="5470"/>
                    <a:pt x="8061" y="5470"/>
                    <a:pt x="8061" y="5470"/>
                  </a:cubicBezTo>
                  <a:lnTo>
                    <a:pt x="8061" y="5470"/>
                  </a:lnTo>
                  <a:cubicBezTo>
                    <a:pt x="8061" y="5437"/>
                    <a:pt x="8096" y="5422"/>
                    <a:pt x="8127" y="5422"/>
                  </a:cubicBezTo>
                  <a:close/>
                  <a:moveTo>
                    <a:pt x="3420" y="5357"/>
                  </a:moveTo>
                  <a:cubicBezTo>
                    <a:pt x="3483" y="5357"/>
                    <a:pt x="3458" y="5533"/>
                    <a:pt x="3471" y="5596"/>
                  </a:cubicBezTo>
                  <a:cubicBezTo>
                    <a:pt x="3461" y="5600"/>
                    <a:pt x="3453" y="5601"/>
                    <a:pt x="3448" y="5601"/>
                  </a:cubicBezTo>
                  <a:cubicBezTo>
                    <a:pt x="3433" y="5601"/>
                    <a:pt x="3433" y="5589"/>
                    <a:pt x="3433" y="5571"/>
                  </a:cubicBezTo>
                  <a:cubicBezTo>
                    <a:pt x="3408" y="5571"/>
                    <a:pt x="3370" y="5587"/>
                    <a:pt x="3339" y="5587"/>
                  </a:cubicBezTo>
                  <a:cubicBezTo>
                    <a:pt x="3307" y="5587"/>
                    <a:pt x="3282" y="5571"/>
                    <a:pt x="3282" y="5508"/>
                  </a:cubicBezTo>
                  <a:cubicBezTo>
                    <a:pt x="3282" y="5430"/>
                    <a:pt x="3312" y="5415"/>
                    <a:pt x="3346" y="5415"/>
                  </a:cubicBezTo>
                  <a:cubicBezTo>
                    <a:pt x="3367" y="5415"/>
                    <a:pt x="3389" y="5420"/>
                    <a:pt x="3408" y="5420"/>
                  </a:cubicBezTo>
                  <a:lnTo>
                    <a:pt x="3420" y="5458"/>
                  </a:lnTo>
                  <a:lnTo>
                    <a:pt x="3420" y="5357"/>
                  </a:lnTo>
                  <a:close/>
                  <a:moveTo>
                    <a:pt x="6376" y="5559"/>
                  </a:moveTo>
                  <a:cubicBezTo>
                    <a:pt x="6413" y="5559"/>
                    <a:pt x="6401" y="5584"/>
                    <a:pt x="6401" y="5596"/>
                  </a:cubicBezTo>
                  <a:cubicBezTo>
                    <a:pt x="6394" y="5600"/>
                    <a:pt x="6388" y="5602"/>
                    <a:pt x="6383" y="5602"/>
                  </a:cubicBezTo>
                  <a:cubicBezTo>
                    <a:pt x="6356" y="5602"/>
                    <a:pt x="6344" y="5559"/>
                    <a:pt x="6376" y="5559"/>
                  </a:cubicBezTo>
                  <a:close/>
                  <a:moveTo>
                    <a:pt x="3094" y="5345"/>
                  </a:moveTo>
                  <a:cubicBezTo>
                    <a:pt x="3156" y="5345"/>
                    <a:pt x="3131" y="5533"/>
                    <a:pt x="3144" y="5596"/>
                  </a:cubicBezTo>
                  <a:cubicBezTo>
                    <a:pt x="3134" y="5599"/>
                    <a:pt x="3127" y="5601"/>
                    <a:pt x="3120" y="5601"/>
                  </a:cubicBezTo>
                  <a:cubicBezTo>
                    <a:pt x="3101" y="5601"/>
                    <a:pt x="3097" y="5587"/>
                    <a:pt x="3106" y="5559"/>
                  </a:cubicBezTo>
                  <a:cubicBezTo>
                    <a:pt x="3081" y="5559"/>
                    <a:pt x="3068" y="5596"/>
                    <a:pt x="3031" y="5596"/>
                  </a:cubicBezTo>
                  <a:cubicBezTo>
                    <a:pt x="3017" y="5602"/>
                    <a:pt x="3003" y="5605"/>
                    <a:pt x="2991" y="5605"/>
                  </a:cubicBezTo>
                  <a:cubicBezTo>
                    <a:pt x="2952" y="5605"/>
                    <a:pt x="2919" y="5580"/>
                    <a:pt x="2903" y="5546"/>
                  </a:cubicBezTo>
                  <a:lnTo>
                    <a:pt x="2842" y="5546"/>
                  </a:lnTo>
                  <a:cubicBezTo>
                    <a:pt x="2754" y="5533"/>
                    <a:pt x="2679" y="5433"/>
                    <a:pt x="2754" y="5382"/>
                  </a:cubicBezTo>
                  <a:lnTo>
                    <a:pt x="2767" y="5382"/>
                  </a:lnTo>
                  <a:cubicBezTo>
                    <a:pt x="2783" y="5373"/>
                    <a:pt x="2801" y="5368"/>
                    <a:pt x="2819" y="5368"/>
                  </a:cubicBezTo>
                  <a:cubicBezTo>
                    <a:pt x="2859" y="5368"/>
                    <a:pt x="2897" y="5391"/>
                    <a:pt x="2911" y="5433"/>
                  </a:cubicBezTo>
                  <a:lnTo>
                    <a:pt x="2911" y="5433"/>
                  </a:lnTo>
                  <a:cubicBezTo>
                    <a:pt x="2919" y="5423"/>
                    <a:pt x="2930" y="5415"/>
                    <a:pt x="2943" y="5408"/>
                  </a:cubicBezTo>
                  <a:lnTo>
                    <a:pt x="2943" y="5408"/>
                  </a:lnTo>
                  <a:lnTo>
                    <a:pt x="2955" y="5445"/>
                  </a:lnTo>
                  <a:cubicBezTo>
                    <a:pt x="2972" y="5424"/>
                    <a:pt x="2987" y="5417"/>
                    <a:pt x="3002" y="5417"/>
                  </a:cubicBezTo>
                  <a:cubicBezTo>
                    <a:pt x="3032" y="5417"/>
                    <a:pt x="3060" y="5445"/>
                    <a:pt x="3094" y="5445"/>
                  </a:cubicBezTo>
                  <a:lnTo>
                    <a:pt x="3094" y="5345"/>
                  </a:lnTo>
                  <a:close/>
                  <a:moveTo>
                    <a:pt x="4250" y="5433"/>
                  </a:moveTo>
                  <a:cubicBezTo>
                    <a:pt x="4276" y="5433"/>
                    <a:pt x="4288" y="5445"/>
                    <a:pt x="4288" y="5470"/>
                  </a:cubicBezTo>
                  <a:lnTo>
                    <a:pt x="4288" y="5482"/>
                  </a:lnTo>
                  <a:lnTo>
                    <a:pt x="4288" y="5482"/>
                  </a:lnTo>
                  <a:cubicBezTo>
                    <a:pt x="4270" y="5515"/>
                    <a:pt x="4288" y="5574"/>
                    <a:pt x="4288" y="5609"/>
                  </a:cubicBezTo>
                  <a:cubicBezTo>
                    <a:pt x="4238" y="5609"/>
                    <a:pt x="4250" y="5533"/>
                    <a:pt x="4250" y="5483"/>
                  </a:cubicBezTo>
                  <a:lnTo>
                    <a:pt x="4250" y="5433"/>
                  </a:lnTo>
                  <a:close/>
                  <a:moveTo>
                    <a:pt x="3684" y="5438"/>
                  </a:moveTo>
                  <a:cubicBezTo>
                    <a:pt x="3756" y="5442"/>
                    <a:pt x="3753" y="5549"/>
                    <a:pt x="3773" y="5609"/>
                  </a:cubicBezTo>
                  <a:cubicBezTo>
                    <a:pt x="3766" y="5612"/>
                    <a:pt x="3760" y="5614"/>
                    <a:pt x="3755" y="5614"/>
                  </a:cubicBezTo>
                  <a:cubicBezTo>
                    <a:pt x="3742" y="5614"/>
                    <a:pt x="3735" y="5602"/>
                    <a:pt x="3735" y="5584"/>
                  </a:cubicBezTo>
                  <a:cubicBezTo>
                    <a:pt x="3713" y="5584"/>
                    <a:pt x="3675" y="5600"/>
                    <a:pt x="3647" y="5600"/>
                  </a:cubicBezTo>
                  <a:cubicBezTo>
                    <a:pt x="3625" y="5600"/>
                    <a:pt x="3609" y="5591"/>
                    <a:pt x="3609" y="5559"/>
                  </a:cubicBezTo>
                  <a:cubicBezTo>
                    <a:pt x="3609" y="5496"/>
                    <a:pt x="3685" y="5496"/>
                    <a:pt x="3722" y="5496"/>
                  </a:cubicBezTo>
                  <a:cubicBezTo>
                    <a:pt x="3718" y="5458"/>
                    <a:pt x="3702" y="5443"/>
                    <a:pt x="3684" y="5438"/>
                  </a:cubicBezTo>
                  <a:close/>
                  <a:moveTo>
                    <a:pt x="3838" y="5424"/>
                  </a:moveTo>
                  <a:cubicBezTo>
                    <a:pt x="3844" y="5424"/>
                    <a:pt x="3848" y="5431"/>
                    <a:pt x="3848" y="5445"/>
                  </a:cubicBezTo>
                  <a:lnTo>
                    <a:pt x="3898" y="5445"/>
                  </a:lnTo>
                  <a:cubicBezTo>
                    <a:pt x="3911" y="5445"/>
                    <a:pt x="3911" y="5458"/>
                    <a:pt x="3923" y="5458"/>
                  </a:cubicBezTo>
                  <a:lnTo>
                    <a:pt x="4049" y="5458"/>
                  </a:lnTo>
                  <a:cubicBezTo>
                    <a:pt x="4100" y="5470"/>
                    <a:pt x="4100" y="5508"/>
                    <a:pt x="4112" y="5621"/>
                  </a:cubicBezTo>
                  <a:cubicBezTo>
                    <a:pt x="4037" y="5621"/>
                    <a:pt x="4100" y="5483"/>
                    <a:pt x="4037" y="5470"/>
                  </a:cubicBezTo>
                  <a:lnTo>
                    <a:pt x="4011" y="5470"/>
                  </a:lnTo>
                  <a:cubicBezTo>
                    <a:pt x="3961" y="5496"/>
                    <a:pt x="3986" y="5571"/>
                    <a:pt x="3986" y="5609"/>
                  </a:cubicBezTo>
                  <a:cubicBezTo>
                    <a:pt x="3923" y="5609"/>
                    <a:pt x="3974" y="5496"/>
                    <a:pt x="3936" y="5470"/>
                  </a:cubicBezTo>
                  <a:lnTo>
                    <a:pt x="3873" y="5470"/>
                  </a:lnTo>
                  <a:cubicBezTo>
                    <a:pt x="3835" y="5496"/>
                    <a:pt x="3861" y="5571"/>
                    <a:pt x="3861" y="5609"/>
                  </a:cubicBezTo>
                  <a:cubicBezTo>
                    <a:pt x="3798" y="5609"/>
                    <a:pt x="3823" y="5533"/>
                    <a:pt x="3823" y="5483"/>
                  </a:cubicBezTo>
                  <a:lnTo>
                    <a:pt x="3823" y="5433"/>
                  </a:lnTo>
                  <a:cubicBezTo>
                    <a:pt x="3828" y="5428"/>
                    <a:pt x="3833" y="5424"/>
                    <a:pt x="3838" y="5424"/>
                  </a:cubicBezTo>
                  <a:close/>
                  <a:moveTo>
                    <a:pt x="4361" y="5451"/>
                  </a:moveTo>
                  <a:cubicBezTo>
                    <a:pt x="4370" y="5451"/>
                    <a:pt x="4379" y="5453"/>
                    <a:pt x="4389" y="5458"/>
                  </a:cubicBezTo>
                  <a:cubicBezTo>
                    <a:pt x="4426" y="5483"/>
                    <a:pt x="4426" y="5571"/>
                    <a:pt x="4426" y="5621"/>
                  </a:cubicBezTo>
                  <a:cubicBezTo>
                    <a:pt x="4351" y="5621"/>
                    <a:pt x="4426" y="5470"/>
                    <a:pt x="4338" y="5458"/>
                  </a:cubicBezTo>
                  <a:cubicBezTo>
                    <a:pt x="4337" y="5458"/>
                    <a:pt x="4336" y="5458"/>
                    <a:pt x="4334" y="5458"/>
                  </a:cubicBezTo>
                  <a:lnTo>
                    <a:pt x="4334" y="5458"/>
                  </a:lnTo>
                  <a:cubicBezTo>
                    <a:pt x="4342" y="5454"/>
                    <a:pt x="4351" y="5451"/>
                    <a:pt x="4361" y="5451"/>
                  </a:cubicBezTo>
                  <a:close/>
                  <a:moveTo>
                    <a:pt x="4564" y="5482"/>
                  </a:moveTo>
                  <a:cubicBezTo>
                    <a:pt x="4568" y="5482"/>
                    <a:pt x="4573" y="5483"/>
                    <a:pt x="4577" y="5483"/>
                  </a:cubicBezTo>
                  <a:cubicBezTo>
                    <a:pt x="4711" y="5483"/>
                    <a:pt x="4704" y="5635"/>
                    <a:pt x="4591" y="5635"/>
                  </a:cubicBezTo>
                  <a:cubicBezTo>
                    <a:pt x="4587" y="5635"/>
                    <a:pt x="4582" y="5634"/>
                    <a:pt x="4577" y="5634"/>
                  </a:cubicBezTo>
                  <a:lnTo>
                    <a:pt x="4577" y="5647"/>
                  </a:lnTo>
                  <a:cubicBezTo>
                    <a:pt x="4468" y="5647"/>
                    <a:pt x="4441" y="5482"/>
                    <a:pt x="4564" y="5482"/>
                  </a:cubicBezTo>
                  <a:close/>
                  <a:moveTo>
                    <a:pt x="4728" y="5466"/>
                  </a:moveTo>
                  <a:cubicBezTo>
                    <a:pt x="4746" y="5466"/>
                    <a:pt x="4750" y="5477"/>
                    <a:pt x="4741" y="5496"/>
                  </a:cubicBezTo>
                  <a:cubicBezTo>
                    <a:pt x="4769" y="5496"/>
                    <a:pt x="4790" y="5474"/>
                    <a:pt x="4815" y="5474"/>
                  </a:cubicBezTo>
                  <a:cubicBezTo>
                    <a:pt x="4823" y="5474"/>
                    <a:pt x="4832" y="5477"/>
                    <a:pt x="4841" y="5483"/>
                  </a:cubicBezTo>
                  <a:cubicBezTo>
                    <a:pt x="4892" y="5508"/>
                    <a:pt x="4892" y="5596"/>
                    <a:pt x="4892" y="5647"/>
                  </a:cubicBezTo>
                  <a:cubicBezTo>
                    <a:pt x="4804" y="5647"/>
                    <a:pt x="4892" y="5508"/>
                    <a:pt x="4804" y="5508"/>
                  </a:cubicBezTo>
                  <a:lnTo>
                    <a:pt x="4804" y="5496"/>
                  </a:lnTo>
                  <a:cubicBezTo>
                    <a:pt x="4728" y="5496"/>
                    <a:pt x="4753" y="5596"/>
                    <a:pt x="4753" y="5647"/>
                  </a:cubicBezTo>
                  <a:cubicBezTo>
                    <a:pt x="4691" y="5647"/>
                    <a:pt x="4716" y="5533"/>
                    <a:pt x="4703" y="5470"/>
                  </a:cubicBezTo>
                  <a:cubicBezTo>
                    <a:pt x="4713" y="5467"/>
                    <a:pt x="4722" y="5466"/>
                    <a:pt x="4728" y="5466"/>
                  </a:cubicBezTo>
                  <a:close/>
                  <a:moveTo>
                    <a:pt x="8417" y="5468"/>
                  </a:moveTo>
                  <a:cubicBezTo>
                    <a:pt x="8449" y="5468"/>
                    <a:pt x="8476" y="5498"/>
                    <a:pt x="8476" y="5546"/>
                  </a:cubicBezTo>
                  <a:lnTo>
                    <a:pt x="8501" y="5571"/>
                  </a:lnTo>
                  <a:cubicBezTo>
                    <a:pt x="8501" y="5579"/>
                    <a:pt x="8487" y="5582"/>
                    <a:pt x="8468" y="5582"/>
                  </a:cubicBezTo>
                  <a:cubicBezTo>
                    <a:pt x="8429" y="5582"/>
                    <a:pt x="8371" y="5571"/>
                    <a:pt x="8362" y="5571"/>
                  </a:cubicBezTo>
                  <a:lnTo>
                    <a:pt x="8362" y="5571"/>
                  </a:lnTo>
                  <a:cubicBezTo>
                    <a:pt x="8375" y="5659"/>
                    <a:pt x="8476" y="5609"/>
                    <a:pt x="8488" y="5659"/>
                  </a:cubicBezTo>
                  <a:cubicBezTo>
                    <a:pt x="8482" y="5660"/>
                    <a:pt x="8474" y="5661"/>
                    <a:pt x="8467" y="5661"/>
                  </a:cubicBezTo>
                  <a:cubicBezTo>
                    <a:pt x="8399" y="5661"/>
                    <a:pt x="8292" y="5612"/>
                    <a:pt x="8337" y="5533"/>
                  </a:cubicBezTo>
                  <a:cubicBezTo>
                    <a:pt x="8360" y="5488"/>
                    <a:pt x="8390" y="5468"/>
                    <a:pt x="8417" y="5468"/>
                  </a:cubicBezTo>
                  <a:close/>
                  <a:moveTo>
                    <a:pt x="8555" y="5542"/>
                  </a:moveTo>
                  <a:cubicBezTo>
                    <a:pt x="8545" y="5554"/>
                    <a:pt x="8544" y="5577"/>
                    <a:pt x="8551" y="5596"/>
                  </a:cubicBezTo>
                  <a:lnTo>
                    <a:pt x="8564" y="5634"/>
                  </a:lnTo>
                  <a:cubicBezTo>
                    <a:pt x="8576" y="5659"/>
                    <a:pt x="8598" y="5659"/>
                    <a:pt x="8620" y="5659"/>
                  </a:cubicBezTo>
                  <a:cubicBezTo>
                    <a:pt x="8642" y="5659"/>
                    <a:pt x="8664" y="5659"/>
                    <a:pt x="8677" y="5684"/>
                  </a:cubicBezTo>
                  <a:cubicBezTo>
                    <a:pt x="8665" y="5689"/>
                    <a:pt x="8653" y="5691"/>
                    <a:pt x="8640" y="5691"/>
                  </a:cubicBezTo>
                  <a:cubicBezTo>
                    <a:pt x="8581" y="5691"/>
                    <a:pt x="8513" y="5648"/>
                    <a:pt x="8513" y="5596"/>
                  </a:cubicBezTo>
                  <a:cubicBezTo>
                    <a:pt x="8513" y="5571"/>
                    <a:pt x="8532" y="5553"/>
                    <a:pt x="8555" y="5542"/>
                  </a:cubicBezTo>
                  <a:close/>
                  <a:moveTo>
                    <a:pt x="5186" y="5516"/>
                  </a:moveTo>
                  <a:cubicBezTo>
                    <a:pt x="5199" y="5516"/>
                    <a:pt x="5206" y="5528"/>
                    <a:pt x="5206" y="5546"/>
                  </a:cubicBezTo>
                  <a:lnTo>
                    <a:pt x="5244" y="5546"/>
                  </a:lnTo>
                  <a:cubicBezTo>
                    <a:pt x="5256" y="5546"/>
                    <a:pt x="5269" y="5559"/>
                    <a:pt x="5282" y="5559"/>
                  </a:cubicBezTo>
                  <a:lnTo>
                    <a:pt x="5344" y="5559"/>
                  </a:lnTo>
                  <a:cubicBezTo>
                    <a:pt x="5307" y="5584"/>
                    <a:pt x="5332" y="5659"/>
                    <a:pt x="5332" y="5697"/>
                  </a:cubicBezTo>
                  <a:cubicBezTo>
                    <a:pt x="5256" y="5697"/>
                    <a:pt x="5307" y="5596"/>
                    <a:pt x="5269" y="5559"/>
                  </a:cubicBezTo>
                  <a:lnTo>
                    <a:pt x="5219" y="5559"/>
                  </a:lnTo>
                  <a:cubicBezTo>
                    <a:pt x="5194" y="5571"/>
                    <a:pt x="5219" y="5659"/>
                    <a:pt x="5219" y="5684"/>
                  </a:cubicBezTo>
                  <a:cubicBezTo>
                    <a:pt x="5143" y="5684"/>
                    <a:pt x="5181" y="5584"/>
                    <a:pt x="5168" y="5521"/>
                  </a:cubicBezTo>
                  <a:cubicBezTo>
                    <a:pt x="5175" y="5517"/>
                    <a:pt x="5181" y="5516"/>
                    <a:pt x="5186" y="5516"/>
                  </a:cubicBezTo>
                  <a:close/>
                  <a:moveTo>
                    <a:pt x="8740" y="5458"/>
                  </a:moveTo>
                  <a:lnTo>
                    <a:pt x="8740" y="5496"/>
                  </a:lnTo>
                  <a:cubicBezTo>
                    <a:pt x="8714" y="5496"/>
                    <a:pt x="8802" y="5571"/>
                    <a:pt x="8802" y="5571"/>
                  </a:cubicBezTo>
                  <a:cubicBezTo>
                    <a:pt x="8796" y="5571"/>
                    <a:pt x="8790" y="5570"/>
                    <a:pt x="8785" y="5570"/>
                  </a:cubicBezTo>
                  <a:cubicBezTo>
                    <a:pt x="8664" y="5570"/>
                    <a:pt x="8802" y="5697"/>
                    <a:pt x="8802" y="5709"/>
                  </a:cubicBezTo>
                  <a:cubicBezTo>
                    <a:pt x="8794" y="5711"/>
                    <a:pt x="8786" y="5712"/>
                    <a:pt x="8779" y="5712"/>
                  </a:cubicBezTo>
                  <a:cubicBezTo>
                    <a:pt x="8687" y="5712"/>
                    <a:pt x="8747" y="5570"/>
                    <a:pt x="8677" y="5559"/>
                  </a:cubicBezTo>
                  <a:lnTo>
                    <a:pt x="8677" y="5533"/>
                  </a:lnTo>
                  <a:cubicBezTo>
                    <a:pt x="8740" y="5521"/>
                    <a:pt x="8677" y="5458"/>
                    <a:pt x="8740" y="5458"/>
                  </a:cubicBezTo>
                  <a:close/>
                  <a:moveTo>
                    <a:pt x="4965" y="5527"/>
                  </a:moveTo>
                  <a:cubicBezTo>
                    <a:pt x="5013" y="5527"/>
                    <a:pt x="4952" y="5647"/>
                    <a:pt x="5030" y="5647"/>
                  </a:cubicBezTo>
                  <a:lnTo>
                    <a:pt x="5043" y="5684"/>
                  </a:lnTo>
                  <a:cubicBezTo>
                    <a:pt x="5118" y="5684"/>
                    <a:pt x="5080" y="5584"/>
                    <a:pt x="5080" y="5546"/>
                  </a:cubicBezTo>
                  <a:cubicBezTo>
                    <a:pt x="5143" y="5546"/>
                    <a:pt x="5118" y="5647"/>
                    <a:pt x="5131" y="5709"/>
                  </a:cubicBezTo>
                  <a:cubicBezTo>
                    <a:pt x="5121" y="5713"/>
                    <a:pt x="5112" y="5714"/>
                    <a:pt x="5106" y="5714"/>
                  </a:cubicBezTo>
                  <a:cubicBezTo>
                    <a:pt x="5088" y="5714"/>
                    <a:pt x="5084" y="5703"/>
                    <a:pt x="5093" y="5684"/>
                  </a:cubicBezTo>
                  <a:lnTo>
                    <a:pt x="5093" y="5684"/>
                  </a:lnTo>
                  <a:cubicBezTo>
                    <a:pt x="5080" y="5684"/>
                    <a:pt x="5043" y="5709"/>
                    <a:pt x="5030" y="5709"/>
                  </a:cubicBezTo>
                  <a:cubicBezTo>
                    <a:pt x="4942" y="5709"/>
                    <a:pt x="4955" y="5596"/>
                    <a:pt x="4942" y="5533"/>
                  </a:cubicBezTo>
                  <a:cubicBezTo>
                    <a:pt x="4952" y="5529"/>
                    <a:pt x="4959" y="5527"/>
                    <a:pt x="4965" y="5527"/>
                  </a:cubicBezTo>
                  <a:close/>
                  <a:moveTo>
                    <a:pt x="5395" y="5559"/>
                  </a:moveTo>
                  <a:cubicBezTo>
                    <a:pt x="5445" y="5584"/>
                    <a:pt x="5458" y="5609"/>
                    <a:pt x="5458" y="5722"/>
                  </a:cubicBezTo>
                  <a:cubicBezTo>
                    <a:pt x="5382" y="5722"/>
                    <a:pt x="5445" y="5584"/>
                    <a:pt x="5382" y="5559"/>
                  </a:cubicBezTo>
                  <a:close/>
                  <a:moveTo>
                    <a:pt x="7444" y="5684"/>
                  </a:moveTo>
                  <a:lnTo>
                    <a:pt x="7444" y="5684"/>
                  </a:lnTo>
                  <a:cubicBezTo>
                    <a:pt x="7482" y="5697"/>
                    <a:pt x="7470" y="5697"/>
                    <a:pt x="7470" y="5709"/>
                  </a:cubicBezTo>
                  <a:lnTo>
                    <a:pt x="7470" y="5722"/>
                  </a:lnTo>
                  <a:cubicBezTo>
                    <a:pt x="7465" y="5723"/>
                    <a:pt x="7461" y="5724"/>
                    <a:pt x="7458" y="5724"/>
                  </a:cubicBezTo>
                  <a:cubicBezTo>
                    <a:pt x="7427" y="5724"/>
                    <a:pt x="7411" y="5684"/>
                    <a:pt x="7444" y="5684"/>
                  </a:cubicBezTo>
                  <a:close/>
                  <a:moveTo>
                    <a:pt x="8891" y="5537"/>
                  </a:moveTo>
                  <a:cubicBezTo>
                    <a:pt x="8935" y="5537"/>
                    <a:pt x="8991" y="5577"/>
                    <a:pt x="8991" y="5634"/>
                  </a:cubicBezTo>
                  <a:lnTo>
                    <a:pt x="9004" y="5647"/>
                  </a:lnTo>
                  <a:lnTo>
                    <a:pt x="9004" y="5647"/>
                  </a:lnTo>
                  <a:lnTo>
                    <a:pt x="8878" y="5634"/>
                  </a:lnTo>
                  <a:lnTo>
                    <a:pt x="8878" y="5634"/>
                  </a:lnTo>
                  <a:cubicBezTo>
                    <a:pt x="8891" y="5722"/>
                    <a:pt x="8991" y="5659"/>
                    <a:pt x="9004" y="5722"/>
                  </a:cubicBezTo>
                  <a:cubicBezTo>
                    <a:pt x="8994" y="5724"/>
                    <a:pt x="8985" y="5724"/>
                    <a:pt x="8975" y="5724"/>
                  </a:cubicBezTo>
                  <a:cubicBezTo>
                    <a:pt x="8910" y="5724"/>
                    <a:pt x="8851" y="5687"/>
                    <a:pt x="8840" y="5621"/>
                  </a:cubicBezTo>
                  <a:cubicBezTo>
                    <a:pt x="8829" y="5561"/>
                    <a:pt x="8857" y="5537"/>
                    <a:pt x="8891" y="5537"/>
                  </a:cubicBezTo>
                  <a:close/>
                  <a:moveTo>
                    <a:pt x="5520" y="5533"/>
                  </a:moveTo>
                  <a:cubicBezTo>
                    <a:pt x="5546" y="5533"/>
                    <a:pt x="5558" y="5533"/>
                    <a:pt x="5558" y="5571"/>
                  </a:cubicBezTo>
                  <a:lnTo>
                    <a:pt x="5659" y="5559"/>
                  </a:lnTo>
                  <a:cubicBezTo>
                    <a:pt x="5659" y="5571"/>
                    <a:pt x="5671" y="5584"/>
                    <a:pt x="5671" y="5584"/>
                  </a:cubicBezTo>
                  <a:cubicBezTo>
                    <a:pt x="5690" y="5565"/>
                    <a:pt x="5708" y="5554"/>
                    <a:pt x="5727" y="5554"/>
                  </a:cubicBezTo>
                  <a:cubicBezTo>
                    <a:pt x="5733" y="5554"/>
                    <a:pt x="5740" y="5555"/>
                    <a:pt x="5747" y="5559"/>
                  </a:cubicBezTo>
                  <a:cubicBezTo>
                    <a:pt x="5822" y="5559"/>
                    <a:pt x="5810" y="5672"/>
                    <a:pt x="5822" y="5735"/>
                  </a:cubicBezTo>
                  <a:cubicBezTo>
                    <a:pt x="5736" y="5735"/>
                    <a:pt x="5806" y="5591"/>
                    <a:pt x="5728" y="5584"/>
                  </a:cubicBezTo>
                  <a:lnTo>
                    <a:pt x="5728" y="5584"/>
                  </a:lnTo>
                  <a:cubicBezTo>
                    <a:pt x="5661" y="5590"/>
                    <a:pt x="5697" y="5685"/>
                    <a:pt x="5697" y="5722"/>
                  </a:cubicBezTo>
                  <a:cubicBezTo>
                    <a:pt x="5608" y="5722"/>
                    <a:pt x="5697" y="5571"/>
                    <a:pt x="5608" y="5571"/>
                  </a:cubicBezTo>
                  <a:cubicBezTo>
                    <a:pt x="5604" y="5570"/>
                    <a:pt x="5600" y="5570"/>
                    <a:pt x="5596" y="5570"/>
                  </a:cubicBezTo>
                  <a:cubicBezTo>
                    <a:pt x="5526" y="5570"/>
                    <a:pt x="5571" y="5674"/>
                    <a:pt x="5571" y="5709"/>
                  </a:cubicBezTo>
                  <a:cubicBezTo>
                    <a:pt x="5508" y="5709"/>
                    <a:pt x="5533" y="5596"/>
                    <a:pt x="5520" y="5533"/>
                  </a:cubicBezTo>
                  <a:close/>
                  <a:moveTo>
                    <a:pt x="9047" y="5512"/>
                  </a:moveTo>
                  <a:cubicBezTo>
                    <a:pt x="9051" y="5512"/>
                    <a:pt x="9059" y="5538"/>
                    <a:pt x="9067" y="5546"/>
                  </a:cubicBezTo>
                  <a:lnTo>
                    <a:pt x="9079" y="5546"/>
                  </a:lnTo>
                  <a:cubicBezTo>
                    <a:pt x="9079" y="5546"/>
                    <a:pt x="9129" y="5571"/>
                    <a:pt x="9129" y="5596"/>
                  </a:cubicBezTo>
                  <a:cubicBezTo>
                    <a:pt x="9119" y="5594"/>
                    <a:pt x="9110" y="5593"/>
                    <a:pt x="9103" y="5593"/>
                  </a:cubicBezTo>
                  <a:cubicBezTo>
                    <a:pt x="9013" y="5593"/>
                    <a:pt x="9142" y="5723"/>
                    <a:pt x="9142" y="5735"/>
                  </a:cubicBezTo>
                  <a:cubicBezTo>
                    <a:pt x="9133" y="5736"/>
                    <a:pt x="9125" y="5737"/>
                    <a:pt x="9118" y="5737"/>
                  </a:cubicBezTo>
                  <a:cubicBezTo>
                    <a:pt x="9026" y="5737"/>
                    <a:pt x="9086" y="5595"/>
                    <a:pt x="9016" y="5584"/>
                  </a:cubicBezTo>
                  <a:cubicBezTo>
                    <a:pt x="9007" y="5565"/>
                    <a:pt x="9011" y="5554"/>
                    <a:pt x="9024" y="5554"/>
                  </a:cubicBezTo>
                  <a:cubicBezTo>
                    <a:pt x="9029" y="5554"/>
                    <a:pt x="9035" y="5555"/>
                    <a:pt x="9041" y="5559"/>
                  </a:cubicBezTo>
                  <a:cubicBezTo>
                    <a:pt x="9041" y="5524"/>
                    <a:pt x="9043" y="5512"/>
                    <a:pt x="9047" y="5512"/>
                  </a:cubicBezTo>
                  <a:close/>
                  <a:moveTo>
                    <a:pt x="10186" y="5709"/>
                  </a:moveTo>
                  <a:cubicBezTo>
                    <a:pt x="10211" y="5716"/>
                    <a:pt x="10227" y="5716"/>
                    <a:pt x="10234" y="5716"/>
                  </a:cubicBezTo>
                  <a:cubicBezTo>
                    <a:pt x="10242" y="5716"/>
                    <a:pt x="10242" y="5716"/>
                    <a:pt x="10236" y="5722"/>
                  </a:cubicBezTo>
                  <a:lnTo>
                    <a:pt x="10211" y="5747"/>
                  </a:lnTo>
                  <a:cubicBezTo>
                    <a:pt x="10207" y="5751"/>
                    <a:pt x="10202" y="5753"/>
                    <a:pt x="10198" y="5753"/>
                  </a:cubicBezTo>
                  <a:cubicBezTo>
                    <a:pt x="10175" y="5753"/>
                    <a:pt x="10154" y="5709"/>
                    <a:pt x="10186" y="5709"/>
                  </a:cubicBezTo>
                  <a:close/>
                  <a:moveTo>
                    <a:pt x="9440" y="5647"/>
                  </a:moveTo>
                  <a:cubicBezTo>
                    <a:pt x="9485" y="5647"/>
                    <a:pt x="9536" y="5685"/>
                    <a:pt x="9544" y="5735"/>
                  </a:cubicBezTo>
                  <a:cubicBezTo>
                    <a:pt x="9544" y="5743"/>
                    <a:pt x="9530" y="5746"/>
                    <a:pt x="9511" y="5746"/>
                  </a:cubicBezTo>
                  <a:cubicBezTo>
                    <a:pt x="9473" y="5746"/>
                    <a:pt x="9414" y="5735"/>
                    <a:pt x="9406" y="5735"/>
                  </a:cubicBezTo>
                  <a:lnTo>
                    <a:pt x="9406" y="5735"/>
                  </a:lnTo>
                  <a:cubicBezTo>
                    <a:pt x="9408" y="5750"/>
                    <a:pt x="9412" y="5762"/>
                    <a:pt x="9418" y="5771"/>
                  </a:cubicBezTo>
                  <a:lnTo>
                    <a:pt x="9418" y="5771"/>
                  </a:lnTo>
                  <a:cubicBezTo>
                    <a:pt x="9379" y="5742"/>
                    <a:pt x="9355" y="5704"/>
                    <a:pt x="9381" y="5659"/>
                  </a:cubicBezTo>
                  <a:lnTo>
                    <a:pt x="9381" y="5659"/>
                  </a:lnTo>
                  <a:lnTo>
                    <a:pt x="9381" y="5684"/>
                  </a:lnTo>
                  <a:cubicBezTo>
                    <a:pt x="9394" y="5658"/>
                    <a:pt x="9416" y="5647"/>
                    <a:pt x="9440" y="5647"/>
                  </a:cubicBezTo>
                  <a:close/>
                  <a:moveTo>
                    <a:pt x="6154" y="5591"/>
                  </a:moveTo>
                  <a:cubicBezTo>
                    <a:pt x="6168" y="5591"/>
                    <a:pt x="6174" y="5603"/>
                    <a:pt x="6174" y="5621"/>
                  </a:cubicBezTo>
                  <a:cubicBezTo>
                    <a:pt x="6187" y="5621"/>
                    <a:pt x="6199" y="5596"/>
                    <a:pt x="6237" y="5596"/>
                  </a:cubicBezTo>
                  <a:cubicBezTo>
                    <a:pt x="6325" y="5621"/>
                    <a:pt x="6313" y="5722"/>
                    <a:pt x="6313" y="5772"/>
                  </a:cubicBezTo>
                  <a:cubicBezTo>
                    <a:pt x="6237" y="5772"/>
                    <a:pt x="6313" y="5621"/>
                    <a:pt x="6225" y="5621"/>
                  </a:cubicBezTo>
                  <a:cubicBezTo>
                    <a:pt x="6137" y="5621"/>
                    <a:pt x="6174" y="5722"/>
                    <a:pt x="6187" y="5760"/>
                  </a:cubicBezTo>
                  <a:cubicBezTo>
                    <a:pt x="6111" y="5760"/>
                    <a:pt x="6137" y="5647"/>
                    <a:pt x="6137" y="5596"/>
                  </a:cubicBezTo>
                  <a:cubicBezTo>
                    <a:pt x="6143" y="5593"/>
                    <a:pt x="6149" y="5591"/>
                    <a:pt x="6154" y="5591"/>
                  </a:cubicBezTo>
                  <a:close/>
                  <a:moveTo>
                    <a:pt x="6363" y="5621"/>
                  </a:moveTo>
                  <a:cubicBezTo>
                    <a:pt x="6426" y="5634"/>
                    <a:pt x="6413" y="5735"/>
                    <a:pt x="6413" y="5797"/>
                  </a:cubicBezTo>
                  <a:lnTo>
                    <a:pt x="6376" y="5797"/>
                  </a:lnTo>
                  <a:lnTo>
                    <a:pt x="6363" y="5621"/>
                  </a:lnTo>
                  <a:close/>
                  <a:moveTo>
                    <a:pt x="9280" y="5596"/>
                  </a:moveTo>
                  <a:lnTo>
                    <a:pt x="9293" y="5621"/>
                  </a:lnTo>
                  <a:cubicBezTo>
                    <a:pt x="9356" y="5634"/>
                    <a:pt x="9331" y="5735"/>
                    <a:pt x="9343" y="5797"/>
                  </a:cubicBezTo>
                  <a:cubicBezTo>
                    <a:pt x="9318" y="5797"/>
                    <a:pt x="9305" y="5785"/>
                    <a:pt x="9305" y="5760"/>
                  </a:cubicBezTo>
                  <a:cubicBezTo>
                    <a:pt x="9287" y="5760"/>
                    <a:pt x="9268" y="5781"/>
                    <a:pt x="9244" y="5781"/>
                  </a:cubicBezTo>
                  <a:cubicBezTo>
                    <a:pt x="9236" y="5781"/>
                    <a:pt x="9227" y="5779"/>
                    <a:pt x="9217" y="5772"/>
                  </a:cubicBezTo>
                  <a:cubicBezTo>
                    <a:pt x="9167" y="5747"/>
                    <a:pt x="9167" y="5659"/>
                    <a:pt x="9167" y="5609"/>
                  </a:cubicBezTo>
                  <a:lnTo>
                    <a:pt x="9167" y="5609"/>
                  </a:lnTo>
                  <a:cubicBezTo>
                    <a:pt x="9243" y="5621"/>
                    <a:pt x="9167" y="5747"/>
                    <a:pt x="9255" y="5760"/>
                  </a:cubicBezTo>
                  <a:cubicBezTo>
                    <a:pt x="9262" y="5762"/>
                    <a:pt x="9268" y="5763"/>
                    <a:pt x="9273" y="5763"/>
                  </a:cubicBezTo>
                  <a:cubicBezTo>
                    <a:pt x="9336" y="5763"/>
                    <a:pt x="9292" y="5631"/>
                    <a:pt x="9280" y="5596"/>
                  </a:cubicBezTo>
                  <a:close/>
                  <a:moveTo>
                    <a:pt x="5835" y="5571"/>
                  </a:moveTo>
                  <a:cubicBezTo>
                    <a:pt x="5898" y="5571"/>
                    <a:pt x="5910" y="5709"/>
                    <a:pt x="5935" y="5709"/>
                  </a:cubicBezTo>
                  <a:lnTo>
                    <a:pt x="5986" y="5584"/>
                  </a:lnTo>
                  <a:lnTo>
                    <a:pt x="6023" y="5584"/>
                  </a:lnTo>
                  <a:cubicBezTo>
                    <a:pt x="6013" y="5605"/>
                    <a:pt x="5932" y="5811"/>
                    <a:pt x="5884" y="5811"/>
                  </a:cubicBezTo>
                  <a:cubicBezTo>
                    <a:pt x="5874" y="5811"/>
                    <a:pt x="5866" y="5803"/>
                    <a:pt x="5860" y="5785"/>
                  </a:cubicBezTo>
                  <a:cubicBezTo>
                    <a:pt x="5986" y="5772"/>
                    <a:pt x="5860" y="5621"/>
                    <a:pt x="5822" y="5571"/>
                  </a:cubicBezTo>
                  <a:close/>
                  <a:moveTo>
                    <a:pt x="6451" y="5559"/>
                  </a:moveTo>
                  <a:cubicBezTo>
                    <a:pt x="6514" y="5559"/>
                    <a:pt x="6476" y="5659"/>
                    <a:pt x="6489" y="5659"/>
                  </a:cubicBezTo>
                  <a:lnTo>
                    <a:pt x="6489" y="5659"/>
                  </a:lnTo>
                  <a:cubicBezTo>
                    <a:pt x="6504" y="5640"/>
                    <a:pt x="6523" y="5632"/>
                    <a:pt x="6543" y="5632"/>
                  </a:cubicBezTo>
                  <a:cubicBezTo>
                    <a:pt x="6600" y="5632"/>
                    <a:pt x="6662" y="5703"/>
                    <a:pt x="6652" y="5760"/>
                  </a:cubicBezTo>
                  <a:lnTo>
                    <a:pt x="6652" y="5747"/>
                  </a:lnTo>
                  <a:cubicBezTo>
                    <a:pt x="6642" y="5798"/>
                    <a:pt x="6624" y="5814"/>
                    <a:pt x="6602" y="5814"/>
                  </a:cubicBezTo>
                  <a:cubicBezTo>
                    <a:pt x="6570" y="5814"/>
                    <a:pt x="6531" y="5780"/>
                    <a:pt x="6501" y="5772"/>
                  </a:cubicBezTo>
                  <a:cubicBezTo>
                    <a:pt x="6501" y="5797"/>
                    <a:pt x="6499" y="5805"/>
                    <a:pt x="6495" y="5805"/>
                  </a:cubicBezTo>
                  <a:cubicBezTo>
                    <a:pt x="6486" y="5805"/>
                    <a:pt x="6472" y="5768"/>
                    <a:pt x="6464" y="5760"/>
                  </a:cubicBezTo>
                  <a:cubicBezTo>
                    <a:pt x="6451" y="5684"/>
                    <a:pt x="6451" y="5621"/>
                    <a:pt x="6451" y="5559"/>
                  </a:cubicBezTo>
                  <a:close/>
                  <a:moveTo>
                    <a:pt x="9462" y="5796"/>
                  </a:moveTo>
                  <a:cubicBezTo>
                    <a:pt x="9494" y="5801"/>
                    <a:pt x="9531" y="5795"/>
                    <a:pt x="9544" y="5823"/>
                  </a:cubicBezTo>
                  <a:cubicBezTo>
                    <a:pt x="9520" y="5819"/>
                    <a:pt x="9490" y="5810"/>
                    <a:pt x="9462" y="5796"/>
                  </a:cubicBezTo>
                  <a:close/>
                  <a:moveTo>
                    <a:pt x="6665" y="5571"/>
                  </a:moveTo>
                  <a:lnTo>
                    <a:pt x="6665" y="5571"/>
                  </a:lnTo>
                  <a:cubicBezTo>
                    <a:pt x="6734" y="5583"/>
                    <a:pt x="6729" y="5626"/>
                    <a:pt x="6728" y="5672"/>
                  </a:cubicBezTo>
                  <a:lnTo>
                    <a:pt x="6728" y="5672"/>
                  </a:lnTo>
                  <a:cubicBezTo>
                    <a:pt x="6739" y="5666"/>
                    <a:pt x="6752" y="5659"/>
                    <a:pt x="6765" y="5659"/>
                  </a:cubicBezTo>
                  <a:cubicBezTo>
                    <a:pt x="6853" y="5672"/>
                    <a:pt x="6841" y="5772"/>
                    <a:pt x="6853" y="5835"/>
                  </a:cubicBezTo>
                  <a:cubicBezTo>
                    <a:pt x="6765" y="5823"/>
                    <a:pt x="6853" y="5672"/>
                    <a:pt x="6753" y="5672"/>
                  </a:cubicBezTo>
                  <a:cubicBezTo>
                    <a:pt x="6743" y="5672"/>
                    <a:pt x="6734" y="5673"/>
                    <a:pt x="6728" y="5675"/>
                  </a:cubicBezTo>
                  <a:lnTo>
                    <a:pt x="6728" y="5675"/>
                  </a:lnTo>
                  <a:cubicBezTo>
                    <a:pt x="6728" y="5674"/>
                    <a:pt x="6728" y="5673"/>
                    <a:pt x="6728" y="5672"/>
                  </a:cubicBezTo>
                  <a:lnTo>
                    <a:pt x="6728" y="5672"/>
                  </a:lnTo>
                  <a:cubicBezTo>
                    <a:pt x="6717" y="5678"/>
                    <a:pt x="6709" y="5684"/>
                    <a:pt x="6702" y="5684"/>
                  </a:cubicBezTo>
                  <a:lnTo>
                    <a:pt x="6713" y="5684"/>
                  </a:lnTo>
                  <a:cubicBezTo>
                    <a:pt x="6717" y="5681"/>
                    <a:pt x="6722" y="5678"/>
                    <a:pt x="6728" y="5675"/>
                  </a:cubicBezTo>
                  <a:lnTo>
                    <a:pt x="6728" y="5675"/>
                  </a:lnTo>
                  <a:cubicBezTo>
                    <a:pt x="6728" y="5678"/>
                    <a:pt x="6728" y="5681"/>
                    <a:pt x="6728" y="5684"/>
                  </a:cubicBezTo>
                  <a:lnTo>
                    <a:pt x="6713" y="5684"/>
                  </a:lnTo>
                  <a:cubicBezTo>
                    <a:pt x="6684" y="5712"/>
                    <a:pt x="6715" y="5780"/>
                    <a:pt x="6715" y="5810"/>
                  </a:cubicBezTo>
                  <a:cubicBezTo>
                    <a:pt x="6652" y="5810"/>
                    <a:pt x="6665" y="5634"/>
                    <a:pt x="6665" y="5571"/>
                  </a:cubicBezTo>
                  <a:close/>
                  <a:moveTo>
                    <a:pt x="9582" y="5672"/>
                  </a:moveTo>
                  <a:cubicBezTo>
                    <a:pt x="9607" y="5672"/>
                    <a:pt x="9620" y="5684"/>
                    <a:pt x="9607" y="5709"/>
                  </a:cubicBezTo>
                  <a:cubicBezTo>
                    <a:pt x="9607" y="5709"/>
                    <a:pt x="9635" y="5682"/>
                    <a:pt x="9659" y="5682"/>
                  </a:cubicBezTo>
                  <a:cubicBezTo>
                    <a:pt x="9663" y="5682"/>
                    <a:pt x="9667" y="5682"/>
                    <a:pt x="9670" y="5684"/>
                  </a:cubicBezTo>
                  <a:cubicBezTo>
                    <a:pt x="9680" y="5694"/>
                    <a:pt x="9690" y="5713"/>
                    <a:pt x="9681" y="5713"/>
                  </a:cubicBezTo>
                  <a:cubicBezTo>
                    <a:pt x="9678" y="5713"/>
                    <a:pt x="9675" y="5712"/>
                    <a:pt x="9670" y="5709"/>
                  </a:cubicBezTo>
                  <a:cubicBezTo>
                    <a:pt x="9659" y="5704"/>
                    <a:pt x="9649" y="5701"/>
                    <a:pt x="9642" y="5701"/>
                  </a:cubicBezTo>
                  <a:cubicBezTo>
                    <a:pt x="9602" y="5701"/>
                    <a:pt x="9622" y="5778"/>
                    <a:pt x="9632" y="5810"/>
                  </a:cubicBezTo>
                  <a:lnTo>
                    <a:pt x="9632" y="5848"/>
                  </a:lnTo>
                  <a:cubicBezTo>
                    <a:pt x="9570" y="5835"/>
                    <a:pt x="9582" y="5735"/>
                    <a:pt x="9582" y="5672"/>
                  </a:cubicBezTo>
                  <a:close/>
                  <a:moveTo>
                    <a:pt x="7072" y="5699"/>
                  </a:moveTo>
                  <a:cubicBezTo>
                    <a:pt x="7119" y="5699"/>
                    <a:pt x="7173" y="5734"/>
                    <a:pt x="7168" y="5795"/>
                  </a:cubicBezTo>
                  <a:lnTo>
                    <a:pt x="7168" y="5795"/>
                  </a:lnTo>
                  <a:lnTo>
                    <a:pt x="7042" y="5772"/>
                  </a:lnTo>
                  <a:lnTo>
                    <a:pt x="7042" y="5772"/>
                  </a:lnTo>
                  <a:cubicBezTo>
                    <a:pt x="7055" y="5873"/>
                    <a:pt x="7155" y="5810"/>
                    <a:pt x="7180" y="5860"/>
                  </a:cubicBezTo>
                  <a:cubicBezTo>
                    <a:pt x="7165" y="5866"/>
                    <a:pt x="7148" y="5868"/>
                    <a:pt x="7132" y="5868"/>
                  </a:cubicBezTo>
                  <a:cubicBezTo>
                    <a:pt x="7071" y="5868"/>
                    <a:pt x="7014" y="5832"/>
                    <a:pt x="7004" y="5772"/>
                  </a:cubicBezTo>
                  <a:cubicBezTo>
                    <a:pt x="6999" y="5722"/>
                    <a:pt x="7033" y="5699"/>
                    <a:pt x="7072" y="5699"/>
                  </a:cubicBezTo>
                  <a:close/>
                  <a:moveTo>
                    <a:pt x="10957" y="5833"/>
                  </a:moveTo>
                  <a:cubicBezTo>
                    <a:pt x="10959" y="5833"/>
                    <a:pt x="10962" y="5834"/>
                    <a:pt x="10965" y="5835"/>
                  </a:cubicBezTo>
                  <a:cubicBezTo>
                    <a:pt x="11003" y="5835"/>
                    <a:pt x="10978" y="5835"/>
                    <a:pt x="10965" y="5848"/>
                  </a:cubicBezTo>
                  <a:lnTo>
                    <a:pt x="10990" y="5873"/>
                  </a:lnTo>
                  <a:cubicBezTo>
                    <a:pt x="10987" y="5874"/>
                    <a:pt x="10984" y="5875"/>
                    <a:pt x="10980" y="5875"/>
                  </a:cubicBezTo>
                  <a:cubicBezTo>
                    <a:pt x="10952" y="5875"/>
                    <a:pt x="10935" y="5833"/>
                    <a:pt x="10957" y="5833"/>
                  </a:cubicBezTo>
                  <a:close/>
                  <a:moveTo>
                    <a:pt x="8689" y="5848"/>
                  </a:moveTo>
                  <a:lnTo>
                    <a:pt x="8702" y="5860"/>
                  </a:lnTo>
                  <a:cubicBezTo>
                    <a:pt x="8705" y="5857"/>
                    <a:pt x="8710" y="5855"/>
                    <a:pt x="8714" y="5855"/>
                  </a:cubicBezTo>
                  <a:cubicBezTo>
                    <a:pt x="8726" y="5855"/>
                    <a:pt x="8740" y="5867"/>
                    <a:pt x="8740" y="5885"/>
                  </a:cubicBezTo>
                  <a:cubicBezTo>
                    <a:pt x="8737" y="5888"/>
                    <a:pt x="8733" y="5889"/>
                    <a:pt x="8728" y="5889"/>
                  </a:cubicBezTo>
                  <a:cubicBezTo>
                    <a:pt x="8707" y="5889"/>
                    <a:pt x="8669" y="5868"/>
                    <a:pt x="8689" y="5848"/>
                  </a:cubicBezTo>
                  <a:close/>
                  <a:moveTo>
                    <a:pt x="9838" y="5708"/>
                  </a:moveTo>
                  <a:cubicBezTo>
                    <a:pt x="9922" y="5708"/>
                    <a:pt x="9926" y="5834"/>
                    <a:pt x="9947" y="5898"/>
                  </a:cubicBezTo>
                  <a:cubicBezTo>
                    <a:pt x="9896" y="5885"/>
                    <a:pt x="9922" y="5885"/>
                    <a:pt x="9884" y="5885"/>
                  </a:cubicBezTo>
                  <a:cubicBezTo>
                    <a:pt x="9846" y="5885"/>
                    <a:pt x="9796" y="5885"/>
                    <a:pt x="9783" y="5835"/>
                  </a:cubicBezTo>
                  <a:cubicBezTo>
                    <a:pt x="9783" y="5790"/>
                    <a:pt x="9822" y="5784"/>
                    <a:pt x="9858" y="5784"/>
                  </a:cubicBezTo>
                  <a:cubicBezTo>
                    <a:pt x="9872" y="5784"/>
                    <a:pt x="9886" y="5785"/>
                    <a:pt x="9896" y="5785"/>
                  </a:cubicBezTo>
                  <a:cubicBezTo>
                    <a:pt x="9888" y="5715"/>
                    <a:pt x="9849" y="5718"/>
                    <a:pt x="9822" y="5709"/>
                  </a:cubicBezTo>
                  <a:lnTo>
                    <a:pt x="9822" y="5709"/>
                  </a:lnTo>
                  <a:cubicBezTo>
                    <a:pt x="9828" y="5708"/>
                    <a:pt x="9833" y="5708"/>
                    <a:pt x="9838" y="5708"/>
                  </a:cubicBezTo>
                  <a:close/>
                  <a:moveTo>
                    <a:pt x="10135" y="5659"/>
                  </a:moveTo>
                  <a:cubicBezTo>
                    <a:pt x="10135" y="5735"/>
                    <a:pt x="10148" y="5810"/>
                    <a:pt x="10161" y="5898"/>
                  </a:cubicBezTo>
                  <a:cubicBezTo>
                    <a:pt x="10135" y="5898"/>
                    <a:pt x="10123" y="5898"/>
                    <a:pt x="10135" y="5860"/>
                  </a:cubicBezTo>
                  <a:lnTo>
                    <a:pt x="10123" y="5860"/>
                  </a:lnTo>
                  <a:cubicBezTo>
                    <a:pt x="10107" y="5860"/>
                    <a:pt x="10073" y="5869"/>
                    <a:pt x="10041" y="5869"/>
                  </a:cubicBezTo>
                  <a:cubicBezTo>
                    <a:pt x="9998" y="5869"/>
                    <a:pt x="9957" y="5852"/>
                    <a:pt x="9972" y="5772"/>
                  </a:cubicBezTo>
                  <a:cubicBezTo>
                    <a:pt x="9982" y="5732"/>
                    <a:pt x="9998" y="5720"/>
                    <a:pt x="10017" y="5720"/>
                  </a:cubicBezTo>
                  <a:cubicBezTo>
                    <a:pt x="10045" y="5720"/>
                    <a:pt x="10080" y="5747"/>
                    <a:pt x="10110" y="5747"/>
                  </a:cubicBezTo>
                  <a:lnTo>
                    <a:pt x="10098" y="5659"/>
                  </a:lnTo>
                  <a:close/>
                  <a:moveTo>
                    <a:pt x="7205" y="5722"/>
                  </a:moveTo>
                  <a:lnTo>
                    <a:pt x="7205" y="5722"/>
                  </a:lnTo>
                  <a:cubicBezTo>
                    <a:pt x="7281" y="5735"/>
                    <a:pt x="7205" y="5873"/>
                    <a:pt x="7294" y="5873"/>
                  </a:cubicBezTo>
                  <a:cubicBezTo>
                    <a:pt x="7394" y="5873"/>
                    <a:pt x="7344" y="5772"/>
                    <a:pt x="7344" y="5735"/>
                  </a:cubicBezTo>
                  <a:lnTo>
                    <a:pt x="7344" y="5735"/>
                  </a:lnTo>
                  <a:cubicBezTo>
                    <a:pt x="7407" y="5747"/>
                    <a:pt x="7382" y="5848"/>
                    <a:pt x="7394" y="5911"/>
                  </a:cubicBezTo>
                  <a:cubicBezTo>
                    <a:pt x="7356" y="5911"/>
                    <a:pt x="7344" y="5898"/>
                    <a:pt x="7356" y="5873"/>
                  </a:cubicBezTo>
                  <a:cubicBezTo>
                    <a:pt x="7338" y="5873"/>
                    <a:pt x="7312" y="5894"/>
                    <a:pt x="7284" y="5894"/>
                  </a:cubicBezTo>
                  <a:cubicBezTo>
                    <a:pt x="7275" y="5894"/>
                    <a:pt x="7265" y="5892"/>
                    <a:pt x="7256" y="5885"/>
                  </a:cubicBezTo>
                  <a:cubicBezTo>
                    <a:pt x="7218" y="5860"/>
                    <a:pt x="7205" y="5772"/>
                    <a:pt x="7205" y="5722"/>
                  </a:cubicBezTo>
                  <a:close/>
                  <a:moveTo>
                    <a:pt x="5432" y="5885"/>
                  </a:moveTo>
                  <a:cubicBezTo>
                    <a:pt x="5493" y="5885"/>
                    <a:pt x="5457" y="5918"/>
                    <a:pt x="5440" y="5918"/>
                  </a:cubicBezTo>
                  <a:cubicBezTo>
                    <a:pt x="5435" y="5918"/>
                    <a:pt x="5432" y="5916"/>
                    <a:pt x="5432" y="5911"/>
                  </a:cubicBezTo>
                  <a:lnTo>
                    <a:pt x="5432" y="5923"/>
                  </a:lnTo>
                  <a:cubicBezTo>
                    <a:pt x="5432" y="5923"/>
                    <a:pt x="5395" y="5885"/>
                    <a:pt x="5432" y="5885"/>
                  </a:cubicBezTo>
                  <a:close/>
                  <a:moveTo>
                    <a:pt x="7432" y="5747"/>
                  </a:moveTo>
                  <a:cubicBezTo>
                    <a:pt x="7495" y="5747"/>
                    <a:pt x="7482" y="5860"/>
                    <a:pt x="7482" y="5911"/>
                  </a:cubicBezTo>
                  <a:lnTo>
                    <a:pt x="7482" y="5923"/>
                  </a:lnTo>
                  <a:cubicBezTo>
                    <a:pt x="7419" y="5923"/>
                    <a:pt x="7444" y="5810"/>
                    <a:pt x="7432" y="5747"/>
                  </a:cubicBezTo>
                  <a:close/>
                  <a:moveTo>
                    <a:pt x="4903" y="5884"/>
                  </a:moveTo>
                  <a:cubicBezTo>
                    <a:pt x="4934" y="5884"/>
                    <a:pt x="4951" y="5906"/>
                    <a:pt x="4962" y="5937"/>
                  </a:cubicBezTo>
                  <a:lnTo>
                    <a:pt x="4962" y="5937"/>
                  </a:lnTo>
                  <a:cubicBezTo>
                    <a:pt x="4953" y="5922"/>
                    <a:pt x="4935" y="5920"/>
                    <a:pt x="4915" y="5920"/>
                  </a:cubicBezTo>
                  <a:cubicBezTo>
                    <a:pt x="4910" y="5920"/>
                    <a:pt x="4905" y="5920"/>
                    <a:pt x="4899" y="5920"/>
                  </a:cubicBezTo>
                  <a:cubicBezTo>
                    <a:pt x="4878" y="5920"/>
                    <a:pt x="4859" y="5918"/>
                    <a:pt x="4854" y="5898"/>
                  </a:cubicBezTo>
                  <a:cubicBezTo>
                    <a:pt x="4874" y="5888"/>
                    <a:pt x="4890" y="5884"/>
                    <a:pt x="4903" y="5884"/>
                  </a:cubicBezTo>
                  <a:close/>
                  <a:moveTo>
                    <a:pt x="10207" y="5781"/>
                  </a:moveTo>
                  <a:cubicBezTo>
                    <a:pt x="10259" y="5781"/>
                    <a:pt x="10250" y="5866"/>
                    <a:pt x="10261" y="5911"/>
                  </a:cubicBezTo>
                  <a:lnTo>
                    <a:pt x="10236" y="5948"/>
                  </a:lnTo>
                  <a:lnTo>
                    <a:pt x="10198" y="5948"/>
                  </a:lnTo>
                  <a:lnTo>
                    <a:pt x="10186" y="5785"/>
                  </a:lnTo>
                  <a:cubicBezTo>
                    <a:pt x="10194" y="5782"/>
                    <a:pt x="10201" y="5781"/>
                    <a:pt x="10207" y="5781"/>
                  </a:cubicBezTo>
                  <a:close/>
                  <a:moveTo>
                    <a:pt x="2716" y="5697"/>
                  </a:moveTo>
                  <a:cubicBezTo>
                    <a:pt x="2792" y="5697"/>
                    <a:pt x="2767" y="5885"/>
                    <a:pt x="2767" y="5948"/>
                  </a:cubicBezTo>
                  <a:cubicBezTo>
                    <a:pt x="2760" y="5951"/>
                    <a:pt x="2755" y="5953"/>
                    <a:pt x="2750" y="5953"/>
                  </a:cubicBezTo>
                  <a:cubicBezTo>
                    <a:pt x="2736" y="5953"/>
                    <a:pt x="2729" y="5939"/>
                    <a:pt x="2729" y="5911"/>
                  </a:cubicBezTo>
                  <a:cubicBezTo>
                    <a:pt x="2704" y="5911"/>
                    <a:pt x="2704" y="5948"/>
                    <a:pt x="2666" y="5948"/>
                  </a:cubicBezTo>
                  <a:cubicBezTo>
                    <a:pt x="2591" y="5936"/>
                    <a:pt x="2553" y="5860"/>
                    <a:pt x="2591" y="5810"/>
                  </a:cubicBezTo>
                  <a:lnTo>
                    <a:pt x="2578" y="5797"/>
                  </a:lnTo>
                  <a:cubicBezTo>
                    <a:pt x="2596" y="5774"/>
                    <a:pt x="2613" y="5766"/>
                    <a:pt x="2630" y="5766"/>
                  </a:cubicBezTo>
                  <a:cubicBezTo>
                    <a:pt x="2658" y="5766"/>
                    <a:pt x="2684" y="5789"/>
                    <a:pt x="2716" y="5797"/>
                  </a:cubicBezTo>
                  <a:lnTo>
                    <a:pt x="2716" y="5697"/>
                  </a:lnTo>
                  <a:close/>
                  <a:moveTo>
                    <a:pt x="9184" y="5921"/>
                  </a:moveTo>
                  <a:cubicBezTo>
                    <a:pt x="9186" y="5921"/>
                    <a:pt x="9189" y="5922"/>
                    <a:pt x="9192" y="5923"/>
                  </a:cubicBezTo>
                  <a:cubicBezTo>
                    <a:pt x="9243" y="5923"/>
                    <a:pt x="9230" y="5936"/>
                    <a:pt x="9217" y="5948"/>
                  </a:cubicBezTo>
                  <a:cubicBezTo>
                    <a:pt x="9213" y="5953"/>
                    <a:pt x="9209" y="5954"/>
                    <a:pt x="9204" y="5954"/>
                  </a:cubicBezTo>
                  <a:cubicBezTo>
                    <a:pt x="9184" y="5954"/>
                    <a:pt x="9166" y="5921"/>
                    <a:pt x="9184" y="5921"/>
                  </a:cubicBezTo>
                  <a:close/>
                  <a:moveTo>
                    <a:pt x="7580" y="5794"/>
                  </a:moveTo>
                  <a:cubicBezTo>
                    <a:pt x="7608" y="5794"/>
                    <a:pt x="7639" y="5810"/>
                    <a:pt x="7633" y="5823"/>
                  </a:cubicBezTo>
                  <a:lnTo>
                    <a:pt x="7595" y="5810"/>
                  </a:lnTo>
                  <a:cubicBezTo>
                    <a:pt x="7578" y="5803"/>
                    <a:pt x="7568" y="5801"/>
                    <a:pt x="7563" y="5801"/>
                  </a:cubicBezTo>
                  <a:cubicBezTo>
                    <a:pt x="7543" y="5801"/>
                    <a:pt x="7646" y="5862"/>
                    <a:pt x="7646" y="5873"/>
                  </a:cubicBezTo>
                  <a:lnTo>
                    <a:pt x="7646" y="5898"/>
                  </a:lnTo>
                  <a:cubicBezTo>
                    <a:pt x="7658" y="5942"/>
                    <a:pt x="7627" y="5958"/>
                    <a:pt x="7594" y="5958"/>
                  </a:cubicBezTo>
                  <a:cubicBezTo>
                    <a:pt x="7561" y="5958"/>
                    <a:pt x="7526" y="5942"/>
                    <a:pt x="7532" y="5923"/>
                  </a:cubicBezTo>
                  <a:lnTo>
                    <a:pt x="7532" y="5923"/>
                  </a:lnTo>
                  <a:cubicBezTo>
                    <a:pt x="7548" y="5931"/>
                    <a:pt x="7577" y="5943"/>
                    <a:pt x="7597" y="5943"/>
                  </a:cubicBezTo>
                  <a:cubicBezTo>
                    <a:pt x="7611" y="5943"/>
                    <a:pt x="7620" y="5938"/>
                    <a:pt x="7620" y="5923"/>
                  </a:cubicBezTo>
                  <a:cubicBezTo>
                    <a:pt x="7633" y="5885"/>
                    <a:pt x="7558" y="5885"/>
                    <a:pt x="7545" y="5860"/>
                  </a:cubicBezTo>
                  <a:cubicBezTo>
                    <a:pt x="7526" y="5810"/>
                    <a:pt x="7551" y="5794"/>
                    <a:pt x="7580" y="5794"/>
                  </a:cubicBezTo>
                  <a:close/>
                  <a:moveTo>
                    <a:pt x="2905" y="5772"/>
                  </a:moveTo>
                  <a:lnTo>
                    <a:pt x="2930" y="5785"/>
                  </a:lnTo>
                  <a:cubicBezTo>
                    <a:pt x="3052" y="5785"/>
                    <a:pt x="3067" y="5961"/>
                    <a:pt x="2943" y="5961"/>
                  </a:cubicBezTo>
                  <a:cubicBezTo>
                    <a:pt x="2939" y="5961"/>
                    <a:pt x="2935" y="5961"/>
                    <a:pt x="2930" y="5961"/>
                  </a:cubicBezTo>
                  <a:cubicBezTo>
                    <a:pt x="2792" y="5961"/>
                    <a:pt x="2779" y="5772"/>
                    <a:pt x="2905" y="5772"/>
                  </a:cubicBezTo>
                  <a:close/>
                  <a:moveTo>
                    <a:pt x="3405" y="5805"/>
                  </a:moveTo>
                  <a:cubicBezTo>
                    <a:pt x="3420" y="5805"/>
                    <a:pt x="3420" y="5819"/>
                    <a:pt x="3420" y="5848"/>
                  </a:cubicBezTo>
                  <a:cubicBezTo>
                    <a:pt x="3433" y="5848"/>
                    <a:pt x="3446" y="5810"/>
                    <a:pt x="3471" y="5810"/>
                  </a:cubicBezTo>
                  <a:cubicBezTo>
                    <a:pt x="3508" y="5810"/>
                    <a:pt x="3496" y="5823"/>
                    <a:pt x="3496" y="5835"/>
                  </a:cubicBezTo>
                  <a:lnTo>
                    <a:pt x="3483" y="5835"/>
                  </a:lnTo>
                  <a:cubicBezTo>
                    <a:pt x="3479" y="5834"/>
                    <a:pt x="3476" y="5834"/>
                    <a:pt x="3472" y="5834"/>
                  </a:cubicBezTo>
                  <a:cubicBezTo>
                    <a:pt x="3410" y="5834"/>
                    <a:pt x="3433" y="5938"/>
                    <a:pt x="3433" y="5973"/>
                  </a:cubicBezTo>
                  <a:cubicBezTo>
                    <a:pt x="3358" y="5973"/>
                    <a:pt x="3395" y="5860"/>
                    <a:pt x="3383" y="5810"/>
                  </a:cubicBezTo>
                  <a:cubicBezTo>
                    <a:pt x="3392" y="5807"/>
                    <a:pt x="3399" y="5805"/>
                    <a:pt x="3405" y="5805"/>
                  </a:cubicBezTo>
                  <a:close/>
                  <a:moveTo>
                    <a:pt x="7683" y="5772"/>
                  </a:moveTo>
                  <a:cubicBezTo>
                    <a:pt x="7721" y="5772"/>
                    <a:pt x="7708" y="5797"/>
                    <a:pt x="7721" y="5797"/>
                  </a:cubicBezTo>
                  <a:cubicBezTo>
                    <a:pt x="7730" y="5784"/>
                    <a:pt x="7740" y="5780"/>
                    <a:pt x="7751" y="5780"/>
                  </a:cubicBezTo>
                  <a:cubicBezTo>
                    <a:pt x="7767" y="5780"/>
                    <a:pt x="7783" y="5788"/>
                    <a:pt x="7797" y="5788"/>
                  </a:cubicBezTo>
                  <a:cubicBezTo>
                    <a:pt x="7797" y="5788"/>
                    <a:pt x="7797" y="5788"/>
                    <a:pt x="7797" y="5788"/>
                  </a:cubicBezTo>
                  <a:lnTo>
                    <a:pt x="7797" y="5788"/>
                  </a:lnTo>
                  <a:cubicBezTo>
                    <a:pt x="7770" y="5796"/>
                    <a:pt x="7828" y="5808"/>
                    <a:pt x="7855" y="5808"/>
                  </a:cubicBezTo>
                  <a:cubicBezTo>
                    <a:pt x="7869" y="5808"/>
                    <a:pt x="7875" y="5805"/>
                    <a:pt x="7859" y="5797"/>
                  </a:cubicBezTo>
                  <a:lnTo>
                    <a:pt x="7859" y="5797"/>
                  </a:lnTo>
                  <a:cubicBezTo>
                    <a:pt x="7876" y="5802"/>
                    <a:pt x="7887" y="5802"/>
                    <a:pt x="7897" y="5802"/>
                  </a:cubicBezTo>
                  <a:lnTo>
                    <a:pt x="7897" y="5802"/>
                  </a:lnTo>
                  <a:cubicBezTo>
                    <a:pt x="7915" y="5802"/>
                    <a:pt x="7926" y="5802"/>
                    <a:pt x="7960" y="5835"/>
                  </a:cubicBezTo>
                  <a:cubicBezTo>
                    <a:pt x="7998" y="5885"/>
                    <a:pt x="7973" y="5936"/>
                    <a:pt x="7985" y="5973"/>
                  </a:cubicBezTo>
                  <a:cubicBezTo>
                    <a:pt x="7910" y="5961"/>
                    <a:pt x="7985" y="5810"/>
                    <a:pt x="7885" y="5810"/>
                  </a:cubicBezTo>
                  <a:cubicBezTo>
                    <a:pt x="7796" y="5810"/>
                    <a:pt x="7859" y="5911"/>
                    <a:pt x="7859" y="5948"/>
                  </a:cubicBezTo>
                  <a:cubicBezTo>
                    <a:pt x="7784" y="5948"/>
                    <a:pt x="7859" y="5797"/>
                    <a:pt x="7771" y="5797"/>
                  </a:cubicBezTo>
                  <a:cubicBezTo>
                    <a:pt x="7683" y="5797"/>
                    <a:pt x="7734" y="5898"/>
                    <a:pt x="7734" y="5936"/>
                  </a:cubicBezTo>
                  <a:cubicBezTo>
                    <a:pt x="7671" y="5923"/>
                    <a:pt x="7696" y="5823"/>
                    <a:pt x="7683" y="5772"/>
                  </a:cubicBezTo>
                  <a:close/>
                  <a:moveTo>
                    <a:pt x="3056" y="5709"/>
                  </a:moveTo>
                  <a:lnTo>
                    <a:pt x="3068" y="5735"/>
                  </a:lnTo>
                  <a:lnTo>
                    <a:pt x="3106" y="5735"/>
                  </a:lnTo>
                  <a:lnTo>
                    <a:pt x="3119" y="5986"/>
                  </a:lnTo>
                  <a:cubicBezTo>
                    <a:pt x="3031" y="5961"/>
                    <a:pt x="3056" y="5772"/>
                    <a:pt x="3056" y="5709"/>
                  </a:cubicBezTo>
                  <a:close/>
                  <a:moveTo>
                    <a:pt x="10528" y="5750"/>
                  </a:moveTo>
                  <a:cubicBezTo>
                    <a:pt x="10546" y="5750"/>
                    <a:pt x="10565" y="5765"/>
                    <a:pt x="10550" y="5772"/>
                  </a:cubicBezTo>
                  <a:lnTo>
                    <a:pt x="10550" y="5810"/>
                  </a:lnTo>
                  <a:cubicBezTo>
                    <a:pt x="10540" y="5810"/>
                    <a:pt x="10532" y="5810"/>
                    <a:pt x="10525" y="5808"/>
                  </a:cubicBezTo>
                  <a:lnTo>
                    <a:pt x="10525" y="5808"/>
                  </a:lnTo>
                  <a:lnTo>
                    <a:pt x="10525" y="5810"/>
                  </a:lnTo>
                  <a:cubicBezTo>
                    <a:pt x="10588" y="5823"/>
                    <a:pt x="10576" y="5923"/>
                    <a:pt x="10576" y="5986"/>
                  </a:cubicBezTo>
                  <a:cubicBezTo>
                    <a:pt x="10516" y="5962"/>
                    <a:pt x="10524" y="5871"/>
                    <a:pt x="10525" y="5808"/>
                  </a:cubicBezTo>
                  <a:lnTo>
                    <a:pt x="10525" y="5808"/>
                  </a:lnTo>
                  <a:cubicBezTo>
                    <a:pt x="10525" y="5808"/>
                    <a:pt x="10525" y="5808"/>
                    <a:pt x="10525" y="5808"/>
                  </a:cubicBezTo>
                  <a:lnTo>
                    <a:pt x="10525" y="5808"/>
                  </a:lnTo>
                  <a:lnTo>
                    <a:pt x="10525" y="5798"/>
                  </a:lnTo>
                  <a:lnTo>
                    <a:pt x="10525" y="5798"/>
                  </a:lnTo>
                  <a:cubicBezTo>
                    <a:pt x="10525" y="5801"/>
                    <a:pt x="10525" y="5805"/>
                    <a:pt x="10525" y="5808"/>
                  </a:cubicBezTo>
                  <a:lnTo>
                    <a:pt x="10525" y="5808"/>
                  </a:lnTo>
                  <a:cubicBezTo>
                    <a:pt x="10515" y="5806"/>
                    <a:pt x="10508" y="5800"/>
                    <a:pt x="10500" y="5785"/>
                  </a:cubicBezTo>
                  <a:cubicBezTo>
                    <a:pt x="10500" y="5758"/>
                    <a:pt x="10514" y="5750"/>
                    <a:pt x="10528" y="5750"/>
                  </a:cubicBezTo>
                  <a:close/>
                  <a:moveTo>
                    <a:pt x="3270" y="5823"/>
                  </a:moveTo>
                  <a:cubicBezTo>
                    <a:pt x="3408" y="5835"/>
                    <a:pt x="3383" y="5973"/>
                    <a:pt x="3244" y="5973"/>
                  </a:cubicBezTo>
                  <a:lnTo>
                    <a:pt x="3270" y="5999"/>
                  </a:lnTo>
                  <a:cubicBezTo>
                    <a:pt x="3144" y="5999"/>
                    <a:pt x="3131" y="5823"/>
                    <a:pt x="3270" y="5823"/>
                  </a:cubicBezTo>
                  <a:close/>
                  <a:moveTo>
                    <a:pt x="10299" y="5760"/>
                  </a:moveTo>
                  <a:cubicBezTo>
                    <a:pt x="10324" y="5760"/>
                    <a:pt x="10337" y="5772"/>
                    <a:pt x="10324" y="5797"/>
                  </a:cubicBezTo>
                  <a:cubicBezTo>
                    <a:pt x="10343" y="5797"/>
                    <a:pt x="10374" y="5792"/>
                    <a:pt x="10404" y="5792"/>
                  </a:cubicBezTo>
                  <a:cubicBezTo>
                    <a:pt x="10455" y="5792"/>
                    <a:pt x="10503" y="5807"/>
                    <a:pt x="10488" y="5885"/>
                  </a:cubicBezTo>
                  <a:cubicBezTo>
                    <a:pt x="10478" y="5930"/>
                    <a:pt x="10462" y="5943"/>
                    <a:pt x="10444" y="5943"/>
                  </a:cubicBezTo>
                  <a:cubicBezTo>
                    <a:pt x="10415" y="5943"/>
                    <a:pt x="10380" y="5911"/>
                    <a:pt x="10349" y="5911"/>
                  </a:cubicBezTo>
                  <a:lnTo>
                    <a:pt x="10349" y="5999"/>
                  </a:lnTo>
                  <a:cubicBezTo>
                    <a:pt x="10286" y="5986"/>
                    <a:pt x="10311" y="5873"/>
                    <a:pt x="10299" y="5810"/>
                  </a:cubicBezTo>
                  <a:lnTo>
                    <a:pt x="10299" y="5760"/>
                  </a:lnTo>
                  <a:close/>
                  <a:moveTo>
                    <a:pt x="10673" y="5824"/>
                  </a:moveTo>
                  <a:cubicBezTo>
                    <a:pt x="10698" y="5824"/>
                    <a:pt x="10720" y="5837"/>
                    <a:pt x="10714" y="5860"/>
                  </a:cubicBezTo>
                  <a:lnTo>
                    <a:pt x="10714" y="5873"/>
                  </a:lnTo>
                  <a:cubicBezTo>
                    <a:pt x="10714" y="5873"/>
                    <a:pt x="10686" y="5856"/>
                    <a:pt x="10667" y="5856"/>
                  </a:cubicBezTo>
                  <a:cubicBezTo>
                    <a:pt x="10658" y="5856"/>
                    <a:pt x="10651" y="5860"/>
                    <a:pt x="10651" y="5873"/>
                  </a:cubicBezTo>
                  <a:cubicBezTo>
                    <a:pt x="10651" y="5911"/>
                    <a:pt x="10714" y="5911"/>
                    <a:pt x="10726" y="5936"/>
                  </a:cubicBezTo>
                  <a:cubicBezTo>
                    <a:pt x="10750" y="5984"/>
                    <a:pt x="10726" y="6000"/>
                    <a:pt x="10695" y="6000"/>
                  </a:cubicBezTo>
                  <a:cubicBezTo>
                    <a:pt x="10661" y="6000"/>
                    <a:pt x="10619" y="5981"/>
                    <a:pt x="10626" y="5961"/>
                  </a:cubicBezTo>
                  <a:lnTo>
                    <a:pt x="10626" y="5961"/>
                  </a:lnTo>
                  <a:cubicBezTo>
                    <a:pt x="10663" y="5985"/>
                    <a:pt x="10684" y="5994"/>
                    <a:pt x="10694" y="5994"/>
                  </a:cubicBezTo>
                  <a:cubicBezTo>
                    <a:pt x="10729" y="5994"/>
                    <a:pt x="10622" y="5872"/>
                    <a:pt x="10614" y="5872"/>
                  </a:cubicBezTo>
                  <a:cubicBezTo>
                    <a:pt x="10613" y="5872"/>
                    <a:pt x="10613" y="5873"/>
                    <a:pt x="10613" y="5873"/>
                  </a:cubicBezTo>
                  <a:lnTo>
                    <a:pt x="10613" y="5873"/>
                  </a:lnTo>
                  <a:cubicBezTo>
                    <a:pt x="10613" y="5840"/>
                    <a:pt x="10645" y="5824"/>
                    <a:pt x="10673" y="5824"/>
                  </a:cubicBezTo>
                  <a:close/>
                  <a:moveTo>
                    <a:pt x="3596" y="5816"/>
                  </a:moveTo>
                  <a:cubicBezTo>
                    <a:pt x="3645" y="5816"/>
                    <a:pt x="3697" y="5851"/>
                    <a:pt x="3697" y="5911"/>
                  </a:cubicBezTo>
                  <a:lnTo>
                    <a:pt x="3546" y="5911"/>
                  </a:lnTo>
                  <a:cubicBezTo>
                    <a:pt x="3546" y="6011"/>
                    <a:pt x="3672" y="5948"/>
                    <a:pt x="3685" y="5999"/>
                  </a:cubicBezTo>
                  <a:cubicBezTo>
                    <a:pt x="3672" y="6001"/>
                    <a:pt x="3657" y="6003"/>
                    <a:pt x="3642" y="6003"/>
                  </a:cubicBezTo>
                  <a:cubicBezTo>
                    <a:pt x="3584" y="6003"/>
                    <a:pt x="3518" y="5980"/>
                    <a:pt x="3508" y="5911"/>
                  </a:cubicBezTo>
                  <a:cubicBezTo>
                    <a:pt x="3508" y="5845"/>
                    <a:pt x="3551" y="5816"/>
                    <a:pt x="3596" y="5816"/>
                  </a:cubicBezTo>
                  <a:close/>
                  <a:moveTo>
                    <a:pt x="8108" y="5837"/>
                  </a:moveTo>
                  <a:cubicBezTo>
                    <a:pt x="8158" y="5837"/>
                    <a:pt x="8211" y="5865"/>
                    <a:pt x="8211" y="5923"/>
                  </a:cubicBezTo>
                  <a:cubicBezTo>
                    <a:pt x="8211" y="5979"/>
                    <a:pt x="8174" y="6003"/>
                    <a:pt x="8132" y="6003"/>
                  </a:cubicBezTo>
                  <a:cubicBezTo>
                    <a:pt x="8081" y="6003"/>
                    <a:pt x="8023" y="5966"/>
                    <a:pt x="8023" y="5911"/>
                  </a:cubicBezTo>
                  <a:cubicBezTo>
                    <a:pt x="8017" y="5862"/>
                    <a:pt x="8061" y="5837"/>
                    <a:pt x="8108" y="5837"/>
                  </a:cubicBezTo>
                  <a:close/>
                  <a:moveTo>
                    <a:pt x="3823" y="5835"/>
                  </a:moveTo>
                  <a:cubicBezTo>
                    <a:pt x="3848" y="5835"/>
                    <a:pt x="3861" y="5835"/>
                    <a:pt x="3861" y="5873"/>
                  </a:cubicBezTo>
                  <a:lnTo>
                    <a:pt x="3873" y="5873"/>
                  </a:lnTo>
                  <a:cubicBezTo>
                    <a:pt x="3879" y="5867"/>
                    <a:pt x="3886" y="5863"/>
                    <a:pt x="3890" y="5863"/>
                  </a:cubicBezTo>
                  <a:cubicBezTo>
                    <a:pt x="3892" y="5863"/>
                    <a:pt x="3894" y="5864"/>
                    <a:pt x="3895" y="5865"/>
                  </a:cubicBezTo>
                  <a:lnTo>
                    <a:pt x="3895" y="5865"/>
                  </a:lnTo>
                  <a:cubicBezTo>
                    <a:pt x="3914" y="5860"/>
                    <a:pt x="3934" y="5860"/>
                    <a:pt x="3961" y="5860"/>
                  </a:cubicBezTo>
                  <a:lnTo>
                    <a:pt x="3898" y="5869"/>
                  </a:lnTo>
                  <a:lnTo>
                    <a:pt x="3898" y="5869"/>
                  </a:lnTo>
                  <a:cubicBezTo>
                    <a:pt x="3897" y="5867"/>
                    <a:pt x="3896" y="5866"/>
                    <a:pt x="3895" y="5865"/>
                  </a:cubicBezTo>
                  <a:lnTo>
                    <a:pt x="3895" y="5865"/>
                  </a:lnTo>
                  <a:cubicBezTo>
                    <a:pt x="3888" y="5867"/>
                    <a:pt x="3880" y="5869"/>
                    <a:pt x="3873" y="5873"/>
                  </a:cubicBezTo>
                  <a:lnTo>
                    <a:pt x="3898" y="5869"/>
                  </a:lnTo>
                  <a:lnTo>
                    <a:pt x="3898" y="5869"/>
                  </a:lnTo>
                  <a:cubicBezTo>
                    <a:pt x="3898" y="5870"/>
                    <a:pt x="3898" y="5872"/>
                    <a:pt x="3898" y="5873"/>
                  </a:cubicBezTo>
                  <a:lnTo>
                    <a:pt x="3886" y="5873"/>
                  </a:lnTo>
                  <a:cubicBezTo>
                    <a:pt x="3848" y="5898"/>
                    <a:pt x="3861" y="5973"/>
                    <a:pt x="3861" y="6011"/>
                  </a:cubicBezTo>
                  <a:cubicBezTo>
                    <a:pt x="3798" y="6011"/>
                    <a:pt x="3823" y="5898"/>
                    <a:pt x="3823" y="5835"/>
                  </a:cubicBezTo>
                  <a:close/>
                  <a:moveTo>
                    <a:pt x="11837" y="5984"/>
                  </a:moveTo>
                  <a:cubicBezTo>
                    <a:pt x="11839" y="5984"/>
                    <a:pt x="11842" y="5985"/>
                    <a:pt x="11846" y="5986"/>
                  </a:cubicBezTo>
                  <a:cubicBezTo>
                    <a:pt x="11883" y="5999"/>
                    <a:pt x="11871" y="6011"/>
                    <a:pt x="11871" y="6024"/>
                  </a:cubicBezTo>
                  <a:lnTo>
                    <a:pt x="11858" y="6024"/>
                  </a:lnTo>
                  <a:cubicBezTo>
                    <a:pt x="11856" y="6025"/>
                    <a:pt x="11854" y="6025"/>
                    <a:pt x="11851" y="6025"/>
                  </a:cubicBezTo>
                  <a:cubicBezTo>
                    <a:pt x="11831" y="6025"/>
                    <a:pt x="11815" y="5984"/>
                    <a:pt x="11837" y="5984"/>
                  </a:cubicBezTo>
                  <a:close/>
                  <a:moveTo>
                    <a:pt x="3999" y="5873"/>
                  </a:moveTo>
                  <a:cubicBezTo>
                    <a:pt x="4011" y="5873"/>
                    <a:pt x="4037" y="5873"/>
                    <a:pt x="4049" y="5885"/>
                  </a:cubicBezTo>
                  <a:cubicBezTo>
                    <a:pt x="4112" y="5898"/>
                    <a:pt x="4112" y="5923"/>
                    <a:pt x="4112" y="6036"/>
                  </a:cubicBezTo>
                  <a:cubicBezTo>
                    <a:pt x="4037" y="6036"/>
                    <a:pt x="4112" y="5911"/>
                    <a:pt x="4037" y="5885"/>
                  </a:cubicBezTo>
                  <a:lnTo>
                    <a:pt x="4049" y="5885"/>
                  </a:lnTo>
                  <a:lnTo>
                    <a:pt x="4022" y="5879"/>
                  </a:lnTo>
                  <a:lnTo>
                    <a:pt x="4022" y="5879"/>
                  </a:lnTo>
                  <a:cubicBezTo>
                    <a:pt x="4023" y="5880"/>
                    <a:pt x="4024" y="5883"/>
                    <a:pt x="4024" y="5885"/>
                  </a:cubicBezTo>
                  <a:lnTo>
                    <a:pt x="4011" y="5885"/>
                  </a:lnTo>
                  <a:cubicBezTo>
                    <a:pt x="3974" y="5885"/>
                    <a:pt x="3999" y="5973"/>
                    <a:pt x="3999" y="6011"/>
                  </a:cubicBezTo>
                  <a:cubicBezTo>
                    <a:pt x="3931" y="6011"/>
                    <a:pt x="3965" y="5929"/>
                    <a:pt x="3945" y="5885"/>
                  </a:cubicBezTo>
                  <a:lnTo>
                    <a:pt x="4011" y="5885"/>
                  </a:lnTo>
                  <a:cubicBezTo>
                    <a:pt x="4011" y="5881"/>
                    <a:pt x="4013" y="5878"/>
                    <a:pt x="4015" y="5877"/>
                  </a:cubicBezTo>
                  <a:lnTo>
                    <a:pt x="4015" y="5877"/>
                  </a:lnTo>
                  <a:lnTo>
                    <a:pt x="4022" y="5879"/>
                  </a:lnTo>
                  <a:lnTo>
                    <a:pt x="4022" y="5879"/>
                  </a:lnTo>
                  <a:cubicBezTo>
                    <a:pt x="4021" y="5877"/>
                    <a:pt x="4019" y="5876"/>
                    <a:pt x="4018" y="5876"/>
                  </a:cubicBezTo>
                  <a:cubicBezTo>
                    <a:pt x="4017" y="5876"/>
                    <a:pt x="4016" y="5876"/>
                    <a:pt x="4015" y="5877"/>
                  </a:cubicBezTo>
                  <a:lnTo>
                    <a:pt x="4015" y="5877"/>
                  </a:lnTo>
                  <a:lnTo>
                    <a:pt x="3999" y="5873"/>
                  </a:lnTo>
                  <a:close/>
                  <a:moveTo>
                    <a:pt x="4239" y="5852"/>
                  </a:moveTo>
                  <a:cubicBezTo>
                    <a:pt x="4310" y="5852"/>
                    <a:pt x="4305" y="5965"/>
                    <a:pt x="4326" y="6036"/>
                  </a:cubicBezTo>
                  <a:cubicBezTo>
                    <a:pt x="4319" y="6040"/>
                    <a:pt x="4313" y="6041"/>
                    <a:pt x="4308" y="6041"/>
                  </a:cubicBezTo>
                  <a:cubicBezTo>
                    <a:pt x="4295" y="6041"/>
                    <a:pt x="4288" y="6030"/>
                    <a:pt x="4288" y="6011"/>
                  </a:cubicBezTo>
                  <a:cubicBezTo>
                    <a:pt x="4268" y="6011"/>
                    <a:pt x="4234" y="6026"/>
                    <a:pt x="4206" y="6026"/>
                  </a:cubicBezTo>
                  <a:cubicBezTo>
                    <a:pt x="4182" y="6026"/>
                    <a:pt x="4162" y="6015"/>
                    <a:pt x="4162" y="5973"/>
                  </a:cubicBezTo>
                  <a:cubicBezTo>
                    <a:pt x="4162" y="5928"/>
                    <a:pt x="4194" y="5919"/>
                    <a:pt x="4228" y="5919"/>
                  </a:cubicBezTo>
                  <a:cubicBezTo>
                    <a:pt x="4250" y="5919"/>
                    <a:pt x="4273" y="5923"/>
                    <a:pt x="4288" y="5923"/>
                  </a:cubicBezTo>
                  <a:cubicBezTo>
                    <a:pt x="4282" y="5885"/>
                    <a:pt x="4257" y="5882"/>
                    <a:pt x="4232" y="5882"/>
                  </a:cubicBezTo>
                  <a:cubicBezTo>
                    <a:pt x="4227" y="5882"/>
                    <a:pt x="4221" y="5882"/>
                    <a:pt x="4217" y="5882"/>
                  </a:cubicBezTo>
                  <a:cubicBezTo>
                    <a:pt x="4201" y="5882"/>
                    <a:pt x="4187" y="5881"/>
                    <a:pt x="4179" y="5870"/>
                  </a:cubicBezTo>
                  <a:lnTo>
                    <a:pt x="4179" y="5870"/>
                  </a:lnTo>
                  <a:cubicBezTo>
                    <a:pt x="4204" y="5858"/>
                    <a:pt x="4223" y="5852"/>
                    <a:pt x="4239" y="5852"/>
                  </a:cubicBezTo>
                  <a:close/>
                  <a:moveTo>
                    <a:pt x="8375" y="5797"/>
                  </a:moveTo>
                  <a:cubicBezTo>
                    <a:pt x="8438" y="5810"/>
                    <a:pt x="8413" y="5973"/>
                    <a:pt x="8425" y="6036"/>
                  </a:cubicBezTo>
                  <a:cubicBezTo>
                    <a:pt x="8418" y="6040"/>
                    <a:pt x="8413" y="6041"/>
                    <a:pt x="8408" y="6041"/>
                  </a:cubicBezTo>
                  <a:cubicBezTo>
                    <a:pt x="8395" y="6041"/>
                    <a:pt x="8391" y="6030"/>
                    <a:pt x="8400" y="6011"/>
                  </a:cubicBezTo>
                  <a:cubicBezTo>
                    <a:pt x="8373" y="6011"/>
                    <a:pt x="8345" y="6022"/>
                    <a:pt x="8318" y="6022"/>
                  </a:cubicBezTo>
                  <a:cubicBezTo>
                    <a:pt x="8295" y="6022"/>
                    <a:pt x="8272" y="6015"/>
                    <a:pt x="8249" y="5986"/>
                  </a:cubicBezTo>
                  <a:cubicBezTo>
                    <a:pt x="8211" y="5911"/>
                    <a:pt x="8249" y="5848"/>
                    <a:pt x="8325" y="5848"/>
                  </a:cubicBezTo>
                  <a:lnTo>
                    <a:pt x="8325" y="5860"/>
                  </a:lnTo>
                  <a:cubicBezTo>
                    <a:pt x="8350" y="5860"/>
                    <a:pt x="8362" y="5885"/>
                    <a:pt x="8375" y="5898"/>
                  </a:cubicBezTo>
                  <a:lnTo>
                    <a:pt x="8375" y="5797"/>
                  </a:lnTo>
                  <a:close/>
                  <a:moveTo>
                    <a:pt x="10856" y="5880"/>
                  </a:moveTo>
                  <a:cubicBezTo>
                    <a:pt x="10884" y="5880"/>
                    <a:pt x="10908" y="5890"/>
                    <a:pt x="10902" y="5911"/>
                  </a:cubicBezTo>
                  <a:lnTo>
                    <a:pt x="10865" y="5898"/>
                  </a:lnTo>
                  <a:cubicBezTo>
                    <a:pt x="10853" y="5893"/>
                    <a:pt x="10843" y="5891"/>
                    <a:pt x="10835" y="5891"/>
                  </a:cubicBezTo>
                  <a:cubicBezTo>
                    <a:pt x="10798" y="5891"/>
                    <a:pt x="10794" y="5930"/>
                    <a:pt x="10814" y="5961"/>
                  </a:cubicBezTo>
                  <a:lnTo>
                    <a:pt x="10814" y="5973"/>
                  </a:lnTo>
                  <a:cubicBezTo>
                    <a:pt x="10840" y="6036"/>
                    <a:pt x="10902" y="5999"/>
                    <a:pt x="10928" y="6036"/>
                  </a:cubicBezTo>
                  <a:cubicBezTo>
                    <a:pt x="10916" y="6041"/>
                    <a:pt x="10904" y="6043"/>
                    <a:pt x="10891" y="6043"/>
                  </a:cubicBezTo>
                  <a:cubicBezTo>
                    <a:pt x="10832" y="6043"/>
                    <a:pt x="10764" y="5998"/>
                    <a:pt x="10764" y="5936"/>
                  </a:cubicBezTo>
                  <a:cubicBezTo>
                    <a:pt x="10764" y="5899"/>
                    <a:pt x="10815" y="5880"/>
                    <a:pt x="10856" y="5880"/>
                  </a:cubicBezTo>
                  <a:close/>
                  <a:moveTo>
                    <a:pt x="10967" y="5907"/>
                  </a:moveTo>
                  <a:cubicBezTo>
                    <a:pt x="11001" y="5907"/>
                    <a:pt x="10990" y="5993"/>
                    <a:pt x="10990" y="6049"/>
                  </a:cubicBezTo>
                  <a:lnTo>
                    <a:pt x="11003" y="6061"/>
                  </a:lnTo>
                  <a:lnTo>
                    <a:pt x="10978" y="6061"/>
                  </a:lnTo>
                  <a:lnTo>
                    <a:pt x="10953" y="5911"/>
                  </a:lnTo>
                  <a:cubicBezTo>
                    <a:pt x="10958" y="5908"/>
                    <a:pt x="10963" y="5907"/>
                    <a:pt x="10967" y="5907"/>
                  </a:cubicBezTo>
                  <a:close/>
                  <a:moveTo>
                    <a:pt x="4967" y="5953"/>
                  </a:moveTo>
                  <a:lnTo>
                    <a:pt x="4967" y="5953"/>
                  </a:lnTo>
                  <a:cubicBezTo>
                    <a:pt x="4978" y="5993"/>
                    <a:pt x="4981" y="6041"/>
                    <a:pt x="4992" y="6074"/>
                  </a:cubicBezTo>
                  <a:lnTo>
                    <a:pt x="4992" y="6074"/>
                  </a:lnTo>
                  <a:cubicBezTo>
                    <a:pt x="4976" y="6073"/>
                    <a:pt x="4967" y="6069"/>
                    <a:pt x="4967" y="6049"/>
                  </a:cubicBezTo>
                  <a:cubicBezTo>
                    <a:pt x="4945" y="6049"/>
                    <a:pt x="4917" y="6062"/>
                    <a:pt x="4894" y="6062"/>
                  </a:cubicBezTo>
                  <a:cubicBezTo>
                    <a:pt x="4878" y="6062"/>
                    <a:pt x="4864" y="6056"/>
                    <a:pt x="4854" y="6036"/>
                  </a:cubicBezTo>
                  <a:cubicBezTo>
                    <a:pt x="4816" y="5986"/>
                    <a:pt x="4917" y="5961"/>
                    <a:pt x="4967" y="5961"/>
                  </a:cubicBezTo>
                  <a:cubicBezTo>
                    <a:pt x="4967" y="5958"/>
                    <a:pt x="4967" y="5955"/>
                    <a:pt x="4967" y="5953"/>
                  </a:cubicBezTo>
                  <a:close/>
                  <a:moveTo>
                    <a:pt x="8587" y="5846"/>
                  </a:moveTo>
                  <a:cubicBezTo>
                    <a:pt x="8591" y="5846"/>
                    <a:pt x="8596" y="5847"/>
                    <a:pt x="8601" y="5848"/>
                  </a:cubicBezTo>
                  <a:cubicBezTo>
                    <a:pt x="8576" y="5848"/>
                    <a:pt x="8652" y="5936"/>
                    <a:pt x="8652" y="5936"/>
                  </a:cubicBezTo>
                  <a:cubicBezTo>
                    <a:pt x="8639" y="5934"/>
                    <a:pt x="8629" y="5933"/>
                    <a:pt x="8620" y="5933"/>
                  </a:cubicBezTo>
                  <a:cubicBezTo>
                    <a:pt x="8525" y="5933"/>
                    <a:pt x="8653" y="6051"/>
                    <a:pt x="8664" y="6074"/>
                  </a:cubicBezTo>
                  <a:cubicBezTo>
                    <a:pt x="8656" y="6076"/>
                    <a:pt x="8648" y="6077"/>
                    <a:pt x="8642" y="6077"/>
                  </a:cubicBezTo>
                  <a:cubicBezTo>
                    <a:pt x="8548" y="6077"/>
                    <a:pt x="8609" y="5922"/>
                    <a:pt x="8538" y="5911"/>
                  </a:cubicBezTo>
                  <a:lnTo>
                    <a:pt x="8538" y="5898"/>
                  </a:lnTo>
                  <a:cubicBezTo>
                    <a:pt x="8596" y="5898"/>
                    <a:pt x="8549" y="5846"/>
                    <a:pt x="8587" y="5846"/>
                  </a:cubicBezTo>
                  <a:close/>
                  <a:moveTo>
                    <a:pt x="4703" y="5882"/>
                  </a:moveTo>
                  <a:cubicBezTo>
                    <a:pt x="4760" y="5882"/>
                    <a:pt x="4791" y="6047"/>
                    <a:pt x="4791" y="6087"/>
                  </a:cubicBezTo>
                  <a:cubicBezTo>
                    <a:pt x="4703" y="6061"/>
                    <a:pt x="4791" y="5911"/>
                    <a:pt x="4703" y="5911"/>
                  </a:cubicBezTo>
                  <a:lnTo>
                    <a:pt x="4703" y="5923"/>
                  </a:lnTo>
                  <a:cubicBezTo>
                    <a:pt x="4628" y="5923"/>
                    <a:pt x="4653" y="6024"/>
                    <a:pt x="4665" y="6061"/>
                  </a:cubicBezTo>
                  <a:cubicBezTo>
                    <a:pt x="4590" y="6061"/>
                    <a:pt x="4615" y="5961"/>
                    <a:pt x="4615" y="5898"/>
                  </a:cubicBezTo>
                  <a:cubicBezTo>
                    <a:pt x="4665" y="5898"/>
                    <a:pt x="4628" y="5923"/>
                    <a:pt x="4653" y="5923"/>
                  </a:cubicBezTo>
                  <a:cubicBezTo>
                    <a:pt x="4671" y="5894"/>
                    <a:pt x="4688" y="5882"/>
                    <a:pt x="4703" y="5882"/>
                  </a:cubicBezTo>
                  <a:close/>
                  <a:moveTo>
                    <a:pt x="8720" y="5922"/>
                  </a:moveTo>
                  <a:cubicBezTo>
                    <a:pt x="8751" y="5922"/>
                    <a:pt x="8740" y="6026"/>
                    <a:pt x="8740" y="6074"/>
                  </a:cubicBezTo>
                  <a:lnTo>
                    <a:pt x="8765" y="6087"/>
                  </a:lnTo>
                  <a:cubicBezTo>
                    <a:pt x="8689" y="6087"/>
                    <a:pt x="8714" y="5973"/>
                    <a:pt x="8714" y="5923"/>
                  </a:cubicBezTo>
                  <a:cubicBezTo>
                    <a:pt x="8716" y="5923"/>
                    <a:pt x="8718" y="5922"/>
                    <a:pt x="8720" y="5922"/>
                  </a:cubicBezTo>
                  <a:close/>
                  <a:moveTo>
                    <a:pt x="4521" y="5865"/>
                  </a:moveTo>
                  <a:cubicBezTo>
                    <a:pt x="4529" y="5865"/>
                    <a:pt x="4544" y="5906"/>
                    <a:pt x="4552" y="5923"/>
                  </a:cubicBezTo>
                  <a:cubicBezTo>
                    <a:pt x="4565" y="5973"/>
                    <a:pt x="4565" y="6011"/>
                    <a:pt x="4552" y="6061"/>
                  </a:cubicBezTo>
                  <a:cubicBezTo>
                    <a:pt x="4539" y="6088"/>
                    <a:pt x="4491" y="6104"/>
                    <a:pt x="4450" y="6104"/>
                  </a:cubicBezTo>
                  <a:cubicBezTo>
                    <a:pt x="4413" y="6104"/>
                    <a:pt x="4383" y="6091"/>
                    <a:pt x="4389" y="6061"/>
                  </a:cubicBezTo>
                  <a:lnTo>
                    <a:pt x="4389" y="6061"/>
                  </a:lnTo>
                  <a:cubicBezTo>
                    <a:pt x="4411" y="6075"/>
                    <a:pt x="4434" y="6082"/>
                    <a:pt x="4454" y="6082"/>
                  </a:cubicBezTo>
                  <a:cubicBezTo>
                    <a:pt x="4489" y="6082"/>
                    <a:pt x="4514" y="6060"/>
                    <a:pt x="4514" y="6011"/>
                  </a:cubicBezTo>
                  <a:cubicBezTo>
                    <a:pt x="4491" y="6011"/>
                    <a:pt x="4456" y="6022"/>
                    <a:pt x="4426" y="6022"/>
                  </a:cubicBezTo>
                  <a:cubicBezTo>
                    <a:pt x="4392" y="6022"/>
                    <a:pt x="4364" y="6008"/>
                    <a:pt x="4364" y="5948"/>
                  </a:cubicBezTo>
                  <a:cubicBezTo>
                    <a:pt x="4358" y="5895"/>
                    <a:pt x="4383" y="5881"/>
                    <a:pt x="4415" y="5881"/>
                  </a:cubicBezTo>
                  <a:cubicBezTo>
                    <a:pt x="4450" y="5881"/>
                    <a:pt x="4495" y="5898"/>
                    <a:pt x="4514" y="5898"/>
                  </a:cubicBezTo>
                  <a:cubicBezTo>
                    <a:pt x="4514" y="5874"/>
                    <a:pt x="4517" y="5865"/>
                    <a:pt x="4521" y="5865"/>
                  </a:cubicBezTo>
                  <a:close/>
                  <a:moveTo>
                    <a:pt x="5357" y="5873"/>
                  </a:moveTo>
                  <a:lnTo>
                    <a:pt x="5370" y="6112"/>
                  </a:lnTo>
                  <a:cubicBezTo>
                    <a:pt x="5310" y="6100"/>
                    <a:pt x="5329" y="5944"/>
                    <a:pt x="5321" y="5873"/>
                  </a:cubicBezTo>
                  <a:close/>
                  <a:moveTo>
                    <a:pt x="8795" y="5918"/>
                  </a:moveTo>
                  <a:cubicBezTo>
                    <a:pt x="8808" y="5918"/>
                    <a:pt x="8815" y="5930"/>
                    <a:pt x="8815" y="5948"/>
                  </a:cubicBezTo>
                  <a:cubicBezTo>
                    <a:pt x="8825" y="5948"/>
                    <a:pt x="8835" y="5932"/>
                    <a:pt x="8858" y="5932"/>
                  </a:cubicBezTo>
                  <a:cubicBezTo>
                    <a:pt x="8864" y="5932"/>
                    <a:pt x="8870" y="5933"/>
                    <a:pt x="8878" y="5936"/>
                  </a:cubicBezTo>
                  <a:cubicBezTo>
                    <a:pt x="8966" y="5948"/>
                    <a:pt x="8953" y="6049"/>
                    <a:pt x="8953" y="6112"/>
                  </a:cubicBezTo>
                  <a:cubicBezTo>
                    <a:pt x="8891" y="6087"/>
                    <a:pt x="8966" y="5961"/>
                    <a:pt x="8878" y="5948"/>
                  </a:cubicBezTo>
                  <a:lnTo>
                    <a:pt x="8865" y="5961"/>
                  </a:lnTo>
                  <a:cubicBezTo>
                    <a:pt x="8790" y="5961"/>
                    <a:pt x="8828" y="6049"/>
                    <a:pt x="8828" y="6087"/>
                  </a:cubicBezTo>
                  <a:cubicBezTo>
                    <a:pt x="8765" y="6087"/>
                    <a:pt x="8790" y="5986"/>
                    <a:pt x="8777" y="5923"/>
                  </a:cubicBezTo>
                  <a:cubicBezTo>
                    <a:pt x="8784" y="5920"/>
                    <a:pt x="8790" y="5918"/>
                    <a:pt x="8795" y="5918"/>
                  </a:cubicBezTo>
                  <a:close/>
                  <a:moveTo>
                    <a:pt x="5442" y="5960"/>
                  </a:moveTo>
                  <a:cubicBezTo>
                    <a:pt x="5493" y="5960"/>
                    <a:pt x="5470" y="6064"/>
                    <a:pt x="5470" y="6112"/>
                  </a:cubicBezTo>
                  <a:lnTo>
                    <a:pt x="5470" y="6124"/>
                  </a:lnTo>
                  <a:lnTo>
                    <a:pt x="5432" y="6124"/>
                  </a:lnTo>
                  <a:lnTo>
                    <a:pt x="5432" y="5961"/>
                  </a:lnTo>
                  <a:cubicBezTo>
                    <a:pt x="5436" y="5960"/>
                    <a:pt x="5439" y="5960"/>
                    <a:pt x="5442" y="5960"/>
                  </a:cubicBezTo>
                  <a:close/>
                  <a:moveTo>
                    <a:pt x="11069" y="5906"/>
                  </a:moveTo>
                  <a:lnTo>
                    <a:pt x="11069" y="5906"/>
                  </a:lnTo>
                  <a:cubicBezTo>
                    <a:pt x="11072" y="5906"/>
                    <a:pt x="11072" y="5912"/>
                    <a:pt x="11066" y="5923"/>
                  </a:cubicBezTo>
                  <a:lnTo>
                    <a:pt x="11066" y="5961"/>
                  </a:lnTo>
                  <a:cubicBezTo>
                    <a:pt x="11083" y="5961"/>
                    <a:pt x="11099" y="5950"/>
                    <a:pt x="11120" y="5950"/>
                  </a:cubicBezTo>
                  <a:cubicBezTo>
                    <a:pt x="11130" y="5950"/>
                    <a:pt x="11141" y="5953"/>
                    <a:pt x="11154" y="5961"/>
                  </a:cubicBezTo>
                  <a:cubicBezTo>
                    <a:pt x="11192" y="5999"/>
                    <a:pt x="11204" y="6074"/>
                    <a:pt x="11204" y="6124"/>
                  </a:cubicBezTo>
                  <a:cubicBezTo>
                    <a:pt x="11141" y="6112"/>
                    <a:pt x="11204" y="5973"/>
                    <a:pt x="11116" y="5973"/>
                  </a:cubicBezTo>
                  <a:cubicBezTo>
                    <a:pt x="11028" y="5973"/>
                    <a:pt x="11079" y="6061"/>
                    <a:pt x="11079" y="6112"/>
                  </a:cubicBezTo>
                  <a:cubicBezTo>
                    <a:pt x="11028" y="6099"/>
                    <a:pt x="11041" y="6036"/>
                    <a:pt x="11041" y="5986"/>
                  </a:cubicBezTo>
                  <a:lnTo>
                    <a:pt x="11041" y="5936"/>
                  </a:lnTo>
                  <a:cubicBezTo>
                    <a:pt x="11055" y="5915"/>
                    <a:pt x="11065" y="5906"/>
                    <a:pt x="11069" y="5906"/>
                  </a:cubicBezTo>
                  <a:close/>
                  <a:moveTo>
                    <a:pt x="5193" y="5946"/>
                  </a:moveTo>
                  <a:cubicBezTo>
                    <a:pt x="5278" y="5946"/>
                    <a:pt x="5273" y="6063"/>
                    <a:pt x="5294" y="6137"/>
                  </a:cubicBezTo>
                  <a:cubicBezTo>
                    <a:pt x="5269" y="6137"/>
                    <a:pt x="5256" y="6137"/>
                    <a:pt x="5256" y="6112"/>
                  </a:cubicBezTo>
                  <a:cubicBezTo>
                    <a:pt x="5236" y="6112"/>
                    <a:pt x="5202" y="6126"/>
                    <a:pt x="5174" y="6126"/>
                  </a:cubicBezTo>
                  <a:cubicBezTo>
                    <a:pt x="5150" y="6126"/>
                    <a:pt x="5131" y="6115"/>
                    <a:pt x="5131" y="6074"/>
                  </a:cubicBezTo>
                  <a:cubicBezTo>
                    <a:pt x="5123" y="6029"/>
                    <a:pt x="5152" y="6020"/>
                    <a:pt x="5184" y="6020"/>
                  </a:cubicBezTo>
                  <a:cubicBezTo>
                    <a:pt x="5206" y="6020"/>
                    <a:pt x="5229" y="6024"/>
                    <a:pt x="5244" y="6024"/>
                  </a:cubicBezTo>
                  <a:cubicBezTo>
                    <a:pt x="5235" y="5951"/>
                    <a:pt x="5187" y="5957"/>
                    <a:pt x="5156" y="5952"/>
                  </a:cubicBezTo>
                  <a:lnTo>
                    <a:pt x="5156" y="5952"/>
                  </a:lnTo>
                  <a:cubicBezTo>
                    <a:pt x="5170" y="5948"/>
                    <a:pt x="5182" y="5946"/>
                    <a:pt x="5193" y="5946"/>
                  </a:cubicBezTo>
                  <a:close/>
                  <a:moveTo>
                    <a:pt x="9099" y="5969"/>
                  </a:moveTo>
                  <a:cubicBezTo>
                    <a:pt x="9129" y="5969"/>
                    <a:pt x="9154" y="5981"/>
                    <a:pt x="9142" y="6011"/>
                  </a:cubicBezTo>
                  <a:cubicBezTo>
                    <a:pt x="9126" y="5999"/>
                    <a:pt x="9108" y="5993"/>
                    <a:pt x="9093" y="5993"/>
                  </a:cubicBezTo>
                  <a:cubicBezTo>
                    <a:pt x="9060" y="5993"/>
                    <a:pt x="9037" y="6019"/>
                    <a:pt x="9054" y="6061"/>
                  </a:cubicBezTo>
                  <a:cubicBezTo>
                    <a:pt x="9067" y="6124"/>
                    <a:pt x="9155" y="6087"/>
                    <a:pt x="9167" y="6137"/>
                  </a:cubicBezTo>
                  <a:lnTo>
                    <a:pt x="9117" y="6137"/>
                  </a:lnTo>
                  <a:cubicBezTo>
                    <a:pt x="9054" y="6124"/>
                    <a:pt x="8979" y="6061"/>
                    <a:pt x="9004" y="5999"/>
                  </a:cubicBezTo>
                  <a:lnTo>
                    <a:pt x="9004" y="5999"/>
                  </a:lnTo>
                  <a:lnTo>
                    <a:pt x="9016" y="6011"/>
                  </a:lnTo>
                  <a:cubicBezTo>
                    <a:pt x="9023" y="5985"/>
                    <a:pt x="9065" y="5969"/>
                    <a:pt x="9099" y="5969"/>
                  </a:cubicBezTo>
                  <a:close/>
                  <a:moveTo>
                    <a:pt x="9192" y="5988"/>
                  </a:moveTo>
                  <a:cubicBezTo>
                    <a:pt x="9241" y="6000"/>
                    <a:pt x="9231" y="6091"/>
                    <a:pt x="9243" y="6150"/>
                  </a:cubicBezTo>
                  <a:cubicBezTo>
                    <a:pt x="9180" y="6137"/>
                    <a:pt x="9192" y="6038"/>
                    <a:pt x="9192" y="5988"/>
                  </a:cubicBezTo>
                  <a:close/>
                  <a:moveTo>
                    <a:pt x="5759" y="5973"/>
                  </a:moveTo>
                  <a:cubicBezTo>
                    <a:pt x="5810" y="5973"/>
                    <a:pt x="5797" y="6024"/>
                    <a:pt x="5797" y="6074"/>
                  </a:cubicBezTo>
                  <a:cubicBezTo>
                    <a:pt x="5789" y="6108"/>
                    <a:pt x="5819" y="6136"/>
                    <a:pt x="5852" y="6136"/>
                  </a:cubicBezTo>
                  <a:cubicBezTo>
                    <a:pt x="5868" y="6136"/>
                    <a:pt x="5885" y="6129"/>
                    <a:pt x="5898" y="6112"/>
                  </a:cubicBezTo>
                  <a:lnTo>
                    <a:pt x="5885" y="6112"/>
                  </a:lnTo>
                  <a:cubicBezTo>
                    <a:pt x="5910" y="6087"/>
                    <a:pt x="5885" y="6011"/>
                    <a:pt x="5885" y="5986"/>
                  </a:cubicBezTo>
                  <a:cubicBezTo>
                    <a:pt x="5961" y="5986"/>
                    <a:pt x="5935" y="6099"/>
                    <a:pt x="5935" y="6162"/>
                  </a:cubicBezTo>
                  <a:cubicBezTo>
                    <a:pt x="5910" y="6162"/>
                    <a:pt x="5898" y="6150"/>
                    <a:pt x="5898" y="6124"/>
                  </a:cubicBezTo>
                  <a:cubicBezTo>
                    <a:pt x="5879" y="6124"/>
                    <a:pt x="5860" y="6146"/>
                    <a:pt x="5831" y="6146"/>
                  </a:cubicBezTo>
                  <a:cubicBezTo>
                    <a:pt x="5821" y="6146"/>
                    <a:pt x="5810" y="6143"/>
                    <a:pt x="5797" y="6137"/>
                  </a:cubicBezTo>
                  <a:cubicBezTo>
                    <a:pt x="5759" y="6112"/>
                    <a:pt x="5759" y="6024"/>
                    <a:pt x="5759" y="5973"/>
                  </a:cubicBezTo>
                  <a:close/>
                  <a:moveTo>
                    <a:pt x="2955" y="6162"/>
                  </a:moveTo>
                  <a:lnTo>
                    <a:pt x="2955" y="6169"/>
                  </a:lnTo>
                  <a:lnTo>
                    <a:pt x="2955" y="6169"/>
                  </a:lnTo>
                  <a:cubicBezTo>
                    <a:pt x="2953" y="6165"/>
                    <a:pt x="2953" y="6162"/>
                    <a:pt x="2955" y="6162"/>
                  </a:cubicBezTo>
                  <a:close/>
                  <a:moveTo>
                    <a:pt x="6043" y="5984"/>
                  </a:moveTo>
                  <a:cubicBezTo>
                    <a:pt x="6124" y="5984"/>
                    <a:pt x="6126" y="6101"/>
                    <a:pt x="6137" y="6175"/>
                  </a:cubicBezTo>
                  <a:cubicBezTo>
                    <a:pt x="6111" y="6175"/>
                    <a:pt x="6099" y="6175"/>
                    <a:pt x="6099" y="6150"/>
                  </a:cubicBezTo>
                  <a:cubicBezTo>
                    <a:pt x="6084" y="6150"/>
                    <a:pt x="6060" y="6163"/>
                    <a:pt x="6035" y="6163"/>
                  </a:cubicBezTo>
                  <a:cubicBezTo>
                    <a:pt x="6018" y="6163"/>
                    <a:pt x="6001" y="6157"/>
                    <a:pt x="5986" y="6137"/>
                  </a:cubicBezTo>
                  <a:cubicBezTo>
                    <a:pt x="5961" y="6087"/>
                    <a:pt x="6049" y="6061"/>
                    <a:pt x="6099" y="6061"/>
                  </a:cubicBezTo>
                  <a:cubicBezTo>
                    <a:pt x="6099" y="6024"/>
                    <a:pt x="6077" y="6021"/>
                    <a:pt x="6052" y="6021"/>
                  </a:cubicBezTo>
                  <a:cubicBezTo>
                    <a:pt x="6047" y="6021"/>
                    <a:pt x="6042" y="6021"/>
                    <a:pt x="6036" y="6021"/>
                  </a:cubicBezTo>
                  <a:cubicBezTo>
                    <a:pt x="6016" y="6021"/>
                    <a:pt x="5996" y="6019"/>
                    <a:pt x="5986" y="5999"/>
                  </a:cubicBezTo>
                  <a:cubicBezTo>
                    <a:pt x="6008" y="5988"/>
                    <a:pt x="6028" y="5984"/>
                    <a:pt x="6043" y="5984"/>
                  </a:cubicBezTo>
                  <a:close/>
                  <a:moveTo>
                    <a:pt x="11611" y="6006"/>
                  </a:moveTo>
                  <a:cubicBezTo>
                    <a:pt x="11659" y="6006"/>
                    <a:pt x="11707" y="6050"/>
                    <a:pt x="11707" y="6099"/>
                  </a:cubicBezTo>
                  <a:cubicBezTo>
                    <a:pt x="11707" y="6106"/>
                    <a:pt x="11699" y="6108"/>
                    <a:pt x="11687" y="6108"/>
                  </a:cubicBezTo>
                  <a:cubicBezTo>
                    <a:pt x="11651" y="6108"/>
                    <a:pt x="11578" y="6087"/>
                    <a:pt x="11569" y="6087"/>
                  </a:cubicBezTo>
                  <a:lnTo>
                    <a:pt x="11569" y="6087"/>
                  </a:lnTo>
                  <a:cubicBezTo>
                    <a:pt x="11594" y="6175"/>
                    <a:pt x="11682" y="6124"/>
                    <a:pt x="11707" y="6175"/>
                  </a:cubicBezTo>
                  <a:cubicBezTo>
                    <a:pt x="11702" y="6176"/>
                    <a:pt x="11696" y="6176"/>
                    <a:pt x="11689" y="6176"/>
                  </a:cubicBezTo>
                  <a:cubicBezTo>
                    <a:pt x="11622" y="6176"/>
                    <a:pt x="11509" y="6118"/>
                    <a:pt x="11544" y="6049"/>
                  </a:cubicBezTo>
                  <a:cubicBezTo>
                    <a:pt x="11561" y="6018"/>
                    <a:pt x="11586" y="6006"/>
                    <a:pt x="11611" y="6006"/>
                  </a:cubicBezTo>
                  <a:close/>
                  <a:moveTo>
                    <a:pt x="11301" y="5947"/>
                  </a:moveTo>
                  <a:cubicBezTo>
                    <a:pt x="11306" y="5947"/>
                    <a:pt x="11312" y="5947"/>
                    <a:pt x="11317" y="5948"/>
                  </a:cubicBezTo>
                  <a:cubicBezTo>
                    <a:pt x="11343" y="5948"/>
                    <a:pt x="11355" y="5986"/>
                    <a:pt x="11380" y="5986"/>
                  </a:cubicBezTo>
                  <a:cubicBezTo>
                    <a:pt x="11380" y="5964"/>
                    <a:pt x="11382" y="5956"/>
                    <a:pt x="11386" y="5956"/>
                  </a:cubicBezTo>
                  <a:cubicBezTo>
                    <a:pt x="11394" y="5956"/>
                    <a:pt x="11409" y="6002"/>
                    <a:pt x="11418" y="6011"/>
                  </a:cubicBezTo>
                  <a:cubicBezTo>
                    <a:pt x="11431" y="6049"/>
                    <a:pt x="11431" y="6099"/>
                    <a:pt x="11431" y="6150"/>
                  </a:cubicBezTo>
                  <a:lnTo>
                    <a:pt x="11418" y="6150"/>
                  </a:lnTo>
                  <a:cubicBezTo>
                    <a:pt x="11407" y="6172"/>
                    <a:pt x="11377" y="6182"/>
                    <a:pt x="11347" y="6182"/>
                  </a:cubicBezTo>
                  <a:cubicBezTo>
                    <a:pt x="11309" y="6182"/>
                    <a:pt x="11273" y="6165"/>
                    <a:pt x="11280" y="6137"/>
                  </a:cubicBezTo>
                  <a:lnTo>
                    <a:pt x="11280" y="6137"/>
                  </a:lnTo>
                  <a:cubicBezTo>
                    <a:pt x="11301" y="6153"/>
                    <a:pt x="11324" y="6162"/>
                    <a:pt x="11343" y="6162"/>
                  </a:cubicBezTo>
                  <a:cubicBezTo>
                    <a:pt x="11371" y="6162"/>
                    <a:pt x="11393" y="6143"/>
                    <a:pt x="11393" y="6099"/>
                  </a:cubicBezTo>
                  <a:cubicBezTo>
                    <a:pt x="11385" y="6097"/>
                    <a:pt x="11377" y="6096"/>
                    <a:pt x="11370" y="6096"/>
                  </a:cubicBezTo>
                  <a:cubicBezTo>
                    <a:pt x="11353" y="6096"/>
                    <a:pt x="11338" y="6101"/>
                    <a:pt x="11322" y="6101"/>
                  </a:cubicBezTo>
                  <a:cubicBezTo>
                    <a:pt x="11306" y="6101"/>
                    <a:pt x="11289" y="6096"/>
                    <a:pt x="11267" y="6074"/>
                  </a:cubicBezTo>
                  <a:cubicBezTo>
                    <a:pt x="11232" y="6027"/>
                    <a:pt x="11230" y="5947"/>
                    <a:pt x="11301" y="5947"/>
                  </a:cubicBezTo>
                  <a:close/>
                  <a:moveTo>
                    <a:pt x="5583" y="5948"/>
                  </a:moveTo>
                  <a:cubicBezTo>
                    <a:pt x="5608" y="5948"/>
                    <a:pt x="5634" y="5986"/>
                    <a:pt x="5646" y="5986"/>
                  </a:cubicBezTo>
                  <a:cubicBezTo>
                    <a:pt x="5646" y="5966"/>
                    <a:pt x="5649" y="5959"/>
                    <a:pt x="5652" y="5959"/>
                  </a:cubicBezTo>
                  <a:cubicBezTo>
                    <a:pt x="5661" y="5959"/>
                    <a:pt x="5675" y="5994"/>
                    <a:pt x="5684" y="6011"/>
                  </a:cubicBezTo>
                  <a:cubicBezTo>
                    <a:pt x="5697" y="6074"/>
                    <a:pt x="5697" y="6137"/>
                    <a:pt x="5697" y="6200"/>
                  </a:cubicBezTo>
                  <a:cubicBezTo>
                    <a:pt x="5659" y="6200"/>
                    <a:pt x="5671" y="6162"/>
                    <a:pt x="5671" y="6112"/>
                  </a:cubicBezTo>
                  <a:lnTo>
                    <a:pt x="5659" y="6099"/>
                  </a:lnTo>
                  <a:cubicBezTo>
                    <a:pt x="5628" y="6099"/>
                    <a:pt x="5597" y="6118"/>
                    <a:pt x="5566" y="6118"/>
                  </a:cubicBezTo>
                  <a:cubicBezTo>
                    <a:pt x="5547" y="6118"/>
                    <a:pt x="5527" y="6111"/>
                    <a:pt x="5508" y="6087"/>
                  </a:cubicBezTo>
                  <a:cubicBezTo>
                    <a:pt x="5470" y="6024"/>
                    <a:pt x="5508" y="5948"/>
                    <a:pt x="5583" y="5948"/>
                  </a:cubicBezTo>
                  <a:close/>
                  <a:moveTo>
                    <a:pt x="9419" y="5948"/>
                  </a:moveTo>
                  <a:lnTo>
                    <a:pt x="9419" y="5948"/>
                  </a:lnTo>
                  <a:cubicBezTo>
                    <a:pt x="9494" y="5961"/>
                    <a:pt x="9469" y="6137"/>
                    <a:pt x="9482" y="6200"/>
                  </a:cubicBezTo>
                  <a:cubicBezTo>
                    <a:pt x="9456" y="6200"/>
                    <a:pt x="9444" y="6187"/>
                    <a:pt x="9444" y="6162"/>
                  </a:cubicBezTo>
                  <a:cubicBezTo>
                    <a:pt x="9439" y="6161"/>
                    <a:pt x="9433" y="6160"/>
                    <a:pt x="9427" y="6160"/>
                  </a:cubicBezTo>
                  <a:cubicBezTo>
                    <a:pt x="9407" y="6160"/>
                    <a:pt x="9382" y="6167"/>
                    <a:pt x="9360" y="6167"/>
                  </a:cubicBezTo>
                  <a:cubicBezTo>
                    <a:pt x="9327" y="6167"/>
                    <a:pt x="9300" y="6153"/>
                    <a:pt x="9293" y="6087"/>
                  </a:cubicBezTo>
                  <a:cubicBezTo>
                    <a:pt x="9287" y="6033"/>
                    <a:pt x="9304" y="6019"/>
                    <a:pt x="9328" y="6019"/>
                  </a:cubicBezTo>
                  <a:cubicBezTo>
                    <a:pt x="9355" y="6019"/>
                    <a:pt x="9392" y="6036"/>
                    <a:pt x="9419" y="6036"/>
                  </a:cubicBezTo>
                  <a:lnTo>
                    <a:pt x="9431" y="6049"/>
                  </a:lnTo>
                  <a:lnTo>
                    <a:pt x="9419" y="5948"/>
                  </a:lnTo>
                  <a:close/>
                  <a:moveTo>
                    <a:pt x="2992" y="6177"/>
                  </a:moveTo>
                  <a:cubicBezTo>
                    <a:pt x="3000" y="6177"/>
                    <a:pt x="3005" y="6183"/>
                    <a:pt x="3005" y="6200"/>
                  </a:cubicBezTo>
                  <a:cubicBezTo>
                    <a:pt x="3005" y="6207"/>
                    <a:pt x="3003" y="6210"/>
                    <a:pt x="2999" y="6210"/>
                  </a:cubicBezTo>
                  <a:cubicBezTo>
                    <a:pt x="2992" y="6210"/>
                    <a:pt x="2979" y="6199"/>
                    <a:pt x="2969" y="6188"/>
                  </a:cubicBezTo>
                  <a:lnTo>
                    <a:pt x="2969" y="6188"/>
                  </a:lnTo>
                  <a:cubicBezTo>
                    <a:pt x="2976" y="6183"/>
                    <a:pt x="2985" y="6177"/>
                    <a:pt x="2992" y="6177"/>
                  </a:cubicBezTo>
                  <a:close/>
                  <a:moveTo>
                    <a:pt x="3339" y="6183"/>
                  </a:moveTo>
                  <a:cubicBezTo>
                    <a:pt x="3346" y="6183"/>
                    <a:pt x="3353" y="6187"/>
                    <a:pt x="3358" y="6200"/>
                  </a:cubicBezTo>
                  <a:cubicBezTo>
                    <a:pt x="3358" y="6209"/>
                    <a:pt x="3354" y="6212"/>
                    <a:pt x="3347" y="6212"/>
                  </a:cubicBezTo>
                  <a:cubicBezTo>
                    <a:pt x="3338" y="6212"/>
                    <a:pt x="3324" y="6204"/>
                    <a:pt x="3311" y="6196"/>
                  </a:cubicBezTo>
                  <a:lnTo>
                    <a:pt x="3311" y="6196"/>
                  </a:lnTo>
                  <a:cubicBezTo>
                    <a:pt x="3317" y="6191"/>
                    <a:pt x="3329" y="6183"/>
                    <a:pt x="3339" y="6183"/>
                  </a:cubicBezTo>
                  <a:close/>
                  <a:moveTo>
                    <a:pt x="6187" y="5999"/>
                  </a:moveTo>
                  <a:cubicBezTo>
                    <a:pt x="6212" y="5999"/>
                    <a:pt x="6225" y="6011"/>
                    <a:pt x="6225" y="6036"/>
                  </a:cubicBezTo>
                  <a:cubicBezTo>
                    <a:pt x="6248" y="6036"/>
                    <a:pt x="6272" y="6012"/>
                    <a:pt x="6295" y="6012"/>
                  </a:cubicBezTo>
                  <a:cubicBezTo>
                    <a:pt x="6310" y="6012"/>
                    <a:pt x="6324" y="6021"/>
                    <a:pt x="6338" y="6049"/>
                  </a:cubicBezTo>
                  <a:cubicBezTo>
                    <a:pt x="6342" y="6051"/>
                    <a:pt x="6345" y="6052"/>
                    <a:pt x="6349" y="6052"/>
                  </a:cubicBezTo>
                  <a:cubicBezTo>
                    <a:pt x="6364" y="6052"/>
                    <a:pt x="6381" y="6040"/>
                    <a:pt x="6404" y="6040"/>
                  </a:cubicBezTo>
                  <a:cubicBezTo>
                    <a:pt x="6414" y="6040"/>
                    <a:pt x="6425" y="6042"/>
                    <a:pt x="6438" y="6049"/>
                  </a:cubicBezTo>
                  <a:lnTo>
                    <a:pt x="6438" y="6036"/>
                  </a:lnTo>
                  <a:cubicBezTo>
                    <a:pt x="6489" y="6074"/>
                    <a:pt x="6476" y="6162"/>
                    <a:pt x="6489" y="6212"/>
                  </a:cubicBezTo>
                  <a:cubicBezTo>
                    <a:pt x="6401" y="6200"/>
                    <a:pt x="6489" y="6049"/>
                    <a:pt x="6388" y="6049"/>
                  </a:cubicBezTo>
                  <a:cubicBezTo>
                    <a:pt x="6300" y="6049"/>
                    <a:pt x="6350" y="6150"/>
                    <a:pt x="6363" y="6187"/>
                  </a:cubicBezTo>
                  <a:cubicBezTo>
                    <a:pt x="6275" y="6187"/>
                    <a:pt x="6363" y="6036"/>
                    <a:pt x="6275" y="6036"/>
                  </a:cubicBezTo>
                  <a:cubicBezTo>
                    <a:pt x="6187" y="6036"/>
                    <a:pt x="6225" y="6137"/>
                    <a:pt x="6237" y="6175"/>
                  </a:cubicBezTo>
                  <a:cubicBezTo>
                    <a:pt x="6162" y="6175"/>
                    <a:pt x="6187" y="6061"/>
                    <a:pt x="6187" y="5999"/>
                  </a:cubicBezTo>
                  <a:close/>
                  <a:moveTo>
                    <a:pt x="11833" y="6049"/>
                  </a:moveTo>
                  <a:lnTo>
                    <a:pt x="11833" y="6049"/>
                  </a:lnTo>
                  <a:cubicBezTo>
                    <a:pt x="11896" y="6061"/>
                    <a:pt x="11883" y="6162"/>
                    <a:pt x="11883" y="6212"/>
                  </a:cubicBezTo>
                  <a:cubicBezTo>
                    <a:pt x="11820" y="6212"/>
                    <a:pt x="11846" y="6112"/>
                    <a:pt x="11833" y="6049"/>
                  </a:cubicBezTo>
                  <a:close/>
                  <a:moveTo>
                    <a:pt x="6675" y="6064"/>
                  </a:moveTo>
                  <a:cubicBezTo>
                    <a:pt x="6730" y="6064"/>
                    <a:pt x="6785" y="6099"/>
                    <a:pt x="6778" y="6162"/>
                  </a:cubicBezTo>
                  <a:lnTo>
                    <a:pt x="6753" y="6162"/>
                  </a:lnTo>
                  <a:lnTo>
                    <a:pt x="6614" y="6137"/>
                  </a:lnTo>
                  <a:lnTo>
                    <a:pt x="6614" y="6137"/>
                  </a:lnTo>
                  <a:cubicBezTo>
                    <a:pt x="6627" y="6238"/>
                    <a:pt x="6728" y="6175"/>
                    <a:pt x="6753" y="6225"/>
                  </a:cubicBezTo>
                  <a:cubicBezTo>
                    <a:pt x="6740" y="6230"/>
                    <a:pt x="6725" y="6233"/>
                    <a:pt x="6710" y="6233"/>
                  </a:cubicBezTo>
                  <a:cubicBezTo>
                    <a:pt x="6652" y="6233"/>
                    <a:pt x="6587" y="6197"/>
                    <a:pt x="6577" y="6137"/>
                  </a:cubicBezTo>
                  <a:cubicBezTo>
                    <a:pt x="6588" y="6087"/>
                    <a:pt x="6632" y="6064"/>
                    <a:pt x="6675" y="6064"/>
                  </a:cubicBezTo>
                  <a:close/>
                  <a:moveTo>
                    <a:pt x="11738" y="6011"/>
                  </a:moveTo>
                  <a:lnTo>
                    <a:pt x="11738" y="6011"/>
                  </a:lnTo>
                  <a:cubicBezTo>
                    <a:pt x="11770" y="6064"/>
                    <a:pt x="11770" y="6187"/>
                    <a:pt x="11770" y="6238"/>
                  </a:cubicBezTo>
                  <a:cubicBezTo>
                    <a:pt x="11741" y="6199"/>
                    <a:pt x="11742" y="6084"/>
                    <a:pt x="11738" y="6011"/>
                  </a:cubicBezTo>
                  <a:close/>
                  <a:moveTo>
                    <a:pt x="10676" y="6238"/>
                  </a:moveTo>
                  <a:lnTo>
                    <a:pt x="10686" y="6247"/>
                  </a:lnTo>
                  <a:lnTo>
                    <a:pt x="10686" y="6247"/>
                  </a:lnTo>
                  <a:cubicBezTo>
                    <a:pt x="10682" y="6245"/>
                    <a:pt x="10679" y="6242"/>
                    <a:pt x="10676" y="6238"/>
                  </a:cubicBezTo>
                  <a:close/>
                  <a:moveTo>
                    <a:pt x="6814" y="6069"/>
                  </a:moveTo>
                  <a:cubicBezTo>
                    <a:pt x="6833" y="6069"/>
                    <a:pt x="6838" y="6083"/>
                    <a:pt x="6828" y="6112"/>
                  </a:cubicBezTo>
                  <a:cubicBezTo>
                    <a:pt x="6841" y="6112"/>
                    <a:pt x="6853" y="6074"/>
                    <a:pt x="6879" y="6074"/>
                  </a:cubicBezTo>
                  <a:cubicBezTo>
                    <a:pt x="6916" y="6087"/>
                    <a:pt x="6904" y="6087"/>
                    <a:pt x="6891" y="6112"/>
                  </a:cubicBezTo>
                  <a:cubicBezTo>
                    <a:pt x="6887" y="6110"/>
                    <a:pt x="6883" y="6108"/>
                    <a:pt x="6879" y="6108"/>
                  </a:cubicBezTo>
                  <a:cubicBezTo>
                    <a:pt x="6845" y="6108"/>
                    <a:pt x="6866" y="6216"/>
                    <a:pt x="6866" y="6250"/>
                  </a:cubicBezTo>
                  <a:lnTo>
                    <a:pt x="6841" y="6238"/>
                  </a:lnTo>
                  <a:cubicBezTo>
                    <a:pt x="6778" y="6238"/>
                    <a:pt x="6803" y="6124"/>
                    <a:pt x="6791" y="6074"/>
                  </a:cubicBezTo>
                  <a:cubicBezTo>
                    <a:pt x="6800" y="6071"/>
                    <a:pt x="6808" y="6069"/>
                    <a:pt x="6814" y="6069"/>
                  </a:cubicBezTo>
                  <a:close/>
                  <a:moveTo>
                    <a:pt x="11934" y="6027"/>
                  </a:moveTo>
                  <a:cubicBezTo>
                    <a:pt x="11940" y="6027"/>
                    <a:pt x="11951" y="6049"/>
                    <a:pt x="11959" y="6049"/>
                  </a:cubicBezTo>
                  <a:lnTo>
                    <a:pt x="11971" y="6061"/>
                  </a:lnTo>
                  <a:cubicBezTo>
                    <a:pt x="11971" y="6061"/>
                    <a:pt x="12022" y="6087"/>
                    <a:pt x="12022" y="6112"/>
                  </a:cubicBezTo>
                  <a:cubicBezTo>
                    <a:pt x="12010" y="6110"/>
                    <a:pt x="12001" y="6109"/>
                    <a:pt x="11993" y="6109"/>
                  </a:cubicBezTo>
                  <a:cubicBezTo>
                    <a:pt x="11907" y="6109"/>
                    <a:pt x="12034" y="6227"/>
                    <a:pt x="12034" y="6250"/>
                  </a:cubicBezTo>
                  <a:cubicBezTo>
                    <a:pt x="12025" y="6252"/>
                    <a:pt x="12017" y="6253"/>
                    <a:pt x="12010" y="6253"/>
                  </a:cubicBezTo>
                  <a:cubicBezTo>
                    <a:pt x="11918" y="6253"/>
                    <a:pt x="11979" y="6111"/>
                    <a:pt x="11908" y="6099"/>
                  </a:cubicBezTo>
                  <a:cubicBezTo>
                    <a:pt x="11899" y="6081"/>
                    <a:pt x="11904" y="6069"/>
                    <a:pt x="11916" y="6069"/>
                  </a:cubicBezTo>
                  <a:cubicBezTo>
                    <a:pt x="11921" y="6069"/>
                    <a:pt x="11927" y="6071"/>
                    <a:pt x="11934" y="6074"/>
                  </a:cubicBezTo>
                  <a:cubicBezTo>
                    <a:pt x="11928" y="6038"/>
                    <a:pt x="11930" y="6027"/>
                    <a:pt x="11934" y="6027"/>
                  </a:cubicBezTo>
                  <a:close/>
                  <a:moveTo>
                    <a:pt x="9507" y="6061"/>
                  </a:moveTo>
                  <a:lnTo>
                    <a:pt x="9507" y="6061"/>
                  </a:lnTo>
                  <a:cubicBezTo>
                    <a:pt x="9557" y="6074"/>
                    <a:pt x="9544" y="6112"/>
                    <a:pt x="9544" y="6162"/>
                  </a:cubicBezTo>
                  <a:cubicBezTo>
                    <a:pt x="9551" y="6187"/>
                    <a:pt x="9563" y="6197"/>
                    <a:pt x="9579" y="6197"/>
                  </a:cubicBezTo>
                  <a:cubicBezTo>
                    <a:pt x="9595" y="6197"/>
                    <a:pt x="9614" y="6187"/>
                    <a:pt x="9632" y="6175"/>
                  </a:cubicBezTo>
                  <a:lnTo>
                    <a:pt x="9632" y="6212"/>
                  </a:lnTo>
                  <a:cubicBezTo>
                    <a:pt x="9658" y="6187"/>
                    <a:pt x="9632" y="6112"/>
                    <a:pt x="9632" y="6087"/>
                  </a:cubicBezTo>
                  <a:lnTo>
                    <a:pt x="9632" y="6087"/>
                  </a:lnTo>
                  <a:cubicBezTo>
                    <a:pt x="9695" y="6099"/>
                    <a:pt x="9670" y="6200"/>
                    <a:pt x="9683" y="6250"/>
                  </a:cubicBezTo>
                  <a:cubicBezTo>
                    <a:pt x="9676" y="6253"/>
                    <a:pt x="9670" y="6255"/>
                    <a:pt x="9665" y="6255"/>
                  </a:cubicBezTo>
                  <a:cubicBezTo>
                    <a:pt x="9652" y="6255"/>
                    <a:pt x="9645" y="6243"/>
                    <a:pt x="9645" y="6225"/>
                  </a:cubicBezTo>
                  <a:cubicBezTo>
                    <a:pt x="9628" y="6225"/>
                    <a:pt x="9611" y="6236"/>
                    <a:pt x="9591" y="6236"/>
                  </a:cubicBezTo>
                  <a:cubicBezTo>
                    <a:pt x="9581" y="6236"/>
                    <a:pt x="9570" y="6233"/>
                    <a:pt x="9557" y="6225"/>
                  </a:cubicBezTo>
                  <a:cubicBezTo>
                    <a:pt x="9519" y="6212"/>
                    <a:pt x="9507" y="6112"/>
                    <a:pt x="9507" y="6061"/>
                  </a:cubicBezTo>
                  <a:close/>
                  <a:moveTo>
                    <a:pt x="4489" y="6225"/>
                  </a:moveTo>
                  <a:cubicBezTo>
                    <a:pt x="4540" y="6225"/>
                    <a:pt x="4489" y="6263"/>
                    <a:pt x="4489" y="6263"/>
                  </a:cubicBezTo>
                  <a:cubicBezTo>
                    <a:pt x="4489" y="6263"/>
                    <a:pt x="4439" y="6225"/>
                    <a:pt x="4489" y="6225"/>
                  </a:cubicBezTo>
                  <a:close/>
                  <a:moveTo>
                    <a:pt x="9733" y="6074"/>
                  </a:moveTo>
                  <a:cubicBezTo>
                    <a:pt x="9771" y="6074"/>
                    <a:pt x="9783" y="6087"/>
                    <a:pt x="9771" y="6112"/>
                  </a:cubicBezTo>
                  <a:cubicBezTo>
                    <a:pt x="9780" y="6102"/>
                    <a:pt x="9797" y="6078"/>
                    <a:pt x="9827" y="6078"/>
                  </a:cubicBezTo>
                  <a:cubicBezTo>
                    <a:pt x="9836" y="6078"/>
                    <a:pt x="9847" y="6081"/>
                    <a:pt x="9859" y="6087"/>
                  </a:cubicBezTo>
                  <a:lnTo>
                    <a:pt x="9871" y="6099"/>
                  </a:lnTo>
                  <a:cubicBezTo>
                    <a:pt x="9922" y="6137"/>
                    <a:pt x="9909" y="6212"/>
                    <a:pt x="9922" y="6263"/>
                  </a:cubicBezTo>
                  <a:cubicBezTo>
                    <a:pt x="9846" y="6250"/>
                    <a:pt x="9922" y="6112"/>
                    <a:pt x="9821" y="6112"/>
                  </a:cubicBezTo>
                  <a:cubicBezTo>
                    <a:pt x="9733" y="6112"/>
                    <a:pt x="9783" y="6200"/>
                    <a:pt x="9796" y="6250"/>
                  </a:cubicBezTo>
                  <a:cubicBezTo>
                    <a:pt x="9720" y="6238"/>
                    <a:pt x="9746" y="6137"/>
                    <a:pt x="9733" y="6074"/>
                  </a:cubicBezTo>
                  <a:close/>
                  <a:moveTo>
                    <a:pt x="6981" y="6091"/>
                  </a:moveTo>
                  <a:cubicBezTo>
                    <a:pt x="7029" y="6091"/>
                    <a:pt x="7073" y="6125"/>
                    <a:pt x="7092" y="6175"/>
                  </a:cubicBezTo>
                  <a:cubicBezTo>
                    <a:pt x="7092" y="6212"/>
                    <a:pt x="7092" y="6238"/>
                    <a:pt x="7092" y="6275"/>
                  </a:cubicBezTo>
                  <a:cubicBezTo>
                    <a:pt x="7089" y="6279"/>
                    <a:pt x="7086" y="6280"/>
                    <a:pt x="7082" y="6280"/>
                  </a:cubicBezTo>
                  <a:cubicBezTo>
                    <a:pt x="7074" y="6280"/>
                    <a:pt x="7067" y="6269"/>
                    <a:pt x="7067" y="6250"/>
                  </a:cubicBezTo>
                  <a:cubicBezTo>
                    <a:pt x="7045" y="6250"/>
                    <a:pt x="7017" y="6264"/>
                    <a:pt x="6991" y="6264"/>
                  </a:cubicBezTo>
                  <a:cubicBezTo>
                    <a:pt x="6974" y="6264"/>
                    <a:pt x="6956" y="6258"/>
                    <a:pt x="6941" y="6238"/>
                  </a:cubicBezTo>
                  <a:cubicBezTo>
                    <a:pt x="6916" y="6187"/>
                    <a:pt x="7004" y="6162"/>
                    <a:pt x="7055" y="6162"/>
                  </a:cubicBezTo>
                  <a:cubicBezTo>
                    <a:pt x="7055" y="6124"/>
                    <a:pt x="7033" y="6121"/>
                    <a:pt x="7007" y="6121"/>
                  </a:cubicBezTo>
                  <a:cubicBezTo>
                    <a:pt x="7002" y="6121"/>
                    <a:pt x="6997" y="6121"/>
                    <a:pt x="6992" y="6121"/>
                  </a:cubicBezTo>
                  <a:cubicBezTo>
                    <a:pt x="6972" y="6121"/>
                    <a:pt x="6951" y="6119"/>
                    <a:pt x="6941" y="6099"/>
                  </a:cubicBezTo>
                  <a:cubicBezTo>
                    <a:pt x="6955" y="6094"/>
                    <a:pt x="6968" y="6091"/>
                    <a:pt x="6981" y="6091"/>
                  </a:cubicBezTo>
                  <a:close/>
                  <a:moveTo>
                    <a:pt x="8274" y="6287"/>
                  </a:moveTo>
                  <a:lnTo>
                    <a:pt x="8274" y="6287"/>
                  </a:lnTo>
                  <a:cubicBezTo>
                    <a:pt x="8270" y="6288"/>
                    <a:pt x="8266" y="6288"/>
                    <a:pt x="8262" y="6288"/>
                  </a:cubicBezTo>
                  <a:lnTo>
                    <a:pt x="8274" y="6288"/>
                  </a:lnTo>
                  <a:cubicBezTo>
                    <a:pt x="8274" y="6288"/>
                    <a:pt x="8274" y="6287"/>
                    <a:pt x="8274" y="6287"/>
                  </a:cubicBezTo>
                  <a:close/>
                  <a:moveTo>
                    <a:pt x="12135" y="6250"/>
                  </a:moveTo>
                  <a:cubicBezTo>
                    <a:pt x="12108" y="6259"/>
                    <a:pt x="12100" y="6281"/>
                    <a:pt x="12084" y="6288"/>
                  </a:cubicBezTo>
                  <a:lnTo>
                    <a:pt x="12084" y="6288"/>
                  </a:lnTo>
                  <a:cubicBezTo>
                    <a:pt x="12088" y="6275"/>
                    <a:pt x="12091" y="6263"/>
                    <a:pt x="12097" y="6250"/>
                  </a:cubicBezTo>
                  <a:close/>
                  <a:moveTo>
                    <a:pt x="9960" y="6060"/>
                  </a:moveTo>
                  <a:cubicBezTo>
                    <a:pt x="9968" y="6060"/>
                    <a:pt x="9978" y="6080"/>
                    <a:pt x="9985" y="6087"/>
                  </a:cubicBezTo>
                  <a:lnTo>
                    <a:pt x="9985" y="6112"/>
                  </a:lnTo>
                  <a:cubicBezTo>
                    <a:pt x="9985" y="6112"/>
                    <a:pt x="10035" y="6150"/>
                    <a:pt x="10035" y="6175"/>
                  </a:cubicBezTo>
                  <a:cubicBezTo>
                    <a:pt x="10022" y="6173"/>
                    <a:pt x="10012" y="6172"/>
                    <a:pt x="10004" y="6172"/>
                  </a:cubicBezTo>
                  <a:cubicBezTo>
                    <a:pt x="9910" y="6172"/>
                    <a:pt x="10047" y="6290"/>
                    <a:pt x="10047" y="6313"/>
                  </a:cubicBezTo>
                  <a:cubicBezTo>
                    <a:pt x="10039" y="6315"/>
                    <a:pt x="10032" y="6315"/>
                    <a:pt x="10025" y="6315"/>
                  </a:cubicBezTo>
                  <a:cubicBezTo>
                    <a:pt x="9931" y="6315"/>
                    <a:pt x="9992" y="6161"/>
                    <a:pt x="9922" y="6150"/>
                  </a:cubicBezTo>
                  <a:cubicBezTo>
                    <a:pt x="9914" y="6135"/>
                    <a:pt x="9916" y="6129"/>
                    <a:pt x="9923" y="6129"/>
                  </a:cubicBezTo>
                  <a:cubicBezTo>
                    <a:pt x="9928" y="6129"/>
                    <a:pt x="9936" y="6132"/>
                    <a:pt x="9947" y="6137"/>
                  </a:cubicBezTo>
                  <a:cubicBezTo>
                    <a:pt x="9947" y="6077"/>
                    <a:pt x="9953" y="6060"/>
                    <a:pt x="9960" y="6060"/>
                  </a:cubicBezTo>
                  <a:close/>
                  <a:moveTo>
                    <a:pt x="7344" y="6150"/>
                  </a:moveTo>
                  <a:cubicBezTo>
                    <a:pt x="7419" y="6150"/>
                    <a:pt x="7407" y="6275"/>
                    <a:pt x="7444" y="6288"/>
                  </a:cubicBezTo>
                  <a:lnTo>
                    <a:pt x="7457" y="6250"/>
                  </a:lnTo>
                  <a:cubicBezTo>
                    <a:pt x="7482" y="6200"/>
                    <a:pt x="7470" y="6162"/>
                    <a:pt x="7532" y="6162"/>
                  </a:cubicBezTo>
                  <a:lnTo>
                    <a:pt x="7532" y="6162"/>
                  </a:lnTo>
                  <a:cubicBezTo>
                    <a:pt x="7520" y="6200"/>
                    <a:pt x="7482" y="6326"/>
                    <a:pt x="7444" y="6326"/>
                  </a:cubicBezTo>
                  <a:cubicBezTo>
                    <a:pt x="7407" y="6326"/>
                    <a:pt x="7356" y="6175"/>
                    <a:pt x="7344" y="6150"/>
                  </a:cubicBezTo>
                  <a:close/>
                  <a:moveTo>
                    <a:pt x="7193" y="6074"/>
                  </a:moveTo>
                  <a:lnTo>
                    <a:pt x="7193" y="6099"/>
                  </a:lnTo>
                  <a:cubicBezTo>
                    <a:pt x="7193" y="6152"/>
                    <a:pt x="7271" y="6178"/>
                    <a:pt x="7232" y="6178"/>
                  </a:cubicBezTo>
                  <a:cubicBezTo>
                    <a:pt x="7224" y="6178"/>
                    <a:pt x="7212" y="6177"/>
                    <a:pt x="7193" y="6175"/>
                  </a:cubicBezTo>
                  <a:lnTo>
                    <a:pt x="7193" y="6175"/>
                  </a:lnTo>
                  <a:cubicBezTo>
                    <a:pt x="7193" y="6212"/>
                    <a:pt x="7205" y="6250"/>
                    <a:pt x="7205" y="6288"/>
                  </a:cubicBezTo>
                  <a:cubicBezTo>
                    <a:pt x="7205" y="6300"/>
                    <a:pt x="7210" y="6303"/>
                    <a:pt x="7216" y="6303"/>
                  </a:cubicBezTo>
                  <a:cubicBezTo>
                    <a:pt x="7221" y="6303"/>
                    <a:pt x="7227" y="6301"/>
                    <a:pt x="7233" y="6301"/>
                  </a:cubicBezTo>
                  <a:cubicBezTo>
                    <a:pt x="7242" y="6301"/>
                    <a:pt x="7251" y="6305"/>
                    <a:pt x="7256" y="6326"/>
                  </a:cubicBezTo>
                  <a:cubicBezTo>
                    <a:pt x="7247" y="6327"/>
                    <a:pt x="7238" y="6328"/>
                    <a:pt x="7231" y="6328"/>
                  </a:cubicBezTo>
                  <a:cubicBezTo>
                    <a:pt x="7128" y="6328"/>
                    <a:pt x="7200" y="6174"/>
                    <a:pt x="7130" y="6162"/>
                  </a:cubicBezTo>
                  <a:lnTo>
                    <a:pt x="7130" y="6137"/>
                  </a:lnTo>
                  <a:cubicBezTo>
                    <a:pt x="7193" y="6124"/>
                    <a:pt x="7117" y="6087"/>
                    <a:pt x="7193" y="6074"/>
                  </a:cubicBezTo>
                  <a:close/>
                  <a:moveTo>
                    <a:pt x="7636" y="6181"/>
                  </a:moveTo>
                  <a:cubicBezTo>
                    <a:pt x="7689" y="6181"/>
                    <a:pt x="7746" y="6209"/>
                    <a:pt x="7746" y="6263"/>
                  </a:cubicBezTo>
                  <a:cubicBezTo>
                    <a:pt x="7746" y="6319"/>
                    <a:pt x="7709" y="6342"/>
                    <a:pt x="7666" y="6342"/>
                  </a:cubicBezTo>
                  <a:cubicBezTo>
                    <a:pt x="7613" y="6342"/>
                    <a:pt x="7552" y="6306"/>
                    <a:pt x="7545" y="6250"/>
                  </a:cubicBezTo>
                  <a:cubicBezTo>
                    <a:pt x="7545" y="6203"/>
                    <a:pt x="7589" y="6181"/>
                    <a:pt x="7636" y="6181"/>
                  </a:cubicBezTo>
                  <a:close/>
                  <a:moveTo>
                    <a:pt x="10146" y="6161"/>
                  </a:moveTo>
                  <a:cubicBezTo>
                    <a:pt x="10218" y="6161"/>
                    <a:pt x="10164" y="6288"/>
                    <a:pt x="10249" y="6288"/>
                  </a:cubicBezTo>
                  <a:lnTo>
                    <a:pt x="10236" y="6326"/>
                  </a:lnTo>
                  <a:cubicBezTo>
                    <a:pt x="10311" y="6326"/>
                    <a:pt x="10274" y="6238"/>
                    <a:pt x="10261" y="6187"/>
                  </a:cubicBezTo>
                  <a:lnTo>
                    <a:pt x="10261" y="6187"/>
                  </a:lnTo>
                  <a:cubicBezTo>
                    <a:pt x="10337" y="6200"/>
                    <a:pt x="10311" y="6300"/>
                    <a:pt x="10324" y="6351"/>
                  </a:cubicBezTo>
                  <a:cubicBezTo>
                    <a:pt x="10286" y="6351"/>
                    <a:pt x="10274" y="6351"/>
                    <a:pt x="10286" y="6326"/>
                  </a:cubicBezTo>
                  <a:cubicBezTo>
                    <a:pt x="10266" y="6326"/>
                    <a:pt x="10246" y="6342"/>
                    <a:pt x="10213" y="6342"/>
                  </a:cubicBezTo>
                  <a:cubicBezTo>
                    <a:pt x="10205" y="6342"/>
                    <a:pt x="10196" y="6341"/>
                    <a:pt x="10186" y="6338"/>
                  </a:cubicBezTo>
                  <a:cubicBezTo>
                    <a:pt x="10148" y="6313"/>
                    <a:pt x="10148" y="6212"/>
                    <a:pt x="10135" y="6162"/>
                  </a:cubicBezTo>
                  <a:cubicBezTo>
                    <a:pt x="10139" y="6162"/>
                    <a:pt x="10143" y="6161"/>
                    <a:pt x="10146" y="6161"/>
                  </a:cubicBezTo>
                  <a:close/>
                  <a:moveTo>
                    <a:pt x="2615" y="6182"/>
                  </a:moveTo>
                  <a:cubicBezTo>
                    <a:pt x="2633" y="6182"/>
                    <a:pt x="2637" y="6194"/>
                    <a:pt x="2628" y="6212"/>
                  </a:cubicBezTo>
                  <a:lnTo>
                    <a:pt x="2653" y="6212"/>
                  </a:lnTo>
                  <a:cubicBezTo>
                    <a:pt x="2660" y="6206"/>
                    <a:pt x="2669" y="6203"/>
                    <a:pt x="2679" y="6203"/>
                  </a:cubicBezTo>
                  <a:cubicBezTo>
                    <a:pt x="2679" y="6203"/>
                    <a:pt x="2680" y="6203"/>
                    <a:pt x="2681" y="6203"/>
                  </a:cubicBezTo>
                  <a:lnTo>
                    <a:pt x="2681" y="6203"/>
                  </a:lnTo>
                  <a:cubicBezTo>
                    <a:pt x="2697" y="6200"/>
                    <a:pt x="2713" y="6200"/>
                    <a:pt x="2729" y="6200"/>
                  </a:cubicBezTo>
                  <a:lnTo>
                    <a:pt x="2693" y="6206"/>
                  </a:lnTo>
                  <a:lnTo>
                    <a:pt x="2693" y="6206"/>
                  </a:lnTo>
                  <a:cubicBezTo>
                    <a:pt x="2689" y="6204"/>
                    <a:pt x="2685" y="6203"/>
                    <a:pt x="2681" y="6203"/>
                  </a:cubicBezTo>
                  <a:lnTo>
                    <a:pt x="2681" y="6203"/>
                  </a:lnTo>
                  <a:cubicBezTo>
                    <a:pt x="2672" y="6205"/>
                    <a:pt x="2663" y="6208"/>
                    <a:pt x="2653" y="6212"/>
                  </a:cubicBezTo>
                  <a:lnTo>
                    <a:pt x="2693" y="6206"/>
                  </a:lnTo>
                  <a:lnTo>
                    <a:pt x="2693" y="6206"/>
                  </a:lnTo>
                  <a:cubicBezTo>
                    <a:pt x="2697" y="6207"/>
                    <a:pt x="2701" y="6210"/>
                    <a:pt x="2704" y="6212"/>
                  </a:cubicBezTo>
                  <a:lnTo>
                    <a:pt x="2779" y="6212"/>
                  </a:lnTo>
                  <a:cubicBezTo>
                    <a:pt x="2741" y="6238"/>
                    <a:pt x="2767" y="6326"/>
                    <a:pt x="2767" y="6363"/>
                  </a:cubicBezTo>
                  <a:cubicBezTo>
                    <a:pt x="2679" y="6363"/>
                    <a:pt x="2767" y="6263"/>
                    <a:pt x="2716" y="6225"/>
                  </a:cubicBezTo>
                  <a:lnTo>
                    <a:pt x="2666" y="6225"/>
                  </a:lnTo>
                  <a:cubicBezTo>
                    <a:pt x="2653" y="6225"/>
                    <a:pt x="2641" y="6250"/>
                    <a:pt x="2641" y="6263"/>
                  </a:cubicBezTo>
                  <a:lnTo>
                    <a:pt x="2641" y="6363"/>
                  </a:lnTo>
                  <a:cubicBezTo>
                    <a:pt x="2578" y="6363"/>
                    <a:pt x="2603" y="6250"/>
                    <a:pt x="2591" y="6187"/>
                  </a:cubicBezTo>
                  <a:cubicBezTo>
                    <a:pt x="2601" y="6184"/>
                    <a:pt x="2609" y="6182"/>
                    <a:pt x="2615" y="6182"/>
                  </a:cubicBezTo>
                  <a:close/>
                  <a:moveTo>
                    <a:pt x="2779" y="6200"/>
                  </a:moveTo>
                  <a:cubicBezTo>
                    <a:pt x="2792" y="6200"/>
                    <a:pt x="2817" y="6200"/>
                    <a:pt x="2829" y="6212"/>
                  </a:cubicBezTo>
                  <a:cubicBezTo>
                    <a:pt x="2892" y="6225"/>
                    <a:pt x="2892" y="6263"/>
                    <a:pt x="2892" y="6363"/>
                  </a:cubicBezTo>
                  <a:cubicBezTo>
                    <a:pt x="2817" y="6363"/>
                    <a:pt x="2892" y="6238"/>
                    <a:pt x="2817" y="6212"/>
                  </a:cubicBezTo>
                  <a:lnTo>
                    <a:pt x="2829" y="6212"/>
                  </a:lnTo>
                  <a:lnTo>
                    <a:pt x="2779" y="6200"/>
                  </a:lnTo>
                  <a:close/>
                  <a:moveTo>
                    <a:pt x="5746" y="6324"/>
                  </a:moveTo>
                  <a:cubicBezTo>
                    <a:pt x="5749" y="6324"/>
                    <a:pt x="5754" y="6324"/>
                    <a:pt x="5759" y="6326"/>
                  </a:cubicBezTo>
                  <a:cubicBezTo>
                    <a:pt x="5810" y="6326"/>
                    <a:pt x="5785" y="6363"/>
                    <a:pt x="5785" y="6363"/>
                  </a:cubicBezTo>
                  <a:lnTo>
                    <a:pt x="5759" y="6363"/>
                  </a:lnTo>
                  <a:cubicBezTo>
                    <a:pt x="5759" y="6363"/>
                    <a:pt x="5720" y="6324"/>
                    <a:pt x="5746" y="6324"/>
                  </a:cubicBezTo>
                  <a:close/>
                  <a:moveTo>
                    <a:pt x="7809" y="6124"/>
                  </a:moveTo>
                  <a:lnTo>
                    <a:pt x="7834" y="6363"/>
                  </a:lnTo>
                  <a:cubicBezTo>
                    <a:pt x="7775" y="6351"/>
                    <a:pt x="7783" y="6195"/>
                    <a:pt x="7784" y="6124"/>
                  </a:cubicBezTo>
                  <a:close/>
                  <a:moveTo>
                    <a:pt x="10588" y="6150"/>
                  </a:moveTo>
                  <a:cubicBezTo>
                    <a:pt x="10651" y="6150"/>
                    <a:pt x="10638" y="6313"/>
                    <a:pt x="10638" y="6376"/>
                  </a:cubicBezTo>
                  <a:lnTo>
                    <a:pt x="10651" y="6388"/>
                  </a:lnTo>
                  <a:lnTo>
                    <a:pt x="10613" y="6388"/>
                  </a:lnTo>
                  <a:lnTo>
                    <a:pt x="10588" y="6150"/>
                  </a:lnTo>
                  <a:close/>
                  <a:moveTo>
                    <a:pt x="10388" y="6134"/>
                  </a:moveTo>
                  <a:cubicBezTo>
                    <a:pt x="10396" y="6134"/>
                    <a:pt x="10406" y="6150"/>
                    <a:pt x="10412" y="6150"/>
                  </a:cubicBezTo>
                  <a:lnTo>
                    <a:pt x="10412" y="6187"/>
                  </a:lnTo>
                  <a:cubicBezTo>
                    <a:pt x="10412" y="6187"/>
                    <a:pt x="10462" y="6225"/>
                    <a:pt x="10462" y="6250"/>
                  </a:cubicBezTo>
                  <a:cubicBezTo>
                    <a:pt x="10451" y="6248"/>
                    <a:pt x="10441" y="6247"/>
                    <a:pt x="10434" y="6247"/>
                  </a:cubicBezTo>
                  <a:cubicBezTo>
                    <a:pt x="10348" y="6247"/>
                    <a:pt x="10475" y="6365"/>
                    <a:pt x="10475" y="6388"/>
                  </a:cubicBezTo>
                  <a:cubicBezTo>
                    <a:pt x="10470" y="6389"/>
                    <a:pt x="10466" y="6389"/>
                    <a:pt x="10462" y="6389"/>
                  </a:cubicBezTo>
                  <a:cubicBezTo>
                    <a:pt x="10355" y="6389"/>
                    <a:pt x="10422" y="6237"/>
                    <a:pt x="10349" y="6225"/>
                  </a:cubicBezTo>
                  <a:cubicBezTo>
                    <a:pt x="10342" y="6210"/>
                    <a:pt x="10343" y="6204"/>
                    <a:pt x="10350" y="6204"/>
                  </a:cubicBezTo>
                  <a:cubicBezTo>
                    <a:pt x="10356" y="6204"/>
                    <a:pt x="10364" y="6207"/>
                    <a:pt x="10374" y="6212"/>
                  </a:cubicBezTo>
                  <a:cubicBezTo>
                    <a:pt x="10374" y="6150"/>
                    <a:pt x="10381" y="6134"/>
                    <a:pt x="10388" y="6134"/>
                  </a:cubicBezTo>
                  <a:close/>
                  <a:moveTo>
                    <a:pt x="3383" y="6212"/>
                  </a:moveTo>
                  <a:cubicBezTo>
                    <a:pt x="3433" y="6212"/>
                    <a:pt x="3408" y="6238"/>
                    <a:pt x="3420" y="6238"/>
                  </a:cubicBezTo>
                  <a:cubicBezTo>
                    <a:pt x="3434" y="6227"/>
                    <a:pt x="3447" y="6224"/>
                    <a:pt x="3459" y="6224"/>
                  </a:cubicBezTo>
                  <a:cubicBezTo>
                    <a:pt x="3490" y="6224"/>
                    <a:pt x="3515" y="6250"/>
                    <a:pt x="3534" y="6250"/>
                  </a:cubicBezTo>
                  <a:cubicBezTo>
                    <a:pt x="3546" y="6250"/>
                    <a:pt x="3571" y="6238"/>
                    <a:pt x="3584" y="6238"/>
                  </a:cubicBezTo>
                  <a:cubicBezTo>
                    <a:pt x="3697" y="6263"/>
                    <a:pt x="3685" y="6300"/>
                    <a:pt x="3685" y="6401"/>
                  </a:cubicBezTo>
                  <a:cubicBezTo>
                    <a:pt x="3609" y="6401"/>
                    <a:pt x="3685" y="6250"/>
                    <a:pt x="3597" y="6250"/>
                  </a:cubicBezTo>
                  <a:cubicBezTo>
                    <a:pt x="3508" y="6250"/>
                    <a:pt x="3559" y="6351"/>
                    <a:pt x="3559" y="6401"/>
                  </a:cubicBezTo>
                  <a:cubicBezTo>
                    <a:pt x="3471" y="6401"/>
                    <a:pt x="3559" y="6250"/>
                    <a:pt x="3471" y="6238"/>
                  </a:cubicBezTo>
                  <a:cubicBezTo>
                    <a:pt x="3467" y="6237"/>
                    <a:pt x="3463" y="6237"/>
                    <a:pt x="3459" y="6237"/>
                  </a:cubicBezTo>
                  <a:cubicBezTo>
                    <a:pt x="3387" y="6237"/>
                    <a:pt x="3433" y="6352"/>
                    <a:pt x="3433" y="6388"/>
                  </a:cubicBezTo>
                  <a:cubicBezTo>
                    <a:pt x="3358" y="6388"/>
                    <a:pt x="3395" y="6275"/>
                    <a:pt x="3383" y="6212"/>
                  </a:cubicBezTo>
                  <a:close/>
                  <a:moveTo>
                    <a:pt x="7885" y="6212"/>
                  </a:moveTo>
                  <a:lnTo>
                    <a:pt x="7885" y="6212"/>
                  </a:lnTo>
                  <a:cubicBezTo>
                    <a:pt x="7960" y="6225"/>
                    <a:pt x="7885" y="6351"/>
                    <a:pt x="7973" y="6363"/>
                  </a:cubicBezTo>
                  <a:cubicBezTo>
                    <a:pt x="7977" y="6364"/>
                    <a:pt x="7981" y="6364"/>
                    <a:pt x="7985" y="6364"/>
                  </a:cubicBezTo>
                  <a:cubicBezTo>
                    <a:pt x="8055" y="6364"/>
                    <a:pt x="8010" y="6261"/>
                    <a:pt x="8010" y="6225"/>
                  </a:cubicBezTo>
                  <a:lnTo>
                    <a:pt x="8010" y="6225"/>
                  </a:lnTo>
                  <a:cubicBezTo>
                    <a:pt x="8073" y="6238"/>
                    <a:pt x="8048" y="6338"/>
                    <a:pt x="8061" y="6401"/>
                  </a:cubicBezTo>
                  <a:cubicBezTo>
                    <a:pt x="8035" y="6401"/>
                    <a:pt x="8023" y="6388"/>
                    <a:pt x="8023" y="6363"/>
                  </a:cubicBezTo>
                  <a:cubicBezTo>
                    <a:pt x="8004" y="6363"/>
                    <a:pt x="7985" y="6385"/>
                    <a:pt x="7961" y="6385"/>
                  </a:cubicBezTo>
                  <a:cubicBezTo>
                    <a:pt x="7953" y="6385"/>
                    <a:pt x="7944" y="6382"/>
                    <a:pt x="7935" y="6376"/>
                  </a:cubicBezTo>
                  <a:cubicBezTo>
                    <a:pt x="7885" y="6351"/>
                    <a:pt x="7885" y="6263"/>
                    <a:pt x="7885" y="6212"/>
                  </a:cubicBezTo>
                  <a:close/>
                  <a:moveTo>
                    <a:pt x="8149" y="6175"/>
                  </a:moveTo>
                  <a:cubicBezTo>
                    <a:pt x="8149" y="6227"/>
                    <a:pt x="8227" y="6253"/>
                    <a:pt x="8188" y="6253"/>
                  </a:cubicBezTo>
                  <a:cubicBezTo>
                    <a:pt x="8180" y="6253"/>
                    <a:pt x="8167" y="6252"/>
                    <a:pt x="8149" y="6250"/>
                  </a:cubicBezTo>
                  <a:lnTo>
                    <a:pt x="8149" y="6250"/>
                  </a:lnTo>
                  <a:cubicBezTo>
                    <a:pt x="8149" y="6288"/>
                    <a:pt x="8149" y="6326"/>
                    <a:pt x="8161" y="6363"/>
                  </a:cubicBezTo>
                  <a:cubicBezTo>
                    <a:pt x="8161" y="6376"/>
                    <a:pt x="8165" y="6379"/>
                    <a:pt x="8171" y="6379"/>
                  </a:cubicBezTo>
                  <a:cubicBezTo>
                    <a:pt x="8175" y="6379"/>
                    <a:pt x="8181" y="6377"/>
                    <a:pt x="8186" y="6377"/>
                  </a:cubicBezTo>
                  <a:cubicBezTo>
                    <a:pt x="8193" y="6377"/>
                    <a:pt x="8199" y="6381"/>
                    <a:pt x="8199" y="6401"/>
                  </a:cubicBezTo>
                  <a:cubicBezTo>
                    <a:pt x="8191" y="6403"/>
                    <a:pt x="8183" y="6403"/>
                    <a:pt x="8176" y="6403"/>
                  </a:cubicBezTo>
                  <a:cubicBezTo>
                    <a:pt x="8083" y="6403"/>
                    <a:pt x="8144" y="6249"/>
                    <a:pt x="8073" y="6238"/>
                  </a:cubicBezTo>
                  <a:cubicBezTo>
                    <a:pt x="8073" y="6223"/>
                    <a:pt x="8073" y="6217"/>
                    <a:pt x="8081" y="6217"/>
                  </a:cubicBezTo>
                  <a:cubicBezTo>
                    <a:pt x="8086" y="6217"/>
                    <a:pt x="8095" y="6220"/>
                    <a:pt x="8111" y="6225"/>
                  </a:cubicBezTo>
                  <a:cubicBezTo>
                    <a:pt x="8101" y="6197"/>
                    <a:pt x="8106" y="6183"/>
                    <a:pt x="8120" y="6183"/>
                  </a:cubicBezTo>
                  <a:cubicBezTo>
                    <a:pt x="8124" y="6183"/>
                    <a:pt x="8130" y="6184"/>
                    <a:pt x="8136" y="6187"/>
                  </a:cubicBezTo>
                  <a:lnTo>
                    <a:pt x="8149" y="6175"/>
                  </a:lnTo>
                  <a:close/>
                  <a:moveTo>
                    <a:pt x="2955" y="6200"/>
                  </a:moveTo>
                  <a:lnTo>
                    <a:pt x="2955" y="6238"/>
                  </a:lnTo>
                  <a:cubicBezTo>
                    <a:pt x="3018" y="6238"/>
                    <a:pt x="2993" y="6351"/>
                    <a:pt x="3005" y="6414"/>
                  </a:cubicBezTo>
                  <a:cubicBezTo>
                    <a:pt x="2930" y="6376"/>
                    <a:pt x="2955" y="6263"/>
                    <a:pt x="2955" y="6200"/>
                  </a:cubicBezTo>
                  <a:close/>
                  <a:moveTo>
                    <a:pt x="3098" y="6233"/>
                  </a:moveTo>
                  <a:cubicBezTo>
                    <a:pt x="3107" y="6233"/>
                    <a:pt x="3113" y="6237"/>
                    <a:pt x="3116" y="6245"/>
                  </a:cubicBezTo>
                  <a:lnTo>
                    <a:pt x="3116" y="6245"/>
                  </a:lnTo>
                  <a:cubicBezTo>
                    <a:pt x="3112" y="6246"/>
                    <a:pt x="3109" y="6248"/>
                    <a:pt x="3106" y="6250"/>
                  </a:cubicBezTo>
                  <a:lnTo>
                    <a:pt x="3131" y="6288"/>
                  </a:lnTo>
                  <a:cubicBezTo>
                    <a:pt x="3094" y="6300"/>
                    <a:pt x="3131" y="6376"/>
                    <a:pt x="3131" y="6414"/>
                  </a:cubicBezTo>
                  <a:cubicBezTo>
                    <a:pt x="3056" y="6414"/>
                    <a:pt x="3094" y="6300"/>
                    <a:pt x="3081" y="6238"/>
                  </a:cubicBezTo>
                  <a:cubicBezTo>
                    <a:pt x="3088" y="6234"/>
                    <a:pt x="3094" y="6233"/>
                    <a:pt x="3098" y="6233"/>
                  </a:cubicBezTo>
                  <a:close/>
                  <a:moveTo>
                    <a:pt x="3188" y="6241"/>
                  </a:moveTo>
                  <a:cubicBezTo>
                    <a:pt x="3196" y="6241"/>
                    <a:pt x="3207" y="6244"/>
                    <a:pt x="3219" y="6250"/>
                  </a:cubicBezTo>
                  <a:cubicBezTo>
                    <a:pt x="3270" y="6275"/>
                    <a:pt x="3257" y="6363"/>
                    <a:pt x="3270" y="6414"/>
                  </a:cubicBezTo>
                  <a:cubicBezTo>
                    <a:pt x="3207" y="6414"/>
                    <a:pt x="3232" y="6363"/>
                    <a:pt x="3219" y="6313"/>
                  </a:cubicBezTo>
                  <a:cubicBezTo>
                    <a:pt x="3219" y="6283"/>
                    <a:pt x="3193" y="6258"/>
                    <a:pt x="3163" y="6247"/>
                  </a:cubicBezTo>
                  <a:lnTo>
                    <a:pt x="3163" y="6247"/>
                  </a:lnTo>
                  <a:cubicBezTo>
                    <a:pt x="3171" y="6244"/>
                    <a:pt x="3178" y="6241"/>
                    <a:pt x="3188" y="6241"/>
                  </a:cubicBezTo>
                  <a:close/>
                  <a:moveTo>
                    <a:pt x="3320" y="6247"/>
                  </a:moveTo>
                  <a:cubicBezTo>
                    <a:pt x="3353" y="6247"/>
                    <a:pt x="3332" y="6343"/>
                    <a:pt x="3332" y="6388"/>
                  </a:cubicBezTo>
                  <a:lnTo>
                    <a:pt x="3358" y="6414"/>
                  </a:lnTo>
                  <a:cubicBezTo>
                    <a:pt x="3295" y="6414"/>
                    <a:pt x="3320" y="6300"/>
                    <a:pt x="3307" y="6250"/>
                  </a:cubicBezTo>
                  <a:cubicBezTo>
                    <a:pt x="3312" y="6248"/>
                    <a:pt x="3316" y="6247"/>
                    <a:pt x="3320" y="6247"/>
                  </a:cubicBezTo>
                  <a:close/>
                  <a:moveTo>
                    <a:pt x="3810" y="6238"/>
                  </a:moveTo>
                  <a:cubicBezTo>
                    <a:pt x="3873" y="6250"/>
                    <a:pt x="3886" y="6388"/>
                    <a:pt x="3911" y="6388"/>
                  </a:cubicBezTo>
                  <a:cubicBezTo>
                    <a:pt x="3934" y="6341"/>
                    <a:pt x="3936" y="6261"/>
                    <a:pt x="3987" y="6261"/>
                  </a:cubicBezTo>
                  <a:cubicBezTo>
                    <a:pt x="3991" y="6261"/>
                    <a:pt x="3995" y="6262"/>
                    <a:pt x="3999" y="6263"/>
                  </a:cubicBezTo>
                  <a:cubicBezTo>
                    <a:pt x="3987" y="6310"/>
                    <a:pt x="3964" y="6415"/>
                    <a:pt x="3908" y="6415"/>
                  </a:cubicBezTo>
                  <a:cubicBezTo>
                    <a:pt x="3905" y="6415"/>
                    <a:pt x="3902" y="6414"/>
                    <a:pt x="3898" y="6414"/>
                  </a:cubicBezTo>
                  <a:lnTo>
                    <a:pt x="3810" y="6238"/>
                  </a:lnTo>
                  <a:close/>
                  <a:moveTo>
                    <a:pt x="10738" y="6240"/>
                  </a:moveTo>
                  <a:cubicBezTo>
                    <a:pt x="10824" y="6240"/>
                    <a:pt x="10818" y="6361"/>
                    <a:pt x="10840" y="6426"/>
                  </a:cubicBezTo>
                  <a:cubicBezTo>
                    <a:pt x="10789" y="6414"/>
                    <a:pt x="10827" y="6414"/>
                    <a:pt x="10789" y="6414"/>
                  </a:cubicBezTo>
                  <a:cubicBezTo>
                    <a:pt x="10752" y="6414"/>
                    <a:pt x="10689" y="6414"/>
                    <a:pt x="10689" y="6363"/>
                  </a:cubicBezTo>
                  <a:cubicBezTo>
                    <a:pt x="10689" y="6318"/>
                    <a:pt x="10727" y="6312"/>
                    <a:pt x="10763" y="6312"/>
                  </a:cubicBezTo>
                  <a:cubicBezTo>
                    <a:pt x="10777" y="6312"/>
                    <a:pt x="10791" y="6313"/>
                    <a:pt x="10802" y="6313"/>
                  </a:cubicBezTo>
                  <a:cubicBezTo>
                    <a:pt x="10780" y="6248"/>
                    <a:pt x="10722" y="6267"/>
                    <a:pt x="10690" y="6250"/>
                  </a:cubicBezTo>
                  <a:lnTo>
                    <a:pt x="10690" y="6250"/>
                  </a:lnTo>
                  <a:cubicBezTo>
                    <a:pt x="10708" y="6243"/>
                    <a:pt x="10724" y="6240"/>
                    <a:pt x="10738" y="6240"/>
                  </a:cubicBezTo>
                  <a:close/>
                  <a:moveTo>
                    <a:pt x="4101" y="6267"/>
                  </a:moveTo>
                  <a:cubicBezTo>
                    <a:pt x="4152" y="6267"/>
                    <a:pt x="4207" y="6302"/>
                    <a:pt x="4200" y="6363"/>
                  </a:cubicBezTo>
                  <a:lnTo>
                    <a:pt x="4062" y="6351"/>
                  </a:lnTo>
                  <a:lnTo>
                    <a:pt x="4062" y="6351"/>
                  </a:lnTo>
                  <a:cubicBezTo>
                    <a:pt x="4062" y="6451"/>
                    <a:pt x="4175" y="6376"/>
                    <a:pt x="4188" y="6439"/>
                  </a:cubicBezTo>
                  <a:cubicBezTo>
                    <a:pt x="4175" y="6441"/>
                    <a:pt x="4160" y="6443"/>
                    <a:pt x="4145" y="6443"/>
                  </a:cubicBezTo>
                  <a:cubicBezTo>
                    <a:pt x="4087" y="6443"/>
                    <a:pt x="4024" y="6421"/>
                    <a:pt x="4024" y="6351"/>
                  </a:cubicBezTo>
                  <a:cubicBezTo>
                    <a:pt x="4018" y="6293"/>
                    <a:pt x="4058" y="6267"/>
                    <a:pt x="4101" y="6267"/>
                  </a:cubicBezTo>
                  <a:close/>
                  <a:moveTo>
                    <a:pt x="9733" y="6401"/>
                  </a:moveTo>
                  <a:lnTo>
                    <a:pt x="9746" y="6426"/>
                  </a:lnTo>
                  <a:cubicBezTo>
                    <a:pt x="9751" y="6421"/>
                    <a:pt x="9756" y="6418"/>
                    <a:pt x="9761" y="6418"/>
                  </a:cubicBezTo>
                  <a:cubicBezTo>
                    <a:pt x="9769" y="6418"/>
                    <a:pt x="9776" y="6424"/>
                    <a:pt x="9783" y="6439"/>
                  </a:cubicBezTo>
                  <a:cubicBezTo>
                    <a:pt x="9780" y="6445"/>
                    <a:pt x="9774" y="6447"/>
                    <a:pt x="9767" y="6447"/>
                  </a:cubicBezTo>
                  <a:cubicBezTo>
                    <a:pt x="9742" y="6447"/>
                    <a:pt x="9704" y="6420"/>
                    <a:pt x="9733" y="6401"/>
                  </a:cubicBezTo>
                  <a:close/>
                  <a:moveTo>
                    <a:pt x="4268" y="6283"/>
                  </a:moveTo>
                  <a:cubicBezTo>
                    <a:pt x="4281" y="6283"/>
                    <a:pt x="4288" y="6295"/>
                    <a:pt x="4288" y="6313"/>
                  </a:cubicBezTo>
                  <a:cubicBezTo>
                    <a:pt x="4301" y="6313"/>
                    <a:pt x="4313" y="6288"/>
                    <a:pt x="4351" y="6288"/>
                  </a:cubicBezTo>
                  <a:cubicBezTo>
                    <a:pt x="4439" y="6288"/>
                    <a:pt x="4426" y="6401"/>
                    <a:pt x="4426" y="6464"/>
                  </a:cubicBezTo>
                  <a:cubicBezTo>
                    <a:pt x="4338" y="6451"/>
                    <a:pt x="4426" y="6300"/>
                    <a:pt x="4338" y="6300"/>
                  </a:cubicBezTo>
                  <a:lnTo>
                    <a:pt x="4338" y="6313"/>
                  </a:lnTo>
                  <a:cubicBezTo>
                    <a:pt x="4263" y="6313"/>
                    <a:pt x="4288" y="6414"/>
                    <a:pt x="4301" y="6464"/>
                  </a:cubicBezTo>
                  <a:cubicBezTo>
                    <a:pt x="4225" y="6464"/>
                    <a:pt x="4250" y="6351"/>
                    <a:pt x="4250" y="6288"/>
                  </a:cubicBezTo>
                  <a:cubicBezTo>
                    <a:pt x="4257" y="6284"/>
                    <a:pt x="4263" y="6283"/>
                    <a:pt x="4268" y="6283"/>
                  </a:cubicBezTo>
                  <a:close/>
                  <a:moveTo>
                    <a:pt x="4477" y="6288"/>
                  </a:moveTo>
                  <a:cubicBezTo>
                    <a:pt x="4540" y="6288"/>
                    <a:pt x="4527" y="6401"/>
                    <a:pt x="4527" y="6464"/>
                  </a:cubicBezTo>
                  <a:lnTo>
                    <a:pt x="4489" y="6464"/>
                  </a:lnTo>
                  <a:lnTo>
                    <a:pt x="4477" y="6288"/>
                  </a:lnTo>
                  <a:close/>
                  <a:moveTo>
                    <a:pt x="8521" y="6285"/>
                  </a:moveTo>
                  <a:cubicBezTo>
                    <a:pt x="8602" y="6285"/>
                    <a:pt x="8605" y="6401"/>
                    <a:pt x="8626" y="6464"/>
                  </a:cubicBezTo>
                  <a:cubicBezTo>
                    <a:pt x="8589" y="6464"/>
                    <a:pt x="8538" y="6451"/>
                    <a:pt x="8589" y="6439"/>
                  </a:cubicBezTo>
                  <a:cubicBezTo>
                    <a:pt x="8564" y="6439"/>
                    <a:pt x="8544" y="6456"/>
                    <a:pt x="8523" y="6456"/>
                  </a:cubicBezTo>
                  <a:cubicBezTo>
                    <a:pt x="8512" y="6456"/>
                    <a:pt x="8501" y="6451"/>
                    <a:pt x="8488" y="6439"/>
                  </a:cubicBezTo>
                  <a:cubicBezTo>
                    <a:pt x="8413" y="6388"/>
                    <a:pt x="8513" y="6351"/>
                    <a:pt x="8576" y="6351"/>
                  </a:cubicBezTo>
                  <a:cubicBezTo>
                    <a:pt x="8565" y="6293"/>
                    <a:pt x="8499" y="6331"/>
                    <a:pt x="8469" y="6298"/>
                  </a:cubicBezTo>
                  <a:lnTo>
                    <a:pt x="8469" y="6298"/>
                  </a:lnTo>
                  <a:cubicBezTo>
                    <a:pt x="8490" y="6289"/>
                    <a:pt x="8507" y="6285"/>
                    <a:pt x="8521" y="6285"/>
                  </a:cubicBezTo>
                  <a:close/>
                  <a:moveTo>
                    <a:pt x="10944" y="6286"/>
                  </a:moveTo>
                  <a:cubicBezTo>
                    <a:pt x="10950" y="6286"/>
                    <a:pt x="10958" y="6286"/>
                    <a:pt x="10965" y="6288"/>
                  </a:cubicBezTo>
                  <a:cubicBezTo>
                    <a:pt x="11050" y="6288"/>
                    <a:pt x="11100" y="6439"/>
                    <a:pt x="10980" y="6439"/>
                  </a:cubicBezTo>
                  <a:cubicBezTo>
                    <a:pt x="10975" y="6439"/>
                    <a:pt x="10970" y="6439"/>
                    <a:pt x="10965" y="6439"/>
                  </a:cubicBezTo>
                  <a:lnTo>
                    <a:pt x="10965" y="6439"/>
                  </a:lnTo>
                  <a:lnTo>
                    <a:pt x="10990" y="6464"/>
                  </a:lnTo>
                  <a:cubicBezTo>
                    <a:pt x="10884" y="6452"/>
                    <a:pt x="10845" y="6286"/>
                    <a:pt x="10944" y="6286"/>
                  </a:cubicBezTo>
                  <a:close/>
                  <a:moveTo>
                    <a:pt x="4796" y="6295"/>
                  </a:moveTo>
                  <a:cubicBezTo>
                    <a:pt x="4810" y="6295"/>
                    <a:pt x="4816" y="6307"/>
                    <a:pt x="4816" y="6326"/>
                  </a:cubicBezTo>
                  <a:cubicBezTo>
                    <a:pt x="4827" y="6326"/>
                    <a:pt x="4847" y="6298"/>
                    <a:pt x="4868" y="6298"/>
                  </a:cubicBezTo>
                  <a:cubicBezTo>
                    <a:pt x="4872" y="6298"/>
                    <a:pt x="4876" y="6299"/>
                    <a:pt x="4879" y="6300"/>
                  </a:cubicBezTo>
                  <a:lnTo>
                    <a:pt x="4929" y="6338"/>
                  </a:lnTo>
                  <a:cubicBezTo>
                    <a:pt x="4950" y="6312"/>
                    <a:pt x="4968" y="6302"/>
                    <a:pt x="4985" y="6302"/>
                  </a:cubicBezTo>
                  <a:cubicBezTo>
                    <a:pt x="5043" y="6302"/>
                    <a:pt x="5075" y="6436"/>
                    <a:pt x="5080" y="6489"/>
                  </a:cubicBezTo>
                  <a:lnTo>
                    <a:pt x="5080" y="6489"/>
                  </a:lnTo>
                  <a:cubicBezTo>
                    <a:pt x="4993" y="6488"/>
                    <a:pt x="5080" y="6338"/>
                    <a:pt x="4992" y="6338"/>
                  </a:cubicBezTo>
                  <a:cubicBezTo>
                    <a:pt x="4904" y="6338"/>
                    <a:pt x="4955" y="6439"/>
                    <a:pt x="4955" y="6476"/>
                  </a:cubicBezTo>
                  <a:cubicBezTo>
                    <a:pt x="4867" y="6476"/>
                    <a:pt x="4955" y="6326"/>
                    <a:pt x="4867" y="6326"/>
                  </a:cubicBezTo>
                  <a:cubicBezTo>
                    <a:pt x="4779" y="6326"/>
                    <a:pt x="4816" y="6426"/>
                    <a:pt x="4829" y="6464"/>
                  </a:cubicBezTo>
                  <a:cubicBezTo>
                    <a:pt x="4753" y="6464"/>
                    <a:pt x="4791" y="6351"/>
                    <a:pt x="4779" y="6300"/>
                  </a:cubicBezTo>
                  <a:cubicBezTo>
                    <a:pt x="4785" y="6297"/>
                    <a:pt x="4791" y="6295"/>
                    <a:pt x="4796" y="6295"/>
                  </a:cubicBezTo>
                  <a:close/>
                  <a:moveTo>
                    <a:pt x="8253" y="6245"/>
                  </a:moveTo>
                  <a:cubicBezTo>
                    <a:pt x="8267" y="6245"/>
                    <a:pt x="8274" y="6259"/>
                    <a:pt x="8274" y="6287"/>
                  </a:cubicBezTo>
                  <a:lnTo>
                    <a:pt x="8274" y="6287"/>
                  </a:lnTo>
                  <a:cubicBezTo>
                    <a:pt x="8296" y="6285"/>
                    <a:pt x="8325" y="6279"/>
                    <a:pt x="8352" y="6279"/>
                  </a:cubicBezTo>
                  <a:cubicBezTo>
                    <a:pt x="8397" y="6279"/>
                    <a:pt x="8435" y="6296"/>
                    <a:pt x="8413" y="6376"/>
                  </a:cubicBezTo>
                  <a:cubicBezTo>
                    <a:pt x="8408" y="6416"/>
                    <a:pt x="8393" y="6428"/>
                    <a:pt x="8373" y="6428"/>
                  </a:cubicBezTo>
                  <a:cubicBezTo>
                    <a:pt x="8344" y="6428"/>
                    <a:pt x="8305" y="6401"/>
                    <a:pt x="8274" y="6401"/>
                  </a:cubicBezTo>
                  <a:lnTo>
                    <a:pt x="8287" y="6489"/>
                  </a:lnTo>
                  <a:cubicBezTo>
                    <a:pt x="8224" y="6476"/>
                    <a:pt x="8237" y="6363"/>
                    <a:pt x="8237" y="6300"/>
                  </a:cubicBezTo>
                  <a:lnTo>
                    <a:pt x="8237" y="6250"/>
                  </a:lnTo>
                  <a:cubicBezTo>
                    <a:pt x="8243" y="6247"/>
                    <a:pt x="8248" y="6245"/>
                    <a:pt x="8253" y="6245"/>
                  </a:cubicBezTo>
                  <a:close/>
                  <a:moveTo>
                    <a:pt x="11091" y="6313"/>
                  </a:moveTo>
                  <a:cubicBezTo>
                    <a:pt x="11116" y="6313"/>
                    <a:pt x="11129" y="6326"/>
                    <a:pt x="11129" y="6351"/>
                  </a:cubicBezTo>
                  <a:cubicBezTo>
                    <a:pt x="11129" y="6351"/>
                    <a:pt x="11147" y="6323"/>
                    <a:pt x="11168" y="6323"/>
                  </a:cubicBezTo>
                  <a:cubicBezTo>
                    <a:pt x="11172" y="6323"/>
                    <a:pt x="11176" y="6324"/>
                    <a:pt x="11179" y="6326"/>
                  </a:cubicBezTo>
                  <a:cubicBezTo>
                    <a:pt x="11189" y="6336"/>
                    <a:pt x="11199" y="6354"/>
                    <a:pt x="11190" y="6354"/>
                  </a:cubicBezTo>
                  <a:cubicBezTo>
                    <a:pt x="11187" y="6354"/>
                    <a:pt x="11184" y="6353"/>
                    <a:pt x="11179" y="6351"/>
                  </a:cubicBezTo>
                  <a:cubicBezTo>
                    <a:pt x="11172" y="6348"/>
                    <a:pt x="11165" y="6347"/>
                    <a:pt x="11160" y="6347"/>
                  </a:cubicBezTo>
                  <a:cubicBezTo>
                    <a:pt x="11109" y="6347"/>
                    <a:pt x="11130" y="6441"/>
                    <a:pt x="11141" y="6464"/>
                  </a:cubicBezTo>
                  <a:lnTo>
                    <a:pt x="11141" y="6489"/>
                  </a:lnTo>
                  <a:cubicBezTo>
                    <a:pt x="11079" y="6476"/>
                    <a:pt x="11104" y="6376"/>
                    <a:pt x="11091" y="6313"/>
                  </a:cubicBezTo>
                  <a:close/>
                  <a:moveTo>
                    <a:pt x="4639" y="6298"/>
                  </a:moveTo>
                  <a:cubicBezTo>
                    <a:pt x="4725" y="6298"/>
                    <a:pt x="4720" y="6415"/>
                    <a:pt x="4741" y="6489"/>
                  </a:cubicBezTo>
                  <a:cubicBezTo>
                    <a:pt x="4734" y="6492"/>
                    <a:pt x="4728" y="6494"/>
                    <a:pt x="4723" y="6494"/>
                  </a:cubicBezTo>
                  <a:cubicBezTo>
                    <a:pt x="4710" y="6494"/>
                    <a:pt x="4703" y="6482"/>
                    <a:pt x="4703" y="6464"/>
                  </a:cubicBezTo>
                  <a:cubicBezTo>
                    <a:pt x="4683" y="6464"/>
                    <a:pt x="4649" y="6478"/>
                    <a:pt x="4621" y="6478"/>
                  </a:cubicBezTo>
                  <a:cubicBezTo>
                    <a:pt x="4597" y="6478"/>
                    <a:pt x="4577" y="6467"/>
                    <a:pt x="4577" y="6426"/>
                  </a:cubicBezTo>
                  <a:cubicBezTo>
                    <a:pt x="4577" y="6376"/>
                    <a:pt x="4653" y="6376"/>
                    <a:pt x="4691" y="6376"/>
                  </a:cubicBezTo>
                  <a:cubicBezTo>
                    <a:pt x="4679" y="6295"/>
                    <a:pt x="4604" y="6341"/>
                    <a:pt x="4582" y="6311"/>
                  </a:cubicBezTo>
                  <a:lnTo>
                    <a:pt x="4582" y="6311"/>
                  </a:lnTo>
                  <a:cubicBezTo>
                    <a:pt x="4605" y="6302"/>
                    <a:pt x="4624" y="6298"/>
                    <a:pt x="4639" y="6298"/>
                  </a:cubicBezTo>
                  <a:close/>
                  <a:moveTo>
                    <a:pt x="9997" y="6451"/>
                  </a:moveTo>
                  <a:cubicBezTo>
                    <a:pt x="10035" y="6464"/>
                    <a:pt x="10022" y="6464"/>
                    <a:pt x="10010" y="6476"/>
                  </a:cubicBezTo>
                  <a:lnTo>
                    <a:pt x="10022" y="6489"/>
                  </a:lnTo>
                  <a:cubicBezTo>
                    <a:pt x="10018" y="6493"/>
                    <a:pt x="10014" y="6495"/>
                    <a:pt x="10009" y="6495"/>
                  </a:cubicBezTo>
                  <a:cubicBezTo>
                    <a:pt x="9987" y="6495"/>
                    <a:pt x="9966" y="6451"/>
                    <a:pt x="9997" y="6451"/>
                  </a:cubicBezTo>
                  <a:close/>
                  <a:moveTo>
                    <a:pt x="8815" y="6451"/>
                  </a:moveTo>
                  <a:cubicBezTo>
                    <a:pt x="8865" y="6464"/>
                    <a:pt x="8828" y="6502"/>
                    <a:pt x="8828" y="6502"/>
                  </a:cubicBezTo>
                  <a:lnTo>
                    <a:pt x="8815" y="6502"/>
                  </a:lnTo>
                  <a:cubicBezTo>
                    <a:pt x="8815" y="6502"/>
                    <a:pt x="8752" y="6451"/>
                    <a:pt x="8815" y="6451"/>
                  </a:cubicBezTo>
                  <a:close/>
                  <a:moveTo>
                    <a:pt x="8707" y="6275"/>
                  </a:moveTo>
                  <a:cubicBezTo>
                    <a:pt x="8713" y="6275"/>
                    <a:pt x="8710" y="6289"/>
                    <a:pt x="8702" y="6313"/>
                  </a:cubicBezTo>
                  <a:lnTo>
                    <a:pt x="8714" y="6326"/>
                  </a:lnTo>
                  <a:cubicBezTo>
                    <a:pt x="8752" y="6326"/>
                    <a:pt x="8777" y="6326"/>
                    <a:pt x="8777" y="6363"/>
                  </a:cubicBezTo>
                  <a:cubicBezTo>
                    <a:pt x="8766" y="6361"/>
                    <a:pt x="8756" y="6360"/>
                    <a:pt x="8748" y="6360"/>
                  </a:cubicBezTo>
                  <a:cubicBezTo>
                    <a:pt x="8649" y="6360"/>
                    <a:pt x="8777" y="6490"/>
                    <a:pt x="8777" y="6502"/>
                  </a:cubicBezTo>
                  <a:cubicBezTo>
                    <a:pt x="8769" y="6503"/>
                    <a:pt x="8762" y="6504"/>
                    <a:pt x="8756" y="6504"/>
                  </a:cubicBezTo>
                  <a:cubicBezTo>
                    <a:pt x="8704" y="6504"/>
                    <a:pt x="8712" y="6459"/>
                    <a:pt x="8689" y="6414"/>
                  </a:cubicBezTo>
                  <a:lnTo>
                    <a:pt x="8689" y="6351"/>
                  </a:lnTo>
                  <a:cubicBezTo>
                    <a:pt x="8664" y="6351"/>
                    <a:pt x="8652" y="6351"/>
                    <a:pt x="8664" y="6326"/>
                  </a:cubicBezTo>
                  <a:lnTo>
                    <a:pt x="8689" y="6326"/>
                  </a:lnTo>
                  <a:lnTo>
                    <a:pt x="8689" y="6288"/>
                  </a:lnTo>
                  <a:cubicBezTo>
                    <a:pt x="8698" y="6279"/>
                    <a:pt x="8704" y="6275"/>
                    <a:pt x="8707" y="6275"/>
                  </a:cubicBezTo>
                  <a:close/>
                  <a:moveTo>
                    <a:pt x="6753" y="6426"/>
                  </a:moveTo>
                  <a:cubicBezTo>
                    <a:pt x="6753" y="6514"/>
                    <a:pt x="6803" y="6451"/>
                    <a:pt x="6803" y="6502"/>
                  </a:cubicBezTo>
                  <a:cubicBezTo>
                    <a:pt x="6797" y="6501"/>
                    <a:pt x="6791" y="6501"/>
                    <a:pt x="6785" y="6501"/>
                  </a:cubicBezTo>
                  <a:cubicBezTo>
                    <a:pt x="6759" y="6501"/>
                    <a:pt x="6745" y="6507"/>
                    <a:pt x="6739" y="6517"/>
                  </a:cubicBezTo>
                  <a:lnTo>
                    <a:pt x="6739" y="6517"/>
                  </a:lnTo>
                  <a:cubicBezTo>
                    <a:pt x="6734" y="6509"/>
                    <a:pt x="6726" y="6503"/>
                    <a:pt x="6715" y="6502"/>
                  </a:cubicBezTo>
                  <a:lnTo>
                    <a:pt x="6690" y="6489"/>
                  </a:lnTo>
                  <a:cubicBezTo>
                    <a:pt x="6683" y="6474"/>
                    <a:pt x="6684" y="6468"/>
                    <a:pt x="6691" y="6468"/>
                  </a:cubicBezTo>
                  <a:cubicBezTo>
                    <a:pt x="6696" y="6468"/>
                    <a:pt x="6705" y="6471"/>
                    <a:pt x="6715" y="6476"/>
                  </a:cubicBezTo>
                  <a:cubicBezTo>
                    <a:pt x="6702" y="6439"/>
                    <a:pt x="6715" y="6426"/>
                    <a:pt x="6753" y="6426"/>
                  </a:cubicBezTo>
                  <a:close/>
                  <a:moveTo>
                    <a:pt x="11297" y="6346"/>
                  </a:moveTo>
                  <a:cubicBezTo>
                    <a:pt x="11345" y="6346"/>
                    <a:pt x="11393" y="6389"/>
                    <a:pt x="11393" y="6439"/>
                  </a:cubicBezTo>
                  <a:cubicBezTo>
                    <a:pt x="11393" y="6445"/>
                    <a:pt x="11385" y="6447"/>
                    <a:pt x="11373" y="6447"/>
                  </a:cubicBezTo>
                  <a:cubicBezTo>
                    <a:pt x="11337" y="6447"/>
                    <a:pt x="11264" y="6426"/>
                    <a:pt x="11255" y="6426"/>
                  </a:cubicBezTo>
                  <a:lnTo>
                    <a:pt x="11255" y="6426"/>
                  </a:lnTo>
                  <a:cubicBezTo>
                    <a:pt x="11255" y="6502"/>
                    <a:pt x="11355" y="6451"/>
                    <a:pt x="11368" y="6502"/>
                  </a:cubicBezTo>
                  <a:lnTo>
                    <a:pt x="11393" y="6527"/>
                  </a:lnTo>
                  <a:cubicBezTo>
                    <a:pt x="11386" y="6528"/>
                    <a:pt x="11380" y="6528"/>
                    <a:pt x="11372" y="6528"/>
                  </a:cubicBezTo>
                  <a:cubicBezTo>
                    <a:pt x="11297" y="6528"/>
                    <a:pt x="11195" y="6469"/>
                    <a:pt x="11229" y="6388"/>
                  </a:cubicBezTo>
                  <a:cubicBezTo>
                    <a:pt x="11247" y="6358"/>
                    <a:pt x="11272" y="6346"/>
                    <a:pt x="11297" y="6346"/>
                  </a:cubicBezTo>
                  <a:close/>
                  <a:moveTo>
                    <a:pt x="5181" y="6464"/>
                  </a:moveTo>
                  <a:cubicBezTo>
                    <a:pt x="5169" y="6500"/>
                    <a:pt x="5157" y="6536"/>
                    <a:pt x="5124" y="6539"/>
                  </a:cubicBezTo>
                  <a:lnTo>
                    <a:pt x="5124" y="6539"/>
                  </a:lnTo>
                  <a:cubicBezTo>
                    <a:pt x="5139" y="6495"/>
                    <a:pt x="5124" y="6464"/>
                    <a:pt x="5181" y="6464"/>
                  </a:cubicBezTo>
                  <a:close/>
                  <a:moveTo>
                    <a:pt x="8966" y="6288"/>
                  </a:moveTo>
                  <a:cubicBezTo>
                    <a:pt x="9041" y="6300"/>
                    <a:pt x="8953" y="6464"/>
                    <a:pt x="9054" y="6502"/>
                  </a:cubicBezTo>
                  <a:lnTo>
                    <a:pt x="9067" y="6514"/>
                  </a:lnTo>
                  <a:cubicBezTo>
                    <a:pt x="9077" y="6518"/>
                    <a:pt x="9086" y="6519"/>
                    <a:pt x="9093" y="6519"/>
                  </a:cubicBezTo>
                  <a:cubicBezTo>
                    <a:pt x="9171" y="6519"/>
                    <a:pt x="9129" y="6359"/>
                    <a:pt x="9129" y="6313"/>
                  </a:cubicBezTo>
                  <a:lnTo>
                    <a:pt x="9129" y="6313"/>
                  </a:lnTo>
                  <a:cubicBezTo>
                    <a:pt x="9205" y="6326"/>
                    <a:pt x="9205" y="6527"/>
                    <a:pt x="9104" y="6539"/>
                  </a:cubicBezTo>
                  <a:cubicBezTo>
                    <a:pt x="9100" y="6540"/>
                    <a:pt x="9095" y="6540"/>
                    <a:pt x="9091" y="6540"/>
                  </a:cubicBezTo>
                  <a:cubicBezTo>
                    <a:pt x="8966" y="6540"/>
                    <a:pt x="8966" y="6373"/>
                    <a:pt x="8966" y="6288"/>
                  </a:cubicBezTo>
                  <a:close/>
                  <a:moveTo>
                    <a:pt x="5520" y="6363"/>
                  </a:moveTo>
                  <a:cubicBezTo>
                    <a:pt x="5608" y="6363"/>
                    <a:pt x="5520" y="6514"/>
                    <a:pt x="5608" y="6527"/>
                  </a:cubicBezTo>
                  <a:cubicBezTo>
                    <a:pt x="5697" y="6527"/>
                    <a:pt x="5659" y="6426"/>
                    <a:pt x="5646" y="6376"/>
                  </a:cubicBezTo>
                  <a:cubicBezTo>
                    <a:pt x="5722" y="6376"/>
                    <a:pt x="5697" y="6489"/>
                    <a:pt x="5697" y="6552"/>
                  </a:cubicBezTo>
                  <a:cubicBezTo>
                    <a:pt x="5671" y="6552"/>
                    <a:pt x="5659" y="6552"/>
                    <a:pt x="5671" y="6514"/>
                  </a:cubicBezTo>
                  <a:cubicBezTo>
                    <a:pt x="5651" y="6514"/>
                    <a:pt x="5631" y="6546"/>
                    <a:pt x="5605" y="6546"/>
                  </a:cubicBezTo>
                  <a:cubicBezTo>
                    <a:pt x="5598" y="6546"/>
                    <a:pt x="5591" y="6544"/>
                    <a:pt x="5583" y="6539"/>
                  </a:cubicBezTo>
                  <a:lnTo>
                    <a:pt x="5558" y="6527"/>
                  </a:lnTo>
                  <a:cubicBezTo>
                    <a:pt x="5508" y="6502"/>
                    <a:pt x="5520" y="6414"/>
                    <a:pt x="5520" y="6363"/>
                  </a:cubicBezTo>
                  <a:close/>
                  <a:moveTo>
                    <a:pt x="11458" y="6374"/>
                  </a:moveTo>
                  <a:cubicBezTo>
                    <a:pt x="11506" y="6374"/>
                    <a:pt x="11569" y="6416"/>
                    <a:pt x="11569" y="6476"/>
                  </a:cubicBezTo>
                  <a:lnTo>
                    <a:pt x="11431" y="6451"/>
                  </a:lnTo>
                  <a:lnTo>
                    <a:pt x="11431" y="6451"/>
                  </a:lnTo>
                  <a:cubicBezTo>
                    <a:pt x="11443" y="6539"/>
                    <a:pt x="11544" y="6489"/>
                    <a:pt x="11569" y="6552"/>
                  </a:cubicBezTo>
                  <a:cubicBezTo>
                    <a:pt x="11561" y="6553"/>
                    <a:pt x="11553" y="6554"/>
                    <a:pt x="11546" y="6554"/>
                  </a:cubicBezTo>
                  <a:cubicBezTo>
                    <a:pt x="11479" y="6554"/>
                    <a:pt x="11417" y="6506"/>
                    <a:pt x="11405" y="6439"/>
                  </a:cubicBezTo>
                  <a:cubicBezTo>
                    <a:pt x="11400" y="6393"/>
                    <a:pt x="11426" y="6374"/>
                    <a:pt x="11458" y="6374"/>
                  </a:cubicBezTo>
                  <a:close/>
                  <a:moveTo>
                    <a:pt x="5747" y="6388"/>
                  </a:moveTo>
                  <a:cubicBezTo>
                    <a:pt x="5835" y="6388"/>
                    <a:pt x="5810" y="6502"/>
                    <a:pt x="5810" y="6564"/>
                  </a:cubicBezTo>
                  <a:lnTo>
                    <a:pt x="5797" y="6552"/>
                  </a:lnTo>
                  <a:cubicBezTo>
                    <a:pt x="5734" y="6552"/>
                    <a:pt x="5759" y="6439"/>
                    <a:pt x="5747" y="6388"/>
                  </a:cubicBezTo>
                  <a:close/>
                  <a:moveTo>
                    <a:pt x="9248" y="6350"/>
                  </a:moveTo>
                  <a:cubicBezTo>
                    <a:pt x="9263" y="6350"/>
                    <a:pt x="9297" y="6393"/>
                    <a:pt x="9331" y="6401"/>
                  </a:cubicBezTo>
                  <a:lnTo>
                    <a:pt x="9331" y="6426"/>
                  </a:lnTo>
                  <a:cubicBezTo>
                    <a:pt x="9317" y="6424"/>
                    <a:pt x="9306" y="6423"/>
                    <a:pt x="9296" y="6423"/>
                  </a:cubicBezTo>
                  <a:cubicBezTo>
                    <a:pt x="9191" y="6423"/>
                    <a:pt x="9319" y="6541"/>
                    <a:pt x="9331" y="6564"/>
                  </a:cubicBezTo>
                  <a:lnTo>
                    <a:pt x="9331" y="6577"/>
                  </a:lnTo>
                  <a:cubicBezTo>
                    <a:pt x="9325" y="6578"/>
                    <a:pt x="9320" y="6578"/>
                    <a:pt x="9315" y="6578"/>
                  </a:cubicBezTo>
                  <a:cubicBezTo>
                    <a:pt x="9255" y="6578"/>
                    <a:pt x="9254" y="6510"/>
                    <a:pt x="9243" y="6464"/>
                  </a:cubicBezTo>
                  <a:cubicBezTo>
                    <a:pt x="9217" y="6414"/>
                    <a:pt x="9180" y="6388"/>
                    <a:pt x="9243" y="6388"/>
                  </a:cubicBezTo>
                  <a:cubicBezTo>
                    <a:pt x="9239" y="6360"/>
                    <a:pt x="9241" y="6350"/>
                    <a:pt x="9248" y="6350"/>
                  </a:cubicBezTo>
                  <a:close/>
                  <a:moveTo>
                    <a:pt x="5904" y="6404"/>
                  </a:moveTo>
                  <a:cubicBezTo>
                    <a:pt x="5930" y="6404"/>
                    <a:pt x="5958" y="6424"/>
                    <a:pt x="5973" y="6439"/>
                  </a:cubicBezTo>
                  <a:cubicBezTo>
                    <a:pt x="5988" y="6446"/>
                    <a:pt x="5981" y="6453"/>
                    <a:pt x="5966" y="6453"/>
                  </a:cubicBezTo>
                  <a:cubicBezTo>
                    <a:pt x="5955" y="6453"/>
                    <a:pt x="5939" y="6449"/>
                    <a:pt x="5923" y="6439"/>
                  </a:cubicBezTo>
                  <a:cubicBezTo>
                    <a:pt x="5910" y="6433"/>
                    <a:pt x="5903" y="6431"/>
                    <a:pt x="5899" y="6431"/>
                  </a:cubicBezTo>
                  <a:cubicBezTo>
                    <a:pt x="5875" y="6431"/>
                    <a:pt x="5986" y="6516"/>
                    <a:pt x="5986" y="6527"/>
                  </a:cubicBezTo>
                  <a:lnTo>
                    <a:pt x="5986" y="6539"/>
                  </a:lnTo>
                  <a:cubicBezTo>
                    <a:pt x="5986" y="6570"/>
                    <a:pt x="5965" y="6580"/>
                    <a:pt x="5940" y="6580"/>
                  </a:cubicBezTo>
                  <a:cubicBezTo>
                    <a:pt x="5904" y="6580"/>
                    <a:pt x="5860" y="6559"/>
                    <a:pt x="5860" y="6552"/>
                  </a:cubicBezTo>
                  <a:cubicBezTo>
                    <a:pt x="5862" y="6550"/>
                    <a:pt x="5865" y="6549"/>
                    <a:pt x="5868" y="6549"/>
                  </a:cubicBezTo>
                  <a:cubicBezTo>
                    <a:pt x="5881" y="6549"/>
                    <a:pt x="5904" y="6561"/>
                    <a:pt x="5924" y="6561"/>
                  </a:cubicBezTo>
                  <a:cubicBezTo>
                    <a:pt x="5933" y="6561"/>
                    <a:pt x="5941" y="6558"/>
                    <a:pt x="5948" y="6552"/>
                  </a:cubicBezTo>
                  <a:cubicBezTo>
                    <a:pt x="5973" y="6527"/>
                    <a:pt x="5923" y="6527"/>
                    <a:pt x="5910" y="6514"/>
                  </a:cubicBezTo>
                  <a:cubicBezTo>
                    <a:pt x="5910" y="6502"/>
                    <a:pt x="5835" y="6489"/>
                    <a:pt x="5860" y="6439"/>
                  </a:cubicBezTo>
                  <a:cubicBezTo>
                    <a:pt x="5870" y="6413"/>
                    <a:pt x="5886" y="6404"/>
                    <a:pt x="5904" y="6404"/>
                  </a:cubicBezTo>
                  <a:close/>
                  <a:moveTo>
                    <a:pt x="6136" y="6409"/>
                  </a:moveTo>
                  <a:cubicBezTo>
                    <a:pt x="6154" y="6409"/>
                    <a:pt x="6158" y="6420"/>
                    <a:pt x="6149" y="6439"/>
                  </a:cubicBezTo>
                  <a:cubicBezTo>
                    <a:pt x="6154" y="6440"/>
                    <a:pt x="6158" y="6441"/>
                    <a:pt x="6162" y="6441"/>
                  </a:cubicBezTo>
                  <a:cubicBezTo>
                    <a:pt x="6183" y="6441"/>
                    <a:pt x="6201" y="6424"/>
                    <a:pt x="6220" y="6424"/>
                  </a:cubicBezTo>
                  <a:cubicBezTo>
                    <a:pt x="6229" y="6424"/>
                    <a:pt x="6239" y="6428"/>
                    <a:pt x="6250" y="6439"/>
                  </a:cubicBezTo>
                  <a:cubicBezTo>
                    <a:pt x="6313" y="6464"/>
                    <a:pt x="6300" y="6552"/>
                    <a:pt x="6300" y="6602"/>
                  </a:cubicBezTo>
                  <a:cubicBezTo>
                    <a:pt x="6212" y="6590"/>
                    <a:pt x="6300" y="6439"/>
                    <a:pt x="6212" y="6439"/>
                  </a:cubicBezTo>
                  <a:cubicBezTo>
                    <a:pt x="6111" y="6439"/>
                    <a:pt x="6162" y="6539"/>
                    <a:pt x="6162" y="6590"/>
                  </a:cubicBezTo>
                  <a:cubicBezTo>
                    <a:pt x="6099" y="6590"/>
                    <a:pt x="6124" y="6476"/>
                    <a:pt x="6111" y="6414"/>
                  </a:cubicBezTo>
                  <a:cubicBezTo>
                    <a:pt x="6122" y="6410"/>
                    <a:pt x="6130" y="6409"/>
                    <a:pt x="6136" y="6409"/>
                  </a:cubicBezTo>
                  <a:close/>
                  <a:moveTo>
                    <a:pt x="10576" y="6552"/>
                  </a:moveTo>
                  <a:lnTo>
                    <a:pt x="10576" y="6564"/>
                  </a:lnTo>
                  <a:cubicBezTo>
                    <a:pt x="10580" y="6560"/>
                    <a:pt x="10584" y="6559"/>
                    <a:pt x="10589" y="6559"/>
                  </a:cubicBezTo>
                  <a:cubicBezTo>
                    <a:pt x="10611" y="6559"/>
                    <a:pt x="10632" y="6602"/>
                    <a:pt x="10601" y="6602"/>
                  </a:cubicBezTo>
                  <a:cubicBezTo>
                    <a:pt x="10550" y="6590"/>
                    <a:pt x="10563" y="6564"/>
                    <a:pt x="10576" y="6552"/>
                  </a:cubicBezTo>
                  <a:close/>
                  <a:moveTo>
                    <a:pt x="3420" y="6602"/>
                  </a:moveTo>
                  <a:cubicBezTo>
                    <a:pt x="3465" y="6602"/>
                    <a:pt x="3412" y="6612"/>
                    <a:pt x="3398" y="6614"/>
                  </a:cubicBezTo>
                  <a:lnTo>
                    <a:pt x="3398" y="6614"/>
                  </a:lnTo>
                  <a:cubicBezTo>
                    <a:pt x="3397" y="6608"/>
                    <a:pt x="3401" y="6602"/>
                    <a:pt x="3420" y="6602"/>
                  </a:cubicBezTo>
                  <a:close/>
                  <a:moveTo>
                    <a:pt x="5451" y="6361"/>
                  </a:moveTo>
                  <a:cubicBezTo>
                    <a:pt x="5460" y="6361"/>
                    <a:pt x="5474" y="6396"/>
                    <a:pt x="5483" y="6414"/>
                  </a:cubicBezTo>
                  <a:cubicBezTo>
                    <a:pt x="5495" y="6476"/>
                    <a:pt x="5495" y="6539"/>
                    <a:pt x="5495" y="6615"/>
                  </a:cubicBezTo>
                  <a:cubicBezTo>
                    <a:pt x="5432" y="6615"/>
                    <a:pt x="5458" y="6564"/>
                    <a:pt x="5445" y="6514"/>
                  </a:cubicBezTo>
                  <a:cubicBezTo>
                    <a:pt x="5423" y="6514"/>
                    <a:pt x="5393" y="6524"/>
                    <a:pt x="5366" y="6524"/>
                  </a:cubicBezTo>
                  <a:cubicBezTo>
                    <a:pt x="5331" y="6524"/>
                    <a:pt x="5301" y="6509"/>
                    <a:pt x="5294" y="6439"/>
                  </a:cubicBezTo>
                  <a:cubicBezTo>
                    <a:pt x="5288" y="6382"/>
                    <a:pt x="5313" y="6366"/>
                    <a:pt x="5346" y="6366"/>
                  </a:cubicBezTo>
                  <a:cubicBezTo>
                    <a:pt x="5379" y="6366"/>
                    <a:pt x="5420" y="6382"/>
                    <a:pt x="5445" y="6388"/>
                  </a:cubicBezTo>
                  <a:cubicBezTo>
                    <a:pt x="5445" y="6369"/>
                    <a:pt x="5447" y="6361"/>
                    <a:pt x="5451" y="6361"/>
                  </a:cubicBezTo>
                  <a:close/>
                  <a:moveTo>
                    <a:pt x="6426" y="6438"/>
                  </a:moveTo>
                  <a:cubicBezTo>
                    <a:pt x="6430" y="6438"/>
                    <a:pt x="6434" y="6438"/>
                    <a:pt x="6438" y="6439"/>
                  </a:cubicBezTo>
                  <a:cubicBezTo>
                    <a:pt x="6560" y="6451"/>
                    <a:pt x="6576" y="6615"/>
                    <a:pt x="6452" y="6615"/>
                  </a:cubicBezTo>
                  <a:cubicBezTo>
                    <a:pt x="6448" y="6615"/>
                    <a:pt x="6443" y="6615"/>
                    <a:pt x="6438" y="6615"/>
                  </a:cubicBezTo>
                  <a:lnTo>
                    <a:pt x="6451" y="6615"/>
                  </a:lnTo>
                  <a:cubicBezTo>
                    <a:pt x="6329" y="6615"/>
                    <a:pt x="6302" y="6438"/>
                    <a:pt x="6426" y="6438"/>
                  </a:cubicBezTo>
                  <a:close/>
                  <a:moveTo>
                    <a:pt x="9431" y="6426"/>
                  </a:moveTo>
                  <a:cubicBezTo>
                    <a:pt x="9494" y="6439"/>
                    <a:pt x="9482" y="6577"/>
                    <a:pt x="9519" y="6577"/>
                  </a:cubicBezTo>
                  <a:cubicBezTo>
                    <a:pt x="9519" y="6542"/>
                    <a:pt x="9530" y="6450"/>
                    <a:pt x="9574" y="6450"/>
                  </a:cubicBezTo>
                  <a:cubicBezTo>
                    <a:pt x="9576" y="6450"/>
                    <a:pt x="9579" y="6451"/>
                    <a:pt x="9582" y="6451"/>
                  </a:cubicBezTo>
                  <a:cubicBezTo>
                    <a:pt x="9632" y="6476"/>
                    <a:pt x="9620" y="6590"/>
                    <a:pt x="9645" y="6602"/>
                  </a:cubicBezTo>
                  <a:lnTo>
                    <a:pt x="9658" y="6552"/>
                  </a:lnTo>
                  <a:cubicBezTo>
                    <a:pt x="9668" y="6508"/>
                    <a:pt x="9660" y="6474"/>
                    <a:pt x="9691" y="6474"/>
                  </a:cubicBezTo>
                  <a:cubicBezTo>
                    <a:pt x="9696" y="6474"/>
                    <a:pt x="9701" y="6475"/>
                    <a:pt x="9708" y="6476"/>
                  </a:cubicBezTo>
                  <a:cubicBezTo>
                    <a:pt x="9684" y="6500"/>
                    <a:pt x="9671" y="6616"/>
                    <a:pt x="9627" y="6616"/>
                  </a:cubicBezTo>
                  <a:cubicBezTo>
                    <a:pt x="9625" y="6616"/>
                    <a:pt x="9624" y="6616"/>
                    <a:pt x="9623" y="6615"/>
                  </a:cubicBezTo>
                  <a:lnTo>
                    <a:pt x="9623" y="6615"/>
                  </a:lnTo>
                  <a:cubicBezTo>
                    <a:pt x="9606" y="6581"/>
                    <a:pt x="9602" y="6489"/>
                    <a:pt x="9570" y="6489"/>
                  </a:cubicBezTo>
                  <a:cubicBezTo>
                    <a:pt x="9560" y="6567"/>
                    <a:pt x="9546" y="6596"/>
                    <a:pt x="9530" y="6596"/>
                  </a:cubicBezTo>
                  <a:cubicBezTo>
                    <a:pt x="9500" y="6596"/>
                    <a:pt x="9463" y="6506"/>
                    <a:pt x="9431" y="6426"/>
                  </a:cubicBezTo>
                  <a:close/>
                  <a:moveTo>
                    <a:pt x="11608" y="6360"/>
                  </a:moveTo>
                  <a:cubicBezTo>
                    <a:pt x="11620" y="6360"/>
                    <a:pt x="11637" y="6401"/>
                    <a:pt x="11644" y="6401"/>
                  </a:cubicBezTo>
                  <a:lnTo>
                    <a:pt x="11632" y="6439"/>
                  </a:lnTo>
                  <a:cubicBezTo>
                    <a:pt x="11632" y="6439"/>
                    <a:pt x="11712" y="6471"/>
                    <a:pt x="11680" y="6471"/>
                  </a:cubicBezTo>
                  <a:cubicBezTo>
                    <a:pt x="11672" y="6471"/>
                    <a:pt x="11657" y="6469"/>
                    <a:pt x="11632" y="6464"/>
                  </a:cubicBezTo>
                  <a:lnTo>
                    <a:pt x="11632" y="6464"/>
                  </a:lnTo>
                  <a:cubicBezTo>
                    <a:pt x="11632" y="6502"/>
                    <a:pt x="11632" y="6590"/>
                    <a:pt x="11682" y="6590"/>
                  </a:cubicBezTo>
                  <a:lnTo>
                    <a:pt x="11682" y="6615"/>
                  </a:lnTo>
                  <a:cubicBezTo>
                    <a:pt x="11676" y="6616"/>
                    <a:pt x="11671" y="6616"/>
                    <a:pt x="11667" y="6616"/>
                  </a:cubicBezTo>
                  <a:cubicBezTo>
                    <a:pt x="11608" y="6616"/>
                    <a:pt x="11617" y="6548"/>
                    <a:pt x="11594" y="6502"/>
                  </a:cubicBezTo>
                  <a:cubicBezTo>
                    <a:pt x="11584" y="6460"/>
                    <a:pt x="11547" y="6436"/>
                    <a:pt x="11571" y="6436"/>
                  </a:cubicBezTo>
                  <a:cubicBezTo>
                    <a:pt x="11576" y="6436"/>
                    <a:pt x="11583" y="6437"/>
                    <a:pt x="11594" y="6439"/>
                  </a:cubicBezTo>
                  <a:cubicBezTo>
                    <a:pt x="11594" y="6378"/>
                    <a:pt x="11600" y="6360"/>
                    <a:pt x="11608" y="6360"/>
                  </a:cubicBezTo>
                  <a:close/>
                  <a:moveTo>
                    <a:pt x="6617" y="6465"/>
                  </a:moveTo>
                  <a:cubicBezTo>
                    <a:pt x="6642" y="6465"/>
                    <a:pt x="6666" y="6471"/>
                    <a:pt x="6677" y="6476"/>
                  </a:cubicBezTo>
                  <a:lnTo>
                    <a:pt x="6652" y="6476"/>
                  </a:lnTo>
                  <a:cubicBezTo>
                    <a:pt x="6649" y="6489"/>
                    <a:pt x="6644" y="6493"/>
                    <a:pt x="6637" y="6493"/>
                  </a:cubicBezTo>
                  <a:cubicBezTo>
                    <a:pt x="6625" y="6493"/>
                    <a:pt x="6608" y="6478"/>
                    <a:pt x="6595" y="6478"/>
                  </a:cubicBezTo>
                  <a:cubicBezTo>
                    <a:pt x="6587" y="6478"/>
                    <a:pt x="6580" y="6484"/>
                    <a:pt x="6577" y="6502"/>
                  </a:cubicBezTo>
                  <a:cubicBezTo>
                    <a:pt x="6577" y="6514"/>
                    <a:pt x="6652" y="6552"/>
                    <a:pt x="6665" y="6552"/>
                  </a:cubicBezTo>
                  <a:cubicBezTo>
                    <a:pt x="6684" y="6608"/>
                    <a:pt x="6652" y="6627"/>
                    <a:pt x="6618" y="6627"/>
                  </a:cubicBezTo>
                  <a:cubicBezTo>
                    <a:pt x="6583" y="6627"/>
                    <a:pt x="6545" y="6608"/>
                    <a:pt x="6552" y="6590"/>
                  </a:cubicBezTo>
                  <a:lnTo>
                    <a:pt x="6552" y="6590"/>
                  </a:lnTo>
                  <a:cubicBezTo>
                    <a:pt x="6590" y="6613"/>
                    <a:pt x="6612" y="6622"/>
                    <a:pt x="6623" y="6622"/>
                  </a:cubicBezTo>
                  <a:cubicBezTo>
                    <a:pt x="6664" y="6622"/>
                    <a:pt x="6555" y="6500"/>
                    <a:pt x="6541" y="6500"/>
                  </a:cubicBezTo>
                  <a:cubicBezTo>
                    <a:pt x="6540" y="6500"/>
                    <a:pt x="6540" y="6500"/>
                    <a:pt x="6540" y="6500"/>
                  </a:cubicBezTo>
                  <a:lnTo>
                    <a:pt x="6540" y="6500"/>
                  </a:lnTo>
                  <a:cubicBezTo>
                    <a:pt x="6554" y="6473"/>
                    <a:pt x="6587" y="6465"/>
                    <a:pt x="6617" y="6465"/>
                  </a:cubicBezTo>
                  <a:close/>
                  <a:moveTo>
                    <a:pt x="9626" y="6621"/>
                  </a:moveTo>
                  <a:lnTo>
                    <a:pt x="9632" y="6627"/>
                  </a:lnTo>
                  <a:cubicBezTo>
                    <a:pt x="9630" y="6626"/>
                    <a:pt x="9628" y="6624"/>
                    <a:pt x="9626" y="6621"/>
                  </a:cubicBezTo>
                  <a:close/>
                  <a:moveTo>
                    <a:pt x="3402" y="6621"/>
                  </a:moveTo>
                  <a:lnTo>
                    <a:pt x="3420" y="6640"/>
                  </a:lnTo>
                  <a:cubicBezTo>
                    <a:pt x="3420" y="6640"/>
                    <a:pt x="3408" y="6631"/>
                    <a:pt x="3402" y="6621"/>
                  </a:cubicBezTo>
                  <a:close/>
                  <a:moveTo>
                    <a:pt x="9746" y="6476"/>
                  </a:moveTo>
                  <a:cubicBezTo>
                    <a:pt x="9796" y="6476"/>
                    <a:pt x="9783" y="6577"/>
                    <a:pt x="9783" y="6640"/>
                  </a:cubicBezTo>
                  <a:lnTo>
                    <a:pt x="9796" y="6653"/>
                  </a:lnTo>
                  <a:cubicBezTo>
                    <a:pt x="9733" y="6640"/>
                    <a:pt x="9758" y="6539"/>
                    <a:pt x="9746" y="6476"/>
                  </a:cubicBezTo>
                  <a:close/>
                  <a:moveTo>
                    <a:pt x="6750" y="6567"/>
                  </a:moveTo>
                  <a:lnTo>
                    <a:pt x="6750" y="6567"/>
                  </a:lnTo>
                  <a:cubicBezTo>
                    <a:pt x="6771" y="6602"/>
                    <a:pt x="6810" y="6640"/>
                    <a:pt x="6816" y="6653"/>
                  </a:cubicBezTo>
                  <a:cubicBezTo>
                    <a:pt x="6805" y="6656"/>
                    <a:pt x="6796" y="6658"/>
                    <a:pt x="6788" y="6658"/>
                  </a:cubicBezTo>
                  <a:cubicBezTo>
                    <a:pt x="6748" y="6658"/>
                    <a:pt x="6752" y="6610"/>
                    <a:pt x="6750" y="6567"/>
                  </a:cubicBezTo>
                  <a:close/>
                  <a:moveTo>
                    <a:pt x="8450" y="6615"/>
                  </a:moveTo>
                  <a:cubicBezTo>
                    <a:pt x="8488" y="6627"/>
                    <a:pt x="8488" y="6640"/>
                    <a:pt x="8476" y="6653"/>
                  </a:cubicBezTo>
                  <a:lnTo>
                    <a:pt x="8463" y="6653"/>
                  </a:lnTo>
                  <a:cubicBezTo>
                    <a:pt x="8459" y="6657"/>
                    <a:pt x="8455" y="6658"/>
                    <a:pt x="8451" y="6658"/>
                  </a:cubicBezTo>
                  <a:cubicBezTo>
                    <a:pt x="8431" y="6658"/>
                    <a:pt x="8419" y="6615"/>
                    <a:pt x="8450" y="6615"/>
                  </a:cubicBezTo>
                  <a:close/>
                  <a:moveTo>
                    <a:pt x="6896" y="6497"/>
                  </a:moveTo>
                  <a:cubicBezTo>
                    <a:pt x="6909" y="6497"/>
                    <a:pt x="6913" y="6508"/>
                    <a:pt x="6904" y="6527"/>
                  </a:cubicBezTo>
                  <a:cubicBezTo>
                    <a:pt x="6920" y="6527"/>
                    <a:pt x="6943" y="6499"/>
                    <a:pt x="6960" y="6499"/>
                  </a:cubicBezTo>
                  <a:cubicBezTo>
                    <a:pt x="6968" y="6499"/>
                    <a:pt x="6975" y="6506"/>
                    <a:pt x="6979" y="6527"/>
                  </a:cubicBezTo>
                  <a:cubicBezTo>
                    <a:pt x="6971" y="6525"/>
                    <a:pt x="6964" y="6523"/>
                    <a:pt x="6958" y="6523"/>
                  </a:cubicBezTo>
                  <a:cubicBezTo>
                    <a:pt x="6896" y="6523"/>
                    <a:pt x="6916" y="6628"/>
                    <a:pt x="6916" y="6664"/>
                  </a:cubicBezTo>
                  <a:lnTo>
                    <a:pt x="6916" y="6664"/>
                  </a:lnTo>
                  <a:cubicBezTo>
                    <a:pt x="6856" y="6652"/>
                    <a:pt x="6879" y="6549"/>
                    <a:pt x="6879" y="6502"/>
                  </a:cubicBezTo>
                  <a:cubicBezTo>
                    <a:pt x="6885" y="6498"/>
                    <a:pt x="6891" y="6497"/>
                    <a:pt x="6896" y="6497"/>
                  </a:cubicBezTo>
                  <a:close/>
                  <a:moveTo>
                    <a:pt x="3747" y="6625"/>
                  </a:moveTo>
                  <a:cubicBezTo>
                    <a:pt x="3750" y="6625"/>
                    <a:pt x="3754" y="6626"/>
                    <a:pt x="3760" y="6627"/>
                  </a:cubicBezTo>
                  <a:cubicBezTo>
                    <a:pt x="3810" y="6627"/>
                    <a:pt x="3747" y="6640"/>
                    <a:pt x="3747" y="6640"/>
                  </a:cubicBezTo>
                  <a:lnTo>
                    <a:pt x="3760" y="6665"/>
                  </a:lnTo>
                  <a:cubicBezTo>
                    <a:pt x="3760" y="6665"/>
                    <a:pt x="3720" y="6625"/>
                    <a:pt x="3747" y="6625"/>
                  </a:cubicBezTo>
                  <a:close/>
                  <a:moveTo>
                    <a:pt x="9880" y="6494"/>
                  </a:moveTo>
                  <a:cubicBezTo>
                    <a:pt x="9910" y="6494"/>
                    <a:pt x="9941" y="6513"/>
                    <a:pt x="9934" y="6539"/>
                  </a:cubicBezTo>
                  <a:cubicBezTo>
                    <a:pt x="9934" y="6539"/>
                    <a:pt x="9901" y="6523"/>
                    <a:pt x="9878" y="6523"/>
                  </a:cubicBezTo>
                  <a:cubicBezTo>
                    <a:pt x="9867" y="6523"/>
                    <a:pt x="9859" y="6527"/>
                    <a:pt x="9859" y="6539"/>
                  </a:cubicBezTo>
                  <a:cubicBezTo>
                    <a:pt x="9859" y="6564"/>
                    <a:pt x="9934" y="6564"/>
                    <a:pt x="9947" y="6590"/>
                  </a:cubicBezTo>
                  <a:cubicBezTo>
                    <a:pt x="9966" y="6646"/>
                    <a:pt x="9937" y="6665"/>
                    <a:pt x="9904" y="6665"/>
                  </a:cubicBezTo>
                  <a:cubicBezTo>
                    <a:pt x="9871" y="6665"/>
                    <a:pt x="9834" y="6646"/>
                    <a:pt x="9834" y="6627"/>
                  </a:cubicBezTo>
                  <a:lnTo>
                    <a:pt x="9834" y="6627"/>
                  </a:lnTo>
                  <a:lnTo>
                    <a:pt x="9884" y="6640"/>
                  </a:lnTo>
                  <a:cubicBezTo>
                    <a:pt x="9889" y="6641"/>
                    <a:pt x="9894" y="6641"/>
                    <a:pt x="9898" y="6641"/>
                  </a:cubicBezTo>
                  <a:cubicBezTo>
                    <a:pt x="9959" y="6641"/>
                    <a:pt x="9868" y="6566"/>
                    <a:pt x="9833" y="6545"/>
                  </a:cubicBezTo>
                  <a:lnTo>
                    <a:pt x="9833" y="6545"/>
                  </a:lnTo>
                  <a:cubicBezTo>
                    <a:pt x="9830" y="6508"/>
                    <a:pt x="9855" y="6494"/>
                    <a:pt x="9880" y="6494"/>
                  </a:cubicBezTo>
                  <a:close/>
                  <a:moveTo>
                    <a:pt x="9995" y="6526"/>
                  </a:moveTo>
                  <a:cubicBezTo>
                    <a:pt x="10045" y="6526"/>
                    <a:pt x="10023" y="6618"/>
                    <a:pt x="10035" y="6678"/>
                  </a:cubicBezTo>
                  <a:lnTo>
                    <a:pt x="10035" y="6690"/>
                  </a:lnTo>
                  <a:lnTo>
                    <a:pt x="10010" y="6690"/>
                  </a:lnTo>
                  <a:lnTo>
                    <a:pt x="9985" y="6527"/>
                  </a:lnTo>
                  <a:cubicBezTo>
                    <a:pt x="9988" y="6526"/>
                    <a:pt x="9991" y="6526"/>
                    <a:pt x="9995" y="6526"/>
                  </a:cubicBezTo>
                  <a:close/>
                  <a:moveTo>
                    <a:pt x="6992" y="6502"/>
                  </a:moveTo>
                  <a:cubicBezTo>
                    <a:pt x="7042" y="6502"/>
                    <a:pt x="7029" y="6552"/>
                    <a:pt x="7042" y="6602"/>
                  </a:cubicBezTo>
                  <a:cubicBezTo>
                    <a:pt x="7042" y="6639"/>
                    <a:pt x="7069" y="6662"/>
                    <a:pt x="7098" y="6662"/>
                  </a:cubicBezTo>
                  <a:cubicBezTo>
                    <a:pt x="7109" y="6662"/>
                    <a:pt x="7120" y="6659"/>
                    <a:pt x="7130" y="6653"/>
                  </a:cubicBezTo>
                  <a:cubicBezTo>
                    <a:pt x="7155" y="6627"/>
                    <a:pt x="7130" y="6552"/>
                    <a:pt x="7130" y="6527"/>
                  </a:cubicBezTo>
                  <a:cubicBezTo>
                    <a:pt x="7193" y="6527"/>
                    <a:pt x="7168" y="6640"/>
                    <a:pt x="7180" y="6690"/>
                  </a:cubicBezTo>
                  <a:cubicBezTo>
                    <a:pt x="7170" y="6694"/>
                    <a:pt x="7162" y="6695"/>
                    <a:pt x="7155" y="6695"/>
                  </a:cubicBezTo>
                  <a:cubicBezTo>
                    <a:pt x="7138" y="6695"/>
                    <a:pt x="7133" y="6683"/>
                    <a:pt x="7143" y="6665"/>
                  </a:cubicBezTo>
                  <a:cubicBezTo>
                    <a:pt x="7114" y="6665"/>
                    <a:pt x="7093" y="6686"/>
                    <a:pt x="7068" y="6686"/>
                  </a:cubicBezTo>
                  <a:cubicBezTo>
                    <a:pt x="7060" y="6686"/>
                    <a:pt x="7051" y="6684"/>
                    <a:pt x="7042" y="6678"/>
                  </a:cubicBezTo>
                  <a:cubicBezTo>
                    <a:pt x="6992" y="6653"/>
                    <a:pt x="6992" y="6564"/>
                    <a:pt x="6992" y="6502"/>
                  </a:cubicBezTo>
                  <a:close/>
                  <a:moveTo>
                    <a:pt x="5156" y="6690"/>
                  </a:moveTo>
                  <a:cubicBezTo>
                    <a:pt x="5206" y="6690"/>
                    <a:pt x="5156" y="6715"/>
                    <a:pt x="5156" y="6715"/>
                  </a:cubicBezTo>
                  <a:lnTo>
                    <a:pt x="5156" y="6728"/>
                  </a:lnTo>
                  <a:cubicBezTo>
                    <a:pt x="5156" y="6728"/>
                    <a:pt x="5105" y="6690"/>
                    <a:pt x="5156" y="6690"/>
                  </a:cubicBezTo>
                  <a:close/>
                  <a:moveTo>
                    <a:pt x="7369" y="6476"/>
                  </a:moveTo>
                  <a:cubicBezTo>
                    <a:pt x="7432" y="6476"/>
                    <a:pt x="7407" y="6665"/>
                    <a:pt x="7419" y="6728"/>
                  </a:cubicBezTo>
                  <a:cubicBezTo>
                    <a:pt x="7394" y="6728"/>
                    <a:pt x="7382" y="6715"/>
                    <a:pt x="7382" y="6690"/>
                  </a:cubicBezTo>
                  <a:cubicBezTo>
                    <a:pt x="7358" y="6690"/>
                    <a:pt x="7326" y="6701"/>
                    <a:pt x="7297" y="6701"/>
                  </a:cubicBezTo>
                  <a:cubicBezTo>
                    <a:pt x="7265" y="6701"/>
                    <a:pt x="7237" y="6687"/>
                    <a:pt x="7231" y="6627"/>
                  </a:cubicBezTo>
                  <a:cubicBezTo>
                    <a:pt x="7224" y="6564"/>
                    <a:pt x="7246" y="6549"/>
                    <a:pt x="7276" y="6549"/>
                  </a:cubicBezTo>
                  <a:cubicBezTo>
                    <a:pt x="7306" y="6549"/>
                    <a:pt x="7344" y="6564"/>
                    <a:pt x="7369" y="6564"/>
                  </a:cubicBezTo>
                  <a:lnTo>
                    <a:pt x="7369" y="6476"/>
                  </a:lnTo>
                  <a:close/>
                  <a:moveTo>
                    <a:pt x="10246" y="6550"/>
                  </a:moveTo>
                  <a:cubicBezTo>
                    <a:pt x="10292" y="6550"/>
                    <a:pt x="10337" y="6592"/>
                    <a:pt x="10337" y="6640"/>
                  </a:cubicBezTo>
                  <a:cubicBezTo>
                    <a:pt x="10337" y="6653"/>
                    <a:pt x="10324" y="6657"/>
                    <a:pt x="10306" y="6657"/>
                  </a:cubicBezTo>
                  <a:cubicBezTo>
                    <a:pt x="10271" y="6657"/>
                    <a:pt x="10215" y="6640"/>
                    <a:pt x="10198" y="6640"/>
                  </a:cubicBezTo>
                  <a:cubicBezTo>
                    <a:pt x="10198" y="6715"/>
                    <a:pt x="10299" y="6665"/>
                    <a:pt x="10324" y="6715"/>
                  </a:cubicBezTo>
                  <a:lnTo>
                    <a:pt x="10337" y="6728"/>
                  </a:lnTo>
                  <a:cubicBezTo>
                    <a:pt x="10329" y="6729"/>
                    <a:pt x="10321" y="6730"/>
                    <a:pt x="10312" y="6730"/>
                  </a:cubicBezTo>
                  <a:cubicBezTo>
                    <a:pt x="10235" y="6730"/>
                    <a:pt x="10128" y="6681"/>
                    <a:pt x="10173" y="6602"/>
                  </a:cubicBezTo>
                  <a:cubicBezTo>
                    <a:pt x="10192" y="6565"/>
                    <a:pt x="10219" y="6550"/>
                    <a:pt x="10246" y="6550"/>
                  </a:cubicBezTo>
                  <a:close/>
                  <a:moveTo>
                    <a:pt x="9083" y="6714"/>
                  </a:moveTo>
                  <a:cubicBezTo>
                    <a:pt x="9085" y="6714"/>
                    <a:pt x="9088" y="6714"/>
                    <a:pt x="9092" y="6715"/>
                  </a:cubicBezTo>
                  <a:cubicBezTo>
                    <a:pt x="9129" y="6715"/>
                    <a:pt x="9129" y="6728"/>
                    <a:pt x="9117" y="6741"/>
                  </a:cubicBezTo>
                  <a:lnTo>
                    <a:pt x="9104" y="6741"/>
                  </a:lnTo>
                  <a:cubicBezTo>
                    <a:pt x="9100" y="6745"/>
                    <a:pt x="9096" y="6747"/>
                    <a:pt x="9092" y="6747"/>
                  </a:cubicBezTo>
                  <a:cubicBezTo>
                    <a:pt x="9075" y="6747"/>
                    <a:pt x="9063" y="6714"/>
                    <a:pt x="9083" y="6714"/>
                  </a:cubicBezTo>
                  <a:close/>
                  <a:moveTo>
                    <a:pt x="7597" y="6577"/>
                  </a:moveTo>
                  <a:cubicBezTo>
                    <a:pt x="7601" y="6577"/>
                    <a:pt x="7604" y="6577"/>
                    <a:pt x="7608" y="6577"/>
                  </a:cubicBezTo>
                  <a:cubicBezTo>
                    <a:pt x="7658" y="6577"/>
                    <a:pt x="7696" y="6627"/>
                    <a:pt x="7696" y="6678"/>
                  </a:cubicBezTo>
                  <a:lnTo>
                    <a:pt x="7558" y="6665"/>
                  </a:lnTo>
                  <a:lnTo>
                    <a:pt x="7558" y="6665"/>
                  </a:lnTo>
                  <a:cubicBezTo>
                    <a:pt x="7583" y="6753"/>
                    <a:pt x="7696" y="6690"/>
                    <a:pt x="7708" y="6753"/>
                  </a:cubicBezTo>
                  <a:lnTo>
                    <a:pt x="7696" y="6753"/>
                  </a:lnTo>
                  <a:cubicBezTo>
                    <a:pt x="7684" y="6756"/>
                    <a:pt x="7673" y="6757"/>
                    <a:pt x="7662" y="6757"/>
                  </a:cubicBezTo>
                  <a:cubicBezTo>
                    <a:pt x="7538" y="6757"/>
                    <a:pt x="7483" y="6577"/>
                    <a:pt x="7597" y="6577"/>
                  </a:cubicBezTo>
                  <a:close/>
                  <a:moveTo>
                    <a:pt x="5716" y="6736"/>
                  </a:moveTo>
                  <a:cubicBezTo>
                    <a:pt x="5738" y="6736"/>
                    <a:pt x="5772" y="6753"/>
                    <a:pt x="5772" y="6753"/>
                  </a:cubicBezTo>
                  <a:lnTo>
                    <a:pt x="5747" y="6753"/>
                  </a:lnTo>
                  <a:cubicBezTo>
                    <a:pt x="5747" y="6753"/>
                    <a:pt x="5724" y="6770"/>
                    <a:pt x="5710" y="6770"/>
                  </a:cubicBezTo>
                  <a:cubicBezTo>
                    <a:pt x="5702" y="6770"/>
                    <a:pt x="5697" y="6766"/>
                    <a:pt x="5697" y="6753"/>
                  </a:cubicBezTo>
                  <a:cubicBezTo>
                    <a:pt x="5697" y="6741"/>
                    <a:pt x="5705" y="6736"/>
                    <a:pt x="5716" y="6736"/>
                  </a:cubicBezTo>
                  <a:close/>
                  <a:moveTo>
                    <a:pt x="10440" y="6570"/>
                  </a:moveTo>
                  <a:cubicBezTo>
                    <a:pt x="10491" y="6570"/>
                    <a:pt x="10538" y="6746"/>
                    <a:pt x="10538" y="6766"/>
                  </a:cubicBezTo>
                  <a:lnTo>
                    <a:pt x="10550" y="6778"/>
                  </a:lnTo>
                  <a:cubicBezTo>
                    <a:pt x="10475" y="6766"/>
                    <a:pt x="10538" y="6615"/>
                    <a:pt x="10450" y="6615"/>
                  </a:cubicBezTo>
                  <a:cubicBezTo>
                    <a:pt x="10374" y="6615"/>
                    <a:pt x="10412" y="6703"/>
                    <a:pt x="10425" y="6753"/>
                  </a:cubicBezTo>
                  <a:cubicBezTo>
                    <a:pt x="10349" y="6741"/>
                    <a:pt x="10374" y="6640"/>
                    <a:pt x="10362" y="6577"/>
                  </a:cubicBezTo>
                  <a:cubicBezTo>
                    <a:pt x="10412" y="6577"/>
                    <a:pt x="10387" y="6615"/>
                    <a:pt x="10399" y="6615"/>
                  </a:cubicBezTo>
                  <a:cubicBezTo>
                    <a:pt x="10413" y="6583"/>
                    <a:pt x="10427" y="6570"/>
                    <a:pt x="10440" y="6570"/>
                  </a:cubicBezTo>
                  <a:close/>
                  <a:moveTo>
                    <a:pt x="2671" y="6597"/>
                  </a:moveTo>
                  <a:cubicBezTo>
                    <a:pt x="2689" y="6597"/>
                    <a:pt x="2709" y="6603"/>
                    <a:pt x="2729" y="6615"/>
                  </a:cubicBezTo>
                  <a:cubicBezTo>
                    <a:pt x="2725" y="6627"/>
                    <a:pt x="2716" y="6630"/>
                    <a:pt x="2706" y="6630"/>
                  </a:cubicBezTo>
                  <a:cubicBezTo>
                    <a:pt x="2693" y="6630"/>
                    <a:pt x="2679" y="6625"/>
                    <a:pt x="2668" y="6625"/>
                  </a:cubicBezTo>
                  <a:cubicBezTo>
                    <a:pt x="2659" y="6625"/>
                    <a:pt x="2653" y="6628"/>
                    <a:pt x="2653" y="6640"/>
                  </a:cubicBezTo>
                  <a:cubicBezTo>
                    <a:pt x="2653" y="6678"/>
                    <a:pt x="2691" y="6665"/>
                    <a:pt x="2704" y="6690"/>
                  </a:cubicBezTo>
                  <a:cubicBezTo>
                    <a:pt x="2749" y="6745"/>
                    <a:pt x="2722" y="6786"/>
                    <a:pt x="2671" y="6786"/>
                  </a:cubicBezTo>
                  <a:cubicBezTo>
                    <a:pt x="2651" y="6786"/>
                    <a:pt x="2628" y="6780"/>
                    <a:pt x="2603" y="6766"/>
                  </a:cubicBezTo>
                  <a:cubicBezTo>
                    <a:pt x="2609" y="6753"/>
                    <a:pt x="2616" y="6747"/>
                    <a:pt x="2625" y="6747"/>
                  </a:cubicBezTo>
                  <a:cubicBezTo>
                    <a:pt x="2635" y="6747"/>
                    <a:pt x="2647" y="6753"/>
                    <a:pt x="2666" y="6766"/>
                  </a:cubicBezTo>
                  <a:lnTo>
                    <a:pt x="2666" y="6753"/>
                  </a:lnTo>
                  <a:cubicBezTo>
                    <a:pt x="2779" y="6753"/>
                    <a:pt x="2628" y="6678"/>
                    <a:pt x="2628" y="6678"/>
                  </a:cubicBezTo>
                  <a:cubicBezTo>
                    <a:pt x="2602" y="6626"/>
                    <a:pt x="2630" y="6597"/>
                    <a:pt x="2671" y="6597"/>
                  </a:cubicBezTo>
                  <a:close/>
                  <a:moveTo>
                    <a:pt x="7734" y="6602"/>
                  </a:moveTo>
                  <a:cubicBezTo>
                    <a:pt x="7784" y="6602"/>
                    <a:pt x="7784" y="6653"/>
                    <a:pt x="7822" y="6665"/>
                  </a:cubicBezTo>
                  <a:lnTo>
                    <a:pt x="7822" y="6678"/>
                  </a:lnTo>
                  <a:cubicBezTo>
                    <a:pt x="7822" y="6678"/>
                    <a:pt x="7872" y="6615"/>
                    <a:pt x="7910" y="6615"/>
                  </a:cubicBezTo>
                  <a:cubicBezTo>
                    <a:pt x="7834" y="6703"/>
                    <a:pt x="7847" y="6703"/>
                    <a:pt x="7922" y="6791"/>
                  </a:cubicBezTo>
                  <a:cubicBezTo>
                    <a:pt x="7859" y="6791"/>
                    <a:pt x="7872" y="6728"/>
                    <a:pt x="7822" y="6715"/>
                  </a:cubicBezTo>
                  <a:cubicBezTo>
                    <a:pt x="7822" y="6715"/>
                    <a:pt x="7784" y="6766"/>
                    <a:pt x="7734" y="6766"/>
                  </a:cubicBezTo>
                  <a:cubicBezTo>
                    <a:pt x="7809" y="6678"/>
                    <a:pt x="7796" y="6678"/>
                    <a:pt x="7734" y="6602"/>
                  </a:cubicBezTo>
                  <a:close/>
                  <a:moveTo>
                    <a:pt x="10596" y="6626"/>
                  </a:moveTo>
                  <a:cubicBezTo>
                    <a:pt x="10637" y="6626"/>
                    <a:pt x="10626" y="6719"/>
                    <a:pt x="10626" y="6778"/>
                  </a:cubicBezTo>
                  <a:lnTo>
                    <a:pt x="10638" y="6791"/>
                  </a:lnTo>
                  <a:cubicBezTo>
                    <a:pt x="10576" y="6778"/>
                    <a:pt x="10588" y="6678"/>
                    <a:pt x="10588" y="6627"/>
                  </a:cubicBezTo>
                  <a:cubicBezTo>
                    <a:pt x="10591" y="6627"/>
                    <a:pt x="10594" y="6626"/>
                    <a:pt x="10596" y="6626"/>
                  </a:cubicBezTo>
                  <a:close/>
                  <a:moveTo>
                    <a:pt x="7991" y="6625"/>
                  </a:moveTo>
                  <a:cubicBezTo>
                    <a:pt x="7997" y="6625"/>
                    <a:pt x="8003" y="6626"/>
                    <a:pt x="8010" y="6627"/>
                  </a:cubicBezTo>
                  <a:cubicBezTo>
                    <a:pt x="8061" y="6627"/>
                    <a:pt x="8098" y="6665"/>
                    <a:pt x="8098" y="6715"/>
                  </a:cubicBezTo>
                  <a:lnTo>
                    <a:pt x="8098" y="6728"/>
                  </a:lnTo>
                  <a:lnTo>
                    <a:pt x="7960" y="6703"/>
                  </a:lnTo>
                  <a:lnTo>
                    <a:pt x="7960" y="6703"/>
                  </a:lnTo>
                  <a:cubicBezTo>
                    <a:pt x="7973" y="6803"/>
                    <a:pt x="8073" y="6741"/>
                    <a:pt x="8098" y="6791"/>
                  </a:cubicBezTo>
                  <a:cubicBezTo>
                    <a:pt x="8083" y="6796"/>
                    <a:pt x="8068" y="6798"/>
                    <a:pt x="8054" y="6798"/>
                  </a:cubicBezTo>
                  <a:cubicBezTo>
                    <a:pt x="7932" y="6798"/>
                    <a:pt x="7890" y="6625"/>
                    <a:pt x="7991" y="6625"/>
                  </a:cubicBezTo>
                  <a:close/>
                  <a:moveTo>
                    <a:pt x="3110" y="6777"/>
                  </a:moveTo>
                  <a:lnTo>
                    <a:pt x="3119" y="6803"/>
                  </a:lnTo>
                  <a:cubicBezTo>
                    <a:pt x="3122" y="6792"/>
                    <a:pt x="3118" y="6783"/>
                    <a:pt x="3110" y="6777"/>
                  </a:cubicBezTo>
                  <a:close/>
                  <a:moveTo>
                    <a:pt x="8123" y="6640"/>
                  </a:moveTo>
                  <a:cubicBezTo>
                    <a:pt x="8161" y="6640"/>
                    <a:pt x="8174" y="6653"/>
                    <a:pt x="8161" y="6678"/>
                  </a:cubicBezTo>
                  <a:cubicBezTo>
                    <a:pt x="8172" y="6678"/>
                    <a:pt x="8173" y="6650"/>
                    <a:pt x="8197" y="6650"/>
                  </a:cubicBezTo>
                  <a:cubicBezTo>
                    <a:pt x="8201" y="6650"/>
                    <a:pt x="8206" y="6651"/>
                    <a:pt x="8211" y="6653"/>
                  </a:cubicBezTo>
                  <a:cubicBezTo>
                    <a:pt x="8249" y="6653"/>
                    <a:pt x="8249" y="6665"/>
                    <a:pt x="8237" y="6678"/>
                  </a:cubicBezTo>
                  <a:lnTo>
                    <a:pt x="8224" y="6678"/>
                  </a:lnTo>
                  <a:cubicBezTo>
                    <a:pt x="8217" y="6675"/>
                    <a:pt x="8211" y="6674"/>
                    <a:pt x="8206" y="6674"/>
                  </a:cubicBezTo>
                  <a:cubicBezTo>
                    <a:pt x="8153" y="6674"/>
                    <a:pt x="8174" y="6782"/>
                    <a:pt x="8174" y="6816"/>
                  </a:cubicBezTo>
                  <a:cubicBezTo>
                    <a:pt x="8111" y="6803"/>
                    <a:pt x="8136" y="6703"/>
                    <a:pt x="8123" y="6640"/>
                  </a:cubicBezTo>
                  <a:close/>
                  <a:moveTo>
                    <a:pt x="2792" y="6637"/>
                  </a:moveTo>
                  <a:cubicBezTo>
                    <a:pt x="2839" y="6637"/>
                    <a:pt x="2829" y="6672"/>
                    <a:pt x="2829" y="6715"/>
                  </a:cubicBezTo>
                  <a:lnTo>
                    <a:pt x="2817" y="6741"/>
                  </a:lnTo>
                  <a:cubicBezTo>
                    <a:pt x="2807" y="6772"/>
                    <a:pt x="2839" y="6794"/>
                    <a:pt x="2872" y="6794"/>
                  </a:cubicBezTo>
                  <a:cubicBezTo>
                    <a:pt x="2879" y="6794"/>
                    <a:pt x="2886" y="6793"/>
                    <a:pt x="2892" y="6791"/>
                  </a:cubicBezTo>
                  <a:cubicBezTo>
                    <a:pt x="2930" y="6766"/>
                    <a:pt x="2905" y="6678"/>
                    <a:pt x="2905" y="6640"/>
                  </a:cubicBezTo>
                  <a:cubicBezTo>
                    <a:pt x="2980" y="6640"/>
                    <a:pt x="2943" y="6753"/>
                    <a:pt x="2955" y="6816"/>
                  </a:cubicBezTo>
                  <a:cubicBezTo>
                    <a:pt x="2945" y="6819"/>
                    <a:pt x="2938" y="6821"/>
                    <a:pt x="2932" y="6821"/>
                  </a:cubicBezTo>
                  <a:cubicBezTo>
                    <a:pt x="2917" y="6821"/>
                    <a:pt x="2917" y="6809"/>
                    <a:pt x="2917" y="6791"/>
                  </a:cubicBezTo>
                  <a:cubicBezTo>
                    <a:pt x="2889" y="6791"/>
                    <a:pt x="2868" y="6812"/>
                    <a:pt x="2843" y="6812"/>
                  </a:cubicBezTo>
                  <a:cubicBezTo>
                    <a:pt x="2835" y="6812"/>
                    <a:pt x="2826" y="6810"/>
                    <a:pt x="2817" y="6803"/>
                  </a:cubicBezTo>
                  <a:cubicBezTo>
                    <a:pt x="2767" y="6778"/>
                    <a:pt x="2767" y="6690"/>
                    <a:pt x="2767" y="6640"/>
                  </a:cubicBezTo>
                  <a:cubicBezTo>
                    <a:pt x="2776" y="6638"/>
                    <a:pt x="2785" y="6637"/>
                    <a:pt x="2792" y="6637"/>
                  </a:cubicBezTo>
                  <a:close/>
                  <a:moveTo>
                    <a:pt x="8372" y="6663"/>
                  </a:moveTo>
                  <a:cubicBezTo>
                    <a:pt x="8398" y="6663"/>
                    <a:pt x="8417" y="6672"/>
                    <a:pt x="8413" y="6690"/>
                  </a:cubicBezTo>
                  <a:lnTo>
                    <a:pt x="8362" y="6678"/>
                  </a:lnTo>
                  <a:cubicBezTo>
                    <a:pt x="8299" y="6690"/>
                    <a:pt x="8287" y="6741"/>
                    <a:pt x="8312" y="6778"/>
                  </a:cubicBezTo>
                  <a:lnTo>
                    <a:pt x="8312" y="6766"/>
                  </a:lnTo>
                  <a:cubicBezTo>
                    <a:pt x="8337" y="6829"/>
                    <a:pt x="8400" y="6778"/>
                    <a:pt x="8425" y="6829"/>
                  </a:cubicBezTo>
                  <a:cubicBezTo>
                    <a:pt x="8414" y="6833"/>
                    <a:pt x="8402" y="6835"/>
                    <a:pt x="8389" y="6835"/>
                  </a:cubicBezTo>
                  <a:cubicBezTo>
                    <a:pt x="8330" y="6835"/>
                    <a:pt x="8262" y="6790"/>
                    <a:pt x="8262" y="6728"/>
                  </a:cubicBezTo>
                  <a:cubicBezTo>
                    <a:pt x="8262" y="6688"/>
                    <a:pt x="8327" y="6663"/>
                    <a:pt x="8372" y="6663"/>
                  </a:cubicBezTo>
                  <a:close/>
                  <a:moveTo>
                    <a:pt x="3282" y="6637"/>
                  </a:moveTo>
                  <a:cubicBezTo>
                    <a:pt x="3301" y="6637"/>
                    <a:pt x="3322" y="6642"/>
                    <a:pt x="3345" y="6653"/>
                  </a:cubicBezTo>
                  <a:lnTo>
                    <a:pt x="3358" y="6678"/>
                  </a:lnTo>
                  <a:cubicBezTo>
                    <a:pt x="3345" y="6715"/>
                    <a:pt x="3232" y="6665"/>
                    <a:pt x="3244" y="6753"/>
                  </a:cubicBezTo>
                  <a:cubicBezTo>
                    <a:pt x="3244" y="6841"/>
                    <a:pt x="3358" y="6778"/>
                    <a:pt x="3370" y="6841"/>
                  </a:cubicBezTo>
                  <a:lnTo>
                    <a:pt x="3307" y="6841"/>
                  </a:lnTo>
                  <a:cubicBezTo>
                    <a:pt x="3145" y="6809"/>
                    <a:pt x="3169" y="6637"/>
                    <a:pt x="3282" y="6637"/>
                  </a:cubicBezTo>
                  <a:close/>
                  <a:moveTo>
                    <a:pt x="3422" y="6674"/>
                  </a:moveTo>
                  <a:cubicBezTo>
                    <a:pt x="3453" y="6674"/>
                    <a:pt x="3433" y="6760"/>
                    <a:pt x="3433" y="6816"/>
                  </a:cubicBezTo>
                  <a:lnTo>
                    <a:pt x="3446" y="6841"/>
                  </a:lnTo>
                  <a:cubicBezTo>
                    <a:pt x="3383" y="6841"/>
                    <a:pt x="3408" y="6728"/>
                    <a:pt x="3408" y="6678"/>
                  </a:cubicBezTo>
                  <a:cubicBezTo>
                    <a:pt x="3413" y="6675"/>
                    <a:pt x="3418" y="6674"/>
                    <a:pt x="3422" y="6674"/>
                  </a:cubicBezTo>
                  <a:close/>
                  <a:moveTo>
                    <a:pt x="3094" y="6671"/>
                  </a:moveTo>
                  <a:cubicBezTo>
                    <a:pt x="3113" y="6671"/>
                    <a:pt x="3131" y="6673"/>
                    <a:pt x="3144" y="6678"/>
                  </a:cubicBezTo>
                  <a:cubicBezTo>
                    <a:pt x="3140" y="6692"/>
                    <a:pt x="3133" y="6696"/>
                    <a:pt x="3123" y="6696"/>
                  </a:cubicBezTo>
                  <a:cubicBezTo>
                    <a:pt x="3110" y="6696"/>
                    <a:pt x="3095" y="6689"/>
                    <a:pt x="3081" y="6689"/>
                  </a:cubicBezTo>
                  <a:cubicBezTo>
                    <a:pt x="3070" y="6689"/>
                    <a:pt x="3060" y="6694"/>
                    <a:pt x="3056" y="6715"/>
                  </a:cubicBezTo>
                  <a:cubicBezTo>
                    <a:pt x="3043" y="6766"/>
                    <a:pt x="3156" y="6753"/>
                    <a:pt x="3156" y="6791"/>
                  </a:cubicBezTo>
                  <a:cubicBezTo>
                    <a:pt x="3156" y="6829"/>
                    <a:pt x="3105" y="6846"/>
                    <a:pt x="3064" y="6846"/>
                  </a:cubicBezTo>
                  <a:cubicBezTo>
                    <a:pt x="3051" y="6846"/>
                    <a:pt x="3040" y="6844"/>
                    <a:pt x="3031" y="6841"/>
                  </a:cubicBezTo>
                  <a:cubicBezTo>
                    <a:pt x="3008" y="6830"/>
                    <a:pt x="3084" y="6790"/>
                    <a:pt x="3102" y="6772"/>
                  </a:cubicBezTo>
                  <a:lnTo>
                    <a:pt x="3102" y="6772"/>
                  </a:lnTo>
                  <a:cubicBezTo>
                    <a:pt x="3105" y="6773"/>
                    <a:pt x="3108" y="6775"/>
                    <a:pt x="3110" y="6777"/>
                  </a:cubicBezTo>
                  <a:lnTo>
                    <a:pt x="3110" y="6777"/>
                  </a:lnTo>
                  <a:lnTo>
                    <a:pt x="3106" y="6766"/>
                  </a:lnTo>
                  <a:cubicBezTo>
                    <a:pt x="3106" y="6767"/>
                    <a:pt x="3105" y="6769"/>
                    <a:pt x="3102" y="6772"/>
                  </a:cubicBezTo>
                  <a:lnTo>
                    <a:pt x="3102" y="6772"/>
                  </a:lnTo>
                  <a:cubicBezTo>
                    <a:pt x="3073" y="6755"/>
                    <a:pt x="3018" y="6750"/>
                    <a:pt x="3018" y="6715"/>
                  </a:cubicBezTo>
                  <a:cubicBezTo>
                    <a:pt x="3018" y="6682"/>
                    <a:pt x="3057" y="6671"/>
                    <a:pt x="3094" y="6671"/>
                  </a:cubicBezTo>
                  <a:close/>
                  <a:moveTo>
                    <a:pt x="3873" y="6615"/>
                  </a:moveTo>
                  <a:cubicBezTo>
                    <a:pt x="3873" y="6715"/>
                    <a:pt x="3923" y="6640"/>
                    <a:pt x="3923" y="6703"/>
                  </a:cubicBezTo>
                  <a:cubicBezTo>
                    <a:pt x="3917" y="6702"/>
                    <a:pt x="3911" y="6702"/>
                    <a:pt x="3905" y="6702"/>
                  </a:cubicBezTo>
                  <a:cubicBezTo>
                    <a:pt x="3785" y="6702"/>
                    <a:pt x="3923" y="6829"/>
                    <a:pt x="3923" y="6841"/>
                  </a:cubicBezTo>
                  <a:cubicBezTo>
                    <a:pt x="3911" y="6845"/>
                    <a:pt x="3900" y="6846"/>
                    <a:pt x="3891" y="6846"/>
                  </a:cubicBezTo>
                  <a:cubicBezTo>
                    <a:pt x="3802" y="6846"/>
                    <a:pt x="3878" y="6690"/>
                    <a:pt x="3798" y="6690"/>
                  </a:cubicBezTo>
                  <a:cubicBezTo>
                    <a:pt x="3798" y="6672"/>
                    <a:pt x="3798" y="6660"/>
                    <a:pt x="3813" y="6660"/>
                  </a:cubicBezTo>
                  <a:cubicBezTo>
                    <a:pt x="3818" y="6660"/>
                    <a:pt x="3825" y="6662"/>
                    <a:pt x="3835" y="6665"/>
                  </a:cubicBezTo>
                  <a:cubicBezTo>
                    <a:pt x="3823" y="6627"/>
                    <a:pt x="3835" y="6615"/>
                    <a:pt x="3873" y="6615"/>
                  </a:cubicBezTo>
                  <a:close/>
                  <a:moveTo>
                    <a:pt x="8438" y="6690"/>
                  </a:moveTo>
                  <a:cubicBezTo>
                    <a:pt x="8513" y="6690"/>
                    <a:pt x="8488" y="6803"/>
                    <a:pt x="8501" y="6854"/>
                  </a:cubicBezTo>
                  <a:lnTo>
                    <a:pt x="8450" y="6854"/>
                  </a:lnTo>
                  <a:lnTo>
                    <a:pt x="8438" y="6690"/>
                  </a:lnTo>
                  <a:close/>
                  <a:moveTo>
                    <a:pt x="10696" y="6632"/>
                  </a:moveTo>
                  <a:cubicBezTo>
                    <a:pt x="10701" y="6632"/>
                    <a:pt x="10701" y="6638"/>
                    <a:pt x="10701" y="6653"/>
                  </a:cubicBezTo>
                  <a:lnTo>
                    <a:pt x="10714" y="6665"/>
                  </a:lnTo>
                  <a:cubicBezTo>
                    <a:pt x="10714" y="6665"/>
                    <a:pt x="10764" y="6653"/>
                    <a:pt x="10789" y="6653"/>
                  </a:cubicBezTo>
                  <a:cubicBezTo>
                    <a:pt x="10814" y="6665"/>
                    <a:pt x="10827" y="6678"/>
                    <a:pt x="10840" y="6678"/>
                  </a:cubicBezTo>
                  <a:cubicBezTo>
                    <a:pt x="10846" y="6680"/>
                    <a:pt x="10851" y="6680"/>
                    <a:pt x="10857" y="6680"/>
                  </a:cubicBezTo>
                  <a:cubicBezTo>
                    <a:pt x="10871" y="6680"/>
                    <a:pt x="10883" y="6676"/>
                    <a:pt x="10896" y="6676"/>
                  </a:cubicBezTo>
                  <a:cubicBezTo>
                    <a:pt x="10910" y="6676"/>
                    <a:pt x="10924" y="6681"/>
                    <a:pt x="10940" y="6703"/>
                  </a:cubicBezTo>
                  <a:cubicBezTo>
                    <a:pt x="10978" y="6753"/>
                    <a:pt x="10965" y="6816"/>
                    <a:pt x="10965" y="6854"/>
                  </a:cubicBezTo>
                  <a:cubicBezTo>
                    <a:pt x="10890" y="6841"/>
                    <a:pt x="10953" y="6690"/>
                    <a:pt x="10877" y="6690"/>
                  </a:cubicBezTo>
                  <a:cubicBezTo>
                    <a:pt x="10802" y="6690"/>
                    <a:pt x="10840" y="6791"/>
                    <a:pt x="10852" y="6829"/>
                  </a:cubicBezTo>
                  <a:cubicBezTo>
                    <a:pt x="10777" y="6816"/>
                    <a:pt x="10840" y="6678"/>
                    <a:pt x="10752" y="6678"/>
                  </a:cubicBezTo>
                  <a:cubicBezTo>
                    <a:pt x="10676" y="6678"/>
                    <a:pt x="10726" y="6766"/>
                    <a:pt x="10726" y="6803"/>
                  </a:cubicBezTo>
                  <a:cubicBezTo>
                    <a:pt x="10676" y="6803"/>
                    <a:pt x="10689" y="6741"/>
                    <a:pt x="10676" y="6678"/>
                  </a:cubicBezTo>
                  <a:lnTo>
                    <a:pt x="10676" y="6640"/>
                  </a:lnTo>
                  <a:cubicBezTo>
                    <a:pt x="10687" y="6635"/>
                    <a:pt x="10693" y="6632"/>
                    <a:pt x="10696" y="6632"/>
                  </a:cubicBezTo>
                  <a:close/>
                  <a:moveTo>
                    <a:pt x="4234" y="6694"/>
                  </a:moveTo>
                  <a:cubicBezTo>
                    <a:pt x="4286" y="6694"/>
                    <a:pt x="4344" y="6730"/>
                    <a:pt x="4351" y="6791"/>
                  </a:cubicBezTo>
                  <a:cubicBezTo>
                    <a:pt x="4351" y="6841"/>
                    <a:pt x="4311" y="6864"/>
                    <a:pt x="4267" y="6864"/>
                  </a:cubicBezTo>
                  <a:cubicBezTo>
                    <a:pt x="4213" y="6864"/>
                    <a:pt x="4154" y="6831"/>
                    <a:pt x="4150" y="6772"/>
                  </a:cubicBezTo>
                  <a:lnTo>
                    <a:pt x="4150" y="6772"/>
                  </a:lnTo>
                  <a:cubicBezTo>
                    <a:pt x="4153" y="6718"/>
                    <a:pt x="4192" y="6694"/>
                    <a:pt x="4234" y="6694"/>
                  </a:cubicBezTo>
                  <a:close/>
                  <a:moveTo>
                    <a:pt x="3760" y="6687"/>
                  </a:moveTo>
                  <a:cubicBezTo>
                    <a:pt x="3793" y="6687"/>
                    <a:pt x="3773" y="6783"/>
                    <a:pt x="3773" y="6829"/>
                  </a:cubicBezTo>
                  <a:lnTo>
                    <a:pt x="3785" y="6866"/>
                  </a:lnTo>
                  <a:lnTo>
                    <a:pt x="3747" y="6866"/>
                  </a:lnTo>
                  <a:lnTo>
                    <a:pt x="3747" y="6690"/>
                  </a:lnTo>
                  <a:cubicBezTo>
                    <a:pt x="3752" y="6688"/>
                    <a:pt x="3757" y="6687"/>
                    <a:pt x="3760" y="6687"/>
                  </a:cubicBezTo>
                  <a:close/>
                  <a:moveTo>
                    <a:pt x="4056" y="6614"/>
                  </a:moveTo>
                  <a:cubicBezTo>
                    <a:pt x="4123" y="6614"/>
                    <a:pt x="4100" y="6793"/>
                    <a:pt x="4100" y="6854"/>
                  </a:cubicBezTo>
                  <a:lnTo>
                    <a:pt x="4112" y="6866"/>
                  </a:lnTo>
                  <a:lnTo>
                    <a:pt x="4074" y="6866"/>
                  </a:lnTo>
                  <a:lnTo>
                    <a:pt x="4049" y="6615"/>
                  </a:lnTo>
                  <a:cubicBezTo>
                    <a:pt x="4052" y="6614"/>
                    <a:pt x="4054" y="6614"/>
                    <a:pt x="4056" y="6614"/>
                  </a:cubicBezTo>
                  <a:close/>
                  <a:moveTo>
                    <a:pt x="4376" y="6627"/>
                  </a:moveTo>
                  <a:cubicBezTo>
                    <a:pt x="4439" y="6627"/>
                    <a:pt x="4414" y="6678"/>
                    <a:pt x="4426" y="6728"/>
                  </a:cubicBezTo>
                  <a:cubicBezTo>
                    <a:pt x="4450" y="6728"/>
                    <a:pt x="4488" y="6717"/>
                    <a:pt x="4521" y="6717"/>
                  </a:cubicBezTo>
                  <a:cubicBezTo>
                    <a:pt x="4558" y="6717"/>
                    <a:pt x="4590" y="6731"/>
                    <a:pt x="4590" y="6791"/>
                  </a:cubicBezTo>
                  <a:lnTo>
                    <a:pt x="4577" y="6803"/>
                  </a:lnTo>
                  <a:cubicBezTo>
                    <a:pt x="4577" y="6861"/>
                    <a:pt x="4557" y="6876"/>
                    <a:pt x="4529" y="6876"/>
                  </a:cubicBezTo>
                  <a:cubicBezTo>
                    <a:pt x="4496" y="6876"/>
                    <a:pt x="4454" y="6854"/>
                    <a:pt x="4426" y="6854"/>
                  </a:cubicBezTo>
                  <a:cubicBezTo>
                    <a:pt x="4426" y="6873"/>
                    <a:pt x="4424" y="6881"/>
                    <a:pt x="4420" y="6881"/>
                  </a:cubicBezTo>
                  <a:cubicBezTo>
                    <a:pt x="4412" y="6881"/>
                    <a:pt x="4397" y="6846"/>
                    <a:pt x="4389" y="6829"/>
                  </a:cubicBezTo>
                  <a:cubicBezTo>
                    <a:pt x="4376" y="6766"/>
                    <a:pt x="4376" y="6690"/>
                    <a:pt x="4376" y="6627"/>
                  </a:cubicBezTo>
                  <a:close/>
                  <a:moveTo>
                    <a:pt x="6951" y="6838"/>
                  </a:moveTo>
                  <a:cubicBezTo>
                    <a:pt x="6957" y="6838"/>
                    <a:pt x="6962" y="6845"/>
                    <a:pt x="6967" y="6866"/>
                  </a:cubicBezTo>
                  <a:cubicBezTo>
                    <a:pt x="6967" y="6879"/>
                    <a:pt x="6962" y="6883"/>
                    <a:pt x="6957" y="6883"/>
                  </a:cubicBezTo>
                  <a:cubicBezTo>
                    <a:pt x="6946" y="6883"/>
                    <a:pt x="6929" y="6866"/>
                    <a:pt x="6929" y="6866"/>
                  </a:cubicBezTo>
                  <a:cubicBezTo>
                    <a:pt x="6929" y="6866"/>
                    <a:pt x="6940" y="6838"/>
                    <a:pt x="6951" y="6838"/>
                  </a:cubicBezTo>
                  <a:close/>
                  <a:moveTo>
                    <a:pt x="8641" y="6673"/>
                  </a:moveTo>
                  <a:cubicBezTo>
                    <a:pt x="8647" y="6673"/>
                    <a:pt x="8655" y="6675"/>
                    <a:pt x="8664" y="6678"/>
                  </a:cubicBezTo>
                  <a:cubicBezTo>
                    <a:pt x="8664" y="6753"/>
                    <a:pt x="8714" y="6690"/>
                    <a:pt x="8727" y="6753"/>
                  </a:cubicBezTo>
                  <a:cubicBezTo>
                    <a:pt x="8710" y="6749"/>
                    <a:pt x="8697" y="6747"/>
                    <a:pt x="8688" y="6747"/>
                  </a:cubicBezTo>
                  <a:cubicBezTo>
                    <a:pt x="8608" y="6747"/>
                    <a:pt x="8728" y="6869"/>
                    <a:pt x="8740" y="6891"/>
                  </a:cubicBezTo>
                  <a:cubicBezTo>
                    <a:pt x="8730" y="6893"/>
                    <a:pt x="8722" y="6894"/>
                    <a:pt x="8715" y="6894"/>
                  </a:cubicBezTo>
                  <a:cubicBezTo>
                    <a:pt x="8612" y="6894"/>
                    <a:pt x="8683" y="6741"/>
                    <a:pt x="8601" y="6741"/>
                  </a:cubicBezTo>
                  <a:cubicBezTo>
                    <a:pt x="8601" y="6717"/>
                    <a:pt x="8601" y="6708"/>
                    <a:pt x="8611" y="6708"/>
                  </a:cubicBezTo>
                  <a:cubicBezTo>
                    <a:pt x="8616" y="6708"/>
                    <a:pt x="8625" y="6711"/>
                    <a:pt x="8639" y="6715"/>
                  </a:cubicBezTo>
                  <a:cubicBezTo>
                    <a:pt x="8620" y="6687"/>
                    <a:pt x="8623" y="6673"/>
                    <a:pt x="8641" y="6673"/>
                  </a:cubicBezTo>
                  <a:close/>
                  <a:moveTo>
                    <a:pt x="4715" y="6727"/>
                  </a:moveTo>
                  <a:cubicBezTo>
                    <a:pt x="4719" y="6727"/>
                    <a:pt x="4724" y="6728"/>
                    <a:pt x="4728" y="6728"/>
                  </a:cubicBezTo>
                  <a:cubicBezTo>
                    <a:pt x="4861" y="6740"/>
                    <a:pt x="4855" y="6892"/>
                    <a:pt x="4730" y="6892"/>
                  </a:cubicBezTo>
                  <a:cubicBezTo>
                    <a:pt x="4726" y="6892"/>
                    <a:pt x="4721" y="6892"/>
                    <a:pt x="4716" y="6891"/>
                  </a:cubicBezTo>
                  <a:lnTo>
                    <a:pt x="4716" y="6891"/>
                  </a:lnTo>
                  <a:lnTo>
                    <a:pt x="4728" y="6904"/>
                  </a:lnTo>
                  <a:cubicBezTo>
                    <a:pt x="4607" y="6904"/>
                    <a:pt x="4591" y="6727"/>
                    <a:pt x="4715" y="6727"/>
                  </a:cubicBezTo>
                  <a:close/>
                  <a:moveTo>
                    <a:pt x="4955" y="6728"/>
                  </a:moveTo>
                  <a:lnTo>
                    <a:pt x="4942" y="6741"/>
                  </a:lnTo>
                  <a:cubicBezTo>
                    <a:pt x="4967" y="6741"/>
                    <a:pt x="4967" y="6753"/>
                    <a:pt x="4955" y="6766"/>
                  </a:cubicBezTo>
                  <a:cubicBezTo>
                    <a:pt x="4951" y="6765"/>
                    <a:pt x="4947" y="6765"/>
                    <a:pt x="4944" y="6765"/>
                  </a:cubicBezTo>
                  <a:cubicBezTo>
                    <a:pt x="4882" y="6765"/>
                    <a:pt x="4904" y="6868"/>
                    <a:pt x="4904" y="6904"/>
                  </a:cubicBezTo>
                  <a:cubicBezTo>
                    <a:pt x="4829" y="6904"/>
                    <a:pt x="4867" y="6791"/>
                    <a:pt x="4854" y="6741"/>
                  </a:cubicBezTo>
                  <a:cubicBezTo>
                    <a:pt x="4864" y="6737"/>
                    <a:pt x="4872" y="6736"/>
                    <a:pt x="4879" y="6736"/>
                  </a:cubicBezTo>
                  <a:cubicBezTo>
                    <a:pt x="4897" y="6736"/>
                    <a:pt x="4901" y="6747"/>
                    <a:pt x="4892" y="6766"/>
                  </a:cubicBezTo>
                  <a:cubicBezTo>
                    <a:pt x="4904" y="6766"/>
                    <a:pt x="4917" y="6728"/>
                    <a:pt x="4955" y="6728"/>
                  </a:cubicBezTo>
                  <a:close/>
                  <a:moveTo>
                    <a:pt x="11145" y="6714"/>
                  </a:moveTo>
                  <a:cubicBezTo>
                    <a:pt x="11226" y="6714"/>
                    <a:pt x="11221" y="6840"/>
                    <a:pt x="11242" y="6904"/>
                  </a:cubicBezTo>
                  <a:cubicBezTo>
                    <a:pt x="11192" y="6891"/>
                    <a:pt x="11229" y="6891"/>
                    <a:pt x="11192" y="6891"/>
                  </a:cubicBezTo>
                  <a:cubicBezTo>
                    <a:pt x="11154" y="6879"/>
                    <a:pt x="11091" y="6891"/>
                    <a:pt x="11091" y="6829"/>
                  </a:cubicBezTo>
                  <a:cubicBezTo>
                    <a:pt x="11083" y="6795"/>
                    <a:pt x="11119" y="6789"/>
                    <a:pt x="11152" y="6789"/>
                  </a:cubicBezTo>
                  <a:cubicBezTo>
                    <a:pt x="11168" y="6789"/>
                    <a:pt x="11183" y="6791"/>
                    <a:pt x="11192" y="6791"/>
                  </a:cubicBezTo>
                  <a:cubicBezTo>
                    <a:pt x="11182" y="6722"/>
                    <a:pt x="11133" y="6738"/>
                    <a:pt x="11101" y="6724"/>
                  </a:cubicBezTo>
                  <a:lnTo>
                    <a:pt x="11101" y="6724"/>
                  </a:lnTo>
                  <a:cubicBezTo>
                    <a:pt x="11118" y="6717"/>
                    <a:pt x="11133" y="6714"/>
                    <a:pt x="11145" y="6714"/>
                  </a:cubicBezTo>
                  <a:close/>
                  <a:moveTo>
                    <a:pt x="3610" y="6654"/>
                  </a:moveTo>
                  <a:cubicBezTo>
                    <a:pt x="3626" y="6654"/>
                    <a:pt x="3642" y="6664"/>
                    <a:pt x="3659" y="6690"/>
                  </a:cubicBezTo>
                  <a:lnTo>
                    <a:pt x="3685" y="6715"/>
                  </a:lnTo>
                  <a:cubicBezTo>
                    <a:pt x="3722" y="6778"/>
                    <a:pt x="3685" y="6854"/>
                    <a:pt x="3609" y="6854"/>
                  </a:cubicBezTo>
                  <a:cubicBezTo>
                    <a:pt x="3584" y="6854"/>
                    <a:pt x="3571" y="6829"/>
                    <a:pt x="3546" y="6829"/>
                  </a:cubicBezTo>
                  <a:lnTo>
                    <a:pt x="3546" y="6917"/>
                  </a:lnTo>
                  <a:cubicBezTo>
                    <a:pt x="3483" y="6917"/>
                    <a:pt x="3508" y="6741"/>
                    <a:pt x="3496" y="6678"/>
                  </a:cubicBezTo>
                  <a:cubicBezTo>
                    <a:pt x="3506" y="6674"/>
                    <a:pt x="3513" y="6673"/>
                    <a:pt x="3519" y="6673"/>
                  </a:cubicBezTo>
                  <a:cubicBezTo>
                    <a:pt x="3534" y="6673"/>
                    <a:pt x="3534" y="6684"/>
                    <a:pt x="3534" y="6703"/>
                  </a:cubicBezTo>
                  <a:cubicBezTo>
                    <a:pt x="3558" y="6686"/>
                    <a:pt x="3583" y="6654"/>
                    <a:pt x="3610" y="6654"/>
                  </a:cubicBezTo>
                  <a:close/>
                  <a:moveTo>
                    <a:pt x="8819" y="6726"/>
                  </a:moveTo>
                  <a:cubicBezTo>
                    <a:pt x="8900" y="6726"/>
                    <a:pt x="8894" y="6853"/>
                    <a:pt x="8916" y="6917"/>
                  </a:cubicBezTo>
                  <a:cubicBezTo>
                    <a:pt x="8865" y="6917"/>
                    <a:pt x="8903" y="6917"/>
                    <a:pt x="8853" y="6904"/>
                  </a:cubicBezTo>
                  <a:cubicBezTo>
                    <a:pt x="8815" y="6904"/>
                    <a:pt x="8765" y="6904"/>
                    <a:pt x="8752" y="6854"/>
                  </a:cubicBezTo>
                  <a:cubicBezTo>
                    <a:pt x="8752" y="6803"/>
                    <a:pt x="8840" y="6803"/>
                    <a:pt x="8865" y="6803"/>
                  </a:cubicBezTo>
                  <a:cubicBezTo>
                    <a:pt x="8865" y="6728"/>
                    <a:pt x="8777" y="6778"/>
                    <a:pt x="8765" y="6741"/>
                  </a:cubicBezTo>
                  <a:cubicBezTo>
                    <a:pt x="8786" y="6731"/>
                    <a:pt x="8804" y="6726"/>
                    <a:pt x="8819" y="6726"/>
                  </a:cubicBezTo>
                  <a:close/>
                  <a:moveTo>
                    <a:pt x="5043" y="6690"/>
                  </a:moveTo>
                  <a:lnTo>
                    <a:pt x="5043" y="6703"/>
                  </a:lnTo>
                  <a:cubicBezTo>
                    <a:pt x="5043" y="6747"/>
                    <a:pt x="5055" y="6750"/>
                    <a:pt x="5069" y="6750"/>
                  </a:cubicBezTo>
                  <a:cubicBezTo>
                    <a:pt x="5072" y="6750"/>
                    <a:pt x="5074" y="6750"/>
                    <a:pt x="5076" y="6750"/>
                  </a:cubicBezTo>
                  <a:cubicBezTo>
                    <a:pt x="5088" y="6750"/>
                    <a:pt x="5100" y="6752"/>
                    <a:pt x="5105" y="6778"/>
                  </a:cubicBezTo>
                  <a:cubicBezTo>
                    <a:pt x="5098" y="6778"/>
                    <a:pt x="5092" y="6777"/>
                    <a:pt x="5086" y="6777"/>
                  </a:cubicBezTo>
                  <a:cubicBezTo>
                    <a:pt x="4956" y="6777"/>
                    <a:pt x="5105" y="6905"/>
                    <a:pt x="5105" y="6917"/>
                  </a:cubicBezTo>
                  <a:cubicBezTo>
                    <a:pt x="5092" y="6920"/>
                    <a:pt x="5081" y="6922"/>
                    <a:pt x="5071" y="6922"/>
                  </a:cubicBezTo>
                  <a:cubicBezTo>
                    <a:pt x="4983" y="6922"/>
                    <a:pt x="5048" y="6777"/>
                    <a:pt x="4980" y="6766"/>
                  </a:cubicBezTo>
                  <a:lnTo>
                    <a:pt x="4980" y="6741"/>
                  </a:lnTo>
                  <a:cubicBezTo>
                    <a:pt x="5055" y="6741"/>
                    <a:pt x="4980" y="6703"/>
                    <a:pt x="5043" y="6690"/>
                  </a:cubicBezTo>
                  <a:close/>
                  <a:moveTo>
                    <a:pt x="5143" y="6753"/>
                  </a:moveTo>
                  <a:cubicBezTo>
                    <a:pt x="5206" y="6753"/>
                    <a:pt x="5194" y="6866"/>
                    <a:pt x="5194" y="6929"/>
                  </a:cubicBezTo>
                  <a:lnTo>
                    <a:pt x="5156" y="6929"/>
                  </a:lnTo>
                  <a:lnTo>
                    <a:pt x="5143" y="6753"/>
                  </a:lnTo>
                  <a:close/>
                  <a:moveTo>
                    <a:pt x="8966" y="6707"/>
                  </a:moveTo>
                  <a:cubicBezTo>
                    <a:pt x="8971" y="6707"/>
                    <a:pt x="8984" y="6733"/>
                    <a:pt x="8991" y="6741"/>
                  </a:cubicBezTo>
                  <a:lnTo>
                    <a:pt x="9004" y="6741"/>
                  </a:lnTo>
                  <a:cubicBezTo>
                    <a:pt x="9004" y="6741"/>
                    <a:pt x="9054" y="6766"/>
                    <a:pt x="9054" y="6791"/>
                  </a:cubicBezTo>
                  <a:cubicBezTo>
                    <a:pt x="9042" y="6789"/>
                    <a:pt x="9033" y="6788"/>
                    <a:pt x="9025" y="6788"/>
                  </a:cubicBezTo>
                  <a:cubicBezTo>
                    <a:pt x="8927" y="6788"/>
                    <a:pt x="9067" y="6918"/>
                    <a:pt x="9067" y="6929"/>
                  </a:cubicBezTo>
                  <a:cubicBezTo>
                    <a:pt x="9058" y="6931"/>
                    <a:pt x="9051" y="6932"/>
                    <a:pt x="9044" y="6932"/>
                  </a:cubicBezTo>
                  <a:cubicBezTo>
                    <a:pt x="8950" y="6932"/>
                    <a:pt x="9011" y="6778"/>
                    <a:pt x="8941" y="6778"/>
                  </a:cubicBezTo>
                  <a:cubicBezTo>
                    <a:pt x="8932" y="6760"/>
                    <a:pt x="8936" y="6748"/>
                    <a:pt x="8949" y="6748"/>
                  </a:cubicBezTo>
                  <a:cubicBezTo>
                    <a:pt x="8953" y="6748"/>
                    <a:pt x="8959" y="6750"/>
                    <a:pt x="8966" y="6753"/>
                  </a:cubicBezTo>
                  <a:cubicBezTo>
                    <a:pt x="8961" y="6718"/>
                    <a:pt x="8962" y="6707"/>
                    <a:pt x="8966" y="6707"/>
                  </a:cubicBezTo>
                  <a:close/>
                  <a:moveTo>
                    <a:pt x="5289" y="6767"/>
                  </a:moveTo>
                  <a:cubicBezTo>
                    <a:pt x="5313" y="6767"/>
                    <a:pt x="5340" y="6773"/>
                    <a:pt x="5357" y="6778"/>
                  </a:cubicBezTo>
                  <a:cubicBezTo>
                    <a:pt x="5350" y="6795"/>
                    <a:pt x="5340" y="6800"/>
                    <a:pt x="5329" y="6800"/>
                  </a:cubicBezTo>
                  <a:cubicBezTo>
                    <a:pt x="5313" y="6800"/>
                    <a:pt x="5297" y="6790"/>
                    <a:pt x="5289" y="6790"/>
                  </a:cubicBezTo>
                  <a:cubicBezTo>
                    <a:pt x="5282" y="6790"/>
                    <a:pt x="5281" y="6798"/>
                    <a:pt x="5294" y="6829"/>
                  </a:cubicBezTo>
                  <a:cubicBezTo>
                    <a:pt x="5319" y="6879"/>
                    <a:pt x="5432" y="6904"/>
                    <a:pt x="5319" y="6942"/>
                  </a:cubicBezTo>
                  <a:cubicBezTo>
                    <a:pt x="5294" y="6942"/>
                    <a:pt x="5256" y="6942"/>
                    <a:pt x="5244" y="6929"/>
                  </a:cubicBezTo>
                  <a:cubicBezTo>
                    <a:pt x="5230" y="6916"/>
                    <a:pt x="5236" y="6912"/>
                    <a:pt x="5249" y="6912"/>
                  </a:cubicBezTo>
                  <a:cubicBezTo>
                    <a:pt x="5267" y="6912"/>
                    <a:pt x="5298" y="6919"/>
                    <a:pt x="5312" y="6919"/>
                  </a:cubicBezTo>
                  <a:cubicBezTo>
                    <a:pt x="5317" y="6919"/>
                    <a:pt x="5319" y="6919"/>
                    <a:pt x="5319" y="6917"/>
                  </a:cubicBezTo>
                  <a:cubicBezTo>
                    <a:pt x="5344" y="6841"/>
                    <a:pt x="5244" y="6866"/>
                    <a:pt x="5231" y="6803"/>
                  </a:cubicBezTo>
                  <a:cubicBezTo>
                    <a:pt x="5231" y="6776"/>
                    <a:pt x="5258" y="6767"/>
                    <a:pt x="5289" y="6767"/>
                  </a:cubicBezTo>
                  <a:close/>
                  <a:moveTo>
                    <a:pt x="9079" y="6778"/>
                  </a:moveTo>
                  <a:cubicBezTo>
                    <a:pt x="9155" y="6778"/>
                    <a:pt x="9129" y="6891"/>
                    <a:pt x="9142" y="6942"/>
                  </a:cubicBezTo>
                  <a:lnTo>
                    <a:pt x="9092" y="6942"/>
                  </a:lnTo>
                  <a:lnTo>
                    <a:pt x="9079" y="6778"/>
                  </a:lnTo>
                  <a:close/>
                  <a:moveTo>
                    <a:pt x="7486" y="6915"/>
                  </a:moveTo>
                  <a:cubicBezTo>
                    <a:pt x="7488" y="6915"/>
                    <a:pt x="7491" y="6915"/>
                    <a:pt x="7495" y="6917"/>
                  </a:cubicBezTo>
                  <a:cubicBezTo>
                    <a:pt x="7532" y="6917"/>
                    <a:pt x="7520" y="6929"/>
                    <a:pt x="7507" y="6942"/>
                  </a:cubicBezTo>
                  <a:lnTo>
                    <a:pt x="7520" y="6942"/>
                  </a:lnTo>
                  <a:cubicBezTo>
                    <a:pt x="7513" y="6946"/>
                    <a:pt x="7507" y="6948"/>
                    <a:pt x="7502" y="6948"/>
                  </a:cubicBezTo>
                  <a:cubicBezTo>
                    <a:pt x="7478" y="6948"/>
                    <a:pt x="7466" y="6915"/>
                    <a:pt x="7486" y="6915"/>
                  </a:cubicBezTo>
                  <a:close/>
                  <a:moveTo>
                    <a:pt x="11418" y="6715"/>
                  </a:moveTo>
                  <a:cubicBezTo>
                    <a:pt x="11418" y="6791"/>
                    <a:pt x="11431" y="6879"/>
                    <a:pt x="11443" y="6954"/>
                  </a:cubicBezTo>
                  <a:cubicBezTo>
                    <a:pt x="11418" y="6954"/>
                    <a:pt x="11405" y="6942"/>
                    <a:pt x="11405" y="6929"/>
                  </a:cubicBezTo>
                  <a:cubicBezTo>
                    <a:pt x="11392" y="6929"/>
                    <a:pt x="11366" y="6934"/>
                    <a:pt x="11340" y="6934"/>
                  </a:cubicBezTo>
                  <a:cubicBezTo>
                    <a:pt x="11290" y="6934"/>
                    <a:pt x="11238" y="6918"/>
                    <a:pt x="11255" y="6829"/>
                  </a:cubicBezTo>
                  <a:cubicBezTo>
                    <a:pt x="11260" y="6788"/>
                    <a:pt x="11273" y="6776"/>
                    <a:pt x="11290" y="6776"/>
                  </a:cubicBezTo>
                  <a:cubicBezTo>
                    <a:pt x="11315" y="6776"/>
                    <a:pt x="11350" y="6803"/>
                    <a:pt x="11380" y="6803"/>
                  </a:cubicBezTo>
                  <a:lnTo>
                    <a:pt x="11380" y="6715"/>
                  </a:lnTo>
                  <a:close/>
                  <a:moveTo>
                    <a:pt x="5522" y="6774"/>
                  </a:moveTo>
                  <a:cubicBezTo>
                    <a:pt x="5533" y="6774"/>
                    <a:pt x="5533" y="6788"/>
                    <a:pt x="5533" y="6816"/>
                  </a:cubicBezTo>
                  <a:lnTo>
                    <a:pt x="5546" y="6803"/>
                  </a:lnTo>
                  <a:cubicBezTo>
                    <a:pt x="5564" y="6803"/>
                    <a:pt x="5583" y="6782"/>
                    <a:pt x="5613" y="6782"/>
                  </a:cubicBezTo>
                  <a:cubicBezTo>
                    <a:pt x="5623" y="6782"/>
                    <a:pt x="5634" y="6785"/>
                    <a:pt x="5646" y="6791"/>
                  </a:cubicBezTo>
                  <a:cubicBezTo>
                    <a:pt x="5684" y="6816"/>
                    <a:pt x="5684" y="6904"/>
                    <a:pt x="5684" y="6967"/>
                  </a:cubicBezTo>
                  <a:cubicBezTo>
                    <a:pt x="5608" y="6967"/>
                    <a:pt x="5684" y="6803"/>
                    <a:pt x="5596" y="6803"/>
                  </a:cubicBezTo>
                  <a:cubicBezTo>
                    <a:pt x="5495" y="6803"/>
                    <a:pt x="5546" y="6904"/>
                    <a:pt x="5558" y="6954"/>
                  </a:cubicBezTo>
                  <a:cubicBezTo>
                    <a:pt x="5495" y="6954"/>
                    <a:pt x="5508" y="6879"/>
                    <a:pt x="5508" y="6816"/>
                  </a:cubicBezTo>
                  <a:lnTo>
                    <a:pt x="5508" y="6778"/>
                  </a:lnTo>
                  <a:cubicBezTo>
                    <a:pt x="5514" y="6775"/>
                    <a:pt x="5519" y="6774"/>
                    <a:pt x="5522" y="6774"/>
                  </a:cubicBezTo>
                  <a:close/>
                  <a:moveTo>
                    <a:pt x="5709" y="6803"/>
                  </a:moveTo>
                  <a:cubicBezTo>
                    <a:pt x="5797" y="6803"/>
                    <a:pt x="5772" y="6917"/>
                    <a:pt x="5772" y="6967"/>
                  </a:cubicBezTo>
                  <a:lnTo>
                    <a:pt x="5759" y="6967"/>
                  </a:lnTo>
                  <a:cubicBezTo>
                    <a:pt x="5697" y="6967"/>
                    <a:pt x="5722" y="6854"/>
                    <a:pt x="5709" y="6803"/>
                  </a:cubicBezTo>
                  <a:close/>
                  <a:moveTo>
                    <a:pt x="9268" y="6791"/>
                  </a:moveTo>
                  <a:cubicBezTo>
                    <a:pt x="9374" y="6803"/>
                    <a:pt x="9403" y="6969"/>
                    <a:pt x="9302" y="6969"/>
                  </a:cubicBezTo>
                  <a:cubicBezTo>
                    <a:pt x="9295" y="6969"/>
                    <a:pt x="9288" y="6968"/>
                    <a:pt x="9280" y="6967"/>
                  </a:cubicBezTo>
                  <a:cubicBezTo>
                    <a:pt x="9167" y="6954"/>
                    <a:pt x="9129" y="6791"/>
                    <a:pt x="9268" y="6791"/>
                  </a:cubicBezTo>
                  <a:close/>
                  <a:moveTo>
                    <a:pt x="5854" y="6794"/>
                  </a:moveTo>
                  <a:cubicBezTo>
                    <a:pt x="5880" y="6794"/>
                    <a:pt x="5908" y="6814"/>
                    <a:pt x="5923" y="6829"/>
                  </a:cubicBezTo>
                  <a:cubicBezTo>
                    <a:pt x="5930" y="6836"/>
                    <a:pt x="5921" y="6843"/>
                    <a:pt x="5906" y="6843"/>
                  </a:cubicBezTo>
                  <a:cubicBezTo>
                    <a:pt x="5896" y="6843"/>
                    <a:pt x="5883" y="6839"/>
                    <a:pt x="5873" y="6829"/>
                  </a:cubicBezTo>
                  <a:cubicBezTo>
                    <a:pt x="5797" y="6829"/>
                    <a:pt x="5961" y="6929"/>
                    <a:pt x="5948" y="6942"/>
                  </a:cubicBezTo>
                  <a:lnTo>
                    <a:pt x="5935" y="6942"/>
                  </a:lnTo>
                  <a:cubicBezTo>
                    <a:pt x="5930" y="6973"/>
                    <a:pt x="5906" y="6982"/>
                    <a:pt x="5881" y="6982"/>
                  </a:cubicBezTo>
                  <a:cubicBezTo>
                    <a:pt x="5843" y="6982"/>
                    <a:pt x="5802" y="6962"/>
                    <a:pt x="5810" y="6954"/>
                  </a:cubicBezTo>
                  <a:cubicBezTo>
                    <a:pt x="5810" y="6952"/>
                    <a:pt x="5811" y="6952"/>
                    <a:pt x="5814" y="6952"/>
                  </a:cubicBezTo>
                  <a:cubicBezTo>
                    <a:pt x="5822" y="6952"/>
                    <a:pt x="5842" y="6959"/>
                    <a:pt x="5861" y="6959"/>
                  </a:cubicBezTo>
                  <a:cubicBezTo>
                    <a:pt x="5875" y="6959"/>
                    <a:pt x="5889" y="6955"/>
                    <a:pt x="5898" y="6942"/>
                  </a:cubicBezTo>
                  <a:cubicBezTo>
                    <a:pt x="5923" y="6904"/>
                    <a:pt x="5860" y="6917"/>
                    <a:pt x="5860" y="6904"/>
                  </a:cubicBezTo>
                  <a:cubicBezTo>
                    <a:pt x="5847" y="6891"/>
                    <a:pt x="5785" y="6879"/>
                    <a:pt x="5810" y="6829"/>
                  </a:cubicBezTo>
                  <a:cubicBezTo>
                    <a:pt x="5820" y="6803"/>
                    <a:pt x="5836" y="6794"/>
                    <a:pt x="5854" y="6794"/>
                  </a:cubicBezTo>
                  <a:close/>
                  <a:moveTo>
                    <a:pt x="5986" y="6741"/>
                  </a:moveTo>
                  <a:cubicBezTo>
                    <a:pt x="6061" y="6741"/>
                    <a:pt x="6036" y="6929"/>
                    <a:pt x="6049" y="6992"/>
                  </a:cubicBezTo>
                  <a:cubicBezTo>
                    <a:pt x="5973" y="6992"/>
                    <a:pt x="5986" y="6803"/>
                    <a:pt x="5986" y="6741"/>
                  </a:cubicBezTo>
                  <a:close/>
                  <a:moveTo>
                    <a:pt x="10351" y="7000"/>
                  </a:moveTo>
                  <a:cubicBezTo>
                    <a:pt x="10350" y="7002"/>
                    <a:pt x="10349" y="7003"/>
                    <a:pt x="10349" y="7005"/>
                  </a:cubicBezTo>
                  <a:cubicBezTo>
                    <a:pt x="10350" y="7003"/>
                    <a:pt x="10351" y="7002"/>
                    <a:pt x="10351" y="7000"/>
                  </a:cubicBezTo>
                  <a:close/>
                  <a:moveTo>
                    <a:pt x="9393" y="6816"/>
                  </a:moveTo>
                  <a:cubicBezTo>
                    <a:pt x="9431" y="6816"/>
                    <a:pt x="9444" y="6829"/>
                    <a:pt x="9431" y="6854"/>
                  </a:cubicBezTo>
                  <a:cubicBezTo>
                    <a:pt x="9456" y="6854"/>
                    <a:pt x="9456" y="6829"/>
                    <a:pt x="9494" y="6829"/>
                  </a:cubicBezTo>
                  <a:cubicBezTo>
                    <a:pt x="9582" y="6841"/>
                    <a:pt x="9570" y="6942"/>
                    <a:pt x="9582" y="7017"/>
                  </a:cubicBezTo>
                  <a:cubicBezTo>
                    <a:pt x="9507" y="7005"/>
                    <a:pt x="9582" y="6854"/>
                    <a:pt x="9494" y="6854"/>
                  </a:cubicBezTo>
                  <a:cubicBezTo>
                    <a:pt x="9419" y="6854"/>
                    <a:pt x="9444" y="6942"/>
                    <a:pt x="9456" y="6992"/>
                  </a:cubicBezTo>
                  <a:cubicBezTo>
                    <a:pt x="9381" y="6979"/>
                    <a:pt x="9406" y="6879"/>
                    <a:pt x="9393" y="6816"/>
                  </a:cubicBezTo>
                  <a:close/>
                  <a:moveTo>
                    <a:pt x="6149" y="6829"/>
                  </a:moveTo>
                  <a:cubicBezTo>
                    <a:pt x="6237" y="6829"/>
                    <a:pt x="6149" y="6979"/>
                    <a:pt x="6250" y="6992"/>
                  </a:cubicBezTo>
                  <a:cubicBezTo>
                    <a:pt x="6254" y="6993"/>
                    <a:pt x="6259" y="6993"/>
                    <a:pt x="6263" y="6993"/>
                  </a:cubicBezTo>
                  <a:cubicBezTo>
                    <a:pt x="6335" y="6993"/>
                    <a:pt x="6313" y="6889"/>
                    <a:pt x="6313" y="6854"/>
                  </a:cubicBezTo>
                  <a:lnTo>
                    <a:pt x="6288" y="6841"/>
                  </a:lnTo>
                  <a:cubicBezTo>
                    <a:pt x="6350" y="6841"/>
                    <a:pt x="6325" y="6954"/>
                    <a:pt x="6338" y="7017"/>
                  </a:cubicBezTo>
                  <a:cubicBezTo>
                    <a:pt x="6328" y="7021"/>
                    <a:pt x="6319" y="7022"/>
                    <a:pt x="6313" y="7022"/>
                  </a:cubicBezTo>
                  <a:cubicBezTo>
                    <a:pt x="6295" y="7022"/>
                    <a:pt x="6291" y="7010"/>
                    <a:pt x="6300" y="6992"/>
                  </a:cubicBezTo>
                  <a:cubicBezTo>
                    <a:pt x="6275" y="6992"/>
                    <a:pt x="6255" y="7009"/>
                    <a:pt x="6234" y="7009"/>
                  </a:cubicBezTo>
                  <a:cubicBezTo>
                    <a:pt x="6223" y="7009"/>
                    <a:pt x="6212" y="7005"/>
                    <a:pt x="6199" y="6992"/>
                  </a:cubicBezTo>
                  <a:cubicBezTo>
                    <a:pt x="6149" y="6979"/>
                    <a:pt x="6162" y="6879"/>
                    <a:pt x="6149" y="6829"/>
                  </a:cubicBezTo>
                  <a:close/>
                  <a:moveTo>
                    <a:pt x="6428" y="6811"/>
                  </a:moveTo>
                  <a:cubicBezTo>
                    <a:pt x="6434" y="6811"/>
                    <a:pt x="6442" y="6813"/>
                    <a:pt x="6451" y="6816"/>
                  </a:cubicBezTo>
                  <a:cubicBezTo>
                    <a:pt x="6451" y="6860"/>
                    <a:pt x="6464" y="6863"/>
                    <a:pt x="6478" y="6863"/>
                  </a:cubicBezTo>
                  <a:cubicBezTo>
                    <a:pt x="6480" y="6863"/>
                    <a:pt x="6482" y="6863"/>
                    <a:pt x="6485" y="6863"/>
                  </a:cubicBezTo>
                  <a:cubicBezTo>
                    <a:pt x="6497" y="6863"/>
                    <a:pt x="6509" y="6865"/>
                    <a:pt x="6514" y="6891"/>
                  </a:cubicBezTo>
                  <a:cubicBezTo>
                    <a:pt x="6507" y="6891"/>
                    <a:pt x="6500" y="6891"/>
                    <a:pt x="6494" y="6891"/>
                  </a:cubicBezTo>
                  <a:cubicBezTo>
                    <a:pt x="6364" y="6891"/>
                    <a:pt x="6514" y="7018"/>
                    <a:pt x="6514" y="7030"/>
                  </a:cubicBezTo>
                  <a:cubicBezTo>
                    <a:pt x="6502" y="7033"/>
                    <a:pt x="6493" y="7035"/>
                    <a:pt x="6484" y="7035"/>
                  </a:cubicBezTo>
                  <a:cubicBezTo>
                    <a:pt x="6401" y="7035"/>
                    <a:pt x="6457" y="6879"/>
                    <a:pt x="6388" y="6879"/>
                  </a:cubicBezTo>
                  <a:cubicBezTo>
                    <a:pt x="6379" y="6860"/>
                    <a:pt x="6383" y="6849"/>
                    <a:pt x="6401" y="6849"/>
                  </a:cubicBezTo>
                  <a:cubicBezTo>
                    <a:pt x="6407" y="6849"/>
                    <a:pt x="6416" y="6850"/>
                    <a:pt x="6426" y="6854"/>
                  </a:cubicBezTo>
                  <a:cubicBezTo>
                    <a:pt x="6407" y="6825"/>
                    <a:pt x="6409" y="6811"/>
                    <a:pt x="6428" y="6811"/>
                  </a:cubicBezTo>
                  <a:close/>
                  <a:moveTo>
                    <a:pt x="6669" y="6872"/>
                  </a:moveTo>
                  <a:cubicBezTo>
                    <a:pt x="6749" y="6872"/>
                    <a:pt x="6745" y="6993"/>
                    <a:pt x="6765" y="7055"/>
                  </a:cubicBezTo>
                  <a:cubicBezTo>
                    <a:pt x="6759" y="7058"/>
                    <a:pt x="6753" y="7060"/>
                    <a:pt x="6748" y="7060"/>
                  </a:cubicBezTo>
                  <a:cubicBezTo>
                    <a:pt x="6734" y="7060"/>
                    <a:pt x="6728" y="7048"/>
                    <a:pt x="6728" y="7030"/>
                  </a:cubicBezTo>
                  <a:cubicBezTo>
                    <a:pt x="6708" y="7030"/>
                    <a:pt x="6673" y="7044"/>
                    <a:pt x="6645" y="7044"/>
                  </a:cubicBezTo>
                  <a:cubicBezTo>
                    <a:pt x="6621" y="7044"/>
                    <a:pt x="6602" y="7033"/>
                    <a:pt x="6602" y="6992"/>
                  </a:cubicBezTo>
                  <a:cubicBezTo>
                    <a:pt x="6595" y="6951"/>
                    <a:pt x="6617" y="6940"/>
                    <a:pt x="6645" y="6940"/>
                  </a:cubicBezTo>
                  <a:cubicBezTo>
                    <a:pt x="6669" y="6940"/>
                    <a:pt x="6698" y="6948"/>
                    <a:pt x="6715" y="6954"/>
                  </a:cubicBezTo>
                  <a:cubicBezTo>
                    <a:pt x="6721" y="6917"/>
                    <a:pt x="6706" y="6913"/>
                    <a:pt x="6685" y="6913"/>
                  </a:cubicBezTo>
                  <a:cubicBezTo>
                    <a:pt x="6681" y="6913"/>
                    <a:pt x="6677" y="6914"/>
                    <a:pt x="6673" y="6914"/>
                  </a:cubicBezTo>
                  <a:cubicBezTo>
                    <a:pt x="6655" y="6914"/>
                    <a:pt x="6637" y="6912"/>
                    <a:pt x="6627" y="6891"/>
                  </a:cubicBezTo>
                  <a:lnTo>
                    <a:pt x="6602" y="6891"/>
                  </a:lnTo>
                  <a:cubicBezTo>
                    <a:pt x="6629" y="6878"/>
                    <a:pt x="6651" y="6872"/>
                    <a:pt x="6669" y="6872"/>
                  </a:cubicBezTo>
                  <a:close/>
                  <a:moveTo>
                    <a:pt x="9720" y="6879"/>
                  </a:moveTo>
                  <a:cubicBezTo>
                    <a:pt x="9783" y="6879"/>
                    <a:pt x="9720" y="7017"/>
                    <a:pt x="9796" y="7030"/>
                  </a:cubicBezTo>
                  <a:lnTo>
                    <a:pt x="9821" y="7042"/>
                  </a:lnTo>
                  <a:cubicBezTo>
                    <a:pt x="9896" y="7042"/>
                    <a:pt x="9859" y="6942"/>
                    <a:pt x="9846" y="6904"/>
                  </a:cubicBezTo>
                  <a:lnTo>
                    <a:pt x="9846" y="6904"/>
                  </a:lnTo>
                  <a:cubicBezTo>
                    <a:pt x="9922" y="6917"/>
                    <a:pt x="9896" y="7017"/>
                    <a:pt x="9909" y="7067"/>
                  </a:cubicBezTo>
                  <a:cubicBezTo>
                    <a:pt x="9899" y="7071"/>
                    <a:pt x="9891" y="7072"/>
                    <a:pt x="9884" y="7072"/>
                  </a:cubicBezTo>
                  <a:cubicBezTo>
                    <a:pt x="9866" y="7072"/>
                    <a:pt x="9862" y="7061"/>
                    <a:pt x="9871" y="7042"/>
                  </a:cubicBezTo>
                  <a:cubicBezTo>
                    <a:pt x="9866" y="7041"/>
                    <a:pt x="9861" y="7041"/>
                    <a:pt x="9856" y="7041"/>
                  </a:cubicBezTo>
                  <a:cubicBezTo>
                    <a:pt x="9834" y="7041"/>
                    <a:pt x="9809" y="7049"/>
                    <a:pt x="9788" y="7049"/>
                  </a:cubicBezTo>
                  <a:cubicBezTo>
                    <a:pt x="9761" y="7049"/>
                    <a:pt x="9739" y="7036"/>
                    <a:pt x="9733" y="6979"/>
                  </a:cubicBezTo>
                  <a:lnTo>
                    <a:pt x="9720" y="6879"/>
                  </a:lnTo>
                  <a:close/>
                  <a:moveTo>
                    <a:pt x="6803" y="6816"/>
                  </a:moveTo>
                  <a:lnTo>
                    <a:pt x="6803" y="6816"/>
                  </a:lnTo>
                  <a:cubicBezTo>
                    <a:pt x="6891" y="6829"/>
                    <a:pt x="6879" y="7017"/>
                    <a:pt x="6879" y="7080"/>
                  </a:cubicBezTo>
                  <a:lnTo>
                    <a:pt x="6853" y="7067"/>
                  </a:lnTo>
                  <a:cubicBezTo>
                    <a:pt x="6791" y="7067"/>
                    <a:pt x="6803" y="6879"/>
                    <a:pt x="6803" y="6816"/>
                  </a:cubicBezTo>
                  <a:close/>
                  <a:moveTo>
                    <a:pt x="9939" y="6841"/>
                  </a:moveTo>
                  <a:cubicBezTo>
                    <a:pt x="9985" y="6841"/>
                    <a:pt x="9985" y="7019"/>
                    <a:pt x="9985" y="7067"/>
                  </a:cubicBezTo>
                  <a:lnTo>
                    <a:pt x="9985" y="7080"/>
                  </a:lnTo>
                  <a:cubicBezTo>
                    <a:pt x="9922" y="7067"/>
                    <a:pt x="9934" y="6904"/>
                    <a:pt x="9934" y="6841"/>
                  </a:cubicBezTo>
                  <a:cubicBezTo>
                    <a:pt x="9936" y="6841"/>
                    <a:pt x="9937" y="6841"/>
                    <a:pt x="9939" y="6841"/>
                  </a:cubicBezTo>
                  <a:close/>
                  <a:moveTo>
                    <a:pt x="7168" y="7080"/>
                  </a:moveTo>
                  <a:cubicBezTo>
                    <a:pt x="7168" y="7080"/>
                    <a:pt x="7168" y="7081"/>
                    <a:pt x="7168" y="7081"/>
                  </a:cubicBezTo>
                  <a:lnTo>
                    <a:pt x="7168" y="7081"/>
                  </a:lnTo>
                  <a:cubicBezTo>
                    <a:pt x="7172" y="7080"/>
                    <a:pt x="7176" y="7080"/>
                    <a:pt x="7180" y="7080"/>
                  </a:cubicBezTo>
                  <a:close/>
                  <a:moveTo>
                    <a:pt x="3910" y="7051"/>
                  </a:moveTo>
                  <a:cubicBezTo>
                    <a:pt x="3918" y="7051"/>
                    <a:pt x="3923" y="7055"/>
                    <a:pt x="3923" y="7067"/>
                  </a:cubicBezTo>
                  <a:cubicBezTo>
                    <a:pt x="3923" y="7079"/>
                    <a:pt x="3920" y="7083"/>
                    <a:pt x="3916" y="7083"/>
                  </a:cubicBezTo>
                  <a:cubicBezTo>
                    <a:pt x="3908" y="7083"/>
                    <a:pt x="3896" y="7072"/>
                    <a:pt x="3885" y="7060"/>
                  </a:cubicBezTo>
                  <a:lnTo>
                    <a:pt x="3885" y="7060"/>
                  </a:lnTo>
                  <a:cubicBezTo>
                    <a:pt x="3892" y="7055"/>
                    <a:pt x="3902" y="7051"/>
                    <a:pt x="3910" y="7051"/>
                  </a:cubicBezTo>
                  <a:close/>
                  <a:moveTo>
                    <a:pt x="6929" y="6917"/>
                  </a:moveTo>
                  <a:cubicBezTo>
                    <a:pt x="6992" y="6917"/>
                    <a:pt x="6967" y="7030"/>
                    <a:pt x="6979" y="7080"/>
                  </a:cubicBezTo>
                  <a:lnTo>
                    <a:pt x="6979" y="7093"/>
                  </a:lnTo>
                  <a:cubicBezTo>
                    <a:pt x="6916" y="7093"/>
                    <a:pt x="6929" y="6979"/>
                    <a:pt x="6929" y="6917"/>
                  </a:cubicBezTo>
                  <a:close/>
                  <a:moveTo>
                    <a:pt x="10010" y="6841"/>
                  </a:moveTo>
                  <a:lnTo>
                    <a:pt x="10022" y="6854"/>
                  </a:lnTo>
                  <a:cubicBezTo>
                    <a:pt x="10098" y="6866"/>
                    <a:pt x="10085" y="7042"/>
                    <a:pt x="10085" y="7105"/>
                  </a:cubicBezTo>
                  <a:cubicBezTo>
                    <a:pt x="10010" y="7080"/>
                    <a:pt x="10022" y="6904"/>
                    <a:pt x="10010" y="6841"/>
                  </a:cubicBezTo>
                  <a:close/>
                  <a:moveTo>
                    <a:pt x="3571" y="7105"/>
                  </a:moveTo>
                  <a:lnTo>
                    <a:pt x="3534" y="7111"/>
                  </a:lnTo>
                  <a:lnTo>
                    <a:pt x="3534" y="7111"/>
                  </a:lnTo>
                  <a:cubicBezTo>
                    <a:pt x="3546" y="7108"/>
                    <a:pt x="3559" y="7105"/>
                    <a:pt x="3571" y="7105"/>
                  </a:cubicBezTo>
                  <a:close/>
                  <a:moveTo>
                    <a:pt x="7256" y="6954"/>
                  </a:moveTo>
                  <a:cubicBezTo>
                    <a:pt x="7344" y="6954"/>
                    <a:pt x="7256" y="7093"/>
                    <a:pt x="7344" y="7105"/>
                  </a:cubicBezTo>
                  <a:cubicBezTo>
                    <a:pt x="7349" y="7106"/>
                    <a:pt x="7354" y="7106"/>
                    <a:pt x="7358" y="7106"/>
                  </a:cubicBezTo>
                  <a:cubicBezTo>
                    <a:pt x="7439" y="7106"/>
                    <a:pt x="7393" y="7003"/>
                    <a:pt x="7382" y="6967"/>
                  </a:cubicBezTo>
                  <a:lnTo>
                    <a:pt x="7394" y="6967"/>
                  </a:lnTo>
                  <a:cubicBezTo>
                    <a:pt x="7457" y="6967"/>
                    <a:pt x="7432" y="7080"/>
                    <a:pt x="7444" y="7143"/>
                  </a:cubicBezTo>
                  <a:cubicBezTo>
                    <a:pt x="7407" y="7143"/>
                    <a:pt x="7394" y="7130"/>
                    <a:pt x="7407" y="7105"/>
                  </a:cubicBezTo>
                  <a:cubicBezTo>
                    <a:pt x="7378" y="7105"/>
                    <a:pt x="7357" y="7126"/>
                    <a:pt x="7332" y="7126"/>
                  </a:cubicBezTo>
                  <a:cubicBezTo>
                    <a:pt x="7324" y="7126"/>
                    <a:pt x="7316" y="7124"/>
                    <a:pt x="7306" y="7118"/>
                  </a:cubicBezTo>
                  <a:cubicBezTo>
                    <a:pt x="7256" y="7093"/>
                    <a:pt x="7256" y="7005"/>
                    <a:pt x="7256" y="6954"/>
                  </a:cubicBezTo>
                  <a:close/>
                  <a:moveTo>
                    <a:pt x="7482" y="6979"/>
                  </a:moveTo>
                  <a:cubicBezTo>
                    <a:pt x="7545" y="6979"/>
                    <a:pt x="7532" y="7093"/>
                    <a:pt x="7532" y="7143"/>
                  </a:cubicBezTo>
                  <a:lnTo>
                    <a:pt x="7495" y="7143"/>
                  </a:lnTo>
                  <a:lnTo>
                    <a:pt x="7482" y="6979"/>
                  </a:lnTo>
                  <a:close/>
                  <a:moveTo>
                    <a:pt x="10167" y="6965"/>
                  </a:moveTo>
                  <a:lnTo>
                    <a:pt x="10167" y="6965"/>
                  </a:lnTo>
                  <a:cubicBezTo>
                    <a:pt x="10249" y="6967"/>
                    <a:pt x="10253" y="7092"/>
                    <a:pt x="10274" y="7155"/>
                  </a:cubicBezTo>
                  <a:cubicBezTo>
                    <a:pt x="10223" y="7143"/>
                    <a:pt x="10249" y="7143"/>
                    <a:pt x="10211" y="7143"/>
                  </a:cubicBezTo>
                  <a:cubicBezTo>
                    <a:pt x="10173" y="7143"/>
                    <a:pt x="10123" y="7143"/>
                    <a:pt x="10110" y="7080"/>
                  </a:cubicBezTo>
                  <a:cubicBezTo>
                    <a:pt x="10110" y="7047"/>
                    <a:pt x="10144" y="7035"/>
                    <a:pt x="10177" y="7035"/>
                  </a:cubicBezTo>
                  <a:cubicBezTo>
                    <a:pt x="10194" y="7035"/>
                    <a:pt x="10211" y="7038"/>
                    <a:pt x="10223" y="7042"/>
                  </a:cubicBezTo>
                  <a:cubicBezTo>
                    <a:pt x="10223" y="6985"/>
                    <a:pt x="10194" y="6972"/>
                    <a:pt x="10167" y="6965"/>
                  </a:cubicBezTo>
                  <a:close/>
                  <a:moveTo>
                    <a:pt x="7105" y="6929"/>
                  </a:moveTo>
                  <a:cubicBezTo>
                    <a:pt x="7143" y="6929"/>
                    <a:pt x="7143" y="6967"/>
                    <a:pt x="7168" y="6967"/>
                  </a:cubicBezTo>
                  <a:cubicBezTo>
                    <a:pt x="7168" y="6943"/>
                    <a:pt x="7170" y="6934"/>
                    <a:pt x="7174" y="6934"/>
                  </a:cubicBezTo>
                  <a:cubicBezTo>
                    <a:pt x="7182" y="6934"/>
                    <a:pt x="7197" y="6975"/>
                    <a:pt x="7205" y="6992"/>
                  </a:cubicBezTo>
                  <a:cubicBezTo>
                    <a:pt x="7218" y="7055"/>
                    <a:pt x="7218" y="7118"/>
                    <a:pt x="7218" y="7181"/>
                  </a:cubicBezTo>
                  <a:cubicBezTo>
                    <a:pt x="7156" y="7168"/>
                    <a:pt x="7180" y="7131"/>
                    <a:pt x="7168" y="7081"/>
                  </a:cubicBezTo>
                  <a:lnTo>
                    <a:pt x="7168" y="7081"/>
                  </a:lnTo>
                  <a:cubicBezTo>
                    <a:pt x="7143" y="7084"/>
                    <a:pt x="7119" y="7096"/>
                    <a:pt x="7094" y="7096"/>
                  </a:cubicBezTo>
                  <a:cubicBezTo>
                    <a:pt x="7073" y="7096"/>
                    <a:pt x="7051" y="7087"/>
                    <a:pt x="7029" y="7055"/>
                  </a:cubicBezTo>
                  <a:cubicBezTo>
                    <a:pt x="6992" y="7005"/>
                    <a:pt x="7029" y="6929"/>
                    <a:pt x="7105" y="6929"/>
                  </a:cubicBezTo>
                  <a:close/>
                  <a:moveTo>
                    <a:pt x="10341" y="6975"/>
                  </a:moveTo>
                  <a:cubicBezTo>
                    <a:pt x="10353" y="6975"/>
                    <a:pt x="10358" y="6984"/>
                    <a:pt x="10351" y="7000"/>
                  </a:cubicBezTo>
                  <a:lnTo>
                    <a:pt x="10351" y="7000"/>
                  </a:lnTo>
                  <a:cubicBezTo>
                    <a:pt x="10361" y="6989"/>
                    <a:pt x="10402" y="6979"/>
                    <a:pt x="10425" y="6979"/>
                  </a:cubicBezTo>
                  <a:lnTo>
                    <a:pt x="10425" y="6992"/>
                  </a:lnTo>
                  <a:cubicBezTo>
                    <a:pt x="10450" y="6992"/>
                    <a:pt x="10475" y="7017"/>
                    <a:pt x="10475" y="7017"/>
                  </a:cubicBezTo>
                  <a:cubicBezTo>
                    <a:pt x="10483" y="7019"/>
                    <a:pt x="10490" y="7020"/>
                    <a:pt x="10497" y="7020"/>
                  </a:cubicBezTo>
                  <a:cubicBezTo>
                    <a:pt x="10513" y="7020"/>
                    <a:pt x="10525" y="7015"/>
                    <a:pt x="10538" y="7015"/>
                  </a:cubicBezTo>
                  <a:cubicBezTo>
                    <a:pt x="10552" y="7015"/>
                    <a:pt x="10566" y="7021"/>
                    <a:pt x="10588" y="7042"/>
                  </a:cubicBezTo>
                  <a:cubicBezTo>
                    <a:pt x="10626" y="7093"/>
                    <a:pt x="10613" y="7155"/>
                    <a:pt x="10613" y="7193"/>
                  </a:cubicBezTo>
                  <a:cubicBezTo>
                    <a:pt x="10538" y="7181"/>
                    <a:pt x="10601" y="7030"/>
                    <a:pt x="10525" y="7030"/>
                  </a:cubicBezTo>
                  <a:cubicBezTo>
                    <a:pt x="10437" y="7030"/>
                    <a:pt x="10488" y="7130"/>
                    <a:pt x="10500" y="7168"/>
                  </a:cubicBezTo>
                  <a:cubicBezTo>
                    <a:pt x="10425" y="7155"/>
                    <a:pt x="10488" y="7017"/>
                    <a:pt x="10399" y="7017"/>
                  </a:cubicBezTo>
                  <a:cubicBezTo>
                    <a:pt x="10324" y="7017"/>
                    <a:pt x="10374" y="7105"/>
                    <a:pt x="10374" y="7155"/>
                  </a:cubicBezTo>
                  <a:cubicBezTo>
                    <a:pt x="10311" y="7143"/>
                    <a:pt x="10337" y="7030"/>
                    <a:pt x="10324" y="6979"/>
                  </a:cubicBezTo>
                  <a:cubicBezTo>
                    <a:pt x="10331" y="6976"/>
                    <a:pt x="10337" y="6975"/>
                    <a:pt x="10341" y="6975"/>
                  </a:cubicBezTo>
                  <a:close/>
                  <a:moveTo>
                    <a:pt x="2641" y="6968"/>
                  </a:moveTo>
                  <a:cubicBezTo>
                    <a:pt x="2698" y="6976"/>
                    <a:pt x="2655" y="7045"/>
                    <a:pt x="2679" y="7093"/>
                  </a:cubicBezTo>
                  <a:lnTo>
                    <a:pt x="2679" y="7181"/>
                  </a:lnTo>
                  <a:lnTo>
                    <a:pt x="2804" y="7181"/>
                  </a:lnTo>
                  <a:lnTo>
                    <a:pt x="2804" y="7206"/>
                  </a:lnTo>
                  <a:cubicBezTo>
                    <a:pt x="2779" y="7206"/>
                    <a:pt x="2754" y="7207"/>
                    <a:pt x="2731" y="7207"/>
                  </a:cubicBezTo>
                  <a:cubicBezTo>
                    <a:pt x="2686" y="7207"/>
                    <a:pt x="2649" y="7202"/>
                    <a:pt x="2641" y="7168"/>
                  </a:cubicBezTo>
                  <a:cubicBezTo>
                    <a:pt x="2628" y="7105"/>
                    <a:pt x="2628" y="7030"/>
                    <a:pt x="2641" y="6968"/>
                  </a:cubicBezTo>
                  <a:close/>
                  <a:moveTo>
                    <a:pt x="7960" y="7027"/>
                  </a:moveTo>
                  <a:cubicBezTo>
                    <a:pt x="8011" y="7027"/>
                    <a:pt x="8068" y="7066"/>
                    <a:pt x="8061" y="7130"/>
                  </a:cubicBezTo>
                  <a:lnTo>
                    <a:pt x="7922" y="7118"/>
                  </a:lnTo>
                  <a:lnTo>
                    <a:pt x="7922" y="7118"/>
                  </a:lnTo>
                  <a:cubicBezTo>
                    <a:pt x="7935" y="7206"/>
                    <a:pt x="8035" y="7143"/>
                    <a:pt x="8061" y="7206"/>
                  </a:cubicBezTo>
                  <a:cubicBezTo>
                    <a:pt x="8053" y="7207"/>
                    <a:pt x="8044" y="7208"/>
                    <a:pt x="8035" y="7208"/>
                  </a:cubicBezTo>
                  <a:cubicBezTo>
                    <a:pt x="7974" y="7208"/>
                    <a:pt x="7895" y="7171"/>
                    <a:pt x="7885" y="7105"/>
                  </a:cubicBezTo>
                  <a:cubicBezTo>
                    <a:pt x="7885" y="7050"/>
                    <a:pt x="7920" y="7027"/>
                    <a:pt x="7960" y="7027"/>
                  </a:cubicBezTo>
                  <a:close/>
                  <a:moveTo>
                    <a:pt x="10720" y="7030"/>
                  </a:moveTo>
                  <a:cubicBezTo>
                    <a:pt x="10750" y="7030"/>
                    <a:pt x="10775" y="7045"/>
                    <a:pt x="10764" y="7067"/>
                  </a:cubicBezTo>
                  <a:lnTo>
                    <a:pt x="10789" y="7093"/>
                  </a:lnTo>
                  <a:cubicBezTo>
                    <a:pt x="10769" y="7081"/>
                    <a:pt x="10750" y="7075"/>
                    <a:pt x="10734" y="7075"/>
                  </a:cubicBezTo>
                  <a:cubicBezTo>
                    <a:pt x="10701" y="7075"/>
                    <a:pt x="10680" y="7100"/>
                    <a:pt x="10689" y="7143"/>
                  </a:cubicBezTo>
                  <a:cubicBezTo>
                    <a:pt x="10701" y="7206"/>
                    <a:pt x="10789" y="7168"/>
                    <a:pt x="10802" y="7218"/>
                  </a:cubicBezTo>
                  <a:cubicBezTo>
                    <a:pt x="10791" y="7223"/>
                    <a:pt x="10779" y="7225"/>
                    <a:pt x="10768" y="7225"/>
                  </a:cubicBezTo>
                  <a:cubicBezTo>
                    <a:pt x="10714" y="7225"/>
                    <a:pt x="10661" y="7180"/>
                    <a:pt x="10651" y="7118"/>
                  </a:cubicBezTo>
                  <a:cubicBezTo>
                    <a:pt x="10637" y="7054"/>
                    <a:pt x="10682" y="7030"/>
                    <a:pt x="10720" y="7030"/>
                  </a:cubicBezTo>
                  <a:close/>
                  <a:moveTo>
                    <a:pt x="8073" y="7030"/>
                  </a:moveTo>
                  <a:lnTo>
                    <a:pt x="8073" y="7030"/>
                  </a:lnTo>
                  <a:cubicBezTo>
                    <a:pt x="8150" y="7047"/>
                    <a:pt x="8151" y="7099"/>
                    <a:pt x="8168" y="7099"/>
                  </a:cubicBezTo>
                  <a:cubicBezTo>
                    <a:pt x="8176" y="7099"/>
                    <a:pt x="8187" y="7087"/>
                    <a:pt x="8211" y="7055"/>
                  </a:cubicBezTo>
                  <a:lnTo>
                    <a:pt x="8249" y="7055"/>
                  </a:lnTo>
                  <a:cubicBezTo>
                    <a:pt x="8187" y="7155"/>
                    <a:pt x="8199" y="7155"/>
                    <a:pt x="8261" y="7230"/>
                  </a:cubicBezTo>
                  <a:lnTo>
                    <a:pt x="8261" y="7230"/>
                  </a:lnTo>
                  <a:cubicBezTo>
                    <a:pt x="8213" y="7219"/>
                    <a:pt x="8220" y="7154"/>
                    <a:pt x="8174" y="7143"/>
                  </a:cubicBezTo>
                  <a:cubicBezTo>
                    <a:pt x="8174" y="7143"/>
                    <a:pt x="8123" y="7206"/>
                    <a:pt x="8086" y="7206"/>
                  </a:cubicBezTo>
                  <a:cubicBezTo>
                    <a:pt x="8161" y="7118"/>
                    <a:pt x="8149" y="7118"/>
                    <a:pt x="8073" y="7030"/>
                  </a:cubicBezTo>
                  <a:close/>
                  <a:moveTo>
                    <a:pt x="7558" y="6979"/>
                  </a:moveTo>
                  <a:cubicBezTo>
                    <a:pt x="7595" y="6979"/>
                    <a:pt x="7583" y="7017"/>
                    <a:pt x="7595" y="7017"/>
                  </a:cubicBezTo>
                  <a:cubicBezTo>
                    <a:pt x="7616" y="6997"/>
                    <a:pt x="7639" y="6988"/>
                    <a:pt x="7661" y="6988"/>
                  </a:cubicBezTo>
                  <a:cubicBezTo>
                    <a:pt x="7723" y="6988"/>
                    <a:pt x="7781" y="7050"/>
                    <a:pt x="7771" y="7105"/>
                  </a:cubicBezTo>
                  <a:lnTo>
                    <a:pt x="7759" y="7105"/>
                  </a:lnTo>
                  <a:cubicBezTo>
                    <a:pt x="7748" y="7152"/>
                    <a:pt x="7729" y="7167"/>
                    <a:pt x="7707" y="7167"/>
                  </a:cubicBezTo>
                  <a:cubicBezTo>
                    <a:pt x="7675" y="7167"/>
                    <a:pt x="7637" y="7138"/>
                    <a:pt x="7608" y="7130"/>
                  </a:cubicBezTo>
                  <a:lnTo>
                    <a:pt x="7608" y="7231"/>
                  </a:lnTo>
                  <a:cubicBezTo>
                    <a:pt x="7545" y="7231"/>
                    <a:pt x="7558" y="7042"/>
                    <a:pt x="7558" y="6979"/>
                  </a:cubicBezTo>
                  <a:close/>
                  <a:moveTo>
                    <a:pt x="6262" y="7185"/>
                  </a:moveTo>
                  <a:cubicBezTo>
                    <a:pt x="6269" y="7185"/>
                    <a:pt x="6275" y="7193"/>
                    <a:pt x="6275" y="7218"/>
                  </a:cubicBezTo>
                  <a:cubicBezTo>
                    <a:pt x="6275" y="7231"/>
                    <a:pt x="6271" y="7235"/>
                    <a:pt x="6265" y="7235"/>
                  </a:cubicBezTo>
                  <a:cubicBezTo>
                    <a:pt x="6254" y="7235"/>
                    <a:pt x="6237" y="7218"/>
                    <a:pt x="6237" y="7218"/>
                  </a:cubicBezTo>
                  <a:cubicBezTo>
                    <a:pt x="6229" y="7218"/>
                    <a:pt x="6248" y="7185"/>
                    <a:pt x="6262" y="7185"/>
                  </a:cubicBezTo>
                  <a:close/>
                  <a:moveTo>
                    <a:pt x="10891" y="7067"/>
                  </a:moveTo>
                  <a:cubicBezTo>
                    <a:pt x="10895" y="7067"/>
                    <a:pt x="10898" y="7067"/>
                    <a:pt x="10902" y="7067"/>
                  </a:cubicBezTo>
                  <a:cubicBezTo>
                    <a:pt x="10999" y="7080"/>
                    <a:pt x="11050" y="7232"/>
                    <a:pt x="10930" y="7232"/>
                  </a:cubicBezTo>
                  <a:cubicBezTo>
                    <a:pt x="10925" y="7232"/>
                    <a:pt x="10920" y="7231"/>
                    <a:pt x="10915" y="7231"/>
                  </a:cubicBezTo>
                  <a:lnTo>
                    <a:pt x="10915" y="7231"/>
                  </a:lnTo>
                  <a:lnTo>
                    <a:pt x="10928" y="7244"/>
                  </a:lnTo>
                  <a:cubicBezTo>
                    <a:pt x="10818" y="7244"/>
                    <a:pt x="10779" y="7067"/>
                    <a:pt x="10891" y="7067"/>
                  </a:cubicBezTo>
                  <a:close/>
                  <a:moveTo>
                    <a:pt x="3110" y="7075"/>
                  </a:moveTo>
                  <a:cubicBezTo>
                    <a:pt x="3123" y="7075"/>
                    <a:pt x="3128" y="7089"/>
                    <a:pt x="3119" y="7118"/>
                  </a:cubicBezTo>
                  <a:cubicBezTo>
                    <a:pt x="3119" y="7118"/>
                    <a:pt x="3158" y="7078"/>
                    <a:pt x="3176" y="7078"/>
                  </a:cubicBezTo>
                  <a:cubicBezTo>
                    <a:pt x="3178" y="7078"/>
                    <a:pt x="3180" y="7079"/>
                    <a:pt x="3182" y="7080"/>
                  </a:cubicBezTo>
                  <a:cubicBezTo>
                    <a:pt x="3207" y="7093"/>
                    <a:pt x="3207" y="7105"/>
                    <a:pt x="3182" y="7105"/>
                  </a:cubicBezTo>
                  <a:cubicBezTo>
                    <a:pt x="3173" y="7103"/>
                    <a:pt x="3165" y="7102"/>
                    <a:pt x="3159" y="7102"/>
                  </a:cubicBezTo>
                  <a:cubicBezTo>
                    <a:pt x="3098" y="7102"/>
                    <a:pt x="3119" y="7197"/>
                    <a:pt x="3119" y="7231"/>
                  </a:cubicBezTo>
                  <a:lnTo>
                    <a:pt x="3131" y="7256"/>
                  </a:lnTo>
                  <a:cubicBezTo>
                    <a:pt x="3068" y="7256"/>
                    <a:pt x="3094" y="7143"/>
                    <a:pt x="3094" y="7080"/>
                  </a:cubicBezTo>
                  <a:cubicBezTo>
                    <a:pt x="3100" y="7077"/>
                    <a:pt x="3105" y="7075"/>
                    <a:pt x="3110" y="7075"/>
                  </a:cubicBezTo>
                  <a:close/>
                  <a:moveTo>
                    <a:pt x="2951" y="7069"/>
                  </a:moveTo>
                  <a:cubicBezTo>
                    <a:pt x="2990" y="7069"/>
                    <a:pt x="3025" y="7091"/>
                    <a:pt x="3031" y="7143"/>
                  </a:cubicBezTo>
                  <a:lnTo>
                    <a:pt x="3031" y="7181"/>
                  </a:lnTo>
                  <a:cubicBezTo>
                    <a:pt x="3031" y="7236"/>
                    <a:pt x="2983" y="7261"/>
                    <a:pt x="2934" y="7261"/>
                  </a:cubicBezTo>
                  <a:cubicBezTo>
                    <a:pt x="2883" y="7261"/>
                    <a:pt x="2829" y="7232"/>
                    <a:pt x="2829" y="7181"/>
                  </a:cubicBezTo>
                  <a:cubicBezTo>
                    <a:pt x="2829" y="7114"/>
                    <a:pt x="2895" y="7069"/>
                    <a:pt x="2951" y="7069"/>
                  </a:cubicBezTo>
                  <a:close/>
                  <a:moveTo>
                    <a:pt x="3232" y="7067"/>
                  </a:moveTo>
                  <a:lnTo>
                    <a:pt x="3257" y="7105"/>
                  </a:lnTo>
                  <a:cubicBezTo>
                    <a:pt x="3275" y="7091"/>
                    <a:pt x="3294" y="7085"/>
                    <a:pt x="3313" y="7085"/>
                  </a:cubicBezTo>
                  <a:cubicBezTo>
                    <a:pt x="3361" y="7085"/>
                    <a:pt x="3404" y="7126"/>
                    <a:pt x="3395" y="7181"/>
                  </a:cubicBezTo>
                  <a:lnTo>
                    <a:pt x="3244" y="7181"/>
                  </a:lnTo>
                  <a:cubicBezTo>
                    <a:pt x="3244" y="7281"/>
                    <a:pt x="3370" y="7206"/>
                    <a:pt x="3383" y="7269"/>
                  </a:cubicBezTo>
                  <a:lnTo>
                    <a:pt x="3320" y="7269"/>
                  </a:lnTo>
                  <a:cubicBezTo>
                    <a:pt x="3219" y="7231"/>
                    <a:pt x="3144" y="7130"/>
                    <a:pt x="3232" y="7067"/>
                  </a:cubicBezTo>
                  <a:close/>
                  <a:moveTo>
                    <a:pt x="3451" y="7100"/>
                  </a:moveTo>
                  <a:cubicBezTo>
                    <a:pt x="3464" y="7100"/>
                    <a:pt x="3471" y="7112"/>
                    <a:pt x="3471" y="7130"/>
                  </a:cubicBezTo>
                  <a:lnTo>
                    <a:pt x="3496" y="7118"/>
                  </a:lnTo>
                  <a:lnTo>
                    <a:pt x="3521" y="7118"/>
                  </a:lnTo>
                  <a:cubicBezTo>
                    <a:pt x="3534" y="7118"/>
                    <a:pt x="3546" y="7130"/>
                    <a:pt x="3559" y="7130"/>
                  </a:cubicBezTo>
                  <a:lnTo>
                    <a:pt x="3622" y="7130"/>
                  </a:lnTo>
                  <a:cubicBezTo>
                    <a:pt x="3584" y="7155"/>
                    <a:pt x="3609" y="7244"/>
                    <a:pt x="3609" y="7269"/>
                  </a:cubicBezTo>
                  <a:cubicBezTo>
                    <a:pt x="3534" y="7269"/>
                    <a:pt x="3584" y="7168"/>
                    <a:pt x="3546" y="7130"/>
                  </a:cubicBezTo>
                  <a:lnTo>
                    <a:pt x="3496" y="7130"/>
                  </a:lnTo>
                  <a:cubicBezTo>
                    <a:pt x="3458" y="7155"/>
                    <a:pt x="3483" y="7244"/>
                    <a:pt x="3483" y="7269"/>
                  </a:cubicBezTo>
                  <a:cubicBezTo>
                    <a:pt x="3408" y="7269"/>
                    <a:pt x="3446" y="7155"/>
                    <a:pt x="3433" y="7105"/>
                  </a:cubicBezTo>
                  <a:cubicBezTo>
                    <a:pt x="3440" y="7102"/>
                    <a:pt x="3446" y="7100"/>
                    <a:pt x="3451" y="7100"/>
                  </a:cubicBezTo>
                  <a:close/>
                  <a:moveTo>
                    <a:pt x="8438" y="7090"/>
                  </a:moveTo>
                  <a:cubicBezTo>
                    <a:pt x="8489" y="7090"/>
                    <a:pt x="8546" y="7129"/>
                    <a:pt x="8538" y="7193"/>
                  </a:cubicBezTo>
                  <a:lnTo>
                    <a:pt x="8526" y="7193"/>
                  </a:lnTo>
                  <a:lnTo>
                    <a:pt x="8388" y="7181"/>
                  </a:lnTo>
                  <a:lnTo>
                    <a:pt x="8388" y="7181"/>
                  </a:lnTo>
                  <a:cubicBezTo>
                    <a:pt x="8400" y="7269"/>
                    <a:pt x="8513" y="7206"/>
                    <a:pt x="8526" y="7269"/>
                  </a:cubicBezTo>
                  <a:cubicBezTo>
                    <a:pt x="8516" y="7270"/>
                    <a:pt x="8507" y="7271"/>
                    <a:pt x="8497" y="7271"/>
                  </a:cubicBezTo>
                  <a:cubicBezTo>
                    <a:pt x="8432" y="7271"/>
                    <a:pt x="8373" y="7234"/>
                    <a:pt x="8362" y="7168"/>
                  </a:cubicBezTo>
                  <a:cubicBezTo>
                    <a:pt x="8362" y="7113"/>
                    <a:pt x="8398" y="7090"/>
                    <a:pt x="8438" y="7090"/>
                  </a:cubicBezTo>
                  <a:close/>
                  <a:moveTo>
                    <a:pt x="11113" y="7097"/>
                  </a:moveTo>
                  <a:cubicBezTo>
                    <a:pt x="11119" y="7097"/>
                    <a:pt x="11125" y="7106"/>
                    <a:pt x="11129" y="7130"/>
                  </a:cubicBezTo>
                  <a:lnTo>
                    <a:pt x="11129" y="7155"/>
                  </a:lnTo>
                  <a:cubicBezTo>
                    <a:pt x="11119" y="7151"/>
                    <a:pt x="11111" y="7149"/>
                    <a:pt x="11105" y="7149"/>
                  </a:cubicBezTo>
                  <a:cubicBezTo>
                    <a:pt x="11060" y="7149"/>
                    <a:pt x="11080" y="7248"/>
                    <a:pt x="11091" y="7281"/>
                  </a:cubicBezTo>
                  <a:cubicBezTo>
                    <a:pt x="11028" y="7269"/>
                    <a:pt x="11041" y="7168"/>
                    <a:pt x="11028" y="7105"/>
                  </a:cubicBezTo>
                  <a:cubicBezTo>
                    <a:pt x="11066" y="7105"/>
                    <a:pt x="11079" y="7118"/>
                    <a:pt x="11066" y="7143"/>
                  </a:cubicBezTo>
                  <a:cubicBezTo>
                    <a:pt x="11083" y="7134"/>
                    <a:pt x="11100" y="7097"/>
                    <a:pt x="11113" y="7097"/>
                  </a:cubicBezTo>
                  <a:close/>
                  <a:moveTo>
                    <a:pt x="4277" y="7121"/>
                  </a:moveTo>
                  <a:cubicBezTo>
                    <a:pt x="4293" y="7121"/>
                    <a:pt x="4310" y="7124"/>
                    <a:pt x="4326" y="7130"/>
                  </a:cubicBezTo>
                  <a:cubicBezTo>
                    <a:pt x="4319" y="7145"/>
                    <a:pt x="4309" y="7149"/>
                    <a:pt x="4300" y="7149"/>
                  </a:cubicBezTo>
                  <a:cubicBezTo>
                    <a:pt x="4286" y="7149"/>
                    <a:pt x="4272" y="7142"/>
                    <a:pt x="4261" y="7142"/>
                  </a:cubicBezTo>
                  <a:cubicBezTo>
                    <a:pt x="4250" y="7142"/>
                    <a:pt x="4242" y="7147"/>
                    <a:pt x="4238" y="7168"/>
                  </a:cubicBezTo>
                  <a:cubicBezTo>
                    <a:pt x="4238" y="7193"/>
                    <a:pt x="4326" y="7206"/>
                    <a:pt x="4326" y="7231"/>
                  </a:cubicBezTo>
                  <a:cubicBezTo>
                    <a:pt x="4341" y="7277"/>
                    <a:pt x="4307" y="7289"/>
                    <a:pt x="4272" y="7289"/>
                  </a:cubicBezTo>
                  <a:cubicBezTo>
                    <a:pt x="4226" y="7289"/>
                    <a:pt x="4178" y="7267"/>
                    <a:pt x="4235" y="7267"/>
                  </a:cubicBezTo>
                  <a:cubicBezTo>
                    <a:pt x="4242" y="7267"/>
                    <a:pt x="4252" y="7268"/>
                    <a:pt x="4263" y="7269"/>
                  </a:cubicBezTo>
                  <a:lnTo>
                    <a:pt x="4263" y="7281"/>
                  </a:lnTo>
                  <a:cubicBezTo>
                    <a:pt x="4376" y="7281"/>
                    <a:pt x="4225" y="7193"/>
                    <a:pt x="4213" y="7193"/>
                  </a:cubicBezTo>
                  <a:cubicBezTo>
                    <a:pt x="4194" y="7147"/>
                    <a:pt x="4231" y="7121"/>
                    <a:pt x="4277" y="7121"/>
                  </a:cubicBezTo>
                  <a:close/>
                  <a:moveTo>
                    <a:pt x="3672" y="7130"/>
                  </a:moveTo>
                  <a:cubicBezTo>
                    <a:pt x="3735" y="7143"/>
                    <a:pt x="3735" y="7181"/>
                    <a:pt x="3735" y="7294"/>
                  </a:cubicBezTo>
                  <a:cubicBezTo>
                    <a:pt x="3659" y="7294"/>
                    <a:pt x="3735" y="7155"/>
                    <a:pt x="3659" y="7130"/>
                  </a:cubicBezTo>
                  <a:close/>
                  <a:moveTo>
                    <a:pt x="3898" y="7114"/>
                  </a:moveTo>
                  <a:cubicBezTo>
                    <a:pt x="3931" y="7114"/>
                    <a:pt x="3911" y="7212"/>
                    <a:pt x="3911" y="7269"/>
                  </a:cubicBezTo>
                  <a:lnTo>
                    <a:pt x="3936" y="7294"/>
                  </a:lnTo>
                  <a:cubicBezTo>
                    <a:pt x="3861" y="7294"/>
                    <a:pt x="3886" y="7181"/>
                    <a:pt x="3886" y="7118"/>
                  </a:cubicBezTo>
                  <a:cubicBezTo>
                    <a:pt x="3891" y="7115"/>
                    <a:pt x="3895" y="7114"/>
                    <a:pt x="3898" y="7114"/>
                  </a:cubicBezTo>
                  <a:close/>
                  <a:moveTo>
                    <a:pt x="8631" y="7104"/>
                  </a:moveTo>
                  <a:cubicBezTo>
                    <a:pt x="8715" y="7104"/>
                    <a:pt x="8718" y="7230"/>
                    <a:pt x="8740" y="7294"/>
                  </a:cubicBezTo>
                  <a:cubicBezTo>
                    <a:pt x="8677" y="7294"/>
                    <a:pt x="8714" y="7294"/>
                    <a:pt x="8677" y="7281"/>
                  </a:cubicBezTo>
                  <a:cubicBezTo>
                    <a:pt x="8626" y="7281"/>
                    <a:pt x="8576" y="7281"/>
                    <a:pt x="8576" y="7231"/>
                  </a:cubicBezTo>
                  <a:cubicBezTo>
                    <a:pt x="8564" y="7181"/>
                    <a:pt x="8652" y="7181"/>
                    <a:pt x="8689" y="7181"/>
                  </a:cubicBezTo>
                  <a:cubicBezTo>
                    <a:pt x="8677" y="7118"/>
                    <a:pt x="8601" y="7168"/>
                    <a:pt x="8576" y="7118"/>
                  </a:cubicBezTo>
                  <a:cubicBezTo>
                    <a:pt x="8598" y="7108"/>
                    <a:pt x="8616" y="7104"/>
                    <a:pt x="8631" y="7104"/>
                  </a:cubicBezTo>
                  <a:close/>
                  <a:moveTo>
                    <a:pt x="4376" y="7130"/>
                  </a:moveTo>
                  <a:cubicBezTo>
                    <a:pt x="4464" y="7130"/>
                    <a:pt x="4376" y="7281"/>
                    <a:pt x="4464" y="7294"/>
                  </a:cubicBezTo>
                  <a:cubicBezTo>
                    <a:pt x="4544" y="7294"/>
                    <a:pt x="4520" y="7190"/>
                    <a:pt x="4515" y="7143"/>
                  </a:cubicBezTo>
                  <a:lnTo>
                    <a:pt x="4515" y="7143"/>
                  </a:lnTo>
                  <a:cubicBezTo>
                    <a:pt x="4577" y="7144"/>
                    <a:pt x="4552" y="7256"/>
                    <a:pt x="4565" y="7319"/>
                  </a:cubicBezTo>
                  <a:cubicBezTo>
                    <a:pt x="4527" y="7319"/>
                    <a:pt x="4514" y="7306"/>
                    <a:pt x="4527" y="7281"/>
                  </a:cubicBezTo>
                  <a:cubicBezTo>
                    <a:pt x="4500" y="7281"/>
                    <a:pt x="4479" y="7308"/>
                    <a:pt x="4450" y="7308"/>
                  </a:cubicBezTo>
                  <a:cubicBezTo>
                    <a:pt x="4439" y="7308"/>
                    <a:pt x="4428" y="7304"/>
                    <a:pt x="4414" y="7294"/>
                  </a:cubicBezTo>
                  <a:cubicBezTo>
                    <a:pt x="4376" y="7269"/>
                    <a:pt x="4376" y="7181"/>
                    <a:pt x="4376" y="7130"/>
                  </a:cubicBezTo>
                  <a:close/>
                  <a:moveTo>
                    <a:pt x="4632" y="7126"/>
                  </a:moveTo>
                  <a:cubicBezTo>
                    <a:pt x="4646" y="7126"/>
                    <a:pt x="4653" y="7140"/>
                    <a:pt x="4653" y="7168"/>
                  </a:cubicBezTo>
                  <a:cubicBezTo>
                    <a:pt x="4653" y="7168"/>
                    <a:pt x="4716" y="7143"/>
                    <a:pt x="4728" y="7143"/>
                  </a:cubicBezTo>
                  <a:cubicBezTo>
                    <a:pt x="4775" y="7143"/>
                    <a:pt x="4752" y="7164"/>
                    <a:pt x="4764" y="7164"/>
                  </a:cubicBezTo>
                  <a:cubicBezTo>
                    <a:pt x="4768" y="7164"/>
                    <a:pt x="4775" y="7162"/>
                    <a:pt x="4791" y="7155"/>
                  </a:cubicBezTo>
                  <a:cubicBezTo>
                    <a:pt x="4810" y="7143"/>
                    <a:pt x="4825" y="7138"/>
                    <a:pt x="4838" y="7138"/>
                  </a:cubicBezTo>
                  <a:cubicBezTo>
                    <a:pt x="4905" y="7138"/>
                    <a:pt x="4906" y="7277"/>
                    <a:pt x="4917" y="7319"/>
                  </a:cubicBezTo>
                  <a:lnTo>
                    <a:pt x="4917" y="7332"/>
                  </a:lnTo>
                  <a:cubicBezTo>
                    <a:pt x="4829" y="7332"/>
                    <a:pt x="4917" y="7168"/>
                    <a:pt x="4829" y="7168"/>
                  </a:cubicBezTo>
                  <a:cubicBezTo>
                    <a:pt x="4741" y="7168"/>
                    <a:pt x="4791" y="7281"/>
                    <a:pt x="4791" y="7319"/>
                  </a:cubicBezTo>
                  <a:cubicBezTo>
                    <a:pt x="4703" y="7319"/>
                    <a:pt x="4791" y="7155"/>
                    <a:pt x="4703" y="7155"/>
                  </a:cubicBezTo>
                  <a:cubicBezTo>
                    <a:pt x="4615" y="7155"/>
                    <a:pt x="4665" y="7269"/>
                    <a:pt x="4665" y="7306"/>
                  </a:cubicBezTo>
                  <a:cubicBezTo>
                    <a:pt x="4590" y="7306"/>
                    <a:pt x="4628" y="7193"/>
                    <a:pt x="4615" y="7130"/>
                  </a:cubicBezTo>
                  <a:cubicBezTo>
                    <a:pt x="4621" y="7127"/>
                    <a:pt x="4627" y="7126"/>
                    <a:pt x="4632" y="7126"/>
                  </a:cubicBezTo>
                  <a:close/>
                  <a:moveTo>
                    <a:pt x="8933" y="7155"/>
                  </a:moveTo>
                  <a:cubicBezTo>
                    <a:pt x="8963" y="7155"/>
                    <a:pt x="8991" y="7168"/>
                    <a:pt x="8992" y="7187"/>
                  </a:cubicBezTo>
                  <a:lnTo>
                    <a:pt x="8992" y="7187"/>
                  </a:lnTo>
                  <a:cubicBezTo>
                    <a:pt x="8979" y="7181"/>
                    <a:pt x="8966" y="7178"/>
                    <a:pt x="8954" y="7178"/>
                  </a:cubicBezTo>
                  <a:cubicBezTo>
                    <a:pt x="8913" y="7178"/>
                    <a:pt x="8885" y="7211"/>
                    <a:pt x="8903" y="7256"/>
                  </a:cubicBezTo>
                  <a:cubicBezTo>
                    <a:pt x="8916" y="7306"/>
                    <a:pt x="9004" y="7281"/>
                    <a:pt x="9016" y="7332"/>
                  </a:cubicBezTo>
                  <a:cubicBezTo>
                    <a:pt x="9008" y="7333"/>
                    <a:pt x="9000" y="7334"/>
                    <a:pt x="8992" y="7334"/>
                  </a:cubicBezTo>
                  <a:cubicBezTo>
                    <a:pt x="8935" y="7334"/>
                    <a:pt x="8876" y="7297"/>
                    <a:pt x="8865" y="7231"/>
                  </a:cubicBezTo>
                  <a:cubicBezTo>
                    <a:pt x="8852" y="7176"/>
                    <a:pt x="8894" y="7155"/>
                    <a:pt x="8933" y="7155"/>
                  </a:cubicBezTo>
                  <a:close/>
                  <a:moveTo>
                    <a:pt x="3949" y="7093"/>
                  </a:moveTo>
                  <a:cubicBezTo>
                    <a:pt x="3986" y="7093"/>
                    <a:pt x="3999" y="7093"/>
                    <a:pt x="3986" y="7130"/>
                  </a:cubicBezTo>
                  <a:cubicBezTo>
                    <a:pt x="4018" y="7130"/>
                    <a:pt x="4062" y="7115"/>
                    <a:pt x="4098" y="7115"/>
                  </a:cubicBezTo>
                  <a:cubicBezTo>
                    <a:pt x="4134" y="7115"/>
                    <a:pt x="4162" y="7130"/>
                    <a:pt x="4162" y="7193"/>
                  </a:cubicBezTo>
                  <a:cubicBezTo>
                    <a:pt x="4162" y="7250"/>
                    <a:pt x="4142" y="7266"/>
                    <a:pt x="4114" y="7266"/>
                  </a:cubicBezTo>
                  <a:cubicBezTo>
                    <a:pt x="4081" y="7266"/>
                    <a:pt x="4039" y="7244"/>
                    <a:pt x="4011" y="7244"/>
                  </a:cubicBezTo>
                  <a:lnTo>
                    <a:pt x="4011" y="7344"/>
                  </a:lnTo>
                  <a:cubicBezTo>
                    <a:pt x="3936" y="7344"/>
                    <a:pt x="3961" y="7155"/>
                    <a:pt x="3949" y="7093"/>
                  </a:cubicBezTo>
                  <a:close/>
                  <a:moveTo>
                    <a:pt x="9105" y="7192"/>
                  </a:moveTo>
                  <a:cubicBezTo>
                    <a:pt x="9160" y="7192"/>
                    <a:pt x="9225" y="7225"/>
                    <a:pt x="9217" y="7281"/>
                  </a:cubicBezTo>
                  <a:cubicBezTo>
                    <a:pt x="9217" y="7334"/>
                    <a:pt x="9184" y="7356"/>
                    <a:pt x="9146" y="7356"/>
                  </a:cubicBezTo>
                  <a:cubicBezTo>
                    <a:pt x="9092" y="7356"/>
                    <a:pt x="9029" y="7314"/>
                    <a:pt x="9029" y="7256"/>
                  </a:cubicBezTo>
                  <a:cubicBezTo>
                    <a:pt x="9023" y="7212"/>
                    <a:pt x="9061" y="7192"/>
                    <a:pt x="9105" y="7192"/>
                  </a:cubicBezTo>
                  <a:close/>
                  <a:moveTo>
                    <a:pt x="5194" y="7093"/>
                  </a:moveTo>
                  <a:cubicBezTo>
                    <a:pt x="5256" y="7093"/>
                    <a:pt x="5231" y="7294"/>
                    <a:pt x="5244" y="7357"/>
                  </a:cubicBezTo>
                  <a:cubicBezTo>
                    <a:pt x="5219" y="7357"/>
                    <a:pt x="5206" y="7344"/>
                    <a:pt x="5206" y="7319"/>
                  </a:cubicBezTo>
                  <a:cubicBezTo>
                    <a:pt x="5181" y="7319"/>
                    <a:pt x="5143" y="7335"/>
                    <a:pt x="5112" y="7335"/>
                  </a:cubicBezTo>
                  <a:cubicBezTo>
                    <a:pt x="5080" y="7335"/>
                    <a:pt x="5055" y="7319"/>
                    <a:pt x="5055" y="7256"/>
                  </a:cubicBezTo>
                  <a:cubicBezTo>
                    <a:pt x="5055" y="7190"/>
                    <a:pt x="5075" y="7173"/>
                    <a:pt x="5102" y="7173"/>
                  </a:cubicBezTo>
                  <a:cubicBezTo>
                    <a:pt x="5131" y="7173"/>
                    <a:pt x="5167" y="7193"/>
                    <a:pt x="5194" y="7193"/>
                  </a:cubicBezTo>
                  <a:lnTo>
                    <a:pt x="5194" y="7093"/>
                  </a:lnTo>
                  <a:close/>
                  <a:moveTo>
                    <a:pt x="11473" y="7175"/>
                  </a:moveTo>
                  <a:cubicBezTo>
                    <a:pt x="11521" y="7175"/>
                    <a:pt x="11569" y="7219"/>
                    <a:pt x="11569" y="7269"/>
                  </a:cubicBezTo>
                  <a:cubicBezTo>
                    <a:pt x="11569" y="7281"/>
                    <a:pt x="11555" y="7285"/>
                    <a:pt x="11536" y="7285"/>
                  </a:cubicBezTo>
                  <a:cubicBezTo>
                    <a:pt x="11498" y="7285"/>
                    <a:pt x="11439" y="7269"/>
                    <a:pt x="11431" y="7269"/>
                  </a:cubicBezTo>
                  <a:lnTo>
                    <a:pt x="11431" y="7269"/>
                  </a:lnTo>
                  <a:cubicBezTo>
                    <a:pt x="11431" y="7344"/>
                    <a:pt x="11531" y="7281"/>
                    <a:pt x="11556" y="7344"/>
                  </a:cubicBezTo>
                  <a:lnTo>
                    <a:pt x="11569" y="7357"/>
                  </a:lnTo>
                  <a:cubicBezTo>
                    <a:pt x="11564" y="7358"/>
                    <a:pt x="11558" y="7358"/>
                    <a:pt x="11551" y="7358"/>
                  </a:cubicBezTo>
                  <a:cubicBezTo>
                    <a:pt x="11484" y="7358"/>
                    <a:pt x="11371" y="7299"/>
                    <a:pt x="11405" y="7218"/>
                  </a:cubicBezTo>
                  <a:cubicBezTo>
                    <a:pt x="11423" y="7188"/>
                    <a:pt x="11448" y="7175"/>
                    <a:pt x="11473" y="7175"/>
                  </a:cubicBezTo>
                  <a:close/>
                  <a:moveTo>
                    <a:pt x="5370" y="7185"/>
                  </a:moveTo>
                  <a:cubicBezTo>
                    <a:pt x="5424" y="7185"/>
                    <a:pt x="5483" y="7220"/>
                    <a:pt x="5483" y="7281"/>
                  </a:cubicBezTo>
                  <a:cubicBezTo>
                    <a:pt x="5483" y="7335"/>
                    <a:pt x="5438" y="7360"/>
                    <a:pt x="5390" y="7360"/>
                  </a:cubicBezTo>
                  <a:cubicBezTo>
                    <a:pt x="5338" y="7360"/>
                    <a:pt x="5282" y="7328"/>
                    <a:pt x="5282" y="7269"/>
                  </a:cubicBezTo>
                  <a:cubicBezTo>
                    <a:pt x="5282" y="7211"/>
                    <a:pt x="5324" y="7185"/>
                    <a:pt x="5370" y="7185"/>
                  </a:cubicBezTo>
                  <a:close/>
                  <a:moveTo>
                    <a:pt x="11167" y="7130"/>
                  </a:moveTo>
                  <a:cubicBezTo>
                    <a:pt x="11192" y="7130"/>
                    <a:pt x="11204" y="7143"/>
                    <a:pt x="11204" y="7168"/>
                  </a:cubicBezTo>
                  <a:cubicBezTo>
                    <a:pt x="11217" y="7168"/>
                    <a:pt x="11229" y="7143"/>
                    <a:pt x="11267" y="7143"/>
                  </a:cubicBezTo>
                  <a:cubicBezTo>
                    <a:pt x="11317" y="7143"/>
                    <a:pt x="11393" y="7244"/>
                    <a:pt x="11330" y="7294"/>
                  </a:cubicBezTo>
                  <a:lnTo>
                    <a:pt x="11343" y="7306"/>
                  </a:lnTo>
                  <a:cubicBezTo>
                    <a:pt x="11325" y="7320"/>
                    <a:pt x="11311" y="7326"/>
                    <a:pt x="11298" y="7326"/>
                  </a:cubicBezTo>
                  <a:cubicBezTo>
                    <a:pt x="11265" y="7326"/>
                    <a:pt x="11244" y="7290"/>
                    <a:pt x="11217" y="7281"/>
                  </a:cubicBezTo>
                  <a:lnTo>
                    <a:pt x="11217" y="7281"/>
                  </a:lnTo>
                  <a:lnTo>
                    <a:pt x="11229" y="7369"/>
                  </a:lnTo>
                  <a:cubicBezTo>
                    <a:pt x="11167" y="7357"/>
                    <a:pt x="11179" y="7193"/>
                    <a:pt x="11167" y="7130"/>
                  </a:cubicBezTo>
                  <a:close/>
                  <a:moveTo>
                    <a:pt x="5520" y="7118"/>
                  </a:moveTo>
                  <a:cubicBezTo>
                    <a:pt x="5583" y="7118"/>
                    <a:pt x="5571" y="7319"/>
                    <a:pt x="5571" y="7382"/>
                  </a:cubicBezTo>
                  <a:cubicBezTo>
                    <a:pt x="5495" y="7369"/>
                    <a:pt x="5520" y="7181"/>
                    <a:pt x="5508" y="7118"/>
                  </a:cubicBezTo>
                  <a:close/>
                  <a:moveTo>
                    <a:pt x="5690" y="7206"/>
                  </a:moveTo>
                  <a:cubicBezTo>
                    <a:pt x="5806" y="7212"/>
                    <a:pt x="5819" y="7382"/>
                    <a:pt x="5708" y="7382"/>
                  </a:cubicBezTo>
                  <a:cubicBezTo>
                    <a:pt x="5704" y="7382"/>
                    <a:pt x="5701" y="7382"/>
                    <a:pt x="5697" y="7382"/>
                  </a:cubicBezTo>
                  <a:cubicBezTo>
                    <a:pt x="5561" y="7369"/>
                    <a:pt x="5570" y="7211"/>
                    <a:pt x="5690" y="7206"/>
                  </a:cubicBezTo>
                  <a:close/>
                  <a:moveTo>
                    <a:pt x="5822" y="7218"/>
                  </a:moveTo>
                  <a:cubicBezTo>
                    <a:pt x="5860" y="7218"/>
                    <a:pt x="5873" y="7231"/>
                    <a:pt x="5860" y="7256"/>
                  </a:cubicBezTo>
                  <a:cubicBezTo>
                    <a:pt x="5860" y="7256"/>
                    <a:pt x="5888" y="7228"/>
                    <a:pt x="5911" y="7228"/>
                  </a:cubicBezTo>
                  <a:cubicBezTo>
                    <a:pt x="5915" y="7228"/>
                    <a:pt x="5919" y="7229"/>
                    <a:pt x="5923" y="7231"/>
                  </a:cubicBezTo>
                  <a:cubicBezTo>
                    <a:pt x="5935" y="7244"/>
                    <a:pt x="5948" y="7256"/>
                    <a:pt x="5923" y="7256"/>
                  </a:cubicBezTo>
                  <a:cubicBezTo>
                    <a:pt x="5860" y="7256"/>
                    <a:pt x="5898" y="7369"/>
                    <a:pt x="5898" y="7394"/>
                  </a:cubicBezTo>
                  <a:lnTo>
                    <a:pt x="5873" y="7394"/>
                  </a:lnTo>
                  <a:cubicBezTo>
                    <a:pt x="5810" y="7394"/>
                    <a:pt x="5835" y="7281"/>
                    <a:pt x="5822" y="7218"/>
                  </a:cubicBezTo>
                  <a:close/>
                  <a:moveTo>
                    <a:pt x="11608" y="7212"/>
                  </a:moveTo>
                  <a:cubicBezTo>
                    <a:pt x="11616" y="7212"/>
                    <a:pt x="11619" y="7218"/>
                    <a:pt x="11619" y="7231"/>
                  </a:cubicBezTo>
                  <a:lnTo>
                    <a:pt x="11607" y="7269"/>
                  </a:lnTo>
                  <a:cubicBezTo>
                    <a:pt x="11607" y="7269"/>
                    <a:pt x="11625" y="7241"/>
                    <a:pt x="11646" y="7241"/>
                  </a:cubicBezTo>
                  <a:cubicBezTo>
                    <a:pt x="11650" y="7241"/>
                    <a:pt x="11653" y="7242"/>
                    <a:pt x="11657" y="7244"/>
                  </a:cubicBezTo>
                  <a:cubicBezTo>
                    <a:pt x="11670" y="7256"/>
                    <a:pt x="11682" y="7269"/>
                    <a:pt x="11657" y="7269"/>
                  </a:cubicBezTo>
                  <a:cubicBezTo>
                    <a:pt x="11653" y="7268"/>
                    <a:pt x="11649" y="7268"/>
                    <a:pt x="11646" y="7268"/>
                  </a:cubicBezTo>
                  <a:cubicBezTo>
                    <a:pt x="11585" y="7268"/>
                    <a:pt x="11619" y="7371"/>
                    <a:pt x="11619" y="7407"/>
                  </a:cubicBezTo>
                  <a:cubicBezTo>
                    <a:pt x="11556" y="7394"/>
                    <a:pt x="11582" y="7281"/>
                    <a:pt x="11569" y="7231"/>
                  </a:cubicBezTo>
                  <a:cubicBezTo>
                    <a:pt x="11588" y="7218"/>
                    <a:pt x="11600" y="7212"/>
                    <a:pt x="11608" y="7212"/>
                  </a:cubicBezTo>
                  <a:close/>
                  <a:moveTo>
                    <a:pt x="6117" y="7248"/>
                  </a:moveTo>
                  <a:cubicBezTo>
                    <a:pt x="6139" y="7248"/>
                    <a:pt x="6164" y="7255"/>
                    <a:pt x="6181" y="7265"/>
                  </a:cubicBezTo>
                  <a:lnTo>
                    <a:pt x="6181" y="7265"/>
                  </a:lnTo>
                  <a:cubicBezTo>
                    <a:pt x="6175" y="7272"/>
                    <a:pt x="6168" y="7275"/>
                    <a:pt x="6161" y="7275"/>
                  </a:cubicBezTo>
                  <a:cubicBezTo>
                    <a:pt x="6148" y="7275"/>
                    <a:pt x="6133" y="7267"/>
                    <a:pt x="6122" y="7267"/>
                  </a:cubicBezTo>
                  <a:cubicBezTo>
                    <a:pt x="6111" y="7267"/>
                    <a:pt x="6103" y="7273"/>
                    <a:pt x="6099" y="7294"/>
                  </a:cubicBezTo>
                  <a:cubicBezTo>
                    <a:pt x="6099" y="7306"/>
                    <a:pt x="6187" y="7332"/>
                    <a:pt x="6187" y="7344"/>
                  </a:cubicBezTo>
                  <a:cubicBezTo>
                    <a:pt x="6212" y="7401"/>
                    <a:pt x="6181" y="7420"/>
                    <a:pt x="6144" y="7420"/>
                  </a:cubicBezTo>
                  <a:cubicBezTo>
                    <a:pt x="6108" y="7420"/>
                    <a:pt x="6067" y="7401"/>
                    <a:pt x="6074" y="7382"/>
                  </a:cubicBezTo>
                  <a:lnTo>
                    <a:pt x="6074" y="7382"/>
                  </a:lnTo>
                  <a:cubicBezTo>
                    <a:pt x="6112" y="7405"/>
                    <a:pt x="6134" y="7414"/>
                    <a:pt x="6145" y="7414"/>
                  </a:cubicBezTo>
                  <a:cubicBezTo>
                    <a:pt x="6187" y="7414"/>
                    <a:pt x="6080" y="7292"/>
                    <a:pt x="6073" y="7292"/>
                  </a:cubicBezTo>
                  <a:lnTo>
                    <a:pt x="6073" y="7292"/>
                  </a:lnTo>
                  <a:cubicBezTo>
                    <a:pt x="6073" y="7292"/>
                    <a:pt x="6073" y="7292"/>
                    <a:pt x="6073" y="7292"/>
                  </a:cubicBezTo>
                  <a:lnTo>
                    <a:pt x="6073" y="7292"/>
                  </a:lnTo>
                  <a:cubicBezTo>
                    <a:pt x="6068" y="7260"/>
                    <a:pt x="6090" y="7248"/>
                    <a:pt x="6117" y="7248"/>
                  </a:cubicBezTo>
                  <a:close/>
                  <a:moveTo>
                    <a:pt x="9255" y="7206"/>
                  </a:moveTo>
                  <a:cubicBezTo>
                    <a:pt x="9280" y="7206"/>
                    <a:pt x="9293" y="7206"/>
                    <a:pt x="9293" y="7244"/>
                  </a:cubicBezTo>
                  <a:cubicBezTo>
                    <a:pt x="9304" y="7244"/>
                    <a:pt x="9314" y="7216"/>
                    <a:pt x="9341" y="7216"/>
                  </a:cubicBezTo>
                  <a:cubicBezTo>
                    <a:pt x="9346" y="7216"/>
                    <a:pt x="9350" y="7217"/>
                    <a:pt x="9356" y="7218"/>
                  </a:cubicBezTo>
                  <a:cubicBezTo>
                    <a:pt x="9494" y="7231"/>
                    <a:pt x="9293" y="7231"/>
                    <a:pt x="9406" y="7256"/>
                  </a:cubicBezTo>
                  <a:cubicBezTo>
                    <a:pt x="9416" y="7256"/>
                    <a:pt x="9439" y="7235"/>
                    <a:pt x="9461" y="7235"/>
                  </a:cubicBezTo>
                  <a:cubicBezTo>
                    <a:pt x="9468" y="7235"/>
                    <a:pt x="9475" y="7237"/>
                    <a:pt x="9482" y="7244"/>
                  </a:cubicBezTo>
                  <a:cubicBezTo>
                    <a:pt x="9557" y="7281"/>
                    <a:pt x="9544" y="7344"/>
                    <a:pt x="9557" y="7420"/>
                  </a:cubicBezTo>
                  <a:lnTo>
                    <a:pt x="9557" y="7420"/>
                  </a:lnTo>
                  <a:cubicBezTo>
                    <a:pt x="9482" y="7407"/>
                    <a:pt x="9544" y="7256"/>
                    <a:pt x="9456" y="7256"/>
                  </a:cubicBezTo>
                  <a:cubicBezTo>
                    <a:pt x="9381" y="7256"/>
                    <a:pt x="9431" y="7357"/>
                    <a:pt x="9431" y="7394"/>
                  </a:cubicBezTo>
                  <a:cubicBezTo>
                    <a:pt x="9356" y="7382"/>
                    <a:pt x="9431" y="7244"/>
                    <a:pt x="9343" y="7244"/>
                  </a:cubicBezTo>
                  <a:cubicBezTo>
                    <a:pt x="9255" y="7244"/>
                    <a:pt x="9305" y="7344"/>
                    <a:pt x="9305" y="7382"/>
                  </a:cubicBezTo>
                  <a:cubicBezTo>
                    <a:pt x="9243" y="7369"/>
                    <a:pt x="9268" y="7269"/>
                    <a:pt x="9255" y="7206"/>
                  </a:cubicBezTo>
                  <a:close/>
                  <a:moveTo>
                    <a:pt x="6237" y="7256"/>
                  </a:moveTo>
                  <a:cubicBezTo>
                    <a:pt x="6300" y="7256"/>
                    <a:pt x="6288" y="7369"/>
                    <a:pt x="6288" y="7432"/>
                  </a:cubicBezTo>
                  <a:cubicBezTo>
                    <a:pt x="6225" y="7432"/>
                    <a:pt x="6237" y="7319"/>
                    <a:pt x="6237" y="7256"/>
                  </a:cubicBezTo>
                  <a:close/>
                  <a:moveTo>
                    <a:pt x="6376" y="7218"/>
                  </a:moveTo>
                  <a:cubicBezTo>
                    <a:pt x="6376" y="7271"/>
                    <a:pt x="6463" y="7297"/>
                    <a:pt x="6419" y="7297"/>
                  </a:cubicBezTo>
                  <a:cubicBezTo>
                    <a:pt x="6410" y="7297"/>
                    <a:pt x="6396" y="7296"/>
                    <a:pt x="6376" y="7294"/>
                  </a:cubicBezTo>
                  <a:lnTo>
                    <a:pt x="6376" y="7294"/>
                  </a:lnTo>
                  <a:cubicBezTo>
                    <a:pt x="6376" y="7332"/>
                    <a:pt x="6388" y="7369"/>
                    <a:pt x="6388" y="7407"/>
                  </a:cubicBezTo>
                  <a:cubicBezTo>
                    <a:pt x="6388" y="7420"/>
                    <a:pt x="6392" y="7422"/>
                    <a:pt x="6398" y="7422"/>
                  </a:cubicBezTo>
                  <a:cubicBezTo>
                    <a:pt x="6403" y="7422"/>
                    <a:pt x="6409" y="7421"/>
                    <a:pt x="6415" y="7421"/>
                  </a:cubicBezTo>
                  <a:cubicBezTo>
                    <a:pt x="6424" y="7421"/>
                    <a:pt x="6433" y="7425"/>
                    <a:pt x="6438" y="7445"/>
                  </a:cubicBezTo>
                  <a:cubicBezTo>
                    <a:pt x="6430" y="7446"/>
                    <a:pt x="6423" y="7447"/>
                    <a:pt x="6417" y="7447"/>
                  </a:cubicBezTo>
                  <a:cubicBezTo>
                    <a:pt x="6365" y="7447"/>
                    <a:pt x="6373" y="7402"/>
                    <a:pt x="6350" y="7357"/>
                  </a:cubicBezTo>
                  <a:lnTo>
                    <a:pt x="6350" y="7294"/>
                  </a:lnTo>
                  <a:cubicBezTo>
                    <a:pt x="6313" y="7294"/>
                    <a:pt x="6313" y="7281"/>
                    <a:pt x="6313" y="7256"/>
                  </a:cubicBezTo>
                  <a:lnTo>
                    <a:pt x="6313" y="7256"/>
                  </a:lnTo>
                  <a:cubicBezTo>
                    <a:pt x="6322" y="7258"/>
                    <a:pt x="6328" y="7259"/>
                    <a:pt x="6332" y="7259"/>
                  </a:cubicBezTo>
                  <a:cubicBezTo>
                    <a:pt x="6357" y="7259"/>
                    <a:pt x="6311" y="7231"/>
                    <a:pt x="6376" y="7231"/>
                  </a:cubicBezTo>
                  <a:lnTo>
                    <a:pt x="6376" y="7218"/>
                  </a:lnTo>
                  <a:close/>
                  <a:moveTo>
                    <a:pt x="6596" y="7279"/>
                  </a:moveTo>
                  <a:cubicBezTo>
                    <a:pt x="6674" y="7279"/>
                    <a:pt x="6669" y="7396"/>
                    <a:pt x="6690" y="7470"/>
                  </a:cubicBezTo>
                  <a:cubicBezTo>
                    <a:pt x="6683" y="7473"/>
                    <a:pt x="6677" y="7475"/>
                    <a:pt x="6672" y="7475"/>
                  </a:cubicBezTo>
                  <a:cubicBezTo>
                    <a:pt x="6659" y="7475"/>
                    <a:pt x="6652" y="7463"/>
                    <a:pt x="6652" y="7445"/>
                  </a:cubicBezTo>
                  <a:cubicBezTo>
                    <a:pt x="6632" y="7445"/>
                    <a:pt x="6601" y="7459"/>
                    <a:pt x="6575" y="7459"/>
                  </a:cubicBezTo>
                  <a:cubicBezTo>
                    <a:pt x="6552" y="7459"/>
                    <a:pt x="6532" y="7448"/>
                    <a:pt x="6526" y="7407"/>
                  </a:cubicBezTo>
                  <a:cubicBezTo>
                    <a:pt x="6526" y="7360"/>
                    <a:pt x="6552" y="7349"/>
                    <a:pt x="6579" y="7349"/>
                  </a:cubicBezTo>
                  <a:cubicBezTo>
                    <a:pt x="6603" y="7349"/>
                    <a:pt x="6628" y="7357"/>
                    <a:pt x="6640" y="7357"/>
                  </a:cubicBezTo>
                  <a:cubicBezTo>
                    <a:pt x="6652" y="7325"/>
                    <a:pt x="6636" y="7322"/>
                    <a:pt x="6616" y="7322"/>
                  </a:cubicBezTo>
                  <a:cubicBezTo>
                    <a:pt x="6611" y="7322"/>
                    <a:pt x="6606" y="7322"/>
                    <a:pt x="6600" y="7322"/>
                  </a:cubicBezTo>
                  <a:cubicBezTo>
                    <a:pt x="6584" y="7322"/>
                    <a:pt x="6569" y="7321"/>
                    <a:pt x="6564" y="7306"/>
                  </a:cubicBezTo>
                  <a:lnTo>
                    <a:pt x="6539" y="7294"/>
                  </a:lnTo>
                  <a:cubicBezTo>
                    <a:pt x="6562" y="7283"/>
                    <a:pt x="6580" y="7279"/>
                    <a:pt x="6596" y="7279"/>
                  </a:cubicBezTo>
                  <a:close/>
                  <a:moveTo>
                    <a:pt x="9677" y="7269"/>
                  </a:moveTo>
                  <a:cubicBezTo>
                    <a:pt x="9697" y="7269"/>
                    <a:pt x="9717" y="7294"/>
                    <a:pt x="9733" y="7294"/>
                  </a:cubicBezTo>
                  <a:lnTo>
                    <a:pt x="9746" y="7306"/>
                  </a:lnTo>
                  <a:cubicBezTo>
                    <a:pt x="9754" y="7306"/>
                    <a:pt x="9768" y="7301"/>
                    <a:pt x="9784" y="7301"/>
                  </a:cubicBezTo>
                  <a:cubicBezTo>
                    <a:pt x="9792" y="7301"/>
                    <a:pt x="9800" y="7302"/>
                    <a:pt x="9808" y="7306"/>
                  </a:cubicBezTo>
                  <a:cubicBezTo>
                    <a:pt x="9896" y="7344"/>
                    <a:pt x="9896" y="7382"/>
                    <a:pt x="9909" y="7482"/>
                  </a:cubicBezTo>
                  <a:cubicBezTo>
                    <a:pt x="9834" y="7470"/>
                    <a:pt x="9896" y="7332"/>
                    <a:pt x="9821" y="7332"/>
                  </a:cubicBezTo>
                  <a:cubicBezTo>
                    <a:pt x="9733" y="7332"/>
                    <a:pt x="9783" y="7432"/>
                    <a:pt x="9783" y="7470"/>
                  </a:cubicBezTo>
                  <a:cubicBezTo>
                    <a:pt x="9708" y="7457"/>
                    <a:pt x="9783" y="7306"/>
                    <a:pt x="9695" y="7306"/>
                  </a:cubicBezTo>
                  <a:cubicBezTo>
                    <a:pt x="9607" y="7306"/>
                    <a:pt x="9658" y="7407"/>
                    <a:pt x="9670" y="7457"/>
                  </a:cubicBezTo>
                  <a:cubicBezTo>
                    <a:pt x="9595" y="7445"/>
                    <a:pt x="9620" y="7332"/>
                    <a:pt x="9607" y="7281"/>
                  </a:cubicBezTo>
                  <a:cubicBezTo>
                    <a:pt x="9658" y="7281"/>
                    <a:pt x="9632" y="7306"/>
                    <a:pt x="9645" y="7306"/>
                  </a:cubicBezTo>
                  <a:cubicBezTo>
                    <a:pt x="9654" y="7278"/>
                    <a:pt x="9666" y="7269"/>
                    <a:pt x="9677" y="7269"/>
                  </a:cubicBezTo>
                  <a:close/>
                  <a:moveTo>
                    <a:pt x="3666" y="7460"/>
                  </a:moveTo>
                  <a:cubicBezTo>
                    <a:pt x="3673" y="7460"/>
                    <a:pt x="3680" y="7466"/>
                    <a:pt x="3685" y="7482"/>
                  </a:cubicBezTo>
                  <a:cubicBezTo>
                    <a:pt x="3685" y="7491"/>
                    <a:pt x="3681" y="7494"/>
                    <a:pt x="3674" y="7494"/>
                  </a:cubicBezTo>
                  <a:cubicBezTo>
                    <a:pt x="3665" y="7494"/>
                    <a:pt x="3651" y="7487"/>
                    <a:pt x="3638" y="7478"/>
                  </a:cubicBezTo>
                  <a:lnTo>
                    <a:pt x="3638" y="7478"/>
                  </a:lnTo>
                  <a:cubicBezTo>
                    <a:pt x="3643" y="7472"/>
                    <a:pt x="3655" y="7460"/>
                    <a:pt x="3666" y="7460"/>
                  </a:cubicBezTo>
                  <a:close/>
                  <a:moveTo>
                    <a:pt x="6765" y="7306"/>
                  </a:moveTo>
                  <a:cubicBezTo>
                    <a:pt x="6791" y="7306"/>
                    <a:pt x="6803" y="7319"/>
                    <a:pt x="6803" y="7344"/>
                  </a:cubicBezTo>
                  <a:cubicBezTo>
                    <a:pt x="6803" y="7344"/>
                    <a:pt x="6853" y="7332"/>
                    <a:pt x="6879" y="7332"/>
                  </a:cubicBezTo>
                  <a:cubicBezTo>
                    <a:pt x="6926" y="7332"/>
                    <a:pt x="6902" y="7353"/>
                    <a:pt x="6914" y="7353"/>
                  </a:cubicBezTo>
                  <a:cubicBezTo>
                    <a:pt x="6918" y="7353"/>
                    <a:pt x="6926" y="7350"/>
                    <a:pt x="6941" y="7344"/>
                  </a:cubicBezTo>
                  <a:cubicBezTo>
                    <a:pt x="6958" y="7332"/>
                    <a:pt x="6972" y="7327"/>
                    <a:pt x="6984" y="7327"/>
                  </a:cubicBezTo>
                  <a:cubicBezTo>
                    <a:pt x="7045" y="7327"/>
                    <a:pt x="7054" y="7463"/>
                    <a:pt x="7055" y="7506"/>
                  </a:cubicBezTo>
                  <a:lnTo>
                    <a:pt x="7055" y="7506"/>
                  </a:lnTo>
                  <a:cubicBezTo>
                    <a:pt x="6988" y="7492"/>
                    <a:pt x="7062" y="7357"/>
                    <a:pt x="6967" y="7357"/>
                  </a:cubicBezTo>
                  <a:cubicBezTo>
                    <a:pt x="6879" y="7357"/>
                    <a:pt x="6929" y="7457"/>
                    <a:pt x="6941" y="7495"/>
                  </a:cubicBezTo>
                  <a:cubicBezTo>
                    <a:pt x="6853" y="7495"/>
                    <a:pt x="6941" y="7344"/>
                    <a:pt x="6853" y="7344"/>
                  </a:cubicBezTo>
                  <a:cubicBezTo>
                    <a:pt x="6753" y="7344"/>
                    <a:pt x="6803" y="7445"/>
                    <a:pt x="6816" y="7482"/>
                  </a:cubicBezTo>
                  <a:cubicBezTo>
                    <a:pt x="6740" y="7482"/>
                    <a:pt x="6765" y="7369"/>
                    <a:pt x="6765" y="7306"/>
                  </a:cubicBezTo>
                  <a:close/>
                  <a:moveTo>
                    <a:pt x="10000" y="7329"/>
                  </a:moveTo>
                  <a:cubicBezTo>
                    <a:pt x="10007" y="7329"/>
                    <a:pt x="10014" y="7330"/>
                    <a:pt x="10022" y="7332"/>
                  </a:cubicBezTo>
                  <a:cubicBezTo>
                    <a:pt x="10119" y="7332"/>
                    <a:pt x="10158" y="7496"/>
                    <a:pt x="10036" y="7496"/>
                  </a:cubicBezTo>
                  <a:cubicBezTo>
                    <a:pt x="10032" y="7496"/>
                    <a:pt x="10027" y="7495"/>
                    <a:pt x="10022" y="7495"/>
                  </a:cubicBezTo>
                  <a:lnTo>
                    <a:pt x="10022" y="7495"/>
                  </a:lnTo>
                  <a:lnTo>
                    <a:pt x="10035" y="7508"/>
                  </a:lnTo>
                  <a:cubicBezTo>
                    <a:pt x="9940" y="7508"/>
                    <a:pt x="9890" y="7329"/>
                    <a:pt x="10000" y="7329"/>
                  </a:cubicBezTo>
                  <a:close/>
                  <a:moveTo>
                    <a:pt x="7165" y="7354"/>
                  </a:moveTo>
                  <a:cubicBezTo>
                    <a:pt x="7214" y="7354"/>
                    <a:pt x="7275" y="7393"/>
                    <a:pt x="7268" y="7456"/>
                  </a:cubicBezTo>
                  <a:lnTo>
                    <a:pt x="7268" y="7456"/>
                  </a:lnTo>
                  <a:lnTo>
                    <a:pt x="7130" y="7445"/>
                  </a:lnTo>
                  <a:lnTo>
                    <a:pt x="7130" y="7445"/>
                  </a:lnTo>
                  <a:cubicBezTo>
                    <a:pt x="7143" y="7533"/>
                    <a:pt x="7256" y="7470"/>
                    <a:pt x="7268" y="7533"/>
                  </a:cubicBezTo>
                  <a:cubicBezTo>
                    <a:pt x="7258" y="7535"/>
                    <a:pt x="7248" y="7536"/>
                    <a:pt x="7237" y="7536"/>
                  </a:cubicBezTo>
                  <a:cubicBezTo>
                    <a:pt x="7179" y="7536"/>
                    <a:pt x="7115" y="7506"/>
                    <a:pt x="7105" y="7432"/>
                  </a:cubicBezTo>
                  <a:cubicBezTo>
                    <a:pt x="7094" y="7377"/>
                    <a:pt x="7126" y="7354"/>
                    <a:pt x="7165" y="7354"/>
                  </a:cubicBezTo>
                  <a:close/>
                  <a:moveTo>
                    <a:pt x="10274" y="7306"/>
                  </a:moveTo>
                  <a:cubicBezTo>
                    <a:pt x="10349" y="7306"/>
                    <a:pt x="10324" y="7495"/>
                    <a:pt x="10337" y="7558"/>
                  </a:cubicBezTo>
                  <a:cubicBezTo>
                    <a:pt x="10311" y="7558"/>
                    <a:pt x="10299" y="7545"/>
                    <a:pt x="10311" y="7520"/>
                  </a:cubicBezTo>
                  <a:cubicBezTo>
                    <a:pt x="10286" y="7520"/>
                    <a:pt x="10261" y="7530"/>
                    <a:pt x="10236" y="7530"/>
                  </a:cubicBezTo>
                  <a:cubicBezTo>
                    <a:pt x="10211" y="7530"/>
                    <a:pt x="10186" y="7520"/>
                    <a:pt x="10161" y="7482"/>
                  </a:cubicBezTo>
                  <a:cubicBezTo>
                    <a:pt x="10126" y="7425"/>
                    <a:pt x="10144" y="7368"/>
                    <a:pt x="10205" y="7368"/>
                  </a:cubicBezTo>
                  <a:cubicBezTo>
                    <a:pt x="10211" y="7368"/>
                    <a:pt x="10217" y="7368"/>
                    <a:pt x="10223" y="7369"/>
                  </a:cubicBezTo>
                  <a:cubicBezTo>
                    <a:pt x="10261" y="7369"/>
                    <a:pt x="10274" y="7394"/>
                    <a:pt x="10286" y="7394"/>
                  </a:cubicBezTo>
                  <a:lnTo>
                    <a:pt x="10274" y="7306"/>
                  </a:lnTo>
                  <a:close/>
                  <a:moveTo>
                    <a:pt x="7333" y="7327"/>
                  </a:moveTo>
                  <a:cubicBezTo>
                    <a:pt x="7339" y="7327"/>
                    <a:pt x="7347" y="7328"/>
                    <a:pt x="7356" y="7332"/>
                  </a:cubicBezTo>
                  <a:cubicBezTo>
                    <a:pt x="7356" y="7376"/>
                    <a:pt x="7369" y="7379"/>
                    <a:pt x="7382" y="7379"/>
                  </a:cubicBezTo>
                  <a:cubicBezTo>
                    <a:pt x="7384" y="7379"/>
                    <a:pt x="7386" y="7379"/>
                    <a:pt x="7388" y="7379"/>
                  </a:cubicBezTo>
                  <a:cubicBezTo>
                    <a:pt x="7398" y="7379"/>
                    <a:pt x="7407" y="7381"/>
                    <a:pt x="7407" y="7407"/>
                  </a:cubicBezTo>
                  <a:cubicBezTo>
                    <a:pt x="7395" y="7405"/>
                    <a:pt x="7385" y="7404"/>
                    <a:pt x="7377" y="7404"/>
                  </a:cubicBezTo>
                  <a:cubicBezTo>
                    <a:pt x="7278" y="7404"/>
                    <a:pt x="7408" y="7535"/>
                    <a:pt x="7419" y="7558"/>
                  </a:cubicBezTo>
                  <a:cubicBezTo>
                    <a:pt x="7415" y="7559"/>
                    <a:pt x="7410" y="7559"/>
                    <a:pt x="7406" y="7559"/>
                  </a:cubicBezTo>
                  <a:cubicBezTo>
                    <a:pt x="7331" y="7559"/>
                    <a:pt x="7331" y="7454"/>
                    <a:pt x="7319" y="7394"/>
                  </a:cubicBezTo>
                  <a:cubicBezTo>
                    <a:pt x="7281" y="7382"/>
                    <a:pt x="7268" y="7369"/>
                    <a:pt x="7319" y="7369"/>
                  </a:cubicBezTo>
                  <a:cubicBezTo>
                    <a:pt x="7309" y="7341"/>
                    <a:pt x="7314" y="7327"/>
                    <a:pt x="7333" y="7327"/>
                  </a:cubicBezTo>
                  <a:close/>
                  <a:moveTo>
                    <a:pt x="4074" y="7558"/>
                  </a:moveTo>
                  <a:lnTo>
                    <a:pt x="4037" y="7564"/>
                  </a:lnTo>
                  <a:lnTo>
                    <a:pt x="4037" y="7564"/>
                  </a:lnTo>
                  <a:cubicBezTo>
                    <a:pt x="4049" y="7561"/>
                    <a:pt x="4062" y="7558"/>
                    <a:pt x="4074" y="7558"/>
                  </a:cubicBezTo>
                  <a:close/>
                  <a:moveTo>
                    <a:pt x="10441" y="7392"/>
                  </a:moveTo>
                  <a:cubicBezTo>
                    <a:pt x="10447" y="7392"/>
                    <a:pt x="10455" y="7393"/>
                    <a:pt x="10462" y="7394"/>
                  </a:cubicBezTo>
                  <a:cubicBezTo>
                    <a:pt x="10563" y="7407"/>
                    <a:pt x="10613" y="7570"/>
                    <a:pt x="10475" y="7570"/>
                  </a:cubicBezTo>
                  <a:cubicBezTo>
                    <a:pt x="10381" y="7559"/>
                    <a:pt x="10342" y="7392"/>
                    <a:pt x="10441" y="7392"/>
                  </a:cubicBezTo>
                  <a:close/>
                  <a:moveTo>
                    <a:pt x="7708" y="7399"/>
                  </a:moveTo>
                  <a:cubicBezTo>
                    <a:pt x="7739" y="7399"/>
                    <a:pt x="7764" y="7411"/>
                    <a:pt x="7759" y="7432"/>
                  </a:cubicBezTo>
                  <a:lnTo>
                    <a:pt x="7708" y="7420"/>
                  </a:lnTo>
                  <a:cubicBezTo>
                    <a:pt x="7658" y="7420"/>
                    <a:pt x="7633" y="7470"/>
                    <a:pt x="7658" y="7520"/>
                  </a:cubicBezTo>
                  <a:cubicBezTo>
                    <a:pt x="7683" y="7558"/>
                    <a:pt x="7759" y="7520"/>
                    <a:pt x="7771" y="7570"/>
                  </a:cubicBezTo>
                  <a:cubicBezTo>
                    <a:pt x="7756" y="7579"/>
                    <a:pt x="7739" y="7583"/>
                    <a:pt x="7722" y="7583"/>
                  </a:cubicBezTo>
                  <a:cubicBezTo>
                    <a:pt x="7666" y="7583"/>
                    <a:pt x="7608" y="7543"/>
                    <a:pt x="7608" y="7495"/>
                  </a:cubicBezTo>
                  <a:lnTo>
                    <a:pt x="7608" y="7482"/>
                  </a:lnTo>
                  <a:cubicBezTo>
                    <a:pt x="7608" y="7424"/>
                    <a:pt x="7664" y="7399"/>
                    <a:pt x="7708" y="7399"/>
                  </a:cubicBezTo>
                  <a:close/>
                  <a:moveTo>
                    <a:pt x="7495" y="7508"/>
                  </a:moveTo>
                  <a:lnTo>
                    <a:pt x="7507" y="7520"/>
                  </a:lnTo>
                  <a:cubicBezTo>
                    <a:pt x="7495" y="7558"/>
                    <a:pt x="7482" y="7596"/>
                    <a:pt x="7444" y="7596"/>
                  </a:cubicBezTo>
                  <a:cubicBezTo>
                    <a:pt x="7470" y="7545"/>
                    <a:pt x="7432" y="7508"/>
                    <a:pt x="7495" y="7508"/>
                  </a:cubicBezTo>
                  <a:close/>
                  <a:moveTo>
                    <a:pt x="7873" y="7439"/>
                  </a:moveTo>
                  <a:cubicBezTo>
                    <a:pt x="7926" y="7439"/>
                    <a:pt x="7985" y="7471"/>
                    <a:pt x="7985" y="7533"/>
                  </a:cubicBezTo>
                  <a:cubicBezTo>
                    <a:pt x="7985" y="7586"/>
                    <a:pt x="7952" y="7607"/>
                    <a:pt x="7913" y="7607"/>
                  </a:cubicBezTo>
                  <a:cubicBezTo>
                    <a:pt x="7860" y="7607"/>
                    <a:pt x="7796" y="7566"/>
                    <a:pt x="7796" y="7508"/>
                  </a:cubicBezTo>
                  <a:cubicBezTo>
                    <a:pt x="7791" y="7462"/>
                    <a:pt x="7829" y="7439"/>
                    <a:pt x="7873" y="7439"/>
                  </a:cubicBezTo>
                  <a:close/>
                  <a:moveTo>
                    <a:pt x="8023" y="7445"/>
                  </a:moveTo>
                  <a:cubicBezTo>
                    <a:pt x="8048" y="7445"/>
                    <a:pt x="8061" y="7457"/>
                    <a:pt x="8061" y="7482"/>
                  </a:cubicBezTo>
                  <a:cubicBezTo>
                    <a:pt x="8089" y="7482"/>
                    <a:pt x="8103" y="7461"/>
                    <a:pt x="8130" y="7461"/>
                  </a:cubicBezTo>
                  <a:cubicBezTo>
                    <a:pt x="8138" y="7461"/>
                    <a:pt x="8149" y="7464"/>
                    <a:pt x="8161" y="7470"/>
                  </a:cubicBezTo>
                  <a:cubicBezTo>
                    <a:pt x="8199" y="7495"/>
                    <a:pt x="8211" y="7583"/>
                    <a:pt x="8211" y="7633"/>
                  </a:cubicBezTo>
                  <a:cubicBezTo>
                    <a:pt x="8123" y="7633"/>
                    <a:pt x="8211" y="7495"/>
                    <a:pt x="8111" y="7482"/>
                  </a:cubicBezTo>
                  <a:cubicBezTo>
                    <a:pt x="8106" y="7482"/>
                    <a:pt x="8102" y="7481"/>
                    <a:pt x="8098" y="7481"/>
                  </a:cubicBezTo>
                  <a:cubicBezTo>
                    <a:pt x="8028" y="7481"/>
                    <a:pt x="8073" y="7585"/>
                    <a:pt x="8073" y="7621"/>
                  </a:cubicBezTo>
                  <a:cubicBezTo>
                    <a:pt x="8010" y="7621"/>
                    <a:pt x="8035" y="7508"/>
                    <a:pt x="8023" y="7445"/>
                  </a:cubicBezTo>
                  <a:close/>
                  <a:moveTo>
                    <a:pt x="10784" y="7465"/>
                  </a:moveTo>
                  <a:cubicBezTo>
                    <a:pt x="10811" y="7465"/>
                    <a:pt x="10832" y="7475"/>
                    <a:pt x="10827" y="7495"/>
                  </a:cubicBezTo>
                  <a:lnTo>
                    <a:pt x="10777" y="7482"/>
                  </a:lnTo>
                  <a:cubicBezTo>
                    <a:pt x="10765" y="7478"/>
                    <a:pt x="10755" y="7476"/>
                    <a:pt x="10747" y="7476"/>
                  </a:cubicBezTo>
                  <a:cubicBezTo>
                    <a:pt x="10710" y="7476"/>
                    <a:pt x="10704" y="7517"/>
                    <a:pt x="10714" y="7558"/>
                  </a:cubicBezTo>
                  <a:lnTo>
                    <a:pt x="10726" y="7570"/>
                  </a:lnTo>
                  <a:cubicBezTo>
                    <a:pt x="10764" y="7621"/>
                    <a:pt x="10827" y="7583"/>
                    <a:pt x="10840" y="7633"/>
                  </a:cubicBezTo>
                  <a:cubicBezTo>
                    <a:pt x="10833" y="7635"/>
                    <a:pt x="10826" y="7635"/>
                    <a:pt x="10819" y="7635"/>
                  </a:cubicBezTo>
                  <a:cubicBezTo>
                    <a:pt x="10759" y="7635"/>
                    <a:pt x="10689" y="7589"/>
                    <a:pt x="10689" y="7533"/>
                  </a:cubicBezTo>
                  <a:cubicBezTo>
                    <a:pt x="10689" y="7487"/>
                    <a:pt x="10743" y="7465"/>
                    <a:pt x="10784" y="7465"/>
                  </a:cubicBezTo>
                  <a:close/>
                  <a:moveTo>
                    <a:pt x="2708" y="7453"/>
                  </a:moveTo>
                  <a:cubicBezTo>
                    <a:pt x="2726" y="7453"/>
                    <a:pt x="2747" y="7458"/>
                    <a:pt x="2767" y="7470"/>
                  </a:cubicBezTo>
                  <a:cubicBezTo>
                    <a:pt x="2763" y="7482"/>
                    <a:pt x="2753" y="7485"/>
                    <a:pt x="2741" y="7485"/>
                  </a:cubicBezTo>
                  <a:cubicBezTo>
                    <a:pt x="2726" y="7485"/>
                    <a:pt x="2709" y="7480"/>
                    <a:pt x="2696" y="7480"/>
                  </a:cubicBezTo>
                  <a:cubicBezTo>
                    <a:pt x="2686" y="7480"/>
                    <a:pt x="2679" y="7483"/>
                    <a:pt x="2679" y="7495"/>
                  </a:cubicBezTo>
                  <a:cubicBezTo>
                    <a:pt x="2679" y="7533"/>
                    <a:pt x="2716" y="7520"/>
                    <a:pt x="2741" y="7545"/>
                  </a:cubicBezTo>
                  <a:cubicBezTo>
                    <a:pt x="2778" y="7600"/>
                    <a:pt x="2755" y="7641"/>
                    <a:pt x="2707" y="7641"/>
                  </a:cubicBezTo>
                  <a:cubicBezTo>
                    <a:pt x="2688" y="7641"/>
                    <a:pt x="2665" y="7635"/>
                    <a:pt x="2641" y="7621"/>
                  </a:cubicBezTo>
                  <a:cubicBezTo>
                    <a:pt x="2647" y="7608"/>
                    <a:pt x="2653" y="7602"/>
                    <a:pt x="2663" y="7602"/>
                  </a:cubicBezTo>
                  <a:cubicBezTo>
                    <a:pt x="2672" y="7602"/>
                    <a:pt x="2685" y="7608"/>
                    <a:pt x="2704" y="7621"/>
                  </a:cubicBezTo>
                  <a:lnTo>
                    <a:pt x="2704" y="7608"/>
                  </a:lnTo>
                  <a:cubicBezTo>
                    <a:pt x="2817" y="7608"/>
                    <a:pt x="2666" y="7533"/>
                    <a:pt x="2653" y="7533"/>
                  </a:cubicBezTo>
                  <a:cubicBezTo>
                    <a:pt x="2636" y="7481"/>
                    <a:pt x="2667" y="7453"/>
                    <a:pt x="2708" y="7453"/>
                  </a:cubicBezTo>
                  <a:close/>
                  <a:moveTo>
                    <a:pt x="8303" y="7482"/>
                  </a:moveTo>
                  <a:cubicBezTo>
                    <a:pt x="8334" y="7482"/>
                    <a:pt x="8369" y="7501"/>
                    <a:pt x="8362" y="7520"/>
                  </a:cubicBezTo>
                  <a:cubicBezTo>
                    <a:pt x="8346" y="7510"/>
                    <a:pt x="8331" y="7507"/>
                    <a:pt x="8318" y="7507"/>
                  </a:cubicBezTo>
                  <a:cubicBezTo>
                    <a:pt x="8282" y="7507"/>
                    <a:pt x="8269" y="7539"/>
                    <a:pt x="8325" y="7558"/>
                  </a:cubicBezTo>
                  <a:cubicBezTo>
                    <a:pt x="8440" y="7607"/>
                    <a:pt x="8367" y="7651"/>
                    <a:pt x="8310" y="7651"/>
                  </a:cubicBezTo>
                  <a:cubicBezTo>
                    <a:pt x="8279" y="7651"/>
                    <a:pt x="8253" y="7639"/>
                    <a:pt x="8262" y="7608"/>
                  </a:cubicBezTo>
                  <a:lnTo>
                    <a:pt x="8262" y="7608"/>
                  </a:lnTo>
                  <a:cubicBezTo>
                    <a:pt x="8269" y="7616"/>
                    <a:pt x="8296" y="7628"/>
                    <a:pt x="8318" y="7628"/>
                  </a:cubicBezTo>
                  <a:cubicBezTo>
                    <a:pt x="8332" y="7628"/>
                    <a:pt x="8345" y="7623"/>
                    <a:pt x="8350" y="7608"/>
                  </a:cubicBezTo>
                  <a:cubicBezTo>
                    <a:pt x="8350" y="7570"/>
                    <a:pt x="8274" y="7583"/>
                    <a:pt x="8262" y="7558"/>
                  </a:cubicBezTo>
                  <a:cubicBezTo>
                    <a:pt x="8243" y="7501"/>
                    <a:pt x="8271" y="7482"/>
                    <a:pt x="8303" y="7482"/>
                  </a:cubicBezTo>
                  <a:close/>
                  <a:moveTo>
                    <a:pt x="2929" y="7475"/>
                  </a:moveTo>
                  <a:cubicBezTo>
                    <a:pt x="2979" y="7475"/>
                    <a:pt x="3018" y="7516"/>
                    <a:pt x="3018" y="7570"/>
                  </a:cubicBezTo>
                  <a:lnTo>
                    <a:pt x="2867" y="7570"/>
                  </a:lnTo>
                  <a:cubicBezTo>
                    <a:pt x="2867" y="7671"/>
                    <a:pt x="2993" y="7596"/>
                    <a:pt x="3005" y="7658"/>
                  </a:cubicBezTo>
                  <a:lnTo>
                    <a:pt x="2943" y="7658"/>
                  </a:lnTo>
                  <a:cubicBezTo>
                    <a:pt x="2829" y="7646"/>
                    <a:pt x="2767" y="7545"/>
                    <a:pt x="2855" y="7482"/>
                  </a:cubicBezTo>
                  <a:lnTo>
                    <a:pt x="2855" y="7482"/>
                  </a:lnTo>
                  <a:lnTo>
                    <a:pt x="2867" y="7495"/>
                  </a:lnTo>
                  <a:cubicBezTo>
                    <a:pt x="2888" y="7481"/>
                    <a:pt x="2909" y="7475"/>
                    <a:pt x="2929" y="7475"/>
                  </a:cubicBezTo>
                  <a:close/>
                  <a:moveTo>
                    <a:pt x="3182" y="7407"/>
                  </a:moveTo>
                  <a:cubicBezTo>
                    <a:pt x="3257" y="7407"/>
                    <a:pt x="3232" y="7596"/>
                    <a:pt x="3244" y="7658"/>
                  </a:cubicBezTo>
                  <a:cubicBezTo>
                    <a:pt x="3234" y="7662"/>
                    <a:pt x="3226" y="7663"/>
                    <a:pt x="3220" y="7663"/>
                  </a:cubicBezTo>
                  <a:cubicBezTo>
                    <a:pt x="3202" y="7663"/>
                    <a:pt x="3197" y="7652"/>
                    <a:pt x="3207" y="7633"/>
                  </a:cubicBezTo>
                  <a:lnTo>
                    <a:pt x="3207" y="7633"/>
                  </a:lnTo>
                  <a:cubicBezTo>
                    <a:pt x="3196" y="7633"/>
                    <a:pt x="3167" y="7661"/>
                    <a:pt x="3143" y="7661"/>
                  </a:cubicBezTo>
                  <a:cubicBezTo>
                    <a:pt x="3139" y="7661"/>
                    <a:pt x="3135" y="7660"/>
                    <a:pt x="3131" y="7658"/>
                  </a:cubicBezTo>
                  <a:cubicBezTo>
                    <a:pt x="3126" y="7659"/>
                    <a:pt x="3120" y="7660"/>
                    <a:pt x="3115" y="7660"/>
                  </a:cubicBezTo>
                  <a:cubicBezTo>
                    <a:pt x="3037" y="7660"/>
                    <a:pt x="2996" y="7579"/>
                    <a:pt x="3043" y="7520"/>
                  </a:cubicBezTo>
                  <a:lnTo>
                    <a:pt x="3043" y="7508"/>
                  </a:lnTo>
                  <a:cubicBezTo>
                    <a:pt x="3060" y="7487"/>
                    <a:pt x="3075" y="7480"/>
                    <a:pt x="3090" y="7480"/>
                  </a:cubicBezTo>
                  <a:cubicBezTo>
                    <a:pt x="3120" y="7480"/>
                    <a:pt x="3148" y="7508"/>
                    <a:pt x="3182" y="7508"/>
                  </a:cubicBezTo>
                  <a:lnTo>
                    <a:pt x="3182" y="7407"/>
                  </a:lnTo>
                  <a:close/>
                  <a:moveTo>
                    <a:pt x="10916" y="7493"/>
                  </a:moveTo>
                  <a:cubicBezTo>
                    <a:pt x="10924" y="7493"/>
                    <a:pt x="10932" y="7493"/>
                    <a:pt x="10940" y="7495"/>
                  </a:cubicBezTo>
                  <a:cubicBezTo>
                    <a:pt x="11037" y="7495"/>
                    <a:pt x="11076" y="7647"/>
                    <a:pt x="10966" y="7647"/>
                  </a:cubicBezTo>
                  <a:cubicBezTo>
                    <a:pt x="10962" y="7647"/>
                    <a:pt x="10957" y="7646"/>
                    <a:pt x="10953" y="7646"/>
                  </a:cubicBezTo>
                  <a:lnTo>
                    <a:pt x="10953" y="7671"/>
                  </a:lnTo>
                  <a:cubicBezTo>
                    <a:pt x="10847" y="7659"/>
                    <a:pt x="10807" y="7493"/>
                    <a:pt x="10916" y="7493"/>
                  </a:cubicBezTo>
                  <a:close/>
                  <a:moveTo>
                    <a:pt x="6539" y="7633"/>
                  </a:moveTo>
                  <a:cubicBezTo>
                    <a:pt x="6589" y="7646"/>
                    <a:pt x="6539" y="7684"/>
                    <a:pt x="6539" y="7684"/>
                  </a:cubicBezTo>
                  <a:lnTo>
                    <a:pt x="6539" y="7671"/>
                  </a:lnTo>
                  <a:cubicBezTo>
                    <a:pt x="6539" y="7671"/>
                    <a:pt x="6489" y="7633"/>
                    <a:pt x="6539" y="7633"/>
                  </a:cubicBezTo>
                  <a:close/>
                  <a:moveTo>
                    <a:pt x="8481" y="7506"/>
                  </a:moveTo>
                  <a:cubicBezTo>
                    <a:pt x="8487" y="7506"/>
                    <a:pt x="8494" y="7506"/>
                    <a:pt x="8501" y="7508"/>
                  </a:cubicBezTo>
                  <a:cubicBezTo>
                    <a:pt x="8551" y="7520"/>
                    <a:pt x="8588" y="7557"/>
                    <a:pt x="8576" y="7607"/>
                  </a:cubicBezTo>
                  <a:lnTo>
                    <a:pt x="8576" y="7607"/>
                  </a:lnTo>
                  <a:lnTo>
                    <a:pt x="8450" y="7596"/>
                  </a:lnTo>
                  <a:lnTo>
                    <a:pt x="8450" y="7596"/>
                  </a:lnTo>
                  <a:cubicBezTo>
                    <a:pt x="8463" y="7684"/>
                    <a:pt x="8564" y="7621"/>
                    <a:pt x="8589" y="7684"/>
                  </a:cubicBezTo>
                  <a:cubicBezTo>
                    <a:pt x="8577" y="7686"/>
                    <a:pt x="8565" y="7688"/>
                    <a:pt x="8554" y="7688"/>
                  </a:cubicBezTo>
                  <a:cubicBezTo>
                    <a:pt x="8425" y="7688"/>
                    <a:pt x="8378" y="7506"/>
                    <a:pt x="8481" y="7506"/>
                  </a:cubicBezTo>
                  <a:close/>
                  <a:moveTo>
                    <a:pt x="3534" y="7445"/>
                  </a:moveTo>
                  <a:cubicBezTo>
                    <a:pt x="3609" y="7445"/>
                    <a:pt x="3584" y="7633"/>
                    <a:pt x="3584" y="7696"/>
                  </a:cubicBezTo>
                  <a:cubicBezTo>
                    <a:pt x="3577" y="7700"/>
                    <a:pt x="3571" y="7701"/>
                    <a:pt x="3566" y="7701"/>
                  </a:cubicBezTo>
                  <a:cubicBezTo>
                    <a:pt x="3553" y="7701"/>
                    <a:pt x="3546" y="7689"/>
                    <a:pt x="3546" y="7671"/>
                  </a:cubicBezTo>
                  <a:cubicBezTo>
                    <a:pt x="3515" y="7671"/>
                    <a:pt x="3488" y="7696"/>
                    <a:pt x="3460" y="7696"/>
                  </a:cubicBezTo>
                  <a:cubicBezTo>
                    <a:pt x="3444" y="7696"/>
                    <a:pt x="3427" y="7687"/>
                    <a:pt x="3408" y="7658"/>
                  </a:cubicBezTo>
                  <a:cubicBezTo>
                    <a:pt x="3306" y="7636"/>
                    <a:pt x="3337" y="7490"/>
                    <a:pt x="3427" y="7490"/>
                  </a:cubicBezTo>
                  <a:cubicBezTo>
                    <a:pt x="3437" y="7490"/>
                    <a:pt x="3447" y="7491"/>
                    <a:pt x="3458" y="7495"/>
                  </a:cubicBezTo>
                  <a:lnTo>
                    <a:pt x="3471" y="7520"/>
                  </a:lnTo>
                  <a:cubicBezTo>
                    <a:pt x="3496" y="7520"/>
                    <a:pt x="3521" y="7545"/>
                    <a:pt x="3534" y="7545"/>
                  </a:cubicBezTo>
                  <a:lnTo>
                    <a:pt x="3534" y="7445"/>
                  </a:lnTo>
                  <a:close/>
                  <a:moveTo>
                    <a:pt x="3622" y="7508"/>
                  </a:moveTo>
                  <a:lnTo>
                    <a:pt x="3634" y="7533"/>
                  </a:lnTo>
                  <a:cubicBezTo>
                    <a:pt x="3697" y="7533"/>
                    <a:pt x="3672" y="7646"/>
                    <a:pt x="3685" y="7709"/>
                  </a:cubicBezTo>
                  <a:cubicBezTo>
                    <a:pt x="3597" y="7671"/>
                    <a:pt x="3622" y="7558"/>
                    <a:pt x="3622" y="7508"/>
                  </a:cubicBezTo>
                  <a:close/>
                  <a:moveTo>
                    <a:pt x="11066" y="7520"/>
                  </a:moveTo>
                  <a:cubicBezTo>
                    <a:pt x="11104" y="7520"/>
                    <a:pt x="11116" y="7520"/>
                    <a:pt x="11104" y="7545"/>
                  </a:cubicBezTo>
                  <a:cubicBezTo>
                    <a:pt x="11124" y="7545"/>
                    <a:pt x="11136" y="7529"/>
                    <a:pt x="11153" y="7529"/>
                  </a:cubicBezTo>
                  <a:cubicBezTo>
                    <a:pt x="11157" y="7529"/>
                    <a:pt x="11162" y="7530"/>
                    <a:pt x="11167" y="7533"/>
                  </a:cubicBezTo>
                  <a:cubicBezTo>
                    <a:pt x="11255" y="7545"/>
                    <a:pt x="11255" y="7646"/>
                    <a:pt x="11255" y="7709"/>
                  </a:cubicBezTo>
                  <a:cubicBezTo>
                    <a:pt x="11179" y="7696"/>
                    <a:pt x="11242" y="7558"/>
                    <a:pt x="11154" y="7558"/>
                  </a:cubicBezTo>
                  <a:cubicBezTo>
                    <a:pt x="11079" y="7558"/>
                    <a:pt x="11116" y="7633"/>
                    <a:pt x="11116" y="7671"/>
                  </a:cubicBezTo>
                  <a:lnTo>
                    <a:pt x="11129" y="7696"/>
                  </a:lnTo>
                  <a:cubicBezTo>
                    <a:pt x="11066" y="7684"/>
                    <a:pt x="11079" y="7583"/>
                    <a:pt x="11066" y="7520"/>
                  </a:cubicBezTo>
                  <a:close/>
                  <a:moveTo>
                    <a:pt x="3800" y="7514"/>
                  </a:moveTo>
                  <a:cubicBezTo>
                    <a:pt x="3857" y="7514"/>
                    <a:pt x="3854" y="7625"/>
                    <a:pt x="3873" y="7684"/>
                  </a:cubicBezTo>
                  <a:lnTo>
                    <a:pt x="3886" y="7721"/>
                  </a:lnTo>
                  <a:cubicBezTo>
                    <a:pt x="3861" y="7721"/>
                    <a:pt x="3848" y="7721"/>
                    <a:pt x="3848" y="7696"/>
                  </a:cubicBezTo>
                  <a:cubicBezTo>
                    <a:pt x="3831" y="7696"/>
                    <a:pt x="3803" y="7719"/>
                    <a:pt x="3775" y="7719"/>
                  </a:cubicBezTo>
                  <a:cubicBezTo>
                    <a:pt x="3761" y="7719"/>
                    <a:pt x="3747" y="7713"/>
                    <a:pt x="3735" y="7696"/>
                  </a:cubicBezTo>
                  <a:cubicBezTo>
                    <a:pt x="3697" y="7646"/>
                    <a:pt x="3798" y="7608"/>
                    <a:pt x="3848" y="7608"/>
                  </a:cubicBezTo>
                  <a:cubicBezTo>
                    <a:pt x="3848" y="7570"/>
                    <a:pt x="3823" y="7567"/>
                    <a:pt x="3796" y="7567"/>
                  </a:cubicBezTo>
                  <a:cubicBezTo>
                    <a:pt x="3791" y="7567"/>
                    <a:pt x="3785" y="7567"/>
                    <a:pt x="3780" y="7567"/>
                  </a:cubicBezTo>
                  <a:cubicBezTo>
                    <a:pt x="3759" y="7567"/>
                    <a:pt x="3740" y="7565"/>
                    <a:pt x="3735" y="7545"/>
                  </a:cubicBezTo>
                  <a:cubicBezTo>
                    <a:pt x="3763" y="7523"/>
                    <a:pt x="3784" y="7514"/>
                    <a:pt x="3800" y="7514"/>
                  </a:cubicBezTo>
                  <a:close/>
                  <a:moveTo>
                    <a:pt x="8701" y="7540"/>
                  </a:moveTo>
                  <a:cubicBezTo>
                    <a:pt x="8735" y="7540"/>
                    <a:pt x="8763" y="7555"/>
                    <a:pt x="8752" y="7583"/>
                  </a:cubicBezTo>
                  <a:cubicBezTo>
                    <a:pt x="8736" y="7571"/>
                    <a:pt x="8719" y="7565"/>
                    <a:pt x="8703" y="7565"/>
                  </a:cubicBezTo>
                  <a:cubicBezTo>
                    <a:pt x="8669" y="7565"/>
                    <a:pt x="8643" y="7591"/>
                    <a:pt x="8652" y="7633"/>
                  </a:cubicBezTo>
                  <a:cubicBezTo>
                    <a:pt x="8677" y="7709"/>
                    <a:pt x="8752" y="7658"/>
                    <a:pt x="8777" y="7721"/>
                  </a:cubicBezTo>
                  <a:cubicBezTo>
                    <a:pt x="8769" y="7723"/>
                    <a:pt x="8762" y="7723"/>
                    <a:pt x="8754" y="7723"/>
                  </a:cubicBezTo>
                  <a:cubicBezTo>
                    <a:pt x="8687" y="7723"/>
                    <a:pt x="8625" y="7677"/>
                    <a:pt x="8614" y="7621"/>
                  </a:cubicBezTo>
                  <a:cubicBezTo>
                    <a:pt x="8607" y="7565"/>
                    <a:pt x="8659" y="7540"/>
                    <a:pt x="8701" y="7540"/>
                  </a:cubicBezTo>
                  <a:close/>
                  <a:moveTo>
                    <a:pt x="3961" y="7553"/>
                  </a:moveTo>
                  <a:cubicBezTo>
                    <a:pt x="3979" y="7553"/>
                    <a:pt x="3983" y="7565"/>
                    <a:pt x="3974" y="7583"/>
                  </a:cubicBezTo>
                  <a:lnTo>
                    <a:pt x="3999" y="7570"/>
                  </a:lnTo>
                  <a:lnTo>
                    <a:pt x="4024" y="7570"/>
                  </a:lnTo>
                  <a:cubicBezTo>
                    <a:pt x="4037" y="7570"/>
                    <a:pt x="4049" y="7583"/>
                    <a:pt x="4062" y="7583"/>
                  </a:cubicBezTo>
                  <a:lnTo>
                    <a:pt x="4137" y="7583"/>
                  </a:lnTo>
                  <a:cubicBezTo>
                    <a:pt x="4087" y="7608"/>
                    <a:pt x="4112" y="7696"/>
                    <a:pt x="4112" y="7734"/>
                  </a:cubicBezTo>
                  <a:cubicBezTo>
                    <a:pt x="4049" y="7734"/>
                    <a:pt x="4100" y="7621"/>
                    <a:pt x="4062" y="7583"/>
                  </a:cubicBezTo>
                  <a:lnTo>
                    <a:pt x="3999" y="7583"/>
                  </a:lnTo>
                  <a:cubicBezTo>
                    <a:pt x="3961" y="7608"/>
                    <a:pt x="3986" y="7696"/>
                    <a:pt x="3986" y="7734"/>
                  </a:cubicBezTo>
                  <a:cubicBezTo>
                    <a:pt x="3911" y="7734"/>
                    <a:pt x="3949" y="7621"/>
                    <a:pt x="3936" y="7558"/>
                  </a:cubicBezTo>
                  <a:cubicBezTo>
                    <a:pt x="3946" y="7555"/>
                    <a:pt x="3954" y="7553"/>
                    <a:pt x="3961" y="7553"/>
                  </a:cubicBezTo>
                  <a:close/>
                  <a:moveTo>
                    <a:pt x="4399" y="7544"/>
                  </a:moveTo>
                  <a:cubicBezTo>
                    <a:pt x="4407" y="7544"/>
                    <a:pt x="4409" y="7555"/>
                    <a:pt x="4401" y="7570"/>
                  </a:cubicBezTo>
                  <a:lnTo>
                    <a:pt x="4414" y="7583"/>
                  </a:lnTo>
                  <a:cubicBezTo>
                    <a:pt x="4433" y="7583"/>
                    <a:pt x="4452" y="7562"/>
                    <a:pt x="4481" y="7562"/>
                  </a:cubicBezTo>
                  <a:cubicBezTo>
                    <a:pt x="4491" y="7562"/>
                    <a:pt x="4502" y="7564"/>
                    <a:pt x="4514" y="7570"/>
                  </a:cubicBezTo>
                  <a:cubicBezTo>
                    <a:pt x="4552" y="7596"/>
                    <a:pt x="4552" y="7684"/>
                    <a:pt x="4552" y="7734"/>
                  </a:cubicBezTo>
                  <a:cubicBezTo>
                    <a:pt x="4477" y="7734"/>
                    <a:pt x="4552" y="7583"/>
                    <a:pt x="4464" y="7583"/>
                  </a:cubicBezTo>
                  <a:cubicBezTo>
                    <a:pt x="4364" y="7583"/>
                    <a:pt x="4414" y="7684"/>
                    <a:pt x="4414" y="7734"/>
                  </a:cubicBezTo>
                  <a:cubicBezTo>
                    <a:pt x="4364" y="7734"/>
                    <a:pt x="4376" y="7658"/>
                    <a:pt x="4376" y="7596"/>
                  </a:cubicBezTo>
                  <a:lnTo>
                    <a:pt x="4376" y="7558"/>
                  </a:lnTo>
                  <a:cubicBezTo>
                    <a:pt x="4386" y="7548"/>
                    <a:pt x="4394" y="7544"/>
                    <a:pt x="4399" y="7544"/>
                  </a:cubicBezTo>
                  <a:close/>
                  <a:moveTo>
                    <a:pt x="8823" y="7504"/>
                  </a:moveTo>
                  <a:cubicBezTo>
                    <a:pt x="8828" y="7504"/>
                    <a:pt x="8834" y="7505"/>
                    <a:pt x="8840" y="7508"/>
                  </a:cubicBezTo>
                  <a:cubicBezTo>
                    <a:pt x="8840" y="7560"/>
                    <a:pt x="8919" y="7586"/>
                    <a:pt x="8880" y="7586"/>
                  </a:cubicBezTo>
                  <a:cubicBezTo>
                    <a:pt x="8872" y="7586"/>
                    <a:pt x="8859" y="7585"/>
                    <a:pt x="8840" y="7583"/>
                  </a:cubicBezTo>
                  <a:lnTo>
                    <a:pt x="8840" y="7583"/>
                  </a:lnTo>
                  <a:cubicBezTo>
                    <a:pt x="8840" y="7621"/>
                    <a:pt x="8853" y="7658"/>
                    <a:pt x="8865" y="7696"/>
                  </a:cubicBezTo>
                  <a:cubicBezTo>
                    <a:pt x="8865" y="7709"/>
                    <a:pt x="8870" y="7712"/>
                    <a:pt x="8875" y="7712"/>
                  </a:cubicBezTo>
                  <a:cubicBezTo>
                    <a:pt x="8880" y="7712"/>
                    <a:pt x="8885" y="7710"/>
                    <a:pt x="8890" y="7710"/>
                  </a:cubicBezTo>
                  <a:cubicBezTo>
                    <a:pt x="8897" y="7710"/>
                    <a:pt x="8903" y="7714"/>
                    <a:pt x="8903" y="7734"/>
                  </a:cubicBezTo>
                  <a:cubicBezTo>
                    <a:pt x="8895" y="7736"/>
                    <a:pt x="8887" y="7736"/>
                    <a:pt x="8881" y="7736"/>
                  </a:cubicBezTo>
                  <a:cubicBezTo>
                    <a:pt x="8787" y="7736"/>
                    <a:pt x="8848" y="7583"/>
                    <a:pt x="8777" y="7583"/>
                  </a:cubicBezTo>
                  <a:cubicBezTo>
                    <a:pt x="8769" y="7559"/>
                    <a:pt x="8771" y="7550"/>
                    <a:pt x="8781" y="7550"/>
                  </a:cubicBezTo>
                  <a:cubicBezTo>
                    <a:pt x="8786" y="7550"/>
                    <a:pt x="8793" y="7553"/>
                    <a:pt x="8802" y="7558"/>
                  </a:cubicBezTo>
                  <a:cubicBezTo>
                    <a:pt x="8792" y="7527"/>
                    <a:pt x="8799" y="7504"/>
                    <a:pt x="8823" y="7504"/>
                  </a:cubicBezTo>
                  <a:close/>
                  <a:moveTo>
                    <a:pt x="4690" y="7573"/>
                  </a:moveTo>
                  <a:cubicBezTo>
                    <a:pt x="4741" y="7573"/>
                    <a:pt x="4797" y="7605"/>
                    <a:pt x="4804" y="7658"/>
                  </a:cubicBezTo>
                  <a:cubicBezTo>
                    <a:pt x="4804" y="7712"/>
                    <a:pt x="4759" y="7737"/>
                    <a:pt x="4710" y="7737"/>
                  </a:cubicBezTo>
                  <a:cubicBezTo>
                    <a:pt x="4656" y="7737"/>
                    <a:pt x="4597" y="7706"/>
                    <a:pt x="4590" y="7646"/>
                  </a:cubicBezTo>
                  <a:lnTo>
                    <a:pt x="4590" y="7646"/>
                  </a:lnTo>
                  <a:lnTo>
                    <a:pt x="4602" y="7658"/>
                  </a:lnTo>
                  <a:cubicBezTo>
                    <a:pt x="4602" y="7599"/>
                    <a:pt x="4645" y="7573"/>
                    <a:pt x="4690" y="7573"/>
                  </a:cubicBezTo>
                  <a:close/>
                  <a:moveTo>
                    <a:pt x="11336" y="7556"/>
                  </a:moveTo>
                  <a:cubicBezTo>
                    <a:pt x="11365" y="7556"/>
                    <a:pt x="11399" y="7576"/>
                    <a:pt x="11393" y="7596"/>
                  </a:cubicBezTo>
                  <a:lnTo>
                    <a:pt x="11355" y="7583"/>
                  </a:lnTo>
                  <a:cubicBezTo>
                    <a:pt x="11345" y="7580"/>
                    <a:pt x="11338" y="7579"/>
                    <a:pt x="11334" y="7579"/>
                  </a:cubicBezTo>
                  <a:cubicBezTo>
                    <a:pt x="11296" y="7579"/>
                    <a:pt x="11405" y="7658"/>
                    <a:pt x="11405" y="7658"/>
                  </a:cubicBezTo>
                  <a:lnTo>
                    <a:pt x="11418" y="7684"/>
                  </a:lnTo>
                  <a:cubicBezTo>
                    <a:pt x="11424" y="7723"/>
                    <a:pt x="11399" y="7738"/>
                    <a:pt x="11370" y="7738"/>
                  </a:cubicBezTo>
                  <a:cubicBezTo>
                    <a:pt x="11336" y="7738"/>
                    <a:pt x="11298" y="7717"/>
                    <a:pt x="11305" y="7696"/>
                  </a:cubicBezTo>
                  <a:lnTo>
                    <a:pt x="11305" y="7696"/>
                  </a:lnTo>
                  <a:cubicBezTo>
                    <a:pt x="11313" y="7704"/>
                    <a:pt x="11339" y="7716"/>
                    <a:pt x="11361" y="7716"/>
                  </a:cubicBezTo>
                  <a:cubicBezTo>
                    <a:pt x="11375" y="7716"/>
                    <a:pt x="11388" y="7711"/>
                    <a:pt x="11393" y="7696"/>
                  </a:cubicBezTo>
                  <a:cubicBezTo>
                    <a:pt x="11393" y="7646"/>
                    <a:pt x="11317" y="7646"/>
                    <a:pt x="11305" y="7621"/>
                  </a:cubicBezTo>
                  <a:cubicBezTo>
                    <a:pt x="11287" y="7573"/>
                    <a:pt x="11309" y="7556"/>
                    <a:pt x="11336" y="7556"/>
                  </a:cubicBezTo>
                  <a:close/>
                  <a:moveTo>
                    <a:pt x="4188" y="7583"/>
                  </a:moveTo>
                  <a:cubicBezTo>
                    <a:pt x="4238" y="7608"/>
                    <a:pt x="4238" y="7633"/>
                    <a:pt x="4250" y="7747"/>
                  </a:cubicBezTo>
                  <a:cubicBezTo>
                    <a:pt x="4162" y="7747"/>
                    <a:pt x="4238" y="7608"/>
                    <a:pt x="4162" y="7583"/>
                  </a:cubicBezTo>
                  <a:close/>
                  <a:moveTo>
                    <a:pt x="11493" y="7684"/>
                  </a:moveTo>
                  <a:cubicBezTo>
                    <a:pt x="11504" y="7757"/>
                    <a:pt x="11575" y="7735"/>
                    <a:pt x="11613" y="7753"/>
                  </a:cubicBezTo>
                  <a:lnTo>
                    <a:pt x="11613" y="7753"/>
                  </a:lnTo>
                  <a:cubicBezTo>
                    <a:pt x="11612" y="7742"/>
                    <a:pt x="11614" y="7727"/>
                    <a:pt x="11619" y="7709"/>
                  </a:cubicBezTo>
                  <a:cubicBezTo>
                    <a:pt x="11621" y="7704"/>
                    <a:pt x="11622" y="7700"/>
                    <a:pt x="11623" y="7695"/>
                  </a:cubicBezTo>
                  <a:lnTo>
                    <a:pt x="11623" y="7695"/>
                  </a:lnTo>
                  <a:lnTo>
                    <a:pt x="11632" y="7696"/>
                  </a:lnTo>
                  <a:lnTo>
                    <a:pt x="11632" y="7696"/>
                  </a:lnTo>
                  <a:lnTo>
                    <a:pt x="11624" y="7692"/>
                  </a:lnTo>
                  <a:lnTo>
                    <a:pt x="11624" y="7692"/>
                  </a:lnTo>
                  <a:cubicBezTo>
                    <a:pt x="11624" y="7693"/>
                    <a:pt x="11623" y="7694"/>
                    <a:pt x="11623" y="7695"/>
                  </a:cubicBezTo>
                  <a:lnTo>
                    <a:pt x="11623" y="7695"/>
                  </a:lnTo>
                  <a:lnTo>
                    <a:pt x="11493" y="7684"/>
                  </a:lnTo>
                  <a:close/>
                  <a:moveTo>
                    <a:pt x="4841" y="7570"/>
                  </a:moveTo>
                  <a:cubicBezTo>
                    <a:pt x="4879" y="7570"/>
                    <a:pt x="4879" y="7596"/>
                    <a:pt x="4879" y="7596"/>
                  </a:cubicBezTo>
                  <a:cubicBezTo>
                    <a:pt x="4892" y="7583"/>
                    <a:pt x="4911" y="7577"/>
                    <a:pt x="4931" y="7577"/>
                  </a:cubicBezTo>
                  <a:cubicBezTo>
                    <a:pt x="4951" y="7577"/>
                    <a:pt x="4973" y="7583"/>
                    <a:pt x="4992" y="7596"/>
                  </a:cubicBezTo>
                  <a:cubicBezTo>
                    <a:pt x="5043" y="7633"/>
                    <a:pt x="5030" y="7709"/>
                    <a:pt x="5030" y="7759"/>
                  </a:cubicBezTo>
                  <a:cubicBezTo>
                    <a:pt x="4942" y="7759"/>
                    <a:pt x="5030" y="7596"/>
                    <a:pt x="4942" y="7596"/>
                  </a:cubicBezTo>
                  <a:cubicBezTo>
                    <a:pt x="4841" y="7596"/>
                    <a:pt x="4892" y="7696"/>
                    <a:pt x="4892" y="7747"/>
                  </a:cubicBezTo>
                  <a:cubicBezTo>
                    <a:pt x="4816" y="7747"/>
                    <a:pt x="4854" y="7633"/>
                    <a:pt x="4841" y="7570"/>
                  </a:cubicBezTo>
                  <a:close/>
                  <a:moveTo>
                    <a:pt x="9017" y="7568"/>
                  </a:moveTo>
                  <a:cubicBezTo>
                    <a:pt x="9077" y="7568"/>
                    <a:pt x="9114" y="7634"/>
                    <a:pt x="9104" y="7684"/>
                  </a:cubicBezTo>
                  <a:lnTo>
                    <a:pt x="8966" y="7658"/>
                  </a:lnTo>
                  <a:lnTo>
                    <a:pt x="8966" y="7658"/>
                  </a:lnTo>
                  <a:cubicBezTo>
                    <a:pt x="8979" y="7759"/>
                    <a:pt x="9079" y="7696"/>
                    <a:pt x="9104" y="7759"/>
                  </a:cubicBezTo>
                  <a:lnTo>
                    <a:pt x="9041" y="7759"/>
                  </a:lnTo>
                  <a:cubicBezTo>
                    <a:pt x="8966" y="7747"/>
                    <a:pt x="8878" y="7646"/>
                    <a:pt x="8966" y="7583"/>
                  </a:cubicBezTo>
                  <a:cubicBezTo>
                    <a:pt x="8984" y="7573"/>
                    <a:pt x="9001" y="7568"/>
                    <a:pt x="9017" y="7568"/>
                  </a:cubicBezTo>
                  <a:close/>
                  <a:moveTo>
                    <a:pt x="10349" y="7721"/>
                  </a:moveTo>
                  <a:cubicBezTo>
                    <a:pt x="10399" y="7734"/>
                    <a:pt x="10374" y="7734"/>
                    <a:pt x="10362" y="7759"/>
                  </a:cubicBezTo>
                  <a:lnTo>
                    <a:pt x="10374" y="7759"/>
                  </a:lnTo>
                  <a:cubicBezTo>
                    <a:pt x="10370" y="7763"/>
                    <a:pt x="10366" y="7765"/>
                    <a:pt x="10361" y="7765"/>
                  </a:cubicBezTo>
                  <a:cubicBezTo>
                    <a:pt x="10339" y="7765"/>
                    <a:pt x="10318" y="7721"/>
                    <a:pt x="10349" y="7721"/>
                  </a:cubicBezTo>
                  <a:close/>
                  <a:moveTo>
                    <a:pt x="11613" y="7753"/>
                  </a:moveTo>
                  <a:cubicBezTo>
                    <a:pt x="11614" y="7761"/>
                    <a:pt x="11616" y="7768"/>
                    <a:pt x="11618" y="7773"/>
                  </a:cubicBezTo>
                  <a:lnTo>
                    <a:pt x="11618" y="7773"/>
                  </a:lnTo>
                  <a:cubicBezTo>
                    <a:pt x="11623" y="7773"/>
                    <a:pt x="11627" y="7772"/>
                    <a:pt x="11632" y="7772"/>
                  </a:cubicBezTo>
                  <a:cubicBezTo>
                    <a:pt x="11628" y="7763"/>
                    <a:pt x="11621" y="7757"/>
                    <a:pt x="11613" y="7753"/>
                  </a:cubicBezTo>
                  <a:close/>
                  <a:moveTo>
                    <a:pt x="9187" y="7550"/>
                  </a:moveTo>
                  <a:cubicBezTo>
                    <a:pt x="9188" y="7566"/>
                    <a:pt x="9225" y="7611"/>
                    <a:pt x="9238" y="7620"/>
                  </a:cubicBezTo>
                  <a:lnTo>
                    <a:pt x="9238" y="7620"/>
                  </a:lnTo>
                  <a:cubicBezTo>
                    <a:pt x="9234" y="7620"/>
                    <a:pt x="9230" y="7620"/>
                    <a:pt x="9226" y="7620"/>
                  </a:cubicBezTo>
                  <a:cubicBezTo>
                    <a:pt x="9117" y="7620"/>
                    <a:pt x="9255" y="7748"/>
                    <a:pt x="9255" y="7772"/>
                  </a:cubicBezTo>
                  <a:cubicBezTo>
                    <a:pt x="9247" y="7773"/>
                    <a:pt x="9240" y="7774"/>
                    <a:pt x="9234" y="7774"/>
                  </a:cubicBezTo>
                  <a:cubicBezTo>
                    <a:pt x="9138" y="7774"/>
                    <a:pt x="9200" y="7608"/>
                    <a:pt x="9129" y="7608"/>
                  </a:cubicBezTo>
                  <a:lnTo>
                    <a:pt x="9129" y="7583"/>
                  </a:lnTo>
                  <a:cubicBezTo>
                    <a:pt x="9140" y="7587"/>
                    <a:pt x="9147" y="7589"/>
                    <a:pt x="9151" y="7589"/>
                  </a:cubicBezTo>
                  <a:cubicBezTo>
                    <a:pt x="9168" y="7589"/>
                    <a:pt x="9136" y="7556"/>
                    <a:pt x="9166" y="7556"/>
                  </a:cubicBezTo>
                  <a:cubicBezTo>
                    <a:pt x="9169" y="7556"/>
                    <a:pt x="9174" y="7557"/>
                    <a:pt x="9180" y="7558"/>
                  </a:cubicBezTo>
                  <a:lnTo>
                    <a:pt x="9187" y="7550"/>
                  </a:lnTo>
                  <a:close/>
                  <a:moveTo>
                    <a:pt x="7612" y="7743"/>
                  </a:moveTo>
                  <a:cubicBezTo>
                    <a:pt x="7632" y="7743"/>
                    <a:pt x="7659" y="7763"/>
                    <a:pt x="7633" y="7772"/>
                  </a:cubicBezTo>
                  <a:cubicBezTo>
                    <a:pt x="7627" y="7778"/>
                    <a:pt x="7620" y="7781"/>
                    <a:pt x="7614" y="7781"/>
                  </a:cubicBezTo>
                  <a:cubicBezTo>
                    <a:pt x="7608" y="7781"/>
                    <a:pt x="7602" y="7778"/>
                    <a:pt x="7595" y="7772"/>
                  </a:cubicBezTo>
                  <a:lnTo>
                    <a:pt x="7595" y="7759"/>
                  </a:lnTo>
                  <a:cubicBezTo>
                    <a:pt x="7595" y="7747"/>
                    <a:pt x="7603" y="7743"/>
                    <a:pt x="7612" y="7743"/>
                  </a:cubicBezTo>
                  <a:close/>
                  <a:moveTo>
                    <a:pt x="5055" y="7583"/>
                  </a:moveTo>
                  <a:cubicBezTo>
                    <a:pt x="5143" y="7583"/>
                    <a:pt x="5055" y="7709"/>
                    <a:pt x="5131" y="7747"/>
                  </a:cubicBezTo>
                  <a:cubicBezTo>
                    <a:pt x="5137" y="7749"/>
                    <a:pt x="5143" y="7750"/>
                    <a:pt x="5149" y="7750"/>
                  </a:cubicBezTo>
                  <a:cubicBezTo>
                    <a:pt x="5204" y="7750"/>
                    <a:pt x="5194" y="7643"/>
                    <a:pt x="5194" y="7608"/>
                  </a:cubicBezTo>
                  <a:cubicBezTo>
                    <a:pt x="5256" y="7608"/>
                    <a:pt x="5231" y="7671"/>
                    <a:pt x="5231" y="7734"/>
                  </a:cubicBezTo>
                  <a:lnTo>
                    <a:pt x="5231" y="7784"/>
                  </a:lnTo>
                  <a:cubicBezTo>
                    <a:pt x="5219" y="7784"/>
                    <a:pt x="5219" y="7772"/>
                    <a:pt x="5219" y="7747"/>
                  </a:cubicBezTo>
                  <a:lnTo>
                    <a:pt x="5206" y="7747"/>
                  </a:lnTo>
                  <a:cubicBezTo>
                    <a:pt x="5178" y="7747"/>
                    <a:pt x="5157" y="7768"/>
                    <a:pt x="5132" y="7768"/>
                  </a:cubicBezTo>
                  <a:cubicBezTo>
                    <a:pt x="5124" y="7768"/>
                    <a:pt x="5115" y="7765"/>
                    <a:pt x="5105" y="7759"/>
                  </a:cubicBezTo>
                  <a:cubicBezTo>
                    <a:pt x="5055" y="7734"/>
                    <a:pt x="5055" y="7646"/>
                    <a:pt x="5055" y="7583"/>
                  </a:cubicBezTo>
                  <a:close/>
                  <a:moveTo>
                    <a:pt x="5332" y="7603"/>
                  </a:moveTo>
                  <a:cubicBezTo>
                    <a:pt x="5349" y="7603"/>
                    <a:pt x="5354" y="7615"/>
                    <a:pt x="5344" y="7633"/>
                  </a:cubicBezTo>
                  <a:cubicBezTo>
                    <a:pt x="5355" y="7633"/>
                    <a:pt x="5375" y="7606"/>
                    <a:pt x="5397" y="7606"/>
                  </a:cubicBezTo>
                  <a:cubicBezTo>
                    <a:pt x="5400" y="7606"/>
                    <a:pt x="5404" y="7606"/>
                    <a:pt x="5407" y="7608"/>
                  </a:cubicBezTo>
                  <a:lnTo>
                    <a:pt x="5470" y="7646"/>
                  </a:lnTo>
                  <a:cubicBezTo>
                    <a:pt x="5489" y="7617"/>
                    <a:pt x="5506" y="7605"/>
                    <a:pt x="5521" y="7605"/>
                  </a:cubicBezTo>
                  <a:cubicBezTo>
                    <a:pt x="5577" y="7605"/>
                    <a:pt x="5608" y="7763"/>
                    <a:pt x="5608" y="7796"/>
                  </a:cubicBezTo>
                  <a:lnTo>
                    <a:pt x="5608" y="7796"/>
                  </a:lnTo>
                  <a:cubicBezTo>
                    <a:pt x="5542" y="7781"/>
                    <a:pt x="5616" y="7646"/>
                    <a:pt x="5520" y="7646"/>
                  </a:cubicBezTo>
                  <a:cubicBezTo>
                    <a:pt x="5432" y="7646"/>
                    <a:pt x="5483" y="7747"/>
                    <a:pt x="5483" y="7797"/>
                  </a:cubicBezTo>
                  <a:cubicBezTo>
                    <a:pt x="5407" y="7797"/>
                    <a:pt x="5483" y="7633"/>
                    <a:pt x="5395" y="7633"/>
                  </a:cubicBezTo>
                  <a:cubicBezTo>
                    <a:pt x="5307" y="7633"/>
                    <a:pt x="5357" y="7747"/>
                    <a:pt x="5357" y="7784"/>
                  </a:cubicBezTo>
                  <a:cubicBezTo>
                    <a:pt x="5294" y="7784"/>
                    <a:pt x="5319" y="7671"/>
                    <a:pt x="5307" y="7608"/>
                  </a:cubicBezTo>
                  <a:cubicBezTo>
                    <a:pt x="5317" y="7605"/>
                    <a:pt x="5325" y="7603"/>
                    <a:pt x="5332" y="7603"/>
                  </a:cubicBezTo>
                  <a:close/>
                  <a:moveTo>
                    <a:pt x="9280" y="7608"/>
                  </a:moveTo>
                  <a:cubicBezTo>
                    <a:pt x="9368" y="7621"/>
                    <a:pt x="9280" y="7759"/>
                    <a:pt x="9381" y="7759"/>
                  </a:cubicBezTo>
                  <a:cubicBezTo>
                    <a:pt x="9469" y="7759"/>
                    <a:pt x="9419" y="7671"/>
                    <a:pt x="9419" y="7621"/>
                  </a:cubicBezTo>
                  <a:lnTo>
                    <a:pt x="9419" y="7621"/>
                  </a:lnTo>
                  <a:cubicBezTo>
                    <a:pt x="9482" y="7633"/>
                    <a:pt x="9456" y="7734"/>
                    <a:pt x="9469" y="7797"/>
                  </a:cubicBezTo>
                  <a:cubicBezTo>
                    <a:pt x="9431" y="7797"/>
                    <a:pt x="9444" y="7772"/>
                    <a:pt x="9431" y="7759"/>
                  </a:cubicBezTo>
                  <a:cubicBezTo>
                    <a:pt x="9408" y="7793"/>
                    <a:pt x="9388" y="7807"/>
                    <a:pt x="9370" y="7807"/>
                  </a:cubicBezTo>
                  <a:cubicBezTo>
                    <a:pt x="9310" y="7807"/>
                    <a:pt x="9277" y="7650"/>
                    <a:pt x="9268" y="7621"/>
                  </a:cubicBezTo>
                  <a:lnTo>
                    <a:pt x="9280" y="7608"/>
                  </a:lnTo>
                  <a:close/>
                  <a:moveTo>
                    <a:pt x="5651" y="7628"/>
                  </a:moveTo>
                  <a:cubicBezTo>
                    <a:pt x="5665" y="7628"/>
                    <a:pt x="5671" y="7640"/>
                    <a:pt x="5671" y="7658"/>
                  </a:cubicBezTo>
                  <a:cubicBezTo>
                    <a:pt x="5695" y="7658"/>
                    <a:pt x="5723" y="7634"/>
                    <a:pt x="5751" y="7634"/>
                  </a:cubicBezTo>
                  <a:cubicBezTo>
                    <a:pt x="5767" y="7634"/>
                    <a:pt x="5783" y="7643"/>
                    <a:pt x="5797" y="7671"/>
                  </a:cubicBezTo>
                  <a:cubicBezTo>
                    <a:pt x="5803" y="7673"/>
                    <a:pt x="5808" y="7673"/>
                    <a:pt x="5813" y="7673"/>
                  </a:cubicBezTo>
                  <a:cubicBezTo>
                    <a:pt x="5844" y="7673"/>
                    <a:pt x="5865" y="7651"/>
                    <a:pt x="5888" y="7651"/>
                  </a:cubicBezTo>
                  <a:cubicBezTo>
                    <a:pt x="5895" y="7651"/>
                    <a:pt x="5903" y="7653"/>
                    <a:pt x="5910" y="7658"/>
                  </a:cubicBezTo>
                  <a:lnTo>
                    <a:pt x="5898" y="7658"/>
                  </a:lnTo>
                  <a:cubicBezTo>
                    <a:pt x="5948" y="7684"/>
                    <a:pt x="5935" y="7772"/>
                    <a:pt x="5935" y="7822"/>
                  </a:cubicBezTo>
                  <a:cubicBezTo>
                    <a:pt x="5860" y="7822"/>
                    <a:pt x="5935" y="7671"/>
                    <a:pt x="5847" y="7671"/>
                  </a:cubicBezTo>
                  <a:cubicBezTo>
                    <a:pt x="5759" y="7671"/>
                    <a:pt x="5810" y="7772"/>
                    <a:pt x="5810" y="7809"/>
                  </a:cubicBezTo>
                  <a:cubicBezTo>
                    <a:pt x="5734" y="7809"/>
                    <a:pt x="5810" y="7658"/>
                    <a:pt x="5722" y="7658"/>
                  </a:cubicBezTo>
                  <a:cubicBezTo>
                    <a:pt x="5634" y="7658"/>
                    <a:pt x="5684" y="7759"/>
                    <a:pt x="5684" y="7809"/>
                  </a:cubicBezTo>
                  <a:cubicBezTo>
                    <a:pt x="5621" y="7809"/>
                    <a:pt x="5646" y="7684"/>
                    <a:pt x="5634" y="7633"/>
                  </a:cubicBezTo>
                  <a:cubicBezTo>
                    <a:pt x="5640" y="7630"/>
                    <a:pt x="5646" y="7628"/>
                    <a:pt x="5651" y="7628"/>
                  </a:cubicBezTo>
                  <a:close/>
                  <a:moveTo>
                    <a:pt x="10663" y="7772"/>
                  </a:moveTo>
                  <a:cubicBezTo>
                    <a:pt x="10680" y="7772"/>
                    <a:pt x="10705" y="7793"/>
                    <a:pt x="10689" y="7809"/>
                  </a:cubicBezTo>
                  <a:lnTo>
                    <a:pt x="10701" y="7822"/>
                  </a:lnTo>
                  <a:cubicBezTo>
                    <a:pt x="10676" y="7822"/>
                    <a:pt x="10664" y="7822"/>
                    <a:pt x="10651" y="7797"/>
                  </a:cubicBezTo>
                  <a:cubicBezTo>
                    <a:pt x="10646" y="7779"/>
                    <a:pt x="10653" y="7772"/>
                    <a:pt x="10663" y="7772"/>
                  </a:cubicBezTo>
                  <a:close/>
                  <a:moveTo>
                    <a:pt x="9553" y="7653"/>
                  </a:moveTo>
                  <a:cubicBezTo>
                    <a:pt x="9598" y="7653"/>
                    <a:pt x="9649" y="7697"/>
                    <a:pt x="9658" y="7747"/>
                  </a:cubicBezTo>
                  <a:cubicBezTo>
                    <a:pt x="9658" y="7755"/>
                    <a:pt x="9644" y="7758"/>
                    <a:pt x="9625" y="7758"/>
                  </a:cubicBezTo>
                  <a:cubicBezTo>
                    <a:pt x="9586" y="7758"/>
                    <a:pt x="9528" y="7747"/>
                    <a:pt x="9519" y="7747"/>
                  </a:cubicBezTo>
                  <a:lnTo>
                    <a:pt x="9519" y="7747"/>
                  </a:lnTo>
                  <a:cubicBezTo>
                    <a:pt x="9532" y="7835"/>
                    <a:pt x="9645" y="7784"/>
                    <a:pt x="9670" y="7835"/>
                  </a:cubicBezTo>
                  <a:lnTo>
                    <a:pt x="9658" y="7835"/>
                  </a:lnTo>
                  <a:cubicBezTo>
                    <a:pt x="9651" y="7836"/>
                    <a:pt x="9644" y="7836"/>
                    <a:pt x="9636" y="7836"/>
                  </a:cubicBezTo>
                  <a:cubicBezTo>
                    <a:pt x="9569" y="7836"/>
                    <a:pt x="9460" y="7787"/>
                    <a:pt x="9494" y="7696"/>
                  </a:cubicBezTo>
                  <a:cubicBezTo>
                    <a:pt x="9507" y="7666"/>
                    <a:pt x="9529" y="7653"/>
                    <a:pt x="9553" y="7653"/>
                  </a:cubicBezTo>
                  <a:close/>
                  <a:moveTo>
                    <a:pt x="6304" y="7679"/>
                  </a:moveTo>
                  <a:cubicBezTo>
                    <a:pt x="6318" y="7679"/>
                    <a:pt x="6325" y="7693"/>
                    <a:pt x="6325" y="7721"/>
                  </a:cubicBezTo>
                  <a:lnTo>
                    <a:pt x="6325" y="7709"/>
                  </a:lnTo>
                  <a:cubicBezTo>
                    <a:pt x="6354" y="7709"/>
                    <a:pt x="6368" y="7688"/>
                    <a:pt x="6394" y="7688"/>
                  </a:cubicBezTo>
                  <a:cubicBezTo>
                    <a:pt x="6403" y="7688"/>
                    <a:pt x="6413" y="7690"/>
                    <a:pt x="6426" y="7696"/>
                  </a:cubicBezTo>
                  <a:cubicBezTo>
                    <a:pt x="6476" y="7721"/>
                    <a:pt x="6476" y="7809"/>
                    <a:pt x="6476" y="7860"/>
                  </a:cubicBezTo>
                  <a:cubicBezTo>
                    <a:pt x="6388" y="7860"/>
                    <a:pt x="6476" y="7709"/>
                    <a:pt x="6376" y="7709"/>
                  </a:cubicBezTo>
                  <a:cubicBezTo>
                    <a:pt x="6288" y="7709"/>
                    <a:pt x="6338" y="7809"/>
                    <a:pt x="6338" y="7847"/>
                  </a:cubicBezTo>
                  <a:lnTo>
                    <a:pt x="6300" y="7847"/>
                  </a:lnTo>
                  <a:cubicBezTo>
                    <a:pt x="6300" y="7797"/>
                    <a:pt x="6300" y="7734"/>
                    <a:pt x="6288" y="7684"/>
                  </a:cubicBezTo>
                  <a:cubicBezTo>
                    <a:pt x="6294" y="7680"/>
                    <a:pt x="6299" y="7679"/>
                    <a:pt x="6304" y="7679"/>
                  </a:cubicBezTo>
                  <a:close/>
                  <a:moveTo>
                    <a:pt x="9708" y="7684"/>
                  </a:moveTo>
                  <a:cubicBezTo>
                    <a:pt x="9733" y="7684"/>
                    <a:pt x="9746" y="7696"/>
                    <a:pt x="9746" y="7721"/>
                  </a:cubicBezTo>
                  <a:cubicBezTo>
                    <a:pt x="9746" y="7721"/>
                    <a:pt x="9755" y="7694"/>
                    <a:pt x="9773" y="7694"/>
                  </a:cubicBezTo>
                  <a:cubicBezTo>
                    <a:pt x="9776" y="7694"/>
                    <a:pt x="9780" y="7694"/>
                    <a:pt x="9783" y="7696"/>
                  </a:cubicBezTo>
                  <a:lnTo>
                    <a:pt x="9796" y="7696"/>
                  </a:lnTo>
                  <a:cubicBezTo>
                    <a:pt x="9808" y="7696"/>
                    <a:pt x="9808" y="7709"/>
                    <a:pt x="9808" y="7734"/>
                  </a:cubicBezTo>
                  <a:cubicBezTo>
                    <a:pt x="9797" y="7729"/>
                    <a:pt x="9788" y="7727"/>
                    <a:pt x="9781" y="7727"/>
                  </a:cubicBezTo>
                  <a:cubicBezTo>
                    <a:pt x="9729" y="7727"/>
                    <a:pt x="9758" y="7827"/>
                    <a:pt x="9758" y="7860"/>
                  </a:cubicBezTo>
                  <a:cubicBezTo>
                    <a:pt x="9695" y="7847"/>
                    <a:pt x="9708" y="7747"/>
                    <a:pt x="9708" y="7684"/>
                  </a:cubicBezTo>
                  <a:close/>
                  <a:moveTo>
                    <a:pt x="11883" y="7671"/>
                  </a:moveTo>
                  <a:lnTo>
                    <a:pt x="11883" y="7671"/>
                  </a:lnTo>
                  <a:cubicBezTo>
                    <a:pt x="11959" y="7684"/>
                    <a:pt x="11896" y="7822"/>
                    <a:pt x="11971" y="7822"/>
                  </a:cubicBezTo>
                  <a:cubicBezTo>
                    <a:pt x="11989" y="7822"/>
                    <a:pt x="12001" y="7818"/>
                    <a:pt x="12009" y="7812"/>
                  </a:cubicBezTo>
                  <a:lnTo>
                    <a:pt x="12009" y="7812"/>
                  </a:lnTo>
                  <a:cubicBezTo>
                    <a:pt x="12010" y="7824"/>
                    <a:pt x="12013" y="7836"/>
                    <a:pt x="12021" y="7845"/>
                  </a:cubicBezTo>
                  <a:lnTo>
                    <a:pt x="12021" y="7845"/>
                  </a:lnTo>
                  <a:lnTo>
                    <a:pt x="12010" y="7812"/>
                  </a:lnTo>
                  <a:lnTo>
                    <a:pt x="12010" y="7812"/>
                  </a:lnTo>
                  <a:cubicBezTo>
                    <a:pt x="12010" y="7812"/>
                    <a:pt x="12009" y="7812"/>
                    <a:pt x="12009" y="7812"/>
                  </a:cubicBezTo>
                  <a:lnTo>
                    <a:pt x="12009" y="7812"/>
                  </a:lnTo>
                  <a:cubicBezTo>
                    <a:pt x="12009" y="7811"/>
                    <a:pt x="12009" y="7810"/>
                    <a:pt x="12009" y="7809"/>
                  </a:cubicBezTo>
                  <a:lnTo>
                    <a:pt x="12009" y="7809"/>
                  </a:lnTo>
                  <a:lnTo>
                    <a:pt x="12010" y="7812"/>
                  </a:lnTo>
                  <a:lnTo>
                    <a:pt x="12010" y="7812"/>
                  </a:lnTo>
                  <a:cubicBezTo>
                    <a:pt x="12041" y="7788"/>
                    <a:pt x="12009" y="7726"/>
                    <a:pt x="12009" y="7696"/>
                  </a:cubicBezTo>
                  <a:cubicBezTo>
                    <a:pt x="12072" y="7696"/>
                    <a:pt x="12047" y="7809"/>
                    <a:pt x="12059" y="7860"/>
                  </a:cubicBezTo>
                  <a:cubicBezTo>
                    <a:pt x="12041" y="7860"/>
                    <a:pt x="12029" y="7854"/>
                    <a:pt x="12021" y="7845"/>
                  </a:cubicBezTo>
                  <a:lnTo>
                    <a:pt x="12021" y="7845"/>
                  </a:lnTo>
                  <a:lnTo>
                    <a:pt x="12022" y="7847"/>
                  </a:lnTo>
                  <a:cubicBezTo>
                    <a:pt x="12013" y="7847"/>
                    <a:pt x="11994" y="7858"/>
                    <a:pt x="11970" y="7858"/>
                  </a:cubicBezTo>
                  <a:cubicBezTo>
                    <a:pt x="11959" y="7858"/>
                    <a:pt x="11946" y="7855"/>
                    <a:pt x="11934" y="7847"/>
                  </a:cubicBezTo>
                  <a:cubicBezTo>
                    <a:pt x="11896" y="7809"/>
                    <a:pt x="11883" y="7721"/>
                    <a:pt x="11883" y="7671"/>
                  </a:cubicBezTo>
                  <a:close/>
                  <a:moveTo>
                    <a:pt x="6652" y="7860"/>
                  </a:moveTo>
                  <a:cubicBezTo>
                    <a:pt x="6656" y="7860"/>
                    <a:pt x="6660" y="7860"/>
                    <a:pt x="6665" y="7861"/>
                  </a:cubicBezTo>
                  <a:lnTo>
                    <a:pt x="6665" y="7861"/>
                  </a:lnTo>
                  <a:cubicBezTo>
                    <a:pt x="6665" y="7861"/>
                    <a:pt x="6665" y="7860"/>
                    <a:pt x="6665" y="7860"/>
                  </a:cubicBezTo>
                  <a:close/>
                  <a:moveTo>
                    <a:pt x="6564" y="7696"/>
                  </a:moveTo>
                  <a:lnTo>
                    <a:pt x="6577" y="7872"/>
                  </a:lnTo>
                  <a:cubicBezTo>
                    <a:pt x="6501" y="7872"/>
                    <a:pt x="6526" y="7772"/>
                    <a:pt x="6526" y="7709"/>
                  </a:cubicBezTo>
                  <a:lnTo>
                    <a:pt x="6526" y="7696"/>
                  </a:lnTo>
                  <a:close/>
                  <a:moveTo>
                    <a:pt x="10035" y="7885"/>
                  </a:moveTo>
                  <a:cubicBezTo>
                    <a:pt x="10028" y="7885"/>
                    <a:pt x="10023" y="7885"/>
                    <a:pt x="10019" y="7886"/>
                  </a:cubicBezTo>
                  <a:lnTo>
                    <a:pt x="10019" y="7886"/>
                  </a:lnTo>
                  <a:cubicBezTo>
                    <a:pt x="10024" y="7885"/>
                    <a:pt x="10029" y="7885"/>
                    <a:pt x="10035" y="7885"/>
                  </a:cubicBezTo>
                  <a:close/>
                  <a:moveTo>
                    <a:pt x="6614" y="7633"/>
                  </a:moveTo>
                  <a:cubicBezTo>
                    <a:pt x="6677" y="7633"/>
                    <a:pt x="6665" y="7684"/>
                    <a:pt x="6665" y="7747"/>
                  </a:cubicBezTo>
                  <a:cubicBezTo>
                    <a:pt x="6690" y="7747"/>
                    <a:pt x="6728" y="7731"/>
                    <a:pt x="6759" y="7731"/>
                  </a:cubicBezTo>
                  <a:cubicBezTo>
                    <a:pt x="6791" y="7731"/>
                    <a:pt x="6816" y="7747"/>
                    <a:pt x="6816" y="7809"/>
                  </a:cubicBezTo>
                  <a:cubicBezTo>
                    <a:pt x="6816" y="7870"/>
                    <a:pt x="6794" y="7887"/>
                    <a:pt x="6765" y="7887"/>
                  </a:cubicBezTo>
                  <a:cubicBezTo>
                    <a:pt x="6733" y="7887"/>
                    <a:pt x="6693" y="7867"/>
                    <a:pt x="6665" y="7861"/>
                  </a:cubicBezTo>
                  <a:lnTo>
                    <a:pt x="6665" y="7861"/>
                  </a:lnTo>
                  <a:cubicBezTo>
                    <a:pt x="6665" y="7884"/>
                    <a:pt x="6662" y="7892"/>
                    <a:pt x="6659" y="7892"/>
                  </a:cubicBezTo>
                  <a:cubicBezTo>
                    <a:pt x="6651" y="7892"/>
                    <a:pt x="6640" y="7852"/>
                    <a:pt x="6640" y="7835"/>
                  </a:cubicBezTo>
                  <a:cubicBezTo>
                    <a:pt x="6627" y="7772"/>
                    <a:pt x="6614" y="7696"/>
                    <a:pt x="6614" y="7633"/>
                  </a:cubicBezTo>
                  <a:close/>
                  <a:moveTo>
                    <a:pt x="11082" y="7845"/>
                  </a:moveTo>
                  <a:cubicBezTo>
                    <a:pt x="11085" y="7845"/>
                    <a:pt x="11088" y="7846"/>
                    <a:pt x="11091" y="7847"/>
                  </a:cubicBezTo>
                  <a:lnTo>
                    <a:pt x="11104" y="7860"/>
                  </a:lnTo>
                  <a:cubicBezTo>
                    <a:pt x="11116" y="7872"/>
                    <a:pt x="11129" y="7885"/>
                    <a:pt x="11116" y="7897"/>
                  </a:cubicBezTo>
                  <a:cubicBezTo>
                    <a:pt x="11082" y="7897"/>
                    <a:pt x="11058" y="7845"/>
                    <a:pt x="11082" y="7845"/>
                  </a:cubicBezTo>
                  <a:close/>
                  <a:moveTo>
                    <a:pt x="6023" y="7658"/>
                  </a:moveTo>
                  <a:cubicBezTo>
                    <a:pt x="6036" y="7709"/>
                    <a:pt x="6061" y="7759"/>
                    <a:pt x="6086" y="7797"/>
                  </a:cubicBezTo>
                  <a:cubicBezTo>
                    <a:pt x="6099" y="7747"/>
                    <a:pt x="6099" y="7671"/>
                    <a:pt x="6162" y="7671"/>
                  </a:cubicBezTo>
                  <a:cubicBezTo>
                    <a:pt x="6162" y="7693"/>
                    <a:pt x="6079" y="7906"/>
                    <a:pt x="6032" y="7906"/>
                  </a:cubicBezTo>
                  <a:cubicBezTo>
                    <a:pt x="6024" y="7906"/>
                    <a:pt x="6016" y="7900"/>
                    <a:pt x="6011" y="7885"/>
                  </a:cubicBezTo>
                  <a:cubicBezTo>
                    <a:pt x="6149" y="7860"/>
                    <a:pt x="6011" y="7709"/>
                    <a:pt x="5986" y="7658"/>
                  </a:cubicBezTo>
                  <a:close/>
                  <a:moveTo>
                    <a:pt x="12144" y="7724"/>
                  </a:moveTo>
                  <a:cubicBezTo>
                    <a:pt x="12221" y="7724"/>
                    <a:pt x="12235" y="7817"/>
                    <a:pt x="12251" y="7886"/>
                  </a:cubicBezTo>
                  <a:lnTo>
                    <a:pt x="12251" y="7886"/>
                  </a:lnTo>
                  <a:cubicBezTo>
                    <a:pt x="12247" y="7885"/>
                    <a:pt x="12242" y="7885"/>
                    <a:pt x="12235" y="7885"/>
                  </a:cubicBezTo>
                  <a:lnTo>
                    <a:pt x="12235" y="7885"/>
                  </a:lnTo>
                  <a:lnTo>
                    <a:pt x="12255" y="7905"/>
                  </a:lnTo>
                  <a:lnTo>
                    <a:pt x="12255" y="7905"/>
                  </a:lnTo>
                  <a:cubicBezTo>
                    <a:pt x="12256" y="7907"/>
                    <a:pt x="12256" y="7908"/>
                    <a:pt x="12257" y="7910"/>
                  </a:cubicBezTo>
                  <a:lnTo>
                    <a:pt x="12257" y="7910"/>
                  </a:lnTo>
                  <a:cubicBezTo>
                    <a:pt x="12220" y="7909"/>
                    <a:pt x="12174" y="7897"/>
                    <a:pt x="12223" y="7885"/>
                  </a:cubicBezTo>
                  <a:lnTo>
                    <a:pt x="12223" y="7885"/>
                  </a:lnTo>
                  <a:cubicBezTo>
                    <a:pt x="12198" y="7885"/>
                    <a:pt x="12178" y="7896"/>
                    <a:pt x="12160" y="7896"/>
                  </a:cubicBezTo>
                  <a:cubicBezTo>
                    <a:pt x="12152" y="7896"/>
                    <a:pt x="12143" y="7893"/>
                    <a:pt x="12135" y="7885"/>
                  </a:cubicBezTo>
                  <a:cubicBezTo>
                    <a:pt x="12058" y="7841"/>
                    <a:pt x="12124" y="7807"/>
                    <a:pt x="12184" y="7807"/>
                  </a:cubicBezTo>
                  <a:cubicBezTo>
                    <a:pt x="12193" y="7807"/>
                    <a:pt x="12202" y="7808"/>
                    <a:pt x="12210" y="7809"/>
                  </a:cubicBezTo>
                  <a:cubicBezTo>
                    <a:pt x="12198" y="7734"/>
                    <a:pt x="12122" y="7784"/>
                    <a:pt x="12097" y="7734"/>
                  </a:cubicBezTo>
                  <a:cubicBezTo>
                    <a:pt x="12115" y="7727"/>
                    <a:pt x="12131" y="7724"/>
                    <a:pt x="12144" y="7724"/>
                  </a:cubicBezTo>
                  <a:close/>
                  <a:moveTo>
                    <a:pt x="9950" y="7713"/>
                  </a:moveTo>
                  <a:cubicBezTo>
                    <a:pt x="10001" y="7713"/>
                    <a:pt x="10050" y="7747"/>
                    <a:pt x="10060" y="7797"/>
                  </a:cubicBezTo>
                  <a:cubicBezTo>
                    <a:pt x="10060" y="7835"/>
                    <a:pt x="10060" y="7872"/>
                    <a:pt x="10073" y="7910"/>
                  </a:cubicBezTo>
                  <a:cubicBezTo>
                    <a:pt x="10040" y="7910"/>
                    <a:pt x="9998" y="7891"/>
                    <a:pt x="10019" y="7886"/>
                  </a:cubicBezTo>
                  <a:lnTo>
                    <a:pt x="10019" y="7886"/>
                  </a:lnTo>
                  <a:cubicBezTo>
                    <a:pt x="10001" y="7889"/>
                    <a:pt x="9986" y="7896"/>
                    <a:pt x="9972" y="7896"/>
                  </a:cubicBezTo>
                  <a:cubicBezTo>
                    <a:pt x="9964" y="7896"/>
                    <a:pt x="9955" y="7893"/>
                    <a:pt x="9947" y="7885"/>
                  </a:cubicBezTo>
                  <a:cubicBezTo>
                    <a:pt x="9870" y="7830"/>
                    <a:pt x="9937" y="7794"/>
                    <a:pt x="9996" y="7794"/>
                  </a:cubicBezTo>
                  <a:cubicBezTo>
                    <a:pt x="10005" y="7794"/>
                    <a:pt x="10014" y="7795"/>
                    <a:pt x="10022" y="7797"/>
                  </a:cubicBezTo>
                  <a:cubicBezTo>
                    <a:pt x="10022" y="7721"/>
                    <a:pt x="9934" y="7772"/>
                    <a:pt x="9909" y="7721"/>
                  </a:cubicBezTo>
                  <a:cubicBezTo>
                    <a:pt x="9922" y="7716"/>
                    <a:pt x="9937" y="7713"/>
                    <a:pt x="9950" y="7713"/>
                  </a:cubicBezTo>
                  <a:close/>
                  <a:moveTo>
                    <a:pt x="11506" y="7586"/>
                  </a:moveTo>
                  <a:cubicBezTo>
                    <a:pt x="11551" y="7586"/>
                    <a:pt x="11607" y="7627"/>
                    <a:pt x="11607" y="7684"/>
                  </a:cubicBezTo>
                  <a:lnTo>
                    <a:pt x="11624" y="7692"/>
                  </a:lnTo>
                  <a:lnTo>
                    <a:pt x="11624" y="7692"/>
                  </a:lnTo>
                  <a:cubicBezTo>
                    <a:pt x="11637" y="7654"/>
                    <a:pt x="11651" y="7641"/>
                    <a:pt x="11666" y="7641"/>
                  </a:cubicBezTo>
                  <a:cubicBezTo>
                    <a:pt x="11694" y="7641"/>
                    <a:pt x="11726" y="7688"/>
                    <a:pt x="11758" y="7696"/>
                  </a:cubicBezTo>
                  <a:cubicBezTo>
                    <a:pt x="11758" y="7647"/>
                    <a:pt x="11765" y="7629"/>
                    <a:pt x="11786" y="7629"/>
                  </a:cubicBezTo>
                  <a:cubicBezTo>
                    <a:pt x="11792" y="7629"/>
                    <a:pt x="11799" y="7631"/>
                    <a:pt x="11808" y="7633"/>
                  </a:cubicBezTo>
                  <a:lnTo>
                    <a:pt x="11783" y="7671"/>
                  </a:lnTo>
                  <a:cubicBezTo>
                    <a:pt x="11783" y="7747"/>
                    <a:pt x="11808" y="7835"/>
                    <a:pt x="11808" y="7910"/>
                  </a:cubicBezTo>
                  <a:cubicBezTo>
                    <a:pt x="11758" y="7897"/>
                    <a:pt x="11770" y="7860"/>
                    <a:pt x="11770" y="7809"/>
                  </a:cubicBezTo>
                  <a:cubicBezTo>
                    <a:pt x="11732" y="7800"/>
                    <a:pt x="11642" y="7820"/>
                    <a:pt x="11618" y="7773"/>
                  </a:cubicBezTo>
                  <a:lnTo>
                    <a:pt x="11618" y="7773"/>
                  </a:lnTo>
                  <a:cubicBezTo>
                    <a:pt x="11613" y="7774"/>
                    <a:pt x="11608" y="7774"/>
                    <a:pt x="11603" y="7774"/>
                  </a:cubicBezTo>
                  <a:cubicBezTo>
                    <a:pt x="11538" y="7774"/>
                    <a:pt x="11478" y="7737"/>
                    <a:pt x="11456" y="7671"/>
                  </a:cubicBezTo>
                  <a:cubicBezTo>
                    <a:pt x="11445" y="7611"/>
                    <a:pt x="11472" y="7586"/>
                    <a:pt x="11506" y="7586"/>
                  </a:cubicBezTo>
                  <a:close/>
                  <a:moveTo>
                    <a:pt x="12261" y="7910"/>
                  </a:moveTo>
                  <a:lnTo>
                    <a:pt x="12261" y="7910"/>
                  </a:lnTo>
                  <a:cubicBezTo>
                    <a:pt x="12261" y="7910"/>
                    <a:pt x="12261" y="7910"/>
                    <a:pt x="12261" y="7910"/>
                  </a:cubicBezTo>
                  <a:lnTo>
                    <a:pt x="12261" y="7910"/>
                  </a:lnTo>
                  <a:cubicBezTo>
                    <a:pt x="12261" y="7910"/>
                    <a:pt x="12261" y="7910"/>
                    <a:pt x="12261" y="7910"/>
                  </a:cubicBezTo>
                  <a:close/>
                  <a:moveTo>
                    <a:pt x="6853" y="7658"/>
                  </a:moveTo>
                  <a:cubicBezTo>
                    <a:pt x="6904" y="7658"/>
                    <a:pt x="6891" y="7721"/>
                    <a:pt x="6891" y="7772"/>
                  </a:cubicBezTo>
                  <a:lnTo>
                    <a:pt x="6904" y="7759"/>
                  </a:lnTo>
                  <a:cubicBezTo>
                    <a:pt x="6914" y="7759"/>
                    <a:pt x="6924" y="7743"/>
                    <a:pt x="6947" y="7743"/>
                  </a:cubicBezTo>
                  <a:cubicBezTo>
                    <a:pt x="6952" y="7743"/>
                    <a:pt x="6959" y="7744"/>
                    <a:pt x="6967" y="7747"/>
                  </a:cubicBezTo>
                  <a:cubicBezTo>
                    <a:pt x="7055" y="7747"/>
                    <a:pt x="7042" y="7860"/>
                    <a:pt x="7042" y="7923"/>
                  </a:cubicBezTo>
                  <a:cubicBezTo>
                    <a:pt x="6967" y="7910"/>
                    <a:pt x="7042" y="7772"/>
                    <a:pt x="6954" y="7772"/>
                  </a:cubicBezTo>
                  <a:cubicBezTo>
                    <a:pt x="6853" y="7772"/>
                    <a:pt x="6904" y="7860"/>
                    <a:pt x="6916" y="7910"/>
                  </a:cubicBezTo>
                  <a:cubicBezTo>
                    <a:pt x="6841" y="7910"/>
                    <a:pt x="6853" y="7721"/>
                    <a:pt x="6853" y="7658"/>
                  </a:cubicBezTo>
                  <a:close/>
                  <a:moveTo>
                    <a:pt x="12275" y="7691"/>
                  </a:moveTo>
                  <a:cubicBezTo>
                    <a:pt x="12281" y="7691"/>
                    <a:pt x="12289" y="7693"/>
                    <a:pt x="12298" y="7696"/>
                  </a:cubicBezTo>
                  <a:cubicBezTo>
                    <a:pt x="12311" y="7772"/>
                    <a:pt x="12349" y="7709"/>
                    <a:pt x="12361" y="7772"/>
                  </a:cubicBezTo>
                  <a:lnTo>
                    <a:pt x="12349" y="7784"/>
                  </a:lnTo>
                  <a:cubicBezTo>
                    <a:pt x="12333" y="7780"/>
                    <a:pt x="12322" y="7778"/>
                    <a:pt x="12313" y="7778"/>
                  </a:cubicBezTo>
                  <a:cubicBezTo>
                    <a:pt x="12242" y="7778"/>
                    <a:pt x="12361" y="7900"/>
                    <a:pt x="12361" y="7923"/>
                  </a:cubicBezTo>
                  <a:cubicBezTo>
                    <a:pt x="12355" y="7924"/>
                    <a:pt x="12350" y="7924"/>
                    <a:pt x="12345" y="7924"/>
                  </a:cubicBezTo>
                  <a:cubicBezTo>
                    <a:pt x="12286" y="7924"/>
                    <a:pt x="12285" y="7856"/>
                    <a:pt x="12273" y="7809"/>
                  </a:cubicBezTo>
                  <a:cubicBezTo>
                    <a:pt x="12251" y="7766"/>
                    <a:pt x="12220" y="7731"/>
                    <a:pt x="12245" y="7731"/>
                  </a:cubicBezTo>
                  <a:cubicBezTo>
                    <a:pt x="12249" y="7731"/>
                    <a:pt x="12254" y="7732"/>
                    <a:pt x="12261" y="7734"/>
                  </a:cubicBezTo>
                  <a:cubicBezTo>
                    <a:pt x="12251" y="7706"/>
                    <a:pt x="12256" y="7691"/>
                    <a:pt x="12275" y="7691"/>
                  </a:cubicBezTo>
                  <a:close/>
                  <a:moveTo>
                    <a:pt x="12424" y="7885"/>
                  </a:moveTo>
                  <a:lnTo>
                    <a:pt x="12411" y="7897"/>
                  </a:lnTo>
                  <a:cubicBezTo>
                    <a:pt x="12411" y="7897"/>
                    <a:pt x="12461" y="7937"/>
                    <a:pt x="12428" y="7937"/>
                  </a:cubicBezTo>
                  <a:cubicBezTo>
                    <a:pt x="12424" y="7937"/>
                    <a:pt x="12418" y="7937"/>
                    <a:pt x="12411" y="7935"/>
                  </a:cubicBezTo>
                  <a:cubicBezTo>
                    <a:pt x="12361" y="7923"/>
                    <a:pt x="12424" y="7885"/>
                    <a:pt x="12424" y="7885"/>
                  </a:cubicBezTo>
                  <a:close/>
                  <a:moveTo>
                    <a:pt x="8907" y="7907"/>
                  </a:moveTo>
                  <a:cubicBezTo>
                    <a:pt x="8916" y="7907"/>
                    <a:pt x="8924" y="7914"/>
                    <a:pt x="8928" y="7935"/>
                  </a:cubicBezTo>
                  <a:cubicBezTo>
                    <a:pt x="8928" y="7948"/>
                    <a:pt x="8923" y="7952"/>
                    <a:pt x="8915" y="7952"/>
                  </a:cubicBezTo>
                  <a:cubicBezTo>
                    <a:pt x="8900" y="7952"/>
                    <a:pt x="8878" y="7935"/>
                    <a:pt x="8878" y="7935"/>
                  </a:cubicBezTo>
                  <a:cubicBezTo>
                    <a:pt x="8870" y="7935"/>
                    <a:pt x="8889" y="7907"/>
                    <a:pt x="8907" y="7907"/>
                  </a:cubicBezTo>
                  <a:close/>
                  <a:moveTo>
                    <a:pt x="10249" y="7696"/>
                  </a:moveTo>
                  <a:cubicBezTo>
                    <a:pt x="10311" y="7709"/>
                    <a:pt x="10299" y="7885"/>
                    <a:pt x="10311" y="7948"/>
                  </a:cubicBezTo>
                  <a:cubicBezTo>
                    <a:pt x="10301" y="7951"/>
                    <a:pt x="10293" y="7953"/>
                    <a:pt x="10287" y="7953"/>
                  </a:cubicBezTo>
                  <a:cubicBezTo>
                    <a:pt x="10269" y="7953"/>
                    <a:pt x="10265" y="7941"/>
                    <a:pt x="10274" y="7923"/>
                  </a:cubicBezTo>
                  <a:cubicBezTo>
                    <a:pt x="10254" y="7923"/>
                    <a:pt x="10242" y="7939"/>
                    <a:pt x="10225" y="7939"/>
                  </a:cubicBezTo>
                  <a:cubicBezTo>
                    <a:pt x="10220" y="7939"/>
                    <a:pt x="10216" y="7938"/>
                    <a:pt x="10211" y="7935"/>
                  </a:cubicBezTo>
                  <a:cubicBezTo>
                    <a:pt x="10135" y="7923"/>
                    <a:pt x="10060" y="7822"/>
                    <a:pt x="10123" y="7772"/>
                  </a:cubicBezTo>
                  <a:lnTo>
                    <a:pt x="10123" y="7772"/>
                  </a:lnTo>
                  <a:lnTo>
                    <a:pt x="10135" y="7784"/>
                  </a:lnTo>
                  <a:cubicBezTo>
                    <a:pt x="10150" y="7770"/>
                    <a:pt x="10162" y="7765"/>
                    <a:pt x="10173" y="7765"/>
                  </a:cubicBezTo>
                  <a:cubicBezTo>
                    <a:pt x="10201" y="7765"/>
                    <a:pt x="10222" y="7797"/>
                    <a:pt x="10249" y="7797"/>
                  </a:cubicBezTo>
                  <a:lnTo>
                    <a:pt x="10249" y="7696"/>
                  </a:lnTo>
                  <a:close/>
                  <a:moveTo>
                    <a:pt x="7234" y="7781"/>
                  </a:moveTo>
                  <a:cubicBezTo>
                    <a:pt x="7284" y="7781"/>
                    <a:pt x="7344" y="7821"/>
                    <a:pt x="7344" y="7885"/>
                  </a:cubicBezTo>
                  <a:lnTo>
                    <a:pt x="7205" y="7860"/>
                  </a:lnTo>
                  <a:lnTo>
                    <a:pt x="7205" y="7860"/>
                  </a:lnTo>
                  <a:cubicBezTo>
                    <a:pt x="7205" y="7960"/>
                    <a:pt x="7319" y="7897"/>
                    <a:pt x="7344" y="7948"/>
                  </a:cubicBezTo>
                  <a:cubicBezTo>
                    <a:pt x="7328" y="7953"/>
                    <a:pt x="7311" y="7955"/>
                    <a:pt x="7294" y="7955"/>
                  </a:cubicBezTo>
                  <a:cubicBezTo>
                    <a:pt x="7231" y="7955"/>
                    <a:pt x="7168" y="7919"/>
                    <a:pt x="7168" y="7860"/>
                  </a:cubicBezTo>
                  <a:cubicBezTo>
                    <a:pt x="7162" y="7805"/>
                    <a:pt x="7195" y="7781"/>
                    <a:pt x="7234" y="7781"/>
                  </a:cubicBezTo>
                  <a:close/>
                  <a:moveTo>
                    <a:pt x="10337" y="7784"/>
                  </a:moveTo>
                  <a:lnTo>
                    <a:pt x="10337" y="7784"/>
                  </a:lnTo>
                  <a:cubicBezTo>
                    <a:pt x="10398" y="7797"/>
                    <a:pt x="10387" y="7893"/>
                    <a:pt x="10387" y="7956"/>
                  </a:cubicBezTo>
                  <a:lnTo>
                    <a:pt x="10387" y="7956"/>
                  </a:lnTo>
                  <a:cubicBezTo>
                    <a:pt x="10338" y="7933"/>
                    <a:pt x="10348" y="7843"/>
                    <a:pt x="10337" y="7784"/>
                  </a:cubicBezTo>
                  <a:close/>
                  <a:moveTo>
                    <a:pt x="7356" y="7797"/>
                  </a:moveTo>
                  <a:lnTo>
                    <a:pt x="7356" y="7797"/>
                  </a:lnTo>
                  <a:cubicBezTo>
                    <a:pt x="7444" y="7809"/>
                    <a:pt x="7356" y="7885"/>
                    <a:pt x="7407" y="7935"/>
                  </a:cubicBezTo>
                  <a:cubicBezTo>
                    <a:pt x="7417" y="7946"/>
                    <a:pt x="7434" y="7952"/>
                    <a:pt x="7450" y="7952"/>
                  </a:cubicBezTo>
                  <a:cubicBezTo>
                    <a:pt x="7473" y="7952"/>
                    <a:pt x="7495" y="7939"/>
                    <a:pt x="7495" y="7910"/>
                  </a:cubicBezTo>
                  <a:lnTo>
                    <a:pt x="7482" y="7809"/>
                  </a:lnTo>
                  <a:lnTo>
                    <a:pt x="7482" y="7809"/>
                  </a:lnTo>
                  <a:cubicBezTo>
                    <a:pt x="7583" y="7822"/>
                    <a:pt x="7545" y="7923"/>
                    <a:pt x="7558" y="7973"/>
                  </a:cubicBezTo>
                  <a:lnTo>
                    <a:pt x="7545" y="7985"/>
                  </a:lnTo>
                  <a:cubicBezTo>
                    <a:pt x="7507" y="7985"/>
                    <a:pt x="7495" y="7985"/>
                    <a:pt x="7507" y="7948"/>
                  </a:cubicBezTo>
                  <a:cubicBezTo>
                    <a:pt x="7479" y="7948"/>
                    <a:pt x="7458" y="7969"/>
                    <a:pt x="7433" y="7969"/>
                  </a:cubicBezTo>
                  <a:cubicBezTo>
                    <a:pt x="7425" y="7969"/>
                    <a:pt x="7416" y="7967"/>
                    <a:pt x="7407" y="7960"/>
                  </a:cubicBezTo>
                  <a:cubicBezTo>
                    <a:pt x="7356" y="7935"/>
                    <a:pt x="7356" y="7847"/>
                    <a:pt x="7356" y="7797"/>
                  </a:cubicBezTo>
                  <a:close/>
                  <a:moveTo>
                    <a:pt x="7608" y="7809"/>
                  </a:moveTo>
                  <a:cubicBezTo>
                    <a:pt x="7671" y="7809"/>
                    <a:pt x="7646" y="7923"/>
                    <a:pt x="7658" y="7985"/>
                  </a:cubicBezTo>
                  <a:cubicBezTo>
                    <a:pt x="7595" y="7985"/>
                    <a:pt x="7608" y="7872"/>
                    <a:pt x="7608" y="7822"/>
                  </a:cubicBezTo>
                  <a:lnTo>
                    <a:pt x="7608" y="7809"/>
                  </a:lnTo>
                  <a:close/>
                  <a:moveTo>
                    <a:pt x="7762" y="7817"/>
                  </a:moveTo>
                  <a:cubicBezTo>
                    <a:pt x="7790" y="7817"/>
                    <a:pt x="7815" y="7830"/>
                    <a:pt x="7809" y="7860"/>
                  </a:cubicBezTo>
                  <a:cubicBezTo>
                    <a:pt x="7776" y="7839"/>
                    <a:pt x="7757" y="7831"/>
                    <a:pt x="7747" y="7831"/>
                  </a:cubicBezTo>
                  <a:cubicBezTo>
                    <a:pt x="7711" y="7831"/>
                    <a:pt x="7813" y="7948"/>
                    <a:pt x="7821" y="7948"/>
                  </a:cubicBezTo>
                  <a:cubicBezTo>
                    <a:pt x="7821" y="7948"/>
                    <a:pt x="7822" y="7948"/>
                    <a:pt x="7822" y="7948"/>
                  </a:cubicBezTo>
                  <a:lnTo>
                    <a:pt x="7822" y="7948"/>
                  </a:lnTo>
                  <a:cubicBezTo>
                    <a:pt x="7834" y="7990"/>
                    <a:pt x="7806" y="8006"/>
                    <a:pt x="7774" y="8006"/>
                  </a:cubicBezTo>
                  <a:cubicBezTo>
                    <a:pt x="7740" y="8006"/>
                    <a:pt x="7702" y="7987"/>
                    <a:pt x="7708" y="7960"/>
                  </a:cubicBezTo>
                  <a:lnTo>
                    <a:pt x="7708" y="7960"/>
                  </a:lnTo>
                  <a:cubicBezTo>
                    <a:pt x="7747" y="7988"/>
                    <a:pt x="7768" y="7998"/>
                    <a:pt x="7777" y="7998"/>
                  </a:cubicBezTo>
                  <a:cubicBezTo>
                    <a:pt x="7810" y="7998"/>
                    <a:pt x="7704" y="7872"/>
                    <a:pt x="7696" y="7872"/>
                  </a:cubicBezTo>
                  <a:cubicBezTo>
                    <a:pt x="7696" y="7872"/>
                    <a:pt x="7696" y="7872"/>
                    <a:pt x="7696" y="7872"/>
                  </a:cubicBezTo>
                  <a:lnTo>
                    <a:pt x="7696" y="7860"/>
                  </a:lnTo>
                  <a:cubicBezTo>
                    <a:pt x="7696" y="7833"/>
                    <a:pt x="7731" y="7817"/>
                    <a:pt x="7762" y="7817"/>
                  </a:cubicBezTo>
                  <a:close/>
                  <a:moveTo>
                    <a:pt x="9408" y="7971"/>
                  </a:moveTo>
                  <a:cubicBezTo>
                    <a:pt x="9416" y="7971"/>
                    <a:pt x="9455" y="8012"/>
                    <a:pt x="9430" y="8012"/>
                  </a:cubicBezTo>
                  <a:cubicBezTo>
                    <a:pt x="9427" y="8012"/>
                    <a:pt x="9423" y="8012"/>
                    <a:pt x="9419" y="8011"/>
                  </a:cubicBezTo>
                  <a:cubicBezTo>
                    <a:pt x="9356" y="7998"/>
                    <a:pt x="9393" y="7985"/>
                    <a:pt x="9393" y="7973"/>
                  </a:cubicBezTo>
                  <a:lnTo>
                    <a:pt x="9406" y="7973"/>
                  </a:lnTo>
                  <a:cubicBezTo>
                    <a:pt x="9406" y="7972"/>
                    <a:pt x="9407" y="7971"/>
                    <a:pt x="9408" y="7971"/>
                  </a:cubicBezTo>
                  <a:close/>
                  <a:moveTo>
                    <a:pt x="5574" y="7976"/>
                  </a:moveTo>
                  <a:cubicBezTo>
                    <a:pt x="5579" y="7976"/>
                    <a:pt x="5583" y="7981"/>
                    <a:pt x="5583" y="7998"/>
                  </a:cubicBezTo>
                  <a:cubicBezTo>
                    <a:pt x="5588" y="8011"/>
                    <a:pt x="5586" y="8015"/>
                    <a:pt x="5582" y="8015"/>
                  </a:cubicBezTo>
                  <a:cubicBezTo>
                    <a:pt x="5575" y="8015"/>
                    <a:pt x="5558" y="7998"/>
                    <a:pt x="5558" y="7998"/>
                  </a:cubicBezTo>
                  <a:lnTo>
                    <a:pt x="5546" y="7998"/>
                  </a:lnTo>
                  <a:cubicBezTo>
                    <a:pt x="5546" y="7998"/>
                    <a:pt x="5562" y="7976"/>
                    <a:pt x="5574" y="7976"/>
                  </a:cubicBezTo>
                  <a:close/>
                  <a:moveTo>
                    <a:pt x="10664" y="7847"/>
                  </a:moveTo>
                  <a:cubicBezTo>
                    <a:pt x="10714" y="7847"/>
                    <a:pt x="10701" y="7948"/>
                    <a:pt x="10714" y="8011"/>
                  </a:cubicBezTo>
                  <a:lnTo>
                    <a:pt x="10714" y="8023"/>
                  </a:lnTo>
                  <a:cubicBezTo>
                    <a:pt x="10651" y="8011"/>
                    <a:pt x="10676" y="7910"/>
                    <a:pt x="10664" y="7847"/>
                  </a:cubicBezTo>
                  <a:close/>
                  <a:moveTo>
                    <a:pt x="10799" y="7872"/>
                  </a:moveTo>
                  <a:cubicBezTo>
                    <a:pt x="10827" y="7872"/>
                    <a:pt x="10858" y="7891"/>
                    <a:pt x="10852" y="7910"/>
                  </a:cubicBezTo>
                  <a:cubicBezTo>
                    <a:pt x="10821" y="7891"/>
                    <a:pt x="10802" y="7883"/>
                    <a:pt x="10793" y="7883"/>
                  </a:cubicBezTo>
                  <a:cubicBezTo>
                    <a:pt x="10755" y="7883"/>
                    <a:pt x="10869" y="8011"/>
                    <a:pt x="10877" y="8011"/>
                  </a:cubicBezTo>
                  <a:cubicBezTo>
                    <a:pt x="10877" y="8011"/>
                    <a:pt x="10877" y="8011"/>
                    <a:pt x="10877" y="8011"/>
                  </a:cubicBezTo>
                  <a:lnTo>
                    <a:pt x="10877" y="8011"/>
                  </a:lnTo>
                  <a:cubicBezTo>
                    <a:pt x="10877" y="8027"/>
                    <a:pt x="10851" y="8036"/>
                    <a:pt x="10823" y="8036"/>
                  </a:cubicBezTo>
                  <a:cubicBezTo>
                    <a:pt x="10788" y="8036"/>
                    <a:pt x="10750" y="8021"/>
                    <a:pt x="10764" y="7985"/>
                  </a:cubicBezTo>
                  <a:lnTo>
                    <a:pt x="10764" y="7985"/>
                  </a:lnTo>
                  <a:lnTo>
                    <a:pt x="10764" y="8011"/>
                  </a:lnTo>
                  <a:cubicBezTo>
                    <a:pt x="10772" y="8018"/>
                    <a:pt x="10798" y="8031"/>
                    <a:pt x="10817" y="8031"/>
                  </a:cubicBezTo>
                  <a:cubicBezTo>
                    <a:pt x="10830" y="8031"/>
                    <a:pt x="10840" y="8025"/>
                    <a:pt x="10840" y="8011"/>
                  </a:cubicBezTo>
                  <a:cubicBezTo>
                    <a:pt x="10852" y="7973"/>
                    <a:pt x="10777" y="7960"/>
                    <a:pt x="10764" y="7948"/>
                  </a:cubicBezTo>
                  <a:cubicBezTo>
                    <a:pt x="10745" y="7891"/>
                    <a:pt x="10770" y="7872"/>
                    <a:pt x="10799" y="7872"/>
                  </a:cubicBezTo>
                  <a:close/>
                  <a:moveTo>
                    <a:pt x="7884" y="7842"/>
                  </a:moveTo>
                  <a:cubicBezTo>
                    <a:pt x="7902" y="7842"/>
                    <a:pt x="7906" y="7854"/>
                    <a:pt x="7897" y="7872"/>
                  </a:cubicBezTo>
                  <a:cubicBezTo>
                    <a:pt x="7919" y="7872"/>
                    <a:pt x="7944" y="7856"/>
                    <a:pt x="7969" y="7856"/>
                  </a:cubicBezTo>
                  <a:cubicBezTo>
                    <a:pt x="7988" y="7856"/>
                    <a:pt x="8007" y="7865"/>
                    <a:pt x="8023" y="7897"/>
                  </a:cubicBezTo>
                  <a:cubicBezTo>
                    <a:pt x="8042" y="7897"/>
                    <a:pt x="8061" y="7876"/>
                    <a:pt x="8085" y="7876"/>
                  </a:cubicBezTo>
                  <a:cubicBezTo>
                    <a:pt x="8093" y="7876"/>
                    <a:pt x="8101" y="7879"/>
                    <a:pt x="8111" y="7885"/>
                  </a:cubicBezTo>
                  <a:lnTo>
                    <a:pt x="8123" y="7885"/>
                  </a:lnTo>
                  <a:cubicBezTo>
                    <a:pt x="8174" y="7910"/>
                    <a:pt x="8161" y="7998"/>
                    <a:pt x="8161" y="8048"/>
                  </a:cubicBezTo>
                  <a:cubicBezTo>
                    <a:pt x="8086" y="8036"/>
                    <a:pt x="8161" y="7897"/>
                    <a:pt x="8073" y="7897"/>
                  </a:cubicBezTo>
                  <a:cubicBezTo>
                    <a:pt x="7985" y="7897"/>
                    <a:pt x="8035" y="7998"/>
                    <a:pt x="8035" y="8036"/>
                  </a:cubicBezTo>
                  <a:cubicBezTo>
                    <a:pt x="7960" y="8023"/>
                    <a:pt x="8035" y="7885"/>
                    <a:pt x="7947" y="7885"/>
                  </a:cubicBezTo>
                  <a:cubicBezTo>
                    <a:pt x="7859" y="7885"/>
                    <a:pt x="7910" y="7985"/>
                    <a:pt x="7922" y="8023"/>
                  </a:cubicBezTo>
                  <a:cubicBezTo>
                    <a:pt x="7847" y="8011"/>
                    <a:pt x="7872" y="7910"/>
                    <a:pt x="7859" y="7847"/>
                  </a:cubicBezTo>
                  <a:cubicBezTo>
                    <a:pt x="7869" y="7844"/>
                    <a:pt x="7878" y="7842"/>
                    <a:pt x="7884" y="7842"/>
                  </a:cubicBezTo>
                  <a:close/>
                  <a:moveTo>
                    <a:pt x="10437" y="7797"/>
                  </a:moveTo>
                  <a:cubicBezTo>
                    <a:pt x="10462" y="7797"/>
                    <a:pt x="10475" y="7809"/>
                    <a:pt x="10462" y="7835"/>
                  </a:cubicBezTo>
                  <a:cubicBezTo>
                    <a:pt x="10488" y="7835"/>
                    <a:pt x="10500" y="7809"/>
                    <a:pt x="10538" y="7809"/>
                  </a:cubicBezTo>
                  <a:cubicBezTo>
                    <a:pt x="10588" y="7822"/>
                    <a:pt x="10664" y="7923"/>
                    <a:pt x="10613" y="7973"/>
                  </a:cubicBezTo>
                  <a:cubicBezTo>
                    <a:pt x="10595" y="7987"/>
                    <a:pt x="10580" y="7992"/>
                    <a:pt x="10567" y="7992"/>
                  </a:cubicBezTo>
                  <a:cubicBezTo>
                    <a:pt x="10535" y="7992"/>
                    <a:pt x="10514" y="7960"/>
                    <a:pt x="10488" y="7960"/>
                  </a:cubicBezTo>
                  <a:lnTo>
                    <a:pt x="10500" y="8048"/>
                  </a:lnTo>
                  <a:cubicBezTo>
                    <a:pt x="10425" y="8036"/>
                    <a:pt x="10437" y="7860"/>
                    <a:pt x="10437" y="7797"/>
                  </a:cubicBezTo>
                  <a:close/>
                  <a:moveTo>
                    <a:pt x="8276" y="7894"/>
                  </a:moveTo>
                  <a:cubicBezTo>
                    <a:pt x="8330" y="7894"/>
                    <a:pt x="8393" y="7934"/>
                    <a:pt x="8400" y="7998"/>
                  </a:cubicBezTo>
                  <a:cubicBezTo>
                    <a:pt x="8400" y="8044"/>
                    <a:pt x="8358" y="8066"/>
                    <a:pt x="8313" y="8066"/>
                  </a:cubicBezTo>
                  <a:cubicBezTo>
                    <a:pt x="8258" y="8066"/>
                    <a:pt x="8199" y="8034"/>
                    <a:pt x="8199" y="7973"/>
                  </a:cubicBezTo>
                  <a:cubicBezTo>
                    <a:pt x="8199" y="7918"/>
                    <a:pt x="8235" y="7894"/>
                    <a:pt x="8276" y="7894"/>
                  </a:cubicBezTo>
                  <a:close/>
                  <a:moveTo>
                    <a:pt x="11984" y="8011"/>
                  </a:moveTo>
                  <a:lnTo>
                    <a:pt x="12009" y="8048"/>
                  </a:lnTo>
                  <a:cubicBezTo>
                    <a:pt x="12012" y="8045"/>
                    <a:pt x="12016" y="8043"/>
                    <a:pt x="12019" y="8043"/>
                  </a:cubicBezTo>
                  <a:cubicBezTo>
                    <a:pt x="12028" y="8043"/>
                    <a:pt x="12038" y="8055"/>
                    <a:pt x="12047" y="8073"/>
                  </a:cubicBezTo>
                  <a:cubicBezTo>
                    <a:pt x="12022" y="8073"/>
                    <a:pt x="11959" y="8036"/>
                    <a:pt x="11984" y="8011"/>
                  </a:cubicBezTo>
                  <a:close/>
                  <a:moveTo>
                    <a:pt x="2817" y="7809"/>
                  </a:moveTo>
                  <a:cubicBezTo>
                    <a:pt x="2880" y="7809"/>
                    <a:pt x="2855" y="7998"/>
                    <a:pt x="2867" y="8073"/>
                  </a:cubicBezTo>
                  <a:cubicBezTo>
                    <a:pt x="2858" y="8077"/>
                    <a:pt x="2850" y="8078"/>
                    <a:pt x="2844" y="8078"/>
                  </a:cubicBezTo>
                  <a:cubicBezTo>
                    <a:pt x="2825" y="8078"/>
                    <a:pt x="2820" y="8064"/>
                    <a:pt x="2829" y="8036"/>
                  </a:cubicBezTo>
                  <a:cubicBezTo>
                    <a:pt x="2804" y="8036"/>
                    <a:pt x="2792" y="8073"/>
                    <a:pt x="2754" y="8073"/>
                  </a:cubicBezTo>
                  <a:cubicBezTo>
                    <a:pt x="2691" y="8073"/>
                    <a:pt x="2641" y="7998"/>
                    <a:pt x="2679" y="7935"/>
                  </a:cubicBezTo>
                  <a:lnTo>
                    <a:pt x="2679" y="7923"/>
                  </a:lnTo>
                  <a:cubicBezTo>
                    <a:pt x="2691" y="7902"/>
                    <a:pt x="2705" y="7895"/>
                    <a:pt x="2720" y="7895"/>
                  </a:cubicBezTo>
                  <a:cubicBezTo>
                    <a:pt x="2750" y="7895"/>
                    <a:pt x="2783" y="7923"/>
                    <a:pt x="2817" y="7923"/>
                  </a:cubicBezTo>
                  <a:lnTo>
                    <a:pt x="2817" y="7809"/>
                  </a:lnTo>
                  <a:close/>
                  <a:moveTo>
                    <a:pt x="3005" y="7897"/>
                  </a:moveTo>
                  <a:lnTo>
                    <a:pt x="3031" y="7910"/>
                  </a:lnTo>
                  <a:cubicBezTo>
                    <a:pt x="3156" y="7910"/>
                    <a:pt x="3156" y="8086"/>
                    <a:pt x="3031" y="8086"/>
                  </a:cubicBezTo>
                  <a:cubicBezTo>
                    <a:pt x="3026" y="8086"/>
                    <a:pt x="3022" y="8087"/>
                    <a:pt x="3018" y="8087"/>
                  </a:cubicBezTo>
                  <a:cubicBezTo>
                    <a:pt x="2903" y="8087"/>
                    <a:pt x="2884" y="7922"/>
                    <a:pt x="3005" y="7897"/>
                  </a:cubicBezTo>
                  <a:close/>
                  <a:moveTo>
                    <a:pt x="11010" y="7918"/>
                  </a:moveTo>
                  <a:cubicBezTo>
                    <a:pt x="11037" y="7918"/>
                    <a:pt x="11058" y="7928"/>
                    <a:pt x="11053" y="7948"/>
                  </a:cubicBezTo>
                  <a:lnTo>
                    <a:pt x="11003" y="7935"/>
                  </a:lnTo>
                  <a:cubicBezTo>
                    <a:pt x="10991" y="7930"/>
                    <a:pt x="10981" y="7928"/>
                    <a:pt x="10973" y="7928"/>
                  </a:cubicBezTo>
                  <a:cubicBezTo>
                    <a:pt x="10937" y="7928"/>
                    <a:pt x="10932" y="7967"/>
                    <a:pt x="10953" y="7998"/>
                  </a:cubicBezTo>
                  <a:lnTo>
                    <a:pt x="10953" y="8023"/>
                  </a:lnTo>
                  <a:cubicBezTo>
                    <a:pt x="10990" y="8073"/>
                    <a:pt x="11053" y="8036"/>
                    <a:pt x="11066" y="8086"/>
                  </a:cubicBezTo>
                  <a:cubicBezTo>
                    <a:pt x="11059" y="8087"/>
                    <a:pt x="11053" y="8088"/>
                    <a:pt x="11046" y="8088"/>
                  </a:cubicBezTo>
                  <a:cubicBezTo>
                    <a:pt x="10986" y="8088"/>
                    <a:pt x="10915" y="8042"/>
                    <a:pt x="10915" y="7985"/>
                  </a:cubicBezTo>
                  <a:cubicBezTo>
                    <a:pt x="10915" y="7940"/>
                    <a:pt x="10969" y="7918"/>
                    <a:pt x="11010" y="7918"/>
                  </a:cubicBezTo>
                  <a:close/>
                  <a:moveTo>
                    <a:pt x="11099" y="7934"/>
                  </a:moveTo>
                  <a:cubicBezTo>
                    <a:pt x="11140" y="7934"/>
                    <a:pt x="11130" y="8027"/>
                    <a:pt x="11141" y="8086"/>
                  </a:cubicBezTo>
                  <a:lnTo>
                    <a:pt x="11141" y="8099"/>
                  </a:lnTo>
                  <a:lnTo>
                    <a:pt x="11104" y="8099"/>
                  </a:lnTo>
                  <a:lnTo>
                    <a:pt x="11091" y="7935"/>
                  </a:lnTo>
                  <a:cubicBezTo>
                    <a:pt x="11094" y="7934"/>
                    <a:pt x="11097" y="7934"/>
                    <a:pt x="11099" y="7934"/>
                  </a:cubicBezTo>
                  <a:close/>
                  <a:moveTo>
                    <a:pt x="3156" y="7835"/>
                  </a:moveTo>
                  <a:lnTo>
                    <a:pt x="3169" y="7860"/>
                  </a:lnTo>
                  <a:cubicBezTo>
                    <a:pt x="3244" y="7860"/>
                    <a:pt x="3219" y="8048"/>
                    <a:pt x="3219" y="8111"/>
                  </a:cubicBezTo>
                  <a:cubicBezTo>
                    <a:pt x="3131" y="8086"/>
                    <a:pt x="3156" y="7897"/>
                    <a:pt x="3156" y="7835"/>
                  </a:cubicBezTo>
                  <a:close/>
                  <a:moveTo>
                    <a:pt x="8576" y="7860"/>
                  </a:moveTo>
                  <a:cubicBezTo>
                    <a:pt x="8639" y="7860"/>
                    <a:pt x="8614" y="8048"/>
                    <a:pt x="8626" y="8111"/>
                  </a:cubicBezTo>
                  <a:cubicBezTo>
                    <a:pt x="8601" y="8111"/>
                    <a:pt x="8589" y="8099"/>
                    <a:pt x="8589" y="8073"/>
                  </a:cubicBezTo>
                  <a:cubicBezTo>
                    <a:pt x="8567" y="8073"/>
                    <a:pt x="8541" y="8090"/>
                    <a:pt x="8514" y="8090"/>
                  </a:cubicBezTo>
                  <a:cubicBezTo>
                    <a:pt x="8493" y="8090"/>
                    <a:pt x="8472" y="8081"/>
                    <a:pt x="8450" y="8048"/>
                  </a:cubicBezTo>
                  <a:cubicBezTo>
                    <a:pt x="8415" y="7990"/>
                    <a:pt x="8434" y="7921"/>
                    <a:pt x="8497" y="7921"/>
                  </a:cubicBezTo>
                  <a:cubicBezTo>
                    <a:pt x="8502" y="7921"/>
                    <a:pt x="8508" y="7922"/>
                    <a:pt x="8513" y="7923"/>
                  </a:cubicBezTo>
                  <a:cubicBezTo>
                    <a:pt x="8538" y="7923"/>
                    <a:pt x="8564" y="7948"/>
                    <a:pt x="8576" y="7960"/>
                  </a:cubicBezTo>
                  <a:lnTo>
                    <a:pt x="8576" y="7860"/>
                  </a:lnTo>
                  <a:close/>
                  <a:moveTo>
                    <a:pt x="3600" y="7946"/>
                  </a:moveTo>
                  <a:cubicBezTo>
                    <a:pt x="3603" y="7946"/>
                    <a:pt x="3606" y="7946"/>
                    <a:pt x="3609" y="7948"/>
                  </a:cubicBezTo>
                  <a:cubicBezTo>
                    <a:pt x="3622" y="7960"/>
                    <a:pt x="3634" y="7985"/>
                    <a:pt x="3609" y="7985"/>
                  </a:cubicBezTo>
                  <a:cubicBezTo>
                    <a:pt x="3595" y="7980"/>
                    <a:pt x="3583" y="7978"/>
                    <a:pt x="3574" y="7978"/>
                  </a:cubicBezTo>
                  <a:cubicBezTo>
                    <a:pt x="3515" y="7978"/>
                    <a:pt x="3534" y="8066"/>
                    <a:pt x="3534" y="8099"/>
                  </a:cubicBezTo>
                  <a:lnTo>
                    <a:pt x="3559" y="8124"/>
                  </a:lnTo>
                  <a:cubicBezTo>
                    <a:pt x="3483" y="8124"/>
                    <a:pt x="3521" y="8011"/>
                    <a:pt x="3508" y="7948"/>
                  </a:cubicBezTo>
                  <a:cubicBezTo>
                    <a:pt x="3546" y="7948"/>
                    <a:pt x="3559" y="7960"/>
                    <a:pt x="3546" y="7985"/>
                  </a:cubicBezTo>
                  <a:cubicBezTo>
                    <a:pt x="3546" y="7985"/>
                    <a:pt x="3576" y="7946"/>
                    <a:pt x="3600" y="7946"/>
                  </a:cubicBezTo>
                  <a:close/>
                  <a:moveTo>
                    <a:pt x="3345" y="7910"/>
                  </a:moveTo>
                  <a:lnTo>
                    <a:pt x="3370" y="7948"/>
                  </a:lnTo>
                  <a:cubicBezTo>
                    <a:pt x="3492" y="7948"/>
                    <a:pt x="3508" y="8124"/>
                    <a:pt x="3383" y="8124"/>
                  </a:cubicBezTo>
                  <a:cubicBezTo>
                    <a:pt x="3379" y="8124"/>
                    <a:pt x="3375" y="8124"/>
                    <a:pt x="3370" y="8124"/>
                  </a:cubicBezTo>
                  <a:cubicBezTo>
                    <a:pt x="3219" y="8124"/>
                    <a:pt x="3207" y="7910"/>
                    <a:pt x="3345" y="7910"/>
                  </a:cubicBezTo>
                  <a:close/>
                  <a:moveTo>
                    <a:pt x="3936" y="7960"/>
                  </a:moveTo>
                  <a:cubicBezTo>
                    <a:pt x="3974" y="7960"/>
                    <a:pt x="3986" y="7960"/>
                    <a:pt x="3974" y="7998"/>
                  </a:cubicBezTo>
                  <a:lnTo>
                    <a:pt x="3999" y="7998"/>
                  </a:lnTo>
                  <a:cubicBezTo>
                    <a:pt x="4005" y="7992"/>
                    <a:pt x="4008" y="7989"/>
                    <a:pt x="4011" y="7989"/>
                  </a:cubicBezTo>
                  <a:cubicBezTo>
                    <a:pt x="4013" y="7989"/>
                    <a:pt x="4015" y="7989"/>
                    <a:pt x="4017" y="7991"/>
                  </a:cubicBezTo>
                  <a:lnTo>
                    <a:pt x="4017" y="7991"/>
                  </a:lnTo>
                  <a:cubicBezTo>
                    <a:pt x="4036" y="7985"/>
                    <a:pt x="4055" y="7985"/>
                    <a:pt x="4074" y="7985"/>
                  </a:cubicBezTo>
                  <a:lnTo>
                    <a:pt x="4020" y="7994"/>
                  </a:lnTo>
                  <a:lnTo>
                    <a:pt x="4020" y="7994"/>
                  </a:lnTo>
                  <a:cubicBezTo>
                    <a:pt x="4019" y="7993"/>
                    <a:pt x="4018" y="7992"/>
                    <a:pt x="4017" y="7991"/>
                  </a:cubicBezTo>
                  <a:lnTo>
                    <a:pt x="4017" y="7991"/>
                  </a:lnTo>
                  <a:cubicBezTo>
                    <a:pt x="4011" y="7993"/>
                    <a:pt x="4005" y="7995"/>
                    <a:pt x="3999" y="7998"/>
                  </a:cubicBezTo>
                  <a:lnTo>
                    <a:pt x="4020" y="7994"/>
                  </a:lnTo>
                  <a:lnTo>
                    <a:pt x="4020" y="7994"/>
                  </a:lnTo>
                  <a:cubicBezTo>
                    <a:pt x="4022" y="7995"/>
                    <a:pt x="4023" y="7997"/>
                    <a:pt x="4024" y="7998"/>
                  </a:cubicBezTo>
                  <a:lnTo>
                    <a:pt x="3999" y="7998"/>
                  </a:lnTo>
                  <a:cubicBezTo>
                    <a:pt x="3961" y="8023"/>
                    <a:pt x="3986" y="8111"/>
                    <a:pt x="3986" y="8136"/>
                  </a:cubicBezTo>
                  <a:cubicBezTo>
                    <a:pt x="3911" y="8136"/>
                    <a:pt x="3949" y="8023"/>
                    <a:pt x="3936" y="7960"/>
                  </a:cubicBezTo>
                  <a:close/>
                  <a:moveTo>
                    <a:pt x="4142" y="8001"/>
                  </a:moveTo>
                  <a:cubicBezTo>
                    <a:pt x="4147" y="8001"/>
                    <a:pt x="4150" y="8004"/>
                    <a:pt x="4150" y="8011"/>
                  </a:cubicBezTo>
                  <a:lnTo>
                    <a:pt x="4137" y="8011"/>
                  </a:lnTo>
                  <a:cubicBezTo>
                    <a:pt x="4087" y="8011"/>
                    <a:pt x="4112" y="8099"/>
                    <a:pt x="4112" y="8136"/>
                  </a:cubicBezTo>
                  <a:cubicBezTo>
                    <a:pt x="4055" y="8136"/>
                    <a:pt x="4091" y="8054"/>
                    <a:pt x="4070" y="8011"/>
                  </a:cubicBezTo>
                  <a:lnTo>
                    <a:pt x="4125" y="8011"/>
                  </a:lnTo>
                  <a:cubicBezTo>
                    <a:pt x="4131" y="8004"/>
                    <a:pt x="4137" y="8001"/>
                    <a:pt x="4142" y="8001"/>
                  </a:cubicBezTo>
                  <a:close/>
                  <a:moveTo>
                    <a:pt x="8790" y="7923"/>
                  </a:moveTo>
                  <a:cubicBezTo>
                    <a:pt x="8790" y="7998"/>
                    <a:pt x="8840" y="7935"/>
                    <a:pt x="8840" y="7998"/>
                  </a:cubicBezTo>
                  <a:cubicBezTo>
                    <a:pt x="8830" y="7996"/>
                    <a:pt x="8821" y="7995"/>
                    <a:pt x="8813" y="7995"/>
                  </a:cubicBezTo>
                  <a:cubicBezTo>
                    <a:pt x="8724" y="7995"/>
                    <a:pt x="8853" y="8125"/>
                    <a:pt x="8853" y="8136"/>
                  </a:cubicBezTo>
                  <a:cubicBezTo>
                    <a:pt x="8841" y="8140"/>
                    <a:pt x="8832" y="8141"/>
                    <a:pt x="8823" y="8141"/>
                  </a:cubicBezTo>
                  <a:cubicBezTo>
                    <a:pt x="8740" y="8141"/>
                    <a:pt x="8796" y="7985"/>
                    <a:pt x="8727" y="7985"/>
                  </a:cubicBezTo>
                  <a:lnTo>
                    <a:pt x="8727" y="7960"/>
                  </a:lnTo>
                  <a:cubicBezTo>
                    <a:pt x="8790" y="7960"/>
                    <a:pt x="8727" y="7923"/>
                    <a:pt x="8790" y="7923"/>
                  </a:cubicBezTo>
                  <a:close/>
                  <a:moveTo>
                    <a:pt x="3726" y="7962"/>
                  </a:moveTo>
                  <a:cubicBezTo>
                    <a:pt x="3772" y="7962"/>
                    <a:pt x="3816" y="7991"/>
                    <a:pt x="3823" y="8048"/>
                  </a:cubicBezTo>
                  <a:cubicBezTo>
                    <a:pt x="3823" y="8059"/>
                    <a:pt x="3800" y="8063"/>
                    <a:pt x="3773" y="8063"/>
                  </a:cubicBezTo>
                  <a:cubicBezTo>
                    <a:pt x="3735" y="8063"/>
                    <a:pt x="3686" y="8056"/>
                    <a:pt x="3672" y="8048"/>
                  </a:cubicBezTo>
                  <a:lnTo>
                    <a:pt x="3672" y="8048"/>
                  </a:lnTo>
                  <a:cubicBezTo>
                    <a:pt x="3667" y="8080"/>
                    <a:pt x="3683" y="8085"/>
                    <a:pt x="3706" y="8085"/>
                  </a:cubicBezTo>
                  <a:cubicBezTo>
                    <a:pt x="3718" y="8085"/>
                    <a:pt x="3731" y="8084"/>
                    <a:pt x="3744" y="8084"/>
                  </a:cubicBezTo>
                  <a:cubicBezTo>
                    <a:pt x="3767" y="8084"/>
                    <a:pt x="3788" y="8088"/>
                    <a:pt x="3798" y="8111"/>
                  </a:cubicBezTo>
                  <a:lnTo>
                    <a:pt x="3810" y="8136"/>
                  </a:lnTo>
                  <a:cubicBezTo>
                    <a:pt x="3797" y="8141"/>
                    <a:pt x="3783" y="8143"/>
                    <a:pt x="3767" y="8143"/>
                  </a:cubicBezTo>
                  <a:cubicBezTo>
                    <a:pt x="3693" y="8143"/>
                    <a:pt x="3603" y="8094"/>
                    <a:pt x="3634" y="8011"/>
                  </a:cubicBezTo>
                  <a:cubicBezTo>
                    <a:pt x="3656" y="7978"/>
                    <a:pt x="3691" y="7962"/>
                    <a:pt x="3726" y="7962"/>
                  </a:cubicBezTo>
                  <a:close/>
                  <a:moveTo>
                    <a:pt x="8891" y="7973"/>
                  </a:moveTo>
                  <a:lnTo>
                    <a:pt x="8891" y="7973"/>
                  </a:lnTo>
                  <a:cubicBezTo>
                    <a:pt x="8953" y="7985"/>
                    <a:pt x="8928" y="8099"/>
                    <a:pt x="8941" y="8149"/>
                  </a:cubicBezTo>
                  <a:cubicBezTo>
                    <a:pt x="8878" y="8136"/>
                    <a:pt x="8891" y="8036"/>
                    <a:pt x="8891" y="7973"/>
                  </a:cubicBezTo>
                  <a:close/>
                  <a:moveTo>
                    <a:pt x="11179" y="7948"/>
                  </a:moveTo>
                  <a:cubicBezTo>
                    <a:pt x="11204" y="7948"/>
                    <a:pt x="11217" y="7960"/>
                    <a:pt x="11217" y="7985"/>
                  </a:cubicBezTo>
                  <a:cubicBezTo>
                    <a:pt x="11238" y="7985"/>
                    <a:pt x="11232" y="7958"/>
                    <a:pt x="11262" y="7958"/>
                  </a:cubicBezTo>
                  <a:cubicBezTo>
                    <a:pt x="11267" y="7958"/>
                    <a:pt x="11273" y="7958"/>
                    <a:pt x="11280" y="7960"/>
                  </a:cubicBezTo>
                  <a:cubicBezTo>
                    <a:pt x="11368" y="7973"/>
                    <a:pt x="11355" y="8073"/>
                    <a:pt x="11368" y="8149"/>
                  </a:cubicBezTo>
                  <a:cubicBezTo>
                    <a:pt x="11280" y="8111"/>
                    <a:pt x="11355" y="7960"/>
                    <a:pt x="11267" y="7960"/>
                  </a:cubicBezTo>
                  <a:lnTo>
                    <a:pt x="11267" y="7985"/>
                  </a:lnTo>
                  <a:cubicBezTo>
                    <a:pt x="11192" y="7985"/>
                    <a:pt x="11229" y="8073"/>
                    <a:pt x="11229" y="8124"/>
                  </a:cubicBezTo>
                  <a:cubicBezTo>
                    <a:pt x="11167" y="8111"/>
                    <a:pt x="11192" y="8011"/>
                    <a:pt x="11179" y="7948"/>
                  </a:cubicBezTo>
                  <a:close/>
                  <a:moveTo>
                    <a:pt x="4188" y="8011"/>
                  </a:moveTo>
                  <a:cubicBezTo>
                    <a:pt x="4238" y="8023"/>
                    <a:pt x="4238" y="8061"/>
                    <a:pt x="4250" y="8161"/>
                  </a:cubicBezTo>
                  <a:cubicBezTo>
                    <a:pt x="4162" y="8161"/>
                    <a:pt x="4250" y="8023"/>
                    <a:pt x="4162" y="8011"/>
                  </a:cubicBezTo>
                  <a:close/>
                  <a:moveTo>
                    <a:pt x="4359" y="7966"/>
                  </a:moveTo>
                  <a:cubicBezTo>
                    <a:pt x="4444" y="7966"/>
                    <a:pt x="4431" y="8089"/>
                    <a:pt x="4452" y="8161"/>
                  </a:cubicBezTo>
                  <a:cubicBezTo>
                    <a:pt x="4445" y="8165"/>
                    <a:pt x="4439" y="8166"/>
                    <a:pt x="4434" y="8166"/>
                  </a:cubicBezTo>
                  <a:cubicBezTo>
                    <a:pt x="4421" y="8166"/>
                    <a:pt x="4414" y="8155"/>
                    <a:pt x="4414" y="8136"/>
                  </a:cubicBezTo>
                  <a:cubicBezTo>
                    <a:pt x="4389" y="8136"/>
                    <a:pt x="4376" y="8161"/>
                    <a:pt x="4351" y="8161"/>
                  </a:cubicBezTo>
                  <a:cubicBezTo>
                    <a:pt x="4231" y="8161"/>
                    <a:pt x="4294" y="8047"/>
                    <a:pt x="4387" y="8047"/>
                  </a:cubicBezTo>
                  <a:cubicBezTo>
                    <a:pt x="4392" y="8047"/>
                    <a:pt x="4397" y="8048"/>
                    <a:pt x="4401" y="8048"/>
                  </a:cubicBezTo>
                  <a:cubicBezTo>
                    <a:pt x="4401" y="7967"/>
                    <a:pt x="4326" y="8015"/>
                    <a:pt x="4295" y="7982"/>
                  </a:cubicBezTo>
                  <a:lnTo>
                    <a:pt x="4295" y="7982"/>
                  </a:lnTo>
                  <a:cubicBezTo>
                    <a:pt x="4321" y="7971"/>
                    <a:pt x="4342" y="7966"/>
                    <a:pt x="4359" y="7966"/>
                  </a:cubicBezTo>
                  <a:close/>
                  <a:moveTo>
                    <a:pt x="9009" y="7980"/>
                  </a:moveTo>
                  <a:cubicBezTo>
                    <a:pt x="9022" y="7980"/>
                    <a:pt x="9029" y="7992"/>
                    <a:pt x="9029" y="8011"/>
                  </a:cubicBezTo>
                  <a:cubicBezTo>
                    <a:pt x="9034" y="8012"/>
                    <a:pt x="9039" y="8012"/>
                    <a:pt x="9045" y="8012"/>
                  </a:cubicBezTo>
                  <a:cubicBezTo>
                    <a:pt x="9066" y="8012"/>
                    <a:pt x="9091" y="8004"/>
                    <a:pt x="9112" y="8004"/>
                  </a:cubicBezTo>
                  <a:cubicBezTo>
                    <a:pt x="9139" y="8004"/>
                    <a:pt x="9161" y="8017"/>
                    <a:pt x="9167" y="8073"/>
                  </a:cubicBezTo>
                  <a:lnTo>
                    <a:pt x="9180" y="8174"/>
                  </a:lnTo>
                  <a:cubicBezTo>
                    <a:pt x="9079" y="8174"/>
                    <a:pt x="9155" y="8023"/>
                    <a:pt x="9067" y="8023"/>
                  </a:cubicBezTo>
                  <a:lnTo>
                    <a:pt x="9079" y="8011"/>
                  </a:lnTo>
                  <a:cubicBezTo>
                    <a:pt x="9004" y="8011"/>
                    <a:pt x="9041" y="8111"/>
                    <a:pt x="9041" y="8161"/>
                  </a:cubicBezTo>
                  <a:cubicBezTo>
                    <a:pt x="8979" y="8149"/>
                    <a:pt x="9004" y="8036"/>
                    <a:pt x="8991" y="7985"/>
                  </a:cubicBezTo>
                  <a:cubicBezTo>
                    <a:pt x="8998" y="7982"/>
                    <a:pt x="9004" y="7980"/>
                    <a:pt x="9009" y="7980"/>
                  </a:cubicBezTo>
                  <a:close/>
                  <a:moveTo>
                    <a:pt x="5014" y="7996"/>
                  </a:moveTo>
                  <a:cubicBezTo>
                    <a:pt x="5102" y="7996"/>
                    <a:pt x="5095" y="8123"/>
                    <a:pt x="5105" y="8187"/>
                  </a:cubicBezTo>
                  <a:cubicBezTo>
                    <a:pt x="5099" y="8190"/>
                    <a:pt x="5093" y="8192"/>
                    <a:pt x="5088" y="8192"/>
                  </a:cubicBezTo>
                  <a:cubicBezTo>
                    <a:pt x="5075" y="8192"/>
                    <a:pt x="5068" y="8180"/>
                    <a:pt x="5068" y="8161"/>
                  </a:cubicBezTo>
                  <a:cubicBezTo>
                    <a:pt x="5053" y="8161"/>
                    <a:pt x="5014" y="8178"/>
                    <a:pt x="4984" y="8178"/>
                  </a:cubicBezTo>
                  <a:cubicBezTo>
                    <a:pt x="4960" y="8178"/>
                    <a:pt x="4942" y="8169"/>
                    <a:pt x="4942" y="8136"/>
                  </a:cubicBezTo>
                  <a:cubicBezTo>
                    <a:pt x="4942" y="8073"/>
                    <a:pt x="5030" y="8073"/>
                    <a:pt x="5068" y="8073"/>
                  </a:cubicBezTo>
                  <a:cubicBezTo>
                    <a:pt x="5074" y="8036"/>
                    <a:pt x="5055" y="8033"/>
                    <a:pt x="5032" y="8033"/>
                  </a:cubicBezTo>
                  <a:cubicBezTo>
                    <a:pt x="5027" y="8033"/>
                    <a:pt x="5022" y="8033"/>
                    <a:pt x="5017" y="8033"/>
                  </a:cubicBezTo>
                  <a:cubicBezTo>
                    <a:pt x="4997" y="8033"/>
                    <a:pt x="4977" y="8031"/>
                    <a:pt x="4967" y="8011"/>
                  </a:cubicBezTo>
                  <a:lnTo>
                    <a:pt x="4955" y="8011"/>
                  </a:lnTo>
                  <a:cubicBezTo>
                    <a:pt x="4978" y="8001"/>
                    <a:pt x="4998" y="7996"/>
                    <a:pt x="5014" y="7996"/>
                  </a:cubicBezTo>
                  <a:close/>
                  <a:moveTo>
                    <a:pt x="4758" y="8018"/>
                  </a:moveTo>
                  <a:cubicBezTo>
                    <a:pt x="4772" y="8018"/>
                    <a:pt x="4779" y="8030"/>
                    <a:pt x="4779" y="8048"/>
                  </a:cubicBezTo>
                  <a:cubicBezTo>
                    <a:pt x="4797" y="8048"/>
                    <a:pt x="4823" y="8027"/>
                    <a:pt x="4851" y="8027"/>
                  </a:cubicBezTo>
                  <a:cubicBezTo>
                    <a:pt x="4860" y="8027"/>
                    <a:pt x="4870" y="8029"/>
                    <a:pt x="4879" y="8036"/>
                  </a:cubicBezTo>
                  <a:cubicBezTo>
                    <a:pt x="4929" y="8061"/>
                    <a:pt x="4929" y="8149"/>
                    <a:pt x="4929" y="8199"/>
                  </a:cubicBezTo>
                  <a:cubicBezTo>
                    <a:pt x="4874" y="8177"/>
                    <a:pt x="4877" y="8135"/>
                    <a:pt x="4879" y="8091"/>
                  </a:cubicBezTo>
                  <a:lnTo>
                    <a:pt x="4879" y="8091"/>
                  </a:lnTo>
                  <a:cubicBezTo>
                    <a:pt x="4879" y="8094"/>
                    <a:pt x="4879" y="8096"/>
                    <a:pt x="4879" y="8099"/>
                  </a:cubicBezTo>
                  <a:lnTo>
                    <a:pt x="4879" y="8074"/>
                  </a:lnTo>
                  <a:lnTo>
                    <a:pt x="4879" y="8074"/>
                  </a:lnTo>
                  <a:cubicBezTo>
                    <a:pt x="4879" y="8079"/>
                    <a:pt x="4879" y="8085"/>
                    <a:pt x="4879" y="8091"/>
                  </a:cubicBezTo>
                  <a:lnTo>
                    <a:pt x="4879" y="8091"/>
                  </a:lnTo>
                  <a:cubicBezTo>
                    <a:pt x="4876" y="8063"/>
                    <a:pt x="4855" y="8048"/>
                    <a:pt x="4831" y="8048"/>
                  </a:cubicBezTo>
                  <a:cubicBezTo>
                    <a:pt x="4818" y="8048"/>
                    <a:pt x="4804" y="8052"/>
                    <a:pt x="4791" y="8061"/>
                  </a:cubicBezTo>
                  <a:cubicBezTo>
                    <a:pt x="4753" y="8086"/>
                    <a:pt x="4791" y="8161"/>
                    <a:pt x="4791" y="8199"/>
                  </a:cubicBezTo>
                  <a:cubicBezTo>
                    <a:pt x="4716" y="8199"/>
                    <a:pt x="4753" y="8086"/>
                    <a:pt x="4741" y="8023"/>
                  </a:cubicBezTo>
                  <a:cubicBezTo>
                    <a:pt x="4748" y="8020"/>
                    <a:pt x="4753" y="8018"/>
                    <a:pt x="4758" y="8018"/>
                  </a:cubicBezTo>
                  <a:close/>
                  <a:moveTo>
                    <a:pt x="9315" y="8025"/>
                  </a:moveTo>
                  <a:cubicBezTo>
                    <a:pt x="9341" y="8025"/>
                    <a:pt x="9361" y="8036"/>
                    <a:pt x="9356" y="8061"/>
                  </a:cubicBezTo>
                  <a:lnTo>
                    <a:pt x="9318" y="8048"/>
                  </a:lnTo>
                  <a:cubicBezTo>
                    <a:pt x="9243" y="8048"/>
                    <a:pt x="9217" y="8099"/>
                    <a:pt x="9243" y="8149"/>
                  </a:cubicBezTo>
                  <a:lnTo>
                    <a:pt x="9255" y="8136"/>
                  </a:lnTo>
                  <a:cubicBezTo>
                    <a:pt x="9293" y="8187"/>
                    <a:pt x="9356" y="8149"/>
                    <a:pt x="9368" y="8199"/>
                  </a:cubicBezTo>
                  <a:cubicBezTo>
                    <a:pt x="9362" y="8201"/>
                    <a:pt x="9355" y="8202"/>
                    <a:pt x="9347" y="8202"/>
                  </a:cubicBezTo>
                  <a:cubicBezTo>
                    <a:pt x="9294" y="8202"/>
                    <a:pt x="9217" y="8164"/>
                    <a:pt x="9217" y="8099"/>
                  </a:cubicBezTo>
                  <a:cubicBezTo>
                    <a:pt x="9217" y="8053"/>
                    <a:pt x="9274" y="8025"/>
                    <a:pt x="9315" y="8025"/>
                  </a:cubicBezTo>
                  <a:close/>
                  <a:moveTo>
                    <a:pt x="5445" y="7960"/>
                  </a:moveTo>
                  <a:cubicBezTo>
                    <a:pt x="5533" y="7960"/>
                    <a:pt x="5508" y="8149"/>
                    <a:pt x="5520" y="8212"/>
                  </a:cubicBezTo>
                  <a:lnTo>
                    <a:pt x="5458" y="8212"/>
                  </a:lnTo>
                  <a:lnTo>
                    <a:pt x="5445" y="7960"/>
                  </a:lnTo>
                  <a:close/>
                  <a:moveTo>
                    <a:pt x="9431" y="8036"/>
                  </a:moveTo>
                  <a:lnTo>
                    <a:pt x="9456" y="8212"/>
                  </a:lnTo>
                  <a:cubicBezTo>
                    <a:pt x="9393" y="8199"/>
                    <a:pt x="9406" y="8099"/>
                    <a:pt x="9406" y="8036"/>
                  </a:cubicBezTo>
                  <a:close/>
                  <a:moveTo>
                    <a:pt x="11775" y="8031"/>
                  </a:moveTo>
                  <a:cubicBezTo>
                    <a:pt x="11822" y="8031"/>
                    <a:pt x="11871" y="8074"/>
                    <a:pt x="11871" y="8124"/>
                  </a:cubicBezTo>
                  <a:cubicBezTo>
                    <a:pt x="11871" y="8132"/>
                    <a:pt x="11860" y="8135"/>
                    <a:pt x="11844" y="8135"/>
                  </a:cubicBezTo>
                  <a:cubicBezTo>
                    <a:pt x="11810" y="8135"/>
                    <a:pt x="11754" y="8120"/>
                    <a:pt x="11745" y="8111"/>
                  </a:cubicBezTo>
                  <a:lnTo>
                    <a:pt x="11745" y="8111"/>
                  </a:lnTo>
                  <a:cubicBezTo>
                    <a:pt x="11745" y="8212"/>
                    <a:pt x="11846" y="8161"/>
                    <a:pt x="11871" y="8212"/>
                  </a:cubicBezTo>
                  <a:cubicBezTo>
                    <a:pt x="11864" y="8213"/>
                    <a:pt x="11857" y="8213"/>
                    <a:pt x="11850" y="8213"/>
                  </a:cubicBezTo>
                  <a:cubicBezTo>
                    <a:pt x="11773" y="8213"/>
                    <a:pt x="11661" y="8154"/>
                    <a:pt x="11707" y="8073"/>
                  </a:cubicBezTo>
                  <a:cubicBezTo>
                    <a:pt x="11725" y="8043"/>
                    <a:pt x="11750" y="8031"/>
                    <a:pt x="11775" y="8031"/>
                  </a:cubicBezTo>
                  <a:close/>
                  <a:moveTo>
                    <a:pt x="5310" y="8016"/>
                  </a:moveTo>
                  <a:cubicBezTo>
                    <a:pt x="5391" y="8016"/>
                    <a:pt x="5387" y="8140"/>
                    <a:pt x="5407" y="8212"/>
                  </a:cubicBezTo>
                  <a:cubicBezTo>
                    <a:pt x="5397" y="8215"/>
                    <a:pt x="5389" y="8217"/>
                    <a:pt x="5382" y="8217"/>
                  </a:cubicBezTo>
                  <a:cubicBezTo>
                    <a:pt x="5365" y="8217"/>
                    <a:pt x="5360" y="8205"/>
                    <a:pt x="5370" y="8187"/>
                  </a:cubicBezTo>
                  <a:cubicBezTo>
                    <a:pt x="5354" y="8187"/>
                    <a:pt x="5329" y="8206"/>
                    <a:pt x="5306" y="8206"/>
                  </a:cubicBezTo>
                  <a:cubicBezTo>
                    <a:pt x="5292" y="8206"/>
                    <a:pt x="5279" y="8198"/>
                    <a:pt x="5269" y="8174"/>
                  </a:cubicBezTo>
                  <a:lnTo>
                    <a:pt x="5244" y="8174"/>
                  </a:lnTo>
                  <a:cubicBezTo>
                    <a:pt x="5206" y="8111"/>
                    <a:pt x="5319" y="8099"/>
                    <a:pt x="5357" y="8099"/>
                  </a:cubicBezTo>
                  <a:cubicBezTo>
                    <a:pt x="5357" y="8061"/>
                    <a:pt x="5335" y="8058"/>
                    <a:pt x="5310" y="8058"/>
                  </a:cubicBezTo>
                  <a:cubicBezTo>
                    <a:pt x="5305" y="8058"/>
                    <a:pt x="5300" y="8058"/>
                    <a:pt x="5295" y="8058"/>
                  </a:cubicBezTo>
                  <a:cubicBezTo>
                    <a:pt x="5274" y="8058"/>
                    <a:pt x="5254" y="8056"/>
                    <a:pt x="5244" y="8036"/>
                  </a:cubicBezTo>
                  <a:cubicBezTo>
                    <a:pt x="5271" y="8022"/>
                    <a:pt x="5293" y="8016"/>
                    <a:pt x="5310" y="8016"/>
                  </a:cubicBezTo>
                  <a:close/>
                  <a:moveTo>
                    <a:pt x="5546" y="8048"/>
                  </a:moveTo>
                  <a:cubicBezTo>
                    <a:pt x="5634" y="8048"/>
                    <a:pt x="5608" y="8161"/>
                    <a:pt x="5621" y="8224"/>
                  </a:cubicBezTo>
                  <a:lnTo>
                    <a:pt x="5596" y="8212"/>
                  </a:lnTo>
                  <a:cubicBezTo>
                    <a:pt x="5533" y="8212"/>
                    <a:pt x="5558" y="8099"/>
                    <a:pt x="5546" y="8048"/>
                  </a:cubicBezTo>
                  <a:close/>
                  <a:moveTo>
                    <a:pt x="4653" y="7973"/>
                  </a:moveTo>
                  <a:cubicBezTo>
                    <a:pt x="4691" y="7973"/>
                    <a:pt x="4716" y="8149"/>
                    <a:pt x="4678" y="8187"/>
                  </a:cubicBezTo>
                  <a:cubicBezTo>
                    <a:pt x="4658" y="8213"/>
                    <a:pt x="4610" y="8229"/>
                    <a:pt x="4573" y="8229"/>
                  </a:cubicBezTo>
                  <a:cubicBezTo>
                    <a:pt x="4540" y="8229"/>
                    <a:pt x="4515" y="8216"/>
                    <a:pt x="4527" y="8187"/>
                  </a:cubicBezTo>
                  <a:lnTo>
                    <a:pt x="4527" y="8187"/>
                  </a:lnTo>
                  <a:lnTo>
                    <a:pt x="4527" y="8199"/>
                  </a:lnTo>
                  <a:cubicBezTo>
                    <a:pt x="4547" y="8211"/>
                    <a:pt x="4566" y="8217"/>
                    <a:pt x="4584" y="8217"/>
                  </a:cubicBezTo>
                  <a:cubicBezTo>
                    <a:pt x="4623" y="8217"/>
                    <a:pt x="4653" y="8188"/>
                    <a:pt x="4653" y="8136"/>
                  </a:cubicBezTo>
                  <a:cubicBezTo>
                    <a:pt x="4629" y="8136"/>
                    <a:pt x="4592" y="8147"/>
                    <a:pt x="4558" y="8147"/>
                  </a:cubicBezTo>
                  <a:cubicBezTo>
                    <a:pt x="4521" y="8147"/>
                    <a:pt x="4489" y="8133"/>
                    <a:pt x="4489" y="8073"/>
                  </a:cubicBezTo>
                  <a:cubicBezTo>
                    <a:pt x="4489" y="8020"/>
                    <a:pt x="4512" y="8006"/>
                    <a:pt x="4542" y="8006"/>
                  </a:cubicBezTo>
                  <a:cubicBezTo>
                    <a:pt x="4576" y="8006"/>
                    <a:pt x="4620" y="8023"/>
                    <a:pt x="4653" y="8023"/>
                  </a:cubicBezTo>
                  <a:lnTo>
                    <a:pt x="4653" y="7973"/>
                  </a:lnTo>
                  <a:close/>
                  <a:moveTo>
                    <a:pt x="11453" y="7996"/>
                  </a:moveTo>
                  <a:cubicBezTo>
                    <a:pt x="11458" y="7996"/>
                    <a:pt x="11463" y="7997"/>
                    <a:pt x="11468" y="7998"/>
                  </a:cubicBezTo>
                  <a:cubicBezTo>
                    <a:pt x="11493" y="7998"/>
                    <a:pt x="11519" y="8036"/>
                    <a:pt x="11544" y="8036"/>
                  </a:cubicBezTo>
                  <a:cubicBezTo>
                    <a:pt x="11544" y="8014"/>
                    <a:pt x="11546" y="8006"/>
                    <a:pt x="11549" y="8006"/>
                  </a:cubicBezTo>
                  <a:cubicBezTo>
                    <a:pt x="11556" y="8006"/>
                    <a:pt x="11569" y="8052"/>
                    <a:pt x="11569" y="8061"/>
                  </a:cubicBezTo>
                  <a:cubicBezTo>
                    <a:pt x="11582" y="8099"/>
                    <a:pt x="11582" y="8149"/>
                    <a:pt x="11569" y="8187"/>
                  </a:cubicBezTo>
                  <a:lnTo>
                    <a:pt x="11582" y="8212"/>
                  </a:lnTo>
                  <a:cubicBezTo>
                    <a:pt x="11566" y="8233"/>
                    <a:pt x="11535" y="8243"/>
                    <a:pt x="11505" y="8243"/>
                  </a:cubicBezTo>
                  <a:cubicBezTo>
                    <a:pt x="11463" y="8243"/>
                    <a:pt x="11423" y="8223"/>
                    <a:pt x="11431" y="8187"/>
                  </a:cubicBezTo>
                  <a:lnTo>
                    <a:pt x="11431" y="8187"/>
                  </a:lnTo>
                  <a:cubicBezTo>
                    <a:pt x="11456" y="8207"/>
                    <a:pt x="11481" y="8217"/>
                    <a:pt x="11501" y="8217"/>
                  </a:cubicBezTo>
                  <a:cubicBezTo>
                    <a:pt x="11532" y="8217"/>
                    <a:pt x="11551" y="8194"/>
                    <a:pt x="11544" y="8149"/>
                  </a:cubicBezTo>
                  <a:cubicBezTo>
                    <a:pt x="11519" y="8149"/>
                    <a:pt x="11497" y="8158"/>
                    <a:pt x="11476" y="8158"/>
                  </a:cubicBezTo>
                  <a:cubicBezTo>
                    <a:pt x="11456" y="8158"/>
                    <a:pt x="11437" y="8149"/>
                    <a:pt x="11418" y="8111"/>
                  </a:cubicBezTo>
                  <a:cubicBezTo>
                    <a:pt x="11372" y="8054"/>
                    <a:pt x="11400" y="7996"/>
                    <a:pt x="11453" y="7996"/>
                  </a:cubicBezTo>
                  <a:close/>
                  <a:moveTo>
                    <a:pt x="9645" y="7998"/>
                  </a:moveTo>
                  <a:cubicBezTo>
                    <a:pt x="9645" y="8086"/>
                    <a:pt x="9658" y="8174"/>
                    <a:pt x="9670" y="8250"/>
                  </a:cubicBezTo>
                  <a:cubicBezTo>
                    <a:pt x="9663" y="8253"/>
                    <a:pt x="9658" y="8254"/>
                    <a:pt x="9653" y="8254"/>
                  </a:cubicBezTo>
                  <a:cubicBezTo>
                    <a:pt x="9639" y="8254"/>
                    <a:pt x="9632" y="8243"/>
                    <a:pt x="9632" y="8224"/>
                  </a:cubicBezTo>
                  <a:cubicBezTo>
                    <a:pt x="9612" y="8224"/>
                    <a:pt x="9582" y="8230"/>
                    <a:pt x="9553" y="8230"/>
                  </a:cubicBezTo>
                  <a:cubicBezTo>
                    <a:pt x="9510" y="8230"/>
                    <a:pt x="9469" y="8217"/>
                    <a:pt x="9469" y="8149"/>
                  </a:cubicBezTo>
                  <a:cubicBezTo>
                    <a:pt x="9469" y="8095"/>
                    <a:pt x="9489" y="8081"/>
                    <a:pt x="9516" y="8081"/>
                  </a:cubicBezTo>
                  <a:cubicBezTo>
                    <a:pt x="9547" y="8081"/>
                    <a:pt x="9587" y="8099"/>
                    <a:pt x="9620" y="8099"/>
                  </a:cubicBezTo>
                  <a:lnTo>
                    <a:pt x="9607" y="7998"/>
                  </a:lnTo>
                  <a:close/>
                  <a:moveTo>
                    <a:pt x="11896" y="8023"/>
                  </a:moveTo>
                  <a:lnTo>
                    <a:pt x="11921" y="8262"/>
                  </a:lnTo>
                  <a:cubicBezTo>
                    <a:pt x="11890" y="8231"/>
                    <a:pt x="11893" y="8108"/>
                    <a:pt x="11888" y="8023"/>
                  </a:cubicBezTo>
                  <a:close/>
                  <a:moveTo>
                    <a:pt x="6178" y="8079"/>
                  </a:moveTo>
                  <a:cubicBezTo>
                    <a:pt x="6222" y="8079"/>
                    <a:pt x="6240" y="8116"/>
                    <a:pt x="6249" y="8161"/>
                  </a:cubicBezTo>
                  <a:lnTo>
                    <a:pt x="6249" y="8161"/>
                  </a:lnTo>
                  <a:cubicBezTo>
                    <a:pt x="6242" y="8161"/>
                    <a:pt x="6236" y="8161"/>
                    <a:pt x="6230" y="8161"/>
                  </a:cubicBezTo>
                  <a:cubicBezTo>
                    <a:pt x="6228" y="8161"/>
                    <a:pt x="6226" y="8161"/>
                    <a:pt x="6225" y="8161"/>
                  </a:cubicBezTo>
                  <a:lnTo>
                    <a:pt x="6225" y="8161"/>
                  </a:lnTo>
                  <a:cubicBezTo>
                    <a:pt x="6225" y="8161"/>
                    <a:pt x="6225" y="8161"/>
                    <a:pt x="6225" y="8161"/>
                  </a:cubicBezTo>
                  <a:lnTo>
                    <a:pt x="6249" y="8161"/>
                  </a:lnTo>
                  <a:cubicBezTo>
                    <a:pt x="6249" y="8161"/>
                    <a:pt x="6249" y="8161"/>
                    <a:pt x="6249" y="8161"/>
                  </a:cubicBezTo>
                  <a:lnTo>
                    <a:pt x="6249" y="8161"/>
                  </a:lnTo>
                  <a:cubicBezTo>
                    <a:pt x="6249" y="8161"/>
                    <a:pt x="6250" y="8161"/>
                    <a:pt x="6250" y="8161"/>
                  </a:cubicBezTo>
                  <a:lnTo>
                    <a:pt x="6249" y="8161"/>
                  </a:lnTo>
                  <a:cubicBezTo>
                    <a:pt x="6256" y="8199"/>
                    <a:pt x="6258" y="8242"/>
                    <a:pt x="6262" y="8275"/>
                  </a:cubicBezTo>
                  <a:cubicBezTo>
                    <a:pt x="6212" y="8275"/>
                    <a:pt x="6250" y="8250"/>
                    <a:pt x="6225" y="8250"/>
                  </a:cubicBezTo>
                  <a:cubicBezTo>
                    <a:pt x="6217" y="8266"/>
                    <a:pt x="6206" y="8273"/>
                    <a:pt x="6194" y="8273"/>
                  </a:cubicBezTo>
                  <a:cubicBezTo>
                    <a:pt x="6145" y="8273"/>
                    <a:pt x="6084" y="8164"/>
                    <a:pt x="6225" y="8161"/>
                  </a:cubicBezTo>
                  <a:lnTo>
                    <a:pt x="6225" y="8161"/>
                  </a:lnTo>
                  <a:cubicBezTo>
                    <a:pt x="6224" y="8086"/>
                    <a:pt x="6137" y="8136"/>
                    <a:pt x="6111" y="8099"/>
                  </a:cubicBezTo>
                  <a:cubicBezTo>
                    <a:pt x="6138" y="8085"/>
                    <a:pt x="6160" y="8079"/>
                    <a:pt x="6178" y="8079"/>
                  </a:cubicBezTo>
                  <a:close/>
                  <a:moveTo>
                    <a:pt x="5898" y="8075"/>
                  </a:moveTo>
                  <a:cubicBezTo>
                    <a:pt x="5964" y="8087"/>
                    <a:pt x="5889" y="8201"/>
                    <a:pt x="5961" y="8237"/>
                  </a:cubicBezTo>
                  <a:cubicBezTo>
                    <a:pt x="5967" y="8239"/>
                    <a:pt x="5973" y="8240"/>
                    <a:pt x="5979" y="8240"/>
                  </a:cubicBezTo>
                  <a:cubicBezTo>
                    <a:pt x="6034" y="8240"/>
                    <a:pt x="6022" y="8132"/>
                    <a:pt x="6011" y="8086"/>
                  </a:cubicBezTo>
                  <a:cubicBezTo>
                    <a:pt x="6086" y="8086"/>
                    <a:pt x="6061" y="8199"/>
                    <a:pt x="6061" y="8262"/>
                  </a:cubicBezTo>
                  <a:cubicBezTo>
                    <a:pt x="6023" y="8262"/>
                    <a:pt x="6036" y="8237"/>
                    <a:pt x="6023" y="8237"/>
                  </a:cubicBezTo>
                  <a:cubicBezTo>
                    <a:pt x="6008" y="8265"/>
                    <a:pt x="5994" y="8277"/>
                    <a:pt x="5982" y="8277"/>
                  </a:cubicBezTo>
                  <a:cubicBezTo>
                    <a:pt x="5934" y="8277"/>
                    <a:pt x="5908" y="8107"/>
                    <a:pt x="5898" y="8075"/>
                  </a:cubicBezTo>
                  <a:close/>
                  <a:moveTo>
                    <a:pt x="9720" y="8099"/>
                  </a:moveTo>
                  <a:lnTo>
                    <a:pt x="9720" y="8099"/>
                  </a:lnTo>
                  <a:cubicBezTo>
                    <a:pt x="9796" y="8111"/>
                    <a:pt x="9720" y="8237"/>
                    <a:pt x="9808" y="8250"/>
                  </a:cubicBezTo>
                  <a:cubicBezTo>
                    <a:pt x="9814" y="8250"/>
                    <a:pt x="9819" y="8250"/>
                    <a:pt x="9823" y="8250"/>
                  </a:cubicBezTo>
                  <a:cubicBezTo>
                    <a:pt x="9903" y="8250"/>
                    <a:pt x="9846" y="8147"/>
                    <a:pt x="9834" y="8111"/>
                  </a:cubicBezTo>
                  <a:lnTo>
                    <a:pt x="9834" y="8111"/>
                  </a:lnTo>
                  <a:lnTo>
                    <a:pt x="9846" y="8124"/>
                  </a:lnTo>
                  <a:cubicBezTo>
                    <a:pt x="9909" y="8136"/>
                    <a:pt x="9884" y="8237"/>
                    <a:pt x="9896" y="8300"/>
                  </a:cubicBezTo>
                  <a:cubicBezTo>
                    <a:pt x="9871" y="8300"/>
                    <a:pt x="9859" y="8287"/>
                    <a:pt x="9859" y="8262"/>
                  </a:cubicBezTo>
                  <a:cubicBezTo>
                    <a:pt x="9842" y="8262"/>
                    <a:pt x="9825" y="8279"/>
                    <a:pt x="9805" y="8279"/>
                  </a:cubicBezTo>
                  <a:cubicBezTo>
                    <a:pt x="9794" y="8279"/>
                    <a:pt x="9783" y="8275"/>
                    <a:pt x="9771" y="8262"/>
                  </a:cubicBezTo>
                  <a:cubicBezTo>
                    <a:pt x="9720" y="8237"/>
                    <a:pt x="9720" y="8149"/>
                    <a:pt x="9720" y="8099"/>
                  </a:cubicBezTo>
                  <a:close/>
                  <a:moveTo>
                    <a:pt x="5722" y="8061"/>
                  </a:moveTo>
                  <a:cubicBezTo>
                    <a:pt x="5759" y="8061"/>
                    <a:pt x="5759" y="8086"/>
                    <a:pt x="5797" y="8099"/>
                  </a:cubicBezTo>
                  <a:cubicBezTo>
                    <a:pt x="5797" y="8074"/>
                    <a:pt x="5800" y="8066"/>
                    <a:pt x="5803" y="8066"/>
                  </a:cubicBezTo>
                  <a:cubicBezTo>
                    <a:pt x="5811" y="8066"/>
                    <a:pt x="5822" y="8103"/>
                    <a:pt x="5822" y="8111"/>
                  </a:cubicBezTo>
                  <a:cubicBezTo>
                    <a:pt x="5835" y="8187"/>
                    <a:pt x="5847" y="8250"/>
                    <a:pt x="5847" y="8312"/>
                  </a:cubicBezTo>
                  <a:cubicBezTo>
                    <a:pt x="5797" y="8312"/>
                    <a:pt x="5822" y="8262"/>
                    <a:pt x="5810" y="8212"/>
                  </a:cubicBezTo>
                  <a:lnTo>
                    <a:pt x="5797" y="8212"/>
                  </a:lnTo>
                  <a:cubicBezTo>
                    <a:pt x="5766" y="8212"/>
                    <a:pt x="5740" y="8231"/>
                    <a:pt x="5713" y="8231"/>
                  </a:cubicBezTo>
                  <a:cubicBezTo>
                    <a:pt x="5696" y="8231"/>
                    <a:pt x="5678" y="8223"/>
                    <a:pt x="5659" y="8199"/>
                  </a:cubicBezTo>
                  <a:cubicBezTo>
                    <a:pt x="5608" y="8136"/>
                    <a:pt x="5659" y="8061"/>
                    <a:pt x="5722" y="8061"/>
                  </a:cubicBezTo>
                  <a:close/>
                  <a:moveTo>
                    <a:pt x="6355" y="8106"/>
                  </a:moveTo>
                  <a:cubicBezTo>
                    <a:pt x="6369" y="8106"/>
                    <a:pt x="6376" y="8118"/>
                    <a:pt x="6376" y="8136"/>
                  </a:cubicBezTo>
                  <a:cubicBezTo>
                    <a:pt x="6386" y="8136"/>
                    <a:pt x="6406" y="8109"/>
                    <a:pt x="6428" y="8109"/>
                  </a:cubicBezTo>
                  <a:cubicBezTo>
                    <a:pt x="6431" y="8109"/>
                    <a:pt x="6435" y="8109"/>
                    <a:pt x="6438" y="8111"/>
                  </a:cubicBezTo>
                  <a:lnTo>
                    <a:pt x="6501" y="8149"/>
                  </a:lnTo>
                  <a:cubicBezTo>
                    <a:pt x="6520" y="8120"/>
                    <a:pt x="6537" y="8108"/>
                    <a:pt x="6552" y="8108"/>
                  </a:cubicBezTo>
                  <a:cubicBezTo>
                    <a:pt x="6608" y="8108"/>
                    <a:pt x="6640" y="8273"/>
                    <a:pt x="6640" y="8312"/>
                  </a:cubicBezTo>
                  <a:cubicBezTo>
                    <a:pt x="6564" y="8312"/>
                    <a:pt x="6640" y="8149"/>
                    <a:pt x="6552" y="8149"/>
                  </a:cubicBezTo>
                  <a:cubicBezTo>
                    <a:pt x="6464" y="8149"/>
                    <a:pt x="6514" y="8262"/>
                    <a:pt x="6514" y="8287"/>
                  </a:cubicBezTo>
                  <a:cubicBezTo>
                    <a:pt x="6426" y="8287"/>
                    <a:pt x="6514" y="8136"/>
                    <a:pt x="6426" y="8136"/>
                  </a:cubicBezTo>
                  <a:cubicBezTo>
                    <a:pt x="6338" y="8136"/>
                    <a:pt x="6388" y="8237"/>
                    <a:pt x="6388" y="8287"/>
                  </a:cubicBezTo>
                  <a:cubicBezTo>
                    <a:pt x="6313" y="8287"/>
                    <a:pt x="6350" y="8161"/>
                    <a:pt x="6338" y="8111"/>
                  </a:cubicBezTo>
                  <a:cubicBezTo>
                    <a:pt x="6345" y="8108"/>
                    <a:pt x="6350" y="8106"/>
                    <a:pt x="6355" y="8106"/>
                  </a:cubicBezTo>
                  <a:close/>
                  <a:moveTo>
                    <a:pt x="3395" y="8300"/>
                  </a:moveTo>
                  <a:lnTo>
                    <a:pt x="3402" y="8313"/>
                  </a:lnTo>
                  <a:lnTo>
                    <a:pt x="3402" y="8313"/>
                  </a:lnTo>
                  <a:cubicBezTo>
                    <a:pt x="3395" y="8306"/>
                    <a:pt x="3392" y="8300"/>
                    <a:pt x="3395" y="8300"/>
                  </a:cubicBezTo>
                  <a:close/>
                  <a:moveTo>
                    <a:pt x="12094" y="8059"/>
                  </a:moveTo>
                  <a:cubicBezTo>
                    <a:pt x="12106" y="8059"/>
                    <a:pt x="12116" y="8079"/>
                    <a:pt x="12122" y="8086"/>
                  </a:cubicBezTo>
                  <a:lnTo>
                    <a:pt x="12097" y="8111"/>
                  </a:lnTo>
                  <a:cubicBezTo>
                    <a:pt x="12097" y="8111"/>
                    <a:pt x="12147" y="8149"/>
                    <a:pt x="12147" y="8174"/>
                  </a:cubicBezTo>
                  <a:cubicBezTo>
                    <a:pt x="12137" y="8172"/>
                    <a:pt x="12128" y="8171"/>
                    <a:pt x="12120" y="8171"/>
                  </a:cubicBezTo>
                  <a:cubicBezTo>
                    <a:pt x="12031" y="8171"/>
                    <a:pt x="12160" y="8301"/>
                    <a:pt x="12160" y="8312"/>
                  </a:cubicBezTo>
                  <a:cubicBezTo>
                    <a:pt x="12152" y="8314"/>
                    <a:pt x="12144" y="8315"/>
                    <a:pt x="12137" y="8315"/>
                  </a:cubicBezTo>
                  <a:cubicBezTo>
                    <a:pt x="12054" y="8315"/>
                    <a:pt x="12093" y="8193"/>
                    <a:pt x="12053" y="8158"/>
                  </a:cubicBezTo>
                  <a:lnTo>
                    <a:pt x="12053" y="8158"/>
                  </a:lnTo>
                  <a:cubicBezTo>
                    <a:pt x="12064" y="8196"/>
                    <a:pt x="12059" y="8249"/>
                    <a:pt x="12059" y="8287"/>
                  </a:cubicBezTo>
                  <a:cubicBezTo>
                    <a:pt x="11984" y="8237"/>
                    <a:pt x="11996" y="8136"/>
                    <a:pt x="11996" y="8073"/>
                  </a:cubicBezTo>
                  <a:lnTo>
                    <a:pt x="11996" y="8073"/>
                  </a:lnTo>
                  <a:lnTo>
                    <a:pt x="12009" y="8111"/>
                  </a:lnTo>
                  <a:cubicBezTo>
                    <a:pt x="12022" y="8114"/>
                    <a:pt x="12031" y="8120"/>
                    <a:pt x="12038" y="8128"/>
                  </a:cubicBezTo>
                  <a:lnTo>
                    <a:pt x="12038" y="8128"/>
                  </a:lnTo>
                  <a:cubicBezTo>
                    <a:pt x="12037" y="8128"/>
                    <a:pt x="12036" y="8128"/>
                    <a:pt x="12035" y="8128"/>
                  </a:cubicBezTo>
                  <a:cubicBezTo>
                    <a:pt x="12028" y="8128"/>
                    <a:pt x="12027" y="8134"/>
                    <a:pt x="12034" y="8149"/>
                  </a:cubicBezTo>
                  <a:cubicBezTo>
                    <a:pt x="12042" y="8150"/>
                    <a:pt x="12048" y="8153"/>
                    <a:pt x="12053" y="8158"/>
                  </a:cubicBezTo>
                  <a:lnTo>
                    <a:pt x="12053" y="8158"/>
                  </a:lnTo>
                  <a:cubicBezTo>
                    <a:pt x="12050" y="8146"/>
                    <a:pt x="12045" y="8136"/>
                    <a:pt x="12038" y="8128"/>
                  </a:cubicBezTo>
                  <a:lnTo>
                    <a:pt x="12038" y="8128"/>
                  </a:lnTo>
                  <a:cubicBezTo>
                    <a:pt x="12044" y="8129"/>
                    <a:pt x="12051" y="8132"/>
                    <a:pt x="12059" y="8136"/>
                  </a:cubicBezTo>
                  <a:cubicBezTo>
                    <a:pt x="12071" y="8076"/>
                    <a:pt x="12083" y="8059"/>
                    <a:pt x="12094" y="8059"/>
                  </a:cubicBezTo>
                  <a:close/>
                  <a:moveTo>
                    <a:pt x="12265" y="8285"/>
                  </a:moveTo>
                  <a:cubicBezTo>
                    <a:pt x="12271" y="8285"/>
                    <a:pt x="12277" y="8286"/>
                    <a:pt x="12286" y="8287"/>
                  </a:cubicBezTo>
                  <a:cubicBezTo>
                    <a:pt x="12269" y="8287"/>
                    <a:pt x="12257" y="8305"/>
                    <a:pt x="12240" y="8316"/>
                  </a:cubicBezTo>
                  <a:lnTo>
                    <a:pt x="12240" y="8316"/>
                  </a:lnTo>
                  <a:cubicBezTo>
                    <a:pt x="12241" y="8297"/>
                    <a:pt x="12244" y="8285"/>
                    <a:pt x="12265" y="8285"/>
                  </a:cubicBezTo>
                  <a:close/>
                  <a:moveTo>
                    <a:pt x="9952" y="8131"/>
                  </a:moveTo>
                  <a:cubicBezTo>
                    <a:pt x="9965" y="8131"/>
                    <a:pt x="9972" y="8143"/>
                    <a:pt x="9972" y="8161"/>
                  </a:cubicBezTo>
                  <a:cubicBezTo>
                    <a:pt x="9985" y="8161"/>
                    <a:pt x="9997" y="8136"/>
                    <a:pt x="10035" y="8136"/>
                  </a:cubicBezTo>
                  <a:cubicBezTo>
                    <a:pt x="10110" y="8161"/>
                    <a:pt x="10110" y="8262"/>
                    <a:pt x="10110" y="8325"/>
                  </a:cubicBezTo>
                  <a:cubicBezTo>
                    <a:pt x="10035" y="8312"/>
                    <a:pt x="10110" y="8161"/>
                    <a:pt x="10022" y="8161"/>
                  </a:cubicBezTo>
                  <a:cubicBezTo>
                    <a:pt x="9947" y="8161"/>
                    <a:pt x="9985" y="8262"/>
                    <a:pt x="9985" y="8312"/>
                  </a:cubicBezTo>
                  <a:cubicBezTo>
                    <a:pt x="9922" y="8300"/>
                    <a:pt x="9947" y="8187"/>
                    <a:pt x="9934" y="8136"/>
                  </a:cubicBezTo>
                  <a:cubicBezTo>
                    <a:pt x="9941" y="8133"/>
                    <a:pt x="9947" y="8131"/>
                    <a:pt x="9952" y="8131"/>
                  </a:cubicBezTo>
                  <a:close/>
                  <a:moveTo>
                    <a:pt x="6838" y="8158"/>
                  </a:moveTo>
                  <a:cubicBezTo>
                    <a:pt x="6887" y="8158"/>
                    <a:pt x="6947" y="8197"/>
                    <a:pt x="6942" y="8260"/>
                  </a:cubicBezTo>
                  <a:lnTo>
                    <a:pt x="6942" y="8260"/>
                  </a:lnTo>
                  <a:lnTo>
                    <a:pt x="6816" y="8237"/>
                  </a:lnTo>
                  <a:lnTo>
                    <a:pt x="6816" y="8237"/>
                  </a:lnTo>
                  <a:cubicBezTo>
                    <a:pt x="6816" y="8338"/>
                    <a:pt x="6929" y="8275"/>
                    <a:pt x="6941" y="8325"/>
                  </a:cubicBezTo>
                  <a:cubicBezTo>
                    <a:pt x="6928" y="8330"/>
                    <a:pt x="6914" y="8333"/>
                    <a:pt x="6898" y="8333"/>
                  </a:cubicBezTo>
                  <a:cubicBezTo>
                    <a:pt x="6841" y="8333"/>
                    <a:pt x="6778" y="8297"/>
                    <a:pt x="6778" y="8237"/>
                  </a:cubicBezTo>
                  <a:cubicBezTo>
                    <a:pt x="6767" y="8182"/>
                    <a:pt x="6799" y="8158"/>
                    <a:pt x="6838" y="8158"/>
                  </a:cubicBezTo>
                  <a:close/>
                  <a:moveTo>
                    <a:pt x="3080" y="8308"/>
                  </a:moveTo>
                  <a:cubicBezTo>
                    <a:pt x="3088" y="8308"/>
                    <a:pt x="3094" y="8312"/>
                    <a:pt x="3094" y="8325"/>
                  </a:cubicBezTo>
                  <a:cubicBezTo>
                    <a:pt x="3094" y="8336"/>
                    <a:pt x="3091" y="8340"/>
                    <a:pt x="3087" y="8340"/>
                  </a:cubicBezTo>
                  <a:cubicBezTo>
                    <a:pt x="3080" y="8340"/>
                    <a:pt x="3070" y="8327"/>
                    <a:pt x="3060" y="8314"/>
                  </a:cubicBezTo>
                  <a:lnTo>
                    <a:pt x="3060" y="8314"/>
                  </a:lnTo>
                  <a:cubicBezTo>
                    <a:pt x="3067" y="8311"/>
                    <a:pt x="3074" y="8308"/>
                    <a:pt x="3080" y="8308"/>
                  </a:cubicBezTo>
                  <a:close/>
                  <a:moveTo>
                    <a:pt x="3445" y="8308"/>
                  </a:moveTo>
                  <a:cubicBezTo>
                    <a:pt x="3453" y="8308"/>
                    <a:pt x="3458" y="8312"/>
                    <a:pt x="3458" y="8325"/>
                  </a:cubicBezTo>
                  <a:cubicBezTo>
                    <a:pt x="3458" y="8338"/>
                    <a:pt x="3453" y="8342"/>
                    <a:pt x="3447" y="8342"/>
                  </a:cubicBezTo>
                  <a:cubicBezTo>
                    <a:pt x="3437" y="8342"/>
                    <a:pt x="3423" y="8333"/>
                    <a:pt x="3411" y="8323"/>
                  </a:cubicBezTo>
                  <a:lnTo>
                    <a:pt x="3411" y="8323"/>
                  </a:lnTo>
                  <a:cubicBezTo>
                    <a:pt x="3418" y="8318"/>
                    <a:pt x="3434" y="8308"/>
                    <a:pt x="3445" y="8308"/>
                  </a:cubicBezTo>
                  <a:close/>
                  <a:moveTo>
                    <a:pt x="2829" y="8338"/>
                  </a:moveTo>
                  <a:lnTo>
                    <a:pt x="2774" y="8347"/>
                  </a:lnTo>
                  <a:lnTo>
                    <a:pt x="2774" y="8347"/>
                  </a:lnTo>
                  <a:cubicBezTo>
                    <a:pt x="2790" y="8343"/>
                    <a:pt x="2813" y="8338"/>
                    <a:pt x="2829" y="8338"/>
                  </a:cubicBezTo>
                  <a:close/>
                  <a:moveTo>
                    <a:pt x="7008" y="8169"/>
                  </a:moveTo>
                  <a:cubicBezTo>
                    <a:pt x="7022" y="8169"/>
                    <a:pt x="7029" y="8183"/>
                    <a:pt x="7029" y="8212"/>
                  </a:cubicBezTo>
                  <a:cubicBezTo>
                    <a:pt x="7029" y="8212"/>
                    <a:pt x="7059" y="8172"/>
                    <a:pt x="7075" y="8172"/>
                  </a:cubicBezTo>
                  <a:cubicBezTo>
                    <a:pt x="7077" y="8172"/>
                    <a:pt x="7078" y="8173"/>
                    <a:pt x="7080" y="8174"/>
                  </a:cubicBezTo>
                  <a:cubicBezTo>
                    <a:pt x="7090" y="8184"/>
                    <a:pt x="7100" y="8203"/>
                    <a:pt x="7090" y="8203"/>
                  </a:cubicBezTo>
                  <a:cubicBezTo>
                    <a:pt x="7088" y="8203"/>
                    <a:pt x="7085" y="8202"/>
                    <a:pt x="7080" y="8199"/>
                  </a:cubicBezTo>
                  <a:cubicBezTo>
                    <a:pt x="7006" y="8199"/>
                    <a:pt x="7029" y="8309"/>
                    <a:pt x="7029" y="8348"/>
                  </a:cubicBezTo>
                  <a:lnTo>
                    <a:pt x="7029" y="8348"/>
                  </a:lnTo>
                  <a:cubicBezTo>
                    <a:pt x="6983" y="8332"/>
                    <a:pt x="7003" y="8221"/>
                    <a:pt x="6992" y="8174"/>
                  </a:cubicBezTo>
                  <a:cubicBezTo>
                    <a:pt x="6998" y="8171"/>
                    <a:pt x="7003" y="8169"/>
                    <a:pt x="7008" y="8169"/>
                  </a:cubicBezTo>
                  <a:close/>
                  <a:moveTo>
                    <a:pt x="10164" y="8119"/>
                  </a:moveTo>
                  <a:cubicBezTo>
                    <a:pt x="10173" y="8119"/>
                    <a:pt x="10190" y="8166"/>
                    <a:pt x="10198" y="8174"/>
                  </a:cubicBezTo>
                  <a:lnTo>
                    <a:pt x="10198" y="8187"/>
                  </a:lnTo>
                  <a:cubicBezTo>
                    <a:pt x="10209" y="8187"/>
                    <a:pt x="10303" y="8214"/>
                    <a:pt x="10242" y="8214"/>
                  </a:cubicBezTo>
                  <a:cubicBezTo>
                    <a:pt x="10232" y="8214"/>
                    <a:pt x="10218" y="8214"/>
                    <a:pt x="10198" y="8212"/>
                  </a:cubicBezTo>
                  <a:lnTo>
                    <a:pt x="10198" y="8212"/>
                  </a:lnTo>
                  <a:cubicBezTo>
                    <a:pt x="10198" y="8250"/>
                    <a:pt x="10211" y="8287"/>
                    <a:pt x="10223" y="8325"/>
                  </a:cubicBezTo>
                  <a:cubicBezTo>
                    <a:pt x="10223" y="8344"/>
                    <a:pt x="10233" y="8344"/>
                    <a:pt x="10242" y="8344"/>
                  </a:cubicBezTo>
                  <a:cubicBezTo>
                    <a:pt x="10252" y="8344"/>
                    <a:pt x="10261" y="8344"/>
                    <a:pt x="10261" y="8363"/>
                  </a:cubicBezTo>
                  <a:cubicBezTo>
                    <a:pt x="10253" y="8364"/>
                    <a:pt x="10246" y="8365"/>
                    <a:pt x="10240" y="8365"/>
                  </a:cubicBezTo>
                  <a:cubicBezTo>
                    <a:pt x="10144" y="8365"/>
                    <a:pt x="10206" y="8199"/>
                    <a:pt x="10135" y="8199"/>
                  </a:cubicBezTo>
                  <a:cubicBezTo>
                    <a:pt x="10128" y="8184"/>
                    <a:pt x="10129" y="8178"/>
                    <a:pt x="10137" y="8178"/>
                  </a:cubicBezTo>
                  <a:cubicBezTo>
                    <a:pt x="10142" y="8178"/>
                    <a:pt x="10150" y="8181"/>
                    <a:pt x="10161" y="8187"/>
                  </a:cubicBezTo>
                  <a:cubicBezTo>
                    <a:pt x="10156" y="8135"/>
                    <a:pt x="10158" y="8119"/>
                    <a:pt x="10164" y="8119"/>
                  </a:cubicBezTo>
                  <a:close/>
                  <a:moveTo>
                    <a:pt x="10513" y="8363"/>
                  </a:moveTo>
                  <a:cubicBezTo>
                    <a:pt x="10513" y="8364"/>
                    <a:pt x="10513" y="8366"/>
                    <a:pt x="10513" y="8367"/>
                  </a:cubicBezTo>
                  <a:lnTo>
                    <a:pt x="10513" y="8367"/>
                  </a:lnTo>
                  <a:cubicBezTo>
                    <a:pt x="10518" y="8364"/>
                    <a:pt x="10522" y="8363"/>
                    <a:pt x="10525" y="8363"/>
                  </a:cubicBezTo>
                  <a:close/>
                  <a:moveTo>
                    <a:pt x="7177" y="8185"/>
                  </a:moveTo>
                  <a:cubicBezTo>
                    <a:pt x="7265" y="8185"/>
                    <a:pt x="7260" y="8312"/>
                    <a:pt x="7281" y="8375"/>
                  </a:cubicBezTo>
                  <a:cubicBezTo>
                    <a:pt x="7271" y="8379"/>
                    <a:pt x="7263" y="8380"/>
                    <a:pt x="7256" y="8380"/>
                  </a:cubicBezTo>
                  <a:cubicBezTo>
                    <a:pt x="7238" y="8380"/>
                    <a:pt x="7234" y="8369"/>
                    <a:pt x="7243" y="8350"/>
                  </a:cubicBezTo>
                  <a:cubicBezTo>
                    <a:pt x="7223" y="8350"/>
                    <a:pt x="7189" y="8364"/>
                    <a:pt x="7161" y="8364"/>
                  </a:cubicBezTo>
                  <a:cubicBezTo>
                    <a:pt x="7137" y="8364"/>
                    <a:pt x="7117" y="8353"/>
                    <a:pt x="7117" y="8312"/>
                  </a:cubicBezTo>
                  <a:cubicBezTo>
                    <a:pt x="7110" y="8267"/>
                    <a:pt x="7139" y="8258"/>
                    <a:pt x="7171" y="8258"/>
                  </a:cubicBezTo>
                  <a:cubicBezTo>
                    <a:pt x="7192" y="8258"/>
                    <a:pt x="7216" y="8262"/>
                    <a:pt x="7231" y="8262"/>
                  </a:cubicBezTo>
                  <a:cubicBezTo>
                    <a:pt x="7218" y="8187"/>
                    <a:pt x="7143" y="8237"/>
                    <a:pt x="7117" y="8199"/>
                  </a:cubicBezTo>
                  <a:cubicBezTo>
                    <a:pt x="7141" y="8189"/>
                    <a:pt x="7160" y="8185"/>
                    <a:pt x="7177" y="8185"/>
                  </a:cubicBezTo>
                  <a:close/>
                  <a:moveTo>
                    <a:pt x="4630" y="8353"/>
                  </a:moveTo>
                  <a:cubicBezTo>
                    <a:pt x="4636" y="8353"/>
                    <a:pt x="4640" y="8358"/>
                    <a:pt x="4640" y="8375"/>
                  </a:cubicBezTo>
                  <a:cubicBezTo>
                    <a:pt x="4644" y="8386"/>
                    <a:pt x="4641" y="8389"/>
                    <a:pt x="4636" y="8389"/>
                  </a:cubicBezTo>
                  <a:cubicBezTo>
                    <a:pt x="4629" y="8389"/>
                    <a:pt x="4615" y="8381"/>
                    <a:pt x="4604" y="8373"/>
                  </a:cubicBezTo>
                  <a:lnTo>
                    <a:pt x="4604" y="8373"/>
                  </a:lnTo>
                  <a:cubicBezTo>
                    <a:pt x="4609" y="8368"/>
                    <a:pt x="4621" y="8353"/>
                    <a:pt x="4630" y="8353"/>
                  </a:cubicBezTo>
                  <a:close/>
                  <a:moveTo>
                    <a:pt x="7369" y="8161"/>
                  </a:moveTo>
                  <a:cubicBezTo>
                    <a:pt x="7356" y="8212"/>
                    <a:pt x="7369" y="8224"/>
                    <a:pt x="7419" y="8224"/>
                  </a:cubicBezTo>
                  <a:lnTo>
                    <a:pt x="7419" y="8237"/>
                  </a:lnTo>
                  <a:cubicBezTo>
                    <a:pt x="7413" y="8236"/>
                    <a:pt x="7407" y="8236"/>
                    <a:pt x="7401" y="8236"/>
                  </a:cubicBezTo>
                  <a:cubicBezTo>
                    <a:pt x="7281" y="8236"/>
                    <a:pt x="7419" y="8364"/>
                    <a:pt x="7419" y="8388"/>
                  </a:cubicBezTo>
                  <a:lnTo>
                    <a:pt x="7432" y="8388"/>
                  </a:lnTo>
                  <a:cubicBezTo>
                    <a:pt x="7421" y="8391"/>
                    <a:pt x="7412" y="8392"/>
                    <a:pt x="7404" y="8392"/>
                  </a:cubicBezTo>
                  <a:cubicBezTo>
                    <a:pt x="7346" y="8392"/>
                    <a:pt x="7353" y="8319"/>
                    <a:pt x="7331" y="8275"/>
                  </a:cubicBezTo>
                  <a:cubicBezTo>
                    <a:pt x="7321" y="8233"/>
                    <a:pt x="7285" y="8209"/>
                    <a:pt x="7308" y="8209"/>
                  </a:cubicBezTo>
                  <a:cubicBezTo>
                    <a:pt x="7313" y="8209"/>
                    <a:pt x="7320" y="8210"/>
                    <a:pt x="7331" y="8212"/>
                  </a:cubicBezTo>
                  <a:cubicBezTo>
                    <a:pt x="7319" y="8174"/>
                    <a:pt x="7331" y="8161"/>
                    <a:pt x="7369" y="8161"/>
                  </a:cubicBezTo>
                  <a:close/>
                  <a:moveTo>
                    <a:pt x="10374" y="8199"/>
                  </a:moveTo>
                  <a:lnTo>
                    <a:pt x="10374" y="8199"/>
                  </a:lnTo>
                  <a:cubicBezTo>
                    <a:pt x="10462" y="8212"/>
                    <a:pt x="10387" y="8363"/>
                    <a:pt x="10475" y="8363"/>
                  </a:cubicBezTo>
                  <a:cubicBezTo>
                    <a:pt x="10563" y="8363"/>
                    <a:pt x="10513" y="8262"/>
                    <a:pt x="10513" y="8224"/>
                  </a:cubicBezTo>
                  <a:lnTo>
                    <a:pt x="10513" y="8224"/>
                  </a:lnTo>
                  <a:cubicBezTo>
                    <a:pt x="10576" y="8237"/>
                    <a:pt x="10550" y="8338"/>
                    <a:pt x="10563" y="8400"/>
                  </a:cubicBezTo>
                  <a:cubicBezTo>
                    <a:pt x="10527" y="8400"/>
                    <a:pt x="10514" y="8389"/>
                    <a:pt x="10513" y="8367"/>
                  </a:cubicBezTo>
                  <a:lnTo>
                    <a:pt x="10513" y="8367"/>
                  </a:lnTo>
                  <a:cubicBezTo>
                    <a:pt x="10499" y="8374"/>
                    <a:pt x="10481" y="8388"/>
                    <a:pt x="10462" y="8388"/>
                  </a:cubicBezTo>
                  <a:cubicBezTo>
                    <a:pt x="10374" y="8375"/>
                    <a:pt x="10387" y="8275"/>
                    <a:pt x="10374" y="8199"/>
                  </a:cubicBezTo>
                  <a:close/>
                  <a:moveTo>
                    <a:pt x="3634" y="8400"/>
                  </a:moveTo>
                  <a:lnTo>
                    <a:pt x="3597" y="8407"/>
                  </a:lnTo>
                  <a:lnTo>
                    <a:pt x="3597" y="8407"/>
                  </a:lnTo>
                  <a:cubicBezTo>
                    <a:pt x="3609" y="8404"/>
                    <a:pt x="3622" y="8400"/>
                    <a:pt x="3634" y="8400"/>
                  </a:cubicBezTo>
                  <a:close/>
                  <a:moveTo>
                    <a:pt x="7524" y="8238"/>
                  </a:moveTo>
                  <a:lnTo>
                    <a:pt x="7524" y="8238"/>
                  </a:lnTo>
                  <a:cubicBezTo>
                    <a:pt x="7595" y="8254"/>
                    <a:pt x="7584" y="8388"/>
                    <a:pt x="7633" y="8400"/>
                  </a:cubicBezTo>
                  <a:cubicBezTo>
                    <a:pt x="7646" y="8338"/>
                    <a:pt x="7646" y="8262"/>
                    <a:pt x="7708" y="8262"/>
                  </a:cubicBezTo>
                  <a:cubicBezTo>
                    <a:pt x="7696" y="8298"/>
                    <a:pt x="7661" y="8426"/>
                    <a:pt x="7636" y="8426"/>
                  </a:cubicBezTo>
                  <a:cubicBezTo>
                    <a:pt x="7635" y="8426"/>
                    <a:pt x="7634" y="8426"/>
                    <a:pt x="7633" y="8426"/>
                  </a:cubicBezTo>
                  <a:cubicBezTo>
                    <a:pt x="7598" y="8414"/>
                    <a:pt x="7542" y="8296"/>
                    <a:pt x="7524" y="8238"/>
                  </a:cubicBezTo>
                  <a:close/>
                  <a:moveTo>
                    <a:pt x="7808" y="8264"/>
                  </a:moveTo>
                  <a:cubicBezTo>
                    <a:pt x="7858" y="8264"/>
                    <a:pt x="7915" y="8300"/>
                    <a:pt x="7922" y="8363"/>
                  </a:cubicBezTo>
                  <a:lnTo>
                    <a:pt x="7922" y="8350"/>
                  </a:lnTo>
                  <a:lnTo>
                    <a:pt x="7922" y="8350"/>
                  </a:lnTo>
                  <a:cubicBezTo>
                    <a:pt x="7928" y="8408"/>
                    <a:pt x="7888" y="8434"/>
                    <a:pt x="7844" y="8434"/>
                  </a:cubicBezTo>
                  <a:cubicBezTo>
                    <a:pt x="7792" y="8434"/>
                    <a:pt x="7734" y="8399"/>
                    <a:pt x="7734" y="8338"/>
                  </a:cubicBezTo>
                  <a:cubicBezTo>
                    <a:pt x="7734" y="8287"/>
                    <a:pt x="7769" y="8264"/>
                    <a:pt x="7808" y="8264"/>
                  </a:cubicBezTo>
                  <a:close/>
                  <a:moveTo>
                    <a:pt x="10635" y="8199"/>
                  </a:moveTo>
                  <a:cubicBezTo>
                    <a:pt x="10644" y="8199"/>
                    <a:pt x="10647" y="8213"/>
                    <a:pt x="10638" y="8237"/>
                  </a:cubicBezTo>
                  <a:lnTo>
                    <a:pt x="10651" y="8262"/>
                  </a:lnTo>
                  <a:cubicBezTo>
                    <a:pt x="10661" y="8259"/>
                    <a:pt x="10669" y="8257"/>
                    <a:pt x="10676" y="8257"/>
                  </a:cubicBezTo>
                  <a:cubicBezTo>
                    <a:pt x="10695" y="8257"/>
                    <a:pt x="10701" y="8269"/>
                    <a:pt x="10701" y="8287"/>
                  </a:cubicBezTo>
                  <a:cubicBezTo>
                    <a:pt x="10695" y="8287"/>
                    <a:pt x="10689" y="8286"/>
                    <a:pt x="10683" y="8286"/>
                  </a:cubicBezTo>
                  <a:cubicBezTo>
                    <a:pt x="10564" y="8286"/>
                    <a:pt x="10714" y="8414"/>
                    <a:pt x="10714" y="8438"/>
                  </a:cubicBezTo>
                  <a:cubicBezTo>
                    <a:pt x="10707" y="8439"/>
                    <a:pt x="10701" y="8440"/>
                    <a:pt x="10696" y="8440"/>
                  </a:cubicBezTo>
                  <a:cubicBezTo>
                    <a:pt x="10640" y="8440"/>
                    <a:pt x="10649" y="8384"/>
                    <a:pt x="10626" y="8350"/>
                  </a:cubicBezTo>
                  <a:lnTo>
                    <a:pt x="10626" y="8275"/>
                  </a:lnTo>
                  <a:cubicBezTo>
                    <a:pt x="10619" y="8278"/>
                    <a:pt x="10613" y="8280"/>
                    <a:pt x="10608" y="8280"/>
                  </a:cubicBezTo>
                  <a:cubicBezTo>
                    <a:pt x="10595" y="8280"/>
                    <a:pt x="10588" y="8268"/>
                    <a:pt x="10588" y="8250"/>
                  </a:cubicBezTo>
                  <a:lnTo>
                    <a:pt x="10588" y="8250"/>
                  </a:lnTo>
                  <a:cubicBezTo>
                    <a:pt x="10598" y="8253"/>
                    <a:pt x="10605" y="8254"/>
                    <a:pt x="10611" y="8254"/>
                  </a:cubicBezTo>
                  <a:cubicBezTo>
                    <a:pt x="10630" y="8254"/>
                    <a:pt x="10632" y="8240"/>
                    <a:pt x="10613" y="8212"/>
                  </a:cubicBezTo>
                  <a:cubicBezTo>
                    <a:pt x="10622" y="8203"/>
                    <a:pt x="10629" y="8199"/>
                    <a:pt x="10635" y="8199"/>
                  </a:cubicBezTo>
                  <a:close/>
                  <a:moveTo>
                    <a:pt x="7960" y="8199"/>
                  </a:moveTo>
                  <a:cubicBezTo>
                    <a:pt x="8023" y="8212"/>
                    <a:pt x="8010" y="8388"/>
                    <a:pt x="8010" y="8451"/>
                  </a:cubicBezTo>
                  <a:cubicBezTo>
                    <a:pt x="7947" y="8451"/>
                    <a:pt x="7960" y="8262"/>
                    <a:pt x="7960" y="8199"/>
                  </a:cubicBezTo>
                  <a:close/>
                  <a:moveTo>
                    <a:pt x="10802" y="8199"/>
                  </a:moveTo>
                  <a:lnTo>
                    <a:pt x="10814" y="8212"/>
                  </a:lnTo>
                  <a:lnTo>
                    <a:pt x="10852" y="8212"/>
                  </a:lnTo>
                  <a:lnTo>
                    <a:pt x="10877" y="8451"/>
                  </a:lnTo>
                  <a:cubicBezTo>
                    <a:pt x="10802" y="8438"/>
                    <a:pt x="10814" y="8262"/>
                    <a:pt x="10802" y="8199"/>
                  </a:cubicBezTo>
                  <a:close/>
                  <a:moveTo>
                    <a:pt x="5915" y="8442"/>
                  </a:moveTo>
                  <a:lnTo>
                    <a:pt x="5915" y="8442"/>
                  </a:lnTo>
                  <a:cubicBezTo>
                    <a:pt x="5926" y="8451"/>
                    <a:pt x="5951" y="8476"/>
                    <a:pt x="5910" y="8476"/>
                  </a:cubicBezTo>
                  <a:cubicBezTo>
                    <a:pt x="5872" y="8466"/>
                    <a:pt x="5900" y="8449"/>
                    <a:pt x="5915" y="8442"/>
                  </a:cubicBezTo>
                  <a:close/>
                  <a:moveTo>
                    <a:pt x="8061" y="8287"/>
                  </a:moveTo>
                  <a:lnTo>
                    <a:pt x="8061" y="8287"/>
                  </a:lnTo>
                  <a:cubicBezTo>
                    <a:pt x="8136" y="8300"/>
                    <a:pt x="8061" y="8451"/>
                    <a:pt x="8149" y="8451"/>
                  </a:cubicBezTo>
                  <a:cubicBezTo>
                    <a:pt x="8249" y="8451"/>
                    <a:pt x="8199" y="8350"/>
                    <a:pt x="8186" y="8300"/>
                  </a:cubicBezTo>
                  <a:lnTo>
                    <a:pt x="8186" y="8300"/>
                  </a:lnTo>
                  <a:cubicBezTo>
                    <a:pt x="8262" y="8312"/>
                    <a:pt x="8237" y="8413"/>
                    <a:pt x="8249" y="8476"/>
                  </a:cubicBezTo>
                  <a:cubicBezTo>
                    <a:pt x="8211" y="8476"/>
                    <a:pt x="8211" y="8451"/>
                    <a:pt x="8211" y="8451"/>
                  </a:cubicBezTo>
                  <a:cubicBezTo>
                    <a:pt x="8191" y="8479"/>
                    <a:pt x="8172" y="8490"/>
                    <a:pt x="8156" y="8490"/>
                  </a:cubicBezTo>
                  <a:cubicBezTo>
                    <a:pt x="8092" y="8490"/>
                    <a:pt x="8061" y="8317"/>
                    <a:pt x="8061" y="8287"/>
                  </a:cubicBezTo>
                  <a:close/>
                  <a:moveTo>
                    <a:pt x="2703" y="8320"/>
                  </a:moveTo>
                  <a:cubicBezTo>
                    <a:pt x="2721" y="8320"/>
                    <a:pt x="2725" y="8332"/>
                    <a:pt x="2716" y="8350"/>
                  </a:cubicBezTo>
                  <a:lnTo>
                    <a:pt x="2880" y="8350"/>
                  </a:lnTo>
                  <a:cubicBezTo>
                    <a:pt x="2829" y="8375"/>
                    <a:pt x="2855" y="8463"/>
                    <a:pt x="2855" y="8501"/>
                  </a:cubicBezTo>
                  <a:cubicBezTo>
                    <a:pt x="2767" y="8501"/>
                    <a:pt x="2855" y="8400"/>
                    <a:pt x="2804" y="8363"/>
                  </a:cubicBezTo>
                  <a:lnTo>
                    <a:pt x="2741" y="8363"/>
                  </a:lnTo>
                  <a:cubicBezTo>
                    <a:pt x="2729" y="8363"/>
                    <a:pt x="2716" y="8388"/>
                    <a:pt x="2716" y="8400"/>
                  </a:cubicBezTo>
                  <a:lnTo>
                    <a:pt x="2716" y="8501"/>
                  </a:lnTo>
                  <a:cubicBezTo>
                    <a:pt x="2666" y="8501"/>
                    <a:pt x="2704" y="8388"/>
                    <a:pt x="2691" y="8325"/>
                  </a:cubicBezTo>
                  <a:lnTo>
                    <a:pt x="2679" y="8325"/>
                  </a:lnTo>
                  <a:cubicBezTo>
                    <a:pt x="2689" y="8322"/>
                    <a:pt x="2697" y="8320"/>
                    <a:pt x="2703" y="8320"/>
                  </a:cubicBezTo>
                  <a:close/>
                  <a:moveTo>
                    <a:pt x="4815" y="8488"/>
                  </a:moveTo>
                  <a:cubicBezTo>
                    <a:pt x="4816" y="8492"/>
                    <a:pt x="4816" y="8496"/>
                    <a:pt x="4816" y="8501"/>
                  </a:cubicBezTo>
                  <a:lnTo>
                    <a:pt x="4816" y="8488"/>
                  </a:lnTo>
                  <a:cubicBezTo>
                    <a:pt x="4816" y="8488"/>
                    <a:pt x="4816" y="8488"/>
                    <a:pt x="4815" y="8488"/>
                  </a:cubicBezTo>
                  <a:close/>
                  <a:moveTo>
                    <a:pt x="10962" y="8303"/>
                  </a:moveTo>
                  <a:cubicBezTo>
                    <a:pt x="11051" y="8303"/>
                    <a:pt x="11044" y="8435"/>
                    <a:pt x="11066" y="8501"/>
                  </a:cubicBezTo>
                  <a:cubicBezTo>
                    <a:pt x="11016" y="8488"/>
                    <a:pt x="11041" y="8488"/>
                    <a:pt x="11003" y="8488"/>
                  </a:cubicBezTo>
                  <a:cubicBezTo>
                    <a:pt x="10965" y="8476"/>
                    <a:pt x="10915" y="8488"/>
                    <a:pt x="10902" y="8426"/>
                  </a:cubicBezTo>
                  <a:cubicBezTo>
                    <a:pt x="10902" y="8392"/>
                    <a:pt x="10942" y="8381"/>
                    <a:pt x="10975" y="8381"/>
                  </a:cubicBezTo>
                  <a:cubicBezTo>
                    <a:pt x="10992" y="8381"/>
                    <a:pt x="11007" y="8384"/>
                    <a:pt x="11016" y="8388"/>
                  </a:cubicBezTo>
                  <a:cubicBezTo>
                    <a:pt x="11006" y="8310"/>
                    <a:pt x="10958" y="8323"/>
                    <a:pt x="10926" y="8309"/>
                  </a:cubicBezTo>
                  <a:lnTo>
                    <a:pt x="10926" y="8309"/>
                  </a:lnTo>
                  <a:cubicBezTo>
                    <a:pt x="10939" y="8305"/>
                    <a:pt x="10951" y="8303"/>
                    <a:pt x="10962" y="8303"/>
                  </a:cubicBezTo>
                  <a:close/>
                  <a:moveTo>
                    <a:pt x="8301" y="8270"/>
                  </a:moveTo>
                  <a:cubicBezTo>
                    <a:pt x="8307" y="8270"/>
                    <a:pt x="8315" y="8272"/>
                    <a:pt x="8325" y="8275"/>
                  </a:cubicBezTo>
                  <a:cubicBezTo>
                    <a:pt x="8325" y="8319"/>
                    <a:pt x="8337" y="8322"/>
                    <a:pt x="8351" y="8322"/>
                  </a:cubicBezTo>
                  <a:cubicBezTo>
                    <a:pt x="8354" y="8322"/>
                    <a:pt x="8356" y="8322"/>
                    <a:pt x="8359" y="8322"/>
                  </a:cubicBezTo>
                  <a:cubicBezTo>
                    <a:pt x="8370" y="8322"/>
                    <a:pt x="8382" y="8324"/>
                    <a:pt x="8388" y="8350"/>
                  </a:cubicBezTo>
                  <a:cubicBezTo>
                    <a:pt x="8380" y="8350"/>
                    <a:pt x="8374" y="8349"/>
                    <a:pt x="8368" y="8349"/>
                  </a:cubicBezTo>
                  <a:cubicBezTo>
                    <a:pt x="8238" y="8349"/>
                    <a:pt x="8388" y="8477"/>
                    <a:pt x="8400" y="8501"/>
                  </a:cubicBezTo>
                  <a:cubicBezTo>
                    <a:pt x="8393" y="8503"/>
                    <a:pt x="8387" y="8503"/>
                    <a:pt x="8381" y="8503"/>
                  </a:cubicBezTo>
                  <a:cubicBezTo>
                    <a:pt x="8340" y="8503"/>
                    <a:pt x="8310" y="8471"/>
                    <a:pt x="8299" y="8438"/>
                  </a:cubicBezTo>
                  <a:cubicBezTo>
                    <a:pt x="8299" y="8381"/>
                    <a:pt x="8258" y="8323"/>
                    <a:pt x="8289" y="8323"/>
                  </a:cubicBezTo>
                  <a:cubicBezTo>
                    <a:pt x="8291" y="8323"/>
                    <a:pt x="8295" y="8324"/>
                    <a:pt x="8299" y="8325"/>
                  </a:cubicBezTo>
                  <a:lnTo>
                    <a:pt x="8299" y="8312"/>
                  </a:lnTo>
                  <a:cubicBezTo>
                    <a:pt x="8281" y="8284"/>
                    <a:pt x="8283" y="8270"/>
                    <a:pt x="8301" y="8270"/>
                  </a:cubicBezTo>
                  <a:close/>
                  <a:moveTo>
                    <a:pt x="9959" y="8463"/>
                  </a:moveTo>
                  <a:cubicBezTo>
                    <a:pt x="9989" y="8473"/>
                    <a:pt x="9988" y="8491"/>
                    <a:pt x="9980" y="8504"/>
                  </a:cubicBezTo>
                  <a:lnTo>
                    <a:pt x="9980" y="8504"/>
                  </a:lnTo>
                  <a:cubicBezTo>
                    <a:pt x="9975" y="8506"/>
                    <a:pt x="9971" y="8507"/>
                    <a:pt x="9967" y="8507"/>
                  </a:cubicBezTo>
                  <a:cubicBezTo>
                    <a:pt x="9940" y="8507"/>
                    <a:pt x="9928" y="8463"/>
                    <a:pt x="9959" y="8463"/>
                  </a:cubicBezTo>
                  <a:close/>
                  <a:moveTo>
                    <a:pt x="2930" y="8350"/>
                  </a:moveTo>
                  <a:cubicBezTo>
                    <a:pt x="2980" y="8375"/>
                    <a:pt x="2980" y="8400"/>
                    <a:pt x="2993" y="8514"/>
                  </a:cubicBezTo>
                  <a:cubicBezTo>
                    <a:pt x="2905" y="8514"/>
                    <a:pt x="2980" y="8375"/>
                    <a:pt x="2917" y="8350"/>
                  </a:cubicBezTo>
                  <a:close/>
                  <a:moveTo>
                    <a:pt x="11157" y="8348"/>
                  </a:moveTo>
                  <a:cubicBezTo>
                    <a:pt x="11163" y="8348"/>
                    <a:pt x="11171" y="8349"/>
                    <a:pt x="11179" y="8350"/>
                  </a:cubicBezTo>
                  <a:cubicBezTo>
                    <a:pt x="11280" y="8350"/>
                    <a:pt x="11330" y="8514"/>
                    <a:pt x="11192" y="8514"/>
                  </a:cubicBezTo>
                  <a:lnTo>
                    <a:pt x="11204" y="8526"/>
                  </a:lnTo>
                  <a:cubicBezTo>
                    <a:pt x="11098" y="8526"/>
                    <a:pt x="11047" y="8348"/>
                    <a:pt x="11157" y="8348"/>
                  </a:cubicBezTo>
                  <a:close/>
                  <a:moveTo>
                    <a:pt x="3065" y="8379"/>
                  </a:moveTo>
                  <a:cubicBezTo>
                    <a:pt x="3113" y="8400"/>
                    <a:pt x="3094" y="8496"/>
                    <a:pt x="3094" y="8551"/>
                  </a:cubicBezTo>
                  <a:cubicBezTo>
                    <a:pt x="3043" y="8521"/>
                    <a:pt x="3057" y="8442"/>
                    <a:pt x="3065" y="8379"/>
                  </a:cubicBezTo>
                  <a:close/>
                  <a:moveTo>
                    <a:pt x="3193" y="8371"/>
                  </a:moveTo>
                  <a:cubicBezTo>
                    <a:pt x="3211" y="8371"/>
                    <a:pt x="3216" y="8385"/>
                    <a:pt x="3207" y="8413"/>
                  </a:cubicBezTo>
                  <a:cubicBezTo>
                    <a:pt x="3226" y="8413"/>
                    <a:pt x="3242" y="8400"/>
                    <a:pt x="3260" y="8390"/>
                  </a:cubicBezTo>
                  <a:lnTo>
                    <a:pt x="3260" y="8390"/>
                  </a:lnTo>
                  <a:lnTo>
                    <a:pt x="3270" y="8400"/>
                  </a:lnTo>
                  <a:cubicBezTo>
                    <a:pt x="3194" y="8400"/>
                    <a:pt x="3219" y="8501"/>
                    <a:pt x="3219" y="8551"/>
                  </a:cubicBezTo>
                  <a:cubicBezTo>
                    <a:pt x="3156" y="8551"/>
                    <a:pt x="3182" y="8438"/>
                    <a:pt x="3169" y="8375"/>
                  </a:cubicBezTo>
                  <a:cubicBezTo>
                    <a:pt x="3178" y="8372"/>
                    <a:pt x="3186" y="8371"/>
                    <a:pt x="3193" y="8371"/>
                  </a:cubicBezTo>
                  <a:close/>
                  <a:moveTo>
                    <a:pt x="8711" y="8361"/>
                  </a:moveTo>
                  <a:cubicBezTo>
                    <a:pt x="8799" y="8361"/>
                    <a:pt x="8794" y="8488"/>
                    <a:pt x="8815" y="8551"/>
                  </a:cubicBezTo>
                  <a:lnTo>
                    <a:pt x="8752" y="8551"/>
                  </a:lnTo>
                  <a:cubicBezTo>
                    <a:pt x="8714" y="8539"/>
                    <a:pt x="8652" y="8551"/>
                    <a:pt x="8652" y="8488"/>
                  </a:cubicBezTo>
                  <a:cubicBezTo>
                    <a:pt x="8639" y="8438"/>
                    <a:pt x="8727" y="8438"/>
                    <a:pt x="8765" y="8438"/>
                  </a:cubicBezTo>
                  <a:cubicBezTo>
                    <a:pt x="8765" y="8400"/>
                    <a:pt x="8743" y="8397"/>
                    <a:pt x="8718" y="8397"/>
                  </a:cubicBezTo>
                  <a:cubicBezTo>
                    <a:pt x="8713" y="8397"/>
                    <a:pt x="8707" y="8397"/>
                    <a:pt x="8702" y="8397"/>
                  </a:cubicBezTo>
                  <a:cubicBezTo>
                    <a:pt x="8682" y="8397"/>
                    <a:pt x="8662" y="8395"/>
                    <a:pt x="8652" y="8375"/>
                  </a:cubicBezTo>
                  <a:cubicBezTo>
                    <a:pt x="8675" y="8365"/>
                    <a:pt x="8695" y="8361"/>
                    <a:pt x="8711" y="8361"/>
                  </a:cubicBezTo>
                  <a:close/>
                  <a:moveTo>
                    <a:pt x="11317" y="8375"/>
                  </a:moveTo>
                  <a:cubicBezTo>
                    <a:pt x="11343" y="8375"/>
                    <a:pt x="11355" y="8388"/>
                    <a:pt x="11355" y="8426"/>
                  </a:cubicBezTo>
                  <a:cubicBezTo>
                    <a:pt x="11368" y="8426"/>
                    <a:pt x="11368" y="8388"/>
                    <a:pt x="11405" y="8388"/>
                  </a:cubicBezTo>
                  <a:cubicBezTo>
                    <a:pt x="11443" y="8400"/>
                    <a:pt x="11431" y="8400"/>
                    <a:pt x="11418" y="8426"/>
                  </a:cubicBezTo>
                  <a:cubicBezTo>
                    <a:pt x="11404" y="8417"/>
                    <a:pt x="11393" y="8414"/>
                    <a:pt x="11384" y="8414"/>
                  </a:cubicBezTo>
                  <a:cubicBezTo>
                    <a:pt x="11341" y="8414"/>
                    <a:pt x="11368" y="8507"/>
                    <a:pt x="11368" y="8539"/>
                  </a:cubicBezTo>
                  <a:lnTo>
                    <a:pt x="11368" y="8551"/>
                  </a:lnTo>
                  <a:cubicBezTo>
                    <a:pt x="11305" y="8551"/>
                    <a:pt x="11330" y="8438"/>
                    <a:pt x="11317" y="8375"/>
                  </a:cubicBezTo>
                  <a:close/>
                  <a:moveTo>
                    <a:pt x="10208" y="8509"/>
                  </a:moveTo>
                  <a:cubicBezTo>
                    <a:pt x="10218" y="8509"/>
                    <a:pt x="10227" y="8520"/>
                    <a:pt x="10236" y="8539"/>
                  </a:cubicBezTo>
                  <a:cubicBezTo>
                    <a:pt x="10236" y="8553"/>
                    <a:pt x="10226" y="8558"/>
                    <a:pt x="10214" y="8558"/>
                  </a:cubicBezTo>
                  <a:cubicBezTo>
                    <a:pt x="10194" y="8558"/>
                    <a:pt x="10170" y="8542"/>
                    <a:pt x="10186" y="8526"/>
                  </a:cubicBezTo>
                  <a:lnTo>
                    <a:pt x="10198" y="8514"/>
                  </a:lnTo>
                  <a:cubicBezTo>
                    <a:pt x="10202" y="8510"/>
                    <a:pt x="10205" y="8509"/>
                    <a:pt x="10208" y="8509"/>
                  </a:cubicBezTo>
                  <a:close/>
                  <a:moveTo>
                    <a:pt x="3292" y="8381"/>
                  </a:moveTo>
                  <a:cubicBezTo>
                    <a:pt x="3301" y="8381"/>
                    <a:pt x="3310" y="8383"/>
                    <a:pt x="3320" y="8388"/>
                  </a:cubicBezTo>
                  <a:cubicBezTo>
                    <a:pt x="3370" y="8413"/>
                    <a:pt x="3358" y="8501"/>
                    <a:pt x="3370" y="8564"/>
                  </a:cubicBezTo>
                  <a:cubicBezTo>
                    <a:pt x="3273" y="8531"/>
                    <a:pt x="3325" y="8415"/>
                    <a:pt x="3276" y="8383"/>
                  </a:cubicBezTo>
                  <a:lnTo>
                    <a:pt x="3276" y="8383"/>
                  </a:lnTo>
                  <a:cubicBezTo>
                    <a:pt x="3281" y="8382"/>
                    <a:pt x="3287" y="8381"/>
                    <a:pt x="3292" y="8381"/>
                  </a:cubicBezTo>
                  <a:close/>
                  <a:moveTo>
                    <a:pt x="3432" y="8372"/>
                  </a:moveTo>
                  <a:cubicBezTo>
                    <a:pt x="3466" y="8372"/>
                    <a:pt x="3446" y="8480"/>
                    <a:pt x="3446" y="8526"/>
                  </a:cubicBezTo>
                  <a:lnTo>
                    <a:pt x="3458" y="8564"/>
                  </a:lnTo>
                  <a:cubicBezTo>
                    <a:pt x="3395" y="8564"/>
                    <a:pt x="3420" y="8438"/>
                    <a:pt x="3420" y="8375"/>
                  </a:cubicBezTo>
                  <a:cubicBezTo>
                    <a:pt x="3425" y="8373"/>
                    <a:pt x="3429" y="8372"/>
                    <a:pt x="3432" y="8372"/>
                  </a:cubicBezTo>
                  <a:close/>
                  <a:moveTo>
                    <a:pt x="3923" y="8388"/>
                  </a:moveTo>
                  <a:cubicBezTo>
                    <a:pt x="3999" y="8388"/>
                    <a:pt x="3999" y="8539"/>
                    <a:pt x="4037" y="8539"/>
                  </a:cubicBezTo>
                  <a:cubicBezTo>
                    <a:pt x="4049" y="8476"/>
                    <a:pt x="4062" y="8400"/>
                    <a:pt x="4125" y="8400"/>
                  </a:cubicBezTo>
                  <a:cubicBezTo>
                    <a:pt x="4113" y="8412"/>
                    <a:pt x="4066" y="8552"/>
                    <a:pt x="4029" y="8552"/>
                  </a:cubicBezTo>
                  <a:cubicBezTo>
                    <a:pt x="4027" y="8552"/>
                    <a:pt x="4026" y="8552"/>
                    <a:pt x="4024" y="8551"/>
                  </a:cubicBezTo>
                  <a:lnTo>
                    <a:pt x="4024" y="8551"/>
                  </a:lnTo>
                  <a:lnTo>
                    <a:pt x="4037" y="8564"/>
                  </a:lnTo>
                  <a:cubicBezTo>
                    <a:pt x="3986" y="8564"/>
                    <a:pt x="3949" y="8438"/>
                    <a:pt x="3923" y="8388"/>
                  </a:cubicBezTo>
                  <a:close/>
                  <a:moveTo>
                    <a:pt x="3521" y="8383"/>
                  </a:moveTo>
                  <a:cubicBezTo>
                    <a:pt x="3539" y="8383"/>
                    <a:pt x="3543" y="8395"/>
                    <a:pt x="3534" y="8413"/>
                  </a:cubicBezTo>
                  <a:lnTo>
                    <a:pt x="3584" y="8413"/>
                  </a:lnTo>
                  <a:cubicBezTo>
                    <a:pt x="3597" y="8413"/>
                    <a:pt x="3609" y="8426"/>
                    <a:pt x="3622" y="8426"/>
                  </a:cubicBezTo>
                  <a:lnTo>
                    <a:pt x="3697" y="8426"/>
                  </a:lnTo>
                  <a:cubicBezTo>
                    <a:pt x="3647" y="8451"/>
                    <a:pt x="3672" y="8539"/>
                    <a:pt x="3672" y="8576"/>
                  </a:cubicBezTo>
                  <a:cubicBezTo>
                    <a:pt x="3597" y="8576"/>
                    <a:pt x="3659" y="8463"/>
                    <a:pt x="3622" y="8426"/>
                  </a:cubicBezTo>
                  <a:lnTo>
                    <a:pt x="3559" y="8426"/>
                  </a:lnTo>
                  <a:cubicBezTo>
                    <a:pt x="3556" y="8425"/>
                    <a:pt x="3554" y="8424"/>
                    <a:pt x="3552" y="8424"/>
                  </a:cubicBezTo>
                  <a:cubicBezTo>
                    <a:pt x="3523" y="8424"/>
                    <a:pt x="3534" y="8503"/>
                    <a:pt x="3546" y="8539"/>
                  </a:cubicBezTo>
                  <a:lnTo>
                    <a:pt x="3546" y="8564"/>
                  </a:lnTo>
                  <a:cubicBezTo>
                    <a:pt x="3471" y="8564"/>
                    <a:pt x="3508" y="8451"/>
                    <a:pt x="3496" y="8388"/>
                  </a:cubicBezTo>
                  <a:cubicBezTo>
                    <a:pt x="3506" y="8384"/>
                    <a:pt x="3514" y="8383"/>
                    <a:pt x="3521" y="8383"/>
                  </a:cubicBezTo>
                  <a:close/>
                  <a:moveTo>
                    <a:pt x="8455" y="8333"/>
                  </a:moveTo>
                  <a:cubicBezTo>
                    <a:pt x="8469" y="8333"/>
                    <a:pt x="8476" y="8344"/>
                    <a:pt x="8476" y="8363"/>
                  </a:cubicBezTo>
                  <a:cubicBezTo>
                    <a:pt x="8494" y="8363"/>
                    <a:pt x="8513" y="8341"/>
                    <a:pt x="8543" y="8341"/>
                  </a:cubicBezTo>
                  <a:cubicBezTo>
                    <a:pt x="8553" y="8341"/>
                    <a:pt x="8564" y="8344"/>
                    <a:pt x="8576" y="8350"/>
                  </a:cubicBezTo>
                  <a:cubicBezTo>
                    <a:pt x="8601" y="8375"/>
                    <a:pt x="8626" y="8400"/>
                    <a:pt x="8626" y="8438"/>
                  </a:cubicBezTo>
                  <a:cubicBezTo>
                    <a:pt x="8626" y="8495"/>
                    <a:pt x="8608" y="8511"/>
                    <a:pt x="8584" y="8511"/>
                  </a:cubicBezTo>
                  <a:cubicBezTo>
                    <a:pt x="8554" y="8511"/>
                    <a:pt x="8516" y="8488"/>
                    <a:pt x="8488" y="8488"/>
                  </a:cubicBezTo>
                  <a:lnTo>
                    <a:pt x="8488" y="8576"/>
                  </a:lnTo>
                  <a:lnTo>
                    <a:pt x="8450" y="8576"/>
                  </a:lnTo>
                  <a:cubicBezTo>
                    <a:pt x="8438" y="8501"/>
                    <a:pt x="8438" y="8413"/>
                    <a:pt x="8425" y="8338"/>
                  </a:cubicBezTo>
                  <a:lnTo>
                    <a:pt x="8438" y="8338"/>
                  </a:lnTo>
                  <a:cubicBezTo>
                    <a:pt x="8445" y="8334"/>
                    <a:pt x="8450" y="8333"/>
                    <a:pt x="8455" y="8333"/>
                  </a:cubicBezTo>
                  <a:close/>
                  <a:moveTo>
                    <a:pt x="9029" y="8539"/>
                  </a:moveTo>
                  <a:cubicBezTo>
                    <a:pt x="9079" y="8539"/>
                    <a:pt x="9029" y="8576"/>
                    <a:pt x="9029" y="8576"/>
                  </a:cubicBezTo>
                  <a:cubicBezTo>
                    <a:pt x="9029" y="8576"/>
                    <a:pt x="8953" y="8539"/>
                    <a:pt x="9016" y="8539"/>
                  </a:cubicBezTo>
                  <a:close/>
                  <a:moveTo>
                    <a:pt x="8880" y="8345"/>
                  </a:moveTo>
                  <a:cubicBezTo>
                    <a:pt x="8886" y="8345"/>
                    <a:pt x="8894" y="8347"/>
                    <a:pt x="8903" y="8350"/>
                  </a:cubicBezTo>
                  <a:cubicBezTo>
                    <a:pt x="8909" y="8394"/>
                    <a:pt x="8922" y="8397"/>
                    <a:pt x="8935" y="8397"/>
                  </a:cubicBezTo>
                  <a:cubicBezTo>
                    <a:pt x="8937" y="8397"/>
                    <a:pt x="8939" y="8397"/>
                    <a:pt x="8941" y="8397"/>
                  </a:cubicBezTo>
                  <a:cubicBezTo>
                    <a:pt x="8951" y="8397"/>
                    <a:pt x="8961" y="8399"/>
                    <a:pt x="8966" y="8426"/>
                  </a:cubicBezTo>
                  <a:cubicBezTo>
                    <a:pt x="8962" y="8425"/>
                    <a:pt x="8957" y="8425"/>
                    <a:pt x="8954" y="8425"/>
                  </a:cubicBezTo>
                  <a:cubicBezTo>
                    <a:pt x="8869" y="8425"/>
                    <a:pt x="8906" y="8551"/>
                    <a:pt x="8966" y="8551"/>
                  </a:cubicBezTo>
                  <a:lnTo>
                    <a:pt x="8966" y="8576"/>
                  </a:lnTo>
                  <a:cubicBezTo>
                    <a:pt x="8959" y="8577"/>
                    <a:pt x="8953" y="8578"/>
                    <a:pt x="8948" y="8578"/>
                  </a:cubicBezTo>
                  <a:cubicBezTo>
                    <a:pt x="8878" y="8578"/>
                    <a:pt x="8877" y="8510"/>
                    <a:pt x="8865" y="8463"/>
                  </a:cubicBezTo>
                  <a:cubicBezTo>
                    <a:pt x="8853" y="8426"/>
                    <a:pt x="8802" y="8388"/>
                    <a:pt x="8865" y="8388"/>
                  </a:cubicBezTo>
                  <a:cubicBezTo>
                    <a:pt x="8856" y="8360"/>
                    <a:pt x="8861" y="8345"/>
                    <a:pt x="8880" y="8345"/>
                  </a:cubicBezTo>
                  <a:close/>
                  <a:moveTo>
                    <a:pt x="3747" y="8426"/>
                  </a:moveTo>
                  <a:cubicBezTo>
                    <a:pt x="3798" y="8438"/>
                    <a:pt x="3798" y="8476"/>
                    <a:pt x="3810" y="8589"/>
                  </a:cubicBezTo>
                  <a:cubicBezTo>
                    <a:pt x="3722" y="8589"/>
                    <a:pt x="3798" y="8451"/>
                    <a:pt x="3722" y="8426"/>
                  </a:cubicBezTo>
                  <a:close/>
                  <a:moveTo>
                    <a:pt x="4234" y="8400"/>
                  </a:moveTo>
                  <a:cubicBezTo>
                    <a:pt x="4286" y="8400"/>
                    <a:pt x="4335" y="8443"/>
                    <a:pt x="4326" y="8501"/>
                  </a:cubicBezTo>
                  <a:lnTo>
                    <a:pt x="4188" y="8501"/>
                  </a:lnTo>
                  <a:cubicBezTo>
                    <a:pt x="4188" y="8602"/>
                    <a:pt x="4301" y="8526"/>
                    <a:pt x="4326" y="8589"/>
                  </a:cubicBezTo>
                  <a:lnTo>
                    <a:pt x="4250" y="8589"/>
                  </a:lnTo>
                  <a:cubicBezTo>
                    <a:pt x="4162" y="8564"/>
                    <a:pt x="4100" y="8463"/>
                    <a:pt x="4175" y="8400"/>
                  </a:cubicBezTo>
                  <a:lnTo>
                    <a:pt x="4175" y="8400"/>
                  </a:lnTo>
                  <a:lnTo>
                    <a:pt x="4188" y="8413"/>
                  </a:lnTo>
                  <a:cubicBezTo>
                    <a:pt x="4202" y="8404"/>
                    <a:pt x="4218" y="8400"/>
                    <a:pt x="4234" y="8400"/>
                  </a:cubicBezTo>
                  <a:close/>
                  <a:moveTo>
                    <a:pt x="11520" y="8408"/>
                  </a:moveTo>
                  <a:cubicBezTo>
                    <a:pt x="11565" y="8408"/>
                    <a:pt x="11611" y="8452"/>
                    <a:pt x="11619" y="8501"/>
                  </a:cubicBezTo>
                  <a:cubicBezTo>
                    <a:pt x="11619" y="8507"/>
                    <a:pt x="11611" y="8510"/>
                    <a:pt x="11599" y="8510"/>
                  </a:cubicBezTo>
                  <a:cubicBezTo>
                    <a:pt x="11563" y="8510"/>
                    <a:pt x="11490" y="8488"/>
                    <a:pt x="11481" y="8488"/>
                  </a:cubicBezTo>
                  <a:lnTo>
                    <a:pt x="11481" y="8488"/>
                  </a:lnTo>
                  <a:cubicBezTo>
                    <a:pt x="11481" y="8576"/>
                    <a:pt x="11582" y="8514"/>
                    <a:pt x="11607" y="8576"/>
                  </a:cubicBezTo>
                  <a:lnTo>
                    <a:pt x="11607" y="8589"/>
                  </a:lnTo>
                  <a:cubicBezTo>
                    <a:pt x="11601" y="8590"/>
                    <a:pt x="11595" y="8591"/>
                    <a:pt x="11589" y="8591"/>
                  </a:cubicBezTo>
                  <a:cubicBezTo>
                    <a:pt x="11521" y="8591"/>
                    <a:pt x="11410" y="8531"/>
                    <a:pt x="11456" y="8451"/>
                  </a:cubicBezTo>
                  <a:cubicBezTo>
                    <a:pt x="11473" y="8420"/>
                    <a:pt x="11497" y="8408"/>
                    <a:pt x="11520" y="8408"/>
                  </a:cubicBezTo>
                  <a:close/>
                  <a:moveTo>
                    <a:pt x="4394" y="8408"/>
                  </a:moveTo>
                  <a:cubicBezTo>
                    <a:pt x="4407" y="8408"/>
                    <a:pt x="4414" y="8420"/>
                    <a:pt x="4414" y="8438"/>
                  </a:cubicBezTo>
                  <a:cubicBezTo>
                    <a:pt x="4433" y="8438"/>
                    <a:pt x="4452" y="8417"/>
                    <a:pt x="4481" y="8417"/>
                  </a:cubicBezTo>
                  <a:cubicBezTo>
                    <a:pt x="4491" y="8417"/>
                    <a:pt x="4502" y="8419"/>
                    <a:pt x="4514" y="8426"/>
                  </a:cubicBezTo>
                  <a:cubicBezTo>
                    <a:pt x="4552" y="8451"/>
                    <a:pt x="4552" y="8539"/>
                    <a:pt x="4565" y="8602"/>
                  </a:cubicBezTo>
                  <a:cubicBezTo>
                    <a:pt x="4464" y="8602"/>
                    <a:pt x="4565" y="8438"/>
                    <a:pt x="4464" y="8438"/>
                  </a:cubicBezTo>
                  <a:cubicBezTo>
                    <a:pt x="4376" y="8438"/>
                    <a:pt x="4414" y="8539"/>
                    <a:pt x="4414" y="8576"/>
                  </a:cubicBezTo>
                  <a:lnTo>
                    <a:pt x="4414" y="8589"/>
                  </a:lnTo>
                  <a:cubicBezTo>
                    <a:pt x="4351" y="8589"/>
                    <a:pt x="4376" y="8476"/>
                    <a:pt x="4376" y="8413"/>
                  </a:cubicBezTo>
                  <a:cubicBezTo>
                    <a:pt x="4383" y="8410"/>
                    <a:pt x="4389" y="8408"/>
                    <a:pt x="4394" y="8408"/>
                  </a:cubicBezTo>
                  <a:close/>
                  <a:moveTo>
                    <a:pt x="4613" y="8425"/>
                  </a:moveTo>
                  <a:cubicBezTo>
                    <a:pt x="4675" y="8425"/>
                    <a:pt x="4653" y="8529"/>
                    <a:pt x="4653" y="8589"/>
                  </a:cubicBezTo>
                  <a:lnTo>
                    <a:pt x="4653" y="8602"/>
                  </a:lnTo>
                  <a:cubicBezTo>
                    <a:pt x="4590" y="8602"/>
                    <a:pt x="4615" y="8488"/>
                    <a:pt x="4602" y="8426"/>
                  </a:cubicBezTo>
                  <a:cubicBezTo>
                    <a:pt x="4606" y="8425"/>
                    <a:pt x="4610" y="8425"/>
                    <a:pt x="4613" y="8425"/>
                  </a:cubicBezTo>
                  <a:close/>
                  <a:moveTo>
                    <a:pt x="4771" y="8420"/>
                  </a:moveTo>
                  <a:cubicBezTo>
                    <a:pt x="4859" y="8420"/>
                    <a:pt x="4846" y="8552"/>
                    <a:pt x="4867" y="8614"/>
                  </a:cubicBezTo>
                  <a:cubicBezTo>
                    <a:pt x="4829" y="8614"/>
                    <a:pt x="4829" y="8589"/>
                    <a:pt x="4829" y="8589"/>
                  </a:cubicBezTo>
                  <a:cubicBezTo>
                    <a:pt x="4816" y="8602"/>
                    <a:pt x="4801" y="8607"/>
                    <a:pt x="4787" y="8607"/>
                  </a:cubicBezTo>
                  <a:cubicBezTo>
                    <a:pt x="4716" y="8607"/>
                    <a:pt x="4644" y="8488"/>
                    <a:pt x="4797" y="8488"/>
                  </a:cubicBezTo>
                  <a:cubicBezTo>
                    <a:pt x="4802" y="8488"/>
                    <a:pt x="4809" y="8488"/>
                    <a:pt x="4815" y="8488"/>
                  </a:cubicBezTo>
                  <a:lnTo>
                    <a:pt x="4815" y="8488"/>
                  </a:lnTo>
                  <a:cubicBezTo>
                    <a:pt x="4811" y="8463"/>
                    <a:pt x="4791" y="8460"/>
                    <a:pt x="4769" y="8460"/>
                  </a:cubicBezTo>
                  <a:cubicBezTo>
                    <a:pt x="4764" y="8460"/>
                    <a:pt x="4759" y="8460"/>
                    <a:pt x="4754" y="8460"/>
                  </a:cubicBezTo>
                  <a:cubicBezTo>
                    <a:pt x="4733" y="8460"/>
                    <a:pt x="4713" y="8458"/>
                    <a:pt x="4703" y="8438"/>
                  </a:cubicBezTo>
                  <a:cubicBezTo>
                    <a:pt x="4731" y="8425"/>
                    <a:pt x="4753" y="8420"/>
                    <a:pt x="4771" y="8420"/>
                  </a:cubicBezTo>
                  <a:close/>
                  <a:moveTo>
                    <a:pt x="9155" y="8363"/>
                  </a:moveTo>
                  <a:lnTo>
                    <a:pt x="9155" y="8363"/>
                  </a:lnTo>
                  <a:cubicBezTo>
                    <a:pt x="9255" y="8375"/>
                    <a:pt x="9155" y="8551"/>
                    <a:pt x="9268" y="8589"/>
                  </a:cubicBezTo>
                  <a:cubicBezTo>
                    <a:pt x="9277" y="8592"/>
                    <a:pt x="9285" y="8594"/>
                    <a:pt x="9292" y="8594"/>
                  </a:cubicBezTo>
                  <a:cubicBezTo>
                    <a:pt x="9362" y="8594"/>
                    <a:pt x="9331" y="8434"/>
                    <a:pt x="9331" y="8388"/>
                  </a:cubicBezTo>
                  <a:cubicBezTo>
                    <a:pt x="9393" y="8388"/>
                    <a:pt x="9368" y="8476"/>
                    <a:pt x="9381" y="8526"/>
                  </a:cubicBezTo>
                  <a:cubicBezTo>
                    <a:pt x="9381" y="8581"/>
                    <a:pt x="9340" y="8616"/>
                    <a:pt x="9289" y="8616"/>
                  </a:cubicBezTo>
                  <a:cubicBezTo>
                    <a:pt x="9270" y="8616"/>
                    <a:pt x="9250" y="8612"/>
                    <a:pt x="9230" y="8602"/>
                  </a:cubicBezTo>
                  <a:lnTo>
                    <a:pt x="9243" y="8602"/>
                  </a:lnTo>
                  <a:cubicBezTo>
                    <a:pt x="9155" y="8564"/>
                    <a:pt x="9167" y="8451"/>
                    <a:pt x="9155" y="8363"/>
                  </a:cubicBezTo>
                  <a:close/>
                  <a:moveTo>
                    <a:pt x="4943" y="8433"/>
                  </a:moveTo>
                  <a:cubicBezTo>
                    <a:pt x="4951" y="8433"/>
                    <a:pt x="4955" y="8443"/>
                    <a:pt x="4955" y="8463"/>
                  </a:cubicBezTo>
                  <a:lnTo>
                    <a:pt x="4942" y="8476"/>
                  </a:lnTo>
                  <a:lnTo>
                    <a:pt x="4967" y="8476"/>
                  </a:lnTo>
                  <a:cubicBezTo>
                    <a:pt x="4992" y="8463"/>
                    <a:pt x="5017" y="8463"/>
                    <a:pt x="5043" y="8463"/>
                  </a:cubicBezTo>
                  <a:lnTo>
                    <a:pt x="4967" y="8476"/>
                  </a:lnTo>
                  <a:lnTo>
                    <a:pt x="4992" y="8476"/>
                  </a:lnTo>
                  <a:cubicBezTo>
                    <a:pt x="5005" y="8476"/>
                    <a:pt x="5017" y="8476"/>
                    <a:pt x="5030" y="8488"/>
                  </a:cubicBezTo>
                  <a:lnTo>
                    <a:pt x="5105" y="8488"/>
                  </a:lnTo>
                  <a:cubicBezTo>
                    <a:pt x="5068" y="8514"/>
                    <a:pt x="5093" y="8589"/>
                    <a:pt x="5093" y="8627"/>
                  </a:cubicBezTo>
                  <a:cubicBezTo>
                    <a:pt x="5017" y="8627"/>
                    <a:pt x="5068" y="8526"/>
                    <a:pt x="5030" y="8488"/>
                  </a:cubicBezTo>
                  <a:lnTo>
                    <a:pt x="4980" y="8488"/>
                  </a:lnTo>
                  <a:cubicBezTo>
                    <a:pt x="4942" y="8514"/>
                    <a:pt x="4955" y="8589"/>
                    <a:pt x="4967" y="8627"/>
                  </a:cubicBezTo>
                  <a:lnTo>
                    <a:pt x="4929" y="8627"/>
                  </a:lnTo>
                  <a:cubicBezTo>
                    <a:pt x="4929" y="8576"/>
                    <a:pt x="4929" y="8514"/>
                    <a:pt x="4917" y="8451"/>
                  </a:cubicBezTo>
                  <a:cubicBezTo>
                    <a:pt x="4928" y="8439"/>
                    <a:pt x="4937" y="8433"/>
                    <a:pt x="4943" y="8433"/>
                  </a:cubicBezTo>
                  <a:close/>
                  <a:moveTo>
                    <a:pt x="5093" y="8476"/>
                  </a:moveTo>
                  <a:cubicBezTo>
                    <a:pt x="5105" y="8476"/>
                    <a:pt x="5131" y="8476"/>
                    <a:pt x="5143" y="8488"/>
                  </a:cubicBezTo>
                  <a:cubicBezTo>
                    <a:pt x="5206" y="8501"/>
                    <a:pt x="5206" y="8539"/>
                    <a:pt x="5206" y="8639"/>
                  </a:cubicBezTo>
                  <a:cubicBezTo>
                    <a:pt x="5131" y="8639"/>
                    <a:pt x="5206" y="8501"/>
                    <a:pt x="5131" y="8488"/>
                  </a:cubicBezTo>
                  <a:lnTo>
                    <a:pt x="5143" y="8488"/>
                  </a:lnTo>
                  <a:lnTo>
                    <a:pt x="5093" y="8476"/>
                  </a:lnTo>
                  <a:close/>
                  <a:moveTo>
                    <a:pt x="9458" y="8419"/>
                  </a:moveTo>
                  <a:cubicBezTo>
                    <a:pt x="9475" y="8419"/>
                    <a:pt x="9506" y="8467"/>
                    <a:pt x="9532" y="8476"/>
                  </a:cubicBezTo>
                  <a:lnTo>
                    <a:pt x="9532" y="8488"/>
                  </a:lnTo>
                  <a:cubicBezTo>
                    <a:pt x="9383" y="8488"/>
                    <a:pt x="9506" y="8604"/>
                    <a:pt x="9528" y="8643"/>
                  </a:cubicBezTo>
                  <a:lnTo>
                    <a:pt x="9528" y="8643"/>
                  </a:lnTo>
                  <a:cubicBezTo>
                    <a:pt x="9524" y="8643"/>
                    <a:pt x="9520" y="8644"/>
                    <a:pt x="9517" y="8644"/>
                  </a:cubicBezTo>
                  <a:cubicBezTo>
                    <a:pt x="9459" y="8644"/>
                    <a:pt x="9466" y="8570"/>
                    <a:pt x="9444" y="8526"/>
                  </a:cubicBezTo>
                  <a:cubicBezTo>
                    <a:pt x="9433" y="8484"/>
                    <a:pt x="9397" y="8460"/>
                    <a:pt x="9421" y="8460"/>
                  </a:cubicBezTo>
                  <a:cubicBezTo>
                    <a:pt x="9426" y="8460"/>
                    <a:pt x="9433" y="8461"/>
                    <a:pt x="9444" y="8463"/>
                  </a:cubicBezTo>
                  <a:cubicBezTo>
                    <a:pt x="9444" y="8430"/>
                    <a:pt x="9449" y="8419"/>
                    <a:pt x="9458" y="8419"/>
                  </a:cubicBezTo>
                  <a:close/>
                  <a:moveTo>
                    <a:pt x="5294" y="8589"/>
                  </a:moveTo>
                  <a:cubicBezTo>
                    <a:pt x="5307" y="8627"/>
                    <a:pt x="5294" y="8664"/>
                    <a:pt x="5256" y="8677"/>
                  </a:cubicBezTo>
                  <a:lnTo>
                    <a:pt x="5231" y="8664"/>
                  </a:lnTo>
                  <a:cubicBezTo>
                    <a:pt x="5256" y="8614"/>
                    <a:pt x="5231" y="8589"/>
                    <a:pt x="5294" y="8589"/>
                  </a:cubicBezTo>
                  <a:close/>
                  <a:moveTo>
                    <a:pt x="5659" y="8488"/>
                  </a:moveTo>
                  <a:cubicBezTo>
                    <a:pt x="5747" y="8488"/>
                    <a:pt x="5659" y="8614"/>
                    <a:pt x="5747" y="8639"/>
                  </a:cubicBezTo>
                  <a:cubicBezTo>
                    <a:pt x="5754" y="8642"/>
                    <a:pt x="5760" y="8643"/>
                    <a:pt x="5765" y="8643"/>
                  </a:cubicBezTo>
                  <a:cubicBezTo>
                    <a:pt x="5818" y="8643"/>
                    <a:pt x="5797" y="8535"/>
                    <a:pt x="5797" y="8501"/>
                  </a:cubicBezTo>
                  <a:cubicBezTo>
                    <a:pt x="5873" y="8501"/>
                    <a:pt x="5835" y="8614"/>
                    <a:pt x="5847" y="8677"/>
                  </a:cubicBezTo>
                  <a:cubicBezTo>
                    <a:pt x="5822" y="8677"/>
                    <a:pt x="5810" y="8677"/>
                    <a:pt x="5810" y="8639"/>
                  </a:cubicBezTo>
                  <a:cubicBezTo>
                    <a:pt x="5810" y="8639"/>
                    <a:pt x="5772" y="8664"/>
                    <a:pt x="5759" y="8664"/>
                  </a:cubicBezTo>
                  <a:lnTo>
                    <a:pt x="5747" y="8664"/>
                  </a:lnTo>
                  <a:cubicBezTo>
                    <a:pt x="5659" y="8664"/>
                    <a:pt x="5671" y="8551"/>
                    <a:pt x="5659" y="8488"/>
                  </a:cubicBezTo>
                  <a:close/>
                  <a:moveTo>
                    <a:pt x="10789" y="8627"/>
                  </a:moveTo>
                  <a:lnTo>
                    <a:pt x="10802" y="8639"/>
                  </a:lnTo>
                  <a:cubicBezTo>
                    <a:pt x="10806" y="8635"/>
                    <a:pt x="10810" y="8633"/>
                    <a:pt x="10814" y="8633"/>
                  </a:cubicBezTo>
                  <a:cubicBezTo>
                    <a:pt x="10834" y="8633"/>
                    <a:pt x="10846" y="8677"/>
                    <a:pt x="10814" y="8677"/>
                  </a:cubicBezTo>
                  <a:cubicBezTo>
                    <a:pt x="10777" y="8664"/>
                    <a:pt x="10777" y="8639"/>
                    <a:pt x="10789" y="8627"/>
                  </a:cubicBezTo>
                  <a:close/>
                  <a:moveTo>
                    <a:pt x="11829" y="8447"/>
                  </a:moveTo>
                  <a:cubicBezTo>
                    <a:pt x="11833" y="8447"/>
                    <a:pt x="11839" y="8448"/>
                    <a:pt x="11846" y="8451"/>
                  </a:cubicBezTo>
                  <a:cubicBezTo>
                    <a:pt x="11875" y="8470"/>
                    <a:pt x="11941" y="8497"/>
                    <a:pt x="11924" y="8497"/>
                  </a:cubicBezTo>
                  <a:cubicBezTo>
                    <a:pt x="11919" y="8497"/>
                    <a:pt x="11907" y="8494"/>
                    <a:pt x="11883" y="8488"/>
                  </a:cubicBezTo>
                  <a:lnTo>
                    <a:pt x="11858" y="8526"/>
                  </a:lnTo>
                  <a:cubicBezTo>
                    <a:pt x="11858" y="8564"/>
                    <a:pt x="11871" y="8602"/>
                    <a:pt x="11883" y="8639"/>
                  </a:cubicBezTo>
                  <a:cubicBezTo>
                    <a:pt x="11883" y="8658"/>
                    <a:pt x="11893" y="8658"/>
                    <a:pt x="11902" y="8658"/>
                  </a:cubicBezTo>
                  <a:cubicBezTo>
                    <a:pt x="11912" y="8658"/>
                    <a:pt x="11921" y="8658"/>
                    <a:pt x="11921" y="8677"/>
                  </a:cubicBezTo>
                  <a:cubicBezTo>
                    <a:pt x="11914" y="8678"/>
                    <a:pt x="11908" y="8678"/>
                    <a:pt x="11903" y="8678"/>
                  </a:cubicBezTo>
                  <a:cubicBezTo>
                    <a:pt x="11835" y="8678"/>
                    <a:pt x="11845" y="8610"/>
                    <a:pt x="11833" y="8564"/>
                  </a:cubicBezTo>
                  <a:cubicBezTo>
                    <a:pt x="11829" y="8555"/>
                    <a:pt x="11824" y="8548"/>
                    <a:pt x="11820" y="8541"/>
                  </a:cubicBezTo>
                  <a:lnTo>
                    <a:pt x="11820" y="8541"/>
                  </a:lnTo>
                  <a:cubicBezTo>
                    <a:pt x="11820" y="8544"/>
                    <a:pt x="11820" y="8548"/>
                    <a:pt x="11820" y="8551"/>
                  </a:cubicBezTo>
                  <a:lnTo>
                    <a:pt x="11682" y="8526"/>
                  </a:lnTo>
                  <a:lnTo>
                    <a:pt x="11682" y="8526"/>
                  </a:lnTo>
                  <a:cubicBezTo>
                    <a:pt x="11682" y="8602"/>
                    <a:pt x="11783" y="8551"/>
                    <a:pt x="11795" y="8602"/>
                  </a:cubicBezTo>
                  <a:lnTo>
                    <a:pt x="11820" y="8627"/>
                  </a:lnTo>
                  <a:cubicBezTo>
                    <a:pt x="11811" y="8628"/>
                    <a:pt x="11801" y="8629"/>
                    <a:pt x="11792" y="8629"/>
                  </a:cubicBezTo>
                  <a:cubicBezTo>
                    <a:pt x="11727" y="8629"/>
                    <a:pt x="11668" y="8592"/>
                    <a:pt x="11657" y="8526"/>
                  </a:cubicBezTo>
                  <a:cubicBezTo>
                    <a:pt x="11652" y="8473"/>
                    <a:pt x="11680" y="8452"/>
                    <a:pt x="11714" y="8452"/>
                  </a:cubicBezTo>
                  <a:cubicBezTo>
                    <a:pt x="11745" y="8452"/>
                    <a:pt x="11781" y="8469"/>
                    <a:pt x="11802" y="8498"/>
                  </a:cubicBezTo>
                  <a:lnTo>
                    <a:pt x="11802" y="8498"/>
                  </a:lnTo>
                  <a:cubicBezTo>
                    <a:pt x="11802" y="8498"/>
                    <a:pt x="11802" y="8498"/>
                    <a:pt x="11802" y="8498"/>
                  </a:cubicBezTo>
                  <a:cubicBezTo>
                    <a:pt x="11787" y="8498"/>
                    <a:pt x="11802" y="8513"/>
                    <a:pt x="11820" y="8541"/>
                  </a:cubicBezTo>
                  <a:lnTo>
                    <a:pt x="11820" y="8541"/>
                  </a:lnTo>
                  <a:cubicBezTo>
                    <a:pt x="11818" y="8525"/>
                    <a:pt x="11811" y="8510"/>
                    <a:pt x="11802" y="8498"/>
                  </a:cubicBezTo>
                  <a:lnTo>
                    <a:pt x="11802" y="8498"/>
                  </a:lnTo>
                  <a:cubicBezTo>
                    <a:pt x="11806" y="8498"/>
                    <a:pt x="11812" y="8499"/>
                    <a:pt x="11820" y="8501"/>
                  </a:cubicBezTo>
                  <a:cubicBezTo>
                    <a:pt x="11810" y="8470"/>
                    <a:pt x="11808" y="8447"/>
                    <a:pt x="11829" y="8447"/>
                  </a:cubicBezTo>
                  <a:close/>
                  <a:moveTo>
                    <a:pt x="5898" y="8514"/>
                  </a:moveTo>
                  <a:cubicBezTo>
                    <a:pt x="5986" y="8514"/>
                    <a:pt x="5961" y="8614"/>
                    <a:pt x="5961" y="8677"/>
                  </a:cubicBezTo>
                  <a:lnTo>
                    <a:pt x="5948" y="8690"/>
                  </a:lnTo>
                  <a:cubicBezTo>
                    <a:pt x="5873" y="8690"/>
                    <a:pt x="5898" y="8564"/>
                    <a:pt x="5898" y="8514"/>
                  </a:cubicBezTo>
                  <a:close/>
                  <a:moveTo>
                    <a:pt x="6032" y="8519"/>
                  </a:moveTo>
                  <a:cubicBezTo>
                    <a:pt x="6060" y="8519"/>
                    <a:pt x="6091" y="8531"/>
                    <a:pt x="6099" y="8539"/>
                  </a:cubicBezTo>
                  <a:cubicBezTo>
                    <a:pt x="6095" y="8553"/>
                    <a:pt x="6089" y="8557"/>
                    <a:pt x="6081" y="8557"/>
                  </a:cubicBezTo>
                  <a:cubicBezTo>
                    <a:pt x="6069" y="8557"/>
                    <a:pt x="6053" y="8546"/>
                    <a:pt x="6041" y="8546"/>
                  </a:cubicBezTo>
                  <a:cubicBezTo>
                    <a:pt x="6033" y="8546"/>
                    <a:pt x="6027" y="8550"/>
                    <a:pt x="6023" y="8564"/>
                  </a:cubicBezTo>
                  <a:cubicBezTo>
                    <a:pt x="6023" y="8602"/>
                    <a:pt x="6111" y="8614"/>
                    <a:pt x="6124" y="8652"/>
                  </a:cubicBezTo>
                  <a:cubicBezTo>
                    <a:pt x="6124" y="8678"/>
                    <a:pt x="6089" y="8694"/>
                    <a:pt x="6058" y="8694"/>
                  </a:cubicBezTo>
                  <a:cubicBezTo>
                    <a:pt x="6032" y="8694"/>
                    <a:pt x="6010" y="8684"/>
                    <a:pt x="6010" y="8660"/>
                  </a:cubicBezTo>
                  <a:lnTo>
                    <a:pt x="6010" y="8660"/>
                  </a:lnTo>
                  <a:cubicBezTo>
                    <a:pt x="6022" y="8666"/>
                    <a:pt x="6039" y="8672"/>
                    <a:pt x="6054" y="8672"/>
                  </a:cubicBezTo>
                  <a:cubicBezTo>
                    <a:pt x="6069" y="8672"/>
                    <a:pt x="6081" y="8667"/>
                    <a:pt x="6086" y="8652"/>
                  </a:cubicBezTo>
                  <a:cubicBezTo>
                    <a:pt x="6086" y="8614"/>
                    <a:pt x="6036" y="8627"/>
                    <a:pt x="6023" y="8602"/>
                  </a:cubicBezTo>
                  <a:cubicBezTo>
                    <a:pt x="6011" y="8589"/>
                    <a:pt x="5973" y="8576"/>
                    <a:pt x="5986" y="8539"/>
                  </a:cubicBezTo>
                  <a:cubicBezTo>
                    <a:pt x="5996" y="8524"/>
                    <a:pt x="6013" y="8519"/>
                    <a:pt x="6032" y="8519"/>
                  </a:cubicBezTo>
                  <a:close/>
                  <a:moveTo>
                    <a:pt x="9658" y="8501"/>
                  </a:moveTo>
                  <a:cubicBezTo>
                    <a:pt x="9670" y="8551"/>
                    <a:pt x="9695" y="8602"/>
                    <a:pt x="9708" y="8652"/>
                  </a:cubicBezTo>
                  <a:cubicBezTo>
                    <a:pt x="9718" y="8602"/>
                    <a:pt x="9728" y="8536"/>
                    <a:pt x="9757" y="8536"/>
                  </a:cubicBezTo>
                  <a:cubicBezTo>
                    <a:pt x="9764" y="8536"/>
                    <a:pt x="9773" y="8541"/>
                    <a:pt x="9783" y="8551"/>
                  </a:cubicBezTo>
                  <a:cubicBezTo>
                    <a:pt x="9796" y="8551"/>
                    <a:pt x="9821" y="8664"/>
                    <a:pt x="9834" y="8677"/>
                  </a:cubicBezTo>
                  <a:cubicBezTo>
                    <a:pt x="9834" y="8614"/>
                    <a:pt x="9834" y="8539"/>
                    <a:pt x="9909" y="8539"/>
                  </a:cubicBezTo>
                  <a:cubicBezTo>
                    <a:pt x="9897" y="8587"/>
                    <a:pt x="9885" y="8703"/>
                    <a:pt x="9830" y="8703"/>
                  </a:cubicBezTo>
                  <a:cubicBezTo>
                    <a:pt x="9827" y="8703"/>
                    <a:pt x="9824" y="8703"/>
                    <a:pt x="9821" y="8702"/>
                  </a:cubicBezTo>
                  <a:cubicBezTo>
                    <a:pt x="9796" y="8690"/>
                    <a:pt x="9796" y="8564"/>
                    <a:pt x="9758" y="8551"/>
                  </a:cubicBezTo>
                  <a:cubicBezTo>
                    <a:pt x="9749" y="8636"/>
                    <a:pt x="9734" y="8668"/>
                    <a:pt x="9717" y="8668"/>
                  </a:cubicBezTo>
                  <a:cubicBezTo>
                    <a:pt x="9688" y="8668"/>
                    <a:pt x="9651" y="8580"/>
                    <a:pt x="9620" y="8501"/>
                  </a:cubicBezTo>
                  <a:close/>
                  <a:moveTo>
                    <a:pt x="9947" y="8539"/>
                  </a:moveTo>
                  <a:cubicBezTo>
                    <a:pt x="10006" y="8550"/>
                    <a:pt x="9987" y="8650"/>
                    <a:pt x="9995" y="8715"/>
                  </a:cubicBezTo>
                  <a:lnTo>
                    <a:pt x="9972" y="8715"/>
                  </a:lnTo>
                  <a:lnTo>
                    <a:pt x="9947" y="8539"/>
                  </a:lnTo>
                  <a:close/>
                  <a:moveTo>
                    <a:pt x="5577" y="8468"/>
                  </a:moveTo>
                  <a:cubicBezTo>
                    <a:pt x="5585" y="8468"/>
                    <a:pt x="5600" y="8509"/>
                    <a:pt x="5608" y="8526"/>
                  </a:cubicBezTo>
                  <a:cubicBezTo>
                    <a:pt x="5621" y="8589"/>
                    <a:pt x="5621" y="8664"/>
                    <a:pt x="5621" y="8727"/>
                  </a:cubicBezTo>
                  <a:cubicBezTo>
                    <a:pt x="5558" y="8715"/>
                    <a:pt x="5621" y="8627"/>
                    <a:pt x="5596" y="8627"/>
                  </a:cubicBezTo>
                  <a:lnTo>
                    <a:pt x="5571" y="8627"/>
                  </a:lnTo>
                  <a:cubicBezTo>
                    <a:pt x="5558" y="8650"/>
                    <a:pt x="5540" y="8659"/>
                    <a:pt x="5522" y="8659"/>
                  </a:cubicBezTo>
                  <a:cubicBezTo>
                    <a:pt x="5470" y="8659"/>
                    <a:pt x="5411" y="8585"/>
                    <a:pt x="5420" y="8539"/>
                  </a:cubicBezTo>
                  <a:cubicBezTo>
                    <a:pt x="5425" y="8490"/>
                    <a:pt x="5442" y="8476"/>
                    <a:pt x="5465" y="8476"/>
                  </a:cubicBezTo>
                  <a:cubicBezTo>
                    <a:pt x="5495" y="8476"/>
                    <a:pt x="5535" y="8501"/>
                    <a:pt x="5571" y="8501"/>
                  </a:cubicBezTo>
                  <a:cubicBezTo>
                    <a:pt x="5571" y="8477"/>
                    <a:pt x="5573" y="8468"/>
                    <a:pt x="5577" y="8468"/>
                  </a:cubicBezTo>
                  <a:close/>
                  <a:moveTo>
                    <a:pt x="6267" y="8534"/>
                  </a:moveTo>
                  <a:cubicBezTo>
                    <a:pt x="6281" y="8534"/>
                    <a:pt x="6288" y="8545"/>
                    <a:pt x="6288" y="8564"/>
                  </a:cubicBezTo>
                  <a:cubicBezTo>
                    <a:pt x="6306" y="8564"/>
                    <a:pt x="6325" y="8543"/>
                    <a:pt x="6355" y="8543"/>
                  </a:cubicBezTo>
                  <a:cubicBezTo>
                    <a:pt x="6365" y="8543"/>
                    <a:pt x="6376" y="8545"/>
                    <a:pt x="6388" y="8551"/>
                  </a:cubicBezTo>
                  <a:cubicBezTo>
                    <a:pt x="6438" y="8576"/>
                    <a:pt x="6426" y="8677"/>
                    <a:pt x="6438" y="8727"/>
                  </a:cubicBezTo>
                  <a:cubicBezTo>
                    <a:pt x="6350" y="8727"/>
                    <a:pt x="6438" y="8576"/>
                    <a:pt x="6338" y="8576"/>
                  </a:cubicBezTo>
                  <a:cubicBezTo>
                    <a:pt x="6237" y="8576"/>
                    <a:pt x="6313" y="8664"/>
                    <a:pt x="6313" y="8715"/>
                  </a:cubicBezTo>
                  <a:lnTo>
                    <a:pt x="6300" y="8715"/>
                  </a:lnTo>
                  <a:cubicBezTo>
                    <a:pt x="6225" y="8715"/>
                    <a:pt x="6250" y="8602"/>
                    <a:pt x="6250" y="8539"/>
                  </a:cubicBezTo>
                  <a:cubicBezTo>
                    <a:pt x="6257" y="8535"/>
                    <a:pt x="6262" y="8534"/>
                    <a:pt x="6267" y="8534"/>
                  </a:cubicBezTo>
                  <a:close/>
                  <a:moveTo>
                    <a:pt x="6589" y="8551"/>
                  </a:moveTo>
                  <a:cubicBezTo>
                    <a:pt x="6593" y="8551"/>
                    <a:pt x="6597" y="8551"/>
                    <a:pt x="6602" y="8551"/>
                  </a:cubicBezTo>
                  <a:cubicBezTo>
                    <a:pt x="6728" y="8564"/>
                    <a:pt x="6728" y="8740"/>
                    <a:pt x="6602" y="8740"/>
                  </a:cubicBezTo>
                  <a:lnTo>
                    <a:pt x="6602" y="8727"/>
                  </a:lnTo>
                  <a:cubicBezTo>
                    <a:pt x="6492" y="8727"/>
                    <a:pt x="6465" y="8551"/>
                    <a:pt x="6589" y="8551"/>
                  </a:cubicBezTo>
                  <a:close/>
                  <a:moveTo>
                    <a:pt x="10085" y="8564"/>
                  </a:moveTo>
                  <a:cubicBezTo>
                    <a:pt x="10113" y="8564"/>
                    <a:pt x="10142" y="8576"/>
                    <a:pt x="10135" y="8602"/>
                  </a:cubicBezTo>
                  <a:cubicBezTo>
                    <a:pt x="10106" y="8582"/>
                    <a:pt x="10089" y="8575"/>
                    <a:pt x="10081" y="8575"/>
                  </a:cubicBezTo>
                  <a:cubicBezTo>
                    <a:pt x="10048" y="8575"/>
                    <a:pt x="10143" y="8692"/>
                    <a:pt x="10148" y="8692"/>
                  </a:cubicBezTo>
                  <a:cubicBezTo>
                    <a:pt x="10148" y="8692"/>
                    <a:pt x="10149" y="8692"/>
                    <a:pt x="10149" y="8692"/>
                  </a:cubicBezTo>
                  <a:lnTo>
                    <a:pt x="10149" y="8692"/>
                  </a:lnTo>
                  <a:cubicBezTo>
                    <a:pt x="10159" y="8732"/>
                    <a:pt x="10134" y="8748"/>
                    <a:pt x="10106" y="8748"/>
                  </a:cubicBezTo>
                  <a:cubicBezTo>
                    <a:pt x="10075" y="8748"/>
                    <a:pt x="10041" y="8728"/>
                    <a:pt x="10047" y="8702"/>
                  </a:cubicBezTo>
                  <a:lnTo>
                    <a:pt x="10047" y="8702"/>
                  </a:lnTo>
                  <a:cubicBezTo>
                    <a:pt x="10083" y="8725"/>
                    <a:pt x="10103" y="8734"/>
                    <a:pt x="10114" y="8734"/>
                  </a:cubicBezTo>
                  <a:cubicBezTo>
                    <a:pt x="10154" y="8734"/>
                    <a:pt x="10043" y="8601"/>
                    <a:pt x="10035" y="8601"/>
                  </a:cubicBezTo>
                  <a:cubicBezTo>
                    <a:pt x="10035" y="8601"/>
                    <a:pt x="10035" y="8601"/>
                    <a:pt x="10035" y="8602"/>
                  </a:cubicBezTo>
                  <a:cubicBezTo>
                    <a:pt x="10029" y="8576"/>
                    <a:pt x="10057" y="8564"/>
                    <a:pt x="10085" y="8564"/>
                  </a:cubicBezTo>
                  <a:close/>
                  <a:moveTo>
                    <a:pt x="10198" y="8576"/>
                  </a:moveTo>
                  <a:lnTo>
                    <a:pt x="10198" y="8576"/>
                  </a:lnTo>
                  <a:cubicBezTo>
                    <a:pt x="10256" y="8599"/>
                    <a:pt x="10250" y="8686"/>
                    <a:pt x="10249" y="8748"/>
                  </a:cubicBezTo>
                  <a:lnTo>
                    <a:pt x="10249" y="8748"/>
                  </a:lnTo>
                  <a:cubicBezTo>
                    <a:pt x="10200" y="8726"/>
                    <a:pt x="10210" y="8635"/>
                    <a:pt x="10198" y="8576"/>
                  </a:cubicBezTo>
                  <a:close/>
                  <a:moveTo>
                    <a:pt x="6793" y="8571"/>
                  </a:moveTo>
                  <a:cubicBezTo>
                    <a:pt x="6812" y="8571"/>
                    <a:pt x="6833" y="8577"/>
                    <a:pt x="6853" y="8589"/>
                  </a:cubicBezTo>
                  <a:cubicBezTo>
                    <a:pt x="6846" y="8603"/>
                    <a:pt x="6838" y="8607"/>
                    <a:pt x="6828" y="8607"/>
                  </a:cubicBezTo>
                  <a:cubicBezTo>
                    <a:pt x="6813" y="8607"/>
                    <a:pt x="6796" y="8596"/>
                    <a:pt x="6783" y="8596"/>
                  </a:cubicBezTo>
                  <a:cubicBezTo>
                    <a:pt x="6775" y="8596"/>
                    <a:pt x="6769" y="8600"/>
                    <a:pt x="6765" y="8614"/>
                  </a:cubicBezTo>
                  <a:cubicBezTo>
                    <a:pt x="6765" y="8639"/>
                    <a:pt x="6853" y="8664"/>
                    <a:pt x="6853" y="8677"/>
                  </a:cubicBezTo>
                  <a:cubicBezTo>
                    <a:pt x="6879" y="8734"/>
                    <a:pt x="6847" y="8752"/>
                    <a:pt x="6811" y="8752"/>
                  </a:cubicBezTo>
                  <a:cubicBezTo>
                    <a:pt x="6775" y="8752"/>
                    <a:pt x="6734" y="8734"/>
                    <a:pt x="6740" y="8715"/>
                  </a:cubicBezTo>
                  <a:lnTo>
                    <a:pt x="6740" y="8715"/>
                  </a:lnTo>
                  <a:lnTo>
                    <a:pt x="6791" y="8727"/>
                  </a:lnTo>
                  <a:cubicBezTo>
                    <a:pt x="6797" y="8728"/>
                    <a:pt x="6803" y="8729"/>
                    <a:pt x="6807" y="8729"/>
                  </a:cubicBezTo>
                  <a:cubicBezTo>
                    <a:pt x="6872" y="8729"/>
                    <a:pt x="6740" y="8652"/>
                    <a:pt x="6740" y="8652"/>
                  </a:cubicBezTo>
                  <a:lnTo>
                    <a:pt x="6753" y="8639"/>
                  </a:lnTo>
                  <a:cubicBezTo>
                    <a:pt x="6727" y="8597"/>
                    <a:pt x="6754" y="8571"/>
                    <a:pt x="6793" y="8571"/>
                  </a:cubicBezTo>
                  <a:close/>
                  <a:moveTo>
                    <a:pt x="8649" y="8723"/>
                  </a:moveTo>
                  <a:cubicBezTo>
                    <a:pt x="8660" y="8723"/>
                    <a:pt x="8677" y="8740"/>
                    <a:pt x="8677" y="8740"/>
                  </a:cubicBezTo>
                  <a:lnTo>
                    <a:pt x="8689" y="8740"/>
                  </a:lnTo>
                  <a:cubicBezTo>
                    <a:pt x="8689" y="8740"/>
                    <a:pt x="8667" y="8757"/>
                    <a:pt x="8652" y="8757"/>
                  </a:cubicBezTo>
                  <a:cubicBezTo>
                    <a:pt x="8645" y="8757"/>
                    <a:pt x="8639" y="8752"/>
                    <a:pt x="8639" y="8740"/>
                  </a:cubicBezTo>
                  <a:cubicBezTo>
                    <a:pt x="8639" y="8727"/>
                    <a:pt x="8643" y="8723"/>
                    <a:pt x="8649" y="8723"/>
                  </a:cubicBezTo>
                  <a:close/>
                  <a:moveTo>
                    <a:pt x="7042" y="8602"/>
                  </a:moveTo>
                  <a:cubicBezTo>
                    <a:pt x="7067" y="8602"/>
                    <a:pt x="7080" y="8614"/>
                    <a:pt x="7067" y="8639"/>
                  </a:cubicBezTo>
                  <a:cubicBezTo>
                    <a:pt x="7084" y="8639"/>
                    <a:pt x="7106" y="8606"/>
                    <a:pt x="7123" y="8606"/>
                  </a:cubicBezTo>
                  <a:cubicBezTo>
                    <a:pt x="7131" y="8606"/>
                    <a:pt x="7138" y="8614"/>
                    <a:pt x="7143" y="8639"/>
                  </a:cubicBezTo>
                  <a:cubicBezTo>
                    <a:pt x="7136" y="8637"/>
                    <a:pt x="7130" y="8636"/>
                    <a:pt x="7124" y="8636"/>
                  </a:cubicBezTo>
                  <a:cubicBezTo>
                    <a:pt x="7097" y="8636"/>
                    <a:pt x="7080" y="8659"/>
                    <a:pt x="7080" y="8690"/>
                  </a:cubicBezTo>
                  <a:lnTo>
                    <a:pt x="7080" y="8778"/>
                  </a:lnTo>
                  <a:cubicBezTo>
                    <a:pt x="7017" y="8778"/>
                    <a:pt x="7042" y="8664"/>
                    <a:pt x="7029" y="8602"/>
                  </a:cubicBezTo>
                  <a:close/>
                  <a:moveTo>
                    <a:pt x="6918" y="8547"/>
                  </a:moveTo>
                  <a:cubicBezTo>
                    <a:pt x="6924" y="8547"/>
                    <a:pt x="6932" y="8548"/>
                    <a:pt x="6941" y="8551"/>
                  </a:cubicBezTo>
                  <a:cubicBezTo>
                    <a:pt x="6941" y="8593"/>
                    <a:pt x="7028" y="8617"/>
                    <a:pt x="6986" y="8617"/>
                  </a:cubicBezTo>
                  <a:cubicBezTo>
                    <a:pt x="6977" y="8617"/>
                    <a:pt x="6963" y="8616"/>
                    <a:pt x="6941" y="8614"/>
                  </a:cubicBezTo>
                  <a:lnTo>
                    <a:pt x="6941" y="8614"/>
                  </a:lnTo>
                  <a:cubicBezTo>
                    <a:pt x="6941" y="8664"/>
                    <a:pt x="6941" y="8702"/>
                    <a:pt x="6967" y="8740"/>
                  </a:cubicBezTo>
                  <a:cubicBezTo>
                    <a:pt x="6973" y="8750"/>
                    <a:pt x="6979" y="8753"/>
                    <a:pt x="6984" y="8753"/>
                  </a:cubicBezTo>
                  <a:cubicBezTo>
                    <a:pt x="6991" y="8753"/>
                    <a:pt x="6995" y="8748"/>
                    <a:pt x="6999" y="8748"/>
                  </a:cubicBezTo>
                  <a:cubicBezTo>
                    <a:pt x="7002" y="8748"/>
                    <a:pt x="7004" y="8754"/>
                    <a:pt x="7004" y="8778"/>
                  </a:cubicBezTo>
                  <a:cubicBezTo>
                    <a:pt x="6998" y="8779"/>
                    <a:pt x="6992" y="8779"/>
                    <a:pt x="6986" y="8779"/>
                  </a:cubicBezTo>
                  <a:cubicBezTo>
                    <a:pt x="6918" y="8779"/>
                    <a:pt x="6928" y="8711"/>
                    <a:pt x="6916" y="8664"/>
                  </a:cubicBezTo>
                  <a:cubicBezTo>
                    <a:pt x="6904" y="8627"/>
                    <a:pt x="6853" y="8589"/>
                    <a:pt x="6916" y="8589"/>
                  </a:cubicBezTo>
                  <a:cubicBezTo>
                    <a:pt x="6897" y="8561"/>
                    <a:pt x="6900" y="8547"/>
                    <a:pt x="6918" y="8547"/>
                  </a:cubicBezTo>
                  <a:close/>
                  <a:moveTo>
                    <a:pt x="3508" y="8727"/>
                  </a:moveTo>
                  <a:lnTo>
                    <a:pt x="3521" y="8752"/>
                  </a:lnTo>
                  <a:cubicBezTo>
                    <a:pt x="3521" y="8752"/>
                    <a:pt x="3584" y="8790"/>
                    <a:pt x="3521" y="8790"/>
                  </a:cubicBezTo>
                  <a:cubicBezTo>
                    <a:pt x="3471" y="8790"/>
                    <a:pt x="3508" y="8727"/>
                    <a:pt x="3508" y="8727"/>
                  </a:cubicBezTo>
                  <a:close/>
                  <a:moveTo>
                    <a:pt x="3848" y="8740"/>
                  </a:moveTo>
                  <a:lnTo>
                    <a:pt x="3873" y="8765"/>
                  </a:lnTo>
                  <a:cubicBezTo>
                    <a:pt x="3923" y="8765"/>
                    <a:pt x="3873" y="8803"/>
                    <a:pt x="3873" y="8803"/>
                  </a:cubicBezTo>
                  <a:cubicBezTo>
                    <a:pt x="3873" y="8803"/>
                    <a:pt x="3798" y="8740"/>
                    <a:pt x="3848" y="8740"/>
                  </a:cubicBezTo>
                  <a:close/>
                  <a:moveTo>
                    <a:pt x="10450" y="8610"/>
                  </a:moveTo>
                  <a:cubicBezTo>
                    <a:pt x="10501" y="8610"/>
                    <a:pt x="10550" y="8675"/>
                    <a:pt x="10550" y="8727"/>
                  </a:cubicBezTo>
                  <a:lnTo>
                    <a:pt x="10412" y="8702"/>
                  </a:lnTo>
                  <a:lnTo>
                    <a:pt x="10412" y="8702"/>
                  </a:lnTo>
                  <a:cubicBezTo>
                    <a:pt x="10412" y="8803"/>
                    <a:pt x="10525" y="8752"/>
                    <a:pt x="10538" y="8803"/>
                  </a:cubicBezTo>
                  <a:lnTo>
                    <a:pt x="10550" y="8803"/>
                  </a:lnTo>
                  <a:cubicBezTo>
                    <a:pt x="10539" y="8806"/>
                    <a:pt x="10526" y="8808"/>
                    <a:pt x="10514" y="8808"/>
                  </a:cubicBezTo>
                  <a:cubicBezTo>
                    <a:pt x="10429" y="8808"/>
                    <a:pt x="10332" y="8739"/>
                    <a:pt x="10387" y="8652"/>
                  </a:cubicBezTo>
                  <a:cubicBezTo>
                    <a:pt x="10406" y="8622"/>
                    <a:pt x="10428" y="8610"/>
                    <a:pt x="10450" y="8610"/>
                  </a:cubicBezTo>
                  <a:close/>
                  <a:moveTo>
                    <a:pt x="7180" y="8614"/>
                  </a:moveTo>
                  <a:lnTo>
                    <a:pt x="7180" y="8614"/>
                  </a:lnTo>
                  <a:cubicBezTo>
                    <a:pt x="7256" y="8627"/>
                    <a:pt x="7180" y="8778"/>
                    <a:pt x="7268" y="8778"/>
                  </a:cubicBezTo>
                  <a:cubicBezTo>
                    <a:pt x="7369" y="8778"/>
                    <a:pt x="7306" y="8664"/>
                    <a:pt x="7306" y="8627"/>
                  </a:cubicBezTo>
                  <a:cubicBezTo>
                    <a:pt x="7382" y="8627"/>
                    <a:pt x="7356" y="8752"/>
                    <a:pt x="7356" y="8803"/>
                  </a:cubicBezTo>
                  <a:cubicBezTo>
                    <a:pt x="7350" y="8806"/>
                    <a:pt x="7344" y="8808"/>
                    <a:pt x="7339" y="8808"/>
                  </a:cubicBezTo>
                  <a:cubicBezTo>
                    <a:pt x="7325" y="8808"/>
                    <a:pt x="7319" y="8796"/>
                    <a:pt x="7319" y="8778"/>
                  </a:cubicBezTo>
                  <a:cubicBezTo>
                    <a:pt x="7300" y="8778"/>
                    <a:pt x="7281" y="8799"/>
                    <a:pt x="7251" y="8799"/>
                  </a:cubicBezTo>
                  <a:cubicBezTo>
                    <a:pt x="7242" y="8799"/>
                    <a:pt x="7231" y="8797"/>
                    <a:pt x="7218" y="8790"/>
                  </a:cubicBezTo>
                  <a:cubicBezTo>
                    <a:pt x="7180" y="8765"/>
                    <a:pt x="7180" y="8677"/>
                    <a:pt x="7180" y="8614"/>
                  </a:cubicBezTo>
                  <a:close/>
                  <a:moveTo>
                    <a:pt x="7507" y="8576"/>
                  </a:moveTo>
                  <a:cubicBezTo>
                    <a:pt x="7583" y="8576"/>
                    <a:pt x="7558" y="8765"/>
                    <a:pt x="7570" y="8828"/>
                  </a:cubicBezTo>
                  <a:cubicBezTo>
                    <a:pt x="7563" y="8831"/>
                    <a:pt x="7558" y="8833"/>
                    <a:pt x="7553" y="8833"/>
                  </a:cubicBezTo>
                  <a:cubicBezTo>
                    <a:pt x="7539" y="8833"/>
                    <a:pt x="7532" y="8821"/>
                    <a:pt x="7532" y="8803"/>
                  </a:cubicBezTo>
                  <a:cubicBezTo>
                    <a:pt x="7504" y="8803"/>
                    <a:pt x="7479" y="8819"/>
                    <a:pt x="7454" y="8819"/>
                  </a:cubicBezTo>
                  <a:cubicBezTo>
                    <a:pt x="7435" y="8819"/>
                    <a:pt x="7416" y="8810"/>
                    <a:pt x="7394" y="8778"/>
                  </a:cubicBezTo>
                  <a:cubicBezTo>
                    <a:pt x="7344" y="8702"/>
                    <a:pt x="7382" y="8639"/>
                    <a:pt x="7457" y="8639"/>
                  </a:cubicBezTo>
                  <a:cubicBezTo>
                    <a:pt x="7482" y="8639"/>
                    <a:pt x="7495" y="8677"/>
                    <a:pt x="7520" y="8677"/>
                  </a:cubicBezTo>
                  <a:lnTo>
                    <a:pt x="7507" y="8576"/>
                  </a:lnTo>
                  <a:close/>
                  <a:moveTo>
                    <a:pt x="9318" y="8794"/>
                  </a:moveTo>
                  <a:cubicBezTo>
                    <a:pt x="9325" y="8794"/>
                    <a:pt x="9331" y="8803"/>
                    <a:pt x="9331" y="8828"/>
                  </a:cubicBezTo>
                  <a:cubicBezTo>
                    <a:pt x="9331" y="8841"/>
                    <a:pt x="9325" y="8845"/>
                    <a:pt x="9318" y="8845"/>
                  </a:cubicBezTo>
                  <a:cubicBezTo>
                    <a:pt x="9303" y="8845"/>
                    <a:pt x="9280" y="8828"/>
                    <a:pt x="9280" y="8828"/>
                  </a:cubicBezTo>
                  <a:lnTo>
                    <a:pt x="9293" y="8828"/>
                  </a:lnTo>
                  <a:cubicBezTo>
                    <a:pt x="9285" y="8828"/>
                    <a:pt x="9304" y="8794"/>
                    <a:pt x="9318" y="8794"/>
                  </a:cubicBezTo>
                  <a:close/>
                  <a:moveTo>
                    <a:pt x="5286" y="8820"/>
                  </a:moveTo>
                  <a:cubicBezTo>
                    <a:pt x="5295" y="8830"/>
                    <a:pt x="5316" y="8855"/>
                    <a:pt x="5295" y="8855"/>
                  </a:cubicBezTo>
                  <a:cubicBezTo>
                    <a:pt x="5291" y="8855"/>
                    <a:pt x="5287" y="8854"/>
                    <a:pt x="5282" y="8853"/>
                  </a:cubicBezTo>
                  <a:cubicBezTo>
                    <a:pt x="5232" y="8853"/>
                    <a:pt x="5268" y="8830"/>
                    <a:pt x="5286" y="8820"/>
                  </a:cubicBezTo>
                  <a:close/>
                  <a:moveTo>
                    <a:pt x="7790" y="8681"/>
                  </a:moveTo>
                  <a:cubicBezTo>
                    <a:pt x="7837" y="8681"/>
                    <a:pt x="7889" y="8718"/>
                    <a:pt x="7897" y="8765"/>
                  </a:cubicBezTo>
                  <a:cubicBezTo>
                    <a:pt x="7897" y="8778"/>
                    <a:pt x="7883" y="8782"/>
                    <a:pt x="7864" y="8782"/>
                  </a:cubicBezTo>
                  <a:cubicBezTo>
                    <a:pt x="7824" y="8782"/>
                    <a:pt x="7763" y="8765"/>
                    <a:pt x="7746" y="8765"/>
                  </a:cubicBezTo>
                  <a:cubicBezTo>
                    <a:pt x="7759" y="8866"/>
                    <a:pt x="7872" y="8803"/>
                    <a:pt x="7885" y="8853"/>
                  </a:cubicBezTo>
                  <a:cubicBezTo>
                    <a:pt x="7874" y="8857"/>
                    <a:pt x="7861" y="8859"/>
                    <a:pt x="7847" y="8859"/>
                  </a:cubicBezTo>
                  <a:cubicBezTo>
                    <a:pt x="7779" y="8859"/>
                    <a:pt x="7690" y="8811"/>
                    <a:pt x="7721" y="8727"/>
                  </a:cubicBezTo>
                  <a:cubicBezTo>
                    <a:pt x="7735" y="8694"/>
                    <a:pt x="7762" y="8681"/>
                    <a:pt x="7790" y="8681"/>
                  </a:cubicBezTo>
                  <a:close/>
                  <a:moveTo>
                    <a:pt x="10606" y="8660"/>
                  </a:moveTo>
                  <a:cubicBezTo>
                    <a:pt x="10619" y="8660"/>
                    <a:pt x="10626" y="8671"/>
                    <a:pt x="10626" y="8690"/>
                  </a:cubicBezTo>
                  <a:cubicBezTo>
                    <a:pt x="10643" y="8690"/>
                    <a:pt x="10659" y="8678"/>
                    <a:pt x="10680" y="8678"/>
                  </a:cubicBezTo>
                  <a:cubicBezTo>
                    <a:pt x="10690" y="8678"/>
                    <a:pt x="10701" y="8681"/>
                    <a:pt x="10714" y="8690"/>
                  </a:cubicBezTo>
                  <a:cubicBezTo>
                    <a:pt x="10764" y="8727"/>
                    <a:pt x="10764" y="8803"/>
                    <a:pt x="10777" y="8866"/>
                  </a:cubicBezTo>
                  <a:cubicBezTo>
                    <a:pt x="10689" y="8853"/>
                    <a:pt x="10777" y="8715"/>
                    <a:pt x="10676" y="8702"/>
                  </a:cubicBezTo>
                  <a:cubicBezTo>
                    <a:pt x="10576" y="8702"/>
                    <a:pt x="10626" y="8790"/>
                    <a:pt x="10626" y="8828"/>
                  </a:cubicBezTo>
                  <a:lnTo>
                    <a:pt x="10638" y="8841"/>
                  </a:lnTo>
                  <a:cubicBezTo>
                    <a:pt x="10576" y="8828"/>
                    <a:pt x="10601" y="8715"/>
                    <a:pt x="10588" y="8664"/>
                  </a:cubicBezTo>
                  <a:cubicBezTo>
                    <a:pt x="10595" y="8661"/>
                    <a:pt x="10601" y="8660"/>
                    <a:pt x="10606" y="8660"/>
                  </a:cubicBezTo>
                  <a:close/>
                  <a:moveTo>
                    <a:pt x="10802" y="8690"/>
                  </a:moveTo>
                  <a:lnTo>
                    <a:pt x="10814" y="8702"/>
                  </a:lnTo>
                  <a:cubicBezTo>
                    <a:pt x="10877" y="8715"/>
                    <a:pt x="10865" y="8815"/>
                    <a:pt x="10865" y="8878"/>
                  </a:cubicBezTo>
                  <a:cubicBezTo>
                    <a:pt x="10789" y="8853"/>
                    <a:pt x="10802" y="8740"/>
                    <a:pt x="10802" y="8690"/>
                  </a:cubicBezTo>
                  <a:close/>
                  <a:moveTo>
                    <a:pt x="7910" y="8690"/>
                  </a:moveTo>
                  <a:cubicBezTo>
                    <a:pt x="7973" y="8690"/>
                    <a:pt x="7960" y="8752"/>
                    <a:pt x="8010" y="8765"/>
                  </a:cubicBezTo>
                  <a:cubicBezTo>
                    <a:pt x="8010" y="8765"/>
                    <a:pt x="8041" y="8713"/>
                    <a:pt x="8075" y="8713"/>
                  </a:cubicBezTo>
                  <a:cubicBezTo>
                    <a:pt x="8079" y="8713"/>
                    <a:pt x="8082" y="8714"/>
                    <a:pt x="8086" y="8715"/>
                  </a:cubicBezTo>
                  <a:cubicBezTo>
                    <a:pt x="8010" y="8803"/>
                    <a:pt x="8035" y="8803"/>
                    <a:pt x="8098" y="8891"/>
                  </a:cubicBezTo>
                  <a:cubicBezTo>
                    <a:pt x="8022" y="8874"/>
                    <a:pt x="8026" y="8816"/>
                    <a:pt x="8009" y="8816"/>
                  </a:cubicBezTo>
                  <a:cubicBezTo>
                    <a:pt x="8001" y="8816"/>
                    <a:pt x="7988" y="8829"/>
                    <a:pt x="7960" y="8866"/>
                  </a:cubicBezTo>
                  <a:lnTo>
                    <a:pt x="7922" y="8866"/>
                  </a:lnTo>
                  <a:cubicBezTo>
                    <a:pt x="7985" y="8778"/>
                    <a:pt x="7973" y="8778"/>
                    <a:pt x="7910" y="8690"/>
                  </a:cubicBezTo>
                  <a:close/>
                  <a:moveTo>
                    <a:pt x="5864" y="8861"/>
                  </a:moveTo>
                  <a:cubicBezTo>
                    <a:pt x="5882" y="8861"/>
                    <a:pt x="5910" y="8878"/>
                    <a:pt x="5910" y="8878"/>
                  </a:cubicBezTo>
                  <a:lnTo>
                    <a:pt x="5898" y="8878"/>
                  </a:lnTo>
                  <a:cubicBezTo>
                    <a:pt x="5898" y="8878"/>
                    <a:pt x="5875" y="8895"/>
                    <a:pt x="5860" y="8895"/>
                  </a:cubicBezTo>
                  <a:cubicBezTo>
                    <a:pt x="5853" y="8895"/>
                    <a:pt x="5847" y="8891"/>
                    <a:pt x="5847" y="8878"/>
                  </a:cubicBezTo>
                  <a:cubicBezTo>
                    <a:pt x="5847" y="8866"/>
                    <a:pt x="5854" y="8861"/>
                    <a:pt x="5864" y="8861"/>
                  </a:cubicBezTo>
                  <a:close/>
                  <a:moveTo>
                    <a:pt x="8189" y="8714"/>
                  </a:moveTo>
                  <a:cubicBezTo>
                    <a:pt x="8236" y="8714"/>
                    <a:pt x="8287" y="8759"/>
                    <a:pt x="8287" y="8815"/>
                  </a:cubicBezTo>
                  <a:cubicBezTo>
                    <a:pt x="8287" y="8824"/>
                    <a:pt x="8274" y="8827"/>
                    <a:pt x="8257" y="8827"/>
                  </a:cubicBezTo>
                  <a:cubicBezTo>
                    <a:pt x="8221" y="8827"/>
                    <a:pt x="8165" y="8815"/>
                    <a:pt x="8149" y="8815"/>
                  </a:cubicBezTo>
                  <a:cubicBezTo>
                    <a:pt x="8149" y="8916"/>
                    <a:pt x="8262" y="8853"/>
                    <a:pt x="8287" y="8903"/>
                  </a:cubicBezTo>
                  <a:cubicBezTo>
                    <a:pt x="8279" y="8905"/>
                    <a:pt x="8271" y="8905"/>
                    <a:pt x="8262" y="8905"/>
                  </a:cubicBezTo>
                  <a:cubicBezTo>
                    <a:pt x="8185" y="8905"/>
                    <a:pt x="8078" y="8856"/>
                    <a:pt x="8123" y="8765"/>
                  </a:cubicBezTo>
                  <a:cubicBezTo>
                    <a:pt x="8137" y="8728"/>
                    <a:pt x="8163" y="8714"/>
                    <a:pt x="8189" y="8714"/>
                  </a:cubicBezTo>
                  <a:close/>
                  <a:moveTo>
                    <a:pt x="2766" y="8916"/>
                  </a:moveTo>
                  <a:lnTo>
                    <a:pt x="2766" y="8916"/>
                  </a:lnTo>
                  <a:cubicBezTo>
                    <a:pt x="2762" y="8916"/>
                    <a:pt x="2758" y="8916"/>
                    <a:pt x="2754" y="8916"/>
                  </a:cubicBezTo>
                  <a:lnTo>
                    <a:pt x="2767" y="8916"/>
                  </a:lnTo>
                  <a:cubicBezTo>
                    <a:pt x="2766" y="8916"/>
                    <a:pt x="2766" y="8916"/>
                    <a:pt x="2766" y="8916"/>
                  </a:cubicBezTo>
                  <a:close/>
                  <a:moveTo>
                    <a:pt x="8348" y="8735"/>
                  </a:moveTo>
                  <a:cubicBezTo>
                    <a:pt x="8367" y="8735"/>
                    <a:pt x="8372" y="8749"/>
                    <a:pt x="8362" y="8778"/>
                  </a:cubicBezTo>
                  <a:cubicBezTo>
                    <a:pt x="8362" y="8778"/>
                    <a:pt x="8392" y="8738"/>
                    <a:pt x="8408" y="8738"/>
                  </a:cubicBezTo>
                  <a:cubicBezTo>
                    <a:pt x="8410" y="8738"/>
                    <a:pt x="8411" y="8739"/>
                    <a:pt x="8413" y="8740"/>
                  </a:cubicBezTo>
                  <a:cubicBezTo>
                    <a:pt x="8438" y="8765"/>
                    <a:pt x="8438" y="8778"/>
                    <a:pt x="8413" y="8778"/>
                  </a:cubicBezTo>
                  <a:cubicBezTo>
                    <a:pt x="8337" y="8778"/>
                    <a:pt x="8375" y="8891"/>
                    <a:pt x="8375" y="8916"/>
                  </a:cubicBezTo>
                  <a:cubicBezTo>
                    <a:pt x="8312" y="8903"/>
                    <a:pt x="8337" y="8803"/>
                    <a:pt x="8325" y="8740"/>
                  </a:cubicBezTo>
                  <a:cubicBezTo>
                    <a:pt x="8334" y="8737"/>
                    <a:pt x="8342" y="8735"/>
                    <a:pt x="8348" y="8735"/>
                  </a:cubicBezTo>
                  <a:close/>
                  <a:moveTo>
                    <a:pt x="8563" y="8764"/>
                  </a:moveTo>
                  <a:cubicBezTo>
                    <a:pt x="8592" y="8764"/>
                    <a:pt x="8612" y="8775"/>
                    <a:pt x="8601" y="8803"/>
                  </a:cubicBezTo>
                  <a:cubicBezTo>
                    <a:pt x="8587" y="8792"/>
                    <a:pt x="8573" y="8788"/>
                    <a:pt x="8559" y="8788"/>
                  </a:cubicBezTo>
                  <a:cubicBezTo>
                    <a:pt x="8522" y="8788"/>
                    <a:pt x="8492" y="8820"/>
                    <a:pt x="8501" y="8866"/>
                  </a:cubicBezTo>
                  <a:cubicBezTo>
                    <a:pt x="8526" y="8929"/>
                    <a:pt x="8601" y="8891"/>
                    <a:pt x="8626" y="8941"/>
                  </a:cubicBezTo>
                  <a:lnTo>
                    <a:pt x="8564" y="8941"/>
                  </a:lnTo>
                  <a:cubicBezTo>
                    <a:pt x="8501" y="8941"/>
                    <a:pt x="8425" y="8878"/>
                    <a:pt x="8450" y="8815"/>
                  </a:cubicBezTo>
                  <a:lnTo>
                    <a:pt x="8463" y="8803"/>
                  </a:lnTo>
                  <a:cubicBezTo>
                    <a:pt x="8477" y="8782"/>
                    <a:pt x="8527" y="8764"/>
                    <a:pt x="8563" y="8764"/>
                  </a:cubicBezTo>
                  <a:close/>
                  <a:moveTo>
                    <a:pt x="10902" y="8715"/>
                  </a:moveTo>
                  <a:cubicBezTo>
                    <a:pt x="10940" y="8715"/>
                    <a:pt x="10940" y="8727"/>
                    <a:pt x="10940" y="8752"/>
                  </a:cubicBezTo>
                  <a:cubicBezTo>
                    <a:pt x="10928" y="8752"/>
                    <a:pt x="10940" y="8752"/>
                    <a:pt x="10965" y="8765"/>
                  </a:cubicBezTo>
                  <a:cubicBezTo>
                    <a:pt x="10965" y="8759"/>
                    <a:pt x="10968" y="8756"/>
                    <a:pt x="10973" y="8756"/>
                  </a:cubicBezTo>
                  <a:cubicBezTo>
                    <a:pt x="10978" y="8756"/>
                    <a:pt x="10984" y="8759"/>
                    <a:pt x="10990" y="8765"/>
                  </a:cubicBezTo>
                  <a:cubicBezTo>
                    <a:pt x="11003" y="8765"/>
                    <a:pt x="11016" y="8765"/>
                    <a:pt x="11016" y="8778"/>
                  </a:cubicBezTo>
                  <a:lnTo>
                    <a:pt x="11129" y="8778"/>
                  </a:lnTo>
                  <a:cubicBezTo>
                    <a:pt x="11192" y="8803"/>
                    <a:pt x="11192" y="8841"/>
                    <a:pt x="11204" y="8941"/>
                  </a:cubicBezTo>
                  <a:cubicBezTo>
                    <a:pt x="11129" y="8929"/>
                    <a:pt x="11179" y="8790"/>
                    <a:pt x="11116" y="8790"/>
                  </a:cubicBezTo>
                  <a:lnTo>
                    <a:pt x="11079" y="8790"/>
                  </a:lnTo>
                  <a:cubicBezTo>
                    <a:pt x="11028" y="8803"/>
                    <a:pt x="11053" y="8891"/>
                    <a:pt x="11066" y="8929"/>
                  </a:cubicBezTo>
                  <a:cubicBezTo>
                    <a:pt x="11003" y="8916"/>
                    <a:pt x="11028" y="8815"/>
                    <a:pt x="11003" y="8778"/>
                  </a:cubicBezTo>
                  <a:lnTo>
                    <a:pt x="10940" y="8778"/>
                  </a:lnTo>
                  <a:cubicBezTo>
                    <a:pt x="10939" y="8777"/>
                    <a:pt x="10938" y="8776"/>
                    <a:pt x="10938" y="8776"/>
                  </a:cubicBezTo>
                  <a:lnTo>
                    <a:pt x="10938" y="8776"/>
                  </a:lnTo>
                  <a:cubicBezTo>
                    <a:pt x="10929" y="8776"/>
                    <a:pt x="10940" y="8843"/>
                    <a:pt x="10940" y="8878"/>
                  </a:cubicBezTo>
                  <a:lnTo>
                    <a:pt x="10953" y="8891"/>
                  </a:lnTo>
                  <a:cubicBezTo>
                    <a:pt x="10902" y="8891"/>
                    <a:pt x="10915" y="8815"/>
                    <a:pt x="10902" y="8765"/>
                  </a:cubicBezTo>
                  <a:lnTo>
                    <a:pt x="10902" y="8715"/>
                  </a:lnTo>
                  <a:close/>
                  <a:moveTo>
                    <a:pt x="2769" y="8756"/>
                  </a:moveTo>
                  <a:cubicBezTo>
                    <a:pt x="2785" y="8756"/>
                    <a:pt x="2801" y="8759"/>
                    <a:pt x="2817" y="8765"/>
                  </a:cubicBezTo>
                  <a:cubicBezTo>
                    <a:pt x="2812" y="8785"/>
                    <a:pt x="2799" y="8789"/>
                    <a:pt x="2785" y="8789"/>
                  </a:cubicBezTo>
                  <a:cubicBezTo>
                    <a:pt x="2776" y="8789"/>
                    <a:pt x="2766" y="8787"/>
                    <a:pt x="2758" y="8787"/>
                  </a:cubicBezTo>
                  <a:cubicBezTo>
                    <a:pt x="2748" y="8787"/>
                    <a:pt x="2741" y="8790"/>
                    <a:pt x="2741" y="8803"/>
                  </a:cubicBezTo>
                  <a:cubicBezTo>
                    <a:pt x="2741" y="8828"/>
                    <a:pt x="2779" y="8815"/>
                    <a:pt x="2804" y="8853"/>
                  </a:cubicBezTo>
                  <a:cubicBezTo>
                    <a:pt x="2841" y="8907"/>
                    <a:pt x="2818" y="8949"/>
                    <a:pt x="2765" y="8949"/>
                  </a:cubicBezTo>
                  <a:cubicBezTo>
                    <a:pt x="2744" y="8949"/>
                    <a:pt x="2719" y="8943"/>
                    <a:pt x="2691" y="8929"/>
                  </a:cubicBezTo>
                  <a:cubicBezTo>
                    <a:pt x="2699" y="8913"/>
                    <a:pt x="2711" y="8902"/>
                    <a:pt x="2729" y="8902"/>
                  </a:cubicBezTo>
                  <a:cubicBezTo>
                    <a:pt x="2739" y="8902"/>
                    <a:pt x="2752" y="8906"/>
                    <a:pt x="2766" y="8916"/>
                  </a:cubicBezTo>
                  <a:lnTo>
                    <a:pt x="2766" y="8916"/>
                  </a:lnTo>
                  <a:cubicBezTo>
                    <a:pt x="2856" y="8910"/>
                    <a:pt x="2716" y="8841"/>
                    <a:pt x="2716" y="8841"/>
                  </a:cubicBezTo>
                  <a:cubicBezTo>
                    <a:pt x="2688" y="8784"/>
                    <a:pt x="2723" y="8756"/>
                    <a:pt x="2769" y="8756"/>
                  </a:cubicBezTo>
                  <a:close/>
                  <a:moveTo>
                    <a:pt x="8652" y="8790"/>
                  </a:moveTo>
                  <a:cubicBezTo>
                    <a:pt x="8702" y="8790"/>
                    <a:pt x="8689" y="8903"/>
                    <a:pt x="8689" y="8954"/>
                  </a:cubicBezTo>
                  <a:lnTo>
                    <a:pt x="8664" y="8954"/>
                  </a:lnTo>
                  <a:lnTo>
                    <a:pt x="8652" y="8790"/>
                  </a:lnTo>
                  <a:close/>
                  <a:moveTo>
                    <a:pt x="11431" y="8966"/>
                  </a:moveTo>
                  <a:cubicBezTo>
                    <a:pt x="11425" y="8966"/>
                    <a:pt x="11422" y="8967"/>
                    <a:pt x="11420" y="8968"/>
                  </a:cubicBezTo>
                  <a:lnTo>
                    <a:pt x="11420" y="8968"/>
                  </a:lnTo>
                  <a:cubicBezTo>
                    <a:pt x="11423" y="8967"/>
                    <a:pt x="11427" y="8966"/>
                    <a:pt x="11431" y="8966"/>
                  </a:cubicBezTo>
                  <a:close/>
                  <a:moveTo>
                    <a:pt x="2892" y="8788"/>
                  </a:moveTo>
                  <a:cubicBezTo>
                    <a:pt x="2937" y="8788"/>
                    <a:pt x="2919" y="8822"/>
                    <a:pt x="2930" y="8866"/>
                  </a:cubicBezTo>
                  <a:lnTo>
                    <a:pt x="2905" y="8891"/>
                  </a:lnTo>
                  <a:cubicBezTo>
                    <a:pt x="2905" y="8920"/>
                    <a:pt x="2935" y="8949"/>
                    <a:pt x="2966" y="8949"/>
                  </a:cubicBezTo>
                  <a:cubicBezTo>
                    <a:pt x="2975" y="8949"/>
                    <a:pt x="2984" y="8947"/>
                    <a:pt x="2993" y="8941"/>
                  </a:cubicBezTo>
                  <a:cubicBezTo>
                    <a:pt x="3031" y="8916"/>
                    <a:pt x="3005" y="8828"/>
                    <a:pt x="3005" y="8790"/>
                  </a:cubicBezTo>
                  <a:cubicBezTo>
                    <a:pt x="3081" y="8790"/>
                    <a:pt x="3043" y="8916"/>
                    <a:pt x="3056" y="8979"/>
                  </a:cubicBezTo>
                  <a:cubicBezTo>
                    <a:pt x="3031" y="8979"/>
                    <a:pt x="3018" y="8979"/>
                    <a:pt x="3018" y="8941"/>
                  </a:cubicBezTo>
                  <a:cubicBezTo>
                    <a:pt x="2988" y="8941"/>
                    <a:pt x="2966" y="8973"/>
                    <a:pt x="2939" y="8973"/>
                  </a:cubicBezTo>
                  <a:cubicBezTo>
                    <a:pt x="2932" y="8973"/>
                    <a:pt x="2925" y="8971"/>
                    <a:pt x="2917" y="8966"/>
                  </a:cubicBezTo>
                  <a:cubicBezTo>
                    <a:pt x="2867" y="8941"/>
                    <a:pt x="2867" y="8841"/>
                    <a:pt x="2867" y="8790"/>
                  </a:cubicBezTo>
                  <a:cubicBezTo>
                    <a:pt x="2877" y="8789"/>
                    <a:pt x="2885" y="8788"/>
                    <a:pt x="2892" y="8788"/>
                  </a:cubicBezTo>
                  <a:close/>
                  <a:moveTo>
                    <a:pt x="3205" y="8800"/>
                  </a:moveTo>
                  <a:cubicBezTo>
                    <a:pt x="3221" y="8800"/>
                    <a:pt x="3240" y="8805"/>
                    <a:pt x="3257" y="8815"/>
                  </a:cubicBezTo>
                  <a:cubicBezTo>
                    <a:pt x="3253" y="8830"/>
                    <a:pt x="3246" y="8834"/>
                    <a:pt x="3237" y="8834"/>
                  </a:cubicBezTo>
                  <a:cubicBezTo>
                    <a:pt x="3224" y="8834"/>
                    <a:pt x="3209" y="8827"/>
                    <a:pt x="3198" y="8827"/>
                  </a:cubicBezTo>
                  <a:cubicBezTo>
                    <a:pt x="3189" y="8827"/>
                    <a:pt x="3182" y="8832"/>
                    <a:pt x="3182" y="8853"/>
                  </a:cubicBezTo>
                  <a:cubicBezTo>
                    <a:pt x="3182" y="8878"/>
                    <a:pt x="3257" y="8891"/>
                    <a:pt x="3270" y="8916"/>
                  </a:cubicBezTo>
                  <a:cubicBezTo>
                    <a:pt x="3286" y="8970"/>
                    <a:pt x="3244" y="8985"/>
                    <a:pt x="3204" y="8985"/>
                  </a:cubicBezTo>
                  <a:cubicBezTo>
                    <a:pt x="3157" y="8985"/>
                    <a:pt x="3113" y="8965"/>
                    <a:pt x="3166" y="8965"/>
                  </a:cubicBezTo>
                  <a:cubicBezTo>
                    <a:pt x="3173" y="8965"/>
                    <a:pt x="3183" y="8965"/>
                    <a:pt x="3194" y="8966"/>
                  </a:cubicBezTo>
                  <a:cubicBezTo>
                    <a:pt x="3273" y="8946"/>
                    <a:pt x="3189" y="8888"/>
                    <a:pt x="3149" y="8864"/>
                  </a:cubicBezTo>
                  <a:lnTo>
                    <a:pt x="3149" y="8864"/>
                  </a:lnTo>
                  <a:cubicBezTo>
                    <a:pt x="3136" y="8826"/>
                    <a:pt x="3166" y="8800"/>
                    <a:pt x="3205" y="8800"/>
                  </a:cubicBezTo>
                  <a:close/>
                  <a:moveTo>
                    <a:pt x="11357" y="8795"/>
                  </a:moveTo>
                  <a:cubicBezTo>
                    <a:pt x="11405" y="8795"/>
                    <a:pt x="11446" y="8829"/>
                    <a:pt x="11456" y="8878"/>
                  </a:cubicBezTo>
                  <a:cubicBezTo>
                    <a:pt x="11456" y="8916"/>
                    <a:pt x="11468" y="8954"/>
                    <a:pt x="11468" y="8991"/>
                  </a:cubicBezTo>
                  <a:cubicBezTo>
                    <a:pt x="11447" y="8991"/>
                    <a:pt x="11407" y="8973"/>
                    <a:pt x="11420" y="8968"/>
                  </a:cubicBezTo>
                  <a:lnTo>
                    <a:pt x="11420" y="8968"/>
                  </a:lnTo>
                  <a:cubicBezTo>
                    <a:pt x="11406" y="8971"/>
                    <a:pt x="11393" y="8977"/>
                    <a:pt x="11377" y="8977"/>
                  </a:cubicBezTo>
                  <a:cubicBezTo>
                    <a:pt x="11366" y="8977"/>
                    <a:pt x="11355" y="8975"/>
                    <a:pt x="11343" y="8966"/>
                  </a:cubicBezTo>
                  <a:cubicBezTo>
                    <a:pt x="11255" y="8903"/>
                    <a:pt x="11368" y="8866"/>
                    <a:pt x="11418" y="8866"/>
                  </a:cubicBezTo>
                  <a:cubicBezTo>
                    <a:pt x="11408" y="8798"/>
                    <a:pt x="11361" y="8812"/>
                    <a:pt x="11328" y="8799"/>
                  </a:cubicBezTo>
                  <a:lnTo>
                    <a:pt x="11328" y="8799"/>
                  </a:lnTo>
                  <a:cubicBezTo>
                    <a:pt x="11338" y="8796"/>
                    <a:pt x="11348" y="8795"/>
                    <a:pt x="11357" y="8795"/>
                  </a:cubicBezTo>
                  <a:close/>
                  <a:moveTo>
                    <a:pt x="8865" y="8765"/>
                  </a:moveTo>
                  <a:cubicBezTo>
                    <a:pt x="8856" y="8803"/>
                    <a:pt x="8868" y="8820"/>
                    <a:pt x="8897" y="8820"/>
                  </a:cubicBezTo>
                  <a:cubicBezTo>
                    <a:pt x="8906" y="8820"/>
                    <a:pt x="8916" y="8818"/>
                    <a:pt x="8928" y="8815"/>
                  </a:cubicBezTo>
                  <a:lnTo>
                    <a:pt x="8928" y="8841"/>
                  </a:lnTo>
                  <a:cubicBezTo>
                    <a:pt x="8916" y="8839"/>
                    <a:pt x="8905" y="8838"/>
                    <a:pt x="8896" y="8838"/>
                  </a:cubicBezTo>
                  <a:cubicBezTo>
                    <a:pt x="8791" y="8838"/>
                    <a:pt x="8941" y="8968"/>
                    <a:pt x="8941" y="8991"/>
                  </a:cubicBezTo>
                  <a:cubicBezTo>
                    <a:pt x="8934" y="8993"/>
                    <a:pt x="8928" y="8993"/>
                    <a:pt x="8922" y="8993"/>
                  </a:cubicBezTo>
                  <a:cubicBezTo>
                    <a:pt x="8865" y="8993"/>
                    <a:pt x="8863" y="8938"/>
                    <a:pt x="8840" y="8903"/>
                  </a:cubicBezTo>
                  <a:lnTo>
                    <a:pt x="8840" y="8828"/>
                  </a:lnTo>
                  <a:cubicBezTo>
                    <a:pt x="8833" y="8831"/>
                    <a:pt x="8828" y="8833"/>
                    <a:pt x="8823" y="8833"/>
                  </a:cubicBezTo>
                  <a:cubicBezTo>
                    <a:pt x="8810" y="8833"/>
                    <a:pt x="8806" y="8821"/>
                    <a:pt x="8815" y="8803"/>
                  </a:cubicBezTo>
                  <a:lnTo>
                    <a:pt x="8815" y="8803"/>
                  </a:lnTo>
                  <a:cubicBezTo>
                    <a:pt x="8821" y="8804"/>
                    <a:pt x="8825" y="8805"/>
                    <a:pt x="8828" y="8805"/>
                  </a:cubicBezTo>
                  <a:cubicBezTo>
                    <a:pt x="8850" y="8805"/>
                    <a:pt x="8798" y="8765"/>
                    <a:pt x="8865" y="8765"/>
                  </a:cubicBezTo>
                  <a:close/>
                  <a:moveTo>
                    <a:pt x="3384" y="8776"/>
                  </a:moveTo>
                  <a:cubicBezTo>
                    <a:pt x="3402" y="8776"/>
                    <a:pt x="3422" y="8780"/>
                    <a:pt x="3446" y="8790"/>
                  </a:cubicBezTo>
                  <a:lnTo>
                    <a:pt x="3471" y="8828"/>
                  </a:lnTo>
                  <a:cubicBezTo>
                    <a:pt x="3458" y="8866"/>
                    <a:pt x="3345" y="8815"/>
                    <a:pt x="3345" y="8903"/>
                  </a:cubicBezTo>
                  <a:cubicBezTo>
                    <a:pt x="3358" y="8991"/>
                    <a:pt x="3458" y="8941"/>
                    <a:pt x="3483" y="8991"/>
                  </a:cubicBezTo>
                  <a:cubicBezTo>
                    <a:pt x="3468" y="8995"/>
                    <a:pt x="3453" y="8997"/>
                    <a:pt x="3439" y="8997"/>
                  </a:cubicBezTo>
                  <a:cubicBezTo>
                    <a:pt x="3279" y="8997"/>
                    <a:pt x="3261" y="8776"/>
                    <a:pt x="3384" y="8776"/>
                  </a:cubicBezTo>
                  <a:close/>
                  <a:moveTo>
                    <a:pt x="9079" y="8991"/>
                  </a:moveTo>
                  <a:cubicBezTo>
                    <a:pt x="9079" y="8991"/>
                    <a:pt x="9079" y="8995"/>
                    <a:pt x="9081" y="9000"/>
                  </a:cubicBezTo>
                  <a:lnTo>
                    <a:pt x="9081" y="9000"/>
                  </a:lnTo>
                  <a:cubicBezTo>
                    <a:pt x="9085" y="8998"/>
                    <a:pt x="9088" y="8995"/>
                    <a:pt x="9092" y="8991"/>
                  </a:cubicBezTo>
                  <a:close/>
                  <a:moveTo>
                    <a:pt x="3516" y="8821"/>
                  </a:moveTo>
                  <a:cubicBezTo>
                    <a:pt x="3553" y="8821"/>
                    <a:pt x="3534" y="8922"/>
                    <a:pt x="3534" y="8966"/>
                  </a:cubicBezTo>
                  <a:lnTo>
                    <a:pt x="3546" y="9004"/>
                  </a:lnTo>
                  <a:cubicBezTo>
                    <a:pt x="3483" y="9004"/>
                    <a:pt x="3508" y="8878"/>
                    <a:pt x="3496" y="8828"/>
                  </a:cubicBezTo>
                  <a:cubicBezTo>
                    <a:pt x="3504" y="8823"/>
                    <a:pt x="3510" y="8821"/>
                    <a:pt x="3516" y="8821"/>
                  </a:cubicBezTo>
                  <a:close/>
                  <a:moveTo>
                    <a:pt x="4368" y="8839"/>
                  </a:moveTo>
                  <a:cubicBezTo>
                    <a:pt x="4417" y="8839"/>
                    <a:pt x="4470" y="8870"/>
                    <a:pt x="4477" y="8929"/>
                  </a:cubicBezTo>
                  <a:cubicBezTo>
                    <a:pt x="4477" y="8982"/>
                    <a:pt x="4429" y="9007"/>
                    <a:pt x="4379" y="9007"/>
                  </a:cubicBezTo>
                  <a:cubicBezTo>
                    <a:pt x="4323" y="9007"/>
                    <a:pt x="4263" y="8976"/>
                    <a:pt x="4263" y="8916"/>
                  </a:cubicBezTo>
                  <a:lnTo>
                    <a:pt x="4263" y="8916"/>
                  </a:lnTo>
                  <a:lnTo>
                    <a:pt x="4276" y="8929"/>
                  </a:lnTo>
                  <a:cubicBezTo>
                    <a:pt x="4276" y="8867"/>
                    <a:pt x="4320" y="8839"/>
                    <a:pt x="4368" y="8839"/>
                  </a:cubicBezTo>
                  <a:close/>
                  <a:moveTo>
                    <a:pt x="7120" y="8969"/>
                  </a:moveTo>
                  <a:cubicBezTo>
                    <a:pt x="7126" y="8969"/>
                    <a:pt x="7130" y="8975"/>
                    <a:pt x="7130" y="8991"/>
                  </a:cubicBezTo>
                  <a:cubicBezTo>
                    <a:pt x="7134" y="9004"/>
                    <a:pt x="7130" y="9008"/>
                    <a:pt x="7123" y="9008"/>
                  </a:cubicBezTo>
                  <a:cubicBezTo>
                    <a:pt x="7108" y="9008"/>
                    <a:pt x="7080" y="8991"/>
                    <a:pt x="7080" y="8991"/>
                  </a:cubicBezTo>
                  <a:lnTo>
                    <a:pt x="7092" y="8991"/>
                  </a:lnTo>
                  <a:cubicBezTo>
                    <a:pt x="7092" y="8991"/>
                    <a:pt x="7109" y="8969"/>
                    <a:pt x="7120" y="8969"/>
                  </a:cubicBezTo>
                  <a:close/>
                  <a:moveTo>
                    <a:pt x="3869" y="8827"/>
                  </a:moveTo>
                  <a:cubicBezTo>
                    <a:pt x="3908" y="8827"/>
                    <a:pt x="3886" y="8920"/>
                    <a:pt x="3886" y="8979"/>
                  </a:cubicBezTo>
                  <a:lnTo>
                    <a:pt x="3911" y="9017"/>
                  </a:lnTo>
                  <a:cubicBezTo>
                    <a:pt x="3835" y="9017"/>
                    <a:pt x="3861" y="8891"/>
                    <a:pt x="3861" y="8828"/>
                  </a:cubicBezTo>
                  <a:cubicBezTo>
                    <a:pt x="3863" y="8827"/>
                    <a:pt x="3866" y="8827"/>
                    <a:pt x="3869" y="8827"/>
                  </a:cubicBezTo>
                  <a:close/>
                  <a:moveTo>
                    <a:pt x="3999" y="8790"/>
                  </a:moveTo>
                  <a:cubicBezTo>
                    <a:pt x="3999" y="8843"/>
                    <a:pt x="4086" y="8869"/>
                    <a:pt x="4043" y="8869"/>
                  </a:cubicBezTo>
                  <a:cubicBezTo>
                    <a:pt x="4034" y="8869"/>
                    <a:pt x="4020" y="8868"/>
                    <a:pt x="3999" y="8866"/>
                  </a:cubicBezTo>
                  <a:lnTo>
                    <a:pt x="3999" y="8866"/>
                  </a:lnTo>
                  <a:cubicBezTo>
                    <a:pt x="3999" y="8913"/>
                    <a:pt x="3988" y="9005"/>
                    <a:pt x="4050" y="9005"/>
                  </a:cubicBezTo>
                  <a:cubicBezTo>
                    <a:pt x="4053" y="9005"/>
                    <a:pt x="4057" y="9005"/>
                    <a:pt x="4062" y="9004"/>
                  </a:cubicBezTo>
                  <a:lnTo>
                    <a:pt x="4062" y="9017"/>
                  </a:lnTo>
                  <a:cubicBezTo>
                    <a:pt x="3961" y="9017"/>
                    <a:pt x="3974" y="8954"/>
                    <a:pt x="3949" y="8903"/>
                  </a:cubicBezTo>
                  <a:lnTo>
                    <a:pt x="3949" y="8903"/>
                  </a:lnTo>
                  <a:lnTo>
                    <a:pt x="3974" y="8941"/>
                  </a:lnTo>
                  <a:lnTo>
                    <a:pt x="3974" y="8866"/>
                  </a:lnTo>
                  <a:lnTo>
                    <a:pt x="3936" y="8866"/>
                  </a:lnTo>
                  <a:cubicBezTo>
                    <a:pt x="3936" y="8841"/>
                    <a:pt x="3936" y="8841"/>
                    <a:pt x="3974" y="8841"/>
                  </a:cubicBezTo>
                  <a:cubicBezTo>
                    <a:pt x="3949" y="8803"/>
                    <a:pt x="3961" y="8790"/>
                    <a:pt x="3999" y="8790"/>
                  </a:cubicBezTo>
                  <a:close/>
                  <a:moveTo>
                    <a:pt x="4162" y="8740"/>
                  </a:moveTo>
                  <a:lnTo>
                    <a:pt x="4175" y="8752"/>
                  </a:lnTo>
                  <a:cubicBezTo>
                    <a:pt x="4238" y="8752"/>
                    <a:pt x="4225" y="8954"/>
                    <a:pt x="4225" y="9017"/>
                  </a:cubicBezTo>
                  <a:cubicBezTo>
                    <a:pt x="4150" y="8991"/>
                    <a:pt x="4175" y="8803"/>
                    <a:pt x="4162" y="8740"/>
                  </a:cubicBezTo>
                  <a:close/>
                  <a:moveTo>
                    <a:pt x="9021" y="8814"/>
                  </a:moveTo>
                  <a:cubicBezTo>
                    <a:pt x="9105" y="8814"/>
                    <a:pt x="9106" y="8942"/>
                    <a:pt x="9117" y="9017"/>
                  </a:cubicBezTo>
                  <a:cubicBezTo>
                    <a:pt x="9094" y="9017"/>
                    <a:pt x="9085" y="9007"/>
                    <a:pt x="9081" y="9000"/>
                  </a:cubicBezTo>
                  <a:lnTo>
                    <a:pt x="9081" y="9000"/>
                  </a:lnTo>
                  <a:cubicBezTo>
                    <a:pt x="9072" y="9006"/>
                    <a:pt x="9062" y="9008"/>
                    <a:pt x="9051" y="9008"/>
                  </a:cubicBezTo>
                  <a:cubicBezTo>
                    <a:pt x="8985" y="9008"/>
                    <a:pt x="8916" y="8899"/>
                    <a:pt x="9031" y="8899"/>
                  </a:cubicBezTo>
                  <a:cubicBezTo>
                    <a:pt x="9045" y="8899"/>
                    <a:pt x="9060" y="8900"/>
                    <a:pt x="9079" y="8903"/>
                  </a:cubicBezTo>
                  <a:cubicBezTo>
                    <a:pt x="9079" y="8828"/>
                    <a:pt x="8991" y="8878"/>
                    <a:pt x="8966" y="8828"/>
                  </a:cubicBezTo>
                  <a:cubicBezTo>
                    <a:pt x="8987" y="8818"/>
                    <a:pt x="9005" y="8814"/>
                    <a:pt x="9021" y="8814"/>
                  </a:cubicBezTo>
                  <a:close/>
                  <a:moveTo>
                    <a:pt x="11644" y="8765"/>
                  </a:moveTo>
                  <a:cubicBezTo>
                    <a:pt x="11695" y="8765"/>
                    <a:pt x="11682" y="8941"/>
                    <a:pt x="11695" y="9004"/>
                  </a:cubicBezTo>
                  <a:lnTo>
                    <a:pt x="11707" y="9029"/>
                  </a:lnTo>
                  <a:cubicBezTo>
                    <a:pt x="11682" y="9029"/>
                    <a:pt x="11670" y="9017"/>
                    <a:pt x="11670" y="8991"/>
                  </a:cubicBezTo>
                  <a:cubicBezTo>
                    <a:pt x="11644" y="8991"/>
                    <a:pt x="11622" y="9001"/>
                    <a:pt x="11600" y="9001"/>
                  </a:cubicBezTo>
                  <a:cubicBezTo>
                    <a:pt x="11578" y="9001"/>
                    <a:pt x="11556" y="8991"/>
                    <a:pt x="11531" y="8954"/>
                  </a:cubicBezTo>
                  <a:cubicBezTo>
                    <a:pt x="11497" y="8885"/>
                    <a:pt x="11515" y="8826"/>
                    <a:pt x="11576" y="8826"/>
                  </a:cubicBezTo>
                  <a:cubicBezTo>
                    <a:pt x="11581" y="8826"/>
                    <a:pt x="11588" y="8827"/>
                    <a:pt x="11594" y="8828"/>
                  </a:cubicBezTo>
                  <a:cubicBezTo>
                    <a:pt x="11619" y="8828"/>
                    <a:pt x="11632" y="8866"/>
                    <a:pt x="11657" y="8866"/>
                  </a:cubicBezTo>
                  <a:lnTo>
                    <a:pt x="11644" y="8765"/>
                  </a:lnTo>
                  <a:close/>
                  <a:moveTo>
                    <a:pt x="4839" y="8851"/>
                  </a:moveTo>
                  <a:cubicBezTo>
                    <a:pt x="4892" y="8851"/>
                    <a:pt x="4948" y="8883"/>
                    <a:pt x="4955" y="8941"/>
                  </a:cubicBezTo>
                  <a:cubicBezTo>
                    <a:pt x="4955" y="9002"/>
                    <a:pt x="4904" y="9031"/>
                    <a:pt x="4852" y="9031"/>
                  </a:cubicBezTo>
                  <a:cubicBezTo>
                    <a:pt x="4797" y="9031"/>
                    <a:pt x="4741" y="8999"/>
                    <a:pt x="4741" y="8941"/>
                  </a:cubicBezTo>
                  <a:cubicBezTo>
                    <a:pt x="4741" y="8880"/>
                    <a:pt x="4789" y="8851"/>
                    <a:pt x="4839" y="8851"/>
                  </a:cubicBezTo>
                  <a:close/>
                  <a:moveTo>
                    <a:pt x="4514" y="8765"/>
                  </a:moveTo>
                  <a:cubicBezTo>
                    <a:pt x="4565" y="8765"/>
                    <a:pt x="4552" y="8815"/>
                    <a:pt x="4552" y="8866"/>
                  </a:cubicBezTo>
                  <a:lnTo>
                    <a:pt x="4552" y="8878"/>
                  </a:lnTo>
                  <a:cubicBezTo>
                    <a:pt x="4583" y="8878"/>
                    <a:pt x="4614" y="8859"/>
                    <a:pt x="4645" y="8859"/>
                  </a:cubicBezTo>
                  <a:cubicBezTo>
                    <a:pt x="4664" y="8859"/>
                    <a:pt x="4684" y="8867"/>
                    <a:pt x="4703" y="8891"/>
                  </a:cubicBezTo>
                  <a:cubicBezTo>
                    <a:pt x="4741" y="8954"/>
                    <a:pt x="4703" y="9042"/>
                    <a:pt x="4628" y="9042"/>
                  </a:cubicBezTo>
                  <a:cubicBezTo>
                    <a:pt x="4590" y="9042"/>
                    <a:pt x="4577" y="9004"/>
                    <a:pt x="4552" y="9004"/>
                  </a:cubicBezTo>
                  <a:cubicBezTo>
                    <a:pt x="4552" y="9028"/>
                    <a:pt x="4550" y="9037"/>
                    <a:pt x="4548" y="9037"/>
                  </a:cubicBezTo>
                  <a:cubicBezTo>
                    <a:pt x="4540" y="9037"/>
                    <a:pt x="4527" y="8972"/>
                    <a:pt x="4527" y="8954"/>
                  </a:cubicBezTo>
                  <a:cubicBezTo>
                    <a:pt x="4514" y="8891"/>
                    <a:pt x="4514" y="8828"/>
                    <a:pt x="4514" y="8765"/>
                  </a:cubicBezTo>
                  <a:close/>
                  <a:moveTo>
                    <a:pt x="9293" y="8866"/>
                  </a:moveTo>
                  <a:lnTo>
                    <a:pt x="9293" y="8866"/>
                  </a:lnTo>
                  <a:cubicBezTo>
                    <a:pt x="9356" y="8878"/>
                    <a:pt x="9331" y="8991"/>
                    <a:pt x="9343" y="9042"/>
                  </a:cubicBezTo>
                  <a:cubicBezTo>
                    <a:pt x="9280" y="9029"/>
                    <a:pt x="9305" y="8929"/>
                    <a:pt x="9293" y="8866"/>
                  </a:cubicBezTo>
                  <a:close/>
                  <a:moveTo>
                    <a:pt x="4992" y="8878"/>
                  </a:moveTo>
                  <a:cubicBezTo>
                    <a:pt x="5017" y="8878"/>
                    <a:pt x="5030" y="8891"/>
                    <a:pt x="5030" y="8916"/>
                  </a:cubicBezTo>
                  <a:cubicBezTo>
                    <a:pt x="5047" y="8916"/>
                    <a:pt x="5069" y="8882"/>
                    <a:pt x="5082" y="8882"/>
                  </a:cubicBezTo>
                  <a:cubicBezTo>
                    <a:pt x="5089" y="8882"/>
                    <a:pt x="5093" y="8891"/>
                    <a:pt x="5093" y="8916"/>
                  </a:cubicBezTo>
                  <a:cubicBezTo>
                    <a:pt x="5082" y="8911"/>
                    <a:pt x="5072" y="8909"/>
                    <a:pt x="5064" y="8909"/>
                  </a:cubicBezTo>
                  <a:cubicBezTo>
                    <a:pt x="5011" y="8909"/>
                    <a:pt x="5032" y="9009"/>
                    <a:pt x="5043" y="9042"/>
                  </a:cubicBezTo>
                  <a:lnTo>
                    <a:pt x="5043" y="9054"/>
                  </a:lnTo>
                  <a:cubicBezTo>
                    <a:pt x="4967" y="9054"/>
                    <a:pt x="5005" y="8941"/>
                    <a:pt x="4992" y="8878"/>
                  </a:cubicBezTo>
                  <a:close/>
                  <a:moveTo>
                    <a:pt x="9181" y="8823"/>
                  </a:moveTo>
                  <a:cubicBezTo>
                    <a:pt x="9188" y="8823"/>
                    <a:pt x="9195" y="8825"/>
                    <a:pt x="9205" y="8828"/>
                  </a:cubicBezTo>
                  <a:cubicBezTo>
                    <a:pt x="9211" y="8872"/>
                    <a:pt x="9224" y="8875"/>
                    <a:pt x="9236" y="8875"/>
                  </a:cubicBezTo>
                  <a:cubicBezTo>
                    <a:pt x="9238" y="8875"/>
                    <a:pt x="9241" y="8875"/>
                    <a:pt x="9243" y="8875"/>
                  </a:cubicBezTo>
                  <a:cubicBezTo>
                    <a:pt x="9253" y="8875"/>
                    <a:pt x="9263" y="8877"/>
                    <a:pt x="9268" y="8903"/>
                  </a:cubicBezTo>
                  <a:cubicBezTo>
                    <a:pt x="9256" y="8901"/>
                    <a:pt x="9246" y="8901"/>
                    <a:pt x="9238" y="8901"/>
                  </a:cubicBezTo>
                  <a:cubicBezTo>
                    <a:pt x="9139" y="8901"/>
                    <a:pt x="9269" y="9031"/>
                    <a:pt x="9280" y="9054"/>
                  </a:cubicBezTo>
                  <a:cubicBezTo>
                    <a:pt x="9180" y="9054"/>
                    <a:pt x="9192" y="8979"/>
                    <a:pt x="9167" y="8916"/>
                  </a:cubicBezTo>
                  <a:lnTo>
                    <a:pt x="9167" y="8916"/>
                  </a:lnTo>
                  <a:lnTo>
                    <a:pt x="9180" y="8941"/>
                  </a:lnTo>
                  <a:cubicBezTo>
                    <a:pt x="9167" y="8903"/>
                    <a:pt x="9117" y="8866"/>
                    <a:pt x="9180" y="8866"/>
                  </a:cubicBezTo>
                  <a:cubicBezTo>
                    <a:pt x="9161" y="8837"/>
                    <a:pt x="9163" y="8823"/>
                    <a:pt x="9181" y="8823"/>
                  </a:cubicBezTo>
                  <a:close/>
                  <a:moveTo>
                    <a:pt x="7683" y="9012"/>
                  </a:moveTo>
                  <a:cubicBezTo>
                    <a:pt x="7690" y="9012"/>
                    <a:pt x="7696" y="9017"/>
                    <a:pt x="7696" y="9029"/>
                  </a:cubicBezTo>
                  <a:cubicBezTo>
                    <a:pt x="7696" y="9049"/>
                    <a:pt x="7688" y="9055"/>
                    <a:pt x="7678" y="9055"/>
                  </a:cubicBezTo>
                  <a:cubicBezTo>
                    <a:pt x="7664" y="9055"/>
                    <a:pt x="7646" y="9042"/>
                    <a:pt x="7646" y="9042"/>
                  </a:cubicBezTo>
                  <a:lnTo>
                    <a:pt x="7646" y="9029"/>
                  </a:lnTo>
                  <a:cubicBezTo>
                    <a:pt x="7646" y="9029"/>
                    <a:pt x="7668" y="9012"/>
                    <a:pt x="7683" y="9012"/>
                  </a:cubicBezTo>
                  <a:close/>
                  <a:moveTo>
                    <a:pt x="9454" y="8895"/>
                  </a:moveTo>
                  <a:cubicBezTo>
                    <a:pt x="9502" y="8895"/>
                    <a:pt x="9562" y="8932"/>
                    <a:pt x="9570" y="8991"/>
                  </a:cubicBezTo>
                  <a:lnTo>
                    <a:pt x="9582" y="8979"/>
                  </a:lnTo>
                  <a:lnTo>
                    <a:pt x="9582" y="8979"/>
                  </a:lnTo>
                  <a:cubicBezTo>
                    <a:pt x="9588" y="9034"/>
                    <a:pt x="9552" y="9057"/>
                    <a:pt x="9511" y="9057"/>
                  </a:cubicBezTo>
                  <a:cubicBezTo>
                    <a:pt x="9458" y="9057"/>
                    <a:pt x="9393" y="9018"/>
                    <a:pt x="9393" y="8954"/>
                  </a:cubicBezTo>
                  <a:cubicBezTo>
                    <a:pt x="9393" y="8913"/>
                    <a:pt x="9421" y="8895"/>
                    <a:pt x="9454" y="8895"/>
                  </a:cubicBezTo>
                  <a:close/>
                  <a:moveTo>
                    <a:pt x="5168" y="8828"/>
                  </a:moveTo>
                  <a:cubicBezTo>
                    <a:pt x="5169" y="8881"/>
                    <a:pt x="5247" y="8907"/>
                    <a:pt x="5208" y="8907"/>
                  </a:cubicBezTo>
                  <a:cubicBezTo>
                    <a:pt x="5200" y="8907"/>
                    <a:pt x="5187" y="8905"/>
                    <a:pt x="5168" y="8903"/>
                  </a:cubicBezTo>
                  <a:lnTo>
                    <a:pt x="5168" y="8903"/>
                  </a:lnTo>
                  <a:cubicBezTo>
                    <a:pt x="5168" y="8941"/>
                    <a:pt x="5168" y="8991"/>
                    <a:pt x="5181" y="9029"/>
                  </a:cubicBezTo>
                  <a:cubicBezTo>
                    <a:pt x="5181" y="9037"/>
                    <a:pt x="5184" y="9039"/>
                    <a:pt x="5189" y="9039"/>
                  </a:cubicBezTo>
                  <a:cubicBezTo>
                    <a:pt x="5195" y="9039"/>
                    <a:pt x="5202" y="9036"/>
                    <a:pt x="5209" y="9036"/>
                  </a:cubicBezTo>
                  <a:cubicBezTo>
                    <a:pt x="5218" y="9036"/>
                    <a:pt x="5226" y="9040"/>
                    <a:pt x="5231" y="9054"/>
                  </a:cubicBezTo>
                  <a:cubicBezTo>
                    <a:pt x="5214" y="9060"/>
                    <a:pt x="5201" y="9062"/>
                    <a:pt x="5190" y="9062"/>
                  </a:cubicBezTo>
                  <a:cubicBezTo>
                    <a:pt x="5100" y="9062"/>
                    <a:pt x="5171" y="8903"/>
                    <a:pt x="5093" y="8903"/>
                  </a:cubicBezTo>
                  <a:cubicBezTo>
                    <a:pt x="5093" y="8885"/>
                    <a:pt x="5093" y="8873"/>
                    <a:pt x="5108" y="8873"/>
                  </a:cubicBezTo>
                  <a:cubicBezTo>
                    <a:pt x="5113" y="8873"/>
                    <a:pt x="5121" y="8875"/>
                    <a:pt x="5131" y="8878"/>
                  </a:cubicBezTo>
                  <a:cubicBezTo>
                    <a:pt x="5120" y="8845"/>
                    <a:pt x="5138" y="8831"/>
                    <a:pt x="5168" y="8828"/>
                  </a:cubicBezTo>
                  <a:close/>
                  <a:moveTo>
                    <a:pt x="5282" y="8893"/>
                  </a:moveTo>
                  <a:lnTo>
                    <a:pt x="5282" y="8893"/>
                  </a:lnTo>
                  <a:cubicBezTo>
                    <a:pt x="5328" y="8907"/>
                    <a:pt x="5308" y="9009"/>
                    <a:pt x="5319" y="9067"/>
                  </a:cubicBezTo>
                  <a:cubicBezTo>
                    <a:pt x="5270" y="9054"/>
                    <a:pt x="5281" y="8944"/>
                    <a:pt x="5282" y="8893"/>
                  </a:cubicBezTo>
                  <a:close/>
                  <a:moveTo>
                    <a:pt x="5420" y="8899"/>
                  </a:moveTo>
                  <a:cubicBezTo>
                    <a:pt x="5443" y="8899"/>
                    <a:pt x="5467" y="8906"/>
                    <a:pt x="5483" y="8916"/>
                  </a:cubicBezTo>
                  <a:cubicBezTo>
                    <a:pt x="5477" y="8928"/>
                    <a:pt x="5469" y="8932"/>
                    <a:pt x="5461" y="8932"/>
                  </a:cubicBezTo>
                  <a:cubicBezTo>
                    <a:pt x="5445" y="8932"/>
                    <a:pt x="5427" y="8917"/>
                    <a:pt x="5413" y="8917"/>
                  </a:cubicBezTo>
                  <a:cubicBezTo>
                    <a:pt x="5405" y="8917"/>
                    <a:pt x="5398" y="8923"/>
                    <a:pt x="5395" y="8941"/>
                  </a:cubicBezTo>
                  <a:cubicBezTo>
                    <a:pt x="5395" y="8979"/>
                    <a:pt x="5495" y="8979"/>
                    <a:pt x="5495" y="9029"/>
                  </a:cubicBezTo>
                  <a:cubicBezTo>
                    <a:pt x="5495" y="9063"/>
                    <a:pt x="5462" y="9074"/>
                    <a:pt x="5432" y="9074"/>
                  </a:cubicBezTo>
                  <a:cubicBezTo>
                    <a:pt x="5417" y="9074"/>
                    <a:pt x="5403" y="9071"/>
                    <a:pt x="5395" y="9067"/>
                  </a:cubicBezTo>
                  <a:lnTo>
                    <a:pt x="5370" y="9067"/>
                  </a:lnTo>
                  <a:cubicBezTo>
                    <a:pt x="5319" y="9042"/>
                    <a:pt x="5445" y="9054"/>
                    <a:pt x="5458" y="9042"/>
                  </a:cubicBezTo>
                  <a:cubicBezTo>
                    <a:pt x="5470" y="8991"/>
                    <a:pt x="5357" y="8991"/>
                    <a:pt x="5357" y="8941"/>
                  </a:cubicBezTo>
                  <a:cubicBezTo>
                    <a:pt x="5357" y="8912"/>
                    <a:pt x="5387" y="8899"/>
                    <a:pt x="5420" y="8899"/>
                  </a:cubicBezTo>
                  <a:close/>
                  <a:moveTo>
                    <a:pt x="3625" y="8800"/>
                  </a:moveTo>
                  <a:cubicBezTo>
                    <a:pt x="3628" y="8800"/>
                    <a:pt x="3628" y="8809"/>
                    <a:pt x="3622" y="8828"/>
                  </a:cubicBezTo>
                  <a:lnTo>
                    <a:pt x="3647" y="8853"/>
                  </a:lnTo>
                  <a:cubicBezTo>
                    <a:pt x="3670" y="8853"/>
                    <a:pt x="3708" y="8842"/>
                    <a:pt x="3741" y="8842"/>
                  </a:cubicBezTo>
                  <a:cubicBezTo>
                    <a:pt x="3779" y="8842"/>
                    <a:pt x="3810" y="8856"/>
                    <a:pt x="3810" y="8916"/>
                  </a:cubicBezTo>
                  <a:cubicBezTo>
                    <a:pt x="3817" y="8979"/>
                    <a:pt x="3791" y="8995"/>
                    <a:pt x="3758" y="8995"/>
                  </a:cubicBezTo>
                  <a:cubicBezTo>
                    <a:pt x="3725" y="8995"/>
                    <a:pt x="3685" y="8979"/>
                    <a:pt x="3659" y="8979"/>
                  </a:cubicBezTo>
                  <a:lnTo>
                    <a:pt x="3659" y="9079"/>
                  </a:lnTo>
                  <a:lnTo>
                    <a:pt x="3622" y="9079"/>
                  </a:lnTo>
                  <a:cubicBezTo>
                    <a:pt x="3622" y="8991"/>
                    <a:pt x="3622" y="8916"/>
                    <a:pt x="3609" y="8828"/>
                  </a:cubicBezTo>
                  <a:cubicBezTo>
                    <a:pt x="3615" y="8809"/>
                    <a:pt x="3622" y="8800"/>
                    <a:pt x="3625" y="8800"/>
                  </a:cubicBezTo>
                  <a:close/>
                  <a:moveTo>
                    <a:pt x="6329" y="8981"/>
                  </a:moveTo>
                  <a:cubicBezTo>
                    <a:pt x="6368" y="8991"/>
                    <a:pt x="6351" y="9042"/>
                    <a:pt x="6355" y="9082"/>
                  </a:cubicBezTo>
                  <a:lnTo>
                    <a:pt x="6355" y="9082"/>
                  </a:lnTo>
                  <a:cubicBezTo>
                    <a:pt x="6343" y="9045"/>
                    <a:pt x="6335" y="9004"/>
                    <a:pt x="6329" y="8981"/>
                  </a:cubicBezTo>
                  <a:close/>
                  <a:moveTo>
                    <a:pt x="5638" y="8911"/>
                  </a:moveTo>
                  <a:cubicBezTo>
                    <a:pt x="5652" y="8911"/>
                    <a:pt x="5659" y="8925"/>
                    <a:pt x="5659" y="8954"/>
                  </a:cubicBezTo>
                  <a:cubicBezTo>
                    <a:pt x="5679" y="8954"/>
                    <a:pt x="5699" y="8921"/>
                    <a:pt x="5732" y="8921"/>
                  </a:cubicBezTo>
                  <a:cubicBezTo>
                    <a:pt x="5740" y="8921"/>
                    <a:pt x="5749" y="8924"/>
                    <a:pt x="5759" y="8929"/>
                  </a:cubicBezTo>
                  <a:cubicBezTo>
                    <a:pt x="5810" y="8954"/>
                    <a:pt x="5810" y="9054"/>
                    <a:pt x="5810" y="9105"/>
                  </a:cubicBezTo>
                  <a:cubicBezTo>
                    <a:pt x="5722" y="9105"/>
                    <a:pt x="5810" y="8954"/>
                    <a:pt x="5709" y="8954"/>
                  </a:cubicBezTo>
                  <a:cubicBezTo>
                    <a:pt x="5621" y="8954"/>
                    <a:pt x="5684" y="9054"/>
                    <a:pt x="5684" y="9092"/>
                  </a:cubicBezTo>
                  <a:lnTo>
                    <a:pt x="5671" y="9092"/>
                  </a:lnTo>
                  <a:cubicBezTo>
                    <a:pt x="5596" y="9092"/>
                    <a:pt x="5634" y="8979"/>
                    <a:pt x="5621" y="8916"/>
                  </a:cubicBezTo>
                  <a:cubicBezTo>
                    <a:pt x="5627" y="8913"/>
                    <a:pt x="5633" y="8911"/>
                    <a:pt x="5638" y="8911"/>
                  </a:cubicBezTo>
                  <a:close/>
                  <a:moveTo>
                    <a:pt x="5885" y="8929"/>
                  </a:moveTo>
                  <a:lnTo>
                    <a:pt x="5898" y="9105"/>
                  </a:lnTo>
                  <a:cubicBezTo>
                    <a:pt x="5862" y="9105"/>
                    <a:pt x="5883" y="9003"/>
                    <a:pt x="5874" y="8929"/>
                  </a:cubicBezTo>
                  <a:close/>
                  <a:moveTo>
                    <a:pt x="9631" y="8899"/>
                  </a:moveTo>
                  <a:cubicBezTo>
                    <a:pt x="9650" y="8899"/>
                    <a:pt x="9654" y="8913"/>
                    <a:pt x="9645" y="8941"/>
                  </a:cubicBezTo>
                  <a:cubicBezTo>
                    <a:pt x="9673" y="8941"/>
                    <a:pt x="9695" y="8920"/>
                    <a:pt x="9719" y="8920"/>
                  </a:cubicBezTo>
                  <a:cubicBezTo>
                    <a:pt x="9728" y="8920"/>
                    <a:pt x="9736" y="8922"/>
                    <a:pt x="9746" y="8929"/>
                  </a:cubicBezTo>
                  <a:cubicBezTo>
                    <a:pt x="9783" y="8954"/>
                    <a:pt x="9796" y="9042"/>
                    <a:pt x="9796" y="9105"/>
                  </a:cubicBezTo>
                  <a:cubicBezTo>
                    <a:pt x="9720" y="9092"/>
                    <a:pt x="9796" y="8954"/>
                    <a:pt x="9708" y="8941"/>
                  </a:cubicBezTo>
                  <a:cubicBezTo>
                    <a:pt x="9703" y="8941"/>
                    <a:pt x="9699" y="8940"/>
                    <a:pt x="9695" y="8940"/>
                  </a:cubicBezTo>
                  <a:cubicBezTo>
                    <a:pt x="9621" y="8940"/>
                    <a:pt x="9660" y="9034"/>
                    <a:pt x="9669" y="9079"/>
                  </a:cubicBezTo>
                  <a:lnTo>
                    <a:pt x="9669" y="9079"/>
                  </a:lnTo>
                  <a:cubicBezTo>
                    <a:pt x="9595" y="9066"/>
                    <a:pt x="9620" y="8966"/>
                    <a:pt x="9607" y="8903"/>
                  </a:cubicBezTo>
                  <a:cubicBezTo>
                    <a:pt x="9617" y="8900"/>
                    <a:pt x="9625" y="8899"/>
                    <a:pt x="9631" y="8899"/>
                  </a:cubicBezTo>
                  <a:close/>
                  <a:moveTo>
                    <a:pt x="6016" y="8939"/>
                  </a:moveTo>
                  <a:cubicBezTo>
                    <a:pt x="6033" y="8939"/>
                    <a:pt x="6053" y="8943"/>
                    <a:pt x="6074" y="8954"/>
                  </a:cubicBezTo>
                  <a:cubicBezTo>
                    <a:pt x="6066" y="8972"/>
                    <a:pt x="6057" y="8978"/>
                    <a:pt x="6046" y="8978"/>
                  </a:cubicBezTo>
                  <a:cubicBezTo>
                    <a:pt x="6032" y="8978"/>
                    <a:pt x="6017" y="8967"/>
                    <a:pt x="6005" y="8967"/>
                  </a:cubicBezTo>
                  <a:cubicBezTo>
                    <a:pt x="5996" y="8967"/>
                    <a:pt x="5989" y="8973"/>
                    <a:pt x="5986" y="8991"/>
                  </a:cubicBezTo>
                  <a:cubicBezTo>
                    <a:pt x="5986" y="9017"/>
                    <a:pt x="6061" y="9042"/>
                    <a:pt x="6074" y="9042"/>
                  </a:cubicBezTo>
                  <a:cubicBezTo>
                    <a:pt x="6101" y="9103"/>
                    <a:pt x="6062" y="9124"/>
                    <a:pt x="6022" y="9124"/>
                  </a:cubicBezTo>
                  <a:cubicBezTo>
                    <a:pt x="5988" y="9124"/>
                    <a:pt x="5955" y="9109"/>
                    <a:pt x="5961" y="9092"/>
                  </a:cubicBezTo>
                  <a:lnTo>
                    <a:pt x="5961" y="9092"/>
                  </a:lnTo>
                  <a:lnTo>
                    <a:pt x="6011" y="9105"/>
                  </a:lnTo>
                  <a:cubicBezTo>
                    <a:pt x="6137" y="9105"/>
                    <a:pt x="5986" y="9017"/>
                    <a:pt x="5986" y="9017"/>
                  </a:cubicBezTo>
                  <a:lnTo>
                    <a:pt x="5961" y="9017"/>
                  </a:lnTo>
                  <a:cubicBezTo>
                    <a:pt x="5942" y="8971"/>
                    <a:pt x="5970" y="8939"/>
                    <a:pt x="6016" y="8939"/>
                  </a:cubicBezTo>
                  <a:close/>
                  <a:moveTo>
                    <a:pt x="6111" y="8866"/>
                  </a:moveTo>
                  <a:lnTo>
                    <a:pt x="6111" y="8866"/>
                  </a:lnTo>
                  <a:cubicBezTo>
                    <a:pt x="6212" y="8878"/>
                    <a:pt x="6187" y="9067"/>
                    <a:pt x="6187" y="9130"/>
                  </a:cubicBezTo>
                  <a:lnTo>
                    <a:pt x="6174" y="9117"/>
                  </a:lnTo>
                  <a:cubicBezTo>
                    <a:pt x="6099" y="9117"/>
                    <a:pt x="6124" y="8929"/>
                    <a:pt x="6111" y="8866"/>
                  </a:cubicBezTo>
                  <a:close/>
                  <a:moveTo>
                    <a:pt x="9922" y="8954"/>
                  </a:moveTo>
                  <a:lnTo>
                    <a:pt x="9922" y="8954"/>
                  </a:lnTo>
                  <a:cubicBezTo>
                    <a:pt x="9997" y="8979"/>
                    <a:pt x="9922" y="9105"/>
                    <a:pt x="10010" y="9117"/>
                  </a:cubicBezTo>
                  <a:lnTo>
                    <a:pt x="10022" y="9117"/>
                  </a:lnTo>
                  <a:cubicBezTo>
                    <a:pt x="10026" y="9118"/>
                    <a:pt x="10029" y="9118"/>
                    <a:pt x="10032" y="9118"/>
                  </a:cubicBezTo>
                  <a:cubicBezTo>
                    <a:pt x="10094" y="9118"/>
                    <a:pt x="10060" y="9002"/>
                    <a:pt x="10060" y="8966"/>
                  </a:cubicBezTo>
                  <a:lnTo>
                    <a:pt x="10060" y="8966"/>
                  </a:lnTo>
                  <a:cubicBezTo>
                    <a:pt x="10123" y="8979"/>
                    <a:pt x="10098" y="9092"/>
                    <a:pt x="10110" y="9142"/>
                  </a:cubicBezTo>
                  <a:cubicBezTo>
                    <a:pt x="10104" y="9146"/>
                    <a:pt x="10098" y="9147"/>
                    <a:pt x="10093" y="9147"/>
                  </a:cubicBezTo>
                  <a:cubicBezTo>
                    <a:pt x="10079" y="9147"/>
                    <a:pt x="10073" y="9136"/>
                    <a:pt x="10073" y="9117"/>
                  </a:cubicBezTo>
                  <a:cubicBezTo>
                    <a:pt x="10049" y="9117"/>
                    <a:pt x="10020" y="9128"/>
                    <a:pt x="9994" y="9128"/>
                  </a:cubicBezTo>
                  <a:cubicBezTo>
                    <a:pt x="9965" y="9128"/>
                    <a:pt x="9941" y="9114"/>
                    <a:pt x="9934" y="9054"/>
                  </a:cubicBezTo>
                  <a:lnTo>
                    <a:pt x="9922" y="8954"/>
                  </a:lnTo>
                  <a:close/>
                  <a:moveTo>
                    <a:pt x="10148" y="8903"/>
                  </a:moveTo>
                  <a:lnTo>
                    <a:pt x="10148" y="8903"/>
                  </a:lnTo>
                  <a:cubicBezTo>
                    <a:pt x="10197" y="8916"/>
                    <a:pt x="10186" y="9096"/>
                    <a:pt x="10197" y="9163"/>
                  </a:cubicBezTo>
                  <a:lnTo>
                    <a:pt x="10197" y="9163"/>
                  </a:lnTo>
                  <a:cubicBezTo>
                    <a:pt x="10137" y="9131"/>
                    <a:pt x="10148" y="8962"/>
                    <a:pt x="10148" y="8903"/>
                  </a:cubicBezTo>
                  <a:close/>
                  <a:moveTo>
                    <a:pt x="6591" y="8936"/>
                  </a:moveTo>
                  <a:cubicBezTo>
                    <a:pt x="6597" y="8936"/>
                    <a:pt x="6605" y="8938"/>
                    <a:pt x="6614" y="8941"/>
                  </a:cubicBezTo>
                  <a:cubicBezTo>
                    <a:pt x="6614" y="8985"/>
                    <a:pt x="6630" y="8988"/>
                    <a:pt x="6646" y="8988"/>
                  </a:cubicBezTo>
                  <a:cubicBezTo>
                    <a:pt x="6649" y="8988"/>
                    <a:pt x="6651" y="8988"/>
                    <a:pt x="6654" y="8988"/>
                  </a:cubicBezTo>
                  <a:cubicBezTo>
                    <a:pt x="6666" y="8988"/>
                    <a:pt x="6677" y="8990"/>
                    <a:pt x="6677" y="9017"/>
                  </a:cubicBezTo>
                  <a:cubicBezTo>
                    <a:pt x="6671" y="9016"/>
                    <a:pt x="6665" y="9016"/>
                    <a:pt x="6659" y="9016"/>
                  </a:cubicBezTo>
                  <a:cubicBezTo>
                    <a:pt x="6539" y="9016"/>
                    <a:pt x="6678" y="9143"/>
                    <a:pt x="6690" y="9167"/>
                  </a:cubicBezTo>
                  <a:lnTo>
                    <a:pt x="6652" y="9167"/>
                  </a:lnTo>
                  <a:cubicBezTo>
                    <a:pt x="6564" y="9167"/>
                    <a:pt x="6589" y="9105"/>
                    <a:pt x="6577" y="9054"/>
                  </a:cubicBezTo>
                  <a:lnTo>
                    <a:pt x="6589" y="9054"/>
                  </a:lnTo>
                  <a:cubicBezTo>
                    <a:pt x="6577" y="9017"/>
                    <a:pt x="6526" y="8979"/>
                    <a:pt x="6589" y="8979"/>
                  </a:cubicBezTo>
                  <a:cubicBezTo>
                    <a:pt x="6570" y="8951"/>
                    <a:pt x="6573" y="8936"/>
                    <a:pt x="6591" y="8936"/>
                  </a:cubicBezTo>
                  <a:close/>
                  <a:moveTo>
                    <a:pt x="6451" y="8991"/>
                  </a:moveTo>
                  <a:cubicBezTo>
                    <a:pt x="6514" y="8991"/>
                    <a:pt x="6489" y="9105"/>
                    <a:pt x="6501" y="9167"/>
                  </a:cubicBezTo>
                  <a:cubicBezTo>
                    <a:pt x="6464" y="9167"/>
                    <a:pt x="6464" y="9130"/>
                    <a:pt x="6464" y="9130"/>
                  </a:cubicBezTo>
                  <a:cubicBezTo>
                    <a:pt x="6446" y="9158"/>
                    <a:pt x="6430" y="9169"/>
                    <a:pt x="6416" y="9169"/>
                  </a:cubicBezTo>
                  <a:cubicBezTo>
                    <a:pt x="6396" y="9169"/>
                    <a:pt x="6380" y="9147"/>
                    <a:pt x="6367" y="9116"/>
                  </a:cubicBezTo>
                  <a:lnTo>
                    <a:pt x="6367" y="9116"/>
                  </a:lnTo>
                  <a:cubicBezTo>
                    <a:pt x="6372" y="9122"/>
                    <a:pt x="6379" y="9127"/>
                    <a:pt x="6388" y="9130"/>
                  </a:cubicBezTo>
                  <a:cubicBezTo>
                    <a:pt x="6396" y="9132"/>
                    <a:pt x="6403" y="9133"/>
                    <a:pt x="6409" y="9133"/>
                  </a:cubicBezTo>
                  <a:cubicBezTo>
                    <a:pt x="6472" y="9133"/>
                    <a:pt x="6451" y="9026"/>
                    <a:pt x="6451" y="8991"/>
                  </a:cubicBezTo>
                  <a:close/>
                  <a:moveTo>
                    <a:pt x="10249" y="8916"/>
                  </a:moveTo>
                  <a:cubicBezTo>
                    <a:pt x="10311" y="8929"/>
                    <a:pt x="10299" y="9117"/>
                    <a:pt x="10311" y="9180"/>
                  </a:cubicBezTo>
                  <a:cubicBezTo>
                    <a:pt x="10223" y="9180"/>
                    <a:pt x="10236" y="8991"/>
                    <a:pt x="10223" y="8929"/>
                  </a:cubicBezTo>
                  <a:lnTo>
                    <a:pt x="10249" y="8916"/>
                  </a:lnTo>
                  <a:close/>
                  <a:moveTo>
                    <a:pt x="6850" y="9002"/>
                  </a:moveTo>
                  <a:cubicBezTo>
                    <a:pt x="6938" y="9002"/>
                    <a:pt x="6933" y="9129"/>
                    <a:pt x="6954" y="9193"/>
                  </a:cubicBezTo>
                  <a:cubicBezTo>
                    <a:pt x="6944" y="9196"/>
                    <a:pt x="6936" y="9198"/>
                    <a:pt x="6931" y="9198"/>
                  </a:cubicBezTo>
                  <a:cubicBezTo>
                    <a:pt x="6916" y="9198"/>
                    <a:pt x="6916" y="9186"/>
                    <a:pt x="6916" y="9167"/>
                  </a:cubicBezTo>
                  <a:cubicBezTo>
                    <a:pt x="6893" y="9167"/>
                    <a:pt x="6865" y="9187"/>
                    <a:pt x="6838" y="9187"/>
                  </a:cubicBezTo>
                  <a:cubicBezTo>
                    <a:pt x="6821" y="9187"/>
                    <a:pt x="6805" y="9179"/>
                    <a:pt x="6791" y="9155"/>
                  </a:cubicBezTo>
                  <a:cubicBezTo>
                    <a:pt x="6765" y="9105"/>
                    <a:pt x="6853" y="9079"/>
                    <a:pt x="6904" y="9079"/>
                  </a:cubicBezTo>
                  <a:cubicBezTo>
                    <a:pt x="6904" y="9042"/>
                    <a:pt x="6882" y="9039"/>
                    <a:pt x="6857" y="9039"/>
                  </a:cubicBezTo>
                  <a:cubicBezTo>
                    <a:pt x="6851" y="9039"/>
                    <a:pt x="6846" y="9039"/>
                    <a:pt x="6841" y="9039"/>
                  </a:cubicBezTo>
                  <a:cubicBezTo>
                    <a:pt x="6821" y="9039"/>
                    <a:pt x="6801" y="9037"/>
                    <a:pt x="6791" y="9017"/>
                  </a:cubicBezTo>
                  <a:cubicBezTo>
                    <a:pt x="6814" y="9007"/>
                    <a:pt x="6834" y="9002"/>
                    <a:pt x="6850" y="9002"/>
                  </a:cubicBezTo>
                  <a:close/>
                  <a:moveTo>
                    <a:pt x="6992" y="8941"/>
                  </a:moveTo>
                  <a:lnTo>
                    <a:pt x="6992" y="8941"/>
                  </a:lnTo>
                  <a:cubicBezTo>
                    <a:pt x="7055" y="8954"/>
                    <a:pt x="7042" y="9142"/>
                    <a:pt x="7042" y="9205"/>
                  </a:cubicBezTo>
                  <a:lnTo>
                    <a:pt x="7017" y="9205"/>
                  </a:lnTo>
                  <a:lnTo>
                    <a:pt x="6992" y="8941"/>
                  </a:lnTo>
                  <a:close/>
                  <a:moveTo>
                    <a:pt x="3295" y="9180"/>
                  </a:moveTo>
                  <a:cubicBezTo>
                    <a:pt x="3358" y="9193"/>
                    <a:pt x="3282" y="9193"/>
                    <a:pt x="3282" y="9193"/>
                  </a:cubicBezTo>
                  <a:lnTo>
                    <a:pt x="3295" y="9218"/>
                  </a:lnTo>
                  <a:cubicBezTo>
                    <a:pt x="3295" y="9218"/>
                    <a:pt x="3244" y="9180"/>
                    <a:pt x="3295" y="9180"/>
                  </a:cubicBezTo>
                  <a:close/>
                  <a:moveTo>
                    <a:pt x="7092" y="9042"/>
                  </a:moveTo>
                  <a:cubicBezTo>
                    <a:pt x="7168" y="9042"/>
                    <a:pt x="7143" y="9155"/>
                    <a:pt x="7143" y="9218"/>
                  </a:cubicBezTo>
                  <a:cubicBezTo>
                    <a:pt x="7080" y="9205"/>
                    <a:pt x="7092" y="9092"/>
                    <a:pt x="7092" y="9042"/>
                  </a:cubicBezTo>
                  <a:close/>
                  <a:moveTo>
                    <a:pt x="10396" y="9028"/>
                  </a:moveTo>
                  <a:cubicBezTo>
                    <a:pt x="10485" y="9028"/>
                    <a:pt x="10479" y="9156"/>
                    <a:pt x="10500" y="9230"/>
                  </a:cubicBezTo>
                  <a:cubicBezTo>
                    <a:pt x="10462" y="9230"/>
                    <a:pt x="10462" y="9193"/>
                    <a:pt x="10462" y="9193"/>
                  </a:cubicBezTo>
                  <a:cubicBezTo>
                    <a:pt x="10452" y="9205"/>
                    <a:pt x="10438" y="9211"/>
                    <a:pt x="10424" y="9211"/>
                  </a:cubicBezTo>
                  <a:cubicBezTo>
                    <a:pt x="10360" y="9211"/>
                    <a:pt x="10285" y="9102"/>
                    <a:pt x="10414" y="9102"/>
                  </a:cubicBezTo>
                  <a:cubicBezTo>
                    <a:pt x="10424" y="9102"/>
                    <a:pt x="10436" y="9103"/>
                    <a:pt x="10450" y="9105"/>
                  </a:cubicBezTo>
                  <a:cubicBezTo>
                    <a:pt x="10437" y="9029"/>
                    <a:pt x="10349" y="9079"/>
                    <a:pt x="10337" y="9042"/>
                  </a:cubicBezTo>
                  <a:cubicBezTo>
                    <a:pt x="10360" y="9032"/>
                    <a:pt x="10379" y="9028"/>
                    <a:pt x="10396" y="9028"/>
                  </a:cubicBezTo>
                  <a:close/>
                  <a:moveTo>
                    <a:pt x="10550" y="9067"/>
                  </a:moveTo>
                  <a:cubicBezTo>
                    <a:pt x="10576" y="9067"/>
                    <a:pt x="10588" y="9079"/>
                    <a:pt x="10588" y="9105"/>
                  </a:cubicBezTo>
                  <a:lnTo>
                    <a:pt x="10601" y="9117"/>
                  </a:lnTo>
                  <a:cubicBezTo>
                    <a:pt x="10607" y="9111"/>
                    <a:pt x="10613" y="9108"/>
                    <a:pt x="10618" y="9108"/>
                  </a:cubicBezTo>
                  <a:cubicBezTo>
                    <a:pt x="10623" y="9108"/>
                    <a:pt x="10626" y="9111"/>
                    <a:pt x="10626" y="9117"/>
                  </a:cubicBezTo>
                  <a:lnTo>
                    <a:pt x="10601" y="9117"/>
                  </a:lnTo>
                  <a:cubicBezTo>
                    <a:pt x="10576" y="9142"/>
                    <a:pt x="10601" y="9230"/>
                    <a:pt x="10601" y="9243"/>
                  </a:cubicBezTo>
                  <a:cubicBezTo>
                    <a:pt x="10538" y="9243"/>
                    <a:pt x="10563" y="9130"/>
                    <a:pt x="10550" y="9067"/>
                  </a:cubicBezTo>
                  <a:close/>
                  <a:moveTo>
                    <a:pt x="3634" y="9243"/>
                  </a:moveTo>
                  <a:lnTo>
                    <a:pt x="3636" y="9248"/>
                  </a:lnTo>
                  <a:lnTo>
                    <a:pt x="3636" y="9248"/>
                  </a:lnTo>
                  <a:cubicBezTo>
                    <a:pt x="3635" y="9247"/>
                    <a:pt x="3635" y="9245"/>
                    <a:pt x="3634" y="9243"/>
                  </a:cubicBezTo>
                  <a:close/>
                  <a:moveTo>
                    <a:pt x="7658" y="9079"/>
                  </a:moveTo>
                  <a:cubicBezTo>
                    <a:pt x="7721" y="9079"/>
                    <a:pt x="7708" y="9205"/>
                    <a:pt x="7708" y="9255"/>
                  </a:cubicBezTo>
                  <a:cubicBezTo>
                    <a:pt x="7705" y="9256"/>
                    <a:pt x="7701" y="9256"/>
                    <a:pt x="7698" y="9256"/>
                  </a:cubicBezTo>
                  <a:cubicBezTo>
                    <a:pt x="7636" y="9256"/>
                    <a:pt x="7658" y="9152"/>
                    <a:pt x="7658" y="9092"/>
                  </a:cubicBezTo>
                  <a:lnTo>
                    <a:pt x="7658" y="9079"/>
                  </a:lnTo>
                  <a:close/>
                  <a:moveTo>
                    <a:pt x="7394" y="9067"/>
                  </a:moveTo>
                  <a:lnTo>
                    <a:pt x="7394" y="9067"/>
                  </a:lnTo>
                  <a:cubicBezTo>
                    <a:pt x="7482" y="9079"/>
                    <a:pt x="7394" y="9205"/>
                    <a:pt x="7482" y="9230"/>
                  </a:cubicBezTo>
                  <a:cubicBezTo>
                    <a:pt x="7489" y="9233"/>
                    <a:pt x="7495" y="9234"/>
                    <a:pt x="7500" y="9234"/>
                  </a:cubicBezTo>
                  <a:cubicBezTo>
                    <a:pt x="7553" y="9234"/>
                    <a:pt x="7532" y="9126"/>
                    <a:pt x="7532" y="9092"/>
                  </a:cubicBezTo>
                  <a:cubicBezTo>
                    <a:pt x="7620" y="9092"/>
                    <a:pt x="7608" y="9155"/>
                    <a:pt x="7608" y="9218"/>
                  </a:cubicBezTo>
                  <a:lnTo>
                    <a:pt x="7583" y="9218"/>
                  </a:lnTo>
                  <a:lnTo>
                    <a:pt x="7583" y="9268"/>
                  </a:lnTo>
                  <a:cubicBezTo>
                    <a:pt x="7558" y="9268"/>
                    <a:pt x="7545" y="9255"/>
                    <a:pt x="7545" y="9230"/>
                  </a:cubicBezTo>
                  <a:cubicBezTo>
                    <a:pt x="7526" y="9230"/>
                    <a:pt x="7507" y="9252"/>
                    <a:pt x="7478" y="9252"/>
                  </a:cubicBezTo>
                  <a:cubicBezTo>
                    <a:pt x="7468" y="9252"/>
                    <a:pt x="7457" y="9249"/>
                    <a:pt x="7444" y="9243"/>
                  </a:cubicBezTo>
                  <a:cubicBezTo>
                    <a:pt x="7407" y="9218"/>
                    <a:pt x="7407" y="9130"/>
                    <a:pt x="7394" y="9067"/>
                  </a:cubicBezTo>
                  <a:close/>
                  <a:moveTo>
                    <a:pt x="10739" y="9130"/>
                  </a:moveTo>
                  <a:cubicBezTo>
                    <a:pt x="10689" y="9142"/>
                    <a:pt x="10714" y="9230"/>
                    <a:pt x="10726" y="9268"/>
                  </a:cubicBezTo>
                  <a:cubicBezTo>
                    <a:pt x="10657" y="9256"/>
                    <a:pt x="10694" y="9181"/>
                    <a:pt x="10671" y="9130"/>
                  </a:cubicBezTo>
                  <a:close/>
                  <a:moveTo>
                    <a:pt x="10764" y="9129"/>
                  </a:moveTo>
                  <a:lnTo>
                    <a:pt x="10764" y="9130"/>
                  </a:lnTo>
                  <a:cubicBezTo>
                    <a:pt x="10827" y="9155"/>
                    <a:pt x="10827" y="9193"/>
                    <a:pt x="10840" y="9293"/>
                  </a:cubicBezTo>
                  <a:lnTo>
                    <a:pt x="10840" y="9293"/>
                  </a:lnTo>
                  <a:cubicBezTo>
                    <a:pt x="10768" y="9262"/>
                    <a:pt x="10788" y="9164"/>
                    <a:pt x="10764" y="9129"/>
                  </a:cubicBezTo>
                  <a:close/>
                  <a:moveTo>
                    <a:pt x="3370" y="9293"/>
                  </a:moveTo>
                  <a:lnTo>
                    <a:pt x="3382" y="9316"/>
                  </a:lnTo>
                  <a:lnTo>
                    <a:pt x="3382" y="9316"/>
                  </a:lnTo>
                  <a:cubicBezTo>
                    <a:pt x="3376" y="9310"/>
                    <a:pt x="3372" y="9303"/>
                    <a:pt x="3370" y="9293"/>
                  </a:cubicBezTo>
                  <a:close/>
                  <a:moveTo>
                    <a:pt x="7315" y="9059"/>
                  </a:moveTo>
                  <a:cubicBezTo>
                    <a:pt x="7326" y="9059"/>
                    <a:pt x="7344" y="9100"/>
                    <a:pt x="7344" y="9117"/>
                  </a:cubicBezTo>
                  <a:cubicBezTo>
                    <a:pt x="7356" y="9180"/>
                    <a:pt x="7356" y="9255"/>
                    <a:pt x="7356" y="9318"/>
                  </a:cubicBezTo>
                  <a:cubicBezTo>
                    <a:pt x="7306" y="9306"/>
                    <a:pt x="7369" y="9205"/>
                    <a:pt x="7344" y="9205"/>
                  </a:cubicBezTo>
                  <a:lnTo>
                    <a:pt x="7344" y="9205"/>
                  </a:lnTo>
                  <a:lnTo>
                    <a:pt x="7319" y="9218"/>
                  </a:lnTo>
                  <a:cubicBezTo>
                    <a:pt x="7306" y="9241"/>
                    <a:pt x="7288" y="9250"/>
                    <a:pt x="7270" y="9250"/>
                  </a:cubicBezTo>
                  <a:cubicBezTo>
                    <a:pt x="7218" y="9250"/>
                    <a:pt x="7158" y="9173"/>
                    <a:pt x="7168" y="9117"/>
                  </a:cubicBezTo>
                  <a:cubicBezTo>
                    <a:pt x="7178" y="9073"/>
                    <a:pt x="7193" y="9059"/>
                    <a:pt x="7212" y="9059"/>
                  </a:cubicBezTo>
                  <a:cubicBezTo>
                    <a:pt x="7240" y="9059"/>
                    <a:pt x="7275" y="9092"/>
                    <a:pt x="7306" y="9092"/>
                  </a:cubicBezTo>
                  <a:cubicBezTo>
                    <a:pt x="7306" y="9068"/>
                    <a:pt x="7310" y="9059"/>
                    <a:pt x="7315" y="9059"/>
                  </a:cubicBezTo>
                  <a:close/>
                  <a:moveTo>
                    <a:pt x="10971" y="9137"/>
                  </a:moveTo>
                  <a:cubicBezTo>
                    <a:pt x="11003" y="9137"/>
                    <a:pt x="11028" y="9150"/>
                    <a:pt x="11016" y="9180"/>
                  </a:cubicBezTo>
                  <a:cubicBezTo>
                    <a:pt x="10995" y="9168"/>
                    <a:pt x="10977" y="9162"/>
                    <a:pt x="10961" y="9162"/>
                  </a:cubicBezTo>
                  <a:cubicBezTo>
                    <a:pt x="10927" y="9162"/>
                    <a:pt x="10907" y="9188"/>
                    <a:pt x="10915" y="9230"/>
                  </a:cubicBezTo>
                  <a:cubicBezTo>
                    <a:pt x="10940" y="9293"/>
                    <a:pt x="11016" y="9268"/>
                    <a:pt x="11041" y="9318"/>
                  </a:cubicBezTo>
                  <a:lnTo>
                    <a:pt x="10978" y="9318"/>
                  </a:lnTo>
                  <a:cubicBezTo>
                    <a:pt x="10915" y="9293"/>
                    <a:pt x="10827" y="9230"/>
                    <a:pt x="10865" y="9155"/>
                  </a:cubicBezTo>
                  <a:lnTo>
                    <a:pt x="10865" y="9155"/>
                  </a:lnTo>
                  <a:lnTo>
                    <a:pt x="10877" y="9180"/>
                  </a:lnTo>
                  <a:cubicBezTo>
                    <a:pt x="10891" y="9154"/>
                    <a:pt x="10935" y="9137"/>
                    <a:pt x="10971" y="9137"/>
                  </a:cubicBezTo>
                  <a:close/>
                  <a:moveTo>
                    <a:pt x="8146" y="9141"/>
                  </a:moveTo>
                  <a:cubicBezTo>
                    <a:pt x="8196" y="9141"/>
                    <a:pt x="8249" y="9195"/>
                    <a:pt x="8249" y="9255"/>
                  </a:cubicBezTo>
                  <a:lnTo>
                    <a:pt x="8111" y="9230"/>
                  </a:lnTo>
                  <a:lnTo>
                    <a:pt x="8111" y="9230"/>
                  </a:lnTo>
                  <a:cubicBezTo>
                    <a:pt x="8111" y="9331"/>
                    <a:pt x="8224" y="9268"/>
                    <a:pt x="8237" y="9331"/>
                  </a:cubicBezTo>
                  <a:cubicBezTo>
                    <a:pt x="8230" y="9332"/>
                    <a:pt x="8223" y="9333"/>
                    <a:pt x="8216" y="9333"/>
                  </a:cubicBezTo>
                  <a:cubicBezTo>
                    <a:pt x="8139" y="9333"/>
                    <a:pt x="8028" y="9272"/>
                    <a:pt x="8086" y="9180"/>
                  </a:cubicBezTo>
                  <a:cubicBezTo>
                    <a:pt x="8102" y="9152"/>
                    <a:pt x="8124" y="9141"/>
                    <a:pt x="8146" y="9141"/>
                  </a:cubicBezTo>
                  <a:close/>
                  <a:moveTo>
                    <a:pt x="7775" y="9087"/>
                  </a:moveTo>
                  <a:cubicBezTo>
                    <a:pt x="7789" y="9087"/>
                    <a:pt x="7796" y="9101"/>
                    <a:pt x="7796" y="9130"/>
                  </a:cubicBezTo>
                  <a:cubicBezTo>
                    <a:pt x="7807" y="9130"/>
                    <a:pt x="7818" y="9102"/>
                    <a:pt x="7845" y="9102"/>
                  </a:cubicBezTo>
                  <a:cubicBezTo>
                    <a:pt x="7849" y="9102"/>
                    <a:pt x="7854" y="9103"/>
                    <a:pt x="7859" y="9105"/>
                  </a:cubicBezTo>
                  <a:cubicBezTo>
                    <a:pt x="7935" y="9105"/>
                    <a:pt x="7973" y="9193"/>
                    <a:pt x="7935" y="9255"/>
                  </a:cubicBezTo>
                  <a:cubicBezTo>
                    <a:pt x="7921" y="9283"/>
                    <a:pt x="7906" y="9292"/>
                    <a:pt x="7890" y="9292"/>
                  </a:cubicBezTo>
                  <a:cubicBezTo>
                    <a:pt x="7862" y="9292"/>
                    <a:pt x="7833" y="9264"/>
                    <a:pt x="7809" y="9255"/>
                  </a:cubicBezTo>
                  <a:lnTo>
                    <a:pt x="7809" y="9344"/>
                  </a:lnTo>
                  <a:cubicBezTo>
                    <a:pt x="7746" y="9344"/>
                    <a:pt x="7759" y="9155"/>
                    <a:pt x="7759" y="9092"/>
                  </a:cubicBezTo>
                  <a:cubicBezTo>
                    <a:pt x="7765" y="9089"/>
                    <a:pt x="7771" y="9087"/>
                    <a:pt x="7775" y="9087"/>
                  </a:cubicBezTo>
                  <a:close/>
                  <a:moveTo>
                    <a:pt x="11115" y="9154"/>
                  </a:moveTo>
                  <a:cubicBezTo>
                    <a:pt x="11120" y="9154"/>
                    <a:pt x="11124" y="9154"/>
                    <a:pt x="11129" y="9155"/>
                  </a:cubicBezTo>
                  <a:lnTo>
                    <a:pt x="11129" y="9167"/>
                  </a:lnTo>
                  <a:cubicBezTo>
                    <a:pt x="11235" y="9167"/>
                    <a:pt x="11275" y="9346"/>
                    <a:pt x="11164" y="9346"/>
                  </a:cubicBezTo>
                  <a:cubicBezTo>
                    <a:pt x="11157" y="9346"/>
                    <a:pt x="11150" y="9345"/>
                    <a:pt x="11141" y="9344"/>
                  </a:cubicBezTo>
                  <a:cubicBezTo>
                    <a:pt x="11044" y="9319"/>
                    <a:pt x="10994" y="9154"/>
                    <a:pt x="11115" y="9154"/>
                  </a:cubicBezTo>
                  <a:close/>
                  <a:moveTo>
                    <a:pt x="8262" y="9167"/>
                  </a:moveTo>
                  <a:cubicBezTo>
                    <a:pt x="8325" y="9167"/>
                    <a:pt x="8312" y="9230"/>
                    <a:pt x="8362" y="9243"/>
                  </a:cubicBezTo>
                  <a:cubicBezTo>
                    <a:pt x="8362" y="9243"/>
                    <a:pt x="8400" y="9193"/>
                    <a:pt x="8438" y="9193"/>
                  </a:cubicBezTo>
                  <a:cubicBezTo>
                    <a:pt x="8375" y="9281"/>
                    <a:pt x="8388" y="9281"/>
                    <a:pt x="8463" y="9369"/>
                  </a:cubicBezTo>
                  <a:cubicBezTo>
                    <a:pt x="8414" y="9369"/>
                    <a:pt x="8388" y="9299"/>
                    <a:pt x="8361" y="9299"/>
                  </a:cubicBezTo>
                  <a:cubicBezTo>
                    <a:pt x="8353" y="9299"/>
                    <a:pt x="8345" y="9305"/>
                    <a:pt x="8337" y="9318"/>
                  </a:cubicBezTo>
                  <a:cubicBezTo>
                    <a:pt x="8329" y="9334"/>
                    <a:pt x="8322" y="9345"/>
                    <a:pt x="8308" y="9345"/>
                  </a:cubicBezTo>
                  <a:cubicBezTo>
                    <a:pt x="8301" y="9345"/>
                    <a:pt x="8292" y="9342"/>
                    <a:pt x="8281" y="9335"/>
                  </a:cubicBezTo>
                  <a:lnTo>
                    <a:pt x="8281" y="9335"/>
                  </a:lnTo>
                  <a:cubicBezTo>
                    <a:pt x="8349" y="9255"/>
                    <a:pt x="8335" y="9253"/>
                    <a:pt x="8262" y="9167"/>
                  </a:cubicBezTo>
                  <a:close/>
                  <a:moveTo>
                    <a:pt x="11255" y="9180"/>
                  </a:moveTo>
                  <a:lnTo>
                    <a:pt x="11280" y="9193"/>
                  </a:lnTo>
                  <a:cubicBezTo>
                    <a:pt x="11305" y="9193"/>
                    <a:pt x="11317" y="9205"/>
                    <a:pt x="11317" y="9230"/>
                  </a:cubicBezTo>
                  <a:cubicBezTo>
                    <a:pt x="11326" y="9230"/>
                    <a:pt x="11345" y="9202"/>
                    <a:pt x="11361" y="9202"/>
                  </a:cubicBezTo>
                  <a:cubicBezTo>
                    <a:pt x="11369" y="9202"/>
                    <a:pt x="11376" y="9209"/>
                    <a:pt x="11380" y="9230"/>
                  </a:cubicBezTo>
                  <a:cubicBezTo>
                    <a:pt x="11374" y="9228"/>
                    <a:pt x="11367" y="9227"/>
                    <a:pt x="11362" y="9227"/>
                  </a:cubicBezTo>
                  <a:cubicBezTo>
                    <a:pt x="11334" y="9227"/>
                    <a:pt x="11317" y="9250"/>
                    <a:pt x="11317" y="9281"/>
                  </a:cubicBezTo>
                  <a:lnTo>
                    <a:pt x="11330" y="9369"/>
                  </a:lnTo>
                  <a:cubicBezTo>
                    <a:pt x="11255" y="9344"/>
                    <a:pt x="11267" y="9230"/>
                    <a:pt x="11255" y="9180"/>
                  </a:cubicBezTo>
                  <a:close/>
                  <a:moveTo>
                    <a:pt x="11794" y="9363"/>
                  </a:moveTo>
                  <a:cubicBezTo>
                    <a:pt x="11794" y="9366"/>
                    <a:pt x="11794" y="9369"/>
                    <a:pt x="11794" y="9372"/>
                  </a:cubicBezTo>
                  <a:lnTo>
                    <a:pt x="11794" y="9372"/>
                  </a:lnTo>
                  <a:cubicBezTo>
                    <a:pt x="11795" y="9371"/>
                    <a:pt x="11795" y="9370"/>
                    <a:pt x="11795" y="9369"/>
                  </a:cubicBezTo>
                  <a:cubicBezTo>
                    <a:pt x="11795" y="9367"/>
                    <a:pt x="11795" y="9365"/>
                    <a:pt x="11794" y="9363"/>
                  </a:cubicBezTo>
                  <a:close/>
                  <a:moveTo>
                    <a:pt x="6391" y="9339"/>
                  </a:moveTo>
                  <a:cubicBezTo>
                    <a:pt x="6396" y="9339"/>
                    <a:pt x="6401" y="9344"/>
                    <a:pt x="6401" y="9356"/>
                  </a:cubicBezTo>
                  <a:cubicBezTo>
                    <a:pt x="6401" y="9373"/>
                    <a:pt x="6398" y="9378"/>
                    <a:pt x="6394" y="9378"/>
                  </a:cubicBezTo>
                  <a:cubicBezTo>
                    <a:pt x="6387" y="9378"/>
                    <a:pt x="6376" y="9356"/>
                    <a:pt x="6376" y="9356"/>
                  </a:cubicBezTo>
                  <a:lnTo>
                    <a:pt x="6363" y="9356"/>
                  </a:lnTo>
                  <a:cubicBezTo>
                    <a:pt x="6363" y="9356"/>
                    <a:pt x="6380" y="9339"/>
                    <a:pt x="6391" y="9339"/>
                  </a:cubicBezTo>
                  <a:close/>
                  <a:moveTo>
                    <a:pt x="8645" y="9188"/>
                  </a:moveTo>
                  <a:cubicBezTo>
                    <a:pt x="8697" y="9188"/>
                    <a:pt x="8740" y="9253"/>
                    <a:pt x="8740" y="9306"/>
                  </a:cubicBezTo>
                  <a:lnTo>
                    <a:pt x="8601" y="9293"/>
                  </a:lnTo>
                  <a:lnTo>
                    <a:pt x="8601" y="9293"/>
                  </a:lnTo>
                  <a:cubicBezTo>
                    <a:pt x="8614" y="9394"/>
                    <a:pt x="8714" y="9331"/>
                    <a:pt x="8740" y="9381"/>
                  </a:cubicBezTo>
                  <a:cubicBezTo>
                    <a:pt x="8730" y="9385"/>
                    <a:pt x="8718" y="9386"/>
                    <a:pt x="8707" y="9386"/>
                  </a:cubicBezTo>
                  <a:cubicBezTo>
                    <a:pt x="8628" y="9386"/>
                    <a:pt x="8522" y="9318"/>
                    <a:pt x="8576" y="9230"/>
                  </a:cubicBezTo>
                  <a:cubicBezTo>
                    <a:pt x="8599" y="9200"/>
                    <a:pt x="8623" y="9188"/>
                    <a:pt x="8645" y="9188"/>
                  </a:cubicBezTo>
                  <a:close/>
                  <a:moveTo>
                    <a:pt x="6652" y="9356"/>
                  </a:moveTo>
                  <a:cubicBezTo>
                    <a:pt x="6652" y="9356"/>
                    <a:pt x="6702" y="9394"/>
                    <a:pt x="6652" y="9394"/>
                  </a:cubicBezTo>
                  <a:cubicBezTo>
                    <a:pt x="6589" y="9381"/>
                    <a:pt x="6640" y="9356"/>
                    <a:pt x="6640" y="9356"/>
                  </a:cubicBezTo>
                  <a:close/>
                  <a:moveTo>
                    <a:pt x="6074" y="9406"/>
                  </a:moveTo>
                  <a:lnTo>
                    <a:pt x="6036" y="9413"/>
                  </a:lnTo>
                  <a:lnTo>
                    <a:pt x="6036" y="9413"/>
                  </a:lnTo>
                  <a:cubicBezTo>
                    <a:pt x="6049" y="9410"/>
                    <a:pt x="6061" y="9406"/>
                    <a:pt x="6074" y="9406"/>
                  </a:cubicBezTo>
                  <a:close/>
                  <a:moveTo>
                    <a:pt x="2729" y="9155"/>
                  </a:moveTo>
                  <a:cubicBezTo>
                    <a:pt x="2834" y="9158"/>
                    <a:pt x="3039" y="9199"/>
                    <a:pt x="2943" y="9356"/>
                  </a:cubicBezTo>
                  <a:cubicBezTo>
                    <a:pt x="2906" y="9393"/>
                    <a:pt x="2862" y="9416"/>
                    <a:pt x="2812" y="9416"/>
                  </a:cubicBezTo>
                  <a:cubicBezTo>
                    <a:pt x="2794" y="9416"/>
                    <a:pt x="2774" y="9413"/>
                    <a:pt x="2754" y="9406"/>
                  </a:cubicBezTo>
                  <a:cubicBezTo>
                    <a:pt x="2718" y="9359"/>
                    <a:pt x="2728" y="9232"/>
                    <a:pt x="2729" y="9155"/>
                  </a:cubicBezTo>
                  <a:close/>
                  <a:moveTo>
                    <a:pt x="8834" y="9217"/>
                  </a:moveTo>
                  <a:cubicBezTo>
                    <a:pt x="8925" y="9217"/>
                    <a:pt x="8919" y="9355"/>
                    <a:pt x="8941" y="9419"/>
                  </a:cubicBezTo>
                  <a:cubicBezTo>
                    <a:pt x="8916" y="9419"/>
                    <a:pt x="8903" y="9419"/>
                    <a:pt x="8903" y="9394"/>
                  </a:cubicBezTo>
                  <a:cubicBezTo>
                    <a:pt x="8878" y="9394"/>
                    <a:pt x="8865" y="9406"/>
                    <a:pt x="8840" y="9406"/>
                  </a:cubicBezTo>
                  <a:cubicBezTo>
                    <a:pt x="8734" y="9395"/>
                    <a:pt x="8772" y="9305"/>
                    <a:pt x="8861" y="9305"/>
                  </a:cubicBezTo>
                  <a:cubicBezTo>
                    <a:pt x="8866" y="9305"/>
                    <a:pt x="8872" y="9305"/>
                    <a:pt x="8878" y="9306"/>
                  </a:cubicBezTo>
                  <a:lnTo>
                    <a:pt x="8891" y="9293"/>
                  </a:lnTo>
                  <a:cubicBezTo>
                    <a:pt x="8891" y="9230"/>
                    <a:pt x="8802" y="9281"/>
                    <a:pt x="8777" y="9230"/>
                  </a:cubicBezTo>
                  <a:cubicBezTo>
                    <a:pt x="8799" y="9221"/>
                    <a:pt x="8818" y="9217"/>
                    <a:pt x="8834" y="9217"/>
                  </a:cubicBezTo>
                  <a:close/>
                  <a:moveTo>
                    <a:pt x="3298" y="9249"/>
                  </a:moveTo>
                  <a:cubicBezTo>
                    <a:pt x="3326" y="9249"/>
                    <a:pt x="3307" y="9351"/>
                    <a:pt x="3307" y="9406"/>
                  </a:cubicBezTo>
                  <a:lnTo>
                    <a:pt x="3332" y="9432"/>
                  </a:lnTo>
                  <a:cubicBezTo>
                    <a:pt x="3257" y="9432"/>
                    <a:pt x="3282" y="9318"/>
                    <a:pt x="3282" y="9255"/>
                  </a:cubicBezTo>
                  <a:cubicBezTo>
                    <a:pt x="3288" y="9251"/>
                    <a:pt x="3294" y="9249"/>
                    <a:pt x="3298" y="9249"/>
                  </a:cubicBezTo>
                  <a:close/>
                  <a:moveTo>
                    <a:pt x="3443" y="9247"/>
                  </a:moveTo>
                  <a:cubicBezTo>
                    <a:pt x="3462" y="9247"/>
                    <a:pt x="3482" y="9255"/>
                    <a:pt x="3496" y="9268"/>
                  </a:cubicBezTo>
                  <a:cubicBezTo>
                    <a:pt x="3496" y="9268"/>
                    <a:pt x="3345" y="9293"/>
                    <a:pt x="3458" y="9331"/>
                  </a:cubicBezTo>
                  <a:cubicBezTo>
                    <a:pt x="3534" y="9356"/>
                    <a:pt x="3521" y="9432"/>
                    <a:pt x="3433" y="9432"/>
                  </a:cubicBezTo>
                  <a:cubicBezTo>
                    <a:pt x="3420" y="9432"/>
                    <a:pt x="3370" y="9432"/>
                    <a:pt x="3383" y="9406"/>
                  </a:cubicBezTo>
                  <a:cubicBezTo>
                    <a:pt x="3385" y="9401"/>
                    <a:pt x="3389" y="9399"/>
                    <a:pt x="3394" y="9399"/>
                  </a:cubicBezTo>
                  <a:cubicBezTo>
                    <a:pt x="3406" y="9399"/>
                    <a:pt x="3424" y="9414"/>
                    <a:pt x="3441" y="9414"/>
                  </a:cubicBezTo>
                  <a:cubicBezTo>
                    <a:pt x="3447" y="9414"/>
                    <a:pt x="3453" y="9412"/>
                    <a:pt x="3458" y="9406"/>
                  </a:cubicBezTo>
                  <a:cubicBezTo>
                    <a:pt x="3479" y="9333"/>
                    <a:pt x="3412" y="9347"/>
                    <a:pt x="3383" y="9317"/>
                  </a:cubicBezTo>
                  <a:lnTo>
                    <a:pt x="3383" y="9317"/>
                  </a:lnTo>
                  <a:cubicBezTo>
                    <a:pt x="3375" y="9270"/>
                    <a:pt x="3408" y="9247"/>
                    <a:pt x="3443" y="9247"/>
                  </a:cubicBezTo>
                  <a:close/>
                  <a:moveTo>
                    <a:pt x="3056" y="9243"/>
                  </a:moveTo>
                  <a:cubicBezTo>
                    <a:pt x="3068" y="9268"/>
                    <a:pt x="3043" y="9356"/>
                    <a:pt x="3119" y="9369"/>
                  </a:cubicBezTo>
                  <a:lnTo>
                    <a:pt x="3106" y="9406"/>
                  </a:lnTo>
                  <a:cubicBezTo>
                    <a:pt x="3110" y="9407"/>
                    <a:pt x="3113" y="9407"/>
                    <a:pt x="3116" y="9407"/>
                  </a:cubicBezTo>
                  <a:cubicBezTo>
                    <a:pt x="3179" y="9407"/>
                    <a:pt x="3156" y="9291"/>
                    <a:pt x="3156" y="9255"/>
                  </a:cubicBezTo>
                  <a:cubicBezTo>
                    <a:pt x="3232" y="9255"/>
                    <a:pt x="3194" y="9369"/>
                    <a:pt x="3207" y="9432"/>
                  </a:cubicBezTo>
                  <a:cubicBezTo>
                    <a:pt x="3197" y="9435"/>
                    <a:pt x="3188" y="9436"/>
                    <a:pt x="3182" y="9436"/>
                  </a:cubicBezTo>
                  <a:cubicBezTo>
                    <a:pt x="3164" y="9436"/>
                    <a:pt x="3160" y="9425"/>
                    <a:pt x="3169" y="9406"/>
                  </a:cubicBezTo>
                  <a:cubicBezTo>
                    <a:pt x="3141" y="9406"/>
                    <a:pt x="3119" y="9428"/>
                    <a:pt x="3089" y="9428"/>
                  </a:cubicBezTo>
                  <a:cubicBezTo>
                    <a:pt x="3079" y="9428"/>
                    <a:pt x="3068" y="9425"/>
                    <a:pt x="3056" y="9419"/>
                  </a:cubicBezTo>
                  <a:cubicBezTo>
                    <a:pt x="3005" y="9394"/>
                    <a:pt x="3018" y="9306"/>
                    <a:pt x="3018" y="9243"/>
                  </a:cubicBezTo>
                  <a:close/>
                  <a:moveTo>
                    <a:pt x="4107" y="9202"/>
                  </a:moveTo>
                  <a:cubicBezTo>
                    <a:pt x="4112" y="9202"/>
                    <a:pt x="4118" y="9203"/>
                    <a:pt x="4125" y="9205"/>
                  </a:cubicBezTo>
                  <a:cubicBezTo>
                    <a:pt x="4125" y="9250"/>
                    <a:pt x="4135" y="9257"/>
                    <a:pt x="4147" y="9257"/>
                  </a:cubicBezTo>
                  <a:cubicBezTo>
                    <a:pt x="4153" y="9257"/>
                    <a:pt x="4159" y="9255"/>
                    <a:pt x="4166" y="9255"/>
                  </a:cubicBezTo>
                  <a:cubicBezTo>
                    <a:pt x="4175" y="9255"/>
                    <a:pt x="4183" y="9260"/>
                    <a:pt x="4188" y="9281"/>
                  </a:cubicBezTo>
                  <a:cubicBezTo>
                    <a:pt x="4024" y="9281"/>
                    <a:pt x="4188" y="9406"/>
                    <a:pt x="4188" y="9444"/>
                  </a:cubicBezTo>
                  <a:cubicBezTo>
                    <a:pt x="4180" y="9445"/>
                    <a:pt x="4173" y="9446"/>
                    <a:pt x="4166" y="9446"/>
                  </a:cubicBezTo>
                  <a:cubicBezTo>
                    <a:pt x="4101" y="9446"/>
                    <a:pt x="4110" y="9390"/>
                    <a:pt x="4087" y="9356"/>
                  </a:cubicBezTo>
                  <a:lnTo>
                    <a:pt x="4100" y="9344"/>
                  </a:lnTo>
                  <a:lnTo>
                    <a:pt x="4100" y="9281"/>
                  </a:lnTo>
                  <a:lnTo>
                    <a:pt x="4062" y="9281"/>
                  </a:lnTo>
                  <a:cubicBezTo>
                    <a:pt x="4062" y="9258"/>
                    <a:pt x="4062" y="9253"/>
                    <a:pt x="4067" y="9253"/>
                  </a:cubicBezTo>
                  <a:cubicBezTo>
                    <a:pt x="4071" y="9253"/>
                    <a:pt x="4077" y="9255"/>
                    <a:pt x="4087" y="9255"/>
                  </a:cubicBezTo>
                  <a:cubicBezTo>
                    <a:pt x="4077" y="9224"/>
                    <a:pt x="4083" y="9202"/>
                    <a:pt x="4107" y="9202"/>
                  </a:cubicBezTo>
                  <a:close/>
                  <a:moveTo>
                    <a:pt x="9167" y="9270"/>
                  </a:moveTo>
                  <a:cubicBezTo>
                    <a:pt x="9192" y="9270"/>
                    <a:pt x="9210" y="9281"/>
                    <a:pt x="9205" y="9306"/>
                  </a:cubicBezTo>
                  <a:lnTo>
                    <a:pt x="9167" y="9293"/>
                  </a:lnTo>
                  <a:cubicBezTo>
                    <a:pt x="9092" y="9293"/>
                    <a:pt x="9079" y="9344"/>
                    <a:pt x="9104" y="9394"/>
                  </a:cubicBezTo>
                  <a:lnTo>
                    <a:pt x="9104" y="9381"/>
                  </a:lnTo>
                  <a:cubicBezTo>
                    <a:pt x="9142" y="9444"/>
                    <a:pt x="9205" y="9394"/>
                    <a:pt x="9217" y="9444"/>
                  </a:cubicBezTo>
                  <a:cubicBezTo>
                    <a:pt x="9206" y="9449"/>
                    <a:pt x="9194" y="9451"/>
                    <a:pt x="9181" y="9451"/>
                  </a:cubicBezTo>
                  <a:cubicBezTo>
                    <a:pt x="9122" y="9451"/>
                    <a:pt x="9056" y="9406"/>
                    <a:pt x="9067" y="9344"/>
                  </a:cubicBezTo>
                  <a:cubicBezTo>
                    <a:pt x="9074" y="9297"/>
                    <a:pt x="9129" y="9270"/>
                    <a:pt x="9167" y="9270"/>
                  </a:cubicBezTo>
                  <a:close/>
                  <a:moveTo>
                    <a:pt x="3722" y="9257"/>
                  </a:moveTo>
                  <a:cubicBezTo>
                    <a:pt x="3802" y="9257"/>
                    <a:pt x="3790" y="9383"/>
                    <a:pt x="3810" y="9444"/>
                  </a:cubicBezTo>
                  <a:cubicBezTo>
                    <a:pt x="3795" y="9449"/>
                    <a:pt x="3783" y="9452"/>
                    <a:pt x="3775" y="9452"/>
                  </a:cubicBezTo>
                  <a:cubicBezTo>
                    <a:pt x="3764" y="9452"/>
                    <a:pt x="3760" y="9446"/>
                    <a:pt x="3760" y="9432"/>
                  </a:cubicBezTo>
                  <a:cubicBezTo>
                    <a:pt x="3747" y="9432"/>
                    <a:pt x="3712" y="9446"/>
                    <a:pt x="3682" y="9446"/>
                  </a:cubicBezTo>
                  <a:cubicBezTo>
                    <a:pt x="3656" y="9446"/>
                    <a:pt x="3634" y="9435"/>
                    <a:pt x="3634" y="9394"/>
                  </a:cubicBezTo>
                  <a:cubicBezTo>
                    <a:pt x="3634" y="9331"/>
                    <a:pt x="3722" y="9331"/>
                    <a:pt x="3760" y="9331"/>
                  </a:cubicBezTo>
                  <a:cubicBezTo>
                    <a:pt x="3745" y="9270"/>
                    <a:pt x="3707" y="9269"/>
                    <a:pt x="3677" y="9267"/>
                  </a:cubicBezTo>
                  <a:lnTo>
                    <a:pt x="3677" y="9267"/>
                  </a:lnTo>
                  <a:cubicBezTo>
                    <a:pt x="3694" y="9260"/>
                    <a:pt x="3709" y="9257"/>
                    <a:pt x="3722" y="9257"/>
                  </a:cubicBezTo>
                  <a:close/>
                  <a:moveTo>
                    <a:pt x="3861" y="9268"/>
                  </a:moveTo>
                  <a:cubicBezTo>
                    <a:pt x="3949" y="9268"/>
                    <a:pt x="3861" y="9406"/>
                    <a:pt x="3936" y="9432"/>
                  </a:cubicBezTo>
                  <a:cubicBezTo>
                    <a:pt x="3943" y="9434"/>
                    <a:pt x="3949" y="9435"/>
                    <a:pt x="3954" y="9435"/>
                  </a:cubicBezTo>
                  <a:cubicBezTo>
                    <a:pt x="3970" y="9435"/>
                    <a:pt x="3981" y="9426"/>
                    <a:pt x="3988" y="9411"/>
                  </a:cubicBezTo>
                  <a:lnTo>
                    <a:pt x="3988" y="9411"/>
                  </a:lnTo>
                  <a:cubicBezTo>
                    <a:pt x="3989" y="9420"/>
                    <a:pt x="3992" y="9428"/>
                    <a:pt x="3996" y="9434"/>
                  </a:cubicBezTo>
                  <a:lnTo>
                    <a:pt x="3996" y="9434"/>
                  </a:lnTo>
                  <a:cubicBezTo>
                    <a:pt x="4001" y="9433"/>
                    <a:pt x="4006" y="9432"/>
                    <a:pt x="4011" y="9432"/>
                  </a:cubicBezTo>
                  <a:lnTo>
                    <a:pt x="3992" y="9402"/>
                  </a:lnTo>
                  <a:lnTo>
                    <a:pt x="3992" y="9402"/>
                  </a:lnTo>
                  <a:cubicBezTo>
                    <a:pt x="3990" y="9405"/>
                    <a:pt x="3989" y="9408"/>
                    <a:pt x="3988" y="9411"/>
                  </a:cubicBezTo>
                  <a:lnTo>
                    <a:pt x="3988" y="9411"/>
                  </a:lnTo>
                  <a:cubicBezTo>
                    <a:pt x="3987" y="9406"/>
                    <a:pt x="3986" y="9400"/>
                    <a:pt x="3986" y="9394"/>
                  </a:cubicBezTo>
                  <a:lnTo>
                    <a:pt x="3986" y="9394"/>
                  </a:lnTo>
                  <a:lnTo>
                    <a:pt x="3992" y="9402"/>
                  </a:lnTo>
                  <a:lnTo>
                    <a:pt x="3992" y="9402"/>
                  </a:lnTo>
                  <a:cubicBezTo>
                    <a:pt x="4003" y="9366"/>
                    <a:pt x="3999" y="9310"/>
                    <a:pt x="3999" y="9281"/>
                  </a:cubicBezTo>
                  <a:cubicBezTo>
                    <a:pt x="4062" y="9281"/>
                    <a:pt x="4037" y="9356"/>
                    <a:pt x="4037" y="9419"/>
                  </a:cubicBezTo>
                  <a:lnTo>
                    <a:pt x="4037" y="9469"/>
                  </a:lnTo>
                  <a:cubicBezTo>
                    <a:pt x="4017" y="9456"/>
                    <a:pt x="4004" y="9446"/>
                    <a:pt x="3996" y="9434"/>
                  </a:cubicBezTo>
                  <a:lnTo>
                    <a:pt x="3996" y="9434"/>
                  </a:lnTo>
                  <a:cubicBezTo>
                    <a:pt x="3976" y="9441"/>
                    <a:pt x="3958" y="9458"/>
                    <a:pt x="3935" y="9458"/>
                  </a:cubicBezTo>
                  <a:cubicBezTo>
                    <a:pt x="3924" y="9458"/>
                    <a:pt x="3912" y="9454"/>
                    <a:pt x="3898" y="9444"/>
                  </a:cubicBezTo>
                  <a:cubicBezTo>
                    <a:pt x="3848" y="9419"/>
                    <a:pt x="3861" y="9331"/>
                    <a:pt x="3861" y="9268"/>
                  </a:cubicBezTo>
                  <a:close/>
                  <a:moveTo>
                    <a:pt x="11405" y="9218"/>
                  </a:moveTo>
                  <a:cubicBezTo>
                    <a:pt x="11431" y="9218"/>
                    <a:pt x="11443" y="9230"/>
                    <a:pt x="11443" y="9255"/>
                  </a:cubicBezTo>
                  <a:cubicBezTo>
                    <a:pt x="11456" y="9255"/>
                    <a:pt x="11468" y="9230"/>
                    <a:pt x="11506" y="9230"/>
                  </a:cubicBezTo>
                  <a:cubicBezTo>
                    <a:pt x="11556" y="9230"/>
                    <a:pt x="11619" y="9318"/>
                    <a:pt x="11582" y="9369"/>
                  </a:cubicBezTo>
                  <a:lnTo>
                    <a:pt x="11582" y="9394"/>
                  </a:lnTo>
                  <a:cubicBezTo>
                    <a:pt x="11569" y="9414"/>
                    <a:pt x="11556" y="9421"/>
                    <a:pt x="11542" y="9421"/>
                  </a:cubicBezTo>
                  <a:cubicBezTo>
                    <a:pt x="11513" y="9421"/>
                    <a:pt x="11481" y="9390"/>
                    <a:pt x="11456" y="9381"/>
                  </a:cubicBezTo>
                  <a:lnTo>
                    <a:pt x="11456" y="9381"/>
                  </a:lnTo>
                  <a:lnTo>
                    <a:pt x="11468" y="9469"/>
                  </a:lnTo>
                  <a:cubicBezTo>
                    <a:pt x="11393" y="9457"/>
                    <a:pt x="11405" y="9281"/>
                    <a:pt x="11405" y="9218"/>
                  </a:cubicBezTo>
                  <a:close/>
                  <a:moveTo>
                    <a:pt x="4302" y="9290"/>
                  </a:moveTo>
                  <a:cubicBezTo>
                    <a:pt x="4348" y="9290"/>
                    <a:pt x="4394" y="9323"/>
                    <a:pt x="4401" y="9381"/>
                  </a:cubicBezTo>
                  <a:cubicBezTo>
                    <a:pt x="4401" y="9390"/>
                    <a:pt x="4387" y="9392"/>
                    <a:pt x="4368" y="9392"/>
                  </a:cubicBezTo>
                  <a:cubicBezTo>
                    <a:pt x="4329" y="9392"/>
                    <a:pt x="4267" y="9381"/>
                    <a:pt x="4250" y="9381"/>
                  </a:cubicBezTo>
                  <a:cubicBezTo>
                    <a:pt x="4250" y="9413"/>
                    <a:pt x="4270" y="9418"/>
                    <a:pt x="4295" y="9418"/>
                  </a:cubicBezTo>
                  <a:cubicBezTo>
                    <a:pt x="4307" y="9418"/>
                    <a:pt x="4321" y="9416"/>
                    <a:pt x="4335" y="9416"/>
                  </a:cubicBezTo>
                  <a:cubicBezTo>
                    <a:pt x="4358" y="9416"/>
                    <a:pt x="4379" y="9421"/>
                    <a:pt x="4389" y="9444"/>
                  </a:cubicBezTo>
                  <a:lnTo>
                    <a:pt x="4389" y="9469"/>
                  </a:lnTo>
                  <a:cubicBezTo>
                    <a:pt x="4376" y="9474"/>
                    <a:pt x="4361" y="9476"/>
                    <a:pt x="4346" y="9476"/>
                  </a:cubicBezTo>
                  <a:cubicBezTo>
                    <a:pt x="4271" y="9476"/>
                    <a:pt x="4181" y="9427"/>
                    <a:pt x="4213" y="9344"/>
                  </a:cubicBezTo>
                  <a:cubicBezTo>
                    <a:pt x="4234" y="9307"/>
                    <a:pt x="4268" y="9290"/>
                    <a:pt x="4302" y="9290"/>
                  </a:cubicBezTo>
                  <a:close/>
                  <a:moveTo>
                    <a:pt x="4439" y="9306"/>
                  </a:moveTo>
                  <a:cubicBezTo>
                    <a:pt x="4464" y="9306"/>
                    <a:pt x="4477" y="9306"/>
                    <a:pt x="4477" y="9344"/>
                  </a:cubicBezTo>
                  <a:lnTo>
                    <a:pt x="4494" y="9339"/>
                  </a:lnTo>
                  <a:lnTo>
                    <a:pt x="4494" y="9339"/>
                  </a:lnTo>
                  <a:cubicBezTo>
                    <a:pt x="4454" y="9366"/>
                    <a:pt x="4489" y="9452"/>
                    <a:pt x="4489" y="9494"/>
                  </a:cubicBezTo>
                  <a:cubicBezTo>
                    <a:pt x="4414" y="9494"/>
                    <a:pt x="4452" y="9369"/>
                    <a:pt x="4439" y="9306"/>
                  </a:cubicBezTo>
                  <a:close/>
                  <a:moveTo>
                    <a:pt x="4577" y="9318"/>
                  </a:moveTo>
                  <a:cubicBezTo>
                    <a:pt x="4577" y="9344"/>
                    <a:pt x="4590" y="9356"/>
                    <a:pt x="4602" y="9356"/>
                  </a:cubicBezTo>
                  <a:cubicBezTo>
                    <a:pt x="4613" y="9335"/>
                    <a:pt x="4632" y="9323"/>
                    <a:pt x="4653" y="9319"/>
                  </a:cubicBezTo>
                  <a:lnTo>
                    <a:pt x="4653" y="9319"/>
                  </a:lnTo>
                  <a:lnTo>
                    <a:pt x="4653" y="9331"/>
                  </a:lnTo>
                  <a:cubicBezTo>
                    <a:pt x="4577" y="9331"/>
                    <a:pt x="4615" y="9444"/>
                    <a:pt x="4615" y="9494"/>
                  </a:cubicBezTo>
                  <a:cubicBezTo>
                    <a:pt x="4527" y="9494"/>
                    <a:pt x="4615" y="9331"/>
                    <a:pt x="4527" y="9331"/>
                  </a:cubicBezTo>
                  <a:lnTo>
                    <a:pt x="4527" y="9331"/>
                  </a:lnTo>
                  <a:lnTo>
                    <a:pt x="4577" y="9318"/>
                  </a:lnTo>
                  <a:close/>
                  <a:moveTo>
                    <a:pt x="4904" y="9306"/>
                  </a:moveTo>
                  <a:cubicBezTo>
                    <a:pt x="4917" y="9356"/>
                    <a:pt x="4942" y="9406"/>
                    <a:pt x="4967" y="9444"/>
                  </a:cubicBezTo>
                  <a:lnTo>
                    <a:pt x="4967" y="9457"/>
                  </a:lnTo>
                  <a:cubicBezTo>
                    <a:pt x="4992" y="9406"/>
                    <a:pt x="4992" y="9318"/>
                    <a:pt x="5055" y="9318"/>
                  </a:cubicBezTo>
                  <a:cubicBezTo>
                    <a:pt x="5043" y="9356"/>
                    <a:pt x="5005" y="9494"/>
                    <a:pt x="4967" y="9494"/>
                  </a:cubicBezTo>
                  <a:cubicBezTo>
                    <a:pt x="4929" y="9482"/>
                    <a:pt x="4879" y="9356"/>
                    <a:pt x="4867" y="9306"/>
                  </a:cubicBezTo>
                  <a:close/>
                  <a:moveTo>
                    <a:pt x="11689" y="9263"/>
                  </a:moveTo>
                  <a:cubicBezTo>
                    <a:pt x="11733" y="9263"/>
                    <a:pt x="11784" y="9308"/>
                    <a:pt x="11794" y="9363"/>
                  </a:cubicBezTo>
                  <a:lnTo>
                    <a:pt x="11794" y="9363"/>
                  </a:lnTo>
                  <a:cubicBezTo>
                    <a:pt x="11795" y="9347"/>
                    <a:pt x="11795" y="9332"/>
                    <a:pt x="11795" y="9318"/>
                  </a:cubicBezTo>
                  <a:cubicBezTo>
                    <a:pt x="11820" y="9318"/>
                    <a:pt x="11833" y="9331"/>
                    <a:pt x="11820" y="9356"/>
                  </a:cubicBezTo>
                  <a:cubicBezTo>
                    <a:pt x="11820" y="9356"/>
                    <a:pt x="11848" y="9328"/>
                    <a:pt x="11864" y="9328"/>
                  </a:cubicBezTo>
                  <a:cubicBezTo>
                    <a:pt x="11867" y="9328"/>
                    <a:pt x="11869" y="9329"/>
                    <a:pt x="11871" y="9331"/>
                  </a:cubicBezTo>
                  <a:cubicBezTo>
                    <a:pt x="11891" y="9341"/>
                    <a:pt x="11903" y="9360"/>
                    <a:pt x="11887" y="9360"/>
                  </a:cubicBezTo>
                  <a:cubicBezTo>
                    <a:pt x="11883" y="9360"/>
                    <a:pt x="11878" y="9358"/>
                    <a:pt x="11871" y="9356"/>
                  </a:cubicBezTo>
                  <a:cubicBezTo>
                    <a:pt x="11865" y="9348"/>
                    <a:pt x="11860" y="9344"/>
                    <a:pt x="11858" y="9344"/>
                  </a:cubicBezTo>
                  <a:lnTo>
                    <a:pt x="11858" y="9344"/>
                  </a:lnTo>
                  <a:cubicBezTo>
                    <a:pt x="11844" y="9344"/>
                    <a:pt x="11871" y="9436"/>
                    <a:pt x="11871" y="9457"/>
                  </a:cubicBezTo>
                  <a:lnTo>
                    <a:pt x="11846" y="9494"/>
                  </a:lnTo>
                  <a:cubicBezTo>
                    <a:pt x="11799" y="9485"/>
                    <a:pt x="11794" y="9427"/>
                    <a:pt x="11794" y="9372"/>
                  </a:cubicBezTo>
                  <a:lnTo>
                    <a:pt x="11794" y="9372"/>
                  </a:lnTo>
                  <a:cubicBezTo>
                    <a:pt x="11792" y="9376"/>
                    <a:pt x="11785" y="9377"/>
                    <a:pt x="11775" y="9377"/>
                  </a:cubicBezTo>
                  <a:cubicBezTo>
                    <a:pt x="11739" y="9377"/>
                    <a:pt x="11666" y="9356"/>
                    <a:pt x="11657" y="9356"/>
                  </a:cubicBezTo>
                  <a:lnTo>
                    <a:pt x="11657" y="9356"/>
                  </a:lnTo>
                  <a:cubicBezTo>
                    <a:pt x="11670" y="9432"/>
                    <a:pt x="11770" y="9381"/>
                    <a:pt x="11783" y="9432"/>
                  </a:cubicBezTo>
                  <a:lnTo>
                    <a:pt x="11795" y="9444"/>
                  </a:lnTo>
                  <a:cubicBezTo>
                    <a:pt x="11785" y="9447"/>
                    <a:pt x="11774" y="9449"/>
                    <a:pt x="11763" y="9449"/>
                  </a:cubicBezTo>
                  <a:cubicBezTo>
                    <a:pt x="11686" y="9449"/>
                    <a:pt x="11588" y="9382"/>
                    <a:pt x="11632" y="9306"/>
                  </a:cubicBezTo>
                  <a:cubicBezTo>
                    <a:pt x="11645" y="9276"/>
                    <a:pt x="11666" y="9263"/>
                    <a:pt x="11689" y="9263"/>
                  </a:cubicBezTo>
                  <a:close/>
                  <a:moveTo>
                    <a:pt x="9304" y="9293"/>
                  </a:moveTo>
                  <a:cubicBezTo>
                    <a:pt x="9309" y="9293"/>
                    <a:pt x="9313" y="9293"/>
                    <a:pt x="9318" y="9293"/>
                  </a:cubicBezTo>
                  <a:lnTo>
                    <a:pt x="9331" y="9306"/>
                  </a:lnTo>
                  <a:cubicBezTo>
                    <a:pt x="9440" y="9306"/>
                    <a:pt x="9491" y="9495"/>
                    <a:pt x="9356" y="9495"/>
                  </a:cubicBezTo>
                  <a:cubicBezTo>
                    <a:pt x="9352" y="9495"/>
                    <a:pt x="9348" y="9495"/>
                    <a:pt x="9343" y="9494"/>
                  </a:cubicBezTo>
                  <a:cubicBezTo>
                    <a:pt x="9234" y="9458"/>
                    <a:pt x="9183" y="9293"/>
                    <a:pt x="9304" y="9293"/>
                  </a:cubicBezTo>
                  <a:close/>
                  <a:moveTo>
                    <a:pt x="5164" y="9318"/>
                  </a:moveTo>
                  <a:cubicBezTo>
                    <a:pt x="5217" y="9318"/>
                    <a:pt x="5269" y="9364"/>
                    <a:pt x="5269" y="9432"/>
                  </a:cubicBezTo>
                  <a:lnTo>
                    <a:pt x="5118" y="9419"/>
                  </a:lnTo>
                  <a:lnTo>
                    <a:pt x="5118" y="9419"/>
                  </a:lnTo>
                  <a:cubicBezTo>
                    <a:pt x="5124" y="9469"/>
                    <a:pt x="5156" y="9476"/>
                    <a:pt x="5187" y="9476"/>
                  </a:cubicBezTo>
                  <a:cubicBezTo>
                    <a:pt x="5198" y="9476"/>
                    <a:pt x="5208" y="9475"/>
                    <a:pt x="5218" y="9475"/>
                  </a:cubicBezTo>
                  <a:cubicBezTo>
                    <a:pt x="5237" y="9475"/>
                    <a:pt x="5252" y="9478"/>
                    <a:pt x="5256" y="9494"/>
                  </a:cubicBezTo>
                  <a:cubicBezTo>
                    <a:pt x="5244" y="9501"/>
                    <a:pt x="5231" y="9504"/>
                    <a:pt x="5220" y="9504"/>
                  </a:cubicBezTo>
                  <a:cubicBezTo>
                    <a:pt x="5209" y="9504"/>
                    <a:pt x="5200" y="9501"/>
                    <a:pt x="5194" y="9494"/>
                  </a:cubicBezTo>
                  <a:cubicBezTo>
                    <a:pt x="5105" y="9494"/>
                    <a:pt x="5030" y="9381"/>
                    <a:pt x="5105" y="9318"/>
                  </a:cubicBezTo>
                  <a:lnTo>
                    <a:pt x="5105" y="9318"/>
                  </a:lnTo>
                  <a:lnTo>
                    <a:pt x="5118" y="9331"/>
                  </a:lnTo>
                  <a:cubicBezTo>
                    <a:pt x="5132" y="9322"/>
                    <a:pt x="5148" y="9318"/>
                    <a:pt x="5164" y="9318"/>
                  </a:cubicBezTo>
                  <a:close/>
                  <a:moveTo>
                    <a:pt x="4687" y="9321"/>
                  </a:moveTo>
                  <a:lnTo>
                    <a:pt x="4687" y="9321"/>
                  </a:lnTo>
                  <a:cubicBezTo>
                    <a:pt x="4751" y="9341"/>
                    <a:pt x="4742" y="9450"/>
                    <a:pt x="4753" y="9507"/>
                  </a:cubicBezTo>
                  <a:cubicBezTo>
                    <a:pt x="4673" y="9467"/>
                    <a:pt x="4714" y="9361"/>
                    <a:pt x="4687" y="9321"/>
                  </a:cubicBezTo>
                  <a:close/>
                  <a:moveTo>
                    <a:pt x="5294" y="9246"/>
                  </a:moveTo>
                  <a:lnTo>
                    <a:pt x="5294" y="9246"/>
                  </a:lnTo>
                  <a:cubicBezTo>
                    <a:pt x="5343" y="9269"/>
                    <a:pt x="5332" y="9437"/>
                    <a:pt x="5332" y="9507"/>
                  </a:cubicBezTo>
                  <a:cubicBezTo>
                    <a:pt x="5285" y="9495"/>
                    <a:pt x="5293" y="9329"/>
                    <a:pt x="5294" y="9246"/>
                  </a:cubicBezTo>
                  <a:close/>
                  <a:moveTo>
                    <a:pt x="9486" y="9313"/>
                  </a:moveTo>
                  <a:cubicBezTo>
                    <a:pt x="9499" y="9313"/>
                    <a:pt x="9503" y="9325"/>
                    <a:pt x="9494" y="9344"/>
                  </a:cubicBezTo>
                  <a:lnTo>
                    <a:pt x="9507" y="9331"/>
                  </a:lnTo>
                  <a:lnTo>
                    <a:pt x="9519" y="9331"/>
                  </a:lnTo>
                  <a:lnTo>
                    <a:pt x="9532" y="9344"/>
                  </a:lnTo>
                  <a:lnTo>
                    <a:pt x="9557" y="9344"/>
                  </a:lnTo>
                  <a:cubicBezTo>
                    <a:pt x="9570" y="9344"/>
                    <a:pt x="9582" y="9356"/>
                    <a:pt x="9595" y="9356"/>
                  </a:cubicBezTo>
                  <a:lnTo>
                    <a:pt x="9708" y="9356"/>
                  </a:lnTo>
                  <a:cubicBezTo>
                    <a:pt x="9771" y="9381"/>
                    <a:pt x="9771" y="9419"/>
                    <a:pt x="9783" y="9532"/>
                  </a:cubicBezTo>
                  <a:cubicBezTo>
                    <a:pt x="9708" y="9520"/>
                    <a:pt x="9758" y="9369"/>
                    <a:pt x="9695" y="9369"/>
                  </a:cubicBezTo>
                  <a:lnTo>
                    <a:pt x="9670" y="9369"/>
                  </a:lnTo>
                  <a:cubicBezTo>
                    <a:pt x="9607" y="9381"/>
                    <a:pt x="9645" y="9469"/>
                    <a:pt x="9645" y="9520"/>
                  </a:cubicBezTo>
                  <a:cubicBezTo>
                    <a:pt x="9582" y="9507"/>
                    <a:pt x="9620" y="9406"/>
                    <a:pt x="9582" y="9369"/>
                  </a:cubicBezTo>
                  <a:lnTo>
                    <a:pt x="9532" y="9356"/>
                  </a:lnTo>
                  <a:cubicBezTo>
                    <a:pt x="9494" y="9381"/>
                    <a:pt x="9519" y="9457"/>
                    <a:pt x="9532" y="9494"/>
                  </a:cubicBezTo>
                  <a:lnTo>
                    <a:pt x="9494" y="9494"/>
                  </a:lnTo>
                  <a:cubicBezTo>
                    <a:pt x="9494" y="9444"/>
                    <a:pt x="9482" y="9381"/>
                    <a:pt x="9469" y="9318"/>
                  </a:cubicBezTo>
                  <a:cubicBezTo>
                    <a:pt x="9476" y="9315"/>
                    <a:pt x="9482" y="9313"/>
                    <a:pt x="9486" y="9313"/>
                  </a:cubicBezTo>
                  <a:close/>
                  <a:moveTo>
                    <a:pt x="5569" y="9345"/>
                  </a:moveTo>
                  <a:cubicBezTo>
                    <a:pt x="5621" y="9345"/>
                    <a:pt x="5671" y="9390"/>
                    <a:pt x="5671" y="9457"/>
                  </a:cubicBezTo>
                  <a:lnTo>
                    <a:pt x="5520" y="9444"/>
                  </a:lnTo>
                  <a:lnTo>
                    <a:pt x="5520" y="9444"/>
                  </a:lnTo>
                  <a:cubicBezTo>
                    <a:pt x="5533" y="9545"/>
                    <a:pt x="5646" y="9469"/>
                    <a:pt x="5659" y="9532"/>
                  </a:cubicBezTo>
                  <a:cubicBezTo>
                    <a:pt x="5652" y="9533"/>
                    <a:pt x="5645" y="9534"/>
                    <a:pt x="5638" y="9534"/>
                  </a:cubicBezTo>
                  <a:cubicBezTo>
                    <a:pt x="5559" y="9534"/>
                    <a:pt x="5438" y="9472"/>
                    <a:pt x="5495" y="9369"/>
                  </a:cubicBezTo>
                  <a:lnTo>
                    <a:pt x="5495" y="9369"/>
                  </a:lnTo>
                  <a:lnTo>
                    <a:pt x="5495" y="9381"/>
                  </a:lnTo>
                  <a:cubicBezTo>
                    <a:pt x="5516" y="9356"/>
                    <a:pt x="5543" y="9345"/>
                    <a:pt x="5569" y="9345"/>
                  </a:cubicBezTo>
                  <a:close/>
                  <a:moveTo>
                    <a:pt x="9839" y="9364"/>
                  </a:moveTo>
                  <a:cubicBezTo>
                    <a:pt x="9852" y="9364"/>
                    <a:pt x="9859" y="9375"/>
                    <a:pt x="9859" y="9394"/>
                  </a:cubicBezTo>
                  <a:cubicBezTo>
                    <a:pt x="9859" y="9394"/>
                    <a:pt x="9859" y="9394"/>
                    <a:pt x="9871" y="9406"/>
                  </a:cubicBezTo>
                  <a:lnTo>
                    <a:pt x="9909" y="9406"/>
                  </a:lnTo>
                  <a:cubicBezTo>
                    <a:pt x="9922" y="9406"/>
                    <a:pt x="9934" y="9406"/>
                    <a:pt x="9934" y="9419"/>
                  </a:cubicBezTo>
                  <a:lnTo>
                    <a:pt x="9972" y="9419"/>
                  </a:lnTo>
                  <a:cubicBezTo>
                    <a:pt x="9947" y="9444"/>
                    <a:pt x="9985" y="9532"/>
                    <a:pt x="9985" y="9557"/>
                  </a:cubicBezTo>
                  <a:cubicBezTo>
                    <a:pt x="9922" y="9557"/>
                    <a:pt x="9959" y="9457"/>
                    <a:pt x="9922" y="9419"/>
                  </a:cubicBezTo>
                  <a:lnTo>
                    <a:pt x="9871" y="9406"/>
                  </a:lnTo>
                  <a:cubicBezTo>
                    <a:pt x="9834" y="9432"/>
                    <a:pt x="9859" y="9507"/>
                    <a:pt x="9871" y="9545"/>
                  </a:cubicBezTo>
                  <a:cubicBezTo>
                    <a:pt x="9796" y="9532"/>
                    <a:pt x="9834" y="9419"/>
                    <a:pt x="9821" y="9369"/>
                  </a:cubicBezTo>
                  <a:cubicBezTo>
                    <a:pt x="9828" y="9365"/>
                    <a:pt x="9834" y="9364"/>
                    <a:pt x="9839" y="9364"/>
                  </a:cubicBezTo>
                  <a:close/>
                  <a:moveTo>
                    <a:pt x="5710" y="9362"/>
                  </a:moveTo>
                  <a:cubicBezTo>
                    <a:pt x="5752" y="9387"/>
                    <a:pt x="5695" y="9485"/>
                    <a:pt x="5772" y="9507"/>
                  </a:cubicBezTo>
                  <a:cubicBezTo>
                    <a:pt x="5781" y="9511"/>
                    <a:pt x="5788" y="9513"/>
                    <a:pt x="5795" y="9513"/>
                  </a:cubicBezTo>
                  <a:cubicBezTo>
                    <a:pt x="5842" y="9513"/>
                    <a:pt x="5822" y="9402"/>
                    <a:pt x="5822" y="9369"/>
                  </a:cubicBezTo>
                  <a:cubicBezTo>
                    <a:pt x="5898" y="9369"/>
                    <a:pt x="5860" y="9482"/>
                    <a:pt x="5873" y="9545"/>
                  </a:cubicBezTo>
                  <a:cubicBezTo>
                    <a:pt x="5860" y="9545"/>
                    <a:pt x="5847" y="9532"/>
                    <a:pt x="5835" y="9520"/>
                  </a:cubicBezTo>
                  <a:cubicBezTo>
                    <a:pt x="5819" y="9548"/>
                    <a:pt x="5805" y="9559"/>
                    <a:pt x="5792" y="9559"/>
                  </a:cubicBezTo>
                  <a:cubicBezTo>
                    <a:pt x="5747" y="9559"/>
                    <a:pt x="5717" y="9421"/>
                    <a:pt x="5710" y="9362"/>
                  </a:cubicBezTo>
                  <a:close/>
                  <a:moveTo>
                    <a:pt x="10022" y="9406"/>
                  </a:moveTo>
                  <a:cubicBezTo>
                    <a:pt x="10085" y="9419"/>
                    <a:pt x="10085" y="9457"/>
                    <a:pt x="10098" y="9570"/>
                  </a:cubicBezTo>
                  <a:cubicBezTo>
                    <a:pt x="10047" y="9557"/>
                    <a:pt x="10060" y="9520"/>
                    <a:pt x="10047" y="9469"/>
                  </a:cubicBezTo>
                  <a:cubicBezTo>
                    <a:pt x="10047" y="9444"/>
                    <a:pt x="10041" y="9428"/>
                    <a:pt x="10032" y="9419"/>
                  </a:cubicBezTo>
                  <a:lnTo>
                    <a:pt x="10035" y="9419"/>
                  </a:lnTo>
                  <a:lnTo>
                    <a:pt x="10027" y="9415"/>
                  </a:lnTo>
                  <a:lnTo>
                    <a:pt x="10027" y="9415"/>
                  </a:lnTo>
                  <a:cubicBezTo>
                    <a:pt x="10023" y="9412"/>
                    <a:pt x="10019" y="9410"/>
                    <a:pt x="10014" y="9409"/>
                  </a:cubicBezTo>
                  <a:lnTo>
                    <a:pt x="10014" y="9409"/>
                  </a:lnTo>
                  <a:lnTo>
                    <a:pt x="10010" y="9406"/>
                  </a:lnTo>
                  <a:close/>
                  <a:moveTo>
                    <a:pt x="6363" y="9406"/>
                  </a:moveTo>
                  <a:cubicBezTo>
                    <a:pt x="6451" y="9406"/>
                    <a:pt x="6426" y="9520"/>
                    <a:pt x="6438" y="9582"/>
                  </a:cubicBezTo>
                  <a:lnTo>
                    <a:pt x="6413" y="9582"/>
                  </a:lnTo>
                  <a:cubicBezTo>
                    <a:pt x="6350" y="9582"/>
                    <a:pt x="6376" y="9469"/>
                    <a:pt x="6363" y="9406"/>
                  </a:cubicBezTo>
                  <a:close/>
                  <a:moveTo>
                    <a:pt x="8425" y="9532"/>
                  </a:moveTo>
                  <a:cubicBezTo>
                    <a:pt x="8476" y="9545"/>
                    <a:pt x="8425" y="9582"/>
                    <a:pt x="8425" y="9582"/>
                  </a:cubicBezTo>
                  <a:lnTo>
                    <a:pt x="8425" y="9570"/>
                  </a:lnTo>
                  <a:cubicBezTo>
                    <a:pt x="8425" y="9570"/>
                    <a:pt x="8375" y="9532"/>
                    <a:pt x="8425" y="9532"/>
                  </a:cubicBezTo>
                  <a:close/>
                  <a:moveTo>
                    <a:pt x="6480" y="9414"/>
                  </a:moveTo>
                  <a:cubicBezTo>
                    <a:pt x="6494" y="9414"/>
                    <a:pt x="6501" y="9428"/>
                    <a:pt x="6501" y="9457"/>
                  </a:cubicBezTo>
                  <a:cubicBezTo>
                    <a:pt x="6501" y="9457"/>
                    <a:pt x="6531" y="9417"/>
                    <a:pt x="6547" y="9417"/>
                  </a:cubicBezTo>
                  <a:cubicBezTo>
                    <a:pt x="6548" y="9417"/>
                    <a:pt x="6550" y="9418"/>
                    <a:pt x="6552" y="9419"/>
                  </a:cubicBezTo>
                  <a:cubicBezTo>
                    <a:pt x="6577" y="9432"/>
                    <a:pt x="6577" y="9457"/>
                    <a:pt x="6552" y="9457"/>
                  </a:cubicBezTo>
                  <a:cubicBezTo>
                    <a:pt x="6549" y="9456"/>
                    <a:pt x="6546" y="9456"/>
                    <a:pt x="6544" y="9456"/>
                  </a:cubicBezTo>
                  <a:cubicBezTo>
                    <a:pt x="6504" y="9456"/>
                    <a:pt x="6527" y="9547"/>
                    <a:pt x="6539" y="9582"/>
                  </a:cubicBezTo>
                  <a:lnTo>
                    <a:pt x="6514" y="9595"/>
                  </a:lnTo>
                  <a:cubicBezTo>
                    <a:pt x="6451" y="9595"/>
                    <a:pt x="6476" y="9482"/>
                    <a:pt x="6464" y="9419"/>
                  </a:cubicBezTo>
                  <a:cubicBezTo>
                    <a:pt x="6470" y="9416"/>
                    <a:pt x="6475" y="9414"/>
                    <a:pt x="6480" y="9414"/>
                  </a:cubicBezTo>
                  <a:close/>
                  <a:moveTo>
                    <a:pt x="6627" y="9419"/>
                  </a:moveTo>
                  <a:cubicBezTo>
                    <a:pt x="6702" y="9419"/>
                    <a:pt x="6677" y="9532"/>
                    <a:pt x="6677" y="9595"/>
                  </a:cubicBezTo>
                  <a:cubicBezTo>
                    <a:pt x="6602" y="9595"/>
                    <a:pt x="6627" y="9482"/>
                    <a:pt x="6627" y="9419"/>
                  </a:cubicBezTo>
                  <a:close/>
                  <a:moveTo>
                    <a:pt x="10213" y="9423"/>
                  </a:moveTo>
                  <a:cubicBezTo>
                    <a:pt x="10265" y="9423"/>
                    <a:pt x="10329" y="9467"/>
                    <a:pt x="10337" y="9532"/>
                  </a:cubicBezTo>
                  <a:cubicBezTo>
                    <a:pt x="10342" y="9585"/>
                    <a:pt x="10309" y="9607"/>
                    <a:pt x="10270" y="9607"/>
                  </a:cubicBezTo>
                  <a:cubicBezTo>
                    <a:pt x="10216" y="9607"/>
                    <a:pt x="10148" y="9565"/>
                    <a:pt x="10148" y="9507"/>
                  </a:cubicBezTo>
                  <a:cubicBezTo>
                    <a:pt x="10143" y="9448"/>
                    <a:pt x="10174" y="9423"/>
                    <a:pt x="10213" y="9423"/>
                  </a:cubicBezTo>
                  <a:close/>
                  <a:moveTo>
                    <a:pt x="5960" y="9389"/>
                  </a:moveTo>
                  <a:cubicBezTo>
                    <a:pt x="5978" y="9389"/>
                    <a:pt x="5982" y="9401"/>
                    <a:pt x="5973" y="9419"/>
                  </a:cubicBezTo>
                  <a:lnTo>
                    <a:pt x="6023" y="9419"/>
                  </a:lnTo>
                  <a:cubicBezTo>
                    <a:pt x="6036" y="9419"/>
                    <a:pt x="6036" y="9432"/>
                    <a:pt x="6049" y="9432"/>
                  </a:cubicBezTo>
                  <a:lnTo>
                    <a:pt x="6174" y="9432"/>
                  </a:lnTo>
                  <a:cubicBezTo>
                    <a:pt x="6225" y="9457"/>
                    <a:pt x="6225" y="9494"/>
                    <a:pt x="6237" y="9608"/>
                  </a:cubicBezTo>
                  <a:cubicBezTo>
                    <a:pt x="6162" y="9608"/>
                    <a:pt x="6225" y="9457"/>
                    <a:pt x="6162" y="9444"/>
                  </a:cubicBezTo>
                  <a:lnTo>
                    <a:pt x="6124" y="9444"/>
                  </a:lnTo>
                  <a:cubicBezTo>
                    <a:pt x="6074" y="9469"/>
                    <a:pt x="6111" y="9557"/>
                    <a:pt x="6111" y="9595"/>
                  </a:cubicBezTo>
                  <a:cubicBezTo>
                    <a:pt x="6036" y="9595"/>
                    <a:pt x="6086" y="9482"/>
                    <a:pt x="6049" y="9444"/>
                  </a:cubicBezTo>
                  <a:lnTo>
                    <a:pt x="5986" y="9444"/>
                  </a:lnTo>
                  <a:cubicBezTo>
                    <a:pt x="5984" y="9443"/>
                    <a:pt x="5983" y="9443"/>
                    <a:pt x="5981" y="9443"/>
                  </a:cubicBezTo>
                  <a:cubicBezTo>
                    <a:pt x="5964" y="9443"/>
                    <a:pt x="5986" y="9521"/>
                    <a:pt x="5986" y="9545"/>
                  </a:cubicBezTo>
                  <a:lnTo>
                    <a:pt x="5986" y="9570"/>
                  </a:lnTo>
                  <a:cubicBezTo>
                    <a:pt x="5923" y="9570"/>
                    <a:pt x="5948" y="9457"/>
                    <a:pt x="5935" y="9394"/>
                  </a:cubicBezTo>
                  <a:cubicBezTo>
                    <a:pt x="5946" y="9390"/>
                    <a:pt x="5954" y="9389"/>
                    <a:pt x="5960" y="9389"/>
                  </a:cubicBezTo>
                  <a:close/>
                  <a:moveTo>
                    <a:pt x="6728" y="9432"/>
                  </a:moveTo>
                  <a:cubicBezTo>
                    <a:pt x="6816" y="9444"/>
                    <a:pt x="6715" y="9557"/>
                    <a:pt x="6803" y="9582"/>
                  </a:cubicBezTo>
                  <a:cubicBezTo>
                    <a:pt x="6815" y="9587"/>
                    <a:pt x="6825" y="9589"/>
                    <a:pt x="6833" y="9589"/>
                  </a:cubicBezTo>
                  <a:cubicBezTo>
                    <a:pt x="6895" y="9589"/>
                    <a:pt x="6866" y="9477"/>
                    <a:pt x="6866" y="9444"/>
                  </a:cubicBezTo>
                  <a:cubicBezTo>
                    <a:pt x="6929" y="9444"/>
                    <a:pt x="6904" y="9520"/>
                    <a:pt x="6916" y="9570"/>
                  </a:cubicBezTo>
                  <a:lnTo>
                    <a:pt x="6916" y="9620"/>
                  </a:lnTo>
                  <a:cubicBezTo>
                    <a:pt x="6906" y="9624"/>
                    <a:pt x="6898" y="9625"/>
                    <a:pt x="6891" y="9625"/>
                  </a:cubicBezTo>
                  <a:cubicBezTo>
                    <a:pt x="6874" y="9625"/>
                    <a:pt x="6869" y="9613"/>
                    <a:pt x="6879" y="9595"/>
                  </a:cubicBezTo>
                  <a:cubicBezTo>
                    <a:pt x="6850" y="9595"/>
                    <a:pt x="6829" y="9616"/>
                    <a:pt x="6799" y="9616"/>
                  </a:cubicBezTo>
                  <a:cubicBezTo>
                    <a:pt x="6789" y="9616"/>
                    <a:pt x="6778" y="9614"/>
                    <a:pt x="6765" y="9608"/>
                  </a:cubicBezTo>
                  <a:cubicBezTo>
                    <a:pt x="6728" y="9582"/>
                    <a:pt x="6728" y="9482"/>
                    <a:pt x="6728" y="9432"/>
                  </a:cubicBezTo>
                  <a:close/>
                  <a:moveTo>
                    <a:pt x="6929" y="9457"/>
                  </a:moveTo>
                  <a:cubicBezTo>
                    <a:pt x="6967" y="9457"/>
                    <a:pt x="6979" y="9469"/>
                    <a:pt x="6967" y="9494"/>
                  </a:cubicBezTo>
                  <a:cubicBezTo>
                    <a:pt x="6967" y="9494"/>
                    <a:pt x="6991" y="9462"/>
                    <a:pt x="7013" y="9462"/>
                  </a:cubicBezTo>
                  <a:cubicBezTo>
                    <a:pt x="7019" y="9462"/>
                    <a:pt x="7024" y="9464"/>
                    <a:pt x="7029" y="9469"/>
                  </a:cubicBezTo>
                  <a:cubicBezTo>
                    <a:pt x="7042" y="9482"/>
                    <a:pt x="7055" y="9494"/>
                    <a:pt x="7029" y="9494"/>
                  </a:cubicBezTo>
                  <a:cubicBezTo>
                    <a:pt x="7027" y="9494"/>
                    <a:pt x="7024" y="9493"/>
                    <a:pt x="7022" y="9493"/>
                  </a:cubicBezTo>
                  <a:cubicBezTo>
                    <a:pt x="6982" y="9493"/>
                    <a:pt x="7004" y="9597"/>
                    <a:pt x="7004" y="9633"/>
                  </a:cubicBezTo>
                  <a:lnTo>
                    <a:pt x="6979" y="9645"/>
                  </a:lnTo>
                  <a:cubicBezTo>
                    <a:pt x="6916" y="9645"/>
                    <a:pt x="6941" y="9520"/>
                    <a:pt x="6929" y="9457"/>
                  </a:cubicBezTo>
                  <a:close/>
                  <a:moveTo>
                    <a:pt x="10500" y="9406"/>
                  </a:moveTo>
                  <a:cubicBezTo>
                    <a:pt x="10563" y="9419"/>
                    <a:pt x="10550" y="9595"/>
                    <a:pt x="10563" y="9658"/>
                  </a:cubicBezTo>
                  <a:cubicBezTo>
                    <a:pt x="10538" y="9658"/>
                    <a:pt x="10525" y="9633"/>
                    <a:pt x="10525" y="9620"/>
                  </a:cubicBezTo>
                  <a:cubicBezTo>
                    <a:pt x="10513" y="9642"/>
                    <a:pt x="10496" y="9650"/>
                    <a:pt x="10478" y="9650"/>
                  </a:cubicBezTo>
                  <a:cubicBezTo>
                    <a:pt x="10422" y="9650"/>
                    <a:pt x="10352" y="9567"/>
                    <a:pt x="10362" y="9520"/>
                  </a:cubicBezTo>
                  <a:lnTo>
                    <a:pt x="10362" y="9520"/>
                  </a:lnTo>
                  <a:lnTo>
                    <a:pt x="10374" y="9532"/>
                  </a:lnTo>
                  <a:cubicBezTo>
                    <a:pt x="10379" y="9488"/>
                    <a:pt x="10394" y="9474"/>
                    <a:pt x="10413" y="9474"/>
                  </a:cubicBezTo>
                  <a:cubicBezTo>
                    <a:pt x="10442" y="9474"/>
                    <a:pt x="10482" y="9507"/>
                    <a:pt x="10513" y="9507"/>
                  </a:cubicBezTo>
                  <a:lnTo>
                    <a:pt x="10500" y="9406"/>
                  </a:lnTo>
                  <a:close/>
                  <a:moveTo>
                    <a:pt x="3311" y="9618"/>
                  </a:moveTo>
                  <a:cubicBezTo>
                    <a:pt x="3316" y="9618"/>
                    <a:pt x="3320" y="9620"/>
                    <a:pt x="3320" y="9620"/>
                  </a:cubicBezTo>
                  <a:lnTo>
                    <a:pt x="3345" y="9645"/>
                  </a:lnTo>
                  <a:cubicBezTo>
                    <a:pt x="3345" y="9645"/>
                    <a:pt x="3323" y="9662"/>
                    <a:pt x="3308" y="9662"/>
                  </a:cubicBezTo>
                  <a:cubicBezTo>
                    <a:pt x="3300" y="9662"/>
                    <a:pt x="3295" y="9658"/>
                    <a:pt x="3295" y="9645"/>
                  </a:cubicBezTo>
                  <a:cubicBezTo>
                    <a:pt x="3295" y="9623"/>
                    <a:pt x="3304" y="9618"/>
                    <a:pt x="3311" y="9618"/>
                  </a:cubicBezTo>
                  <a:close/>
                  <a:moveTo>
                    <a:pt x="7140" y="9477"/>
                  </a:moveTo>
                  <a:cubicBezTo>
                    <a:pt x="7186" y="9477"/>
                    <a:pt x="7236" y="9516"/>
                    <a:pt x="7243" y="9570"/>
                  </a:cubicBezTo>
                  <a:cubicBezTo>
                    <a:pt x="7243" y="9578"/>
                    <a:pt x="7229" y="9581"/>
                    <a:pt x="7210" y="9581"/>
                  </a:cubicBezTo>
                  <a:cubicBezTo>
                    <a:pt x="7171" y="9581"/>
                    <a:pt x="7109" y="9570"/>
                    <a:pt x="7092" y="9570"/>
                  </a:cubicBezTo>
                  <a:cubicBezTo>
                    <a:pt x="7130" y="9658"/>
                    <a:pt x="7231" y="9595"/>
                    <a:pt x="7256" y="9645"/>
                  </a:cubicBezTo>
                  <a:lnTo>
                    <a:pt x="7231" y="9658"/>
                  </a:lnTo>
                  <a:cubicBezTo>
                    <a:pt x="7219" y="9662"/>
                    <a:pt x="7206" y="9663"/>
                    <a:pt x="7193" y="9663"/>
                  </a:cubicBezTo>
                  <a:cubicBezTo>
                    <a:pt x="7118" y="9663"/>
                    <a:pt x="7024" y="9607"/>
                    <a:pt x="7067" y="9532"/>
                  </a:cubicBezTo>
                  <a:cubicBezTo>
                    <a:pt x="7082" y="9493"/>
                    <a:pt x="7110" y="9477"/>
                    <a:pt x="7140" y="9477"/>
                  </a:cubicBezTo>
                  <a:close/>
                  <a:moveTo>
                    <a:pt x="10666" y="9509"/>
                  </a:moveTo>
                  <a:cubicBezTo>
                    <a:pt x="10718" y="9509"/>
                    <a:pt x="10782" y="9554"/>
                    <a:pt x="10789" y="9620"/>
                  </a:cubicBezTo>
                  <a:cubicBezTo>
                    <a:pt x="10789" y="9665"/>
                    <a:pt x="10758" y="9684"/>
                    <a:pt x="10720" y="9684"/>
                  </a:cubicBezTo>
                  <a:cubicBezTo>
                    <a:pt x="10662" y="9684"/>
                    <a:pt x="10588" y="9638"/>
                    <a:pt x="10588" y="9570"/>
                  </a:cubicBezTo>
                  <a:lnTo>
                    <a:pt x="10588" y="9570"/>
                  </a:lnTo>
                  <a:lnTo>
                    <a:pt x="10601" y="9582"/>
                  </a:lnTo>
                  <a:cubicBezTo>
                    <a:pt x="10601" y="9531"/>
                    <a:pt x="10631" y="9509"/>
                    <a:pt x="10666" y="9509"/>
                  </a:cubicBezTo>
                  <a:close/>
                  <a:moveTo>
                    <a:pt x="7495" y="9419"/>
                  </a:moveTo>
                  <a:cubicBezTo>
                    <a:pt x="7570" y="9419"/>
                    <a:pt x="7545" y="9620"/>
                    <a:pt x="7558" y="9683"/>
                  </a:cubicBezTo>
                  <a:cubicBezTo>
                    <a:pt x="7551" y="9686"/>
                    <a:pt x="7546" y="9688"/>
                    <a:pt x="7541" y="9688"/>
                  </a:cubicBezTo>
                  <a:cubicBezTo>
                    <a:pt x="7527" y="9688"/>
                    <a:pt x="7520" y="9674"/>
                    <a:pt x="7520" y="9645"/>
                  </a:cubicBezTo>
                  <a:cubicBezTo>
                    <a:pt x="7520" y="9658"/>
                    <a:pt x="7507" y="9683"/>
                    <a:pt x="7470" y="9683"/>
                  </a:cubicBezTo>
                  <a:lnTo>
                    <a:pt x="7457" y="9683"/>
                  </a:lnTo>
                  <a:cubicBezTo>
                    <a:pt x="7369" y="9683"/>
                    <a:pt x="7331" y="9595"/>
                    <a:pt x="7369" y="9532"/>
                  </a:cubicBezTo>
                  <a:cubicBezTo>
                    <a:pt x="7386" y="9507"/>
                    <a:pt x="7401" y="9499"/>
                    <a:pt x="7416" y="9499"/>
                  </a:cubicBezTo>
                  <a:cubicBezTo>
                    <a:pt x="7446" y="9499"/>
                    <a:pt x="7474" y="9532"/>
                    <a:pt x="7507" y="9532"/>
                  </a:cubicBezTo>
                  <a:lnTo>
                    <a:pt x="7495" y="9419"/>
                  </a:lnTo>
                  <a:close/>
                  <a:moveTo>
                    <a:pt x="7847" y="9444"/>
                  </a:moveTo>
                  <a:cubicBezTo>
                    <a:pt x="7922" y="9444"/>
                    <a:pt x="7897" y="9645"/>
                    <a:pt x="7910" y="9708"/>
                  </a:cubicBezTo>
                  <a:cubicBezTo>
                    <a:pt x="7907" y="9709"/>
                    <a:pt x="7905" y="9709"/>
                    <a:pt x="7903" y="9709"/>
                  </a:cubicBezTo>
                  <a:cubicBezTo>
                    <a:pt x="7835" y="9709"/>
                    <a:pt x="7847" y="9530"/>
                    <a:pt x="7847" y="9457"/>
                  </a:cubicBezTo>
                  <a:lnTo>
                    <a:pt x="7847" y="9444"/>
                  </a:lnTo>
                  <a:close/>
                  <a:moveTo>
                    <a:pt x="7708" y="9520"/>
                  </a:moveTo>
                  <a:lnTo>
                    <a:pt x="7708" y="9532"/>
                  </a:lnTo>
                  <a:cubicBezTo>
                    <a:pt x="7830" y="9532"/>
                    <a:pt x="7858" y="9721"/>
                    <a:pt x="7733" y="9721"/>
                  </a:cubicBezTo>
                  <a:cubicBezTo>
                    <a:pt x="7729" y="9721"/>
                    <a:pt x="7725" y="9721"/>
                    <a:pt x="7721" y="9721"/>
                  </a:cubicBezTo>
                  <a:cubicBezTo>
                    <a:pt x="7595" y="9708"/>
                    <a:pt x="7570" y="9520"/>
                    <a:pt x="7708" y="9520"/>
                  </a:cubicBezTo>
                  <a:close/>
                  <a:moveTo>
                    <a:pt x="8025" y="9554"/>
                  </a:moveTo>
                  <a:cubicBezTo>
                    <a:pt x="8078" y="9554"/>
                    <a:pt x="8141" y="9594"/>
                    <a:pt x="8149" y="9658"/>
                  </a:cubicBezTo>
                  <a:cubicBezTo>
                    <a:pt x="8155" y="9707"/>
                    <a:pt x="8107" y="9732"/>
                    <a:pt x="8057" y="9732"/>
                  </a:cubicBezTo>
                  <a:cubicBezTo>
                    <a:pt x="8004" y="9732"/>
                    <a:pt x="7947" y="9704"/>
                    <a:pt x="7947" y="9645"/>
                  </a:cubicBezTo>
                  <a:lnTo>
                    <a:pt x="7947" y="9633"/>
                  </a:lnTo>
                  <a:cubicBezTo>
                    <a:pt x="7947" y="9578"/>
                    <a:pt x="7983" y="9554"/>
                    <a:pt x="8025" y="9554"/>
                  </a:cubicBezTo>
                  <a:close/>
                  <a:moveTo>
                    <a:pt x="11014" y="9560"/>
                  </a:moveTo>
                  <a:cubicBezTo>
                    <a:pt x="11033" y="9560"/>
                    <a:pt x="11045" y="9567"/>
                    <a:pt x="11041" y="9582"/>
                  </a:cubicBezTo>
                  <a:lnTo>
                    <a:pt x="11041" y="9608"/>
                  </a:lnTo>
                  <a:lnTo>
                    <a:pt x="11003" y="9595"/>
                  </a:lnTo>
                  <a:cubicBezTo>
                    <a:pt x="10996" y="9594"/>
                    <a:pt x="10990" y="9593"/>
                    <a:pt x="10985" y="9593"/>
                  </a:cubicBezTo>
                  <a:cubicBezTo>
                    <a:pt x="10938" y="9593"/>
                    <a:pt x="10930" y="9638"/>
                    <a:pt x="10953" y="9683"/>
                  </a:cubicBezTo>
                  <a:cubicBezTo>
                    <a:pt x="10978" y="9721"/>
                    <a:pt x="11041" y="9696"/>
                    <a:pt x="11066" y="9746"/>
                  </a:cubicBezTo>
                  <a:cubicBezTo>
                    <a:pt x="11059" y="9747"/>
                    <a:pt x="11052" y="9748"/>
                    <a:pt x="11045" y="9748"/>
                  </a:cubicBezTo>
                  <a:cubicBezTo>
                    <a:pt x="10983" y="9748"/>
                    <a:pt x="10902" y="9702"/>
                    <a:pt x="10902" y="9645"/>
                  </a:cubicBezTo>
                  <a:cubicBezTo>
                    <a:pt x="10902" y="9594"/>
                    <a:pt x="10974" y="9560"/>
                    <a:pt x="11014" y="9560"/>
                  </a:cubicBezTo>
                  <a:close/>
                  <a:moveTo>
                    <a:pt x="8186" y="9570"/>
                  </a:moveTo>
                  <a:cubicBezTo>
                    <a:pt x="8211" y="9570"/>
                    <a:pt x="8224" y="9582"/>
                    <a:pt x="8224" y="9608"/>
                  </a:cubicBezTo>
                  <a:cubicBezTo>
                    <a:pt x="8224" y="9608"/>
                    <a:pt x="8252" y="9580"/>
                    <a:pt x="8268" y="9580"/>
                  </a:cubicBezTo>
                  <a:cubicBezTo>
                    <a:pt x="8270" y="9580"/>
                    <a:pt x="8273" y="9581"/>
                    <a:pt x="8274" y="9582"/>
                  </a:cubicBezTo>
                  <a:cubicBezTo>
                    <a:pt x="8285" y="9593"/>
                    <a:pt x="8295" y="9611"/>
                    <a:pt x="8285" y="9611"/>
                  </a:cubicBezTo>
                  <a:cubicBezTo>
                    <a:pt x="8283" y="9611"/>
                    <a:pt x="8279" y="9610"/>
                    <a:pt x="8274" y="9608"/>
                  </a:cubicBezTo>
                  <a:cubicBezTo>
                    <a:pt x="8199" y="9608"/>
                    <a:pt x="8224" y="9721"/>
                    <a:pt x="8237" y="9758"/>
                  </a:cubicBezTo>
                  <a:cubicBezTo>
                    <a:pt x="8174" y="9758"/>
                    <a:pt x="8199" y="9633"/>
                    <a:pt x="8186" y="9570"/>
                  </a:cubicBezTo>
                  <a:close/>
                  <a:moveTo>
                    <a:pt x="5721" y="9724"/>
                  </a:moveTo>
                  <a:cubicBezTo>
                    <a:pt x="5729" y="9724"/>
                    <a:pt x="5734" y="9729"/>
                    <a:pt x="5734" y="9746"/>
                  </a:cubicBezTo>
                  <a:cubicBezTo>
                    <a:pt x="5734" y="9756"/>
                    <a:pt x="5732" y="9760"/>
                    <a:pt x="5730" y="9760"/>
                  </a:cubicBezTo>
                  <a:cubicBezTo>
                    <a:pt x="5722" y="9760"/>
                    <a:pt x="5709" y="9733"/>
                    <a:pt x="5709" y="9733"/>
                  </a:cubicBezTo>
                  <a:lnTo>
                    <a:pt x="5684" y="9746"/>
                  </a:lnTo>
                  <a:cubicBezTo>
                    <a:pt x="5684" y="9746"/>
                    <a:pt x="5706" y="9724"/>
                    <a:pt x="5721" y="9724"/>
                  </a:cubicBezTo>
                  <a:close/>
                  <a:moveTo>
                    <a:pt x="11152" y="9582"/>
                  </a:moveTo>
                  <a:cubicBezTo>
                    <a:pt x="11157" y="9582"/>
                    <a:pt x="11161" y="9582"/>
                    <a:pt x="11167" y="9582"/>
                  </a:cubicBezTo>
                  <a:lnTo>
                    <a:pt x="11167" y="9595"/>
                  </a:lnTo>
                  <a:cubicBezTo>
                    <a:pt x="11273" y="9595"/>
                    <a:pt x="11324" y="9773"/>
                    <a:pt x="11204" y="9773"/>
                  </a:cubicBezTo>
                  <a:cubicBezTo>
                    <a:pt x="11196" y="9773"/>
                    <a:pt x="11188" y="9773"/>
                    <a:pt x="11179" y="9771"/>
                  </a:cubicBezTo>
                  <a:cubicBezTo>
                    <a:pt x="11082" y="9735"/>
                    <a:pt x="11032" y="9582"/>
                    <a:pt x="11152" y="9582"/>
                  </a:cubicBezTo>
                  <a:close/>
                  <a:moveTo>
                    <a:pt x="5580" y="9770"/>
                  </a:moveTo>
                  <a:cubicBezTo>
                    <a:pt x="5580" y="9774"/>
                    <a:pt x="5582" y="9779"/>
                    <a:pt x="5583" y="9784"/>
                  </a:cubicBezTo>
                  <a:lnTo>
                    <a:pt x="5583" y="9771"/>
                  </a:lnTo>
                  <a:cubicBezTo>
                    <a:pt x="5582" y="9771"/>
                    <a:pt x="5581" y="9770"/>
                    <a:pt x="5580" y="9770"/>
                  </a:cubicBezTo>
                  <a:close/>
                  <a:moveTo>
                    <a:pt x="8413" y="9608"/>
                  </a:moveTo>
                  <a:lnTo>
                    <a:pt x="8413" y="9608"/>
                  </a:lnTo>
                  <a:cubicBezTo>
                    <a:pt x="8476" y="9620"/>
                    <a:pt x="8450" y="9721"/>
                    <a:pt x="8463" y="9784"/>
                  </a:cubicBezTo>
                  <a:lnTo>
                    <a:pt x="8425" y="9784"/>
                  </a:lnTo>
                  <a:lnTo>
                    <a:pt x="8413" y="9608"/>
                  </a:lnTo>
                  <a:close/>
                  <a:moveTo>
                    <a:pt x="8531" y="9615"/>
                  </a:moveTo>
                  <a:cubicBezTo>
                    <a:pt x="8544" y="9615"/>
                    <a:pt x="8551" y="9627"/>
                    <a:pt x="8551" y="9645"/>
                  </a:cubicBezTo>
                  <a:cubicBezTo>
                    <a:pt x="8568" y="9645"/>
                    <a:pt x="8585" y="9629"/>
                    <a:pt x="8609" y="9629"/>
                  </a:cubicBezTo>
                  <a:cubicBezTo>
                    <a:pt x="8621" y="9629"/>
                    <a:pt x="8635" y="9633"/>
                    <a:pt x="8652" y="9645"/>
                  </a:cubicBezTo>
                  <a:cubicBezTo>
                    <a:pt x="8689" y="9670"/>
                    <a:pt x="8689" y="9758"/>
                    <a:pt x="8702" y="9809"/>
                  </a:cubicBezTo>
                  <a:cubicBezTo>
                    <a:pt x="8639" y="9809"/>
                    <a:pt x="8652" y="9758"/>
                    <a:pt x="8652" y="9708"/>
                  </a:cubicBezTo>
                  <a:cubicBezTo>
                    <a:pt x="8668" y="9668"/>
                    <a:pt x="8632" y="9633"/>
                    <a:pt x="8598" y="9633"/>
                  </a:cubicBezTo>
                  <a:cubicBezTo>
                    <a:pt x="8579" y="9633"/>
                    <a:pt x="8560" y="9643"/>
                    <a:pt x="8551" y="9670"/>
                  </a:cubicBezTo>
                  <a:lnTo>
                    <a:pt x="8564" y="9670"/>
                  </a:lnTo>
                  <a:cubicBezTo>
                    <a:pt x="8538" y="9683"/>
                    <a:pt x="8564" y="9771"/>
                    <a:pt x="8564" y="9796"/>
                  </a:cubicBezTo>
                  <a:cubicBezTo>
                    <a:pt x="8488" y="9784"/>
                    <a:pt x="8513" y="9683"/>
                    <a:pt x="8513" y="9620"/>
                  </a:cubicBezTo>
                  <a:cubicBezTo>
                    <a:pt x="8520" y="9617"/>
                    <a:pt x="8526" y="9615"/>
                    <a:pt x="8531" y="9615"/>
                  </a:cubicBezTo>
                  <a:close/>
                  <a:moveTo>
                    <a:pt x="10207" y="9772"/>
                  </a:moveTo>
                  <a:cubicBezTo>
                    <a:pt x="10212" y="9772"/>
                    <a:pt x="10219" y="9780"/>
                    <a:pt x="10223" y="9809"/>
                  </a:cubicBezTo>
                  <a:lnTo>
                    <a:pt x="10236" y="9796"/>
                  </a:lnTo>
                  <a:lnTo>
                    <a:pt x="10236" y="9796"/>
                  </a:lnTo>
                  <a:cubicBezTo>
                    <a:pt x="10236" y="9809"/>
                    <a:pt x="10232" y="9813"/>
                    <a:pt x="10226" y="9813"/>
                  </a:cubicBezTo>
                  <a:cubicBezTo>
                    <a:pt x="10215" y="9813"/>
                    <a:pt x="10198" y="9796"/>
                    <a:pt x="10198" y="9796"/>
                  </a:cubicBezTo>
                  <a:cubicBezTo>
                    <a:pt x="10190" y="9796"/>
                    <a:pt x="10197" y="9772"/>
                    <a:pt x="10207" y="9772"/>
                  </a:cubicBezTo>
                  <a:close/>
                  <a:moveTo>
                    <a:pt x="2917" y="9645"/>
                  </a:moveTo>
                  <a:lnTo>
                    <a:pt x="2842" y="9821"/>
                  </a:lnTo>
                  <a:cubicBezTo>
                    <a:pt x="2767" y="9821"/>
                    <a:pt x="2741" y="9696"/>
                    <a:pt x="2716" y="9645"/>
                  </a:cubicBezTo>
                  <a:cubicBezTo>
                    <a:pt x="2804" y="9645"/>
                    <a:pt x="2792" y="9796"/>
                    <a:pt x="2829" y="9796"/>
                  </a:cubicBezTo>
                  <a:cubicBezTo>
                    <a:pt x="2842" y="9733"/>
                    <a:pt x="2855" y="9645"/>
                    <a:pt x="2917" y="9645"/>
                  </a:cubicBezTo>
                  <a:close/>
                  <a:moveTo>
                    <a:pt x="11333" y="9614"/>
                  </a:moveTo>
                  <a:lnTo>
                    <a:pt x="11333" y="9614"/>
                  </a:lnTo>
                  <a:cubicBezTo>
                    <a:pt x="11336" y="9614"/>
                    <a:pt x="11336" y="9620"/>
                    <a:pt x="11330" y="9633"/>
                  </a:cubicBezTo>
                  <a:lnTo>
                    <a:pt x="11355" y="9658"/>
                  </a:lnTo>
                  <a:cubicBezTo>
                    <a:pt x="11372" y="9658"/>
                    <a:pt x="11389" y="9641"/>
                    <a:pt x="11409" y="9641"/>
                  </a:cubicBezTo>
                  <a:cubicBezTo>
                    <a:pt x="11419" y="9641"/>
                    <a:pt x="11431" y="9645"/>
                    <a:pt x="11443" y="9658"/>
                  </a:cubicBezTo>
                  <a:cubicBezTo>
                    <a:pt x="11493" y="9683"/>
                    <a:pt x="11493" y="9771"/>
                    <a:pt x="11506" y="9821"/>
                  </a:cubicBezTo>
                  <a:cubicBezTo>
                    <a:pt x="11418" y="9809"/>
                    <a:pt x="11493" y="9670"/>
                    <a:pt x="11405" y="9658"/>
                  </a:cubicBezTo>
                  <a:cubicBezTo>
                    <a:pt x="11317" y="9658"/>
                    <a:pt x="11368" y="9758"/>
                    <a:pt x="11368" y="9809"/>
                  </a:cubicBezTo>
                  <a:lnTo>
                    <a:pt x="11330" y="9809"/>
                  </a:lnTo>
                  <a:cubicBezTo>
                    <a:pt x="11330" y="9746"/>
                    <a:pt x="11330" y="9683"/>
                    <a:pt x="11317" y="9633"/>
                  </a:cubicBezTo>
                  <a:cubicBezTo>
                    <a:pt x="11324" y="9620"/>
                    <a:pt x="11330" y="9614"/>
                    <a:pt x="11333" y="9614"/>
                  </a:cubicBezTo>
                  <a:close/>
                  <a:moveTo>
                    <a:pt x="3169" y="9570"/>
                  </a:moveTo>
                  <a:cubicBezTo>
                    <a:pt x="3244" y="9570"/>
                    <a:pt x="3219" y="9771"/>
                    <a:pt x="3219" y="9834"/>
                  </a:cubicBezTo>
                  <a:cubicBezTo>
                    <a:pt x="3156" y="9834"/>
                    <a:pt x="3182" y="9645"/>
                    <a:pt x="3169" y="9582"/>
                  </a:cubicBezTo>
                  <a:lnTo>
                    <a:pt x="3169" y="9570"/>
                  </a:lnTo>
                  <a:close/>
                  <a:moveTo>
                    <a:pt x="11571" y="9653"/>
                  </a:moveTo>
                  <a:cubicBezTo>
                    <a:pt x="11600" y="9653"/>
                    <a:pt x="11631" y="9671"/>
                    <a:pt x="11619" y="9696"/>
                  </a:cubicBezTo>
                  <a:lnTo>
                    <a:pt x="11632" y="9708"/>
                  </a:lnTo>
                  <a:lnTo>
                    <a:pt x="11594" y="9683"/>
                  </a:lnTo>
                  <a:cubicBezTo>
                    <a:pt x="11589" y="9682"/>
                    <a:pt x="11586" y="9682"/>
                    <a:pt x="11582" y="9682"/>
                  </a:cubicBezTo>
                  <a:cubicBezTo>
                    <a:pt x="11521" y="9682"/>
                    <a:pt x="11657" y="9784"/>
                    <a:pt x="11657" y="9796"/>
                  </a:cubicBezTo>
                  <a:cubicBezTo>
                    <a:pt x="11657" y="9826"/>
                    <a:pt x="11629" y="9839"/>
                    <a:pt x="11601" y="9839"/>
                  </a:cubicBezTo>
                  <a:cubicBezTo>
                    <a:pt x="11569" y="9839"/>
                    <a:pt x="11537" y="9823"/>
                    <a:pt x="11544" y="9796"/>
                  </a:cubicBezTo>
                  <a:lnTo>
                    <a:pt x="11544" y="9796"/>
                  </a:lnTo>
                  <a:cubicBezTo>
                    <a:pt x="11552" y="9804"/>
                    <a:pt x="11579" y="9822"/>
                    <a:pt x="11602" y="9822"/>
                  </a:cubicBezTo>
                  <a:cubicBezTo>
                    <a:pt x="11615" y="9822"/>
                    <a:pt x="11627" y="9815"/>
                    <a:pt x="11632" y="9796"/>
                  </a:cubicBezTo>
                  <a:cubicBezTo>
                    <a:pt x="11632" y="9758"/>
                    <a:pt x="11556" y="9758"/>
                    <a:pt x="11544" y="9733"/>
                  </a:cubicBezTo>
                  <a:cubicBezTo>
                    <a:pt x="11511" y="9675"/>
                    <a:pt x="11540" y="9653"/>
                    <a:pt x="11571" y="9653"/>
                  </a:cubicBezTo>
                  <a:close/>
                  <a:moveTo>
                    <a:pt x="3056" y="9652"/>
                  </a:moveTo>
                  <a:cubicBezTo>
                    <a:pt x="3107" y="9652"/>
                    <a:pt x="3156" y="9702"/>
                    <a:pt x="3156" y="9758"/>
                  </a:cubicBezTo>
                  <a:lnTo>
                    <a:pt x="2993" y="9758"/>
                  </a:lnTo>
                  <a:cubicBezTo>
                    <a:pt x="2993" y="9809"/>
                    <a:pt x="3024" y="9815"/>
                    <a:pt x="3059" y="9815"/>
                  </a:cubicBezTo>
                  <a:cubicBezTo>
                    <a:pt x="3070" y="9815"/>
                    <a:pt x="3082" y="9814"/>
                    <a:pt x="3094" y="9814"/>
                  </a:cubicBezTo>
                  <a:cubicBezTo>
                    <a:pt x="3116" y="9814"/>
                    <a:pt x="3135" y="9817"/>
                    <a:pt x="3144" y="9834"/>
                  </a:cubicBezTo>
                  <a:cubicBezTo>
                    <a:pt x="3119" y="9846"/>
                    <a:pt x="3094" y="9846"/>
                    <a:pt x="3068" y="9846"/>
                  </a:cubicBezTo>
                  <a:cubicBezTo>
                    <a:pt x="2968" y="9834"/>
                    <a:pt x="2905" y="9733"/>
                    <a:pt x="2980" y="9670"/>
                  </a:cubicBezTo>
                  <a:lnTo>
                    <a:pt x="3005" y="9670"/>
                  </a:lnTo>
                  <a:cubicBezTo>
                    <a:pt x="3021" y="9658"/>
                    <a:pt x="3039" y="9652"/>
                    <a:pt x="3056" y="9652"/>
                  </a:cubicBezTo>
                  <a:close/>
                  <a:moveTo>
                    <a:pt x="8815" y="9570"/>
                  </a:moveTo>
                  <a:cubicBezTo>
                    <a:pt x="8878" y="9570"/>
                    <a:pt x="8865" y="9633"/>
                    <a:pt x="8865" y="9683"/>
                  </a:cubicBezTo>
                  <a:cubicBezTo>
                    <a:pt x="8870" y="9684"/>
                    <a:pt x="8874" y="9685"/>
                    <a:pt x="8878" y="9685"/>
                  </a:cubicBezTo>
                  <a:cubicBezTo>
                    <a:pt x="8902" y="9685"/>
                    <a:pt x="8930" y="9672"/>
                    <a:pt x="8953" y="9672"/>
                  </a:cubicBezTo>
                  <a:cubicBezTo>
                    <a:pt x="8978" y="9672"/>
                    <a:pt x="8998" y="9686"/>
                    <a:pt x="9004" y="9746"/>
                  </a:cubicBezTo>
                  <a:lnTo>
                    <a:pt x="9016" y="9846"/>
                  </a:lnTo>
                  <a:cubicBezTo>
                    <a:pt x="8928" y="9846"/>
                    <a:pt x="9004" y="9696"/>
                    <a:pt x="8916" y="9696"/>
                  </a:cubicBezTo>
                  <a:lnTo>
                    <a:pt x="8916" y="9683"/>
                  </a:lnTo>
                  <a:cubicBezTo>
                    <a:pt x="8840" y="9683"/>
                    <a:pt x="8878" y="9784"/>
                    <a:pt x="8878" y="9834"/>
                  </a:cubicBezTo>
                  <a:cubicBezTo>
                    <a:pt x="8815" y="9821"/>
                    <a:pt x="8828" y="9633"/>
                    <a:pt x="8815" y="9570"/>
                  </a:cubicBezTo>
                  <a:close/>
                  <a:moveTo>
                    <a:pt x="10500" y="9834"/>
                  </a:moveTo>
                  <a:lnTo>
                    <a:pt x="10500" y="9846"/>
                  </a:lnTo>
                  <a:cubicBezTo>
                    <a:pt x="10507" y="9843"/>
                    <a:pt x="10514" y="9841"/>
                    <a:pt x="10519" y="9841"/>
                  </a:cubicBezTo>
                  <a:cubicBezTo>
                    <a:pt x="10532" y="9841"/>
                    <a:pt x="10538" y="9850"/>
                    <a:pt x="10538" y="9859"/>
                  </a:cubicBezTo>
                  <a:cubicBezTo>
                    <a:pt x="10538" y="9866"/>
                    <a:pt x="10531" y="9869"/>
                    <a:pt x="10523" y="9869"/>
                  </a:cubicBezTo>
                  <a:cubicBezTo>
                    <a:pt x="10503" y="9869"/>
                    <a:pt x="10473" y="9852"/>
                    <a:pt x="10500" y="9834"/>
                  </a:cubicBezTo>
                  <a:close/>
                  <a:moveTo>
                    <a:pt x="3282" y="9658"/>
                  </a:moveTo>
                  <a:lnTo>
                    <a:pt x="3295" y="9696"/>
                  </a:lnTo>
                  <a:lnTo>
                    <a:pt x="3345" y="9696"/>
                  </a:lnTo>
                  <a:lnTo>
                    <a:pt x="3345" y="9872"/>
                  </a:lnTo>
                  <a:cubicBezTo>
                    <a:pt x="3257" y="9846"/>
                    <a:pt x="3282" y="9721"/>
                    <a:pt x="3282" y="9658"/>
                  </a:cubicBezTo>
                  <a:close/>
                  <a:moveTo>
                    <a:pt x="4079" y="9689"/>
                  </a:moveTo>
                  <a:cubicBezTo>
                    <a:pt x="4095" y="9689"/>
                    <a:pt x="4112" y="9691"/>
                    <a:pt x="4125" y="9696"/>
                  </a:cubicBezTo>
                  <a:cubicBezTo>
                    <a:pt x="4121" y="9710"/>
                    <a:pt x="4113" y="9714"/>
                    <a:pt x="4104" y="9714"/>
                  </a:cubicBezTo>
                  <a:cubicBezTo>
                    <a:pt x="4091" y="9714"/>
                    <a:pt x="4076" y="9707"/>
                    <a:pt x="4062" y="9707"/>
                  </a:cubicBezTo>
                  <a:cubicBezTo>
                    <a:pt x="4051" y="9707"/>
                    <a:pt x="4041" y="9712"/>
                    <a:pt x="4037" y="9733"/>
                  </a:cubicBezTo>
                  <a:cubicBezTo>
                    <a:pt x="4024" y="9796"/>
                    <a:pt x="4137" y="9771"/>
                    <a:pt x="4137" y="9821"/>
                  </a:cubicBezTo>
                  <a:cubicBezTo>
                    <a:pt x="4146" y="9855"/>
                    <a:pt x="4104" y="9872"/>
                    <a:pt x="4064" y="9872"/>
                  </a:cubicBezTo>
                  <a:cubicBezTo>
                    <a:pt x="4044" y="9872"/>
                    <a:pt x="4024" y="9867"/>
                    <a:pt x="4011" y="9859"/>
                  </a:cubicBezTo>
                  <a:lnTo>
                    <a:pt x="4024" y="9859"/>
                  </a:lnTo>
                  <a:cubicBezTo>
                    <a:pt x="3961" y="9846"/>
                    <a:pt x="4087" y="9846"/>
                    <a:pt x="4100" y="9834"/>
                  </a:cubicBezTo>
                  <a:cubicBezTo>
                    <a:pt x="4112" y="9784"/>
                    <a:pt x="3999" y="9784"/>
                    <a:pt x="4011" y="9733"/>
                  </a:cubicBezTo>
                  <a:cubicBezTo>
                    <a:pt x="4011" y="9700"/>
                    <a:pt x="4045" y="9689"/>
                    <a:pt x="4079" y="9689"/>
                  </a:cubicBezTo>
                  <a:close/>
                  <a:moveTo>
                    <a:pt x="3924" y="9714"/>
                  </a:moveTo>
                  <a:cubicBezTo>
                    <a:pt x="3943" y="9714"/>
                    <a:pt x="3961" y="9717"/>
                    <a:pt x="3974" y="9721"/>
                  </a:cubicBezTo>
                  <a:cubicBezTo>
                    <a:pt x="3965" y="9742"/>
                    <a:pt x="3954" y="9747"/>
                    <a:pt x="3943" y="9747"/>
                  </a:cubicBezTo>
                  <a:cubicBezTo>
                    <a:pt x="3929" y="9747"/>
                    <a:pt x="3915" y="9740"/>
                    <a:pt x="3904" y="9740"/>
                  </a:cubicBezTo>
                  <a:cubicBezTo>
                    <a:pt x="3896" y="9740"/>
                    <a:pt x="3889" y="9744"/>
                    <a:pt x="3886" y="9758"/>
                  </a:cubicBezTo>
                  <a:cubicBezTo>
                    <a:pt x="3873" y="9821"/>
                    <a:pt x="3986" y="9796"/>
                    <a:pt x="3986" y="9846"/>
                  </a:cubicBezTo>
                  <a:cubicBezTo>
                    <a:pt x="3986" y="9867"/>
                    <a:pt x="3970" y="9873"/>
                    <a:pt x="3949" y="9873"/>
                  </a:cubicBezTo>
                  <a:cubicBezTo>
                    <a:pt x="3942" y="9873"/>
                    <a:pt x="3934" y="9872"/>
                    <a:pt x="3927" y="9871"/>
                  </a:cubicBezTo>
                  <a:lnTo>
                    <a:pt x="3927" y="9871"/>
                  </a:lnTo>
                  <a:cubicBezTo>
                    <a:pt x="3937" y="9868"/>
                    <a:pt x="3946" y="9865"/>
                    <a:pt x="3949" y="9859"/>
                  </a:cubicBezTo>
                  <a:cubicBezTo>
                    <a:pt x="3961" y="9809"/>
                    <a:pt x="3848" y="9821"/>
                    <a:pt x="3848" y="9758"/>
                  </a:cubicBezTo>
                  <a:cubicBezTo>
                    <a:pt x="3848" y="9725"/>
                    <a:pt x="3887" y="9714"/>
                    <a:pt x="3924" y="9714"/>
                  </a:cubicBezTo>
                  <a:close/>
                  <a:moveTo>
                    <a:pt x="3446" y="9645"/>
                  </a:moveTo>
                  <a:cubicBezTo>
                    <a:pt x="3446" y="9690"/>
                    <a:pt x="3458" y="9697"/>
                    <a:pt x="3472" y="9697"/>
                  </a:cubicBezTo>
                  <a:cubicBezTo>
                    <a:pt x="3479" y="9697"/>
                    <a:pt x="3486" y="9696"/>
                    <a:pt x="3492" y="9696"/>
                  </a:cubicBezTo>
                  <a:cubicBezTo>
                    <a:pt x="3501" y="9696"/>
                    <a:pt x="3508" y="9700"/>
                    <a:pt x="3508" y="9721"/>
                  </a:cubicBezTo>
                  <a:cubicBezTo>
                    <a:pt x="3345" y="9721"/>
                    <a:pt x="3508" y="9859"/>
                    <a:pt x="3508" y="9884"/>
                  </a:cubicBezTo>
                  <a:lnTo>
                    <a:pt x="3471" y="9884"/>
                  </a:lnTo>
                  <a:cubicBezTo>
                    <a:pt x="3383" y="9846"/>
                    <a:pt x="3408" y="9784"/>
                    <a:pt x="3395" y="9746"/>
                  </a:cubicBezTo>
                  <a:lnTo>
                    <a:pt x="3395" y="9746"/>
                  </a:lnTo>
                  <a:lnTo>
                    <a:pt x="3420" y="9771"/>
                  </a:lnTo>
                  <a:cubicBezTo>
                    <a:pt x="3408" y="9733"/>
                    <a:pt x="3358" y="9696"/>
                    <a:pt x="3420" y="9696"/>
                  </a:cubicBezTo>
                  <a:cubicBezTo>
                    <a:pt x="3395" y="9658"/>
                    <a:pt x="3408" y="9645"/>
                    <a:pt x="3446" y="9645"/>
                  </a:cubicBezTo>
                  <a:close/>
                  <a:moveTo>
                    <a:pt x="4259" y="9695"/>
                  </a:moveTo>
                  <a:cubicBezTo>
                    <a:pt x="4311" y="9695"/>
                    <a:pt x="4361" y="9738"/>
                    <a:pt x="4351" y="9796"/>
                  </a:cubicBezTo>
                  <a:lnTo>
                    <a:pt x="4213" y="9796"/>
                  </a:lnTo>
                  <a:cubicBezTo>
                    <a:pt x="4213" y="9897"/>
                    <a:pt x="4326" y="9821"/>
                    <a:pt x="4351" y="9884"/>
                  </a:cubicBezTo>
                  <a:lnTo>
                    <a:pt x="4276" y="9884"/>
                  </a:lnTo>
                  <a:cubicBezTo>
                    <a:pt x="4188" y="9884"/>
                    <a:pt x="4125" y="9771"/>
                    <a:pt x="4213" y="9708"/>
                  </a:cubicBezTo>
                  <a:cubicBezTo>
                    <a:pt x="4227" y="9699"/>
                    <a:pt x="4243" y="9695"/>
                    <a:pt x="4259" y="9695"/>
                  </a:cubicBezTo>
                  <a:close/>
                  <a:moveTo>
                    <a:pt x="9118" y="9700"/>
                  </a:moveTo>
                  <a:cubicBezTo>
                    <a:pt x="9163" y="9700"/>
                    <a:pt x="9214" y="9740"/>
                    <a:pt x="9230" y="9796"/>
                  </a:cubicBezTo>
                  <a:cubicBezTo>
                    <a:pt x="9230" y="9805"/>
                    <a:pt x="9216" y="9807"/>
                    <a:pt x="9196" y="9807"/>
                  </a:cubicBezTo>
                  <a:cubicBezTo>
                    <a:pt x="9157" y="9807"/>
                    <a:pt x="9096" y="9796"/>
                    <a:pt x="9079" y="9796"/>
                  </a:cubicBezTo>
                  <a:cubicBezTo>
                    <a:pt x="9092" y="9884"/>
                    <a:pt x="9192" y="9821"/>
                    <a:pt x="9217" y="9872"/>
                  </a:cubicBezTo>
                  <a:lnTo>
                    <a:pt x="9217" y="9884"/>
                  </a:lnTo>
                  <a:cubicBezTo>
                    <a:pt x="9211" y="9885"/>
                    <a:pt x="9204" y="9886"/>
                    <a:pt x="9196" y="9886"/>
                  </a:cubicBezTo>
                  <a:cubicBezTo>
                    <a:pt x="9128" y="9886"/>
                    <a:pt x="9020" y="9836"/>
                    <a:pt x="9054" y="9746"/>
                  </a:cubicBezTo>
                  <a:cubicBezTo>
                    <a:pt x="9068" y="9714"/>
                    <a:pt x="9092" y="9700"/>
                    <a:pt x="9118" y="9700"/>
                  </a:cubicBezTo>
                  <a:close/>
                  <a:moveTo>
                    <a:pt x="3647" y="9696"/>
                  </a:moveTo>
                  <a:lnTo>
                    <a:pt x="3659" y="9721"/>
                  </a:lnTo>
                  <a:cubicBezTo>
                    <a:pt x="3678" y="9708"/>
                    <a:pt x="3698" y="9703"/>
                    <a:pt x="3717" y="9703"/>
                  </a:cubicBezTo>
                  <a:cubicBezTo>
                    <a:pt x="3773" y="9703"/>
                    <a:pt x="3820" y="9752"/>
                    <a:pt x="3810" y="9809"/>
                  </a:cubicBezTo>
                  <a:lnTo>
                    <a:pt x="3659" y="9809"/>
                  </a:lnTo>
                  <a:cubicBezTo>
                    <a:pt x="3659" y="9859"/>
                    <a:pt x="3691" y="9865"/>
                    <a:pt x="3725" y="9865"/>
                  </a:cubicBezTo>
                  <a:cubicBezTo>
                    <a:pt x="3737" y="9865"/>
                    <a:pt x="3749" y="9865"/>
                    <a:pt x="3760" y="9865"/>
                  </a:cubicBezTo>
                  <a:cubicBezTo>
                    <a:pt x="3782" y="9865"/>
                    <a:pt x="3802" y="9867"/>
                    <a:pt x="3810" y="9884"/>
                  </a:cubicBezTo>
                  <a:cubicBezTo>
                    <a:pt x="3785" y="9897"/>
                    <a:pt x="3760" y="9897"/>
                    <a:pt x="3735" y="9897"/>
                  </a:cubicBezTo>
                  <a:cubicBezTo>
                    <a:pt x="3622" y="9859"/>
                    <a:pt x="3559" y="9746"/>
                    <a:pt x="3647" y="9696"/>
                  </a:cubicBezTo>
                  <a:close/>
                  <a:moveTo>
                    <a:pt x="3856" y="9882"/>
                  </a:moveTo>
                  <a:lnTo>
                    <a:pt x="3861" y="9897"/>
                  </a:lnTo>
                  <a:cubicBezTo>
                    <a:pt x="3845" y="9889"/>
                    <a:pt x="3846" y="9885"/>
                    <a:pt x="3856" y="9882"/>
                  </a:cubicBezTo>
                  <a:close/>
                  <a:moveTo>
                    <a:pt x="11727" y="9716"/>
                  </a:moveTo>
                  <a:cubicBezTo>
                    <a:pt x="11773" y="9716"/>
                    <a:pt x="11825" y="9763"/>
                    <a:pt x="11833" y="9821"/>
                  </a:cubicBezTo>
                  <a:cubicBezTo>
                    <a:pt x="11833" y="9829"/>
                    <a:pt x="11822" y="9832"/>
                    <a:pt x="11806" y="9832"/>
                  </a:cubicBezTo>
                  <a:cubicBezTo>
                    <a:pt x="11771" y="9832"/>
                    <a:pt x="11712" y="9817"/>
                    <a:pt x="11695" y="9809"/>
                  </a:cubicBezTo>
                  <a:lnTo>
                    <a:pt x="11695" y="9809"/>
                  </a:lnTo>
                  <a:cubicBezTo>
                    <a:pt x="11707" y="9834"/>
                    <a:pt x="11742" y="9834"/>
                    <a:pt x="11775" y="9834"/>
                  </a:cubicBezTo>
                  <a:cubicBezTo>
                    <a:pt x="11808" y="9834"/>
                    <a:pt x="11839" y="9834"/>
                    <a:pt x="11846" y="9859"/>
                  </a:cubicBezTo>
                  <a:lnTo>
                    <a:pt x="11833" y="9897"/>
                  </a:lnTo>
                  <a:cubicBezTo>
                    <a:pt x="11825" y="9900"/>
                    <a:pt x="11815" y="9902"/>
                    <a:pt x="11805" y="9902"/>
                  </a:cubicBezTo>
                  <a:cubicBezTo>
                    <a:pt x="11737" y="9902"/>
                    <a:pt x="11637" y="9835"/>
                    <a:pt x="11670" y="9758"/>
                  </a:cubicBezTo>
                  <a:cubicBezTo>
                    <a:pt x="11682" y="9729"/>
                    <a:pt x="11704" y="9716"/>
                    <a:pt x="11727" y="9716"/>
                  </a:cubicBezTo>
                  <a:close/>
                  <a:moveTo>
                    <a:pt x="9255" y="9708"/>
                  </a:moveTo>
                  <a:cubicBezTo>
                    <a:pt x="9293" y="9708"/>
                    <a:pt x="9305" y="9708"/>
                    <a:pt x="9293" y="9746"/>
                  </a:cubicBezTo>
                  <a:cubicBezTo>
                    <a:pt x="9321" y="9746"/>
                    <a:pt x="9342" y="9725"/>
                    <a:pt x="9367" y="9725"/>
                  </a:cubicBezTo>
                  <a:cubicBezTo>
                    <a:pt x="9375" y="9725"/>
                    <a:pt x="9384" y="9727"/>
                    <a:pt x="9393" y="9733"/>
                  </a:cubicBezTo>
                  <a:cubicBezTo>
                    <a:pt x="9444" y="9758"/>
                    <a:pt x="9444" y="9846"/>
                    <a:pt x="9444" y="9909"/>
                  </a:cubicBezTo>
                  <a:cubicBezTo>
                    <a:pt x="9368" y="9897"/>
                    <a:pt x="9444" y="9746"/>
                    <a:pt x="9356" y="9746"/>
                  </a:cubicBezTo>
                  <a:cubicBezTo>
                    <a:pt x="9266" y="9746"/>
                    <a:pt x="9297" y="9837"/>
                    <a:pt x="9304" y="9883"/>
                  </a:cubicBezTo>
                  <a:lnTo>
                    <a:pt x="9304" y="9883"/>
                  </a:lnTo>
                  <a:cubicBezTo>
                    <a:pt x="9246" y="9869"/>
                    <a:pt x="9267" y="9767"/>
                    <a:pt x="9255" y="9708"/>
                  </a:cubicBezTo>
                  <a:close/>
                  <a:moveTo>
                    <a:pt x="4942" y="9721"/>
                  </a:moveTo>
                  <a:cubicBezTo>
                    <a:pt x="5064" y="9721"/>
                    <a:pt x="5079" y="9910"/>
                    <a:pt x="4954" y="9910"/>
                  </a:cubicBezTo>
                  <a:cubicBezTo>
                    <a:pt x="4950" y="9910"/>
                    <a:pt x="4946" y="9910"/>
                    <a:pt x="4942" y="9909"/>
                  </a:cubicBezTo>
                  <a:cubicBezTo>
                    <a:pt x="4791" y="9897"/>
                    <a:pt x="4804" y="9733"/>
                    <a:pt x="4942" y="9733"/>
                  </a:cubicBezTo>
                  <a:lnTo>
                    <a:pt x="4942" y="9721"/>
                  </a:lnTo>
                  <a:close/>
                  <a:moveTo>
                    <a:pt x="9620" y="9670"/>
                  </a:moveTo>
                  <a:cubicBezTo>
                    <a:pt x="9683" y="9670"/>
                    <a:pt x="9670" y="9859"/>
                    <a:pt x="9683" y="9922"/>
                  </a:cubicBezTo>
                  <a:cubicBezTo>
                    <a:pt x="9673" y="9925"/>
                    <a:pt x="9664" y="9927"/>
                    <a:pt x="9658" y="9927"/>
                  </a:cubicBezTo>
                  <a:cubicBezTo>
                    <a:pt x="9640" y="9927"/>
                    <a:pt x="9636" y="9915"/>
                    <a:pt x="9645" y="9897"/>
                  </a:cubicBezTo>
                  <a:cubicBezTo>
                    <a:pt x="9620" y="9897"/>
                    <a:pt x="9620" y="9922"/>
                    <a:pt x="9582" y="9922"/>
                  </a:cubicBezTo>
                  <a:cubicBezTo>
                    <a:pt x="9507" y="9922"/>
                    <a:pt x="9444" y="9846"/>
                    <a:pt x="9494" y="9784"/>
                  </a:cubicBezTo>
                  <a:lnTo>
                    <a:pt x="9494" y="9771"/>
                  </a:lnTo>
                  <a:cubicBezTo>
                    <a:pt x="9511" y="9750"/>
                    <a:pt x="9526" y="9743"/>
                    <a:pt x="9541" y="9743"/>
                  </a:cubicBezTo>
                  <a:cubicBezTo>
                    <a:pt x="9571" y="9743"/>
                    <a:pt x="9599" y="9771"/>
                    <a:pt x="9632" y="9771"/>
                  </a:cubicBezTo>
                  <a:lnTo>
                    <a:pt x="9620" y="9670"/>
                  </a:lnTo>
                  <a:close/>
                  <a:moveTo>
                    <a:pt x="4489" y="9746"/>
                  </a:moveTo>
                  <a:cubicBezTo>
                    <a:pt x="4527" y="9746"/>
                    <a:pt x="4540" y="9746"/>
                    <a:pt x="4527" y="9784"/>
                  </a:cubicBezTo>
                  <a:lnTo>
                    <a:pt x="4562" y="9775"/>
                  </a:lnTo>
                  <a:lnTo>
                    <a:pt x="4562" y="9775"/>
                  </a:lnTo>
                  <a:cubicBezTo>
                    <a:pt x="4500" y="9795"/>
                    <a:pt x="4540" y="9890"/>
                    <a:pt x="4540" y="9935"/>
                  </a:cubicBezTo>
                  <a:cubicBezTo>
                    <a:pt x="4477" y="9935"/>
                    <a:pt x="4502" y="9809"/>
                    <a:pt x="4489" y="9746"/>
                  </a:cubicBezTo>
                  <a:close/>
                  <a:moveTo>
                    <a:pt x="4628" y="9758"/>
                  </a:moveTo>
                  <a:cubicBezTo>
                    <a:pt x="4628" y="9784"/>
                    <a:pt x="4640" y="9784"/>
                    <a:pt x="4653" y="9784"/>
                  </a:cubicBezTo>
                  <a:cubicBezTo>
                    <a:pt x="4672" y="9774"/>
                    <a:pt x="4691" y="9764"/>
                    <a:pt x="4710" y="9760"/>
                  </a:cubicBezTo>
                  <a:lnTo>
                    <a:pt x="4710" y="9760"/>
                  </a:lnTo>
                  <a:lnTo>
                    <a:pt x="4716" y="9771"/>
                  </a:lnTo>
                  <a:cubicBezTo>
                    <a:pt x="4640" y="9771"/>
                    <a:pt x="4678" y="9884"/>
                    <a:pt x="4678" y="9935"/>
                  </a:cubicBezTo>
                  <a:cubicBezTo>
                    <a:pt x="4590" y="9935"/>
                    <a:pt x="4678" y="9771"/>
                    <a:pt x="4590" y="9771"/>
                  </a:cubicBezTo>
                  <a:cubicBezTo>
                    <a:pt x="4583" y="9771"/>
                    <a:pt x="4577" y="9772"/>
                    <a:pt x="4571" y="9773"/>
                  </a:cubicBezTo>
                  <a:lnTo>
                    <a:pt x="4571" y="9773"/>
                  </a:lnTo>
                  <a:lnTo>
                    <a:pt x="4628" y="9758"/>
                  </a:lnTo>
                  <a:close/>
                  <a:moveTo>
                    <a:pt x="4742" y="9760"/>
                  </a:moveTo>
                  <a:lnTo>
                    <a:pt x="4742" y="9760"/>
                  </a:lnTo>
                  <a:cubicBezTo>
                    <a:pt x="4815" y="9772"/>
                    <a:pt x="4804" y="9888"/>
                    <a:pt x="4804" y="9947"/>
                  </a:cubicBezTo>
                  <a:cubicBezTo>
                    <a:pt x="4732" y="9906"/>
                    <a:pt x="4777" y="9798"/>
                    <a:pt x="4742" y="9760"/>
                  </a:cubicBezTo>
                  <a:close/>
                  <a:moveTo>
                    <a:pt x="5080" y="9658"/>
                  </a:moveTo>
                  <a:lnTo>
                    <a:pt x="5080" y="9683"/>
                  </a:lnTo>
                  <a:cubicBezTo>
                    <a:pt x="5156" y="9683"/>
                    <a:pt x="5131" y="9884"/>
                    <a:pt x="5143" y="9947"/>
                  </a:cubicBezTo>
                  <a:cubicBezTo>
                    <a:pt x="5068" y="9922"/>
                    <a:pt x="5080" y="9734"/>
                    <a:pt x="5080" y="9658"/>
                  </a:cubicBezTo>
                  <a:close/>
                  <a:moveTo>
                    <a:pt x="9720" y="9758"/>
                  </a:moveTo>
                  <a:cubicBezTo>
                    <a:pt x="9758" y="9758"/>
                    <a:pt x="9758" y="9771"/>
                    <a:pt x="9758" y="9809"/>
                  </a:cubicBezTo>
                  <a:cubicBezTo>
                    <a:pt x="9771" y="9809"/>
                    <a:pt x="9771" y="9771"/>
                    <a:pt x="9808" y="9771"/>
                  </a:cubicBezTo>
                  <a:cubicBezTo>
                    <a:pt x="9846" y="9784"/>
                    <a:pt x="9821" y="9796"/>
                    <a:pt x="9821" y="9821"/>
                  </a:cubicBezTo>
                  <a:lnTo>
                    <a:pt x="9821" y="9809"/>
                  </a:lnTo>
                  <a:cubicBezTo>
                    <a:pt x="9814" y="9807"/>
                    <a:pt x="9808" y="9805"/>
                    <a:pt x="9803" y="9805"/>
                  </a:cubicBezTo>
                  <a:cubicBezTo>
                    <a:pt x="9750" y="9805"/>
                    <a:pt x="9771" y="9913"/>
                    <a:pt x="9771" y="9947"/>
                  </a:cubicBezTo>
                  <a:cubicBezTo>
                    <a:pt x="9708" y="9935"/>
                    <a:pt x="9733" y="9821"/>
                    <a:pt x="9720" y="9758"/>
                  </a:cubicBezTo>
                  <a:close/>
                  <a:moveTo>
                    <a:pt x="5273" y="9763"/>
                  </a:moveTo>
                  <a:cubicBezTo>
                    <a:pt x="5323" y="9763"/>
                    <a:pt x="5370" y="9807"/>
                    <a:pt x="5370" y="9872"/>
                  </a:cubicBezTo>
                  <a:lnTo>
                    <a:pt x="5219" y="9859"/>
                  </a:lnTo>
                  <a:lnTo>
                    <a:pt x="5219" y="9859"/>
                  </a:lnTo>
                  <a:cubicBezTo>
                    <a:pt x="5219" y="9908"/>
                    <a:pt x="5272" y="9926"/>
                    <a:pt x="5313" y="9926"/>
                  </a:cubicBezTo>
                  <a:cubicBezTo>
                    <a:pt x="5325" y="9926"/>
                    <a:pt x="5336" y="9925"/>
                    <a:pt x="5344" y="9922"/>
                  </a:cubicBezTo>
                  <a:lnTo>
                    <a:pt x="5357" y="9947"/>
                  </a:lnTo>
                  <a:cubicBezTo>
                    <a:pt x="5349" y="9948"/>
                    <a:pt x="5342" y="9949"/>
                    <a:pt x="5333" y="9949"/>
                  </a:cubicBezTo>
                  <a:cubicBezTo>
                    <a:pt x="5245" y="9949"/>
                    <a:pt x="5124" y="9888"/>
                    <a:pt x="5194" y="9796"/>
                  </a:cubicBezTo>
                  <a:lnTo>
                    <a:pt x="5194" y="9796"/>
                  </a:lnTo>
                  <a:lnTo>
                    <a:pt x="5194" y="9809"/>
                  </a:lnTo>
                  <a:cubicBezTo>
                    <a:pt x="5216" y="9777"/>
                    <a:pt x="5245" y="9763"/>
                    <a:pt x="5273" y="9763"/>
                  </a:cubicBezTo>
                  <a:close/>
                  <a:moveTo>
                    <a:pt x="5469" y="9771"/>
                  </a:moveTo>
                  <a:cubicBezTo>
                    <a:pt x="5486" y="9771"/>
                    <a:pt x="5505" y="9776"/>
                    <a:pt x="5520" y="9784"/>
                  </a:cubicBezTo>
                  <a:cubicBezTo>
                    <a:pt x="5520" y="9796"/>
                    <a:pt x="5370" y="9809"/>
                    <a:pt x="5483" y="9846"/>
                  </a:cubicBezTo>
                  <a:cubicBezTo>
                    <a:pt x="5558" y="9872"/>
                    <a:pt x="5546" y="9947"/>
                    <a:pt x="5458" y="9947"/>
                  </a:cubicBezTo>
                  <a:lnTo>
                    <a:pt x="5458" y="9960"/>
                  </a:lnTo>
                  <a:cubicBezTo>
                    <a:pt x="5445" y="9960"/>
                    <a:pt x="5395" y="9960"/>
                    <a:pt x="5407" y="9935"/>
                  </a:cubicBezTo>
                  <a:cubicBezTo>
                    <a:pt x="5407" y="9929"/>
                    <a:pt x="5410" y="9927"/>
                    <a:pt x="5413" y="9927"/>
                  </a:cubicBezTo>
                  <a:cubicBezTo>
                    <a:pt x="5423" y="9927"/>
                    <a:pt x="5444" y="9942"/>
                    <a:pt x="5458" y="9942"/>
                  </a:cubicBezTo>
                  <a:cubicBezTo>
                    <a:pt x="5463" y="9942"/>
                    <a:pt x="5467" y="9940"/>
                    <a:pt x="5470" y="9935"/>
                  </a:cubicBezTo>
                  <a:cubicBezTo>
                    <a:pt x="5533" y="9872"/>
                    <a:pt x="5432" y="9909"/>
                    <a:pt x="5407" y="9834"/>
                  </a:cubicBezTo>
                  <a:cubicBezTo>
                    <a:pt x="5399" y="9791"/>
                    <a:pt x="5431" y="9771"/>
                    <a:pt x="5469" y="9771"/>
                  </a:cubicBezTo>
                  <a:close/>
                  <a:moveTo>
                    <a:pt x="5697" y="9796"/>
                  </a:moveTo>
                  <a:cubicBezTo>
                    <a:pt x="5785" y="9796"/>
                    <a:pt x="5759" y="9909"/>
                    <a:pt x="5759" y="9972"/>
                  </a:cubicBezTo>
                  <a:lnTo>
                    <a:pt x="5747" y="9972"/>
                  </a:lnTo>
                  <a:cubicBezTo>
                    <a:pt x="5671" y="9972"/>
                    <a:pt x="5697" y="9859"/>
                    <a:pt x="5697" y="9796"/>
                  </a:cubicBezTo>
                  <a:close/>
                  <a:moveTo>
                    <a:pt x="12135" y="9771"/>
                  </a:moveTo>
                  <a:lnTo>
                    <a:pt x="12135" y="9771"/>
                  </a:lnTo>
                  <a:cubicBezTo>
                    <a:pt x="12185" y="9784"/>
                    <a:pt x="12173" y="9821"/>
                    <a:pt x="12173" y="9872"/>
                  </a:cubicBezTo>
                  <a:cubicBezTo>
                    <a:pt x="12182" y="9918"/>
                    <a:pt x="12205" y="9944"/>
                    <a:pt x="12232" y="9944"/>
                  </a:cubicBezTo>
                  <a:cubicBezTo>
                    <a:pt x="12239" y="9944"/>
                    <a:pt x="12246" y="9942"/>
                    <a:pt x="12253" y="9939"/>
                  </a:cubicBezTo>
                  <a:lnTo>
                    <a:pt x="12253" y="9939"/>
                  </a:lnTo>
                  <a:cubicBezTo>
                    <a:pt x="12255" y="9943"/>
                    <a:pt x="12258" y="9946"/>
                    <a:pt x="12262" y="9949"/>
                  </a:cubicBezTo>
                  <a:lnTo>
                    <a:pt x="12262" y="9949"/>
                  </a:lnTo>
                  <a:cubicBezTo>
                    <a:pt x="12266" y="9948"/>
                    <a:pt x="12269" y="9947"/>
                    <a:pt x="12273" y="9947"/>
                  </a:cubicBezTo>
                  <a:lnTo>
                    <a:pt x="12261" y="9935"/>
                  </a:lnTo>
                  <a:lnTo>
                    <a:pt x="12261" y="9935"/>
                  </a:lnTo>
                  <a:cubicBezTo>
                    <a:pt x="12258" y="9936"/>
                    <a:pt x="12255" y="9938"/>
                    <a:pt x="12253" y="9939"/>
                  </a:cubicBezTo>
                  <a:lnTo>
                    <a:pt x="12253" y="9939"/>
                  </a:lnTo>
                  <a:cubicBezTo>
                    <a:pt x="12250" y="9934"/>
                    <a:pt x="12248" y="9928"/>
                    <a:pt x="12248" y="9922"/>
                  </a:cubicBezTo>
                  <a:lnTo>
                    <a:pt x="12248" y="9922"/>
                  </a:lnTo>
                  <a:lnTo>
                    <a:pt x="12261" y="9935"/>
                  </a:lnTo>
                  <a:cubicBezTo>
                    <a:pt x="12298" y="9897"/>
                    <a:pt x="12261" y="9821"/>
                    <a:pt x="12261" y="9796"/>
                  </a:cubicBezTo>
                  <a:lnTo>
                    <a:pt x="12261" y="9796"/>
                  </a:lnTo>
                  <a:cubicBezTo>
                    <a:pt x="12323" y="9809"/>
                    <a:pt x="12298" y="9922"/>
                    <a:pt x="12311" y="9972"/>
                  </a:cubicBezTo>
                  <a:cubicBezTo>
                    <a:pt x="12290" y="9965"/>
                    <a:pt x="12273" y="9958"/>
                    <a:pt x="12262" y="9949"/>
                  </a:cubicBezTo>
                  <a:lnTo>
                    <a:pt x="12262" y="9949"/>
                  </a:lnTo>
                  <a:cubicBezTo>
                    <a:pt x="12249" y="9954"/>
                    <a:pt x="12235" y="9964"/>
                    <a:pt x="12219" y="9964"/>
                  </a:cubicBezTo>
                  <a:cubicBezTo>
                    <a:pt x="12209" y="9964"/>
                    <a:pt x="12198" y="9960"/>
                    <a:pt x="12185" y="9947"/>
                  </a:cubicBezTo>
                  <a:cubicBezTo>
                    <a:pt x="12135" y="9922"/>
                    <a:pt x="12135" y="9834"/>
                    <a:pt x="12135" y="9771"/>
                  </a:cubicBezTo>
                  <a:close/>
                  <a:moveTo>
                    <a:pt x="12449" y="9972"/>
                  </a:moveTo>
                  <a:cubicBezTo>
                    <a:pt x="12438" y="9972"/>
                    <a:pt x="12432" y="9974"/>
                    <a:pt x="12431" y="9976"/>
                  </a:cubicBezTo>
                  <a:lnTo>
                    <a:pt x="12431" y="9976"/>
                  </a:lnTo>
                  <a:cubicBezTo>
                    <a:pt x="12437" y="9974"/>
                    <a:pt x="12443" y="9972"/>
                    <a:pt x="12449" y="9972"/>
                  </a:cubicBezTo>
                  <a:close/>
                  <a:moveTo>
                    <a:pt x="5621" y="9733"/>
                  </a:moveTo>
                  <a:cubicBezTo>
                    <a:pt x="5621" y="9834"/>
                    <a:pt x="5671" y="9758"/>
                    <a:pt x="5671" y="9821"/>
                  </a:cubicBezTo>
                  <a:cubicBezTo>
                    <a:pt x="5665" y="9821"/>
                    <a:pt x="5659" y="9821"/>
                    <a:pt x="5653" y="9821"/>
                  </a:cubicBezTo>
                  <a:cubicBezTo>
                    <a:pt x="5533" y="9821"/>
                    <a:pt x="5672" y="9948"/>
                    <a:pt x="5684" y="9972"/>
                  </a:cubicBezTo>
                  <a:cubicBezTo>
                    <a:pt x="5669" y="9978"/>
                    <a:pt x="5656" y="9980"/>
                    <a:pt x="5646" y="9980"/>
                  </a:cubicBezTo>
                  <a:cubicBezTo>
                    <a:pt x="5563" y="9980"/>
                    <a:pt x="5625" y="9821"/>
                    <a:pt x="5558" y="9821"/>
                  </a:cubicBezTo>
                  <a:cubicBezTo>
                    <a:pt x="5548" y="9790"/>
                    <a:pt x="5546" y="9768"/>
                    <a:pt x="5567" y="9768"/>
                  </a:cubicBezTo>
                  <a:cubicBezTo>
                    <a:pt x="5570" y="9768"/>
                    <a:pt x="5575" y="9768"/>
                    <a:pt x="5580" y="9770"/>
                  </a:cubicBezTo>
                  <a:lnTo>
                    <a:pt x="5580" y="9770"/>
                  </a:lnTo>
                  <a:cubicBezTo>
                    <a:pt x="5575" y="9743"/>
                    <a:pt x="5588" y="9733"/>
                    <a:pt x="5621" y="9733"/>
                  </a:cubicBezTo>
                  <a:close/>
                  <a:moveTo>
                    <a:pt x="12388" y="9795"/>
                  </a:moveTo>
                  <a:cubicBezTo>
                    <a:pt x="12471" y="9795"/>
                    <a:pt x="12465" y="9933"/>
                    <a:pt x="12487" y="9997"/>
                  </a:cubicBezTo>
                  <a:cubicBezTo>
                    <a:pt x="12468" y="9997"/>
                    <a:pt x="12426" y="9983"/>
                    <a:pt x="12431" y="9976"/>
                  </a:cubicBezTo>
                  <a:lnTo>
                    <a:pt x="12431" y="9976"/>
                  </a:lnTo>
                  <a:cubicBezTo>
                    <a:pt x="12420" y="9979"/>
                    <a:pt x="12408" y="9983"/>
                    <a:pt x="12395" y="9983"/>
                  </a:cubicBezTo>
                  <a:cubicBezTo>
                    <a:pt x="12385" y="9983"/>
                    <a:pt x="12374" y="9981"/>
                    <a:pt x="12361" y="9972"/>
                  </a:cubicBezTo>
                  <a:cubicBezTo>
                    <a:pt x="12282" y="9916"/>
                    <a:pt x="12355" y="9870"/>
                    <a:pt x="12416" y="9870"/>
                  </a:cubicBezTo>
                  <a:cubicBezTo>
                    <a:pt x="12423" y="9870"/>
                    <a:pt x="12430" y="9870"/>
                    <a:pt x="12437" y="9872"/>
                  </a:cubicBezTo>
                  <a:cubicBezTo>
                    <a:pt x="12424" y="9796"/>
                    <a:pt x="12349" y="9846"/>
                    <a:pt x="12323" y="9796"/>
                  </a:cubicBezTo>
                  <a:lnTo>
                    <a:pt x="12323" y="9796"/>
                  </a:lnTo>
                  <a:lnTo>
                    <a:pt x="12336" y="9809"/>
                  </a:lnTo>
                  <a:cubicBezTo>
                    <a:pt x="12356" y="9800"/>
                    <a:pt x="12373" y="9795"/>
                    <a:pt x="12388" y="9795"/>
                  </a:cubicBezTo>
                  <a:close/>
                  <a:moveTo>
                    <a:pt x="5901" y="9818"/>
                  </a:moveTo>
                  <a:cubicBezTo>
                    <a:pt x="5945" y="9818"/>
                    <a:pt x="5991" y="9851"/>
                    <a:pt x="5998" y="9909"/>
                  </a:cubicBezTo>
                  <a:cubicBezTo>
                    <a:pt x="5998" y="9918"/>
                    <a:pt x="5984" y="9921"/>
                    <a:pt x="5965" y="9921"/>
                  </a:cubicBezTo>
                  <a:cubicBezTo>
                    <a:pt x="5926" y="9921"/>
                    <a:pt x="5864" y="9909"/>
                    <a:pt x="5847" y="9909"/>
                  </a:cubicBezTo>
                  <a:cubicBezTo>
                    <a:pt x="5847" y="9948"/>
                    <a:pt x="5870" y="9955"/>
                    <a:pt x="5896" y="9955"/>
                  </a:cubicBezTo>
                  <a:cubicBezTo>
                    <a:pt x="5911" y="9955"/>
                    <a:pt x="5928" y="9953"/>
                    <a:pt x="5943" y="9953"/>
                  </a:cubicBezTo>
                  <a:cubicBezTo>
                    <a:pt x="5961" y="9953"/>
                    <a:pt x="5978" y="9957"/>
                    <a:pt x="5986" y="9972"/>
                  </a:cubicBezTo>
                  <a:lnTo>
                    <a:pt x="5986" y="9997"/>
                  </a:lnTo>
                  <a:cubicBezTo>
                    <a:pt x="5973" y="10002"/>
                    <a:pt x="5958" y="10004"/>
                    <a:pt x="5943" y="10004"/>
                  </a:cubicBezTo>
                  <a:cubicBezTo>
                    <a:pt x="5868" y="10004"/>
                    <a:pt x="5781" y="9955"/>
                    <a:pt x="5822" y="9872"/>
                  </a:cubicBezTo>
                  <a:cubicBezTo>
                    <a:pt x="5838" y="9835"/>
                    <a:pt x="5869" y="9818"/>
                    <a:pt x="5901" y="9818"/>
                  </a:cubicBezTo>
                  <a:close/>
                  <a:moveTo>
                    <a:pt x="6205" y="9822"/>
                  </a:moveTo>
                  <a:cubicBezTo>
                    <a:pt x="6226" y="9822"/>
                    <a:pt x="6247" y="9826"/>
                    <a:pt x="6262" y="9834"/>
                  </a:cubicBezTo>
                  <a:lnTo>
                    <a:pt x="6275" y="9834"/>
                  </a:lnTo>
                  <a:cubicBezTo>
                    <a:pt x="6271" y="9845"/>
                    <a:pt x="6258" y="9848"/>
                    <a:pt x="6242" y="9848"/>
                  </a:cubicBezTo>
                  <a:cubicBezTo>
                    <a:pt x="6231" y="9848"/>
                    <a:pt x="6219" y="9846"/>
                    <a:pt x="6207" y="9846"/>
                  </a:cubicBezTo>
                  <a:cubicBezTo>
                    <a:pt x="6177" y="9846"/>
                    <a:pt x="6149" y="9853"/>
                    <a:pt x="6149" y="9897"/>
                  </a:cubicBezTo>
                  <a:cubicBezTo>
                    <a:pt x="6149" y="9997"/>
                    <a:pt x="6262" y="9947"/>
                    <a:pt x="6288" y="9997"/>
                  </a:cubicBezTo>
                  <a:cubicBezTo>
                    <a:pt x="6274" y="10002"/>
                    <a:pt x="6260" y="10004"/>
                    <a:pt x="6247" y="10004"/>
                  </a:cubicBezTo>
                  <a:cubicBezTo>
                    <a:pt x="6183" y="10004"/>
                    <a:pt x="6122" y="9959"/>
                    <a:pt x="6111" y="9897"/>
                  </a:cubicBezTo>
                  <a:cubicBezTo>
                    <a:pt x="6103" y="9844"/>
                    <a:pt x="6155" y="9822"/>
                    <a:pt x="6205" y="9822"/>
                  </a:cubicBezTo>
                  <a:close/>
                  <a:moveTo>
                    <a:pt x="10060" y="9821"/>
                  </a:moveTo>
                  <a:cubicBezTo>
                    <a:pt x="10085" y="9821"/>
                    <a:pt x="10098" y="9834"/>
                    <a:pt x="10098" y="9859"/>
                  </a:cubicBezTo>
                  <a:cubicBezTo>
                    <a:pt x="10098" y="9859"/>
                    <a:pt x="10116" y="9831"/>
                    <a:pt x="10137" y="9831"/>
                  </a:cubicBezTo>
                  <a:cubicBezTo>
                    <a:pt x="10141" y="9831"/>
                    <a:pt x="10144" y="9832"/>
                    <a:pt x="10148" y="9834"/>
                  </a:cubicBezTo>
                  <a:cubicBezTo>
                    <a:pt x="10158" y="9844"/>
                    <a:pt x="10168" y="9862"/>
                    <a:pt x="10159" y="9862"/>
                  </a:cubicBezTo>
                  <a:cubicBezTo>
                    <a:pt x="10156" y="9862"/>
                    <a:pt x="10153" y="9861"/>
                    <a:pt x="10148" y="9859"/>
                  </a:cubicBezTo>
                  <a:cubicBezTo>
                    <a:pt x="10075" y="9859"/>
                    <a:pt x="10096" y="9964"/>
                    <a:pt x="10098" y="10006"/>
                  </a:cubicBezTo>
                  <a:lnTo>
                    <a:pt x="10098" y="10006"/>
                  </a:lnTo>
                  <a:cubicBezTo>
                    <a:pt x="10051" y="9981"/>
                    <a:pt x="10072" y="9880"/>
                    <a:pt x="10060" y="9821"/>
                  </a:cubicBezTo>
                  <a:close/>
                  <a:moveTo>
                    <a:pt x="9909" y="9816"/>
                  </a:moveTo>
                  <a:cubicBezTo>
                    <a:pt x="9958" y="9816"/>
                    <a:pt x="10014" y="9860"/>
                    <a:pt x="10022" y="9909"/>
                  </a:cubicBezTo>
                  <a:cubicBezTo>
                    <a:pt x="10022" y="9918"/>
                    <a:pt x="10010" y="9921"/>
                    <a:pt x="9992" y="9921"/>
                  </a:cubicBezTo>
                  <a:cubicBezTo>
                    <a:pt x="9957" y="9921"/>
                    <a:pt x="9901" y="9909"/>
                    <a:pt x="9884" y="9909"/>
                  </a:cubicBezTo>
                  <a:cubicBezTo>
                    <a:pt x="9896" y="10010"/>
                    <a:pt x="9997" y="9947"/>
                    <a:pt x="10022" y="10010"/>
                  </a:cubicBezTo>
                  <a:cubicBezTo>
                    <a:pt x="9934" y="10010"/>
                    <a:pt x="9796" y="9947"/>
                    <a:pt x="9846" y="9846"/>
                  </a:cubicBezTo>
                  <a:lnTo>
                    <a:pt x="9846" y="9846"/>
                  </a:lnTo>
                  <a:lnTo>
                    <a:pt x="9846" y="9859"/>
                  </a:lnTo>
                  <a:cubicBezTo>
                    <a:pt x="9859" y="9829"/>
                    <a:pt x="9883" y="9816"/>
                    <a:pt x="9909" y="9816"/>
                  </a:cubicBezTo>
                  <a:close/>
                  <a:moveTo>
                    <a:pt x="11943" y="9747"/>
                  </a:moveTo>
                  <a:cubicBezTo>
                    <a:pt x="11971" y="9747"/>
                    <a:pt x="12005" y="9776"/>
                    <a:pt x="12034" y="9784"/>
                  </a:cubicBezTo>
                  <a:lnTo>
                    <a:pt x="12034" y="9758"/>
                  </a:lnTo>
                  <a:cubicBezTo>
                    <a:pt x="12036" y="9758"/>
                    <a:pt x="12038" y="9758"/>
                    <a:pt x="12039" y="9758"/>
                  </a:cubicBezTo>
                  <a:cubicBezTo>
                    <a:pt x="12084" y="9758"/>
                    <a:pt x="12072" y="9924"/>
                    <a:pt x="12072" y="9985"/>
                  </a:cubicBezTo>
                  <a:lnTo>
                    <a:pt x="12097" y="10010"/>
                  </a:lnTo>
                  <a:cubicBezTo>
                    <a:pt x="12047" y="9997"/>
                    <a:pt x="12059" y="9960"/>
                    <a:pt x="12059" y="9909"/>
                  </a:cubicBezTo>
                  <a:cubicBezTo>
                    <a:pt x="12045" y="9909"/>
                    <a:pt x="12023" y="9911"/>
                    <a:pt x="12001" y="9911"/>
                  </a:cubicBezTo>
                  <a:cubicBezTo>
                    <a:pt x="11943" y="9911"/>
                    <a:pt x="11878" y="9899"/>
                    <a:pt x="11896" y="9809"/>
                  </a:cubicBezTo>
                  <a:cubicBezTo>
                    <a:pt x="11906" y="9762"/>
                    <a:pt x="11923" y="9747"/>
                    <a:pt x="11943" y="9747"/>
                  </a:cubicBezTo>
                  <a:close/>
                  <a:moveTo>
                    <a:pt x="10198" y="9834"/>
                  </a:moveTo>
                  <a:cubicBezTo>
                    <a:pt x="10261" y="9846"/>
                    <a:pt x="10249" y="9960"/>
                    <a:pt x="10249" y="10010"/>
                  </a:cubicBezTo>
                  <a:cubicBezTo>
                    <a:pt x="10245" y="10011"/>
                    <a:pt x="10241" y="10011"/>
                    <a:pt x="10238" y="10011"/>
                  </a:cubicBezTo>
                  <a:cubicBezTo>
                    <a:pt x="10174" y="10011"/>
                    <a:pt x="10186" y="9906"/>
                    <a:pt x="10186" y="9846"/>
                  </a:cubicBezTo>
                  <a:lnTo>
                    <a:pt x="10198" y="9834"/>
                  </a:lnTo>
                  <a:close/>
                  <a:moveTo>
                    <a:pt x="12536" y="9782"/>
                  </a:moveTo>
                  <a:cubicBezTo>
                    <a:pt x="12539" y="9782"/>
                    <a:pt x="12544" y="9782"/>
                    <a:pt x="12550" y="9784"/>
                  </a:cubicBezTo>
                  <a:lnTo>
                    <a:pt x="12537" y="9796"/>
                  </a:lnTo>
                  <a:cubicBezTo>
                    <a:pt x="12525" y="9796"/>
                    <a:pt x="12600" y="9884"/>
                    <a:pt x="12600" y="9884"/>
                  </a:cubicBezTo>
                  <a:cubicBezTo>
                    <a:pt x="12586" y="9880"/>
                    <a:pt x="12575" y="9879"/>
                    <a:pt x="12566" y="9879"/>
                  </a:cubicBezTo>
                  <a:cubicBezTo>
                    <a:pt x="12491" y="9879"/>
                    <a:pt x="12613" y="10011"/>
                    <a:pt x="12613" y="10023"/>
                  </a:cubicBezTo>
                  <a:cubicBezTo>
                    <a:pt x="12604" y="10024"/>
                    <a:pt x="12597" y="10025"/>
                    <a:pt x="12590" y="10025"/>
                  </a:cubicBezTo>
                  <a:cubicBezTo>
                    <a:pt x="12496" y="10025"/>
                    <a:pt x="12557" y="9871"/>
                    <a:pt x="12487" y="9859"/>
                  </a:cubicBezTo>
                  <a:lnTo>
                    <a:pt x="12487" y="9834"/>
                  </a:lnTo>
                  <a:cubicBezTo>
                    <a:pt x="12555" y="9834"/>
                    <a:pt x="12499" y="9782"/>
                    <a:pt x="12536" y="9782"/>
                  </a:cubicBezTo>
                  <a:close/>
                  <a:moveTo>
                    <a:pt x="6385" y="9863"/>
                  </a:moveTo>
                  <a:cubicBezTo>
                    <a:pt x="6437" y="9863"/>
                    <a:pt x="6495" y="9899"/>
                    <a:pt x="6501" y="9960"/>
                  </a:cubicBezTo>
                  <a:cubicBezTo>
                    <a:pt x="6501" y="10007"/>
                    <a:pt x="6466" y="10028"/>
                    <a:pt x="6425" y="10028"/>
                  </a:cubicBezTo>
                  <a:cubicBezTo>
                    <a:pt x="6372" y="10028"/>
                    <a:pt x="6308" y="9993"/>
                    <a:pt x="6301" y="9934"/>
                  </a:cubicBezTo>
                  <a:lnTo>
                    <a:pt x="6301" y="9934"/>
                  </a:lnTo>
                  <a:cubicBezTo>
                    <a:pt x="6307" y="9885"/>
                    <a:pt x="6344" y="9863"/>
                    <a:pt x="6385" y="9863"/>
                  </a:cubicBezTo>
                  <a:close/>
                  <a:moveTo>
                    <a:pt x="12676" y="9985"/>
                  </a:moveTo>
                  <a:lnTo>
                    <a:pt x="12663" y="9997"/>
                  </a:lnTo>
                  <a:cubicBezTo>
                    <a:pt x="12663" y="9997"/>
                    <a:pt x="12713" y="10037"/>
                    <a:pt x="12680" y="10037"/>
                  </a:cubicBezTo>
                  <a:cubicBezTo>
                    <a:pt x="12675" y="10037"/>
                    <a:pt x="12670" y="10037"/>
                    <a:pt x="12663" y="10035"/>
                  </a:cubicBezTo>
                  <a:cubicBezTo>
                    <a:pt x="12613" y="10035"/>
                    <a:pt x="12675" y="9985"/>
                    <a:pt x="12676" y="9985"/>
                  </a:cubicBezTo>
                  <a:close/>
                  <a:moveTo>
                    <a:pt x="6563" y="9854"/>
                  </a:moveTo>
                  <a:cubicBezTo>
                    <a:pt x="6581" y="9854"/>
                    <a:pt x="6586" y="9869"/>
                    <a:pt x="6577" y="9897"/>
                  </a:cubicBezTo>
                  <a:cubicBezTo>
                    <a:pt x="6582" y="9897"/>
                    <a:pt x="6587" y="9896"/>
                    <a:pt x="6592" y="9894"/>
                  </a:cubicBezTo>
                  <a:lnTo>
                    <a:pt x="6592" y="9894"/>
                  </a:lnTo>
                  <a:cubicBezTo>
                    <a:pt x="6591" y="9895"/>
                    <a:pt x="6590" y="9896"/>
                    <a:pt x="6589" y="9897"/>
                  </a:cubicBezTo>
                  <a:lnTo>
                    <a:pt x="6602" y="9909"/>
                  </a:lnTo>
                  <a:cubicBezTo>
                    <a:pt x="6564" y="9935"/>
                    <a:pt x="6602" y="10010"/>
                    <a:pt x="6602" y="10048"/>
                  </a:cubicBezTo>
                  <a:cubicBezTo>
                    <a:pt x="6526" y="10048"/>
                    <a:pt x="6552" y="9922"/>
                    <a:pt x="6539" y="9859"/>
                  </a:cubicBezTo>
                  <a:cubicBezTo>
                    <a:pt x="6548" y="9856"/>
                    <a:pt x="6556" y="9854"/>
                    <a:pt x="6563" y="9854"/>
                  </a:cubicBezTo>
                  <a:close/>
                  <a:moveTo>
                    <a:pt x="8752" y="10010"/>
                  </a:moveTo>
                  <a:cubicBezTo>
                    <a:pt x="8752" y="10010"/>
                    <a:pt x="8802" y="10048"/>
                    <a:pt x="8752" y="10048"/>
                  </a:cubicBezTo>
                  <a:cubicBezTo>
                    <a:pt x="8689" y="10035"/>
                    <a:pt x="8740" y="10010"/>
                    <a:pt x="8740" y="10010"/>
                  </a:cubicBezTo>
                  <a:close/>
                  <a:moveTo>
                    <a:pt x="6834" y="9866"/>
                  </a:moveTo>
                  <a:cubicBezTo>
                    <a:pt x="6850" y="9866"/>
                    <a:pt x="6869" y="9871"/>
                    <a:pt x="6891" y="9884"/>
                  </a:cubicBezTo>
                  <a:cubicBezTo>
                    <a:pt x="6887" y="9903"/>
                    <a:pt x="6880" y="9908"/>
                    <a:pt x="6872" y="9908"/>
                  </a:cubicBezTo>
                  <a:cubicBezTo>
                    <a:pt x="6860" y="9908"/>
                    <a:pt x="6844" y="9898"/>
                    <a:pt x="6830" y="9898"/>
                  </a:cubicBezTo>
                  <a:cubicBezTo>
                    <a:pt x="6820" y="9898"/>
                    <a:pt x="6811" y="9903"/>
                    <a:pt x="6803" y="9922"/>
                  </a:cubicBezTo>
                  <a:cubicBezTo>
                    <a:pt x="6803" y="9947"/>
                    <a:pt x="6904" y="9960"/>
                    <a:pt x="6904" y="10010"/>
                  </a:cubicBezTo>
                  <a:cubicBezTo>
                    <a:pt x="6904" y="10037"/>
                    <a:pt x="6865" y="10053"/>
                    <a:pt x="6831" y="10053"/>
                  </a:cubicBezTo>
                  <a:cubicBezTo>
                    <a:pt x="6800" y="10053"/>
                    <a:pt x="6772" y="10040"/>
                    <a:pt x="6778" y="10010"/>
                  </a:cubicBezTo>
                  <a:lnTo>
                    <a:pt x="6778" y="10010"/>
                  </a:lnTo>
                  <a:cubicBezTo>
                    <a:pt x="6793" y="10018"/>
                    <a:pt x="6822" y="10030"/>
                    <a:pt x="6843" y="10030"/>
                  </a:cubicBezTo>
                  <a:cubicBezTo>
                    <a:pt x="6856" y="10030"/>
                    <a:pt x="6866" y="10025"/>
                    <a:pt x="6866" y="10010"/>
                  </a:cubicBezTo>
                  <a:cubicBezTo>
                    <a:pt x="6879" y="9972"/>
                    <a:pt x="6816" y="9972"/>
                    <a:pt x="6803" y="9960"/>
                  </a:cubicBezTo>
                  <a:cubicBezTo>
                    <a:pt x="6775" y="9913"/>
                    <a:pt x="6789" y="9866"/>
                    <a:pt x="6834" y="9866"/>
                  </a:cubicBezTo>
                  <a:close/>
                  <a:moveTo>
                    <a:pt x="10313" y="9827"/>
                  </a:moveTo>
                  <a:cubicBezTo>
                    <a:pt x="10330" y="9827"/>
                    <a:pt x="10362" y="9876"/>
                    <a:pt x="10387" y="9884"/>
                  </a:cubicBezTo>
                  <a:lnTo>
                    <a:pt x="10387" y="9909"/>
                  </a:lnTo>
                  <a:cubicBezTo>
                    <a:pt x="10369" y="9905"/>
                    <a:pt x="10355" y="9903"/>
                    <a:pt x="10344" y="9903"/>
                  </a:cubicBezTo>
                  <a:cubicBezTo>
                    <a:pt x="10257" y="9903"/>
                    <a:pt x="10387" y="10025"/>
                    <a:pt x="10387" y="10048"/>
                  </a:cubicBezTo>
                  <a:lnTo>
                    <a:pt x="10399" y="10048"/>
                  </a:lnTo>
                  <a:cubicBezTo>
                    <a:pt x="10388" y="10052"/>
                    <a:pt x="10378" y="10053"/>
                    <a:pt x="10369" y="10053"/>
                  </a:cubicBezTo>
                  <a:cubicBezTo>
                    <a:pt x="10324" y="10053"/>
                    <a:pt x="10322" y="10002"/>
                    <a:pt x="10311" y="9960"/>
                  </a:cubicBezTo>
                  <a:lnTo>
                    <a:pt x="10311" y="9897"/>
                  </a:lnTo>
                  <a:lnTo>
                    <a:pt x="10274" y="9897"/>
                  </a:lnTo>
                  <a:cubicBezTo>
                    <a:pt x="10274" y="9874"/>
                    <a:pt x="10274" y="9870"/>
                    <a:pt x="10279" y="9870"/>
                  </a:cubicBezTo>
                  <a:cubicBezTo>
                    <a:pt x="10283" y="9870"/>
                    <a:pt x="10289" y="9872"/>
                    <a:pt x="10299" y="9872"/>
                  </a:cubicBezTo>
                  <a:cubicBezTo>
                    <a:pt x="10299" y="9839"/>
                    <a:pt x="10304" y="9827"/>
                    <a:pt x="10313" y="9827"/>
                  </a:cubicBezTo>
                  <a:close/>
                  <a:moveTo>
                    <a:pt x="6654" y="9870"/>
                  </a:moveTo>
                  <a:cubicBezTo>
                    <a:pt x="6664" y="9870"/>
                    <a:pt x="6676" y="9874"/>
                    <a:pt x="6690" y="9884"/>
                  </a:cubicBezTo>
                  <a:cubicBezTo>
                    <a:pt x="6728" y="9909"/>
                    <a:pt x="6728" y="9997"/>
                    <a:pt x="6740" y="10060"/>
                  </a:cubicBezTo>
                  <a:cubicBezTo>
                    <a:pt x="6677" y="10060"/>
                    <a:pt x="6690" y="9997"/>
                    <a:pt x="6690" y="9947"/>
                  </a:cubicBezTo>
                  <a:cubicBezTo>
                    <a:pt x="6690" y="9911"/>
                    <a:pt x="6658" y="9881"/>
                    <a:pt x="6625" y="9881"/>
                  </a:cubicBezTo>
                  <a:cubicBezTo>
                    <a:pt x="6623" y="9881"/>
                    <a:pt x="6620" y="9882"/>
                    <a:pt x="6617" y="9882"/>
                  </a:cubicBezTo>
                  <a:lnTo>
                    <a:pt x="6617" y="9882"/>
                  </a:lnTo>
                  <a:cubicBezTo>
                    <a:pt x="6629" y="9876"/>
                    <a:pt x="6640" y="9870"/>
                    <a:pt x="6654" y="9870"/>
                  </a:cubicBezTo>
                  <a:close/>
                  <a:moveTo>
                    <a:pt x="10519" y="9908"/>
                  </a:moveTo>
                  <a:cubicBezTo>
                    <a:pt x="10562" y="9908"/>
                    <a:pt x="10550" y="10025"/>
                    <a:pt x="10550" y="10073"/>
                  </a:cubicBezTo>
                  <a:lnTo>
                    <a:pt x="10563" y="10085"/>
                  </a:lnTo>
                  <a:cubicBezTo>
                    <a:pt x="10500" y="10073"/>
                    <a:pt x="10513" y="9972"/>
                    <a:pt x="10513" y="9909"/>
                  </a:cubicBezTo>
                  <a:cubicBezTo>
                    <a:pt x="10515" y="9909"/>
                    <a:pt x="10517" y="9908"/>
                    <a:pt x="10519" y="9908"/>
                  </a:cubicBezTo>
                  <a:close/>
                  <a:moveTo>
                    <a:pt x="7017" y="9901"/>
                  </a:moveTo>
                  <a:cubicBezTo>
                    <a:pt x="7069" y="9901"/>
                    <a:pt x="7126" y="9949"/>
                    <a:pt x="7117" y="10010"/>
                  </a:cubicBezTo>
                  <a:lnTo>
                    <a:pt x="6979" y="9997"/>
                  </a:lnTo>
                  <a:lnTo>
                    <a:pt x="6979" y="9997"/>
                  </a:lnTo>
                  <a:cubicBezTo>
                    <a:pt x="6979" y="10098"/>
                    <a:pt x="7092" y="10023"/>
                    <a:pt x="7117" y="10085"/>
                  </a:cubicBezTo>
                  <a:cubicBezTo>
                    <a:pt x="7111" y="10086"/>
                    <a:pt x="7104" y="10087"/>
                    <a:pt x="7097" y="10087"/>
                  </a:cubicBezTo>
                  <a:cubicBezTo>
                    <a:pt x="7008" y="10087"/>
                    <a:pt x="6883" y="10015"/>
                    <a:pt x="6941" y="9922"/>
                  </a:cubicBezTo>
                  <a:lnTo>
                    <a:pt x="6941" y="9922"/>
                  </a:lnTo>
                  <a:lnTo>
                    <a:pt x="6954" y="9935"/>
                  </a:lnTo>
                  <a:cubicBezTo>
                    <a:pt x="6970" y="9911"/>
                    <a:pt x="6993" y="9901"/>
                    <a:pt x="7017" y="9901"/>
                  </a:cubicBezTo>
                  <a:close/>
                  <a:moveTo>
                    <a:pt x="3849" y="10074"/>
                  </a:moveTo>
                  <a:cubicBezTo>
                    <a:pt x="3859" y="10074"/>
                    <a:pt x="3871" y="10077"/>
                    <a:pt x="3886" y="10085"/>
                  </a:cubicBezTo>
                  <a:lnTo>
                    <a:pt x="3886" y="10111"/>
                  </a:lnTo>
                  <a:cubicBezTo>
                    <a:pt x="3862" y="10087"/>
                    <a:pt x="3845" y="10077"/>
                    <a:pt x="3834" y="10077"/>
                  </a:cubicBezTo>
                  <a:lnTo>
                    <a:pt x="3834" y="10077"/>
                  </a:lnTo>
                  <a:cubicBezTo>
                    <a:pt x="3838" y="10075"/>
                    <a:pt x="3843" y="10074"/>
                    <a:pt x="3849" y="10074"/>
                  </a:cubicBezTo>
                  <a:close/>
                  <a:moveTo>
                    <a:pt x="4325" y="10076"/>
                  </a:moveTo>
                  <a:cubicBezTo>
                    <a:pt x="4333" y="10076"/>
                    <a:pt x="4338" y="10081"/>
                    <a:pt x="4338" y="10098"/>
                  </a:cubicBezTo>
                  <a:cubicBezTo>
                    <a:pt x="4338" y="10111"/>
                    <a:pt x="4333" y="10115"/>
                    <a:pt x="4325" y="10115"/>
                  </a:cubicBezTo>
                  <a:cubicBezTo>
                    <a:pt x="4310" y="10115"/>
                    <a:pt x="4288" y="10098"/>
                    <a:pt x="4288" y="10098"/>
                  </a:cubicBezTo>
                  <a:cubicBezTo>
                    <a:pt x="4288" y="10098"/>
                    <a:pt x="4310" y="10076"/>
                    <a:pt x="4325" y="10076"/>
                  </a:cubicBezTo>
                  <a:close/>
                  <a:moveTo>
                    <a:pt x="10601" y="9922"/>
                  </a:moveTo>
                  <a:cubicBezTo>
                    <a:pt x="10638" y="9922"/>
                    <a:pt x="10651" y="9922"/>
                    <a:pt x="10638" y="9960"/>
                  </a:cubicBezTo>
                  <a:cubicBezTo>
                    <a:pt x="10667" y="9960"/>
                    <a:pt x="10688" y="9938"/>
                    <a:pt x="10713" y="9938"/>
                  </a:cubicBezTo>
                  <a:cubicBezTo>
                    <a:pt x="10721" y="9938"/>
                    <a:pt x="10730" y="9941"/>
                    <a:pt x="10739" y="9947"/>
                  </a:cubicBezTo>
                  <a:cubicBezTo>
                    <a:pt x="10777" y="9972"/>
                    <a:pt x="10789" y="10073"/>
                    <a:pt x="10789" y="10123"/>
                  </a:cubicBezTo>
                  <a:cubicBezTo>
                    <a:pt x="10701" y="10098"/>
                    <a:pt x="10777" y="9960"/>
                    <a:pt x="10689" y="9947"/>
                  </a:cubicBezTo>
                  <a:lnTo>
                    <a:pt x="10689" y="9947"/>
                  </a:lnTo>
                  <a:lnTo>
                    <a:pt x="10701" y="9960"/>
                  </a:lnTo>
                  <a:cubicBezTo>
                    <a:pt x="10698" y="9959"/>
                    <a:pt x="10694" y="9959"/>
                    <a:pt x="10691" y="9959"/>
                  </a:cubicBezTo>
                  <a:cubicBezTo>
                    <a:pt x="10629" y="9959"/>
                    <a:pt x="10664" y="10074"/>
                    <a:pt x="10664" y="10098"/>
                  </a:cubicBezTo>
                  <a:cubicBezTo>
                    <a:pt x="10588" y="10098"/>
                    <a:pt x="10613" y="9985"/>
                    <a:pt x="10601" y="9922"/>
                  </a:cubicBezTo>
                  <a:close/>
                  <a:moveTo>
                    <a:pt x="7395" y="9935"/>
                  </a:moveTo>
                  <a:cubicBezTo>
                    <a:pt x="7482" y="9948"/>
                    <a:pt x="7394" y="10073"/>
                    <a:pt x="7482" y="10098"/>
                  </a:cubicBezTo>
                  <a:cubicBezTo>
                    <a:pt x="7489" y="10100"/>
                    <a:pt x="7495" y="10101"/>
                    <a:pt x="7500" y="10101"/>
                  </a:cubicBezTo>
                  <a:cubicBezTo>
                    <a:pt x="7553" y="10101"/>
                    <a:pt x="7532" y="9993"/>
                    <a:pt x="7532" y="9947"/>
                  </a:cubicBezTo>
                  <a:cubicBezTo>
                    <a:pt x="7595" y="9947"/>
                    <a:pt x="7570" y="10073"/>
                    <a:pt x="7583" y="10136"/>
                  </a:cubicBezTo>
                  <a:cubicBezTo>
                    <a:pt x="7532" y="10136"/>
                    <a:pt x="7558" y="10098"/>
                    <a:pt x="7545" y="10098"/>
                  </a:cubicBezTo>
                  <a:lnTo>
                    <a:pt x="7545" y="10098"/>
                  </a:lnTo>
                  <a:cubicBezTo>
                    <a:pt x="7525" y="10125"/>
                    <a:pt x="7507" y="10136"/>
                    <a:pt x="7491" y="10136"/>
                  </a:cubicBezTo>
                  <a:cubicBezTo>
                    <a:pt x="7433" y="10136"/>
                    <a:pt x="7401" y="9986"/>
                    <a:pt x="7395" y="9935"/>
                  </a:cubicBezTo>
                  <a:close/>
                  <a:moveTo>
                    <a:pt x="4534" y="10113"/>
                  </a:moveTo>
                  <a:cubicBezTo>
                    <a:pt x="4541" y="10113"/>
                    <a:pt x="4548" y="10119"/>
                    <a:pt x="4552" y="10136"/>
                  </a:cubicBezTo>
                  <a:cubicBezTo>
                    <a:pt x="4552" y="10143"/>
                    <a:pt x="4550" y="10146"/>
                    <a:pt x="4545" y="10146"/>
                  </a:cubicBezTo>
                  <a:cubicBezTo>
                    <a:pt x="4537" y="10146"/>
                    <a:pt x="4524" y="10135"/>
                    <a:pt x="4512" y="10125"/>
                  </a:cubicBezTo>
                  <a:lnTo>
                    <a:pt x="4512" y="10125"/>
                  </a:lnTo>
                  <a:cubicBezTo>
                    <a:pt x="4518" y="10119"/>
                    <a:pt x="4526" y="10113"/>
                    <a:pt x="4534" y="10113"/>
                  </a:cubicBezTo>
                  <a:close/>
                  <a:moveTo>
                    <a:pt x="7692" y="9954"/>
                  </a:moveTo>
                  <a:cubicBezTo>
                    <a:pt x="7772" y="9954"/>
                    <a:pt x="7773" y="10088"/>
                    <a:pt x="7784" y="10161"/>
                  </a:cubicBezTo>
                  <a:cubicBezTo>
                    <a:pt x="7759" y="10161"/>
                    <a:pt x="7746" y="10148"/>
                    <a:pt x="7746" y="10123"/>
                  </a:cubicBezTo>
                  <a:cubicBezTo>
                    <a:pt x="7734" y="10123"/>
                    <a:pt x="7708" y="10148"/>
                    <a:pt x="7683" y="10148"/>
                  </a:cubicBezTo>
                  <a:cubicBezTo>
                    <a:pt x="7576" y="10136"/>
                    <a:pt x="7627" y="10034"/>
                    <a:pt x="7718" y="10034"/>
                  </a:cubicBezTo>
                  <a:cubicBezTo>
                    <a:pt x="7723" y="10034"/>
                    <a:pt x="7728" y="10034"/>
                    <a:pt x="7734" y="10035"/>
                  </a:cubicBezTo>
                  <a:cubicBezTo>
                    <a:pt x="7734" y="9947"/>
                    <a:pt x="7646" y="10010"/>
                    <a:pt x="7620" y="9960"/>
                  </a:cubicBezTo>
                  <a:lnTo>
                    <a:pt x="7620" y="9960"/>
                  </a:lnTo>
                  <a:lnTo>
                    <a:pt x="7633" y="9972"/>
                  </a:lnTo>
                  <a:cubicBezTo>
                    <a:pt x="7656" y="9959"/>
                    <a:pt x="7676" y="9954"/>
                    <a:pt x="7692" y="9954"/>
                  </a:cubicBezTo>
                  <a:close/>
                  <a:moveTo>
                    <a:pt x="10890" y="9960"/>
                  </a:moveTo>
                  <a:cubicBezTo>
                    <a:pt x="10953" y="9972"/>
                    <a:pt x="10940" y="10111"/>
                    <a:pt x="10990" y="10111"/>
                  </a:cubicBezTo>
                  <a:lnTo>
                    <a:pt x="10990" y="10136"/>
                  </a:lnTo>
                  <a:cubicBezTo>
                    <a:pt x="11003" y="10085"/>
                    <a:pt x="11028" y="10048"/>
                    <a:pt x="11041" y="9997"/>
                  </a:cubicBezTo>
                  <a:lnTo>
                    <a:pt x="11079" y="9997"/>
                  </a:lnTo>
                  <a:cubicBezTo>
                    <a:pt x="11066" y="10035"/>
                    <a:pt x="11028" y="10161"/>
                    <a:pt x="11003" y="10161"/>
                  </a:cubicBezTo>
                  <a:cubicBezTo>
                    <a:pt x="10965" y="10148"/>
                    <a:pt x="10902" y="10010"/>
                    <a:pt x="10890" y="9960"/>
                  </a:cubicBezTo>
                  <a:close/>
                  <a:moveTo>
                    <a:pt x="7859" y="9922"/>
                  </a:moveTo>
                  <a:cubicBezTo>
                    <a:pt x="7859" y="9966"/>
                    <a:pt x="7875" y="9969"/>
                    <a:pt x="7891" y="9969"/>
                  </a:cubicBezTo>
                  <a:cubicBezTo>
                    <a:pt x="7893" y="9969"/>
                    <a:pt x="7896" y="9969"/>
                    <a:pt x="7899" y="9969"/>
                  </a:cubicBezTo>
                  <a:cubicBezTo>
                    <a:pt x="7911" y="9969"/>
                    <a:pt x="7922" y="9971"/>
                    <a:pt x="7922" y="9997"/>
                  </a:cubicBezTo>
                  <a:cubicBezTo>
                    <a:pt x="7916" y="9997"/>
                    <a:pt x="7911" y="9997"/>
                    <a:pt x="7906" y="9997"/>
                  </a:cubicBezTo>
                  <a:cubicBezTo>
                    <a:pt x="7783" y="9997"/>
                    <a:pt x="7923" y="10137"/>
                    <a:pt x="7935" y="10161"/>
                  </a:cubicBezTo>
                  <a:cubicBezTo>
                    <a:pt x="7926" y="10163"/>
                    <a:pt x="7918" y="10164"/>
                    <a:pt x="7911" y="10164"/>
                  </a:cubicBezTo>
                  <a:cubicBezTo>
                    <a:pt x="7836" y="10164"/>
                    <a:pt x="7846" y="10055"/>
                    <a:pt x="7834" y="9997"/>
                  </a:cubicBezTo>
                  <a:cubicBezTo>
                    <a:pt x="7827" y="10001"/>
                    <a:pt x="7822" y="10002"/>
                    <a:pt x="7817" y="10002"/>
                  </a:cubicBezTo>
                  <a:cubicBezTo>
                    <a:pt x="7804" y="10002"/>
                    <a:pt x="7800" y="9991"/>
                    <a:pt x="7809" y="9972"/>
                  </a:cubicBezTo>
                  <a:cubicBezTo>
                    <a:pt x="7872" y="9972"/>
                    <a:pt x="7796" y="9935"/>
                    <a:pt x="7859" y="9922"/>
                  </a:cubicBezTo>
                  <a:close/>
                  <a:moveTo>
                    <a:pt x="4804" y="10123"/>
                  </a:moveTo>
                  <a:cubicBezTo>
                    <a:pt x="4854" y="10123"/>
                    <a:pt x="4791" y="10136"/>
                    <a:pt x="4791" y="10136"/>
                  </a:cubicBezTo>
                  <a:lnTo>
                    <a:pt x="4804" y="10173"/>
                  </a:lnTo>
                  <a:cubicBezTo>
                    <a:pt x="4804" y="10173"/>
                    <a:pt x="4741" y="10123"/>
                    <a:pt x="4804" y="10123"/>
                  </a:cubicBezTo>
                  <a:close/>
                  <a:moveTo>
                    <a:pt x="11255" y="10161"/>
                  </a:moveTo>
                  <a:lnTo>
                    <a:pt x="11255" y="10161"/>
                  </a:lnTo>
                  <a:cubicBezTo>
                    <a:pt x="11252" y="10166"/>
                    <a:pt x="11250" y="10172"/>
                    <a:pt x="11250" y="10176"/>
                  </a:cubicBezTo>
                  <a:lnTo>
                    <a:pt x="11250" y="10176"/>
                  </a:lnTo>
                  <a:cubicBezTo>
                    <a:pt x="11255" y="10174"/>
                    <a:pt x="11261" y="10173"/>
                    <a:pt x="11267" y="10173"/>
                  </a:cubicBezTo>
                  <a:lnTo>
                    <a:pt x="11255" y="10161"/>
                  </a:lnTo>
                  <a:close/>
                  <a:moveTo>
                    <a:pt x="11820" y="10161"/>
                  </a:moveTo>
                  <a:cubicBezTo>
                    <a:pt x="11812" y="10169"/>
                    <a:pt x="11815" y="10178"/>
                    <a:pt x="11825" y="10182"/>
                  </a:cubicBezTo>
                  <a:lnTo>
                    <a:pt x="11825" y="10182"/>
                  </a:lnTo>
                  <a:cubicBezTo>
                    <a:pt x="11824" y="10175"/>
                    <a:pt x="11822" y="10168"/>
                    <a:pt x="11820" y="10161"/>
                  </a:cubicBezTo>
                  <a:close/>
                  <a:moveTo>
                    <a:pt x="8023" y="10123"/>
                  </a:moveTo>
                  <a:cubicBezTo>
                    <a:pt x="8010" y="10161"/>
                    <a:pt x="8010" y="10199"/>
                    <a:pt x="7960" y="10199"/>
                  </a:cubicBezTo>
                  <a:cubicBezTo>
                    <a:pt x="7973" y="10148"/>
                    <a:pt x="7947" y="10123"/>
                    <a:pt x="8010" y="10123"/>
                  </a:cubicBezTo>
                  <a:close/>
                  <a:moveTo>
                    <a:pt x="8111" y="10010"/>
                  </a:moveTo>
                  <a:lnTo>
                    <a:pt x="8111" y="10010"/>
                  </a:lnTo>
                  <a:cubicBezTo>
                    <a:pt x="8186" y="10023"/>
                    <a:pt x="8186" y="10173"/>
                    <a:pt x="8224" y="10173"/>
                  </a:cubicBezTo>
                  <a:cubicBezTo>
                    <a:pt x="8237" y="10123"/>
                    <a:pt x="8249" y="10073"/>
                    <a:pt x="8274" y="10035"/>
                  </a:cubicBezTo>
                  <a:lnTo>
                    <a:pt x="8312" y="10035"/>
                  </a:lnTo>
                  <a:cubicBezTo>
                    <a:pt x="8288" y="10059"/>
                    <a:pt x="8252" y="10187"/>
                    <a:pt x="8227" y="10187"/>
                  </a:cubicBezTo>
                  <a:cubicBezTo>
                    <a:pt x="8226" y="10187"/>
                    <a:pt x="8225" y="10187"/>
                    <a:pt x="8224" y="10186"/>
                  </a:cubicBezTo>
                  <a:lnTo>
                    <a:pt x="8224" y="10199"/>
                  </a:lnTo>
                  <a:cubicBezTo>
                    <a:pt x="8186" y="10186"/>
                    <a:pt x="8136" y="10060"/>
                    <a:pt x="8111" y="10010"/>
                  </a:cubicBezTo>
                  <a:close/>
                  <a:moveTo>
                    <a:pt x="11116" y="9997"/>
                  </a:moveTo>
                  <a:lnTo>
                    <a:pt x="11116" y="9997"/>
                  </a:lnTo>
                  <a:cubicBezTo>
                    <a:pt x="11192" y="10010"/>
                    <a:pt x="11116" y="10148"/>
                    <a:pt x="11217" y="10161"/>
                  </a:cubicBezTo>
                  <a:cubicBezTo>
                    <a:pt x="11225" y="10163"/>
                    <a:pt x="11232" y="10164"/>
                    <a:pt x="11237" y="10164"/>
                  </a:cubicBezTo>
                  <a:cubicBezTo>
                    <a:pt x="11296" y="10164"/>
                    <a:pt x="11253" y="10057"/>
                    <a:pt x="11242" y="10023"/>
                  </a:cubicBezTo>
                  <a:lnTo>
                    <a:pt x="11242" y="10023"/>
                  </a:lnTo>
                  <a:cubicBezTo>
                    <a:pt x="11305" y="10035"/>
                    <a:pt x="11292" y="10098"/>
                    <a:pt x="11292" y="10161"/>
                  </a:cubicBezTo>
                  <a:lnTo>
                    <a:pt x="11292" y="10199"/>
                  </a:lnTo>
                  <a:cubicBezTo>
                    <a:pt x="11263" y="10199"/>
                    <a:pt x="11249" y="10191"/>
                    <a:pt x="11250" y="10176"/>
                  </a:cubicBezTo>
                  <a:lnTo>
                    <a:pt x="11250" y="10176"/>
                  </a:lnTo>
                  <a:cubicBezTo>
                    <a:pt x="11233" y="10181"/>
                    <a:pt x="11217" y="10190"/>
                    <a:pt x="11201" y="10190"/>
                  </a:cubicBezTo>
                  <a:cubicBezTo>
                    <a:pt x="11190" y="10190"/>
                    <a:pt x="11179" y="10186"/>
                    <a:pt x="11167" y="10173"/>
                  </a:cubicBezTo>
                  <a:cubicBezTo>
                    <a:pt x="11129" y="10136"/>
                    <a:pt x="11116" y="10060"/>
                    <a:pt x="11116" y="9997"/>
                  </a:cubicBezTo>
                  <a:close/>
                  <a:moveTo>
                    <a:pt x="12027" y="10185"/>
                  </a:moveTo>
                  <a:lnTo>
                    <a:pt x="12027" y="10185"/>
                  </a:lnTo>
                  <a:cubicBezTo>
                    <a:pt x="12042" y="10186"/>
                    <a:pt x="12055" y="10191"/>
                    <a:pt x="12066" y="10199"/>
                  </a:cubicBezTo>
                  <a:lnTo>
                    <a:pt x="12066" y="10199"/>
                  </a:lnTo>
                  <a:cubicBezTo>
                    <a:pt x="12054" y="10192"/>
                    <a:pt x="12040" y="10190"/>
                    <a:pt x="12027" y="10185"/>
                  </a:cubicBezTo>
                  <a:close/>
                  <a:moveTo>
                    <a:pt x="11883" y="10199"/>
                  </a:moveTo>
                  <a:cubicBezTo>
                    <a:pt x="11894" y="10204"/>
                    <a:pt x="11903" y="10207"/>
                    <a:pt x="11910" y="10210"/>
                  </a:cubicBezTo>
                  <a:lnTo>
                    <a:pt x="11910" y="10210"/>
                  </a:lnTo>
                  <a:cubicBezTo>
                    <a:pt x="11904" y="10203"/>
                    <a:pt x="11896" y="10199"/>
                    <a:pt x="11883" y="10199"/>
                  </a:cubicBezTo>
                  <a:close/>
                  <a:moveTo>
                    <a:pt x="7300" y="9952"/>
                  </a:moveTo>
                  <a:cubicBezTo>
                    <a:pt x="7308" y="9952"/>
                    <a:pt x="7323" y="9993"/>
                    <a:pt x="7331" y="10010"/>
                  </a:cubicBezTo>
                  <a:cubicBezTo>
                    <a:pt x="7344" y="10073"/>
                    <a:pt x="7344" y="10136"/>
                    <a:pt x="7344" y="10211"/>
                  </a:cubicBezTo>
                  <a:cubicBezTo>
                    <a:pt x="7294" y="10211"/>
                    <a:pt x="7306" y="10161"/>
                    <a:pt x="7306" y="10098"/>
                  </a:cubicBezTo>
                  <a:cubicBezTo>
                    <a:pt x="7256" y="10060"/>
                    <a:pt x="7155" y="10111"/>
                    <a:pt x="7155" y="9997"/>
                  </a:cubicBezTo>
                  <a:lnTo>
                    <a:pt x="7143" y="10035"/>
                  </a:lnTo>
                  <a:cubicBezTo>
                    <a:pt x="7143" y="9971"/>
                    <a:pt x="7161" y="9953"/>
                    <a:pt x="7188" y="9953"/>
                  </a:cubicBezTo>
                  <a:cubicBezTo>
                    <a:pt x="7218" y="9953"/>
                    <a:pt x="7260" y="9978"/>
                    <a:pt x="7294" y="9985"/>
                  </a:cubicBezTo>
                  <a:cubicBezTo>
                    <a:pt x="7294" y="9961"/>
                    <a:pt x="7296" y="9952"/>
                    <a:pt x="7300" y="9952"/>
                  </a:cubicBezTo>
                  <a:close/>
                  <a:moveTo>
                    <a:pt x="8397" y="10032"/>
                  </a:moveTo>
                  <a:cubicBezTo>
                    <a:pt x="8447" y="10032"/>
                    <a:pt x="8507" y="10071"/>
                    <a:pt x="8501" y="10135"/>
                  </a:cubicBezTo>
                  <a:lnTo>
                    <a:pt x="8501" y="10135"/>
                  </a:lnTo>
                  <a:lnTo>
                    <a:pt x="8375" y="10123"/>
                  </a:lnTo>
                  <a:lnTo>
                    <a:pt x="8375" y="10123"/>
                  </a:lnTo>
                  <a:cubicBezTo>
                    <a:pt x="8375" y="10224"/>
                    <a:pt x="8488" y="10148"/>
                    <a:pt x="8513" y="10211"/>
                  </a:cubicBezTo>
                  <a:cubicBezTo>
                    <a:pt x="8500" y="10216"/>
                    <a:pt x="8486" y="10218"/>
                    <a:pt x="8472" y="10218"/>
                  </a:cubicBezTo>
                  <a:cubicBezTo>
                    <a:pt x="8409" y="10218"/>
                    <a:pt x="8348" y="10173"/>
                    <a:pt x="8337" y="10111"/>
                  </a:cubicBezTo>
                  <a:cubicBezTo>
                    <a:pt x="8326" y="10056"/>
                    <a:pt x="8358" y="10032"/>
                    <a:pt x="8397" y="10032"/>
                  </a:cubicBezTo>
                  <a:close/>
                  <a:moveTo>
                    <a:pt x="11330" y="9960"/>
                  </a:moveTo>
                  <a:cubicBezTo>
                    <a:pt x="11380" y="9960"/>
                    <a:pt x="11368" y="10148"/>
                    <a:pt x="11380" y="10211"/>
                  </a:cubicBezTo>
                  <a:lnTo>
                    <a:pt x="11393" y="10224"/>
                  </a:lnTo>
                  <a:cubicBezTo>
                    <a:pt x="11330" y="10211"/>
                    <a:pt x="11343" y="10023"/>
                    <a:pt x="11330" y="9960"/>
                  </a:cubicBezTo>
                  <a:close/>
                  <a:moveTo>
                    <a:pt x="8538" y="9972"/>
                  </a:moveTo>
                  <a:lnTo>
                    <a:pt x="8538" y="9972"/>
                  </a:lnTo>
                  <a:cubicBezTo>
                    <a:pt x="8600" y="9984"/>
                    <a:pt x="8589" y="10163"/>
                    <a:pt x="8589" y="10231"/>
                  </a:cubicBezTo>
                  <a:lnTo>
                    <a:pt x="8589" y="10231"/>
                  </a:lnTo>
                  <a:cubicBezTo>
                    <a:pt x="8540" y="10197"/>
                    <a:pt x="8550" y="10031"/>
                    <a:pt x="8538" y="9972"/>
                  </a:cubicBezTo>
                  <a:close/>
                  <a:moveTo>
                    <a:pt x="8740" y="10073"/>
                  </a:moveTo>
                  <a:cubicBezTo>
                    <a:pt x="8789" y="10085"/>
                    <a:pt x="8778" y="10194"/>
                    <a:pt x="8777" y="10257"/>
                  </a:cubicBezTo>
                  <a:lnTo>
                    <a:pt x="8777" y="10257"/>
                  </a:lnTo>
                  <a:cubicBezTo>
                    <a:pt x="8729" y="10233"/>
                    <a:pt x="8740" y="10131"/>
                    <a:pt x="8740" y="10073"/>
                  </a:cubicBezTo>
                  <a:close/>
                  <a:moveTo>
                    <a:pt x="8865" y="9997"/>
                  </a:moveTo>
                  <a:lnTo>
                    <a:pt x="8891" y="10261"/>
                  </a:lnTo>
                  <a:cubicBezTo>
                    <a:pt x="8815" y="10261"/>
                    <a:pt x="8828" y="10073"/>
                    <a:pt x="8815" y="10010"/>
                  </a:cubicBezTo>
                  <a:lnTo>
                    <a:pt x="8828" y="9997"/>
                  </a:lnTo>
                  <a:close/>
                  <a:moveTo>
                    <a:pt x="8928" y="10010"/>
                  </a:moveTo>
                  <a:lnTo>
                    <a:pt x="8928" y="10010"/>
                  </a:lnTo>
                  <a:cubicBezTo>
                    <a:pt x="8976" y="10022"/>
                    <a:pt x="8967" y="10192"/>
                    <a:pt x="8977" y="10274"/>
                  </a:cubicBezTo>
                  <a:lnTo>
                    <a:pt x="8977" y="10274"/>
                  </a:lnTo>
                  <a:cubicBezTo>
                    <a:pt x="8916" y="10270"/>
                    <a:pt x="8928" y="10072"/>
                    <a:pt x="8928" y="10010"/>
                  </a:cubicBezTo>
                  <a:close/>
                  <a:moveTo>
                    <a:pt x="2767" y="10085"/>
                  </a:moveTo>
                  <a:cubicBezTo>
                    <a:pt x="2792" y="10085"/>
                    <a:pt x="2804" y="10085"/>
                    <a:pt x="2804" y="10123"/>
                  </a:cubicBezTo>
                  <a:cubicBezTo>
                    <a:pt x="2824" y="10123"/>
                    <a:pt x="2845" y="10091"/>
                    <a:pt x="2878" y="10091"/>
                  </a:cubicBezTo>
                  <a:cubicBezTo>
                    <a:pt x="2886" y="10091"/>
                    <a:pt x="2895" y="10093"/>
                    <a:pt x="2905" y="10098"/>
                  </a:cubicBezTo>
                  <a:cubicBezTo>
                    <a:pt x="2955" y="10123"/>
                    <a:pt x="2955" y="10211"/>
                    <a:pt x="2955" y="10274"/>
                  </a:cubicBezTo>
                  <a:cubicBezTo>
                    <a:pt x="2867" y="10274"/>
                    <a:pt x="2955" y="10173"/>
                    <a:pt x="2892" y="10136"/>
                  </a:cubicBezTo>
                  <a:cubicBezTo>
                    <a:pt x="2882" y="10125"/>
                    <a:pt x="2865" y="10119"/>
                    <a:pt x="2849" y="10119"/>
                  </a:cubicBezTo>
                  <a:cubicBezTo>
                    <a:pt x="2826" y="10119"/>
                    <a:pt x="2804" y="10131"/>
                    <a:pt x="2804" y="10161"/>
                  </a:cubicBezTo>
                  <a:lnTo>
                    <a:pt x="2804" y="10274"/>
                  </a:lnTo>
                  <a:cubicBezTo>
                    <a:pt x="2754" y="10274"/>
                    <a:pt x="2779" y="10161"/>
                    <a:pt x="2767" y="10098"/>
                  </a:cubicBezTo>
                  <a:lnTo>
                    <a:pt x="2767" y="10085"/>
                  </a:lnTo>
                  <a:close/>
                  <a:moveTo>
                    <a:pt x="3182" y="10098"/>
                  </a:moveTo>
                  <a:cubicBezTo>
                    <a:pt x="3244" y="10098"/>
                    <a:pt x="3219" y="10224"/>
                    <a:pt x="3219" y="10287"/>
                  </a:cubicBezTo>
                  <a:cubicBezTo>
                    <a:pt x="3213" y="10290"/>
                    <a:pt x="3207" y="10292"/>
                    <a:pt x="3202" y="10292"/>
                  </a:cubicBezTo>
                  <a:cubicBezTo>
                    <a:pt x="3188" y="10292"/>
                    <a:pt x="3182" y="10280"/>
                    <a:pt x="3182" y="10261"/>
                  </a:cubicBezTo>
                  <a:cubicBezTo>
                    <a:pt x="3169" y="10261"/>
                    <a:pt x="3156" y="10287"/>
                    <a:pt x="3119" y="10287"/>
                  </a:cubicBezTo>
                  <a:cubicBezTo>
                    <a:pt x="3018" y="10287"/>
                    <a:pt x="3043" y="10161"/>
                    <a:pt x="3031" y="10098"/>
                  </a:cubicBezTo>
                  <a:cubicBezTo>
                    <a:pt x="3106" y="10098"/>
                    <a:pt x="3005" y="10236"/>
                    <a:pt x="3094" y="10261"/>
                  </a:cubicBezTo>
                  <a:lnTo>
                    <a:pt x="3119" y="10261"/>
                  </a:lnTo>
                  <a:cubicBezTo>
                    <a:pt x="3126" y="10264"/>
                    <a:pt x="3132" y="10264"/>
                    <a:pt x="3138" y="10264"/>
                  </a:cubicBezTo>
                  <a:cubicBezTo>
                    <a:pt x="3203" y="10264"/>
                    <a:pt x="3182" y="10144"/>
                    <a:pt x="3182" y="10098"/>
                  </a:cubicBezTo>
                  <a:close/>
                  <a:moveTo>
                    <a:pt x="3532" y="10111"/>
                  </a:moveTo>
                  <a:cubicBezTo>
                    <a:pt x="3599" y="10111"/>
                    <a:pt x="3622" y="10194"/>
                    <a:pt x="3622" y="10261"/>
                  </a:cubicBezTo>
                  <a:lnTo>
                    <a:pt x="3622" y="10299"/>
                  </a:lnTo>
                  <a:cubicBezTo>
                    <a:pt x="3615" y="10303"/>
                    <a:pt x="3609" y="10304"/>
                    <a:pt x="3604" y="10304"/>
                  </a:cubicBezTo>
                  <a:cubicBezTo>
                    <a:pt x="3591" y="10304"/>
                    <a:pt x="3584" y="10292"/>
                    <a:pt x="3584" y="10274"/>
                  </a:cubicBezTo>
                  <a:cubicBezTo>
                    <a:pt x="3567" y="10274"/>
                    <a:pt x="3534" y="10296"/>
                    <a:pt x="3502" y="10296"/>
                  </a:cubicBezTo>
                  <a:cubicBezTo>
                    <a:pt x="3486" y="10296"/>
                    <a:pt x="3471" y="10291"/>
                    <a:pt x="3458" y="10274"/>
                  </a:cubicBezTo>
                  <a:cubicBezTo>
                    <a:pt x="3433" y="10224"/>
                    <a:pt x="3521" y="10186"/>
                    <a:pt x="3584" y="10186"/>
                  </a:cubicBezTo>
                  <a:cubicBezTo>
                    <a:pt x="3584" y="10153"/>
                    <a:pt x="3564" y="10146"/>
                    <a:pt x="3541" y="10146"/>
                  </a:cubicBezTo>
                  <a:cubicBezTo>
                    <a:pt x="3525" y="10146"/>
                    <a:pt x="3508" y="10149"/>
                    <a:pt x="3493" y="10149"/>
                  </a:cubicBezTo>
                  <a:cubicBezTo>
                    <a:pt x="3478" y="10149"/>
                    <a:pt x="3465" y="10146"/>
                    <a:pt x="3458" y="10136"/>
                  </a:cubicBezTo>
                  <a:cubicBezTo>
                    <a:pt x="3487" y="10118"/>
                    <a:pt x="3511" y="10111"/>
                    <a:pt x="3532" y="10111"/>
                  </a:cubicBezTo>
                  <a:close/>
                  <a:moveTo>
                    <a:pt x="3278" y="10046"/>
                  </a:moveTo>
                  <a:cubicBezTo>
                    <a:pt x="3317" y="10046"/>
                    <a:pt x="3295" y="10227"/>
                    <a:pt x="3307" y="10287"/>
                  </a:cubicBezTo>
                  <a:lnTo>
                    <a:pt x="3320" y="10312"/>
                  </a:lnTo>
                  <a:cubicBezTo>
                    <a:pt x="3257" y="10312"/>
                    <a:pt x="3282" y="10123"/>
                    <a:pt x="3270" y="10048"/>
                  </a:cubicBezTo>
                  <a:cubicBezTo>
                    <a:pt x="3272" y="10046"/>
                    <a:pt x="3275" y="10046"/>
                    <a:pt x="3278" y="10046"/>
                  </a:cubicBezTo>
                  <a:close/>
                  <a:moveTo>
                    <a:pt x="11418" y="10060"/>
                  </a:moveTo>
                  <a:cubicBezTo>
                    <a:pt x="11456" y="10060"/>
                    <a:pt x="11468" y="10073"/>
                    <a:pt x="11456" y="10098"/>
                  </a:cubicBezTo>
                  <a:cubicBezTo>
                    <a:pt x="11485" y="10098"/>
                    <a:pt x="11509" y="10082"/>
                    <a:pt x="11534" y="10082"/>
                  </a:cubicBezTo>
                  <a:cubicBezTo>
                    <a:pt x="11553" y="10082"/>
                    <a:pt x="11573" y="10091"/>
                    <a:pt x="11594" y="10123"/>
                  </a:cubicBezTo>
                  <a:cubicBezTo>
                    <a:pt x="11638" y="10188"/>
                    <a:pt x="11625" y="10254"/>
                    <a:pt x="11571" y="10254"/>
                  </a:cubicBezTo>
                  <a:cubicBezTo>
                    <a:pt x="11563" y="10254"/>
                    <a:pt x="11554" y="10252"/>
                    <a:pt x="11544" y="10249"/>
                  </a:cubicBezTo>
                  <a:cubicBezTo>
                    <a:pt x="11506" y="10249"/>
                    <a:pt x="11506" y="10224"/>
                    <a:pt x="11481" y="10211"/>
                  </a:cubicBezTo>
                  <a:lnTo>
                    <a:pt x="11481" y="10211"/>
                  </a:lnTo>
                  <a:lnTo>
                    <a:pt x="11493" y="10312"/>
                  </a:lnTo>
                  <a:cubicBezTo>
                    <a:pt x="11418" y="10299"/>
                    <a:pt x="11431" y="10123"/>
                    <a:pt x="11418" y="10060"/>
                  </a:cubicBezTo>
                  <a:close/>
                  <a:moveTo>
                    <a:pt x="9016" y="10111"/>
                  </a:moveTo>
                  <a:lnTo>
                    <a:pt x="9029" y="10123"/>
                  </a:lnTo>
                  <a:cubicBezTo>
                    <a:pt x="9117" y="10136"/>
                    <a:pt x="9029" y="10249"/>
                    <a:pt x="9104" y="10274"/>
                  </a:cubicBezTo>
                  <a:cubicBezTo>
                    <a:pt x="9113" y="10277"/>
                    <a:pt x="9120" y="10278"/>
                    <a:pt x="9127" y="10278"/>
                  </a:cubicBezTo>
                  <a:cubicBezTo>
                    <a:pt x="9187" y="10278"/>
                    <a:pt x="9166" y="10181"/>
                    <a:pt x="9155" y="10136"/>
                  </a:cubicBezTo>
                  <a:lnTo>
                    <a:pt x="9155" y="10136"/>
                  </a:lnTo>
                  <a:cubicBezTo>
                    <a:pt x="9230" y="10148"/>
                    <a:pt x="9205" y="10261"/>
                    <a:pt x="9217" y="10312"/>
                  </a:cubicBezTo>
                  <a:cubicBezTo>
                    <a:pt x="9207" y="10315"/>
                    <a:pt x="9199" y="10317"/>
                    <a:pt x="9193" y="10317"/>
                  </a:cubicBezTo>
                  <a:cubicBezTo>
                    <a:pt x="9175" y="10317"/>
                    <a:pt x="9171" y="10305"/>
                    <a:pt x="9180" y="10287"/>
                  </a:cubicBezTo>
                  <a:cubicBezTo>
                    <a:pt x="9155" y="10287"/>
                    <a:pt x="9155" y="10312"/>
                    <a:pt x="9117" y="10312"/>
                  </a:cubicBezTo>
                  <a:cubicBezTo>
                    <a:pt x="9016" y="10287"/>
                    <a:pt x="9029" y="10173"/>
                    <a:pt x="9016" y="10111"/>
                  </a:cubicBezTo>
                  <a:close/>
                  <a:moveTo>
                    <a:pt x="3382" y="10056"/>
                  </a:moveTo>
                  <a:cubicBezTo>
                    <a:pt x="3418" y="10056"/>
                    <a:pt x="3408" y="10229"/>
                    <a:pt x="3408" y="10287"/>
                  </a:cubicBezTo>
                  <a:lnTo>
                    <a:pt x="3420" y="10324"/>
                  </a:lnTo>
                  <a:cubicBezTo>
                    <a:pt x="3345" y="10324"/>
                    <a:pt x="3370" y="10123"/>
                    <a:pt x="3370" y="10060"/>
                  </a:cubicBezTo>
                  <a:cubicBezTo>
                    <a:pt x="3374" y="10057"/>
                    <a:pt x="3378" y="10056"/>
                    <a:pt x="3382" y="10056"/>
                  </a:cubicBezTo>
                  <a:close/>
                  <a:moveTo>
                    <a:pt x="4301" y="10136"/>
                  </a:moveTo>
                  <a:lnTo>
                    <a:pt x="4301" y="10136"/>
                  </a:lnTo>
                  <a:cubicBezTo>
                    <a:pt x="4364" y="10148"/>
                    <a:pt x="4338" y="10261"/>
                    <a:pt x="4351" y="10324"/>
                  </a:cubicBezTo>
                  <a:cubicBezTo>
                    <a:pt x="4276" y="10324"/>
                    <a:pt x="4301" y="10199"/>
                    <a:pt x="4301" y="10136"/>
                  </a:cubicBezTo>
                  <a:close/>
                  <a:moveTo>
                    <a:pt x="4011" y="10287"/>
                  </a:moveTo>
                  <a:cubicBezTo>
                    <a:pt x="4011" y="10304"/>
                    <a:pt x="4014" y="10316"/>
                    <a:pt x="4019" y="10325"/>
                  </a:cubicBezTo>
                  <a:lnTo>
                    <a:pt x="4019" y="10325"/>
                  </a:lnTo>
                  <a:cubicBezTo>
                    <a:pt x="4021" y="10324"/>
                    <a:pt x="4022" y="10324"/>
                    <a:pt x="4024" y="10324"/>
                  </a:cubicBezTo>
                  <a:lnTo>
                    <a:pt x="4011" y="10287"/>
                  </a:lnTo>
                  <a:close/>
                  <a:moveTo>
                    <a:pt x="4201" y="10132"/>
                  </a:moveTo>
                  <a:cubicBezTo>
                    <a:pt x="4213" y="10132"/>
                    <a:pt x="4225" y="10133"/>
                    <a:pt x="4238" y="10136"/>
                  </a:cubicBezTo>
                  <a:lnTo>
                    <a:pt x="4263" y="10148"/>
                  </a:lnTo>
                  <a:cubicBezTo>
                    <a:pt x="4326" y="10161"/>
                    <a:pt x="4175" y="10173"/>
                    <a:pt x="4162" y="10211"/>
                  </a:cubicBezTo>
                  <a:cubicBezTo>
                    <a:pt x="4137" y="10324"/>
                    <a:pt x="4276" y="10274"/>
                    <a:pt x="4301" y="10324"/>
                  </a:cubicBezTo>
                  <a:cubicBezTo>
                    <a:pt x="4280" y="10331"/>
                    <a:pt x="4260" y="10333"/>
                    <a:pt x="4242" y="10333"/>
                  </a:cubicBezTo>
                  <a:cubicBezTo>
                    <a:pt x="4088" y="10333"/>
                    <a:pt x="4050" y="10132"/>
                    <a:pt x="4201" y="10132"/>
                  </a:cubicBezTo>
                  <a:close/>
                  <a:moveTo>
                    <a:pt x="3813" y="10097"/>
                  </a:moveTo>
                  <a:cubicBezTo>
                    <a:pt x="3811" y="10105"/>
                    <a:pt x="3810" y="10114"/>
                    <a:pt x="3810" y="10123"/>
                  </a:cubicBezTo>
                  <a:lnTo>
                    <a:pt x="3823" y="10161"/>
                  </a:lnTo>
                  <a:cubicBezTo>
                    <a:pt x="3841" y="10156"/>
                    <a:pt x="3855" y="10153"/>
                    <a:pt x="3864" y="10153"/>
                  </a:cubicBezTo>
                  <a:cubicBezTo>
                    <a:pt x="3879" y="10153"/>
                    <a:pt x="3881" y="10162"/>
                    <a:pt x="3873" y="10186"/>
                  </a:cubicBezTo>
                  <a:cubicBezTo>
                    <a:pt x="3785" y="10186"/>
                    <a:pt x="3835" y="10261"/>
                    <a:pt x="3835" y="10337"/>
                  </a:cubicBezTo>
                  <a:cubicBezTo>
                    <a:pt x="3760" y="10337"/>
                    <a:pt x="3798" y="10287"/>
                    <a:pt x="3785" y="10236"/>
                  </a:cubicBezTo>
                  <a:cubicBezTo>
                    <a:pt x="3785" y="10186"/>
                    <a:pt x="3760" y="10199"/>
                    <a:pt x="3760" y="10161"/>
                  </a:cubicBezTo>
                  <a:cubicBezTo>
                    <a:pt x="3788" y="10161"/>
                    <a:pt x="3796" y="10123"/>
                    <a:pt x="3813" y="10097"/>
                  </a:cubicBezTo>
                  <a:close/>
                  <a:moveTo>
                    <a:pt x="4665" y="10157"/>
                  </a:moveTo>
                  <a:cubicBezTo>
                    <a:pt x="4688" y="10157"/>
                    <a:pt x="4713" y="10163"/>
                    <a:pt x="4728" y="10173"/>
                  </a:cubicBezTo>
                  <a:cubicBezTo>
                    <a:pt x="4721" y="10187"/>
                    <a:pt x="4712" y="10192"/>
                    <a:pt x="4703" y="10192"/>
                  </a:cubicBezTo>
                  <a:cubicBezTo>
                    <a:pt x="4688" y="10192"/>
                    <a:pt x="4671" y="10180"/>
                    <a:pt x="4658" y="10180"/>
                  </a:cubicBezTo>
                  <a:cubicBezTo>
                    <a:pt x="4650" y="10180"/>
                    <a:pt x="4644" y="10185"/>
                    <a:pt x="4640" y="10199"/>
                  </a:cubicBezTo>
                  <a:cubicBezTo>
                    <a:pt x="4640" y="10236"/>
                    <a:pt x="4741" y="10249"/>
                    <a:pt x="4741" y="10299"/>
                  </a:cubicBezTo>
                  <a:cubicBezTo>
                    <a:pt x="4741" y="10327"/>
                    <a:pt x="4691" y="10342"/>
                    <a:pt x="4651" y="10342"/>
                  </a:cubicBezTo>
                  <a:cubicBezTo>
                    <a:pt x="4637" y="10342"/>
                    <a:pt x="4624" y="10340"/>
                    <a:pt x="4615" y="10337"/>
                  </a:cubicBezTo>
                  <a:cubicBezTo>
                    <a:pt x="4577" y="10312"/>
                    <a:pt x="4691" y="10324"/>
                    <a:pt x="4691" y="10312"/>
                  </a:cubicBezTo>
                  <a:lnTo>
                    <a:pt x="4691" y="10299"/>
                  </a:lnTo>
                  <a:cubicBezTo>
                    <a:pt x="4716" y="10249"/>
                    <a:pt x="4602" y="10261"/>
                    <a:pt x="4602" y="10199"/>
                  </a:cubicBezTo>
                  <a:cubicBezTo>
                    <a:pt x="4602" y="10169"/>
                    <a:pt x="4633" y="10157"/>
                    <a:pt x="4665" y="10157"/>
                  </a:cubicBezTo>
                  <a:close/>
                  <a:moveTo>
                    <a:pt x="3962" y="10154"/>
                  </a:moveTo>
                  <a:cubicBezTo>
                    <a:pt x="4026" y="10154"/>
                    <a:pt x="4049" y="10230"/>
                    <a:pt x="4049" y="10299"/>
                  </a:cubicBezTo>
                  <a:lnTo>
                    <a:pt x="4049" y="10349"/>
                  </a:lnTo>
                  <a:cubicBezTo>
                    <a:pt x="4035" y="10343"/>
                    <a:pt x="4025" y="10336"/>
                    <a:pt x="4019" y="10325"/>
                  </a:cubicBezTo>
                  <a:lnTo>
                    <a:pt x="4019" y="10325"/>
                  </a:lnTo>
                  <a:cubicBezTo>
                    <a:pt x="3994" y="10327"/>
                    <a:pt x="3961" y="10347"/>
                    <a:pt x="3934" y="10347"/>
                  </a:cubicBezTo>
                  <a:cubicBezTo>
                    <a:pt x="3919" y="10347"/>
                    <a:pt x="3907" y="10341"/>
                    <a:pt x="3898" y="10324"/>
                  </a:cubicBezTo>
                  <a:cubicBezTo>
                    <a:pt x="3861" y="10261"/>
                    <a:pt x="3961" y="10236"/>
                    <a:pt x="4011" y="10236"/>
                  </a:cubicBezTo>
                  <a:cubicBezTo>
                    <a:pt x="4011" y="10192"/>
                    <a:pt x="3986" y="10186"/>
                    <a:pt x="3960" y="10186"/>
                  </a:cubicBezTo>
                  <a:cubicBezTo>
                    <a:pt x="3949" y="10186"/>
                    <a:pt x="3938" y="10187"/>
                    <a:pt x="3928" y="10187"/>
                  </a:cubicBezTo>
                  <a:cubicBezTo>
                    <a:pt x="3914" y="10187"/>
                    <a:pt x="3902" y="10185"/>
                    <a:pt x="3898" y="10173"/>
                  </a:cubicBezTo>
                  <a:cubicBezTo>
                    <a:pt x="3923" y="10160"/>
                    <a:pt x="3944" y="10154"/>
                    <a:pt x="3962" y="10154"/>
                  </a:cubicBezTo>
                  <a:close/>
                  <a:moveTo>
                    <a:pt x="11657" y="10098"/>
                  </a:moveTo>
                  <a:lnTo>
                    <a:pt x="11657" y="10098"/>
                  </a:lnTo>
                  <a:cubicBezTo>
                    <a:pt x="11732" y="10111"/>
                    <a:pt x="11657" y="10249"/>
                    <a:pt x="11745" y="10261"/>
                  </a:cubicBezTo>
                  <a:cubicBezTo>
                    <a:pt x="11753" y="10263"/>
                    <a:pt x="11759" y="10264"/>
                    <a:pt x="11765" y="10264"/>
                  </a:cubicBezTo>
                  <a:cubicBezTo>
                    <a:pt x="11836" y="10264"/>
                    <a:pt x="11782" y="10134"/>
                    <a:pt x="11770" y="10111"/>
                  </a:cubicBezTo>
                  <a:lnTo>
                    <a:pt x="11770" y="10111"/>
                  </a:lnTo>
                  <a:lnTo>
                    <a:pt x="11783" y="10123"/>
                  </a:lnTo>
                  <a:cubicBezTo>
                    <a:pt x="11803" y="10127"/>
                    <a:pt x="11814" y="10142"/>
                    <a:pt x="11820" y="10161"/>
                  </a:cubicBezTo>
                  <a:lnTo>
                    <a:pt x="11820" y="10161"/>
                  </a:lnTo>
                  <a:cubicBezTo>
                    <a:pt x="11820" y="10161"/>
                    <a:pt x="11820" y="10161"/>
                    <a:pt x="11820" y="10161"/>
                  </a:cubicBezTo>
                  <a:lnTo>
                    <a:pt x="11820" y="10161"/>
                  </a:lnTo>
                  <a:cubicBezTo>
                    <a:pt x="11827" y="10162"/>
                    <a:pt x="11833" y="10163"/>
                    <a:pt x="11837" y="10163"/>
                  </a:cubicBezTo>
                  <a:cubicBezTo>
                    <a:pt x="11876" y="10163"/>
                    <a:pt x="11825" y="10121"/>
                    <a:pt x="11848" y="10121"/>
                  </a:cubicBezTo>
                  <a:cubicBezTo>
                    <a:pt x="11850" y="10121"/>
                    <a:pt x="11854" y="10122"/>
                    <a:pt x="11858" y="10123"/>
                  </a:cubicBezTo>
                  <a:cubicBezTo>
                    <a:pt x="11908" y="10123"/>
                    <a:pt x="11871" y="10173"/>
                    <a:pt x="11934" y="10173"/>
                  </a:cubicBezTo>
                  <a:cubicBezTo>
                    <a:pt x="11942" y="10198"/>
                    <a:pt x="11939" y="10212"/>
                    <a:pt x="11923" y="10212"/>
                  </a:cubicBezTo>
                  <a:cubicBezTo>
                    <a:pt x="11919" y="10212"/>
                    <a:pt x="11915" y="10211"/>
                    <a:pt x="11910" y="10210"/>
                  </a:cubicBezTo>
                  <a:lnTo>
                    <a:pt x="11910" y="10210"/>
                  </a:lnTo>
                  <a:cubicBezTo>
                    <a:pt x="11922" y="10223"/>
                    <a:pt x="11925" y="10249"/>
                    <a:pt x="11934" y="10274"/>
                  </a:cubicBezTo>
                  <a:lnTo>
                    <a:pt x="11908" y="10312"/>
                  </a:lnTo>
                  <a:cubicBezTo>
                    <a:pt x="11908" y="10331"/>
                    <a:pt x="11918" y="10331"/>
                    <a:pt x="11927" y="10331"/>
                  </a:cubicBezTo>
                  <a:cubicBezTo>
                    <a:pt x="11937" y="10331"/>
                    <a:pt x="11946" y="10331"/>
                    <a:pt x="11946" y="10349"/>
                  </a:cubicBezTo>
                  <a:cubicBezTo>
                    <a:pt x="11939" y="10351"/>
                    <a:pt x="11933" y="10352"/>
                    <a:pt x="11928" y="10352"/>
                  </a:cubicBezTo>
                  <a:cubicBezTo>
                    <a:pt x="11892" y="10352"/>
                    <a:pt x="11880" y="10319"/>
                    <a:pt x="11858" y="10287"/>
                  </a:cubicBezTo>
                  <a:lnTo>
                    <a:pt x="11846" y="10186"/>
                  </a:lnTo>
                  <a:cubicBezTo>
                    <a:pt x="11837" y="10186"/>
                    <a:pt x="11830" y="10185"/>
                    <a:pt x="11825" y="10182"/>
                  </a:cubicBezTo>
                  <a:lnTo>
                    <a:pt x="11825" y="10182"/>
                  </a:lnTo>
                  <a:cubicBezTo>
                    <a:pt x="11831" y="10221"/>
                    <a:pt x="11826" y="10271"/>
                    <a:pt x="11833" y="10299"/>
                  </a:cubicBezTo>
                  <a:cubicBezTo>
                    <a:pt x="11808" y="10299"/>
                    <a:pt x="11795" y="10287"/>
                    <a:pt x="11808" y="10274"/>
                  </a:cubicBezTo>
                  <a:lnTo>
                    <a:pt x="11808" y="10274"/>
                  </a:lnTo>
                  <a:cubicBezTo>
                    <a:pt x="11798" y="10274"/>
                    <a:pt x="11780" y="10290"/>
                    <a:pt x="11760" y="10290"/>
                  </a:cubicBezTo>
                  <a:cubicBezTo>
                    <a:pt x="11755" y="10290"/>
                    <a:pt x="11750" y="10289"/>
                    <a:pt x="11745" y="10287"/>
                  </a:cubicBezTo>
                  <a:cubicBezTo>
                    <a:pt x="11657" y="10274"/>
                    <a:pt x="11657" y="10161"/>
                    <a:pt x="11657" y="10098"/>
                  </a:cubicBezTo>
                  <a:close/>
                  <a:moveTo>
                    <a:pt x="4412" y="10096"/>
                  </a:moveTo>
                  <a:cubicBezTo>
                    <a:pt x="4463" y="10096"/>
                    <a:pt x="4452" y="10266"/>
                    <a:pt x="4452" y="10337"/>
                  </a:cubicBezTo>
                  <a:lnTo>
                    <a:pt x="4452" y="10362"/>
                  </a:lnTo>
                  <a:cubicBezTo>
                    <a:pt x="4389" y="10362"/>
                    <a:pt x="4401" y="10161"/>
                    <a:pt x="4401" y="10098"/>
                  </a:cubicBezTo>
                  <a:cubicBezTo>
                    <a:pt x="4405" y="10096"/>
                    <a:pt x="4409" y="10096"/>
                    <a:pt x="4412" y="10096"/>
                  </a:cubicBezTo>
                  <a:close/>
                  <a:moveTo>
                    <a:pt x="4521" y="10182"/>
                  </a:moveTo>
                  <a:cubicBezTo>
                    <a:pt x="4573" y="10182"/>
                    <a:pt x="4552" y="10280"/>
                    <a:pt x="4552" y="10337"/>
                  </a:cubicBezTo>
                  <a:lnTo>
                    <a:pt x="4552" y="10362"/>
                  </a:lnTo>
                  <a:cubicBezTo>
                    <a:pt x="4489" y="10362"/>
                    <a:pt x="4514" y="10249"/>
                    <a:pt x="4502" y="10186"/>
                  </a:cubicBezTo>
                  <a:cubicBezTo>
                    <a:pt x="4509" y="10184"/>
                    <a:pt x="4516" y="10182"/>
                    <a:pt x="4521" y="10182"/>
                  </a:cubicBezTo>
                  <a:close/>
                  <a:moveTo>
                    <a:pt x="9834" y="10362"/>
                  </a:moveTo>
                  <a:cubicBezTo>
                    <a:pt x="9833" y="10363"/>
                    <a:pt x="9833" y="10363"/>
                    <a:pt x="9833" y="10364"/>
                  </a:cubicBezTo>
                  <a:lnTo>
                    <a:pt x="9833" y="10364"/>
                  </a:lnTo>
                  <a:cubicBezTo>
                    <a:pt x="9837" y="10363"/>
                    <a:pt x="9841" y="10362"/>
                    <a:pt x="9846" y="10362"/>
                  </a:cubicBezTo>
                  <a:close/>
                  <a:moveTo>
                    <a:pt x="4795" y="10195"/>
                  </a:moveTo>
                  <a:cubicBezTo>
                    <a:pt x="4837" y="10195"/>
                    <a:pt x="4817" y="10293"/>
                    <a:pt x="4829" y="10349"/>
                  </a:cubicBezTo>
                  <a:lnTo>
                    <a:pt x="4829" y="10375"/>
                  </a:lnTo>
                  <a:lnTo>
                    <a:pt x="4791" y="10375"/>
                  </a:lnTo>
                  <a:lnTo>
                    <a:pt x="4779" y="10199"/>
                  </a:lnTo>
                  <a:cubicBezTo>
                    <a:pt x="4785" y="10196"/>
                    <a:pt x="4790" y="10195"/>
                    <a:pt x="4795" y="10195"/>
                  </a:cubicBezTo>
                  <a:close/>
                  <a:moveTo>
                    <a:pt x="4942" y="10196"/>
                  </a:moveTo>
                  <a:cubicBezTo>
                    <a:pt x="4958" y="10196"/>
                    <a:pt x="4975" y="10201"/>
                    <a:pt x="4992" y="10211"/>
                  </a:cubicBezTo>
                  <a:cubicBezTo>
                    <a:pt x="4989" y="10230"/>
                    <a:pt x="4982" y="10235"/>
                    <a:pt x="4973" y="10235"/>
                  </a:cubicBezTo>
                  <a:cubicBezTo>
                    <a:pt x="4962" y="10235"/>
                    <a:pt x="4948" y="10225"/>
                    <a:pt x="4936" y="10225"/>
                  </a:cubicBezTo>
                  <a:cubicBezTo>
                    <a:pt x="4928" y="10225"/>
                    <a:pt x="4921" y="10230"/>
                    <a:pt x="4917" y="10249"/>
                  </a:cubicBezTo>
                  <a:cubicBezTo>
                    <a:pt x="4917" y="10274"/>
                    <a:pt x="4992" y="10287"/>
                    <a:pt x="5005" y="10324"/>
                  </a:cubicBezTo>
                  <a:cubicBezTo>
                    <a:pt x="5020" y="10370"/>
                    <a:pt x="4984" y="10383"/>
                    <a:pt x="4947" y="10383"/>
                  </a:cubicBezTo>
                  <a:cubicBezTo>
                    <a:pt x="4899" y="10383"/>
                    <a:pt x="4850" y="10361"/>
                    <a:pt x="4912" y="10361"/>
                  </a:cubicBezTo>
                  <a:cubicBezTo>
                    <a:pt x="4920" y="10361"/>
                    <a:pt x="4930" y="10361"/>
                    <a:pt x="4942" y="10362"/>
                  </a:cubicBezTo>
                  <a:cubicBezTo>
                    <a:pt x="5043" y="10337"/>
                    <a:pt x="4892" y="10249"/>
                    <a:pt x="4892" y="10249"/>
                  </a:cubicBezTo>
                  <a:lnTo>
                    <a:pt x="4892" y="10274"/>
                  </a:lnTo>
                  <a:cubicBezTo>
                    <a:pt x="4873" y="10228"/>
                    <a:pt x="4901" y="10196"/>
                    <a:pt x="4942" y="10196"/>
                  </a:cubicBezTo>
                  <a:close/>
                  <a:moveTo>
                    <a:pt x="9283" y="10156"/>
                  </a:moveTo>
                  <a:lnTo>
                    <a:pt x="9283" y="10156"/>
                  </a:lnTo>
                  <a:cubicBezTo>
                    <a:pt x="9287" y="10156"/>
                    <a:pt x="9286" y="10162"/>
                    <a:pt x="9280" y="10173"/>
                  </a:cubicBezTo>
                  <a:lnTo>
                    <a:pt x="9293" y="10186"/>
                  </a:lnTo>
                  <a:lnTo>
                    <a:pt x="9305" y="10186"/>
                  </a:lnTo>
                  <a:cubicBezTo>
                    <a:pt x="9322" y="10186"/>
                    <a:pt x="9339" y="10180"/>
                    <a:pt x="9359" y="10180"/>
                  </a:cubicBezTo>
                  <a:cubicBezTo>
                    <a:pt x="9370" y="10180"/>
                    <a:pt x="9381" y="10182"/>
                    <a:pt x="9393" y="10186"/>
                  </a:cubicBezTo>
                  <a:lnTo>
                    <a:pt x="9305" y="10186"/>
                  </a:lnTo>
                  <a:cubicBezTo>
                    <a:pt x="9293" y="10186"/>
                    <a:pt x="9305" y="10186"/>
                    <a:pt x="9318" y="10199"/>
                  </a:cubicBezTo>
                  <a:lnTo>
                    <a:pt x="9343" y="10199"/>
                  </a:lnTo>
                  <a:cubicBezTo>
                    <a:pt x="9356" y="10199"/>
                    <a:pt x="9368" y="10199"/>
                    <a:pt x="9368" y="10211"/>
                  </a:cubicBezTo>
                  <a:lnTo>
                    <a:pt x="9482" y="10211"/>
                  </a:lnTo>
                  <a:cubicBezTo>
                    <a:pt x="9544" y="10236"/>
                    <a:pt x="9544" y="10274"/>
                    <a:pt x="9557" y="10387"/>
                  </a:cubicBezTo>
                  <a:cubicBezTo>
                    <a:pt x="9482" y="10375"/>
                    <a:pt x="9544" y="10224"/>
                    <a:pt x="9469" y="10224"/>
                  </a:cubicBezTo>
                  <a:lnTo>
                    <a:pt x="9456" y="10224"/>
                  </a:lnTo>
                  <a:cubicBezTo>
                    <a:pt x="9393" y="10236"/>
                    <a:pt x="9431" y="10324"/>
                    <a:pt x="9431" y="10375"/>
                  </a:cubicBezTo>
                  <a:cubicBezTo>
                    <a:pt x="9368" y="10362"/>
                    <a:pt x="9406" y="10261"/>
                    <a:pt x="9368" y="10224"/>
                  </a:cubicBezTo>
                  <a:lnTo>
                    <a:pt x="9318" y="10224"/>
                  </a:lnTo>
                  <a:cubicBezTo>
                    <a:pt x="9280" y="10249"/>
                    <a:pt x="9305" y="10324"/>
                    <a:pt x="9318" y="10362"/>
                  </a:cubicBezTo>
                  <a:lnTo>
                    <a:pt x="9280" y="10362"/>
                  </a:lnTo>
                  <a:cubicBezTo>
                    <a:pt x="9280" y="10299"/>
                    <a:pt x="9268" y="10236"/>
                    <a:pt x="9255" y="10186"/>
                  </a:cubicBezTo>
                  <a:cubicBezTo>
                    <a:pt x="9269" y="10165"/>
                    <a:pt x="9279" y="10156"/>
                    <a:pt x="9283" y="10156"/>
                  </a:cubicBezTo>
                  <a:close/>
                  <a:moveTo>
                    <a:pt x="12075" y="10209"/>
                  </a:moveTo>
                  <a:cubicBezTo>
                    <a:pt x="12113" y="10251"/>
                    <a:pt x="12119" y="10339"/>
                    <a:pt x="12135" y="10387"/>
                  </a:cubicBezTo>
                  <a:cubicBezTo>
                    <a:pt x="12072" y="10375"/>
                    <a:pt x="12110" y="10375"/>
                    <a:pt x="12072" y="10375"/>
                  </a:cubicBezTo>
                  <a:cubicBezTo>
                    <a:pt x="12034" y="10362"/>
                    <a:pt x="11971" y="10375"/>
                    <a:pt x="11971" y="10312"/>
                  </a:cubicBezTo>
                  <a:cubicBezTo>
                    <a:pt x="11964" y="10275"/>
                    <a:pt x="11992" y="10264"/>
                    <a:pt x="12023" y="10264"/>
                  </a:cubicBezTo>
                  <a:cubicBezTo>
                    <a:pt x="12045" y="10264"/>
                    <a:pt x="12069" y="10269"/>
                    <a:pt x="12085" y="10274"/>
                  </a:cubicBezTo>
                  <a:cubicBezTo>
                    <a:pt x="12088" y="10240"/>
                    <a:pt x="12084" y="10220"/>
                    <a:pt x="12075" y="10209"/>
                  </a:cubicBezTo>
                  <a:close/>
                  <a:moveTo>
                    <a:pt x="5347" y="10156"/>
                  </a:moveTo>
                  <a:cubicBezTo>
                    <a:pt x="5353" y="10156"/>
                    <a:pt x="5361" y="10158"/>
                    <a:pt x="5370" y="10161"/>
                  </a:cubicBezTo>
                  <a:cubicBezTo>
                    <a:pt x="5360" y="10199"/>
                    <a:pt x="5372" y="10216"/>
                    <a:pt x="5401" y="10216"/>
                  </a:cubicBezTo>
                  <a:cubicBezTo>
                    <a:pt x="5410" y="10216"/>
                    <a:pt x="5421" y="10214"/>
                    <a:pt x="5432" y="10211"/>
                  </a:cubicBezTo>
                  <a:lnTo>
                    <a:pt x="5432" y="10236"/>
                  </a:lnTo>
                  <a:cubicBezTo>
                    <a:pt x="5426" y="10236"/>
                    <a:pt x="5421" y="10236"/>
                    <a:pt x="5416" y="10236"/>
                  </a:cubicBezTo>
                  <a:cubicBezTo>
                    <a:pt x="5308" y="10236"/>
                    <a:pt x="5458" y="10363"/>
                    <a:pt x="5458" y="10387"/>
                  </a:cubicBezTo>
                  <a:lnTo>
                    <a:pt x="5432" y="10387"/>
                  </a:lnTo>
                  <a:cubicBezTo>
                    <a:pt x="5421" y="10391"/>
                    <a:pt x="5411" y="10393"/>
                    <a:pt x="5402" y="10393"/>
                  </a:cubicBezTo>
                  <a:cubicBezTo>
                    <a:pt x="5357" y="10393"/>
                    <a:pt x="5355" y="10342"/>
                    <a:pt x="5344" y="10299"/>
                  </a:cubicBezTo>
                  <a:lnTo>
                    <a:pt x="5344" y="10224"/>
                  </a:lnTo>
                  <a:lnTo>
                    <a:pt x="5307" y="10224"/>
                  </a:lnTo>
                  <a:cubicBezTo>
                    <a:pt x="5307" y="10209"/>
                    <a:pt x="5307" y="10203"/>
                    <a:pt x="5314" y="10203"/>
                  </a:cubicBezTo>
                  <a:cubicBezTo>
                    <a:pt x="5320" y="10203"/>
                    <a:pt x="5329" y="10206"/>
                    <a:pt x="5344" y="10211"/>
                  </a:cubicBezTo>
                  <a:cubicBezTo>
                    <a:pt x="5325" y="10173"/>
                    <a:pt x="5328" y="10156"/>
                    <a:pt x="5347" y="10156"/>
                  </a:cubicBezTo>
                  <a:close/>
                  <a:moveTo>
                    <a:pt x="9859" y="10136"/>
                  </a:moveTo>
                  <a:cubicBezTo>
                    <a:pt x="9859" y="10224"/>
                    <a:pt x="9859" y="10312"/>
                    <a:pt x="9884" y="10387"/>
                  </a:cubicBezTo>
                  <a:cubicBezTo>
                    <a:pt x="9870" y="10392"/>
                    <a:pt x="9858" y="10395"/>
                    <a:pt x="9849" y="10395"/>
                  </a:cubicBezTo>
                  <a:cubicBezTo>
                    <a:pt x="9833" y="10395"/>
                    <a:pt x="9826" y="10386"/>
                    <a:pt x="9833" y="10364"/>
                  </a:cubicBezTo>
                  <a:lnTo>
                    <a:pt x="9833" y="10364"/>
                  </a:lnTo>
                  <a:cubicBezTo>
                    <a:pt x="9813" y="10369"/>
                    <a:pt x="9799" y="10383"/>
                    <a:pt x="9777" y="10383"/>
                  </a:cubicBezTo>
                  <a:cubicBezTo>
                    <a:pt x="9768" y="10383"/>
                    <a:pt x="9758" y="10381"/>
                    <a:pt x="9746" y="10375"/>
                  </a:cubicBezTo>
                  <a:cubicBezTo>
                    <a:pt x="9708" y="10362"/>
                    <a:pt x="9683" y="10324"/>
                    <a:pt x="9683" y="10287"/>
                  </a:cubicBezTo>
                  <a:cubicBezTo>
                    <a:pt x="9683" y="10229"/>
                    <a:pt x="9701" y="10214"/>
                    <a:pt x="9727" y="10214"/>
                  </a:cubicBezTo>
                  <a:cubicBezTo>
                    <a:pt x="9758" y="10214"/>
                    <a:pt x="9799" y="10236"/>
                    <a:pt x="9834" y="10236"/>
                  </a:cubicBezTo>
                  <a:lnTo>
                    <a:pt x="9821" y="10136"/>
                  </a:lnTo>
                  <a:close/>
                  <a:moveTo>
                    <a:pt x="5207" y="10204"/>
                  </a:moveTo>
                  <a:cubicBezTo>
                    <a:pt x="5271" y="10204"/>
                    <a:pt x="5294" y="10281"/>
                    <a:pt x="5294" y="10349"/>
                  </a:cubicBezTo>
                  <a:lnTo>
                    <a:pt x="5294" y="10400"/>
                  </a:lnTo>
                  <a:cubicBezTo>
                    <a:pt x="5269" y="10387"/>
                    <a:pt x="5269" y="10375"/>
                    <a:pt x="5269" y="10349"/>
                  </a:cubicBezTo>
                  <a:lnTo>
                    <a:pt x="5269" y="10362"/>
                  </a:lnTo>
                  <a:cubicBezTo>
                    <a:pt x="5244" y="10362"/>
                    <a:pt x="5207" y="10384"/>
                    <a:pt x="5179" y="10384"/>
                  </a:cubicBezTo>
                  <a:cubicBezTo>
                    <a:pt x="5164" y="10384"/>
                    <a:pt x="5152" y="10379"/>
                    <a:pt x="5143" y="10362"/>
                  </a:cubicBezTo>
                  <a:cubicBezTo>
                    <a:pt x="5121" y="10318"/>
                    <a:pt x="5185" y="10284"/>
                    <a:pt x="5235" y="10284"/>
                  </a:cubicBezTo>
                  <a:cubicBezTo>
                    <a:pt x="5243" y="10284"/>
                    <a:pt x="5250" y="10285"/>
                    <a:pt x="5256" y="10287"/>
                  </a:cubicBezTo>
                  <a:cubicBezTo>
                    <a:pt x="5256" y="10243"/>
                    <a:pt x="5234" y="10236"/>
                    <a:pt x="5209" y="10236"/>
                  </a:cubicBezTo>
                  <a:cubicBezTo>
                    <a:pt x="5199" y="10236"/>
                    <a:pt x="5189" y="10237"/>
                    <a:pt x="5179" y="10237"/>
                  </a:cubicBezTo>
                  <a:cubicBezTo>
                    <a:pt x="5164" y="10237"/>
                    <a:pt x="5151" y="10235"/>
                    <a:pt x="5143" y="10224"/>
                  </a:cubicBezTo>
                  <a:cubicBezTo>
                    <a:pt x="5168" y="10210"/>
                    <a:pt x="5189" y="10204"/>
                    <a:pt x="5207" y="10204"/>
                  </a:cubicBezTo>
                  <a:close/>
                  <a:moveTo>
                    <a:pt x="5563" y="10224"/>
                  </a:moveTo>
                  <a:cubicBezTo>
                    <a:pt x="5633" y="10230"/>
                    <a:pt x="5622" y="10375"/>
                    <a:pt x="5671" y="10375"/>
                  </a:cubicBezTo>
                  <a:cubicBezTo>
                    <a:pt x="5684" y="10324"/>
                    <a:pt x="5684" y="10236"/>
                    <a:pt x="5759" y="10236"/>
                  </a:cubicBezTo>
                  <a:lnTo>
                    <a:pt x="5684" y="10412"/>
                  </a:lnTo>
                  <a:cubicBezTo>
                    <a:pt x="5613" y="10401"/>
                    <a:pt x="5587" y="10290"/>
                    <a:pt x="5563" y="10224"/>
                  </a:cubicBezTo>
                  <a:close/>
                  <a:moveTo>
                    <a:pt x="12228" y="10177"/>
                  </a:moveTo>
                  <a:cubicBezTo>
                    <a:pt x="12237" y="10177"/>
                    <a:pt x="12253" y="10199"/>
                    <a:pt x="12261" y="10199"/>
                  </a:cubicBezTo>
                  <a:cubicBezTo>
                    <a:pt x="12273" y="10211"/>
                    <a:pt x="12311" y="10236"/>
                    <a:pt x="12311" y="10261"/>
                  </a:cubicBezTo>
                  <a:cubicBezTo>
                    <a:pt x="12307" y="10261"/>
                    <a:pt x="12303" y="10261"/>
                    <a:pt x="12299" y="10261"/>
                  </a:cubicBezTo>
                  <a:cubicBezTo>
                    <a:pt x="12226" y="10261"/>
                    <a:pt x="12262" y="10375"/>
                    <a:pt x="12298" y="10387"/>
                  </a:cubicBezTo>
                  <a:cubicBezTo>
                    <a:pt x="12349" y="10387"/>
                    <a:pt x="12336" y="10387"/>
                    <a:pt x="12323" y="10412"/>
                  </a:cubicBezTo>
                  <a:cubicBezTo>
                    <a:pt x="12223" y="10387"/>
                    <a:pt x="12235" y="10324"/>
                    <a:pt x="12210" y="10287"/>
                  </a:cubicBezTo>
                  <a:lnTo>
                    <a:pt x="12210" y="10287"/>
                  </a:lnTo>
                  <a:lnTo>
                    <a:pt x="12235" y="10312"/>
                  </a:lnTo>
                  <a:lnTo>
                    <a:pt x="12235" y="10312"/>
                  </a:lnTo>
                  <a:lnTo>
                    <a:pt x="12223" y="10236"/>
                  </a:lnTo>
                  <a:lnTo>
                    <a:pt x="12198" y="10236"/>
                  </a:lnTo>
                  <a:cubicBezTo>
                    <a:pt x="12198" y="10222"/>
                    <a:pt x="12198" y="10215"/>
                    <a:pt x="12203" y="10215"/>
                  </a:cubicBezTo>
                  <a:cubicBezTo>
                    <a:pt x="12206" y="10215"/>
                    <a:pt x="12212" y="10219"/>
                    <a:pt x="12223" y="10224"/>
                  </a:cubicBezTo>
                  <a:cubicBezTo>
                    <a:pt x="12218" y="10187"/>
                    <a:pt x="12221" y="10177"/>
                    <a:pt x="12228" y="10177"/>
                  </a:cubicBezTo>
                  <a:close/>
                  <a:moveTo>
                    <a:pt x="10148" y="10173"/>
                  </a:moveTo>
                  <a:lnTo>
                    <a:pt x="10148" y="10173"/>
                  </a:lnTo>
                  <a:cubicBezTo>
                    <a:pt x="10193" y="10196"/>
                    <a:pt x="10188" y="10347"/>
                    <a:pt x="10186" y="10425"/>
                  </a:cubicBezTo>
                  <a:lnTo>
                    <a:pt x="10186" y="10425"/>
                  </a:lnTo>
                  <a:cubicBezTo>
                    <a:pt x="10138" y="10379"/>
                    <a:pt x="10148" y="10228"/>
                    <a:pt x="10148" y="10173"/>
                  </a:cubicBezTo>
                  <a:close/>
                  <a:moveTo>
                    <a:pt x="9983" y="10243"/>
                  </a:moveTo>
                  <a:cubicBezTo>
                    <a:pt x="10033" y="10243"/>
                    <a:pt x="10091" y="10286"/>
                    <a:pt x="10098" y="10349"/>
                  </a:cubicBezTo>
                  <a:lnTo>
                    <a:pt x="10110" y="10362"/>
                  </a:lnTo>
                  <a:cubicBezTo>
                    <a:pt x="10116" y="10415"/>
                    <a:pt x="10081" y="10437"/>
                    <a:pt x="10039" y="10437"/>
                  </a:cubicBezTo>
                  <a:cubicBezTo>
                    <a:pt x="9981" y="10437"/>
                    <a:pt x="9909" y="10395"/>
                    <a:pt x="9909" y="10337"/>
                  </a:cubicBezTo>
                  <a:cubicBezTo>
                    <a:pt x="9909" y="10270"/>
                    <a:pt x="9943" y="10243"/>
                    <a:pt x="9983" y="10243"/>
                  </a:cubicBezTo>
                  <a:close/>
                  <a:moveTo>
                    <a:pt x="7091" y="10363"/>
                  </a:moveTo>
                  <a:cubicBezTo>
                    <a:pt x="7109" y="10363"/>
                    <a:pt x="7127" y="10367"/>
                    <a:pt x="7143" y="10375"/>
                  </a:cubicBezTo>
                  <a:cubicBezTo>
                    <a:pt x="7139" y="10393"/>
                    <a:pt x="7131" y="10399"/>
                    <a:pt x="7121" y="10399"/>
                  </a:cubicBezTo>
                  <a:cubicBezTo>
                    <a:pt x="7107" y="10399"/>
                    <a:pt x="7090" y="10388"/>
                    <a:pt x="7076" y="10388"/>
                  </a:cubicBezTo>
                  <a:cubicBezTo>
                    <a:pt x="7066" y="10388"/>
                    <a:pt x="7058" y="10394"/>
                    <a:pt x="7055" y="10412"/>
                  </a:cubicBezTo>
                  <a:cubicBezTo>
                    <a:pt x="7055" y="10415"/>
                    <a:pt x="7058" y="10418"/>
                    <a:pt x="7063" y="10422"/>
                  </a:cubicBezTo>
                  <a:lnTo>
                    <a:pt x="7063" y="10422"/>
                  </a:lnTo>
                  <a:cubicBezTo>
                    <a:pt x="7052" y="10416"/>
                    <a:pt x="7044" y="10412"/>
                    <a:pt x="7042" y="10412"/>
                  </a:cubicBezTo>
                  <a:lnTo>
                    <a:pt x="7042" y="10438"/>
                  </a:lnTo>
                  <a:cubicBezTo>
                    <a:pt x="7016" y="10385"/>
                    <a:pt x="7051" y="10363"/>
                    <a:pt x="7091" y="10363"/>
                  </a:cubicBezTo>
                  <a:close/>
                  <a:moveTo>
                    <a:pt x="12406" y="10247"/>
                  </a:moveTo>
                  <a:cubicBezTo>
                    <a:pt x="12411" y="10247"/>
                    <a:pt x="12417" y="10248"/>
                    <a:pt x="12424" y="10249"/>
                  </a:cubicBezTo>
                  <a:cubicBezTo>
                    <a:pt x="12474" y="10261"/>
                    <a:pt x="12512" y="10312"/>
                    <a:pt x="12512" y="10362"/>
                  </a:cubicBezTo>
                  <a:lnTo>
                    <a:pt x="12374" y="10337"/>
                  </a:lnTo>
                  <a:lnTo>
                    <a:pt x="12374" y="10337"/>
                  </a:lnTo>
                  <a:cubicBezTo>
                    <a:pt x="12361" y="10400"/>
                    <a:pt x="12462" y="10349"/>
                    <a:pt x="12499" y="10400"/>
                  </a:cubicBezTo>
                  <a:lnTo>
                    <a:pt x="12512" y="10438"/>
                  </a:lnTo>
                  <a:cubicBezTo>
                    <a:pt x="12501" y="10440"/>
                    <a:pt x="12490" y="10441"/>
                    <a:pt x="12479" y="10441"/>
                  </a:cubicBezTo>
                  <a:cubicBezTo>
                    <a:pt x="12348" y="10441"/>
                    <a:pt x="12300" y="10247"/>
                    <a:pt x="12406" y="10247"/>
                  </a:cubicBezTo>
                  <a:close/>
                  <a:moveTo>
                    <a:pt x="5867" y="10258"/>
                  </a:moveTo>
                  <a:cubicBezTo>
                    <a:pt x="5914" y="10258"/>
                    <a:pt x="5961" y="10291"/>
                    <a:pt x="5961" y="10349"/>
                  </a:cubicBezTo>
                  <a:cubicBezTo>
                    <a:pt x="5961" y="10358"/>
                    <a:pt x="5948" y="10361"/>
                    <a:pt x="5930" y="10361"/>
                  </a:cubicBezTo>
                  <a:cubicBezTo>
                    <a:pt x="5895" y="10361"/>
                    <a:pt x="5839" y="10349"/>
                    <a:pt x="5822" y="10349"/>
                  </a:cubicBezTo>
                  <a:cubicBezTo>
                    <a:pt x="5822" y="10387"/>
                    <a:pt x="5851" y="10390"/>
                    <a:pt x="5880" y="10390"/>
                  </a:cubicBezTo>
                  <a:cubicBezTo>
                    <a:pt x="5886" y="10390"/>
                    <a:pt x="5892" y="10390"/>
                    <a:pt x="5898" y="10390"/>
                  </a:cubicBezTo>
                  <a:cubicBezTo>
                    <a:pt x="5922" y="10390"/>
                    <a:pt x="5943" y="10392"/>
                    <a:pt x="5948" y="10412"/>
                  </a:cubicBezTo>
                  <a:lnTo>
                    <a:pt x="5961" y="10438"/>
                  </a:lnTo>
                  <a:cubicBezTo>
                    <a:pt x="5948" y="10442"/>
                    <a:pt x="5933" y="10444"/>
                    <a:pt x="5917" y="10444"/>
                  </a:cubicBezTo>
                  <a:cubicBezTo>
                    <a:pt x="5843" y="10444"/>
                    <a:pt x="5753" y="10395"/>
                    <a:pt x="5785" y="10312"/>
                  </a:cubicBezTo>
                  <a:cubicBezTo>
                    <a:pt x="5800" y="10275"/>
                    <a:pt x="5834" y="10258"/>
                    <a:pt x="5867" y="10258"/>
                  </a:cubicBezTo>
                  <a:close/>
                  <a:moveTo>
                    <a:pt x="6225" y="10261"/>
                  </a:moveTo>
                  <a:cubicBezTo>
                    <a:pt x="6361" y="10274"/>
                    <a:pt x="6363" y="10444"/>
                    <a:pt x="6231" y="10450"/>
                  </a:cubicBezTo>
                  <a:lnTo>
                    <a:pt x="6231" y="10450"/>
                  </a:lnTo>
                  <a:cubicBezTo>
                    <a:pt x="6111" y="10444"/>
                    <a:pt x="6089" y="10261"/>
                    <a:pt x="6225" y="10261"/>
                  </a:cubicBezTo>
                  <a:close/>
                  <a:moveTo>
                    <a:pt x="6015" y="10269"/>
                  </a:moveTo>
                  <a:cubicBezTo>
                    <a:pt x="6028" y="10269"/>
                    <a:pt x="6033" y="10283"/>
                    <a:pt x="6023" y="10312"/>
                  </a:cubicBezTo>
                  <a:cubicBezTo>
                    <a:pt x="6023" y="10312"/>
                    <a:pt x="6063" y="10272"/>
                    <a:pt x="6081" y="10272"/>
                  </a:cubicBezTo>
                  <a:cubicBezTo>
                    <a:pt x="6083" y="10272"/>
                    <a:pt x="6085" y="10273"/>
                    <a:pt x="6086" y="10274"/>
                  </a:cubicBezTo>
                  <a:cubicBezTo>
                    <a:pt x="6096" y="10284"/>
                    <a:pt x="6107" y="10303"/>
                    <a:pt x="6097" y="10303"/>
                  </a:cubicBezTo>
                  <a:cubicBezTo>
                    <a:pt x="6095" y="10303"/>
                    <a:pt x="6091" y="10302"/>
                    <a:pt x="6086" y="10299"/>
                  </a:cubicBezTo>
                  <a:cubicBezTo>
                    <a:pt x="6079" y="10297"/>
                    <a:pt x="6073" y="10296"/>
                    <a:pt x="6067" y="10296"/>
                  </a:cubicBezTo>
                  <a:cubicBezTo>
                    <a:pt x="6018" y="10296"/>
                    <a:pt x="6049" y="10391"/>
                    <a:pt x="6049" y="10425"/>
                  </a:cubicBezTo>
                  <a:lnTo>
                    <a:pt x="6049" y="10450"/>
                  </a:lnTo>
                  <a:cubicBezTo>
                    <a:pt x="5973" y="10450"/>
                    <a:pt x="5998" y="10337"/>
                    <a:pt x="5998" y="10274"/>
                  </a:cubicBezTo>
                  <a:cubicBezTo>
                    <a:pt x="6005" y="10271"/>
                    <a:pt x="6010" y="10269"/>
                    <a:pt x="6015" y="10269"/>
                  </a:cubicBezTo>
                  <a:close/>
                  <a:moveTo>
                    <a:pt x="10302" y="10301"/>
                  </a:moveTo>
                  <a:cubicBezTo>
                    <a:pt x="10353" y="10301"/>
                    <a:pt x="10417" y="10346"/>
                    <a:pt x="10425" y="10412"/>
                  </a:cubicBezTo>
                  <a:cubicBezTo>
                    <a:pt x="10430" y="10457"/>
                    <a:pt x="10399" y="10476"/>
                    <a:pt x="10361" y="10476"/>
                  </a:cubicBezTo>
                  <a:cubicBezTo>
                    <a:pt x="10302" y="10476"/>
                    <a:pt x="10223" y="10431"/>
                    <a:pt x="10223" y="10362"/>
                  </a:cubicBezTo>
                  <a:lnTo>
                    <a:pt x="10223" y="10362"/>
                  </a:lnTo>
                  <a:lnTo>
                    <a:pt x="10236" y="10375"/>
                  </a:lnTo>
                  <a:cubicBezTo>
                    <a:pt x="10236" y="10323"/>
                    <a:pt x="10266" y="10301"/>
                    <a:pt x="10302" y="10301"/>
                  </a:cubicBezTo>
                  <a:close/>
                  <a:moveTo>
                    <a:pt x="6669" y="10307"/>
                  </a:moveTo>
                  <a:cubicBezTo>
                    <a:pt x="6683" y="10307"/>
                    <a:pt x="6690" y="10321"/>
                    <a:pt x="6690" y="10349"/>
                  </a:cubicBezTo>
                  <a:cubicBezTo>
                    <a:pt x="6690" y="10349"/>
                    <a:pt x="6720" y="10310"/>
                    <a:pt x="6735" y="10310"/>
                  </a:cubicBezTo>
                  <a:cubicBezTo>
                    <a:pt x="6737" y="10310"/>
                    <a:pt x="6739" y="10310"/>
                    <a:pt x="6740" y="10312"/>
                  </a:cubicBezTo>
                  <a:cubicBezTo>
                    <a:pt x="6765" y="10324"/>
                    <a:pt x="6765" y="10337"/>
                    <a:pt x="6740" y="10337"/>
                  </a:cubicBezTo>
                  <a:cubicBezTo>
                    <a:pt x="6665" y="10337"/>
                    <a:pt x="6702" y="10450"/>
                    <a:pt x="6702" y="10488"/>
                  </a:cubicBezTo>
                  <a:cubicBezTo>
                    <a:pt x="6654" y="10476"/>
                    <a:pt x="6675" y="10371"/>
                    <a:pt x="6666" y="10307"/>
                  </a:cubicBezTo>
                  <a:lnTo>
                    <a:pt x="6666" y="10307"/>
                  </a:lnTo>
                  <a:cubicBezTo>
                    <a:pt x="6667" y="10307"/>
                    <a:pt x="6668" y="10307"/>
                    <a:pt x="6669" y="10307"/>
                  </a:cubicBezTo>
                  <a:close/>
                  <a:moveTo>
                    <a:pt x="6888" y="10316"/>
                  </a:moveTo>
                  <a:cubicBezTo>
                    <a:pt x="6940" y="10316"/>
                    <a:pt x="6998" y="10351"/>
                    <a:pt x="7004" y="10412"/>
                  </a:cubicBezTo>
                  <a:cubicBezTo>
                    <a:pt x="7004" y="10466"/>
                    <a:pt x="6959" y="10491"/>
                    <a:pt x="6912" y="10491"/>
                  </a:cubicBezTo>
                  <a:cubicBezTo>
                    <a:pt x="6859" y="10491"/>
                    <a:pt x="6803" y="10460"/>
                    <a:pt x="6803" y="10400"/>
                  </a:cubicBezTo>
                  <a:cubicBezTo>
                    <a:pt x="6803" y="10342"/>
                    <a:pt x="6843" y="10316"/>
                    <a:pt x="6888" y="10316"/>
                  </a:cubicBezTo>
                  <a:close/>
                  <a:moveTo>
                    <a:pt x="6527" y="10307"/>
                  </a:moveTo>
                  <a:cubicBezTo>
                    <a:pt x="6576" y="10307"/>
                    <a:pt x="6627" y="10346"/>
                    <a:pt x="6627" y="10400"/>
                  </a:cubicBezTo>
                  <a:cubicBezTo>
                    <a:pt x="6627" y="10408"/>
                    <a:pt x="6614" y="10411"/>
                    <a:pt x="6597" y="10411"/>
                  </a:cubicBezTo>
                  <a:cubicBezTo>
                    <a:pt x="6561" y="10411"/>
                    <a:pt x="6505" y="10400"/>
                    <a:pt x="6489" y="10400"/>
                  </a:cubicBezTo>
                  <a:cubicBezTo>
                    <a:pt x="6495" y="10438"/>
                    <a:pt x="6523" y="10441"/>
                    <a:pt x="6553" y="10441"/>
                  </a:cubicBezTo>
                  <a:cubicBezTo>
                    <a:pt x="6559" y="10441"/>
                    <a:pt x="6565" y="10441"/>
                    <a:pt x="6571" y="10441"/>
                  </a:cubicBezTo>
                  <a:cubicBezTo>
                    <a:pt x="6595" y="10441"/>
                    <a:pt x="6617" y="10443"/>
                    <a:pt x="6627" y="10463"/>
                  </a:cubicBezTo>
                  <a:lnTo>
                    <a:pt x="6627" y="10488"/>
                  </a:lnTo>
                  <a:cubicBezTo>
                    <a:pt x="6614" y="10492"/>
                    <a:pt x="6599" y="10494"/>
                    <a:pt x="6584" y="10494"/>
                  </a:cubicBezTo>
                  <a:cubicBezTo>
                    <a:pt x="6509" y="10494"/>
                    <a:pt x="6420" y="10445"/>
                    <a:pt x="6451" y="10362"/>
                  </a:cubicBezTo>
                  <a:cubicBezTo>
                    <a:pt x="6466" y="10323"/>
                    <a:pt x="6496" y="10307"/>
                    <a:pt x="6527" y="10307"/>
                  </a:cubicBezTo>
                  <a:close/>
                  <a:moveTo>
                    <a:pt x="10480" y="10319"/>
                  </a:moveTo>
                  <a:cubicBezTo>
                    <a:pt x="10492" y="10319"/>
                    <a:pt x="10497" y="10331"/>
                    <a:pt x="10488" y="10349"/>
                  </a:cubicBezTo>
                  <a:lnTo>
                    <a:pt x="10500" y="10362"/>
                  </a:lnTo>
                  <a:cubicBezTo>
                    <a:pt x="10517" y="10362"/>
                    <a:pt x="10539" y="10334"/>
                    <a:pt x="10556" y="10334"/>
                  </a:cubicBezTo>
                  <a:cubicBezTo>
                    <a:pt x="10564" y="10334"/>
                    <a:pt x="10571" y="10341"/>
                    <a:pt x="10576" y="10362"/>
                  </a:cubicBezTo>
                  <a:cubicBezTo>
                    <a:pt x="10568" y="10360"/>
                    <a:pt x="10562" y="10359"/>
                    <a:pt x="10556" y="10359"/>
                  </a:cubicBezTo>
                  <a:cubicBezTo>
                    <a:pt x="10493" y="10359"/>
                    <a:pt x="10525" y="10477"/>
                    <a:pt x="10525" y="10500"/>
                  </a:cubicBezTo>
                  <a:lnTo>
                    <a:pt x="10488" y="10500"/>
                  </a:lnTo>
                  <a:cubicBezTo>
                    <a:pt x="10488" y="10450"/>
                    <a:pt x="10475" y="10387"/>
                    <a:pt x="10462" y="10324"/>
                  </a:cubicBezTo>
                  <a:cubicBezTo>
                    <a:pt x="10469" y="10321"/>
                    <a:pt x="10475" y="10319"/>
                    <a:pt x="10480" y="10319"/>
                  </a:cubicBezTo>
                  <a:close/>
                  <a:moveTo>
                    <a:pt x="3647" y="10488"/>
                  </a:moveTo>
                  <a:cubicBezTo>
                    <a:pt x="3647" y="10488"/>
                    <a:pt x="3697" y="10538"/>
                    <a:pt x="3647" y="10538"/>
                  </a:cubicBezTo>
                  <a:cubicBezTo>
                    <a:pt x="3584" y="10538"/>
                    <a:pt x="3647" y="10488"/>
                    <a:pt x="3647" y="10488"/>
                  </a:cubicBezTo>
                  <a:close/>
                  <a:moveTo>
                    <a:pt x="7080" y="10433"/>
                  </a:moveTo>
                  <a:cubicBezTo>
                    <a:pt x="7106" y="10447"/>
                    <a:pt x="7143" y="10463"/>
                    <a:pt x="7143" y="10463"/>
                  </a:cubicBezTo>
                  <a:cubicBezTo>
                    <a:pt x="7168" y="10526"/>
                    <a:pt x="7136" y="10548"/>
                    <a:pt x="7100" y="10548"/>
                  </a:cubicBezTo>
                  <a:cubicBezTo>
                    <a:pt x="7064" y="10548"/>
                    <a:pt x="7023" y="10526"/>
                    <a:pt x="7029" y="10500"/>
                  </a:cubicBezTo>
                  <a:lnTo>
                    <a:pt x="7029" y="10500"/>
                  </a:lnTo>
                  <a:lnTo>
                    <a:pt x="7080" y="10526"/>
                  </a:lnTo>
                  <a:cubicBezTo>
                    <a:pt x="7167" y="10508"/>
                    <a:pt x="7121" y="10460"/>
                    <a:pt x="7080" y="10433"/>
                  </a:cubicBezTo>
                  <a:close/>
                  <a:moveTo>
                    <a:pt x="3043" y="10513"/>
                  </a:moveTo>
                  <a:cubicBezTo>
                    <a:pt x="3106" y="10513"/>
                    <a:pt x="3068" y="10526"/>
                    <a:pt x="3068" y="10526"/>
                  </a:cubicBezTo>
                  <a:lnTo>
                    <a:pt x="3043" y="10551"/>
                  </a:lnTo>
                  <a:cubicBezTo>
                    <a:pt x="3043" y="10551"/>
                    <a:pt x="2993" y="10513"/>
                    <a:pt x="3043" y="10513"/>
                  </a:cubicBezTo>
                  <a:close/>
                  <a:moveTo>
                    <a:pt x="4100" y="10513"/>
                  </a:moveTo>
                  <a:cubicBezTo>
                    <a:pt x="4150" y="10513"/>
                    <a:pt x="4100" y="10551"/>
                    <a:pt x="4100" y="10551"/>
                  </a:cubicBezTo>
                  <a:cubicBezTo>
                    <a:pt x="4100" y="10551"/>
                    <a:pt x="4037" y="10513"/>
                    <a:pt x="4100" y="10513"/>
                  </a:cubicBezTo>
                  <a:close/>
                  <a:moveTo>
                    <a:pt x="10646" y="10372"/>
                  </a:moveTo>
                  <a:cubicBezTo>
                    <a:pt x="10699" y="10372"/>
                    <a:pt x="10739" y="10438"/>
                    <a:pt x="10739" y="10488"/>
                  </a:cubicBezTo>
                  <a:lnTo>
                    <a:pt x="10601" y="10463"/>
                  </a:lnTo>
                  <a:lnTo>
                    <a:pt x="10601" y="10463"/>
                  </a:lnTo>
                  <a:cubicBezTo>
                    <a:pt x="10626" y="10526"/>
                    <a:pt x="10739" y="10475"/>
                    <a:pt x="10752" y="10526"/>
                  </a:cubicBezTo>
                  <a:lnTo>
                    <a:pt x="10739" y="10563"/>
                  </a:lnTo>
                  <a:lnTo>
                    <a:pt x="10676" y="10563"/>
                  </a:lnTo>
                  <a:cubicBezTo>
                    <a:pt x="10601" y="10551"/>
                    <a:pt x="10513" y="10438"/>
                    <a:pt x="10601" y="10387"/>
                  </a:cubicBezTo>
                  <a:cubicBezTo>
                    <a:pt x="10616" y="10377"/>
                    <a:pt x="10631" y="10372"/>
                    <a:pt x="10646" y="10372"/>
                  </a:cubicBezTo>
                  <a:close/>
                  <a:moveTo>
                    <a:pt x="12210" y="10563"/>
                  </a:moveTo>
                  <a:cubicBezTo>
                    <a:pt x="12207" y="10565"/>
                    <a:pt x="12204" y="10567"/>
                    <a:pt x="12201" y="10568"/>
                  </a:cubicBezTo>
                  <a:lnTo>
                    <a:pt x="12201" y="10568"/>
                  </a:lnTo>
                  <a:lnTo>
                    <a:pt x="12210" y="10563"/>
                  </a:lnTo>
                  <a:close/>
                  <a:moveTo>
                    <a:pt x="12185" y="10526"/>
                  </a:moveTo>
                  <a:cubicBezTo>
                    <a:pt x="12219" y="10537"/>
                    <a:pt x="12192" y="10548"/>
                    <a:pt x="12186" y="10568"/>
                  </a:cubicBezTo>
                  <a:lnTo>
                    <a:pt x="12186" y="10568"/>
                  </a:lnTo>
                  <a:cubicBezTo>
                    <a:pt x="12164" y="10562"/>
                    <a:pt x="12156" y="10526"/>
                    <a:pt x="12185" y="10526"/>
                  </a:cubicBezTo>
                  <a:close/>
                  <a:moveTo>
                    <a:pt x="7534" y="10345"/>
                  </a:moveTo>
                  <a:cubicBezTo>
                    <a:pt x="7540" y="10345"/>
                    <a:pt x="7548" y="10346"/>
                    <a:pt x="7558" y="10349"/>
                  </a:cubicBezTo>
                  <a:cubicBezTo>
                    <a:pt x="7558" y="10393"/>
                    <a:pt x="7570" y="10397"/>
                    <a:pt x="7584" y="10397"/>
                  </a:cubicBezTo>
                  <a:cubicBezTo>
                    <a:pt x="7587" y="10397"/>
                    <a:pt x="7589" y="10397"/>
                    <a:pt x="7591" y="10397"/>
                  </a:cubicBezTo>
                  <a:cubicBezTo>
                    <a:pt x="7603" y="10397"/>
                    <a:pt x="7615" y="10399"/>
                    <a:pt x="7620" y="10425"/>
                  </a:cubicBezTo>
                  <a:cubicBezTo>
                    <a:pt x="7616" y="10424"/>
                    <a:pt x="7613" y="10424"/>
                    <a:pt x="7609" y="10424"/>
                  </a:cubicBezTo>
                  <a:cubicBezTo>
                    <a:pt x="7527" y="10424"/>
                    <a:pt x="7557" y="10551"/>
                    <a:pt x="7613" y="10551"/>
                  </a:cubicBezTo>
                  <a:cubicBezTo>
                    <a:pt x="7615" y="10551"/>
                    <a:pt x="7618" y="10551"/>
                    <a:pt x="7620" y="10551"/>
                  </a:cubicBezTo>
                  <a:lnTo>
                    <a:pt x="7620" y="10576"/>
                  </a:lnTo>
                  <a:cubicBezTo>
                    <a:pt x="7613" y="10577"/>
                    <a:pt x="7606" y="10577"/>
                    <a:pt x="7599" y="10577"/>
                  </a:cubicBezTo>
                  <a:cubicBezTo>
                    <a:pt x="7534" y="10577"/>
                    <a:pt x="7543" y="10521"/>
                    <a:pt x="7520" y="10475"/>
                  </a:cubicBezTo>
                  <a:lnTo>
                    <a:pt x="7520" y="10475"/>
                  </a:lnTo>
                  <a:lnTo>
                    <a:pt x="7532" y="10488"/>
                  </a:lnTo>
                  <a:lnTo>
                    <a:pt x="7532" y="10412"/>
                  </a:lnTo>
                  <a:lnTo>
                    <a:pt x="7495" y="10412"/>
                  </a:lnTo>
                  <a:cubicBezTo>
                    <a:pt x="7495" y="10387"/>
                    <a:pt x="7495" y="10387"/>
                    <a:pt x="7532" y="10387"/>
                  </a:cubicBezTo>
                  <a:cubicBezTo>
                    <a:pt x="7514" y="10359"/>
                    <a:pt x="7516" y="10345"/>
                    <a:pt x="7534" y="10345"/>
                  </a:cubicBezTo>
                  <a:close/>
                  <a:moveTo>
                    <a:pt x="7353" y="10395"/>
                  </a:moveTo>
                  <a:cubicBezTo>
                    <a:pt x="7400" y="10395"/>
                    <a:pt x="7449" y="10434"/>
                    <a:pt x="7457" y="10488"/>
                  </a:cubicBezTo>
                  <a:cubicBezTo>
                    <a:pt x="7457" y="10496"/>
                    <a:pt x="7444" y="10499"/>
                    <a:pt x="7426" y="10499"/>
                  </a:cubicBezTo>
                  <a:cubicBezTo>
                    <a:pt x="7390" y="10499"/>
                    <a:pt x="7331" y="10488"/>
                    <a:pt x="7306" y="10488"/>
                  </a:cubicBezTo>
                  <a:cubicBezTo>
                    <a:pt x="7316" y="10514"/>
                    <a:pt x="7341" y="10518"/>
                    <a:pt x="7369" y="10518"/>
                  </a:cubicBezTo>
                  <a:cubicBezTo>
                    <a:pt x="7385" y="10518"/>
                    <a:pt x="7402" y="10517"/>
                    <a:pt x="7417" y="10517"/>
                  </a:cubicBezTo>
                  <a:cubicBezTo>
                    <a:pt x="7440" y="10517"/>
                    <a:pt x="7461" y="10520"/>
                    <a:pt x="7470" y="10538"/>
                  </a:cubicBezTo>
                  <a:lnTo>
                    <a:pt x="7457" y="10576"/>
                  </a:lnTo>
                  <a:cubicBezTo>
                    <a:pt x="7446" y="10580"/>
                    <a:pt x="7433" y="10581"/>
                    <a:pt x="7419" y="10581"/>
                  </a:cubicBezTo>
                  <a:cubicBezTo>
                    <a:pt x="7344" y="10581"/>
                    <a:pt x="7249" y="10525"/>
                    <a:pt x="7281" y="10450"/>
                  </a:cubicBezTo>
                  <a:cubicBezTo>
                    <a:pt x="7296" y="10411"/>
                    <a:pt x="7324" y="10395"/>
                    <a:pt x="7353" y="10395"/>
                  </a:cubicBezTo>
                  <a:close/>
                  <a:moveTo>
                    <a:pt x="10953" y="10407"/>
                  </a:moveTo>
                  <a:cubicBezTo>
                    <a:pt x="11001" y="10407"/>
                    <a:pt x="11058" y="10451"/>
                    <a:pt x="11066" y="10500"/>
                  </a:cubicBezTo>
                  <a:cubicBezTo>
                    <a:pt x="11066" y="10509"/>
                    <a:pt x="11053" y="10512"/>
                    <a:pt x="11036" y="10512"/>
                  </a:cubicBezTo>
                  <a:cubicBezTo>
                    <a:pt x="11000" y="10512"/>
                    <a:pt x="10944" y="10500"/>
                    <a:pt x="10928" y="10500"/>
                  </a:cubicBezTo>
                  <a:cubicBezTo>
                    <a:pt x="10940" y="10601"/>
                    <a:pt x="11041" y="10538"/>
                    <a:pt x="11053" y="10601"/>
                  </a:cubicBezTo>
                  <a:lnTo>
                    <a:pt x="11053" y="10601"/>
                  </a:lnTo>
                  <a:cubicBezTo>
                    <a:pt x="10978" y="10588"/>
                    <a:pt x="10840" y="10526"/>
                    <a:pt x="10877" y="10438"/>
                  </a:cubicBezTo>
                  <a:lnTo>
                    <a:pt x="10877" y="10438"/>
                  </a:lnTo>
                  <a:lnTo>
                    <a:pt x="10890" y="10450"/>
                  </a:lnTo>
                  <a:cubicBezTo>
                    <a:pt x="10903" y="10420"/>
                    <a:pt x="10927" y="10407"/>
                    <a:pt x="10953" y="10407"/>
                  </a:cubicBezTo>
                  <a:close/>
                  <a:moveTo>
                    <a:pt x="7806" y="10407"/>
                  </a:moveTo>
                  <a:cubicBezTo>
                    <a:pt x="7885" y="10407"/>
                    <a:pt x="7887" y="10538"/>
                    <a:pt x="7897" y="10601"/>
                  </a:cubicBezTo>
                  <a:cubicBezTo>
                    <a:pt x="7890" y="10604"/>
                    <a:pt x="7885" y="10606"/>
                    <a:pt x="7880" y="10606"/>
                  </a:cubicBezTo>
                  <a:cubicBezTo>
                    <a:pt x="7866" y="10606"/>
                    <a:pt x="7859" y="10594"/>
                    <a:pt x="7859" y="10576"/>
                  </a:cubicBezTo>
                  <a:cubicBezTo>
                    <a:pt x="7855" y="10574"/>
                    <a:pt x="7850" y="10574"/>
                    <a:pt x="7846" y="10574"/>
                  </a:cubicBezTo>
                  <a:cubicBezTo>
                    <a:pt x="7828" y="10574"/>
                    <a:pt x="7810" y="10583"/>
                    <a:pt x="7792" y="10583"/>
                  </a:cubicBezTo>
                  <a:cubicBezTo>
                    <a:pt x="7777" y="10583"/>
                    <a:pt x="7762" y="10576"/>
                    <a:pt x="7746" y="10551"/>
                  </a:cubicBezTo>
                  <a:lnTo>
                    <a:pt x="7746" y="10563"/>
                  </a:lnTo>
                  <a:cubicBezTo>
                    <a:pt x="7717" y="10504"/>
                    <a:pt x="7772" y="10484"/>
                    <a:pt x="7822" y="10484"/>
                  </a:cubicBezTo>
                  <a:cubicBezTo>
                    <a:pt x="7835" y="10484"/>
                    <a:pt x="7849" y="10485"/>
                    <a:pt x="7859" y="10488"/>
                  </a:cubicBezTo>
                  <a:cubicBezTo>
                    <a:pt x="7859" y="10412"/>
                    <a:pt x="7759" y="10463"/>
                    <a:pt x="7746" y="10425"/>
                  </a:cubicBezTo>
                  <a:cubicBezTo>
                    <a:pt x="7770" y="10412"/>
                    <a:pt x="7789" y="10407"/>
                    <a:pt x="7806" y="10407"/>
                  </a:cubicBezTo>
                  <a:close/>
                  <a:moveTo>
                    <a:pt x="5143" y="10576"/>
                  </a:moveTo>
                  <a:cubicBezTo>
                    <a:pt x="5194" y="10576"/>
                    <a:pt x="5143" y="10601"/>
                    <a:pt x="5143" y="10601"/>
                  </a:cubicBezTo>
                  <a:lnTo>
                    <a:pt x="5143" y="10614"/>
                  </a:lnTo>
                  <a:cubicBezTo>
                    <a:pt x="5143" y="10614"/>
                    <a:pt x="5080" y="10576"/>
                    <a:pt x="5143" y="10576"/>
                  </a:cubicBezTo>
                  <a:close/>
                  <a:moveTo>
                    <a:pt x="8037" y="10437"/>
                  </a:moveTo>
                  <a:cubicBezTo>
                    <a:pt x="8067" y="10437"/>
                    <a:pt x="8091" y="10450"/>
                    <a:pt x="8086" y="10475"/>
                  </a:cubicBezTo>
                  <a:cubicBezTo>
                    <a:pt x="8068" y="10465"/>
                    <a:pt x="8051" y="10460"/>
                    <a:pt x="8036" y="10460"/>
                  </a:cubicBezTo>
                  <a:cubicBezTo>
                    <a:pt x="7995" y="10460"/>
                    <a:pt x="7967" y="10493"/>
                    <a:pt x="7985" y="10538"/>
                  </a:cubicBezTo>
                  <a:cubicBezTo>
                    <a:pt x="7998" y="10601"/>
                    <a:pt x="8086" y="10563"/>
                    <a:pt x="8098" y="10614"/>
                  </a:cubicBezTo>
                  <a:cubicBezTo>
                    <a:pt x="8090" y="10615"/>
                    <a:pt x="8082" y="10616"/>
                    <a:pt x="8073" y="10616"/>
                  </a:cubicBezTo>
                  <a:cubicBezTo>
                    <a:pt x="8013" y="10616"/>
                    <a:pt x="7940" y="10581"/>
                    <a:pt x="7935" y="10519"/>
                  </a:cubicBezTo>
                  <a:lnTo>
                    <a:pt x="7935" y="10519"/>
                  </a:lnTo>
                  <a:cubicBezTo>
                    <a:pt x="7939" y="10463"/>
                    <a:pt x="7995" y="10437"/>
                    <a:pt x="8037" y="10437"/>
                  </a:cubicBezTo>
                  <a:close/>
                  <a:moveTo>
                    <a:pt x="11079" y="10412"/>
                  </a:moveTo>
                  <a:lnTo>
                    <a:pt x="11091" y="10425"/>
                  </a:lnTo>
                  <a:cubicBezTo>
                    <a:pt x="11179" y="10438"/>
                    <a:pt x="11091" y="10576"/>
                    <a:pt x="11192" y="10601"/>
                  </a:cubicBezTo>
                  <a:cubicBezTo>
                    <a:pt x="11196" y="10602"/>
                    <a:pt x="11201" y="10602"/>
                    <a:pt x="11205" y="10602"/>
                  </a:cubicBezTo>
                  <a:cubicBezTo>
                    <a:pt x="11286" y="10602"/>
                    <a:pt x="11229" y="10486"/>
                    <a:pt x="11229" y="10450"/>
                  </a:cubicBezTo>
                  <a:lnTo>
                    <a:pt x="11229" y="10450"/>
                  </a:lnTo>
                  <a:cubicBezTo>
                    <a:pt x="11292" y="10463"/>
                    <a:pt x="11267" y="10576"/>
                    <a:pt x="11280" y="10639"/>
                  </a:cubicBezTo>
                  <a:cubicBezTo>
                    <a:pt x="11229" y="10626"/>
                    <a:pt x="11255" y="10601"/>
                    <a:pt x="11242" y="10601"/>
                  </a:cubicBezTo>
                  <a:lnTo>
                    <a:pt x="11242" y="10601"/>
                  </a:lnTo>
                  <a:cubicBezTo>
                    <a:pt x="11224" y="10623"/>
                    <a:pt x="11208" y="10633"/>
                    <a:pt x="11192" y="10633"/>
                  </a:cubicBezTo>
                  <a:cubicBezTo>
                    <a:pt x="11121" y="10633"/>
                    <a:pt x="11079" y="10433"/>
                    <a:pt x="11079" y="10412"/>
                  </a:cubicBezTo>
                  <a:close/>
                  <a:moveTo>
                    <a:pt x="8212" y="10457"/>
                  </a:moveTo>
                  <a:cubicBezTo>
                    <a:pt x="8245" y="10457"/>
                    <a:pt x="8274" y="10473"/>
                    <a:pt x="8274" y="10500"/>
                  </a:cubicBezTo>
                  <a:cubicBezTo>
                    <a:pt x="8257" y="10490"/>
                    <a:pt x="8240" y="10485"/>
                    <a:pt x="8224" y="10485"/>
                  </a:cubicBezTo>
                  <a:cubicBezTo>
                    <a:pt x="8183" y="10485"/>
                    <a:pt x="8152" y="10518"/>
                    <a:pt x="8161" y="10563"/>
                  </a:cubicBezTo>
                  <a:cubicBezTo>
                    <a:pt x="8186" y="10626"/>
                    <a:pt x="8274" y="10588"/>
                    <a:pt x="8287" y="10639"/>
                  </a:cubicBezTo>
                  <a:cubicBezTo>
                    <a:pt x="8280" y="10640"/>
                    <a:pt x="8274" y="10641"/>
                    <a:pt x="8266" y="10641"/>
                  </a:cubicBezTo>
                  <a:cubicBezTo>
                    <a:pt x="8206" y="10641"/>
                    <a:pt x="8128" y="10596"/>
                    <a:pt x="8124" y="10532"/>
                  </a:cubicBezTo>
                  <a:lnTo>
                    <a:pt x="8124" y="10532"/>
                  </a:lnTo>
                  <a:cubicBezTo>
                    <a:pt x="8127" y="10480"/>
                    <a:pt x="8172" y="10457"/>
                    <a:pt x="8212" y="10457"/>
                  </a:cubicBezTo>
                  <a:close/>
                  <a:moveTo>
                    <a:pt x="8325" y="10450"/>
                  </a:moveTo>
                  <a:lnTo>
                    <a:pt x="8325" y="10450"/>
                  </a:lnTo>
                  <a:cubicBezTo>
                    <a:pt x="8413" y="10475"/>
                    <a:pt x="8312" y="10588"/>
                    <a:pt x="8388" y="10614"/>
                  </a:cubicBezTo>
                  <a:lnTo>
                    <a:pt x="8413" y="10614"/>
                  </a:lnTo>
                  <a:cubicBezTo>
                    <a:pt x="8421" y="10616"/>
                    <a:pt x="8427" y="10617"/>
                    <a:pt x="8433" y="10617"/>
                  </a:cubicBezTo>
                  <a:cubicBezTo>
                    <a:pt x="8494" y="10617"/>
                    <a:pt x="8463" y="10508"/>
                    <a:pt x="8463" y="10463"/>
                  </a:cubicBezTo>
                  <a:lnTo>
                    <a:pt x="8463" y="10463"/>
                  </a:lnTo>
                  <a:cubicBezTo>
                    <a:pt x="8526" y="10475"/>
                    <a:pt x="8501" y="10588"/>
                    <a:pt x="8513" y="10651"/>
                  </a:cubicBezTo>
                  <a:cubicBezTo>
                    <a:pt x="8476" y="10651"/>
                    <a:pt x="8463" y="10651"/>
                    <a:pt x="8476" y="10614"/>
                  </a:cubicBezTo>
                  <a:cubicBezTo>
                    <a:pt x="8444" y="10614"/>
                    <a:pt x="8410" y="10629"/>
                    <a:pt x="8383" y="10629"/>
                  </a:cubicBezTo>
                  <a:cubicBezTo>
                    <a:pt x="8356" y="10629"/>
                    <a:pt x="8337" y="10614"/>
                    <a:pt x="8337" y="10551"/>
                  </a:cubicBezTo>
                  <a:lnTo>
                    <a:pt x="8325" y="10450"/>
                  </a:lnTo>
                  <a:close/>
                  <a:moveTo>
                    <a:pt x="8551" y="10475"/>
                  </a:moveTo>
                  <a:cubicBezTo>
                    <a:pt x="8576" y="10475"/>
                    <a:pt x="8589" y="10488"/>
                    <a:pt x="8589" y="10513"/>
                  </a:cubicBezTo>
                  <a:lnTo>
                    <a:pt x="8601" y="10513"/>
                  </a:lnTo>
                  <a:cubicBezTo>
                    <a:pt x="8626" y="10500"/>
                    <a:pt x="8652" y="10500"/>
                    <a:pt x="8689" y="10500"/>
                  </a:cubicBezTo>
                  <a:lnTo>
                    <a:pt x="8601" y="10513"/>
                  </a:lnTo>
                  <a:lnTo>
                    <a:pt x="8614" y="10526"/>
                  </a:lnTo>
                  <a:cubicBezTo>
                    <a:pt x="8576" y="10551"/>
                    <a:pt x="8601" y="10626"/>
                    <a:pt x="8601" y="10664"/>
                  </a:cubicBezTo>
                  <a:cubicBezTo>
                    <a:pt x="8538" y="10651"/>
                    <a:pt x="8564" y="10538"/>
                    <a:pt x="8551" y="10475"/>
                  </a:cubicBezTo>
                  <a:close/>
                  <a:moveTo>
                    <a:pt x="10010" y="10614"/>
                  </a:moveTo>
                  <a:lnTo>
                    <a:pt x="10010" y="10626"/>
                  </a:lnTo>
                  <a:cubicBezTo>
                    <a:pt x="10010" y="10625"/>
                    <a:pt x="10011" y="10624"/>
                    <a:pt x="10012" y="10624"/>
                  </a:cubicBezTo>
                  <a:cubicBezTo>
                    <a:pt x="10025" y="10624"/>
                    <a:pt x="10078" y="10664"/>
                    <a:pt x="10022" y="10664"/>
                  </a:cubicBezTo>
                  <a:cubicBezTo>
                    <a:pt x="9972" y="10651"/>
                    <a:pt x="10010" y="10614"/>
                    <a:pt x="10010" y="10614"/>
                  </a:cubicBezTo>
                  <a:close/>
                  <a:moveTo>
                    <a:pt x="11464" y="10403"/>
                  </a:moveTo>
                  <a:cubicBezTo>
                    <a:pt x="11481" y="10403"/>
                    <a:pt x="11493" y="10412"/>
                    <a:pt x="11493" y="10438"/>
                  </a:cubicBezTo>
                  <a:cubicBezTo>
                    <a:pt x="11470" y="10423"/>
                    <a:pt x="11454" y="10417"/>
                    <a:pt x="11445" y="10417"/>
                  </a:cubicBezTo>
                  <a:cubicBezTo>
                    <a:pt x="11410" y="10417"/>
                    <a:pt x="11469" y="10503"/>
                    <a:pt x="11479" y="10503"/>
                  </a:cubicBezTo>
                  <a:cubicBezTo>
                    <a:pt x="11480" y="10503"/>
                    <a:pt x="11481" y="10502"/>
                    <a:pt x="11481" y="10500"/>
                  </a:cubicBezTo>
                  <a:lnTo>
                    <a:pt x="11481" y="10513"/>
                  </a:lnTo>
                  <a:cubicBezTo>
                    <a:pt x="11477" y="10512"/>
                    <a:pt x="11473" y="10512"/>
                    <a:pt x="11469" y="10512"/>
                  </a:cubicBezTo>
                  <a:cubicBezTo>
                    <a:pt x="11410" y="10512"/>
                    <a:pt x="11444" y="10605"/>
                    <a:pt x="11456" y="10664"/>
                  </a:cubicBezTo>
                  <a:cubicBezTo>
                    <a:pt x="11393" y="10651"/>
                    <a:pt x="11405" y="10563"/>
                    <a:pt x="11405" y="10500"/>
                  </a:cubicBezTo>
                  <a:cubicBezTo>
                    <a:pt x="11380" y="10500"/>
                    <a:pt x="11368" y="10488"/>
                    <a:pt x="11368" y="10475"/>
                  </a:cubicBezTo>
                  <a:lnTo>
                    <a:pt x="11368" y="10475"/>
                  </a:lnTo>
                  <a:cubicBezTo>
                    <a:pt x="11378" y="10477"/>
                    <a:pt x="11386" y="10478"/>
                    <a:pt x="11391" y="10478"/>
                  </a:cubicBezTo>
                  <a:cubicBezTo>
                    <a:pt x="11425" y="10478"/>
                    <a:pt x="11373" y="10447"/>
                    <a:pt x="11405" y="10425"/>
                  </a:cubicBezTo>
                  <a:cubicBezTo>
                    <a:pt x="11424" y="10412"/>
                    <a:pt x="11446" y="10403"/>
                    <a:pt x="11464" y="10403"/>
                  </a:cubicBezTo>
                  <a:close/>
                  <a:moveTo>
                    <a:pt x="11569" y="10508"/>
                  </a:moveTo>
                  <a:cubicBezTo>
                    <a:pt x="11617" y="10508"/>
                    <a:pt x="11674" y="10552"/>
                    <a:pt x="11682" y="10601"/>
                  </a:cubicBezTo>
                  <a:cubicBezTo>
                    <a:pt x="11682" y="10609"/>
                    <a:pt x="11670" y="10612"/>
                    <a:pt x="11653" y="10612"/>
                  </a:cubicBezTo>
                  <a:cubicBezTo>
                    <a:pt x="11615" y="10612"/>
                    <a:pt x="11552" y="10597"/>
                    <a:pt x="11544" y="10588"/>
                  </a:cubicBezTo>
                  <a:lnTo>
                    <a:pt x="11544" y="10588"/>
                  </a:lnTo>
                  <a:cubicBezTo>
                    <a:pt x="11556" y="10676"/>
                    <a:pt x="11644" y="10626"/>
                    <a:pt x="11670" y="10676"/>
                  </a:cubicBezTo>
                  <a:lnTo>
                    <a:pt x="11670" y="10689"/>
                  </a:lnTo>
                  <a:cubicBezTo>
                    <a:pt x="11661" y="10692"/>
                    <a:pt x="11652" y="10694"/>
                    <a:pt x="11641" y="10694"/>
                  </a:cubicBezTo>
                  <a:cubicBezTo>
                    <a:pt x="11573" y="10694"/>
                    <a:pt x="11473" y="10627"/>
                    <a:pt x="11506" y="10551"/>
                  </a:cubicBezTo>
                  <a:cubicBezTo>
                    <a:pt x="11519" y="10520"/>
                    <a:pt x="11543" y="10508"/>
                    <a:pt x="11569" y="10508"/>
                  </a:cubicBezTo>
                  <a:close/>
                  <a:moveTo>
                    <a:pt x="8777" y="10538"/>
                  </a:moveTo>
                  <a:cubicBezTo>
                    <a:pt x="8840" y="10563"/>
                    <a:pt x="8840" y="10588"/>
                    <a:pt x="8853" y="10702"/>
                  </a:cubicBezTo>
                  <a:cubicBezTo>
                    <a:pt x="8765" y="10702"/>
                    <a:pt x="8853" y="10563"/>
                    <a:pt x="8765" y="10551"/>
                  </a:cubicBezTo>
                  <a:lnTo>
                    <a:pt x="8727" y="10551"/>
                  </a:lnTo>
                  <a:cubicBezTo>
                    <a:pt x="8693" y="10562"/>
                    <a:pt x="8720" y="10635"/>
                    <a:pt x="8726" y="10676"/>
                  </a:cubicBezTo>
                  <a:lnTo>
                    <a:pt x="8726" y="10676"/>
                  </a:lnTo>
                  <a:cubicBezTo>
                    <a:pt x="8670" y="10675"/>
                    <a:pt x="8696" y="10583"/>
                    <a:pt x="8673" y="10538"/>
                  </a:cubicBezTo>
                  <a:close/>
                  <a:moveTo>
                    <a:pt x="11858" y="10689"/>
                  </a:moveTo>
                  <a:cubicBezTo>
                    <a:pt x="11856" y="10693"/>
                    <a:pt x="11854" y="10698"/>
                    <a:pt x="11854" y="10702"/>
                  </a:cubicBezTo>
                  <a:lnTo>
                    <a:pt x="11854" y="10702"/>
                  </a:lnTo>
                  <a:lnTo>
                    <a:pt x="11858" y="10689"/>
                  </a:lnTo>
                  <a:close/>
                  <a:moveTo>
                    <a:pt x="6375" y="10672"/>
                  </a:moveTo>
                  <a:cubicBezTo>
                    <a:pt x="6383" y="10672"/>
                    <a:pt x="6388" y="10676"/>
                    <a:pt x="6388" y="10689"/>
                  </a:cubicBezTo>
                  <a:cubicBezTo>
                    <a:pt x="6388" y="10702"/>
                    <a:pt x="6385" y="10706"/>
                    <a:pt x="6380" y="10706"/>
                  </a:cubicBezTo>
                  <a:cubicBezTo>
                    <a:pt x="6372" y="10706"/>
                    <a:pt x="6360" y="10693"/>
                    <a:pt x="6350" y="10681"/>
                  </a:cubicBezTo>
                  <a:lnTo>
                    <a:pt x="6350" y="10681"/>
                  </a:lnTo>
                  <a:cubicBezTo>
                    <a:pt x="6358" y="10677"/>
                    <a:pt x="6367" y="10672"/>
                    <a:pt x="6375" y="10672"/>
                  </a:cubicBezTo>
                  <a:close/>
                  <a:moveTo>
                    <a:pt x="8945" y="10549"/>
                  </a:moveTo>
                  <a:cubicBezTo>
                    <a:pt x="8976" y="10549"/>
                    <a:pt x="9010" y="10564"/>
                    <a:pt x="9004" y="10588"/>
                  </a:cubicBezTo>
                  <a:cubicBezTo>
                    <a:pt x="8971" y="10566"/>
                    <a:pt x="8952" y="10557"/>
                    <a:pt x="8943" y="10557"/>
                  </a:cubicBezTo>
                  <a:cubicBezTo>
                    <a:pt x="8911" y="10557"/>
                    <a:pt x="9013" y="10678"/>
                    <a:pt x="9027" y="10678"/>
                  </a:cubicBezTo>
                  <a:cubicBezTo>
                    <a:pt x="9028" y="10678"/>
                    <a:pt x="9029" y="10678"/>
                    <a:pt x="9029" y="10676"/>
                  </a:cubicBezTo>
                  <a:lnTo>
                    <a:pt x="9029" y="10676"/>
                  </a:lnTo>
                  <a:cubicBezTo>
                    <a:pt x="9029" y="10706"/>
                    <a:pt x="8995" y="10719"/>
                    <a:pt x="8962" y="10719"/>
                  </a:cubicBezTo>
                  <a:cubicBezTo>
                    <a:pt x="8926" y="10719"/>
                    <a:pt x="8890" y="10703"/>
                    <a:pt x="8903" y="10676"/>
                  </a:cubicBezTo>
                  <a:lnTo>
                    <a:pt x="8903" y="10676"/>
                  </a:lnTo>
                  <a:cubicBezTo>
                    <a:pt x="8918" y="10684"/>
                    <a:pt x="8948" y="10696"/>
                    <a:pt x="8968" y="10696"/>
                  </a:cubicBezTo>
                  <a:cubicBezTo>
                    <a:pt x="8981" y="10696"/>
                    <a:pt x="8991" y="10691"/>
                    <a:pt x="8991" y="10676"/>
                  </a:cubicBezTo>
                  <a:cubicBezTo>
                    <a:pt x="9004" y="10639"/>
                    <a:pt x="8928" y="10639"/>
                    <a:pt x="8916" y="10614"/>
                  </a:cubicBezTo>
                  <a:cubicBezTo>
                    <a:pt x="8883" y="10568"/>
                    <a:pt x="8912" y="10549"/>
                    <a:pt x="8945" y="10549"/>
                  </a:cubicBezTo>
                  <a:close/>
                  <a:moveTo>
                    <a:pt x="2930" y="10463"/>
                  </a:moveTo>
                  <a:cubicBezTo>
                    <a:pt x="3005" y="10463"/>
                    <a:pt x="2968" y="10651"/>
                    <a:pt x="2980" y="10727"/>
                  </a:cubicBezTo>
                  <a:cubicBezTo>
                    <a:pt x="2974" y="10730"/>
                    <a:pt x="2969" y="10731"/>
                    <a:pt x="2964" y="10731"/>
                  </a:cubicBezTo>
                  <a:cubicBezTo>
                    <a:pt x="2950" y="10731"/>
                    <a:pt x="2943" y="10717"/>
                    <a:pt x="2943" y="10689"/>
                  </a:cubicBezTo>
                  <a:cubicBezTo>
                    <a:pt x="2930" y="10689"/>
                    <a:pt x="2905" y="10727"/>
                    <a:pt x="2867" y="10727"/>
                  </a:cubicBezTo>
                  <a:cubicBezTo>
                    <a:pt x="2804" y="10727"/>
                    <a:pt x="2754" y="10651"/>
                    <a:pt x="2792" y="10588"/>
                  </a:cubicBezTo>
                  <a:lnTo>
                    <a:pt x="2792" y="10576"/>
                  </a:lnTo>
                  <a:cubicBezTo>
                    <a:pt x="2811" y="10548"/>
                    <a:pt x="2828" y="10539"/>
                    <a:pt x="2844" y="10539"/>
                  </a:cubicBezTo>
                  <a:cubicBezTo>
                    <a:pt x="2872" y="10539"/>
                    <a:pt x="2899" y="10563"/>
                    <a:pt x="2930" y="10563"/>
                  </a:cubicBezTo>
                  <a:lnTo>
                    <a:pt x="2930" y="10463"/>
                  </a:lnTo>
                  <a:close/>
                  <a:moveTo>
                    <a:pt x="3506" y="10556"/>
                  </a:moveTo>
                  <a:cubicBezTo>
                    <a:pt x="3515" y="10556"/>
                    <a:pt x="3524" y="10558"/>
                    <a:pt x="3534" y="10563"/>
                  </a:cubicBezTo>
                  <a:cubicBezTo>
                    <a:pt x="3571" y="10588"/>
                    <a:pt x="3571" y="10689"/>
                    <a:pt x="3571" y="10739"/>
                  </a:cubicBezTo>
                  <a:cubicBezTo>
                    <a:pt x="3483" y="10739"/>
                    <a:pt x="3571" y="10614"/>
                    <a:pt x="3496" y="10588"/>
                  </a:cubicBezTo>
                  <a:cubicBezTo>
                    <a:pt x="3489" y="10586"/>
                    <a:pt x="3482" y="10585"/>
                    <a:pt x="3476" y="10585"/>
                  </a:cubicBezTo>
                  <a:cubicBezTo>
                    <a:pt x="3412" y="10585"/>
                    <a:pt x="3433" y="10705"/>
                    <a:pt x="3433" y="10739"/>
                  </a:cubicBezTo>
                  <a:lnTo>
                    <a:pt x="3395" y="10739"/>
                  </a:lnTo>
                  <a:cubicBezTo>
                    <a:pt x="3395" y="10676"/>
                    <a:pt x="3395" y="10614"/>
                    <a:pt x="3383" y="10563"/>
                  </a:cubicBezTo>
                  <a:cubicBezTo>
                    <a:pt x="3389" y="10560"/>
                    <a:pt x="3395" y="10558"/>
                    <a:pt x="3400" y="10558"/>
                  </a:cubicBezTo>
                  <a:cubicBezTo>
                    <a:pt x="3414" y="10558"/>
                    <a:pt x="3420" y="10570"/>
                    <a:pt x="3420" y="10588"/>
                  </a:cubicBezTo>
                  <a:cubicBezTo>
                    <a:pt x="3451" y="10588"/>
                    <a:pt x="3473" y="10556"/>
                    <a:pt x="3506" y="10556"/>
                  </a:cubicBezTo>
                  <a:close/>
                  <a:moveTo>
                    <a:pt x="3634" y="10563"/>
                  </a:moveTo>
                  <a:cubicBezTo>
                    <a:pt x="3697" y="10563"/>
                    <a:pt x="3672" y="10689"/>
                    <a:pt x="3672" y="10752"/>
                  </a:cubicBezTo>
                  <a:cubicBezTo>
                    <a:pt x="3609" y="10752"/>
                    <a:pt x="3634" y="10626"/>
                    <a:pt x="3622" y="10563"/>
                  </a:cubicBezTo>
                  <a:close/>
                  <a:moveTo>
                    <a:pt x="9119" y="10550"/>
                  </a:moveTo>
                  <a:cubicBezTo>
                    <a:pt x="9205" y="10550"/>
                    <a:pt x="9207" y="10688"/>
                    <a:pt x="9217" y="10752"/>
                  </a:cubicBezTo>
                  <a:cubicBezTo>
                    <a:pt x="9211" y="10755"/>
                    <a:pt x="9205" y="10757"/>
                    <a:pt x="9200" y="10757"/>
                  </a:cubicBezTo>
                  <a:cubicBezTo>
                    <a:pt x="9186" y="10757"/>
                    <a:pt x="9180" y="10745"/>
                    <a:pt x="9180" y="10727"/>
                  </a:cubicBezTo>
                  <a:cubicBezTo>
                    <a:pt x="9160" y="10727"/>
                    <a:pt x="9129" y="10741"/>
                    <a:pt x="9102" y="10741"/>
                  </a:cubicBezTo>
                  <a:cubicBezTo>
                    <a:pt x="9079" y="10741"/>
                    <a:pt x="9060" y="10730"/>
                    <a:pt x="9054" y="10689"/>
                  </a:cubicBezTo>
                  <a:cubicBezTo>
                    <a:pt x="9054" y="10646"/>
                    <a:pt x="9090" y="10632"/>
                    <a:pt x="9125" y="10632"/>
                  </a:cubicBezTo>
                  <a:cubicBezTo>
                    <a:pt x="9140" y="10632"/>
                    <a:pt x="9155" y="10635"/>
                    <a:pt x="9167" y="10639"/>
                  </a:cubicBezTo>
                  <a:cubicBezTo>
                    <a:pt x="9155" y="10551"/>
                    <a:pt x="9079" y="10601"/>
                    <a:pt x="9054" y="10563"/>
                  </a:cubicBezTo>
                  <a:lnTo>
                    <a:pt x="9067" y="10563"/>
                  </a:lnTo>
                  <a:cubicBezTo>
                    <a:pt x="9087" y="10554"/>
                    <a:pt x="9104" y="10550"/>
                    <a:pt x="9119" y="10550"/>
                  </a:cubicBezTo>
                  <a:close/>
                  <a:moveTo>
                    <a:pt x="3055" y="10581"/>
                  </a:moveTo>
                  <a:cubicBezTo>
                    <a:pt x="3100" y="10581"/>
                    <a:pt x="3081" y="10684"/>
                    <a:pt x="3081" y="10739"/>
                  </a:cubicBezTo>
                  <a:lnTo>
                    <a:pt x="3081" y="10764"/>
                  </a:lnTo>
                  <a:lnTo>
                    <a:pt x="3043" y="10764"/>
                  </a:lnTo>
                  <a:lnTo>
                    <a:pt x="3031" y="10588"/>
                  </a:lnTo>
                  <a:cubicBezTo>
                    <a:pt x="3040" y="10584"/>
                    <a:pt x="3048" y="10581"/>
                    <a:pt x="3055" y="10581"/>
                  </a:cubicBezTo>
                  <a:close/>
                  <a:moveTo>
                    <a:pt x="4074" y="10576"/>
                  </a:moveTo>
                  <a:lnTo>
                    <a:pt x="4074" y="10576"/>
                  </a:lnTo>
                  <a:cubicBezTo>
                    <a:pt x="4150" y="10588"/>
                    <a:pt x="4125" y="10702"/>
                    <a:pt x="4125" y="10764"/>
                  </a:cubicBezTo>
                  <a:cubicBezTo>
                    <a:pt x="4062" y="10764"/>
                    <a:pt x="4087" y="10639"/>
                    <a:pt x="4074" y="10576"/>
                  </a:cubicBezTo>
                  <a:close/>
                  <a:moveTo>
                    <a:pt x="11695" y="10551"/>
                  </a:moveTo>
                  <a:lnTo>
                    <a:pt x="11695" y="10551"/>
                  </a:lnTo>
                  <a:cubicBezTo>
                    <a:pt x="11770" y="10576"/>
                    <a:pt x="11695" y="10702"/>
                    <a:pt x="11783" y="10727"/>
                  </a:cubicBezTo>
                  <a:cubicBezTo>
                    <a:pt x="11787" y="10727"/>
                    <a:pt x="11792" y="10728"/>
                    <a:pt x="11796" y="10728"/>
                  </a:cubicBezTo>
                  <a:cubicBezTo>
                    <a:pt x="11878" y="10728"/>
                    <a:pt x="11820" y="10612"/>
                    <a:pt x="11820" y="10576"/>
                  </a:cubicBezTo>
                  <a:lnTo>
                    <a:pt x="11820" y="10576"/>
                  </a:lnTo>
                  <a:cubicBezTo>
                    <a:pt x="11883" y="10588"/>
                    <a:pt x="11871" y="10702"/>
                    <a:pt x="11871" y="10764"/>
                  </a:cubicBezTo>
                  <a:cubicBezTo>
                    <a:pt x="11860" y="10744"/>
                    <a:pt x="11850" y="10723"/>
                    <a:pt x="11854" y="10702"/>
                  </a:cubicBezTo>
                  <a:lnTo>
                    <a:pt x="11854" y="10702"/>
                  </a:lnTo>
                  <a:lnTo>
                    <a:pt x="11846" y="10727"/>
                  </a:lnTo>
                  <a:cubicBezTo>
                    <a:pt x="11820" y="10727"/>
                    <a:pt x="11808" y="10752"/>
                    <a:pt x="11783" y="10752"/>
                  </a:cubicBezTo>
                  <a:cubicBezTo>
                    <a:pt x="11695" y="10727"/>
                    <a:pt x="11695" y="10626"/>
                    <a:pt x="11695" y="10551"/>
                  </a:cubicBezTo>
                  <a:close/>
                  <a:moveTo>
                    <a:pt x="12173" y="10588"/>
                  </a:moveTo>
                  <a:cubicBezTo>
                    <a:pt x="12235" y="10601"/>
                    <a:pt x="12223" y="10714"/>
                    <a:pt x="12235" y="10777"/>
                  </a:cubicBezTo>
                  <a:cubicBezTo>
                    <a:pt x="12135" y="10764"/>
                    <a:pt x="12160" y="10664"/>
                    <a:pt x="12147" y="10601"/>
                  </a:cubicBezTo>
                  <a:lnTo>
                    <a:pt x="12173" y="10588"/>
                  </a:lnTo>
                  <a:close/>
                  <a:moveTo>
                    <a:pt x="3169" y="10777"/>
                  </a:moveTo>
                  <a:lnTo>
                    <a:pt x="3167" y="10784"/>
                  </a:lnTo>
                  <a:lnTo>
                    <a:pt x="3167" y="10784"/>
                  </a:lnTo>
                  <a:cubicBezTo>
                    <a:pt x="3167" y="10782"/>
                    <a:pt x="3167" y="10779"/>
                    <a:pt x="3169" y="10777"/>
                  </a:cubicBezTo>
                  <a:close/>
                  <a:moveTo>
                    <a:pt x="3980" y="10604"/>
                  </a:moveTo>
                  <a:cubicBezTo>
                    <a:pt x="3996" y="10604"/>
                    <a:pt x="4011" y="10607"/>
                    <a:pt x="4024" y="10614"/>
                  </a:cubicBezTo>
                  <a:cubicBezTo>
                    <a:pt x="4020" y="10628"/>
                    <a:pt x="4013" y="10632"/>
                    <a:pt x="4003" y="10632"/>
                  </a:cubicBezTo>
                  <a:cubicBezTo>
                    <a:pt x="3991" y="10632"/>
                    <a:pt x="3975" y="10625"/>
                    <a:pt x="3962" y="10625"/>
                  </a:cubicBezTo>
                  <a:cubicBezTo>
                    <a:pt x="3950" y="10625"/>
                    <a:pt x="3940" y="10630"/>
                    <a:pt x="3936" y="10651"/>
                  </a:cubicBezTo>
                  <a:cubicBezTo>
                    <a:pt x="3936" y="10676"/>
                    <a:pt x="4024" y="10689"/>
                    <a:pt x="4037" y="10727"/>
                  </a:cubicBezTo>
                  <a:cubicBezTo>
                    <a:pt x="4053" y="10775"/>
                    <a:pt x="4011" y="10789"/>
                    <a:pt x="3971" y="10789"/>
                  </a:cubicBezTo>
                  <a:cubicBezTo>
                    <a:pt x="3918" y="10789"/>
                    <a:pt x="3868" y="10764"/>
                    <a:pt x="3961" y="10764"/>
                  </a:cubicBezTo>
                  <a:cubicBezTo>
                    <a:pt x="4074" y="10739"/>
                    <a:pt x="3923" y="10664"/>
                    <a:pt x="3911" y="10651"/>
                  </a:cubicBezTo>
                  <a:lnTo>
                    <a:pt x="3911" y="10651"/>
                  </a:lnTo>
                  <a:lnTo>
                    <a:pt x="3923" y="10689"/>
                  </a:lnTo>
                  <a:cubicBezTo>
                    <a:pt x="3886" y="10632"/>
                    <a:pt x="3933" y="10604"/>
                    <a:pt x="3980" y="10604"/>
                  </a:cubicBezTo>
                  <a:close/>
                  <a:moveTo>
                    <a:pt x="3810" y="10601"/>
                  </a:moveTo>
                  <a:cubicBezTo>
                    <a:pt x="3835" y="10601"/>
                    <a:pt x="3861" y="10607"/>
                    <a:pt x="3873" y="10614"/>
                  </a:cubicBezTo>
                  <a:cubicBezTo>
                    <a:pt x="3873" y="10629"/>
                    <a:pt x="3864" y="10640"/>
                    <a:pt x="3847" y="10640"/>
                  </a:cubicBezTo>
                  <a:cubicBezTo>
                    <a:pt x="3837" y="10640"/>
                    <a:pt x="3825" y="10636"/>
                    <a:pt x="3810" y="10626"/>
                  </a:cubicBezTo>
                  <a:cubicBezTo>
                    <a:pt x="3793" y="10620"/>
                    <a:pt x="3782" y="10618"/>
                    <a:pt x="3776" y="10618"/>
                  </a:cubicBezTo>
                  <a:cubicBezTo>
                    <a:pt x="3744" y="10618"/>
                    <a:pt x="3861" y="10691"/>
                    <a:pt x="3861" y="10702"/>
                  </a:cubicBezTo>
                  <a:lnTo>
                    <a:pt x="3886" y="10739"/>
                  </a:lnTo>
                  <a:cubicBezTo>
                    <a:pt x="3886" y="10778"/>
                    <a:pt x="3856" y="10790"/>
                    <a:pt x="3824" y="10790"/>
                  </a:cubicBezTo>
                  <a:cubicBezTo>
                    <a:pt x="3784" y="10790"/>
                    <a:pt x="3740" y="10771"/>
                    <a:pt x="3747" y="10764"/>
                  </a:cubicBezTo>
                  <a:cubicBezTo>
                    <a:pt x="3749" y="10763"/>
                    <a:pt x="3752" y="10762"/>
                    <a:pt x="3756" y="10762"/>
                  </a:cubicBezTo>
                  <a:cubicBezTo>
                    <a:pt x="3767" y="10762"/>
                    <a:pt x="3785" y="10769"/>
                    <a:pt x="3802" y="10769"/>
                  </a:cubicBezTo>
                  <a:cubicBezTo>
                    <a:pt x="3814" y="10769"/>
                    <a:pt x="3827" y="10765"/>
                    <a:pt x="3835" y="10752"/>
                  </a:cubicBezTo>
                  <a:cubicBezTo>
                    <a:pt x="3861" y="10702"/>
                    <a:pt x="3810" y="10714"/>
                    <a:pt x="3798" y="10702"/>
                  </a:cubicBezTo>
                  <a:cubicBezTo>
                    <a:pt x="3798" y="10689"/>
                    <a:pt x="3722" y="10689"/>
                    <a:pt x="3747" y="10626"/>
                  </a:cubicBezTo>
                  <a:cubicBezTo>
                    <a:pt x="3760" y="10607"/>
                    <a:pt x="3785" y="10601"/>
                    <a:pt x="3810" y="10601"/>
                  </a:cubicBezTo>
                  <a:close/>
                  <a:moveTo>
                    <a:pt x="7055" y="10790"/>
                  </a:moveTo>
                  <a:lnTo>
                    <a:pt x="7062" y="10797"/>
                  </a:lnTo>
                  <a:lnTo>
                    <a:pt x="7062" y="10797"/>
                  </a:lnTo>
                  <a:cubicBezTo>
                    <a:pt x="7059" y="10795"/>
                    <a:pt x="7057" y="10793"/>
                    <a:pt x="7055" y="10790"/>
                  </a:cubicBezTo>
                  <a:close/>
                  <a:moveTo>
                    <a:pt x="4175" y="10621"/>
                  </a:moveTo>
                  <a:cubicBezTo>
                    <a:pt x="4192" y="10621"/>
                    <a:pt x="4197" y="10633"/>
                    <a:pt x="4188" y="10651"/>
                  </a:cubicBezTo>
                  <a:lnTo>
                    <a:pt x="4225" y="10651"/>
                  </a:lnTo>
                  <a:cubicBezTo>
                    <a:pt x="4232" y="10645"/>
                    <a:pt x="4241" y="10642"/>
                    <a:pt x="4250" y="10642"/>
                  </a:cubicBezTo>
                  <a:cubicBezTo>
                    <a:pt x="4251" y="10642"/>
                    <a:pt x="4252" y="10642"/>
                    <a:pt x="4253" y="10642"/>
                  </a:cubicBezTo>
                  <a:lnTo>
                    <a:pt x="4253" y="10642"/>
                  </a:lnTo>
                  <a:cubicBezTo>
                    <a:pt x="4269" y="10639"/>
                    <a:pt x="4285" y="10639"/>
                    <a:pt x="4301" y="10639"/>
                  </a:cubicBezTo>
                  <a:lnTo>
                    <a:pt x="4265" y="10645"/>
                  </a:lnTo>
                  <a:lnTo>
                    <a:pt x="4265" y="10645"/>
                  </a:lnTo>
                  <a:cubicBezTo>
                    <a:pt x="4261" y="10643"/>
                    <a:pt x="4257" y="10642"/>
                    <a:pt x="4253" y="10642"/>
                  </a:cubicBezTo>
                  <a:lnTo>
                    <a:pt x="4253" y="10642"/>
                  </a:lnTo>
                  <a:cubicBezTo>
                    <a:pt x="4244" y="10644"/>
                    <a:pt x="4234" y="10647"/>
                    <a:pt x="4225" y="10651"/>
                  </a:cubicBezTo>
                  <a:lnTo>
                    <a:pt x="4265" y="10645"/>
                  </a:lnTo>
                  <a:lnTo>
                    <a:pt x="4265" y="10645"/>
                  </a:lnTo>
                  <a:cubicBezTo>
                    <a:pt x="4269" y="10646"/>
                    <a:pt x="4273" y="10648"/>
                    <a:pt x="4276" y="10651"/>
                  </a:cubicBezTo>
                  <a:lnTo>
                    <a:pt x="4364" y="10651"/>
                  </a:lnTo>
                  <a:cubicBezTo>
                    <a:pt x="4364" y="10645"/>
                    <a:pt x="4367" y="10642"/>
                    <a:pt x="4371" y="10642"/>
                  </a:cubicBezTo>
                  <a:cubicBezTo>
                    <a:pt x="4376" y="10642"/>
                    <a:pt x="4382" y="10645"/>
                    <a:pt x="4389" y="10651"/>
                  </a:cubicBezTo>
                  <a:cubicBezTo>
                    <a:pt x="4401" y="10651"/>
                    <a:pt x="4414" y="10651"/>
                    <a:pt x="4401" y="10639"/>
                  </a:cubicBezTo>
                  <a:lnTo>
                    <a:pt x="4401" y="10639"/>
                  </a:lnTo>
                  <a:cubicBezTo>
                    <a:pt x="4464" y="10651"/>
                    <a:pt x="4464" y="10689"/>
                    <a:pt x="4477" y="10802"/>
                  </a:cubicBezTo>
                  <a:cubicBezTo>
                    <a:pt x="4376" y="10802"/>
                    <a:pt x="4477" y="10664"/>
                    <a:pt x="4389" y="10651"/>
                  </a:cubicBezTo>
                  <a:lnTo>
                    <a:pt x="4364" y="10651"/>
                  </a:lnTo>
                  <a:cubicBezTo>
                    <a:pt x="4313" y="10664"/>
                    <a:pt x="4338" y="10764"/>
                    <a:pt x="4338" y="10802"/>
                  </a:cubicBezTo>
                  <a:cubicBezTo>
                    <a:pt x="4263" y="10802"/>
                    <a:pt x="4313" y="10689"/>
                    <a:pt x="4276" y="10651"/>
                  </a:cubicBezTo>
                  <a:lnTo>
                    <a:pt x="4225" y="10651"/>
                  </a:lnTo>
                  <a:cubicBezTo>
                    <a:pt x="4175" y="10676"/>
                    <a:pt x="4200" y="10764"/>
                    <a:pt x="4200" y="10802"/>
                  </a:cubicBezTo>
                  <a:cubicBezTo>
                    <a:pt x="4137" y="10802"/>
                    <a:pt x="4162" y="10689"/>
                    <a:pt x="4150" y="10626"/>
                  </a:cubicBezTo>
                  <a:cubicBezTo>
                    <a:pt x="4160" y="10623"/>
                    <a:pt x="4168" y="10621"/>
                    <a:pt x="4175" y="10621"/>
                  </a:cubicBezTo>
                  <a:close/>
                  <a:moveTo>
                    <a:pt x="5030" y="10777"/>
                  </a:moveTo>
                  <a:cubicBezTo>
                    <a:pt x="5030" y="10786"/>
                    <a:pt x="5032" y="10795"/>
                    <a:pt x="5035" y="10803"/>
                  </a:cubicBezTo>
                  <a:lnTo>
                    <a:pt x="5035" y="10803"/>
                  </a:lnTo>
                  <a:cubicBezTo>
                    <a:pt x="5037" y="10802"/>
                    <a:pt x="5040" y="10802"/>
                    <a:pt x="5043" y="10802"/>
                  </a:cubicBezTo>
                  <a:lnTo>
                    <a:pt x="5030" y="10777"/>
                  </a:lnTo>
                  <a:close/>
                  <a:moveTo>
                    <a:pt x="9645" y="10612"/>
                  </a:moveTo>
                  <a:cubicBezTo>
                    <a:pt x="9689" y="10612"/>
                    <a:pt x="9738" y="10658"/>
                    <a:pt x="9746" y="10714"/>
                  </a:cubicBezTo>
                  <a:cubicBezTo>
                    <a:pt x="9746" y="10723"/>
                    <a:pt x="9733" y="10725"/>
                    <a:pt x="9715" y="10725"/>
                  </a:cubicBezTo>
                  <a:cubicBezTo>
                    <a:pt x="9680" y="10725"/>
                    <a:pt x="9624" y="10714"/>
                    <a:pt x="9607" y="10714"/>
                  </a:cubicBezTo>
                  <a:cubicBezTo>
                    <a:pt x="9620" y="10802"/>
                    <a:pt x="9720" y="10752"/>
                    <a:pt x="9746" y="10802"/>
                  </a:cubicBezTo>
                  <a:cubicBezTo>
                    <a:pt x="9734" y="10806"/>
                    <a:pt x="9722" y="10808"/>
                    <a:pt x="9708" y="10808"/>
                  </a:cubicBezTo>
                  <a:cubicBezTo>
                    <a:pt x="9633" y="10808"/>
                    <a:pt x="9539" y="10749"/>
                    <a:pt x="9582" y="10664"/>
                  </a:cubicBezTo>
                  <a:cubicBezTo>
                    <a:pt x="9596" y="10627"/>
                    <a:pt x="9620" y="10612"/>
                    <a:pt x="9645" y="10612"/>
                  </a:cubicBezTo>
                  <a:close/>
                  <a:moveTo>
                    <a:pt x="9260" y="10609"/>
                  </a:moveTo>
                  <a:cubicBezTo>
                    <a:pt x="9274" y="10609"/>
                    <a:pt x="9280" y="10620"/>
                    <a:pt x="9280" y="10639"/>
                  </a:cubicBezTo>
                  <a:cubicBezTo>
                    <a:pt x="9297" y="10639"/>
                    <a:pt x="9314" y="10622"/>
                    <a:pt x="9338" y="10622"/>
                  </a:cubicBezTo>
                  <a:cubicBezTo>
                    <a:pt x="9350" y="10622"/>
                    <a:pt x="9364" y="10626"/>
                    <a:pt x="9381" y="10639"/>
                  </a:cubicBezTo>
                  <a:cubicBezTo>
                    <a:pt x="9419" y="10664"/>
                    <a:pt x="9431" y="10752"/>
                    <a:pt x="9431" y="10815"/>
                  </a:cubicBezTo>
                  <a:cubicBezTo>
                    <a:pt x="9343" y="10802"/>
                    <a:pt x="9431" y="10651"/>
                    <a:pt x="9331" y="10651"/>
                  </a:cubicBezTo>
                  <a:cubicBezTo>
                    <a:pt x="9324" y="10650"/>
                    <a:pt x="9318" y="10650"/>
                    <a:pt x="9313" y="10650"/>
                  </a:cubicBezTo>
                  <a:cubicBezTo>
                    <a:pt x="9252" y="10650"/>
                    <a:pt x="9305" y="10717"/>
                    <a:pt x="9305" y="10752"/>
                  </a:cubicBezTo>
                  <a:lnTo>
                    <a:pt x="9293" y="10790"/>
                  </a:lnTo>
                  <a:cubicBezTo>
                    <a:pt x="9230" y="10790"/>
                    <a:pt x="9255" y="10676"/>
                    <a:pt x="9243" y="10614"/>
                  </a:cubicBezTo>
                  <a:cubicBezTo>
                    <a:pt x="9249" y="10610"/>
                    <a:pt x="9255" y="10609"/>
                    <a:pt x="9260" y="10609"/>
                  </a:cubicBezTo>
                  <a:close/>
                  <a:moveTo>
                    <a:pt x="3291" y="10588"/>
                  </a:moveTo>
                  <a:cubicBezTo>
                    <a:pt x="3299" y="10588"/>
                    <a:pt x="3312" y="10606"/>
                    <a:pt x="3320" y="10614"/>
                  </a:cubicBezTo>
                  <a:cubicBezTo>
                    <a:pt x="3332" y="10664"/>
                    <a:pt x="3332" y="10702"/>
                    <a:pt x="3320" y="10752"/>
                  </a:cubicBezTo>
                  <a:cubicBezTo>
                    <a:pt x="3326" y="10797"/>
                    <a:pt x="3291" y="10814"/>
                    <a:pt x="3253" y="10816"/>
                  </a:cubicBezTo>
                  <a:lnTo>
                    <a:pt x="3253" y="10816"/>
                  </a:lnTo>
                  <a:cubicBezTo>
                    <a:pt x="3275" y="10801"/>
                    <a:pt x="3288" y="10774"/>
                    <a:pt x="3282" y="10739"/>
                  </a:cubicBezTo>
                  <a:cubicBezTo>
                    <a:pt x="3257" y="10739"/>
                    <a:pt x="3219" y="10755"/>
                    <a:pt x="3188" y="10755"/>
                  </a:cubicBezTo>
                  <a:cubicBezTo>
                    <a:pt x="3156" y="10755"/>
                    <a:pt x="3131" y="10739"/>
                    <a:pt x="3131" y="10676"/>
                  </a:cubicBezTo>
                  <a:cubicBezTo>
                    <a:pt x="3131" y="10617"/>
                    <a:pt x="3159" y="10602"/>
                    <a:pt x="3193" y="10602"/>
                  </a:cubicBezTo>
                  <a:cubicBezTo>
                    <a:pt x="3224" y="10602"/>
                    <a:pt x="3258" y="10614"/>
                    <a:pt x="3282" y="10614"/>
                  </a:cubicBezTo>
                  <a:cubicBezTo>
                    <a:pt x="3282" y="10595"/>
                    <a:pt x="3286" y="10588"/>
                    <a:pt x="3291" y="10588"/>
                  </a:cubicBezTo>
                  <a:close/>
                  <a:moveTo>
                    <a:pt x="12102" y="10571"/>
                  </a:moveTo>
                  <a:cubicBezTo>
                    <a:pt x="12110" y="10571"/>
                    <a:pt x="12122" y="10617"/>
                    <a:pt x="12122" y="10626"/>
                  </a:cubicBezTo>
                  <a:cubicBezTo>
                    <a:pt x="12135" y="10676"/>
                    <a:pt x="12147" y="10739"/>
                    <a:pt x="12135" y="10790"/>
                  </a:cubicBezTo>
                  <a:cubicBezTo>
                    <a:pt x="12123" y="10813"/>
                    <a:pt x="12089" y="10826"/>
                    <a:pt x="12056" y="10826"/>
                  </a:cubicBezTo>
                  <a:cubicBezTo>
                    <a:pt x="12019" y="10826"/>
                    <a:pt x="11984" y="10810"/>
                    <a:pt x="11984" y="10777"/>
                  </a:cubicBezTo>
                  <a:lnTo>
                    <a:pt x="11984" y="10777"/>
                  </a:lnTo>
                  <a:cubicBezTo>
                    <a:pt x="12006" y="10791"/>
                    <a:pt x="12029" y="10798"/>
                    <a:pt x="12048" y="10798"/>
                  </a:cubicBezTo>
                  <a:cubicBezTo>
                    <a:pt x="12082" y="10798"/>
                    <a:pt x="12105" y="10775"/>
                    <a:pt x="12097" y="10727"/>
                  </a:cubicBezTo>
                  <a:cubicBezTo>
                    <a:pt x="12047" y="10714"/>
                    <a:pt x="11959" y="10752"/>
                    <a:pt x="11946" y="10639"/>
                  </a:cubicBezTo>
                  <a:cubicBezTo>
                    <a:pt x="11931" y="10588"/>
                    <a:pt x="11940" y="10572"/>
                    <a:pt x="11960" y="10572"/>
                  </a:cubicBezTo>
                  <a:cubicBezTo>
                    <a:pt x="11988" y="10572"/>
                    <a:pt x="12037" y="10606"/>
                    <a:pt x="12059" y="10614"/>
                  </a:cubicBezTo>
                  <a:lnTo>
                    <a:pt x="12097" y="10601"/>
                  </a:lnTo>
                  <a:cubicBezTo>
                    <a:pt x="12097" y="10579"/>
                    <a:pt x="12099" y="10571"/>
                    <a:pt x="12102" y="10571"/>
                  </a:cubicBezTo>
                  <a:close/>
                  <a:moveTo>
                    <a:pt x="5140" y="10650"/>
                  </a:moveTo>
                  <a:cubicBezTo>
                    <a:pt x="5191" y="10650"/>
                    <a:pt x="5168" y="10754"/>
                    <a:pt x="5168" y="10802"/>
                  </a:cubicBezTo>
                  <a:lnTo>
                    <a:pt x="5168" y="10827"/>
                  </a:lnTo>
                  <a:lnTo>
                    <a:pt x="5131" y="10827"/>
                  </a:lnTo>
                  <a:lnTo>
                    <a:pt x="5131" y="10651"/>
                  </a:lnTo>
                  <a:cubicBezTo>
                    <a:pt x="5134" y="10651"/>
                    <a:pt x="5137" y="10650"/>
                    <a:pt x="5140" y="10650"/>
                  </a:cubicBezTo>
                  <a:close/>
                  <a:moveTo>
                    <a:pt x="9816" y="10598"/>
                  </a:moveTo>
                  <a:cubicBezTo>
                    <a:pt x="9821" y="10598"/>
                    <a:pt x="9827" y="10599"/>
                    <a:pt x="9834" y="10601"/>
                  </a:cubicBezTo>
                  <a:cubicBezTo>
                    <a:pt x="9823" y="10643"/>
                    <a:pt x="9830" y="10667"/>
                    <a:pt x="9861" y="10667"/>
                  </a:cubicBezTo>
                  <a:cubicBezTo>
                    <a:pt x="9868" y="10667"/>
                    <a:pt x="9875" y="10666"/>
                    <a:pt x="9884" y="10664"/>
                  </a:cubicBezTo>
                  <a:lnTo>
                    <a:pt x="9884" y="10689"/>
                  </a:lnTo>
                  <a:cubicBezTo>
                    <a:pt x="9871" y="10687"/>
                    <a:pt x="9861" y="10686"/>
                    <a:pt x="9853" y="10686"/>
                  </a:cubicBezTo>
                  <a:cubicBezTo>
                    <a:pt x="9765" y="10686"/>
                    <a:pt x="9864" y="10785"/>
                    <a:pt x="9891" y="10829"/>
                  </a:cubicBezTo>
                  <a:lnTo>
                    <a:pt x="9891" y="10829"/>
                  </a:lnTo>
                  <a:cubicBezTo>
                    <a:pt x="9882" y="10832"/>
                    <a:pt x="9873" y="10833"/>
                    <a:pt x="9866" y="10833"/>
                  </a:cubicBezTo>
                  <a:cubicBezTo>
                    <a:pt x="9821" y="10833"/>
                    <a:pt x="9819" y="10782"/>
                    <a:pt x="9808" y="10739"/>
                  </a:cubicBezTo>
                  <a:lnTo>
                    <a:pt x="9808" y="10664"/>
                  </a:lnTo>
                  <a:lnTo>
                    <a:pt x="9771" y="10664"/>
                  </a:lnTo>
                  <a:cubicBezTo>
                    <a:pt x="9771" y="10651"/>
                    <a:pt x="9771" y="10648"/>
                    <a:pt x="9775" y="10648"/>
                  </a:cubicBezTo>
                  <a:cubicBezTo>
                    <a:pt x="9780" y="10648"/>
                    <a:pt x="9790" y="10651"/>
                    <a:pt x="9808" y="10651"/>
                  </a:cubicBezTo>
                  <a:cubicBezTo>
                    <a:pt x="9788" y="10620"/>
                    <a:pt x="9793" y="10598"/>
                    <a:pt x="9816" y="10598"/>
                  </a:cubicBezTo>
                  <a:close/>
                  <a:moveTo>
                    <a:pt x="5030" y="10651"/>
                  </a:moveTo>
                  <a:cubicBezTo>
                    <a:pt x="5093" y="10651"/>
                    <a:pt x="5068" y="10727"/>
                    <a:pt x="5068" y="10777"/>
                  </a:cubicBezTo>
                  <a:lnTo>
                    <a:pt x="5068" y="10827"/>
                  </a:lnTo>
                  <a:cubicBezTo>
                    <a:pt x="5052" y="10827"/>
                    <a:pt x="5041" y="10817"/>
                    <a:pt x="5035" y="10803"/>
                  </a:cubicBezTo>
                  <a:lnTo>
                    <a:pt x="5035" y="10803"/>
                  </a:lnTo>
                  <a:cubicBezTo>
                    <a:pt x="5008" y="10808"/>
                    <a:pt x="4987" y="10834"/>
                    <a:pt x="4957" y="10834"/>
                  </a:cubicBezTo>
                  <a:cubicBezTo>
                    <a:pt x="4949" y="10834"/>
                    <a:pt x="4939" y="10832"/>
                    <a:pt x="4929" y="10827"/>
                  </a:cubicBezTo>
                  <a:cubicBezTo>
                    <a:pt x="4892" y="10802"/>
                    <a:pt x="4892" y="10702"/>
                    <a:pt x="4892" y="10651"/>
                  </a:cubicBezTo>
                  <a:cubicBezTo>
                    <a:pt x="4980" y="10651"/>
                    <a:pt x="4892" y="10777"/>
                    <a:pt x="4967" y="10802"/>
                  </a:cubicBezTo>
                  <a:cubicBezTo>
                    <a:pt x="4974" y="10804"/>
                    <a:pt x="4980" y="10805"/>
                    <a:pt x="4985" y="10805"/>
                  </a:cubicBezTo>
                  <a:cubicBezTo>
                    <a:pt x="5040" y="10805"/>
                    <a:pt x="5030" y="10697"/>
                    <a:pt x="5030" y="10651"/>
                  </a:cubicBezTo>
                  <a:close/>
                  <a:moveTo>
                    <a:pt x="12286" y="10648"/>
                  </a:moveTo>
                  <a:cubicBezTo>
                    <a:pt x="12327" y="10648"/>
                    <a:pt x="12365" y="10672"/>
                    <a:pt x="12386" y="10714"/>
                  </a:cubicBezTo>
                  <a:lnTo>
                    <a:pt x="12411" y="10739"/>
                  </a:lnTo>
                  <a:cubicBezTo>
                    <a:pt x="12411" y="10777"/>
                    <a:pt x="12411" y="10815"/>
                    <a:pt x="12424" y="10840"/>
                  </a:cubicBezTo>
                  <a:cubicBezTo>
                    <a:pt x="12399" y="10840"/>
                    <a:pt x="12336" y="10827"/>
                    <a:pt x="12386" y="10815"/>
                  </a:cubicBezTo>
                  <a:cubicBezTo>
                    <a:pt x="12361" y="10815"/>
                    <a:pt x="12342" y="10826"/>
                    <a:pt x="12324" y="10826"/>
                  </a:cubicBezTo>
                  <a:cubicBezTo>
                    <a:pt x="12315" y="10826"/>
                    <a:pt x="12307" y="10823"/>
                    <a:pt x="12298" y="10815"/>
                  </a:cubicBezTo>
                  <a:cubicBezTo>
                    <a:pt x="12222" y="10760"/>
                    <a:pt x="12288" y="10724"/>
                    <a:pt x="12348" y="10724"/>
                  </a:cubicBezTo>
                  <a:cubicBezTo>
                    <a:pt x="12357" y="10724"/>
                    <a:pt x="12366" y="10725"/>
                    <a:pt x="12374" y="10727"/>
                  </a:cubicBezTo>
                  <a:cubicBezTo>
                    <a:pt x="12361" y="10651"/>
                    <a:pt x="12286" y="10702"/>
                    <a:pt x="12261" y="10651"/>
                  </a:cubicBezTo>
                  <a:cubicBezTo>
                    <a:pt x="12269" y="10649"/>
                    <a:pt x="12278" y="10648"/>
                    <a:pt x="12286" y="10648"/>
                  </a:cubicBezTo>
                  <a:close/>
                  <a:moveTo>
                    <a:pt x="12438" y="10601"/>
                  </a:moveTo>
                  <a:cubicBezTo>
                    <a:pt x="12446" y="10601"/>
                    <a:pt x="12466" y="10651"/>
                    <a:pt x="12474" y="10651"/>
                  </a:cubicBezTo>
                  <a:cubicBezTo>
                    <a:pt x="12474" y="10651"/>
                    <a:pt x="12555" y="10683"/>
                    <a:pt x="12523" y="10683"/>
                  </a:cubicBezTo>
                  <a:cubicBezTo>
                    <a:pt x="12515" y="10683"/>
                    <a:pt x="12499" y="10681"/>
                    <a:pt x="12474" y="10676"/>
                  </a:cubicBezTo>
                  <a:lnTo>
                    <a:pt x="12474" y="10676"/>
                  </a:lnTo>
                  <a:cubicBezTo>
                    <a:pt x="12487" y="10727"/>
                    <a:pt x="12499" y="10764"/>
                    <a:pt x="12499" y="10802"/>
                  </a:cubicBezTo>
                  <a:cubicBezTo>
                    <a:pt x="12499" y="10821"/>
                    <a:pt x="12509" y="10821"/>
                    <a:pt x="12518" y="10821"/>
                  </a:cubicBezTo>
                  <a:cubicBezTo>
                    <a:pt x="12528" y="10821"/>
                    <a:pt x="12537" y="10821"/>
                    <a:pt x="12537" y="10840"/>
                  </a:cubicBezTo>
                  <a:cubicBezTo>
                    <a:pt x="12529" y="10842"/>
                    <a:pt x="12521" y="10842"/>
                    <a:pt x="12515" y="10842"/>
                  </a:cubicBezTo>
                  <a:cubicBezTo>
                    <a:pt x="12421" y="10842"/>
                    <a:pt x="12482" y="10688"/>
                    <a:pt x="12411" y="10676"/>
                  </a:cubicBezTo>
                  <a:cubicBezTo>
                    <a:pt x="12402" y="10658"/>
                    <a:pt x="12407" y="10646"/>
                    <a:pt x="12419" y="10646"/>
                  </a:cubicBezTo>
                  <a:cubicBezTo>
                    <a:pt x="12424" y="10646"/>
                    <a:pt x="12430" y="10648"/>
                    <a:pt x="12437" y="10651"/>
                  </a:cubicBezTo>
                  <a:cubicBezTo>
                    <a:pt x="12432" y="10614"/>
                    <a:pt x="12434" y="10601"/>
                    <a:pt x="12438" y="10601"/>
                  </a:cubicBezTo>
                  <a:close/>
                  <a:moveTo>
                    <a:pt x="5564" y="10588"/>
                  </a:moveTo>
                  <a:cubicBezTo>
                    <a:pt x="5620" y="10588"/>
                    <a:pt x="5608" y="10779"/>
                    <a:pt x="5608" y="10840"/>
                  </a:cubicBezTo>
                  <a:lnTo>
                    <a:pt x="5608" y="10852"/>
                  </a:lnTo>
                  <a:lnTo>
                    <a:pt x="5571" y="10852"/>
                  </a:lnTo>
                  <a:lnTo>
                    <a:pt x="5558" y="10588"/>
                  </a:lnTo>
                  <a:cubicBezTo>
                    <a:pt x="5560" y="10588"/>
                    <a:pt x="5562" y="10588"/>
                    <a:pt x="5564" y="10588"/>
                  </a:cubicBezTo>
                  <a:close/>
                  <a:moveTo>
                    <a:pt x="5307" y="10588"/>
                  </a:moveTo>
                  <a:cubicBezTo>
                    <a:pt x="5370" y="10588"/>
                    <a:pt x="5357" y="10651"/>
                    <a:pt x="5357" y="10702"/>
                  </a:cubicBezTo>
                  <a:cubicBezTo>
                    <a:pt x="5370" y="10702"/>
                    <a:pt x="5395" y="10676"/>
                    <a:pt x="5432" y="10676"/>
                  </a:cubicBezTo>
                  <a:cubicBezTo>
                    <a:pt x="5483" y="10689"/>
                    <a:pt x="5520" y="10739"/>
                    <a:pt x="5508" y="10802"/>
                  </a:cubicBezTo>
                  <a:lnTo>
                    <a:pt x="5508" y="10827"/>
                  </a:lnTo>
                  <a:cubicBezTo>
                    <a:pt x="5491" y="10852"/>
                    <a:pt x="5476" y="10861"/>
                    <a:pt x="5460" y="10861"/>
                  </a:cubicBezTo>
                  <a:cubicBezTo>
                    <a:pt x="5430" y="10861"/>
                    <a:pt x="5399" y="10827"/>
                    <a:pt x="5357" y="10827"/>
                  </a:cubicBezTo>
                  <a:cubicBezTo>
                    <a:pt x="5357" y="10851"/>
                    <a:pt x="5355" y="10860"/>
                    <a:pt x="5352" y="10860"/>
                  </a:cubicBezTo>
                  <a:cubicBezTo>
                    <a:pt x="5344" y="10860"/>
                    <a:pt x="5328" y="10795"/>
                    <a:pt x="5319" y="10777"/>
                  </a:cubicBezTo>
                  <a:cubicBezTo>
                    <a:pt x="5319" y="10714"/>
                    <a:pt x="5307" y="10651"/>
                    <a:pt x="5307" y="10588"/>
                  </a:cubicBezTo>
                  <a:close/>
                  <a:moveTo>
                    <a:pt x="4803" y="10606"/>
                  </a:moveTo>
                  <a:cubicBezTo>
                    <a:pt x="4814" y="10606"/>
                    <a:pt x="4829" y="10632"/>
                    <a:pt x="4829" y="10664"/>
                  </a:cubicBezTo>
                  <a:lnTo>
                    <a:pt x="4841" y="10865"/>
                  </a:lnTo>
                  <a:cubicBezTo>
                    <a:pt x="4779" y="10865"/>
                    <a:pt x="4791" y="10827"/>
                    <a:pt x="4791" y="10764"/>
                  </a:cubicBezTo>
                  <a:cubicBezTo>
                    <a:pt x="4769" y="10764"/>
                    <a:pt x="4736" y="10774"/>
                    <a:pt x="4707" y="10774"/>
                  </a:cubicBezTo>
                  <a:cubicBezTo>
                    <a:pt x="4671" y="10774"/>
                    <a:pt x="4640" y="10759"/>
                    <a:pt x="4640" y="10689"/>
                  </a:cubicBezTo>
                  <a:cubicBezTo>
                    <a:pt x="4640" y="10632"/>
                    <a:pt x="4662" y="10617"/>
                    <a:pt x="4692" y="10617"/>
                  </a:cubicBezTo>
                  <a:cubicBezTo>
                    <a:pt x="4722" y="10617"/>
                    <a:pt x="4760" y="10632"/>
                    <a:pt x="4791" y="10639"/>
                  </a:cubicBezTo>
                  <a:cubicBezTo>
                    <a:pt x="4791" y="10615"/>
                    <a:pt x="4796" y="10606"/>
                    <a:pt x="4803" y="10606"/>
                  </a:cubicBezTo>
                  <a:close/>
                  <a:moveTo>
                    <a:pt x="5873" y="10664"/>
                  </a:moveTo>
                  <a:cubicBezTo>
                    <a:pt x="5898" y="10664"/>
                    <a:pt x="5910" y="10676"/>
                    <a:pt x="5910" y="10702"/>
                  </a:cubicBezTo>
                  <a:cubicBezTo>
                    <a:pt x="5938" y="10702"/>
                    <a:pt x="5958" y="10675"/>
                    <a:pt x="5982" y="10675"/>
                  </a:cubicBezTo>
                  <a:cubicBezTo>
                    <a:pt x="5991" y="10675"/>
                    <a:pt x="6001" y="10679"/>
                    <a:pt x="6011" y="10689"/>
                  </a:cubicBezTo>
                  <a:cubicBezTo>
                    <a:pt x="6061" y="10714"/>
                    <a:pt x="6061" y="10802"/>
                    <a:pt x="6061" y="10865"/>
                  </a:cubicBezTo>
                  <a:cubicBezTo>
                    <a:pt x="6011" y="10865"/>
                    <a:pt x="6023" y="10815"/>
                    <a:pt x="6023" y="10752"/>
                  </a:cubicBezTo>
                  <a:cubicBezTo>
                    <a:pt x="6016" y="10722"/>
                    <a:pt x="5996" y="10710"/>
                    <a:pt x="5973" y="10710"/>
                  </a:cubicBezTo>
                  <a:cubicBezTo>
                    <a:pt x="5956" y="10710"/>
                    <a:pt x="5938" y="10716"/>
                    <a:pt x="5923" y="10727"/>
                  </a:cubicBezTo>
                  <a:lnTo>
                    <a:pt x="5923" y="10714"/>
                  </a:lnTo>
                  <a:cubicBezTo>
                    <a:pt x="5898" y="10739"/>
                    <a:pt x="5923" y="10827"/>
                    <a:pt x="5923" y="10852"/>
                  </a:cubicBezTo>
                  <a:cubicBezTo>
                    <a:pt x="5847" y="10852"/>
                    <a:pt x="5885" y="10727"/>
                    <a:pt x="5873" y="10664"/>
                  </a:cubicBezTo>
                  <a:close/>
                  <a:moveTo>
                    <a:pt x="11380" y="10827"/>
                  </a:moveTo>
                  <a:lnTo>
                    <a:pt x="11380" y="10840"/>
                  </a:lnTo>
                  <a:cubicBezTo>
                    <a:pt x="11387" y="10837"/>
                    <a:pt x="11393" y="10835"/>
                    <a:pt x="11398" y="10835"/>
                  </a:cubicBezTo>
                  <a:cubicBezTo>
                    <a:pt x="11412" y="10835"/>
                    <a:pt x="11421" y="10847"/>
                    <a:pt x="11431" y="10865"/>
                  </a:cubicBezTo>
                  <a:cubicBezTo>
                    <a:pt x="11431" y="10867"/>
                    <a:pt x="11428" y="10868"/>
                    <a:pt x="11424" y="10868"/>
                  </a:cubicBezTo>
                  <a:cubicBezTo>
                    <a:pt x="11406" y="10868"/>
                    <a:pt x="11360" y="10848"/>
                    <a:pt x="11380" y="10827"/>
                  </a:cubicBezTo>
                  <a:close/>
                  <a:moveTo>
                    <a:pt x="5735" y="10665"/>
                  </a:moveTo>
                  <a:cubicBezTo>
                    <a:pt x="5818" y="10665"/>
                    <a:pt x="5812" y="10794"/>
                    <a:pt x="5822" y="10865"/>
                  </a:cubicBezTo>
                  <a:cubicBezTo>
                    <a:pt x="5816" y="10868"/>
                    <a:pt x="5810" y="10870"/>
                    <a:pt x="5805" y="10870"/>
                  </a:cubicBezTo>
                  <a:cubicBezTo>
                    <a:pt x="5791" y="10870"/>
                    <a:pt x="5785" y="10858"/>
                    <a:pt x="5785" y="10840"/>
                  </a:cubicBezTo>
                  <a:cubicBezTo>
                    <a:pt x="5759" y="10840"/>
                    <a:pt x="5747" y="10865"/>
                    <a:pt x="5722" y="10865"/>
                  </a:cubicBezTo>
                  <a:cubicBezTo>
                    <a:pt x="5603" y="10853"/>
                    <a:pt x="5664" y="10751"/>
                    <a:pt x="5756" y="10751"/>
                  </a:cubicBezTo>
                  <a:cubicBezTo>
                    <a:pt x="5761" y="10751"/>
                    <a:pt x="5767" y="10751"/>
                    <a:pt x="5772" y="10752"/>
                  </a:cubicBezTo>
                  <a:cubicBezTo>
                    <a:pt x="5772" y="10670"/>
                    <a:pt x="5696" y="10718"/>
                    <a:pt x="5665" y="10686"/>
                  </a:cubicBezTo>
                  <a:lnTo>
                    <a:pt x="5665" y="10686"/>
                  </a:lnTo>
                  <a:cubicBezTo>
                    <a:pt x="5693" y="10671"/>
                    <a:pt x="5716" y="10665"/>
                    <a:pt x="5735" y="10665"/>
                  </a:cubicBezTo>
                  <a:close/>
                  <a:moveTo>
                    <a:pt x="10010" y="10689"/>
                  </a:moveTo>
                  <a:cubicBezTo>
                    <a:pt x="10073" y="10689"/>
                    <a:pt x="10047" y="10802"/>
                    <a:pt x="10060" y="10852"/>
                  </a:cubicBezTo>
                  <a:lnTo>
                    <a:pt x="10060" y="10878"/>
                  </a:lnTo>
                  <a:lnTo>
                    <a:pt x="10035" y="10878"/>
                  </a:lnTo>
                  <a:lnTo>
                    <a:pt x="10010" y="10689"/>
                  </a:lnTo>
                  <a:close/>
                  <a:moveTo>
                    <a:pt x="10488" y="10743"/>
                  </a:moveTo>
                  <a:cubicBezTo>
                    <a:pt x="10494" y="10743"/>
                    <a:pt x="10505" y="10764"/>
                    <a:pt x="10513" y="10764"/>
                  </a:cubicBezTo>
                  <a:cubicBezTo>
                    <a:pt x="10513" y="10793"/>
                    <a:pt x="10527" y="10807"/>
                    <a:pt x="10550" y="10807"/>
                  </a:cubicBezTo>
                  <a:cubicBezTo>
                    <a:pt x="10557" y="10807"/>
                    <a:pt x="10566" y="10805"/>
                    <a:pt x="10576" y="10802"/>
                  </a:cubicBezTo>
                  <a:lnTo>
                    <a:pt x="10576" y="10827"/>
                  </a:lnTo>
                  <a:cubicBezTo>
                    <a:pt x="10563" y="10825"/>
                    <a:pt x="10553" y="10825"/>
                    <a:pt x="10544" y="10825"/>
                  </a:cubicBezTo>
                  <a:cubicBezTo>
                    <a:pt x="10511" y="10825"/>
                    <a:pt x="10503" y="10837"/>
                    <a:pt x="10507" y="10855"/>
                  </a:cubicBezTo>
                  <a:lnTo>
                    <a:pt x="10507" y="10855"/>
                  </a:lnTo>
                  <a:cubicBezTo>
                    <a:pt x="10505" y="10850"/>
                    <a:pt x="10503" y="10845"/>
                    <a:pt x="10500" y="10840"/>
                  </a:cubicBezTo>
                  <a:lnTo>
                    <a:pt x="10488" y="10878"/>
                  </a:lnTo>
                  <a:lnTo>
                    <a:pt x="10488" y="10815"/>
                  </a:lnTo>
                  <a:lnTo>
                    <a:pt x="10462" y="10815"/>
                  </a:lnTo>
                  <a:cubicBezTo>
                    <a:pt x="10462" y="10792"/>
                    <a:pt x="10462" y="10788"/>
                    <a:pt x="10468" y="10788"/>
                  </a:cubicBezTo>
                  <a:cubicBezTo>
                    <a:pt x="10471" y="10788"/>
                    <a:pt x="10477" y="10790"/>
                    <a:pt x="10488" y="10790"/>
                  </a:cubicBezTo>
                  <a:cubicBezTo>
                    <a:pt x="10482" y="10753"/>
                    <a:pt x="10484" y="10743"/>
                    <a:pt x="10488" y="10743"/>
                  </a:cubicBezTo>
                  <a:close/>
                  <a:moveTo>
                    <a:pt x="8095" y="10877"/>
                  </a:moveTo>
                  <a:cubicBezTo>
                    <a:pt x="8096" y="10881"/>
                    <a:pt x="8097" y="10885"/>
                    <a:pt x="8098" y="10890"/>
                  </a:cubicBezTo>
                  <a:lnTo>
                    <a:pt x="8098" y="10878"/>
                  </a:lnTo>
                  <a:cubicBezTo>
                    <a:pt x="8097" y="10877"/>
                    <a:pt x="8096" y="10877"/>
                    <a:pt x="8095" y="10877"/>
                  </a:cubicBezTo>
                  <a:close/>
                  <a:moveTo>
                    <a:pt x="10098" y="10689"/>
                  </a:moveTo>
                  <a:lnTo>
                    <a:pt x="10110" y="10702"/>
                  </a:lnTo>
                  <a:cubicBezTo>
                    <a:pt x="10186" y="10714"/>
                    <a:pt x="10110" y="10827"/>
                    <a:pt x="10186" y="10865"/>
                  </a:cubicBezTo>
                  <a:cubicBezTo>
                    <a:pt x="10193" y="10867"/>
                    <a:pt x="10199" y="10868"/>
                    <a:pt x="10205" y="10868"/>
                  </a:cubicBezTo>
                  <a:cubicBezTo>
                    <a:pt x="10268" y="10868"/>
                    <a:pt x="10236" y="10749"/>
                    <a:pt x="10236" y="10714"/>
                  </a:cubicBezTo>
                  <a:lnTo>
                    <a:pt x="10236" y="10714"/>
                  </a:lnTo>
                  <a:cubicBezTo>
                    <a:pt x="10311" y="10727"/>
                    <a:pt x="10286" y="10840"/>
                    <a:pt x="10299" y="10903"/>
                  </a:cubicBezTo>
                  <a:cubicBezTo>
                    <a:pt x="10261" y="10903"/>
                    <a:pt x="10261" y="10865"/>
                    <a:pt x="10261" y="10865"/>
                  </a:cubicBezTo>
                  <a:cubicBezTo>
                    <a:pt x="10241" y="10892"/>
                    <a:pt x="10223" y="10903"/>
                    <a:pt x="10206" y="10903"/>
                  </a:cubicBezTo>
                  <a:cubicBezTo>
                    <a:pt x="10138" y="10903"/>
                    <a:pt x="10098" y="10719"/>
                    <a:pt x="10098" y="10689"/>
                  </a:cubicBezTo>
                  <a:close/>
                  <a:moveTo>
                    <a:pt x="10396" y="10731"/>
                  </a:moveTo>
                  <a:cubicBezTo>
                    <a:pt x="10425" y="10731"/>
                    <a:pt x="10456" y="10746"/>
                    <a:pt x="10450" y="10764"/>
                  </a:cubicBezTo>
                  <a:cubicBezTo>
                    <a:pt x="10422" y="10746"/>
                    <a:pt x="10406" y="10739"/>
                    <a:pt x="10398" y="10739"/>
                  </a:cubicBezTo>
                  <a:cubicBezTo>
                    <a:pt x="10365" y="10739"/>
                    <a:pt x="10464" y="10860"/>
                    <a:pt x="10475" y="10867"/>
                  </a:cubicBezTo>
                  <a:lnTo>
                    <a:pt x="10475" y="10867"/>
                  </a:lnTo>
                  <a:cubicBezTo>
                    <a:pt x="10467" y="10897"/>
                    <a:pt x="10430" y="10912"/>
                    <a:pt x="10396" y="10912"/>
                  </a:cubicBezTo>
                  <a:cubicBezTo>
                    <a:pt x="10362" y="10912"/>
                    <a:pt x="10330" y="10896"/>
                    <a:pt x="10337" y="10865"/>
                  </a:cubicBezTo>
                  <a:lnTo>
                    <a:pt x="10362" y="10865"/>
                  </a:lnTo>
                  <a:cubicBezTo>
                    <a:pt x="10369" y="10873"/>
                    <a:pt x="10396" y="10885"/>
                    <a:pt x="10418" y="10885"/>
                  </a:cubicBezTo>
                  <a:cubicBezTo>
                    <a:pt x="10432" y="10885"/>
                    <a:pt x="10445" y="10880"/>
                    <a:pt x="10450" y="10865"/>
                  </a:cubicBezTo>
                  <a:cubicBezTo>
                    <a:pt x="10450" y="10827"/>
                    <a:pt x="10374" y="10827"/>
                    <a:pt x="10362" y="10802"/>
                  </a:cubicBezTo>
                  <a:cubicBezTo>
                    <a:pt x="10335" y="10750"/>
                    <a:pt x="10364" y="10731"/>
                    <a:pt x="10396" y="10731"/>
                  </a:cubicBezTo>
                  <a:close/>
                  <a:moveTo>
                    <a:pt x="6250" y="10651"/>
                  </a:moveTo>
                  <a:cubicBezTo>
                    <a:pt x="6325" y="10651"/>
                    <a:pt x="6300" y="10840"/>
                    <a:pt x="6313" y="10915"/>
                  </a:cubicBezTo>
                  <a:cubicBezTo>
                    <a:pt x="6303" y="10918"/>
                    <a:pt x="6295" y="10920"/>
                    <a:pt x="6289" y="10920"/>
                  </a:cubicBezTo>
                  <a:cubicBezTo>
                    <a:pt x="6270" y="10920"/>
                    <a:pt x="6266" y="10906"/>
                    <a:pt x="6275" y="10878"/>
                  </a:cubicBezTo>
                  <a:cubicBezTo>
                    <a:pt x="6269" y="10871"/>
                    <a:pt x="6262" y="10869"/>
                    <a:pt x="6256" y="10869"/>
                  </a:cubicBezTo>
                  <a:cubicBezTo>
                    <a:pt x="6237" y="10869"/>
                    <a:pt x="6218" y="10890"/>
                    <a:pt x="6199" y="10890"/>
                  </a:cubicBezTo>
                  <a:lnTo>
                    <a:pt x="6187" y="10915"/>
                  </a:lnTo>
                  <a:cubicBezTo>
                    <a:pt x="6111" y="10903"/>
                    <a:pt x="6074" y="10815"/>
                    <a:pt x="6111" y="10752"/>
                  </a:cubicBezTo>
                  <a:cubicBezTo>
                    <a:pt x="6128" y="10731"/>
                    <a:pt x="6144" y="10724"/>
                    <a:pt x="6159" y="10724"/>
                  </a:cubicBezTo>
                  <a:cubicBezTo>
                    <a:pt x="6188" y="10724"/>
                    <a:pt x="6216" y="10752"/>
                    <a:pt x="6250" y="10752"/>
                  </a:cubicBezTo>
                  <a:lnTo>
                    <a:pt x="6250" y="10651"/>
                  </a:lnTo>
                  <a:close/>
                  <a:moveTo>
                    <a:pt x="6365" y="10736"/>
                  </a:moveTo>
                  <a:cubicBezTo>
                    <a:pt x="6411" y="10736"/>
                    <a:pt x="6401" y="10844"/>
                    <a:pt x="6401" y="10890"/>
                  </a:cubicBezTo>
                  <a:lnTo>
                    <a:pt x="6401" y="10928"/>
                  </a:lnTo>
                  <a:cubicBezTo>
                    <a:pt x="6325" y="10928"/>
                    <a:pt x="6350" y="10802"/>
                    <a:pt x="6350" y="10739"/>
                  </a:cubicBezTo>
                  <a:cubicBezTo>
                    <a:pt x="6356" y="10737"/>
                    <a:pt x="6361" y="10736"/>
                    <a:pt x="6365" y="10736"/>
                  </a:cubicBezTo>
                  <a:close/>
                  <a:moveTo>
                    <a:pt x="6479" y="10684"/>
                  </a:moveTo>
                  <a:cubicBezTo>
                    <a:pt x="6485" y="10684"/>
                    <a:pt x="6492" y="10686"/>
                    <a:pt x="6501" y="10689"/>
                  </a:cubicBezTo>
                  <a:cubicBezTo>
                    <a:pt x="6501" y="10733"/>
                    <a:pt x="6514" y="10736"/>
                    <a:pt x="6528" y="10736"/>
                  </a:cubicBezTo>
                  <a:cubicBezTo>
                    <a:pt x="6530" y="10736"/>
                    <a:pt x="6533" y="10736"/>
                    <a:pt x="6535" y="10736"/>
                  </a:cubicBezTo>
                  <a:cubicBezTo>
                    <a:pt x="6547" y="10736"/>
                    <a:pt x="6559" y="10738"/>
                    <a:pt x="6564" y="10764"/>
                  </a:cubicBezTo>
                  <a:cubicBezTo>
                    <a:pt x="6558" y="10764"/>
                    <a:pt x="6552" y="10764"/>
                    <a:pt x="6546" y="10764"/>
                  </a:cubicBezTo>
                  <a:cubicBezTo>
                    <a:pt x="6413" y="10764"/>
                    <a:pt x="6564" y="10904"/>
                    <a:pt x="6564" y="10928"/>
                  </a:cubicBezTo>
                  <a:lnTo>
                    <a:pt x="6526" y="10928"/>
                  </a:lnTo>
                  <a:cubicBezTo>
                    <a:pt x="6451" y="10903"/>
                    <a:pt x="6476" y="10840"/>
                    <a:pt x="6464" y="10790"/>
                  </a:cubicBezTo>
                  <a:lnTo>
                    <a:pt x="6464" y="10790"/>
                  </a:lnTo>
                  <a:lnTo>
                    <a:pt x="6464" y="10802"/>
                  </a:lnTo>
                  <a:cubicBezTo>
                    <a:pt x="6453" y="10770"/>
                    <a:pt x="6413" y="10737"/>
                    <a:pt x="6444" y="10737"/>
                  </a:cubicBezTo>
                  <a:cubicBezTo>
                    <a:pt x="6449" y="10737"/>
                    <a:pt x="6455" y="10738"/>
                    <a:pt x="6464" y="10739"/>
                  </a:cubicBezTo>
                  <a:cubicBezTo>
                    <a:pt x="6454" y="10701"/>
                    <a:pt x="6459" y="10684"/>
                    <a:pt x="6479" y="10684"/>
                  </a:cubicBezTo>
                  <a:close/>
                  <a:moveTo>
                    <a:pt x="7522" y="10848"/>
                  </a:moveTo>
                  <a:cubicBezTo>
                    <a:pt x="7541" y="10848"/>
                    <a:pt x="7563" y="10853"/>
                    <a:pt x="7583" y="10865"/>
                  </a:cubicBezTo>
                  <a:cubicBezTo>
                    <a:pt x="7576" y="10879"/>
                    <a:pt x="7567" y="10883"/>
                    <a:pt x="7557" y="10883"/>
                  </a:cubicBezTo>
                  <a:cubicBezTo>
                    <a:pt x="7542" y="10883"/>
                    <a:pt x="7525" y="10872"/>
                    <a:pt x="7512" y="10872"/>
                  </a:cubicBezTo>
                  <a:cubicBezTo>
                    <a:pt x="7505" y="10872"/>
                    <a:pt x="7498" y="10876"/>
                    <a:pt x="7495" y="10890"/>
                  </a:cubicBezTo>
                  <a:lnTo>
                    <a:pt x="7482" y="10928"/>
                  </a:lnTo>
                  <a:cubicBezTo>
                    <a:pt x="7447" y="10876"/>
                    <a:pt x="7479" y="10848"/>
                    <a:pt x="7522" y="10848"/>
                  </a:cubicBezTo>
                  <a:close/>
                  <a:moveTo>
                    <a:pt x="10688" y="10776"/>
                  </a:moveTo>
                  <a:cubicBezTo>
                    <a:pt x="10692" y="10776"/>
                    <a:pt x="10697" y="10777"/>
                    <a:pt x="10701" y="10777"/>
                  </a:cubicBezTo>
                  <a:lnTo>
                    <a:pt x="10739" y="10777"/>
                  </a:lnTo>
                  <a:cubicBezTo>
                    <a:pt x="10849" y="10777"/>
                    <a:pt x="10888" y="10966"/>
                    <a:pt x="10764" y="10966"/>
                  </a:cubicBezTo>
                  <a:cubicBezTo>
                    <a:pt x="10760" y="10966"/>
                    <a:pt x="10756" y="10966"/>
                    <a:pt x="10752" y="10966"/>
                  </a:cubicBezTo>
                  <a:cubicBezTo>
                    <a:pt x="10618" y="10941"/>
                    <a:pt x="10567" y="10776"/>
                    <a:pt x="10688" y="10776"/>
                  </a:cubicBezTo>
                  <a:close/>
                  <a:moveTo>
                    <a:pt x="6933" y="10785"/>
                  </a:moveTo>
                  <a:cubicBezTo>
                    <a:pt x="6947" y="10785"/>
                    <a:pt x="6954" y="10799"/>
                    <a:pt x="6954" y="10827"/>
                  </a:cubicBezTo>
                  <a:cubicBezTo>
                    <a:pt x="6954" y="10827"/>
                    <a:pt x="6984" y="10788"/>
                    <a:pt x="6999" y="10788"/>
                  </a:cubicBezTo>
                  <a:cubicBezTo>
                    <a:pt x="7001" y="10788"/>
                    <a:pt x="7003" y="10788"/>
                    <a:pt x="7004" y="10790"/>
                  </a:cubicBezTo>
                  <a:cubicBezTo>
                    <a:pt x="7029" y="10802"/>
                    <a:pt x="7029" y="10827"/>
                    <a:pt x="7004" y="10827"/>
                  </a:cubicBezTo>
                  <a:cubicBezTo>
                    <a:pt x="6996" y="10822"/>
                    <a:pt x="6988" y="10820"/>
                    <a:pt x="6983" y="10820"/>
                  </a:cubicBezTo>
                  <a:cubicBezTo>
                    <a:pt x="6948" y="10820"/>
                    <a:pt x="6968" y="10908"/>
                    <a:pt x="6979" y="10941"/>
                  </a:cubicBezTo>
                  <a:lnTo>
                    <a:pt x="6967" y="10978"/>
                  </a:lnTo>
                  <a:cubicBezTo>
                    <a:pt x="6891" y="10978"/>
                    <a:pt x="6916" y="10852"/>
                    <a:pt x="6916" y="10790"/>
                  </a:cubicBezTo>
                  <a:cubicBezTo>
                    <a:pt x="6923" y="10786"/>
                    <a:pt x="6928" y="10785"/>
                    <a:pt x="6933" y="10785"/>
                  </a:cubicBezTo>
                  <a:close/>
                  <a:moveTo>
                    <a:pt x="7131" y="10784"/>
                  </a:moveTo>
                  <a:cubicBezTo>
                    <a:pt x="7215" y="10784"/>
                    <a:pt x="7208" y="10916"/>
                    <a:pt x="7218" y="10978"/>
                  </a:cubicBezTo>
                  <a:cubicBezTo>
                    <a:pt x="7211" y="10982"/>
                    <a:pt x="7205" y="10983"/>
                    <a:pt x="7201" y="10983"/>
                  </a:cubicBezTo>
                  <a:cubicBezTo>
                    <a:pt x="7187" y="10983"/>
                    <a:pt x="7180" y="10971"/>
                    <a:pt x="7180" y="10953"/>
                  </a:cubicBezTo>
                  <a:cubicBezTo>
                    <a:pt x="7160" y="10953"/>
                    <a:pt x="7126" y="10967"/>
                    <a:pt x="7098" y="10967"/>
                  </a:cubicBezTo>
                  <a:cubicBezTo>
                    <a:pt x="7074" y="10967"/>
                    <a:pt x="7055" y="10956"/>
                    <a:pt x="7055" y="10915"/>
                  </a:cubicBezTo>
                  <a:cubicBezTo>
                    <a:pt x="7055" y="10872"/>
                    <a:pt x="7091" y="10858"/>
                    <a:pt x="7125" y="10858"/>
                  </a:cubicBezTo>
                  <a:cubicBezTo>
                    <a:pt x="7141" y="10858"/>
                    <a:pt x="7156" y="10861"/>
                    <a:pt x="7168" y="10865"/>
                  </a:cubicBezTo>
                  <a:cubicBezTo>
                    <a:pt x="7168" y="10808"/>
                    <a:pt x="7139" y="10803"/>
                    <a:pt x="7110" y="10803"/>
                  </a:cubicBezTo>
                  <a:cubicBezTo>
                    <a:pt x="7105" y="10803"/>
                    <a:pt x="7100" y="10804"/>
                    <a:pt x="7095" y="10804"/>
                  </a:cubicBezTo>
                  <a:cubicBezTo>
                    <a:pt x="7086" y="10804"/>
                    <a:pt x="7077" y="10803"/>
                    <a:pt x="7070" y="10801"/>
                  </a:cubicBezTo>
                  <a:lnTo>
                    <a:pt x="7070" y="10801"/>
                  </a:lnTo>
                  <a:cubicBezTo>
                    <a:pt x="7094" y="10789"/>
                    <a:pt x="7114" y="10784"/>
                    <a:pt x="7131" y="10784"/>
                  </a:cubicBezTo>
                  <a:close/>
                  <a:moveTo>
                    <a:pt x="10513" y="10872"/>
                  </a:moveTo>
                  <a:lnTo>
                    <a:pt x="10513" y="10872"/>
                  </a:lnTo>
                  <a:cubicBezTo>
                    <a:pt x="10533" y="10913"/>
                    <a:pt x="10588" y="10970"/>
                    <a:pt x="10588" y="10991"/>
                  </a:cubicBezTo>
                  <a:cubicBezTo>
                    <a:pt x="10538" y="10961"/>
                    <a:pt x="10528" y="10915"/>
                    <a:pt x="10513" y="10872"/>
                  </a:cubicBezTo>
                  <a:close/>
                  <a:moveTo>
                    <a:pt x="3345" y="10968"/>
                  </a:moveTo>
                  <a:cubicBezTo>
                    <a:pt x="3352" y="10968"/>
                    <a:pt x="3358" y="10974"/>
                    <a:pt x="3358" y="10991"/>
                  </a:cubicBezTo>
                  <a:cubicBezTo>
                    <a:pt x="3360" y="10998"/>
                    <a:pt x="3359" y="11001"/>
                    <a:pt x="3356" y="11001"/>
                  </a:cubicBezTo>
                  <a:cubicBezTo>
                    <a:pt x="3350" y="11001"/>
                    <a:pt x="3335" y="10990"/>
                    <a:pt x="3322" y="10978"/>
                  </a:cubicBezTo>
                  <a:lnTo>
                    <a:pt x="3322" y="10978"/>
                  </a:lnTo>
                  <a:cubicBezTo>
                    <a:pt x="3329" y="10973"/>
                    <a:pt x="3338" y="10968"/>
                    <a:pt x="3345" y="10968"/>
                  </a:cubicBezTo>
                  <a:close/>
                  <a:moveTo>
                    <a:pt x="6682" y="10747"/>
                  </a:moveTo>
                  <a:cubicBezTo>
                    <a:pt x="6696" y="10747"/>
                    <a:pt x="6702" y="10759"/>
                    <a:pt x="6702" y="10777"/>
                  </a:cubicBezTo>
                  <a:cubicBezTo>
                    <a:pt x="6713" y="10777"/>
                    <a:pt x="6739" y="10761"/>
                    <a:pt x="6768" y="10761"/>
                  </a:cubicBezTo>
                  <a:cubicBezTo>
                    <a:pt x="6775" y="10761"/>
                    <a:pt x="6783" y="10762"/>
                    <a:pt x="6791" y="10764"/>
                  </a:cubicBezTo>
                  <a:cubicBezTo>
                    <a:pt x="6828" y="10764"/>
                    <a:pt x="6866" y="10802"/>
                    <a:pt x="6866" y="10852"/>
                  </a:cubicBezTo>
                  <a:cubicBezTo>
                    <a:pt x="6872" y="10916"/>
                    <a:pt x="6851" y="10935"/>
                    <a:pt x="6820" y="10935"/>
                  </a:cubicBezTo>
                  <a:cubicBezTo>
                    <a:pt x="6785" y="10935"/>
                    <a:pt x="6736" y="10910"/>
                    <a:pt x="6702" y="10903"/>
                  </a:cubicBezTo>
                  <a:lnTo>
                    <a:pt x="6702" y="10903"/>
                  </a:lnTo>
                  <a:lnTo>
                    <a:pt x="6715" y="11003"/>
                  </a:lnTo>
                  <a:cubicBezTo>
                    <a:pt x="6652" y="11003"/>
                    <a:pt x="6665" y="10815"/>
                    <a:pt x="6665" y="10752"/>
                  </a:cubicBezTo>
                  <a:cubicBezTo>
                    <a:pt x="6672" y="10749"/>
                    <a:pt x="6677" y="10747"/>
                    <a:pt x="6682" y="10747"/>
                  </a:cubicBezTo>
                  <a:close/>
                  <a:moveTo>
                    <a:pt x="7331" y="10820"/>
                  </a:moveTo>
                  <a:cubicBezTo>
                    <a:pt x="7384" y="10820"/>
                    <a:pt x="7428" y="10880"/>
                    <a:pt x="7419" y="10941"/>
                  </a:cubicBezTo>
                  <a:lnTo>
                    <a:pt x="7281" y="10928"/>
                  </a:lnTo>
                  <a:lnTo>
                    <a:pt x="7281" y="10928"/>
                  </a:lnTo>
                  <a:cubicBezTo>
                    <a:pt x="7299" y="10946"/>
                    <a:pt x="7338" y="10958"/>
                    <a:pt x="7382" y="10958"/>
                  </a:cubicBezTo>
                  <a:cubicBezTo>
                    <a:pt x="7398" y="10958"/>
                    <a:pt x="7415" y="10956"/>
                    <a:pt x="7432" y="10953"/>
                  </a:cubicBezTo>
                  <a:lnTo>
                    <a:pt x="7432" y="10953"/>
                  </a:lnTo>
                  <a:lnTo>
                    <a:pt x="7407" y="10991"/>
                  </a:lnTo>
                  <a:lnTo>
                    <a:pt x="7407" y="11016"/>
                  </a:lnTo>
                  <a:cubicBezTo>
                    <a:pt x="7397" y="11019"/>
                    <a:pt x="7386" y="11021"/>
                    <a:pt x="7374" y="11021"/>
                  </a:cubicBezTo>
                  <a:cubicBezTo>
                    <a:pt x="7295" y="11021"/>
                    <a:pt x="7190" y="10952"/>
                    <a:pt x="7256" y="10865"/>
                  </a:cubicBezTo>
                  <a:cubicBezTo>
                    <a:pt x="7280" y="10833"/>
                    <a:pt x="7306" y="10820"/>
                    <a:pt x="7331" y="10820"/>
                  </a:cubicBezTo>
                  <a:close/>
                  <a:moveTo>
                    <a:pt x="7728" y="10836"/>
                  </a:moveTo>
                  <a:cubicBezTo>
                    <a:pt x="7781" y="10836"/>
                    <a:pt x="7831" y="10895"/>
                    <a:pt x="7822" y="10953"/>
                  </a:cubicBezTo>
                  <a:lnTo>
                    <a:pt x="7683" y="10941"/>
                  </a:lnTo>
                  <a:lnTo>
                    <a:pt x="7683" y="10941"/>
                  </a:lnTo>
                  <a:cubicBezTo>
                    <a:pt x="7683" y="11041"/>
                    <a:pt x="7796" y="10966"/>
                    <a:pt x="7822" y="11029"/>
                  </a:cubicBezTo>
                  <a:lnTo>
                    <a:pt x="7746" y="11029"/>
                  </a:lnTo>
                  <a:cubicBezTo>
                    <a:pt x="7671" y="11016"/>
                    <a:pt x="7583" y="10903"/>
                    <a:pt x="7671" y="10840"/>
                  </a:cubicBezTo>
                  <a:lnTo>
                    <a:pt x="7671" y="10840"/>
                  </a:lnTo>
                  <a:lnTo>
                    <a:pt x="7683" y="10852"/>
                  </a:lnTo>
                  <a:cubicBezTo>
                    <a:pt x="7697" y="10841"/>
                    <a:pt x="7713" y="10836"/>
                    <a:pt x="7728" y="10836"/>
                  </a:cubicBezTo>
                  <a:close/>
                  <a:moveTo>
                    <a:pt x="7544" y="10932"/>
                  </a:moveTo>
                  <a:cubicBezTo>
                    <a:pt x="7561" y="10940"/>
                    <a:pt x="7577" y="10948"/>
                    <a:pt x="7583" y="10953"/>
                  </a:cubicBezTo>
                  <a:cubicBezTo>
                    <a:pt x="7609" y="11012"/>
                    <a:pt x="7574" y="11033"/>
                    <a:pt x="7536" y="11033"/>
                  </a:cubicBezTo>
                  <a:cubicBezTo>
                    <a:pt x="7501" y="11033"/>
                    <a:pt x="7464" y="11015"/>
                    <a:pt x="7470" y="10991"/>
                  </a:cubicBezTo>
                  <a:lnTo>
                    <a:pt x="7470" y="10991"/>
                  </a:lnTo>
                  <a:lnTo>
                    <a:pt x="7520" y="11016"/>
                  </a:lnTo>
                  <a:cubicBezTo>
                    <a:pt x="7592" y="11002"/>
                    <a:pt x="7573" y="10962"/>
                    <a:pt x="7544" y="10932"/>
                  </a:cubicBezTo>
                  <a:close/>
                  <a:moveTo>
                    <a:pt x="11027" y="10863"/>
                  </a:moveTo>
                  <a:cubicBezTo>
                    <a:pt x="11133" y="10863"/>
                    <a:pt x="11157" y="11016"/>
                    <a:pt x="11028" y="11016"/>
                  </a:cubicBezTo>
                  <a:lnTo>
                    <a:pt x="11016" y="11054"/>
                  </a:lnTo>
                  <a:cubicBezTo>
                    <a:pt x="10909" y="11054"/>
                    <a:pt x="10869" y="10863"/>
                    <a:pt x="10982" y="10863"/>
                  </a:cubicBezTo>
                  <a:cubicBezTo>
                    <a:pt x="10988" y="10863"/>
                    <a:pt x="10995" y="10864"/>
                    <a:pt x="11003" y="10865"/>
                  </a:cubicBezTo>
                  <a:cubicBezTo>
                    <a:pt x="11011" y="10863"/>
                    <a:pt x="11019" y="10863"/>
                    <a:pt x="11027" y="10863"/>
                  </a:cubicBezTo>
                  <a:close/>
                  <a:moveTo>
                    <a:pt x="11305" y="10790"/>
                  </a:moveTo>
                  <a:cubicBezTo>
                    <a:pt x="11380" y="10802"/>
                    <a:pt x="11355" y="10991"/>
                    <a:pt x="11380" y="11054"/>
                  </a:cubicBezTo>
                  <a:cubicBezTo>
                    <a:pt x="11371" y="11057"/>
                    <a:pt x="11363" y="11058"/>
                    <a:pt x="11357" y="11058"/>
                  </a:cubicBezTo>
                  <a:cubicBezTo>
                    <a:pt x="11338" y="11058"/>
                    <a:pt x="11333" y="11044"/>
                    <a:pt x="11343" y="11016"/>
                  </a:cubicBezTo>
                  <a:cubicBezTo>
                    <a:pt x="11295" y="11016"/>
                    <a:pt x="11270" y="11037"/>
                    <a:pt x="11244" y="11037"/>
                  </a:cubicBezTo>
                  <a:cubicBezTo>
                    <a:pt x="11235" y="11037"/>
                    <a:pt x="11226" y="11035"/>
                    <a:pt x="11217" y="11029"/>
                  </a:cubicBezTo>
                  <a:lnTo>
                    <a:pt x="11242" y="11029"/>
                  </a:lnTo>
                  <a:cubicBezTo>
                    <a:pt x="11204" y="11016"/>
                    <a:pt x="11179" y="10978"/>
                    <a:pt x="11179" y="10941"/>
                  </a:cubicBezTo>
                  <a:cubicBezTo>
                    <a:pt x="11179" y="10885"/>
                    <a:pt x="11196" y="10869"/>
                    <a:pt x="11219" y="10869"/>
                  </a:cubicBezTo>
                  <a:cubicBezTo>
                    <a:pt x="11249" y="10869"/>
                    <a:pt x="11289" y="10896"/>
                    <a:pt x="11317" y="10903"/>
                  </a:cubicBezTo>
                  <a:lnTo>
                    <a:pt x="11305" y="10790"/>
                  </a:lnTo>
                  <a:close/>
                  <a:moveTo>
                    <a:pt x="7864" y="10885"/>
                  </a:moveTo>
                  <a:cubicBezTo>
                    <a:pt x="7878" y="10885"/>
                    <a:pt x="7885" y="10897"/>
                    <a:pt x="7885" y="10915"/>
                  </a:cubicBezTo>
                  <a:cubicBezTo>
                    <a:pt x="7903" y="10915"/>
                    <a:pt x="7922" y="10894"/>
                    <a:pt x="7952" y="10894"/>
                  </a:cubicBezTo>
                  <a:cubicBezTo>
                    <a:pt x="7962" y="10894"/>
                    <a:pt x="7973" y="10896"/>
                    <a:pt x="7985" y="10903"/>
                  </a:cubicBezTo>
                  <a:cubicBezTo>
                    <a:pt x="8035" y="10928"/>
                    <a:pt x="8035" y="11029"/>
                    <a:pt x="8035" y="11079"/>
                  </a:cubicBezTo>
                  <a:cubicBezTo>
                    <a:pt x="7947" y="11066"/>
                    <a:pt x="8035" y="10928"/>
                    <a:pt x="7935" y="10915"/>
                  </a:cubicBezTo>
                  <a:cubicBezTo>
                    <a:pt x="7929" y="10915"/>
                    <a:pt x="7924" y="10914"/>
                    <a:pt x="7919" y="10914"/>
                  </a:cubicBezTo>
                  <a:cubicBezTo>
                    <a:pt x="7855" y="10914"/>
                    <a:pt x="7910" y="10993"/>
                    <a:pt x="7910" y="11029"/>
                  </a:cubicBezTo>
                  <a:lnTo>
                    <a:pt x="7897" y="11066"/>
                  </a:lnTo>
                  <a:cubicBezTo>
                    <a:pt x="7822" y="11066"/>
                    <a:pt x="7859" y="10953"/>
                    <a:pt x="7847" y="10890"/>
                  </a:cubicBezTo>
                  <a:cubicBezTo>
                    <a:pt x="7854" y="10887"/>
                    <a:pt x="7859" y="10885"/>
                    <a:pt x="7864" y="10885"/>
                  </a:cubicBezTo>
                  <a:close/>
                  <a:moveTo>
                    <a:pt x="8114" y="10835"/>
                  </a:moveTo>
                  <a:cubicBezTo>
                    <a:pt x="8120" y="10835"/>
                    <a:pt x="8127" y="10837"/>
                    <a:pt x="8136" y="10840"/>
                  </a:cubicBezTo>
                  <a:cubicBezTo>
                    <a:pt x="8142" y="10884"/>
                    <a:pt x="8155" y="10887"/>
                    <a:pt x="8167" y="10887"/>
                  </a:cubicBezTo>
                  <a:cubicBezTo>
                    <a:pt x="8170" y="10887"/>
                    <a:pt x="8172" y="10887"/>
                    <a:pt x="8174" y="10887"/>
                  </a:cubicBezTo>
                  <a:cubicBezTo>
                    <a:pt x="8184" y="10887"/>
                    <a:pt x="8194" y="10889"/>
                    <a:pt x="8199" y="10915"/>
                  </a:cubicBezTo>
                  <a:cubicBezTo>
                    <a:pt x="8192" y="10915"/>
                    <a:pt x="8186" y="10915"/>
                    <a:pt x="8181" y="10915"/>
                  </a:cubicBezTo>
                  <a:cubicBezTo>
                    <a:pt x="8048" y="10915"/>
                    <a:pt x="8199" y="11055"/>
                    <a:pt x="8211" y="11079"/>
                  </a:cubicBezTo>
                  <a:cubicBezTo>
                    <a:pt x="8201" y="11081"/>
                    <a:pt x="8192" y="11082"/>
                    <a:pt x="8184" y="11082"/>
                  </a:cubicBezTo>
                  <a:cubicBezTo>
                    <a:pt x="8100" y="11082"/>
                    <a:pt x="8111" y="10973"/>
                    <a:pt x="8111" y="10915"/>
                  </a:cubicBezTo>
                  <a:cubicBezTo>
                    <a:pt x="8070" y="10895"/>
                    <a:pt x="8054" y="10874"/>
                    <a:pt x="8077" y="10874"/>
                  </a:cubicBezTo>
                  <a:cubicBezTo>
                    <a:pt x="8081" y="10874"/>
                    <a:pt x="8088" y="10875"/>
                    <a:pt x="8095" y="10877"/>
                  </a:cubicBezTo>
                  <a:lnTo>
                    <a:pt x="8095" y="10877"/>
                  </a:lnTo>
                  <a:cubicBezTo>
                    <a:pt x="8090" y="10848"/>
                    <a:pt x="8096" y="10835"/>
                    <a:pt x="8114" y="10835"/>
                  </a:cubicBezTo>
                  <a:close/>
                  <a:moveTo>
                    <a:pt x="8312" y="10827"/>
                  </a:moveTo>
                  <a:cubicBezTo>
                    <a:pt x="8375" y="10827"/>
                    <a:pt x="8362" y="11016"/>
                    <a:pt x="8375" y="11079"/>
                  </a:cubicBezTo>
                  <a:lnTo>
                    <a:pt x="8375" y="11091"/>
                  </a:lnTo>
                  <a:cubicBezTo>
                    <a:pt x="8312" y="11091"/>
                    <a:pt x="8325" y="10890"/>
                    <a:pt x="8312" y="10827"/>
                  </a:cubicBezTo>
                  <a:close/>
                  <a:moveTo>
                    <a:pt x="11393" y="10903"/>
                  </a:moveTo>
                  <a:cubicBezTo>
                    <a:pt x="11443" y="10903"/>
                    <a:pt x="11431" y="11016"/>
                    <a:pt x="11443" y="11079"/>
                  </a:cubicBezTo>
                  <a:lnTo>
                    <a:pt x="11443" y="11091"/>
                  </a:lnTo>
                  <a:cubicBezTo>
                    <a:pt x="11380" y="11079"/>
                    <a:pt x="11393" y="10966"/>
                    <a:pt x="11393" y="10903"/>
                  </a:cubicBezTo>
                  <a:close/>
                  <a:moveTo>
                    <a:pt x="8425" y="10903"/>
                  </a:moveTo>
                  <a:lnTo>
                    <a:pt x="8425" y="10903"/>
                  </a:lnTo>
                  <a:cubicBezTo>
                    <a:pt x="8513" y="10915"/>
                    <a:pt x="8425" y="11066"/>
                    <a:pt x="8513" y="11066"/>
                  </a:cubicBezTo>
                  <a:cubicBezTo>
                    <a:pt x="8518" y="11067"/>
                    <a:pt x="8522" y="11067"/>
                    <a:pt x="8527" y="11067"/>
                  </a:cubicBezTo>
                  <a:cubicBezTo>
                    <a:pt x="8609" y="11067"/>
                    <a:pt x="8563" y="10951"/>
                    <a:pt x="8551" y="10915"/>
                  </a:cubicBezTo>
                  <a:cubicBezTo>
                    <a:pt x="8626" y="10915"/>
                    <a:pt x="8601" y="11029"/>
                    <a:pt x="8614" y="11091"/>
                  </a:cubicBezTo>
                  <a:cubicBezTo>
                    <a:pt x="8604" y="11095"/>
                    <a:pt x="8595" y="11096"/>
                    <a:pt x="8589" y="11096"/>
                  </a:cubicBezTo>
                  <a:cubicBezTo>
                    <a:pt x="8571" y="11096"/>
                    <a:pt x="8567" y="11085"/>
                    <a:pt x="8576" y="11066"/>
                  </a:cubicBezTo>
                  <a:cubicBezTo>
                    <a:pt x="8546" y="11066"/>
                    <a:pt x="8524" y="11098"/>
                    <a:pt x="8490" y="11098"/>
                  </a:cubicBezTo>
                  <a:cubicBezTo>
                    <a:pt x="8482" y="11098"/>
                    <a:pt x="8473" y="11096"/>
                    <a:pt x="8463" y="11091"/>
                  </a:cubicBezTo>
                  <a:lnTo>
                    <a:pt x="8476" y="11079"/>
                  </a:lnTo>
                  <a:cubicBezTo>
                    <a:pt x="8425" y="11041"/>
                    <a:pt x="8425" y="10953"/>
                    <a:pt x="8425" y="10903"/>
                  </a:cubicBezTo>
                  <a:close/>
                  <a:moveTo>
                    <a:pt x="11543" y="10915"/>
                  </a:moveTo>
                  <a:cubicBezTo>
                    <a:pt x="11547" y="10915"/>
                    <a:pt x="11552" y="10915"/>
                    <a:pt x="11556" y="10915"/>
                  </a:cubicBezTo>
                  <a:lnTo>
                    <a:pt x="11569" y="10928"/>
                  </a:lnTo>
                  <a:cubicBezTo>
                    <a:pt x="11676" y="10928"/>
                    <a:pt x="11727" y="11119"/>
                    <a:pt x="11605" y="11119"/>
                  </a:cubicBezTo>
                  <a:cubicBezTo>
                    <a:pt x="11598" y="11119"/>
                    <a:pt x="11590" y="11118"/>
                    <a:pt x="11582" y="11117"/>
                  </a:cubicBezTo>
                  <a:cubicBezTo>
                    <a:pt x="11472" y="11080"/>
                    <a:pt x="11422" y="10915"/>
                    <a:pt x="11543" y="10915"/>
                  </a:cubicBezTo>
                  <a:close/>
                  <a:moveTo>
                    <a:pt x="6463" y="11100"/>
                  </a:moveTo>
                  <a:cubicBezTo>
                    <a:pt x="6471" y="11100"/>
                    <a:pt x="6476" y="11104"/>
                    <a:pt x="6476" y="11117"/>
                  </a:cubicBezTo>
                  <a:cubicBezTo>
                    <a:pt x="6476" y="11133"/>
                    <a:pt x="6469" y="11139"/>
                    <a:pt x="6460" y="11139"/>
                  </a:cubicBezTo>
                  <a:cubicBezTo>
                    <a:pt x="6443" y="11139"/>
                    <a:pt x="6417" y="11117"/>
                    <a:pt x="6426" y="11117"/>
                  </a:cubicBezTo>
                  <a:cubicBezTo>
                    <a:pt x="6426" y="11117"/>
                    <a:pt x="6448" y="11100"/>
                    <a:pt x="6463" y="11100"/>
                  </a:cubicBezTo>
                  <a:close/>
                  <a:moveTo>
                    <a:pt x="8923" y="10925"/>
                  </a:moveTo>
                  <a:cubicBezTo>
                    <a:pt x="8928" y="10925"/>
                    <a:pt x="8934" y="10926"/>
                    <a:pt x="8941" y="10928"/>
                  </a:cubicBezTo>
                  <a:cubicBezTo>
                    <a:pt x="8941" y="11016"/>
                    <a:pt x="8991" y="10953"/>
                    <a:pt x="9004" y="11003"/>
                  </a:cubicBezTo>
                  <a:cubicBezTo>
                    <a:pt x="8997" y="11003"/>
                    <a:pt x="8991" y="11003"/>
                    <a:pt x="8986" y="11003"/>
                  </a:cubicBezTo>
                  <a:cubicBezTo>
                    <a:pt x="8853" y="11003"/>
                    <a:pt x="9004" y="11143"/>
                    <a:pt x="9016" y="11167"/>
                  </a:cubicBezTo>
                  <a:cubicBezTo>
                    <a:pt x="9010" y="11169"/>
                    <a:pt x="9003" y="11169"/>
                    <a:pt x="8996" y="11169"/>
                  </a:cubicBezTo>
                  <a:cubicBezTo>
                    <a:pt x="8953" y="11169"/>
                    <a:pt x="8916" y="11137"/>
                    <a:pt x="8916" y="11104"/>
                  </a:cubicBezTo>
                  <a:cubicBezTo>
                    <a:pt x="8916" y="11079"/>
                    <a:pt x="8891" y="11003"/>
                    <a:pt x="8891" y="11003"/>
                  </a:cubicBezTo>
                  <a:cubicBezTo>
                    <a:pt x="8891" y="11003"/>
                    <a:pt x="8840" y="10966"/>
                    <a:pt x="8891" y="10966"/>
                  </a:cubicBezTo>
                  <a:lnTo>
                    <a:pt x="8903" y="10978"/>
                  </a:lnTo>
                  <a:cubicBezTo>
                    <a:pt x="8893" y="10947"/>
                    <a:pt x="8899" y="10925"/>
                    <a:pt x="8923" y="10925"/>
                  </a:cubicBezTo>
                  <a:close/>
                  <a:moveTo>
                    <a:pt x="9098" y="10965"/>
                  </a:moveTo>
                  <a:cubicBezTo>
                    <a:pt x="9189" y="10965"/>
                    <a:pt x="9183" y="11102"/>
                    <a:pt x="9205" y="11167"/>
                  </a:cubicBezTo>
                  <a:cubicBezTo>
                    <a:pt x="9195" y="11170"/>
                    <a:pt x="9186" y="11172"/>
                    <a:pt x="9180" y="11172"/>
                  </a:cubicBezTo>
                  <a:cubicBezTo>
                    <a:pt x="9162" y="11172"/>
                    <a:pt x="9158" y="11160"/>
                    <a:pt x="9167" y="11142"/>
                  </a:cubicBezTo>
                  <a:cubicBezTo>
                    <a:pt x="9140" y="11142"/>
                    <a:pt x="9106" y="11156"/>
                    <a:pt x="9077" y="11156"/>
                  </a:cubicBezTo>
                  <a:cubicBezTo>
                    <a:pt x="9051" y="11156"/>
                    <a:pt x="9028" y="11145"/>
                    <a:pt x="9016" y="11104"/>
                  </a:cubicBezTo>
                  <a:lnTo>
                    <a:pt x="9041" y="11104"/>
                  </a:lnTo>
                  <a:cubicBezTo>
                    <a:pt x="9041" y="11061"/>
                    <a:pt x="9077" y="11047"/>
                    <a:pt x="9112" y="11047"/>
                  </a:cubicBezTo>
                  <a:cubicBezTo>
                    <a:pt x="9128" y="11047"/>
                    <a:pt x="9143" y="11050"/>
                    <a:pt x="9155" y="11054"/>
                  </a:cubicBezTo>
                  <a:cubicBezTo>
                    <a:pt x="9155" y="10978"/>
                    <a:pt x="9067" y="11029"/>
                    <a:pt x="9041" y="10978"/>
                  </a:cubicBezTo>
                  <a:cubicBezTo>
                    <a:pt x="9064" y="10969"/>
                    <a:pt x="9082" y="10965"/>
                    <a:pt x="9098" y="10965"/>
                  </a:cubicBezTo>
                  <a:close/>
                  <a:moveTo>
                    <a:pt x="10519" y="11150"/>
                  </a:moveTo>
                  <a:cubicBezTo>
                    <a:pt x="10527" y="11150"/>
                    <a:pt x="10534" y="11154"/>
                    <a:pt x="10538" y="11167"/>
                  </a:cubicBezTo>
                  <a:cubicBezTo>
                    <a:pt x="10538" y="11174"/>
                    <a:pt x="10536" y="11177"/>
                    <a:pt x="10534" y="11177"/>
                  </a:cubicBezTo>
                  <a:cubicBezTo>
                    <a:pt x="10529" y="11177"/>
                    <a:pt x="10520" y="11164"/>
                    <a:pt x="10512" y="11151"/>
                  </a:cubicBezTo>
                  <a:lnTo>
                    <a:pt x="10512" y="11151"/>
                  </a:lnTo>
                  <a:cubicBezTo>
                    <a:pt x="10514" y="11150"/>
                    <a:pt x="10517" y="11150"/>
                    <a:pt x="10519" y="11150"/>
                  </a:cubicBezTo>
                  <a:close/>
                  <a:moveTo>
                    <a:pt x="2955" y="10903"/>
                  </a:moveTo>
                  <a:cubicBezTo>
                    <a:pt x="3018" y="10903"/>
                    <a:pt x="2993" y="11104"/>
                    <a:pt x="3005" y="11179"/>
                  </a:cubicBezTo>
                  <a:cubicBezTo>
                    <a:pt x="2996" y="11183"/>
                    <a:pt x="2988" y="11184"/>
                    <a:pt x="2982" y="11184"/>
                  </a:cubicBezTo>
                  <a:cubicBezTo>
                    <a:pt x="2963" y="11184"/>
                    <a:pt x="2958" y="11170"/>
                    <a:pt x="2968" y="11142"/>
                  </a:cubicBezTo>
                  <a:cubicBezTo>
                    <a:pt x="2943" y="11142"/>
                    <a:pt x="2917" y="11179"/>
                    <a:pt x="2892" y="11179"/>
                  </a:cubicBezTo>
                  <a:cubicBezTo>
                    <a:pt x="2817" y="11179"/>
                    <a:pt x="2779" y="11104"/>
                    <a:pt x="2817" y="11041"/>
                  </a:cubicBezTo>
                  <a:lnTo>
                    <a:pt x="2804" y="11029"/>
                  </a:lnTo>
                  <a:cubicBezTo>
                    <a:pt x="2823" y="11000"/>
                    <a:pt x="2840" y="10991"/>
                    <a:pt x="2858" y="10991"/>
                  </a:cubicBezTo>
                  <a:cubicBezTo>
                    <a:pt x="2886" y="10991"/>
                    <a:pt x="2916" y="11016"/>
                    <a:pt x="2955" y="11016"/>
                  </a:cubicBezTo>
                  <a:lnTo>
                    <a:pt x="2955" y="10903"/>
                  </a:lnTo>
                  <a:close/>
                  <a:moveTo>
                    <a:pt x="3477" y="11007"/>
                  </a:moveTo>
                  <a:cubicBezTo>
                    <a:pt x="3493" y="11007"/>
                    <a:pt x="3508" y="11010"/>
                    <a:pt x="3521" y="11016"/>
                  </a:cubicBezTo>
                  <a:cubicBezTo>
                    <a:pt x="3517" y="11037"/>
                    <a:pt x="3507" y="11042"/>
                    <a:pt x="3495" y="11042"/>
                  </a:cubicBezTo>
                  <a:cubicBezTo>
                    <a:pt x="3482" y="11042"/>
                    <a:pt x="3466" y="11035"/>
                    <a:pt x="3454" y="11035"/>
                  </a:cubicBezTo>
                  <a:cubicBezTo>
                    <a:pt x="3444" y="11035"/>
                    <a:pt x="3437" y="11039"/>
                    <a:pt x="3433" y="11054"/>
                  </a:cubicBezTo>
                  <a:cubicBezTo>
                    <a:pt x="3433" y="11079"/>
                    <a:pt x="3521" y="11104"/>
                    <a:pt x="3534" y="11129"/>
                  </a:cubicBezTo>
                  <a:cubicBezTo>
                    <a:pt x="3550" y="11183"/>
                    <a:pt x="3506" y="11198"/>
                    <a:pt x="3464" y="11198"/>
                  </a:cubicBezTo>
                  <a:cubicBezTo>
                    <a:pt x="3415" y="11198"/>
                    <a:pt x="3370" y="11178"/>
                    <a:pt x="3428" y="11178"/>
                  </a:cubicBezTo>
                  <a:cubicBezTo>
                    <a:pt x="3436" y="11178"/>
                    <a:pt x="3446" y="11179"/>
                    <a:pt x="3458" y="11179"/>
                  </a:cubicBezTo>
                  <a:cubicBezTo>
                    <a:pt x="3571" y="11179"/>
                    <a:pt x="3420" y="11091"/>
                    <a:pt x="3420" y="11091"/>
                  </a:cubicBezTo>
                  <a:cubicBezTo>
                    <a:pt x="3383" y="11035"/>
                    <a:pt x="3430" y="11007"/>
                    <a:pt x="3477" y="11007"/>
                  </a:cubicBezTo>
                  <a:close/>
                  <a:moveTo>
                    <a:pt x="8664" y="10941"/>
                  </a:moveTo>
                  <a:cubicBezTo>
                    <a:pt x="8689" y="10941"/>
                    <a:pt x="8702" y="10953"/>
                    <a:pt x="8702" y="10978"/>
                  </a:cubicBezTo>
                  <a:cubicBezTo>
                    <a:pt x="8712" y="10978"/>
                    <a:pt x="8738" y="10962"/>
                    <a:pt x="8761" y="10962"/>
                  </a:cubicBezTo>
                  <a:cubicBezTo>
                    <a:pt x="8767" y="10962"/>
                    <a:pt x="8772" y="10963"/>
                    <a:pt x="8777" y="10966"/>
                  </a:cubicBezTo>
                  <a:cubicBezTo>
                    <a:pt x="8828" y="10966"/>
                    <a:pt x="8853" y="11016"/>
                    <a:pt x="8865" y="11054"/>
                  </a:cubicBezTo>
                  <a:cubicBezTo>
                    <a:pt x="8865" y="11109"/>
                    <a:pt x="8844" y="11125"/>
                    <a:pt x="8815" y="11125"/>
                  </a:cubicBezTo>
                  <a:cubicBezTo>
                    <a:pt x="8778" y="11125"/>
                    <a:pt x="8730" y="11098"/>
                    <a:pt x="8702" y="11091"/>
                  </a:cubicBezTo>
                  <a:lnTo>
                    <a:pt x="8702" y="11091"/>
                  </a:lnTo>
                  <a:lnTo>
                    <a:pt x="8714" y="11104"/>
                  </a:lnTo>
                  <a:lnTo>
                    <a:pt x="8714" y="11205"/>
                  </a:lnTo>
                  <a:cubicBezTo>
                    <a:pt x="8652" y="11192"/>
                    <a:pt x="8664" y="11003"/>
                    <a:pt x="8664" y="10941"/>
                  </a:cubicBezTo>
                  <a:close/>
                  <a:moveTo>
                    <a:pt x="9257" y="10961"/>
                  </a:moveTo>
                  <a:cubicBezTo>
                    <a:pt x="9263" y="10961"/>
                    <a:pt x="9271" y="10963"/>
                    <a:pt x="9280" y="10966"/>
                  </a:cubicBezTo>
                  <a:cubicBezTo>
                    <a:pt x="9287" y="11010"/>
                    <a:pt x="9302" y="11013"/>
                    <a:pt x="9316" y="11013"/>
                  </a:cubicBezTo>
                  <a:cubicBezTo>
                    <a:pt x="9319" y="11013"/>
                    <a:pt x="9321" y="11013"/>
                    <a:pt x="9323" y="11013"/>
                  </a:cubicBezTo>
                  <a:cubicBezTo>
                    <a:pt x="9334" y="11013"/>
                    <a:pt x="9343" y="11015"/>
                    <a:pt x="9343" y="11041"/>
                  </a:cubicBezTo>
                  <a:cubicBezTo>
                    <a:pt x="9337" y="11041"/>
                    <a:pt x="9332" y="11040"/>
                    <a:pt x="9327" y="11040"/>
                  </a:cubicBezTo>
                  <a:cubicBezTo>
                    <a:pt x="9205" y="11040"/>
                    <a:pt x="9356" y="11180"/>
                    <a:pt x="9356" y="11205"/>
                  </a:cubicBezTo>
                  <a:cubicBezTo>
                    <a:pt x="9347" y="11206"/>
                    <a:pt x="9339" y="11206"/>
                    <a:pt x="9332" y="11206"/>
                  </a:cubicBezTo>
                  <a:cubicBezTo>
                    <a:pt x="9255" y="11206"/>
                    <a:pt x="9254" y="11150"/>
                    <a:pt x="9243" y="11104"/>
                  </a:cubicBezTo>
                  <a:lnTo>
                    <a:pt x="9255" y="11104"/>
                  </a:lnTo>
                  <a:lnTo>
                    <a:pt x="9255" y="11029"/>
                  </a:lnTo>
                  <a:lnTo>
                    <a:pt x="9230" y="11029"/>
                  </a:lnTo>
                  <a:cubicBezTo>
                    <a:pt x="9230" y="11003"/>
                    <a:pt x="9230" y="11003"/>
                    <a:pt x="9255" y="11003"/>
                  </a:cubicBezTo>
                  <a:cubicBezTo>
                    <a:pt x="9236" y="10975"/>
                    <a:pt x="9239" y="10961"/>
                    <a:pt x="9257" y="10961"/>
                  </a:cubicBezTo>
                  <a:close/>
                  <a:moveTo>
                    <a:pt x="4009" y="11027"/>
                  </a:moveTo>
                  <a:cubicBezTo>
                    <a:pt x="4062" y="11027"/>
                    <a:pt x="4118" y="11058"/>
                    <a:pt x="4125" y="11117"/>
                  </a:cubicBezTo>
                  <a:cubicBezTo>
                    <a:pt x="4125" y="11175"/>
                    <a:pt x="4068" y="11206"/>
                    <a:pt x="4014" y="11206"/>
                  </a:cubicBezTo>
                  <a:cubicBezTo>
                    <a:pt x="3962" y="11206"/>
                    <a:pt x="3911" y="11178"/>
                    <a:pt x="3911" y="11117"/>
                  </a:cubicBezTo>
                  <a:cubicBezTo>
                    <a:pt x="3911" y="11055"/>
                    <a:pt x="3959" y="11027"/>
                    <a:pt x="4009" y="11027"/>
                  </a:cubicBezTo>
                  <a:close/>
                  <a:moveTo>
                    <a:pt x="3307" y="11003"/>
                  </a:moveTo>
                  <a:lnTo>
                    <a:pt x="3307" y="11041"/>
                  </a:lnTo>
                  <a:cubicBezTo>
                    <a:pt x="3383" y="11041"/>
                    <a:pt x="3358" y="11154"/>
                    <a:pt x="3358" y="11217"/>
                  </a:cubicBezTo>
                  <a:cubicBezTo>
                    <a:pt x="3282" y="11192"/>
                    <a:pt x="3307" y="11066"/>
                    <a:pt x="3307" y="11003"/>
                  </a:cubicBezTo>
                  <a:close/>
                  <a:moveTo>
                    <a:pt x="4162" y="10953"/>
                  </a:moveTo>
                  <a:cubicBezTo>
                    <a:pt x="4225" y="10953"/>
                    <a:pt x="4213" y="11154"/>
                    <a:pt x="4213" y="11217"/>
                  </a:cubicBezTo>
                  <a:lnTo>
                    <a:pt x="4175" y="11217"/>
                  </a:lnTo>
                  <a:lnTo>
                    <a:pt x="4162" y="10953"/>
                  </a:lnTo>
                  <a:close/>
                  <a:moveTo>
                    <a:pt x="4360" y="11039"/>
                  </a:moveTo>
                  <a:cubicBezTo>
                    <a:pt x="4411" y="11039"/>
                    <a:pt x="4464" y="11071"/>
                    <a:pt x="4464" y="11129"/>
                  </a:cubicBezTo>
                  <a:cubicBezTo>
                    <a:pt x="4471" y="11187"/>
                    <a:pt x="4417" y="11219"/>
                    <a:pt x="4362" y="11219"/>
                  </a:cubicBezTo>
                  <a:cubicBezTo>
                    <a:pt x="4310" y="11219"/>
                    <a:pt x="4257" y="11190"/>
                    <a:pt x="4250" y="11129"/>
                  </a:cubicBezTo>
                  <a:lnTo>
                    <a:pt x="4263" y="11129"/>
                  </a:lnTo>
                  <a:cubicBezTo>
                    <a:pt x="4263" y="11068"/>
                    <a:pt x="4311" y="11039"/>
                    <a:pt x="4360" y="11039"/>
                  </a:cubicBezTo>
                  <a:close/>
                  <a:moveTo>
                    <a:pt x="3194" y="11041"/>
                  </a:moveTo>
                  <a:cubicBezTo>
                    <a:pt x="3257" y="11041"/>
                    <a:pt x="3232" y="11117"/>
                    <a:pt x="3232" y="11167"/>
                  </a:cubicBezTo>
                  <a:lnTo>
                    <a:pt x="3232" y="11217"/>
                  </a:lnTo>
                  <a:cubicBezTo>
                    <a:pt x="3207" y="11205"/>
                    <a:pt x="3207" y="11192"/>
                    <a:pt x="3207" y="11154"/>
                  </a:cubicBezTo>
                  <a:lnTo>
                    <a:pt x="3207" y="11192"/>
                  </a:lnTo>
                  <a:cubicBezTo>
                    <a:pt x="3177" y="11192"/>
                    <a:pt x="3154" y="11224"/>
                    <a:pt x="3121" y="11224"/>
                  </a:cubicBezTo>
                  <a:cubicBezTo>
                    <a:pt x="3113" y="11224"/>
                    <a:pt x="3104" y="11222"/>
                    <a:pt x="3094" y="11217"/>
                  </a:cubicBezTo>
                  <a:cubicBezTo>
                    <a:pt x="3043" y="11192"/>
                    <a:pt x="3056" y="11091"/>
                    <a:pt x="3056" y="11041"/>
                  </a:cubicBezTo>
                  <a:cubicBezTo>
                    <a:pt x="3144" y="11041"/>
                    <a:pt x="3056" y="11167"/>
                    <a:pt x="3131" y="11192"/>
                  </a:cubicBezTo>
                  <a:cubicBezTo>
                    <a:pt x="3137" y="11194"/>
                    <a:pt x="3143" y="11195"/>
                    <a:pt x="3148" y="11195"/>
                  </a:cubicBezTo>
                  <a:cubicBezTo>
                    <a:pt x="3205" y="11195"/>
                    <a:pt x="3194" y="11076"/>
                    <a:pt x="3194" y="11041"/>
                  </a:cubicBezTo>
                  <a:close/>
                  <a:moveTo>
                    <a:pt x="4502" y="11041"/>
                  </a:moveTo>
                  <a:cubicBezTo>
                    <a:pt x="4540" y="11041"/>
                    <a:pt x="4552" y="11054"/>
                    <a:pt x="4540" y="11079"/>
                  </a:cubicBezTo>
                  <a:cubicBezTo>
                    <a:pt x="4556" y="11079"/>
                    <a:pt x="4584" y="11045"/>
                    <a:pt x="4601" y="11045"/>
                  </a:cubicBezTo>
                  <a:cubicBezTo>
                    <a:pt x="4609" y="11045"/>
                    <a:pt x="4615" y="11054"/>
                    <a:pt x="4615" y="11079"/>
                  </a:cubicBezTo>
                  <a:cubicBezTo>
                    <a:pt x="4611" y="11078"/>
                    <a:pt x="4607" y="11078"/>
                    <a:pt x="4603" y="11078"/>
                  </a:cubicBezTo>
                  <a:cubicBezTo>
                    <a:pt x="4529" y="11078"/>
                    <a:pt x="4552" y="11194"/>
                    <a:pt x="4552" y="11230"/>
                  </a:cubicBezTo>
                  <a:cubicBezTo>
                    <a:pt x="4489" y="11230"/>
                    <a:pt x="4514" y="11104"/>
                    <a:pt x="4502" y="11041"/>
                  </a:cubicBezTo>
                  <a:close/>
                  <a:moveTo>
                    <a:pt x="4724" y="11050"/>
                  </a:moveTo>
                  <a:cubicBezTo>
                    <a:pt x="4772" y="11050"/>
                    <a:pt x="4822" y="11083"/>
                    <a:pt x="4829" y="11142"/>
                  </a:cubicBezTo>
                  <a:cubicBezTo>
                    <a:pt x="4829" y="11158"/>
                    <a:pt x="4806" y="11162"/>
                    <a:pt x="4777" y="11162"/>
                  </a:cubicBezTo>
                  <a:cubicBezTo>
                    <a:pt x="4740" y="11162"/>
                    <a:pt x="4692" y="11154"/>
                    <a:pt x="4678" y="11154"/>
                  </a:cubicBezTo>
                  <a:cubicBezTo>
                    <a:pt x="4678" y="11205"/>
                    <a:pt x="4709" y="11211"/>
                    <a:pt x="4742" y="11211"/>
                  </a:cubicBezTo>
                  <a:cubicBezTo>
                    <a:pt x="4753" y="11211"/>
                    <a:pt x="4765" y="11210"/>
                    <a:pt x="4775" y="11210"/>
                  </a:cubicBezTo>
                  <a:cubicBezTo>
                    <a:pt x="4795" y="11210"/>
                    <a:pt x="4812" y="11213"/>
                    <a:pt x="4816" y="11230"/>
                  </a:cubicBezTo>
                  <a:cubicBezTo>
                    <a:pt x="4801" y="11237"/>
                    <a:pt x="4784" y="11241"/>
                    <a:pt x="4765" y="11241"/>
                  </a:cubicBezTo>
                  <a:cubicBezTo>
                    <a:pt x="4693" y="11241"/>
                    <a:pt x="4610" y="11184"/>
                    <a:pt x="4640" y="11104"/>
                  </a:cubicBezTo>
                  <a:cubicBezTo>
                    <a:pt x="4656" y="11067"/>
                    <a:pt x="4689" y="11050"/>
                    <a:pt x="4724" y="11050"/>
                  </a:cubicBezTo>
                  <a:close/>
                  <a:moveTo>
                    <a:pt x="3823" y="10966"/>
                  </a:moveTo>
                  <a:cubicBezTo>
                    <a:pt x="3898" y="10966"/>
                    <a:pt x="3873" y="11154"/>
                    <a:pt x="3873" y="11230"/>
                  </a:cubicBezTo>
                  <a:cubicBezTo>
                    <a:pt x="3866" y="11233"/>
                    <a:pt x="3861" y="11235"/>
                    <a:pt x="3856" y="11235"/>
                  </a:cubicBezTo>
                  <a:cubicBezTo>
                    <a:pt x="3842" y="11235"/>
                    <a:pt x="3835" y="11223"/>
                    <a:pt x="3835" y="11205"/>
                  </a:cubicBezTo>
                  <a:cubicBezTo>
                    <a:pt x="3827" y="11192"/>
                    <a:pt x="3820" y="11188"/>
                    <a:pt x="3813" y="11188"/>
                  </a:cubicBezTo>
                  <a:cubicBezTo>
                    <a:pt x="3799" y="11188"/>
                    <a:pt x="3785" y="11205"/>
                    <a:pt x="3760" y="11205"/>
                  </a:cubicBezTo>
                  <a:lnTo>
                    <a:pt x="3760" y="11242"/>
                  </a:lnTo>
                  <a:cubicBezTo>
                    <a:pt x="3685" y="11230"/>
                    <a:pt x="3634" y="11142"/>
                    <a:pt x="3685" y="11079"/>
                  </a:cubicBezTo>
                  <a:cubicBezTo>
                    <a:pt x="3703" y="11051"/>
                    <a:pt x="3720" y="11042"/>
                    <a:pt x="3737" y="11042"/>
                  </a:cubicBezTo>
                  <a:cubicBezTo>
                    <a:pt x="3765" y="11042"/>
                    <a:pt x="3791" y="11066"/>
                    <a:pt x="3823" y="11066"/>
                  </a:cubicBezTo>
                  <a:lnTo>
                    <a:pt x="3823" y="10966"/>
                  </a:lnTo>
                  <a:close/>
                  <a:moveTo>
                    <a:pt x="9378" y="11040"/>
                  </a:moveTo>
                  <a:cubicBezTo>
                    <a:pt x="9436" y="11040"/>
                    <a:pt x="9360" y="11155"/>
                    <a:pt x="9444" y="11179"/>
                  </a:cubicBezTo>
                  <a:lnTo>
                    <a:pt x="9444" y="11192"/>
                  </a:lnTo>
                  <a:cubicBezTo>
                    <a:pt x="9457" y="11197"/>
                    <a:pt x="9467" y="11199"/>
                    <a:pt x="9476" y="11199"/>
                  </a:cubicBezTo>
                  <a:cubicBezTo>
                    <a:pt x="9535" y="11199"/>
                    <a:pt x="9505" y="11098"/>
                    <a:pt x="9494" y="11054"/>
                  </a:cubicBezTo>
                  <a:lnTo>
                    <a:pt x="9494" y="11054"/>
                  </a:lnTo>
                  <a:cubicBezTo>
                    <a:pt x="9570" y="11066"/>
                    <a:pt x="9544" y="11179"/>
                    <a:pt x="9557" y="11242"/>
                  </a:cubicBezTo>
                  <a:cubicBezTo>
                    <a:pt x="9519" y="11242"/>
                    <a:pt x="9507" y="11230"/>
                    <a:pt x="9519" y="11205"/>
                  </a:cubicBezTo>
                  <a:cubicBezTo>
                    <a:pt x="9494" y="11205"/>
                    <a:pt x="9494" y="11230"/>
                    <a:pt x="9456" y="11230"/>
                  </a:cubicBezTo>
                  <a:cubicBezTo>
                    <a:pt x="9368" y="11217"/>
                    <a:pt x="9368" y="11104"/>
                    <a:pt x="9368" y="11041"/>
                  </a:cubicBezTo>
                  <a:cubicBezTo>
                    <a:pt x="9372" y="11041"/>
                    <a:pt x="9375" y="11040"/>
                    <a:pt x="9378" y="11040"/>
                  </a:cubicBezTo>
                  <a:close/>
                  <a:moveTo>
                    <a:pt x="9599" y="11087"/>
                  </a:moveTo>
                  <a:cubicBezTo>
                    <a:pt x="9613" y="11087"/>
                    <a:pt x="9620" y="11101"/>
                    <a:pt x="9620" y="11129"/>
                  </a:cubicBezTo>
                  <a:cubicBezTo>
                    <a:pt x="9645" y="11117"/>
                    <a:pt x="9683" y="11117"/>
                    <a:pt x="9708" y="11117"/>
                  </a:cubicBezTo>
                  <a:lnTo>
                    <a:pt x="9620" y="11129"/>
                  </a:lnTo>
                  <a:lnTo>
                    <a:pt x="9632" y="11129"/>
                  </a:lnTo>
                  <a:cubicBezTo>
                    <a:pt x="9607" y="11154"/>
                    <a:pt x="9632" y="11242"/>
                    <a:pt x="9632" y="11280"/>
                  </a:cubicBezTo>
                  <a:cubicBezTo>
                    <a:pt x="9570" y="11267"/>
                    <a:pt x="9595" y="11154"/>
                    <a:pt x="9582" y="11091"/>
                  </a:cubicBezTo>
                  <a:cubicBezTo>
                    <a:pt x="9588" y="11088"/>
                    <a:pt x="9594" y="11087"/>
                    <a:pt x="9599" y="11087"/>
                  </a:cubicBezTo>
                  <a:close/>
                  <a:moveTo>
                    <a:pt x="5604" y="11091"/>
                  </a:moveTo>
                  <a:cubicBezTo>
                    <a:pt x="5657" y="11091"/>
                    <a:pt x="5709" y="11137"/>
                    <a:pt x="5709" y="11205"/>
                  </a:cubicBezTo>
                  <a:lnTo>
                    <a:pt x="5558" y="11192"/>
                  </a:lnTo>
                  <a:lnTo>
                    <a:pt x="5558" y="11192"/>
                  </a:lnTo>
                  <a:cubicBezTo>
                    <a:pt x="5571" y="11293"/>
                    <a:pt x="5684" y="11217"/>
                    <a:pt x="5697" y="11280"/>
                  </a:cubicBezTo>
                  <a:lnTo>
                    <a:pt x="5634" y="11280"/>
                  </a:lnTo>
                  <a:cubicBezTo>
                    <a:pt x="5629" y="11281"/>
                    <a:pt x="5625" y="11281"/>
                    <a:pt x="5620" y="11281"/>
                  </a:cubicBezTo>
                  <a:cubicBezTo>
                    <a:pt x="5538" y="11281"/>
                    <a:pt x="5475" y="11176"/>
                    <a:pt x="5558" y="11117"/>
                  </a:cubicBezTo>
                  <a:lnTo>
                    <a:pt x="5558" y="11104"/>
                  </a:lnTo>
                  <a:cubicBezTo>
                    <a:pt x="5573" y="11095"/>
                    <a:pt x="5588" y="11091"/>
                    <a:pt x="5604" y="11091"/>
                  </a:cubicBezTo>
                  <a:close/>
                  <a:moveTo>
                    <a:pt x="5005" y="11016"/>
                  </a:moveTo>
                  <a:lnTo>
                    <a:pt x="5005" y="11041"/>
                  </a:lnTo>
                  <a:cubicBezTo>
                    <a:pt x="5005" y="11142"/>
                    <a:pt x="5055" y="11066"/>
                    <a:pt x="5068" y="11129"/>
                  </a:cubicBezTo>
                  <a:cubicBezTo>
                    <a:pt x="5061" y="11129"/>
                    <a:pt x="5055" y="11128"/>
                    <a:pt x="5050" y="11128"/>
                  </a:cubicBezTo>
                  <a:cubicBezTo>
                    <a:pt x="4917" y="11128"/>
                    <a:pt x="5068" y="11268"/>
                    <a:pt x="5068" y="11280"/>
                  </a:cubicBezTo>
                  <a:cubicBezTo>
                    <a:pt x="5051" y="11286"/>
                    <a:pt x="5037" y="11288"/>
                    <a:pt x="5026" y="11288"/>
                  </a:cubicBezTo>
                  <a:cubicBezTo>
                    <a:pt x="4937" y="11288"/>
                    <a:pt x="5008" y="11129"/>
                    <a:pt x="4929" y="11129"/>
                  </a:cubicBezTo>
                  <a:cubicBezTo>
                    <a:pt x="4920" y="11111"/>
                    <a:pt x="4925" y="11099"/>
                    <a:pt x="4942" y="11099"/>
                  </a:cubicBezTo>
                  <a:cubicBezTo>
                    <a:pt x="4949" y="11099"/>
                    <a:pt x="4957" y="11101"/>
                    <a:pt x="4967" y="11104"/>
                  </a:cubicBezTo>
                  <a:cubicBezTo>
                    <a:pt x="4942" y="11041"/>
                    <a:pt x="4955" y="11016"/>
                    <a:pt x="5005" y="11016"/>
                  </a:cubicBezTo>
                  <a:close/>
                  <a:moveTo>
                    <a:pt x="5182" y="11100"/>
                  </a:moveTo>
                  <a:cubicBezTo>
                    <a:pt x="5229" y="11100"/>
                    <a:pt x="5274" y="11133"/>
                    <a:pt x="5282" y="11192"/>
                  </a:cubicBezTo>
                  <a:cubicBezTo>
                    <a:pt x="5282" y="11203"/>
                    <a:pt x="5259" y="11207"/>
                    <a:pt x="5231" y="11207"/>
                  </a:cubicBezTo>
                  <a:cubicBezTo>
                    <a:pt x="5193" y="11207"/>
                    <a:pt x="5145" y="11199"/>
                    <a:pt x="5131" y="11192"/>
                  </a:cubicBezTo>
                  <a:lnTo>
                    <a:pt x="5131" y="11192"/>
                  </a:lnTo>
                  <a:cubicBezTo>
                    <a:pt x="5131" y="11231"/>
                    <a:pt x="5153" y="11238"/>
                    <a:pt x="5180" y="11238"/>
                  </a:cubicBezTo>
                  <a:cubicBezTo>
                    <a:pt x="5195" y="11238"/>
                    <a:pt x="5211" y="11236"/>
                    <a:pt x="5226" y="11236"/>
                  </a:cubicBezTo>
                  <a:cubicBezTo>
                    <a:pt x="5245" y="11236"/>
                    <a:pt x="5261" y="11239"/>
                    <a:pt x="5269" y="11255"/>
                  </a:cubicBezTo>
                  <a:lnTo>
                    <a:pt x="5269" y="11280"/>
                  </a:lnTo>
                  <a:cubicBezTo>
                    <a:pt x="5254" y="11288"/>
                    <a:pt x="5236" y="11291"/>
                    <a:pt x="5218" y="11291"/>
                  </a:cubicBezTo>
                  <a:cubicBezTo>
                    <a:pt x="5145" y="11291"/>
                    <a:pt x="5063" y="11235"/>
                    <a:pt x="5093" y="11154"/>
                  </a:cubicBezTo>
                  <a:cubicBezTo>
                    <a:pt x="5114" y="11117"/>
                    <a:pt x="5148" y="11100"/>
                    <a:pt x="5182" y="11100"/>
                  </a:cubicBezTo>
                  <a:close/>
                  <a:moveTo>
                    <a:pt x="5498" y="11037"/>
                  </a:moveTo>
                  <a:cubicBezTo>
                    <a:pt x="5511" y="11037"/>
                    <a:pt x="5520" y="11045"/>
                    <a:pt x="5520" y="11066"/>
                  </a:cubicBezTo>
                  <a:lnTo>
                    <a:pt x="5495" y="11066"/>
                  </a:lnTo>
                  <a:cubicBezTo>
                    <a:pt x="5445" y="11066"/>
                    <a:pt x="5458" y="11104"/>
                    <a:pt x="5458" y="11117"/>
                  </a:cubicBezTo>
                  <a:cubicBezTo>
                    <a:pt x="5458" y="11100"/>
                    <a:pt x="5465" y="11093"/>
                    <a:pt x="5475" y="11093"/>
                  </a:cubicBezTo>
                  <a:cubicBezTo>
                    <a:pt x="5487" y="11093"/>
                    <a:pt x="5501" y="11103"/>
                    <a:pt x="5508" y="11117"/>
                  </a:cubicBezTo>
                  <a:lnTo>
                    <a:pt x="5508" y="11154"/>
                  </a:lnTo>
                  <a:cubicBezTo>
                    <a:pt x="5420" y="11154"/>
                    <a:pt x="5458" y="11230"/>
                    <a:pt x="5470" y="11305"/>
                  </a:cubicBezTo>
                  <a:cubicBezTo>
                    <a:pt x="5395" y="11305"/>
                    <a:pt x="5432" y="11255"/>
                    <a:pt x="5420" y="11205"/>
                  </a:cubicBezTo>
                  <a:cubicBezTo>
                    <a:pt x="5407" y="11154"/>
                    <a:pt x="5395" y="11167"/>
                    <a:pt x="5382" y="11117"/>
                  </a:cubicBezTo>
                  <a:cubicBezTo>
                    <a:pt x="5458" y="11117"/>
                    <a:pt x="5382" y="11091"/>
                    <a:pt x="5432" y="11066"/>
                  </a:cubicBezTo>
                  <a:cubicBezTo>
                    <a:pt x="5454" y="11052"/>
                    <a:pt x="5480" y="11037"/>
                    <a:pt x="5498" y="11037"/>
                  </a:cubicBezTo>
                  <a:close/>
                  <a:moveTo>
                    <a:pt x="5885" y="11104"/>
                  </a:moveTo>
                  <a:cubicBezTo>
                    <a:pt x="5948" y="11104"/>
                    <a:pt x="5923" y="11179"/>
                    <a:pt x="5935" y="11242"/>
                  </a:cubicBezTo>
                  <a:lnTo>
                    <a:pt x="5935" y="11293"/>
                  </a:lnTo>
                  <a:cubicBezTo>
                    <a:pt x="5926" y="11302"/>
                    <a:pt x="5918" y="11306"/>
                    <a:pt x="5912" y="11306"/>
                  </a:cubicBezTo>
                  <a:cubicBezTo>
                    <a:pt x="5903" y="11306"/>
                    <a:pt x="5898" y="11296"/>
                    <a:pt x="5898" y="11280"/>
                  </a:cubicBezTo>
                  <a:lnTo>
                    <a:pt x="5898" y="11267"/>
                  </a:lnTo>
                  <a:cubicBezTo>
                    <a:pt x="5879" y="11267"/>
                    <a:pt x="5854" y="11294"/>
                    <a:pt x="5828" y="11294"/>
                  </a:cubicBezTo>
                  <a:cubicBezTo>
                    <a:pt x="5818" y="11294"/>
                    <a:pt x="5807" y="11290"/>
                    <a:pt x="5797" y="11280"/>
                  </a:cubicBezTo>
                  <a:cubicBezTo>
                    <a:pt x="5747" y="11255"/>
                    <a:pt x="5747" y="11167"/>
                    <a:pt x="5747" y="11104"/>
                  </a:cubicBezTo>
                  <a:cubicBezTo>
                    <a:pt x="5835" y="11104"/>
                    <a:pt x="5747" y="11242"/>
                    <a:pt x="5835" y="11267"/>
                  </a:cubicBezTo>
                  <a:cubicBezTo>
                    <a:pt x="5838" y="11268"/>
                    <a:pt x="5842" y="11268"/>
                    <a:pt x="5845" y="11268"/>
                  </a:cubicBezTo>
                  <a:cubicBezTo>
                    <a:pt x="5908" y="11268"/>
                    <a:pt x="5885" y="11152"/>
                    <a:pt x="5885" y="11104"/>
                  </a:cubicBezTo>
                  <a:close/>
                  <a:moveTo>
                    <a:pt x="8262" y="11267"/>
                  </a:moveTo>
                  <a:cubicBezTo>
                    <a:pt x="8262" y="11267"/>
                    <a:pt x="8325" y="11318"/>
                    <a:pt x="8262" y="11318"/>
                  </a:cubicBezTo>
                  <a:cubicBezTo>
                    <a:pt x="8211" y="11305"/>
                    <a:pt x="8262" y="11267"/>
                    <a:pt x="8262" y="11267"/>
                  </a:cubicBezTo>
                  <a:close/>
                  <a:moveTo>
                    <a:pt x="9808" y="11142"/>
                  </a:moveTo>
                  <a:cubicBezTo>
                    <a:pt x="9871" y="11167"/>
                    <a:pt x="9871" y="11205"/>
                    <a:pt x="9884" y="11318"/>
                  </a:cubicBezTo>
                  <a:cubicBezTo>
                    <a:pt x="9821" y="11318"/>
                    <a:pt x="9834" y="11255"/>
                    <a:pt x="9834" y="11205"/>
                  </a:cubicBezTo>
                  <a:cubicBezTo>
                    <a:pt x="9834" y="11166"/>
                    <a:pt x="9819" y="11150"/>
                    <a:pt x="9801" y="11150"/>
                  </a:cubicBezTo>
                  <a:cubicBezTo>
                    <a:pt x="9795" y="11150"/>
                    <a:pt x="9789" y="11151"/>
                    <a:pt x="9783" y="11154"/>
                  </a:cubicBezTo>
                  <a:lnTo>
                    <a:pt x="9758" y="11154"/>
                  </a:lnTo>
                  <a:cubicBezTo>
                    <a:pt x="9757" y="11153"/>
                    <a:pt x="9757" y="11153"/>
                    <a:pt x="9756" y="11153"/>
                  </a:cubicBezTo>
                  <a:lnTo>
                    <a:pt x="9756" y="11153"/>
                  </a:lnTo>
                  <a:cubicBezTo>
                    <a:pt x="9749" y="11153"/>
                    <a:pt x="9771" y="11231"/>
                    <a:pt x="9771" y="11255"/>
                  </a:cubicBezTo>
                  <a:lnTo>
                    <a:pt x="9758" y="11293"/>
                  </a:lnTo>
                  <a:cubicBezTo>
                    <a:pt x="9700" y="11281"/>
                    <a:pt x="9728" y="11195"/>
                    <a:pt x="9703" y="11142"/>
                  </a:cubicBezTo>
                  <a:close/>
                  <a:moveTo>
                    <a:pt x="8478" y="11276"/>
                  </a:moveTo>
                  <a:cubicBezTo>
                    <a:pt x="8484" y="11276"/>
                    <a:pt x="8488" y="11280"/>
                    <a:pt x="8488" y="11293"/>
                  </a:cubicBezTo>
                  <a:cubicBezTo>
                    <a:pt x="8488" y="11313"/>
                    <a:pt x="8480" y="11319"/>
                    <a:pt x="8470" y="11319"/>
                  </a:cubicBezTo>
                  <a:cubicBezTo>
                    <a:pt x="8456" y="11319"/>
                    <a:pt x="8438" y="11305"/>
                    <a:pt x="8438" y="11305"/>
                  </a:cubicBezTo>
                  <a:lnTo>
                    <a:pt x="8450" y="11293"/>
                  </a:lnTo>
                  <a:cubicBezTo>
                    <a:pt x="8450" y="11293"/>
                    <a:pt x="8467" y="11276"/>
                    <a:pt x="8478" y="11276"/>
                  </a:cubicBezTo>
                  <a:close/>
                  <a:moveTo>
                    <a:pt x="10022" y="11129"/>
                  </a:moveTo>
                  <a:lnTo>
                    <a:pt x="10173" y="11142"/>
                  </a:lnTo>
                  <a:cubicBezTo>
                    <a:pt x="10173" y="11205"/>
                    <a:pt x="10073" y="11242"/>
                    <a:pt x="10073" y="11280"/>
                  </a:cubicBezTo>
                  <a:cubicBezTo>
                    <a:pt x="10110" y="11280"/>
                    <a:pt x="10186" y="11280"/>
                    <a:pt x="10198" y="11330"/>
                  </a:cubicBezTo>
                  <a:lnTo>
                    <a:pt x="10022" y="11305"/>
                  </a:lnTo>
                  <a:cubicBezTo>
                    <a:pt x="10022" y="11242"/>
                    <a:pt x="10123" y="11217"/>
                    <a:pt x="10123" y="11167"/>
                  </a:cubicBezTo>
                  <a:cubicBezTo>
                    <a:pt x="10085" y="11167"/>
                    <a:pt x="10022" y="11167"/>
                    <a:pt x="10022" y="11129"/>
                  </a:cubicBezTo>
                  <a:close/>
                  <a:moveTo>
                    <a:pt x="10362" y="11303"/>
                  </a:moveTo>
                  <a:lnTo>
                    <a:pt x="10362" y="11303"/>
                  </a:lnTo>
                  <a:cubicBezTo>
                    <a:pt x="10363" y="11312"/>
                    <a:pt x="10364" y="11321"/>
                    <a:pt x="10366" y="11329"/>
                  </a:cubicBezTo>
                  <a:lnTo>
                    <a:pt x="10366" y="11329"/>
                  </a:lnTo>
                  <a:lnTo>
                    <a:pt x="10387" y="11330"/>
                  </a:lnTo>
                  <a:lnTo>
                    <a:pt x="10387" y="11305"/>
                  </a:lnTo>
                  <a:lnTo>
                    <a:pt x="10362" y="11303"/>
                  </a:lnTo>
                  <a:close/>
                  <a:moveTo>
                    <a:pt x="11745" y="11318"/>
                  </a:moveTo>
                  <a:lnTo>
                    <a:pt x="11740" y="11333"/>
                  </a:lnTo>
                  <a:lnTo>
                    <a:pt x="11740" y="11333"/>
                  </a:lnTo>
                  <a:cubicBezTo>
                    <a:pt x="11739" y="11327"/>
                    <a:pt x="11740" y="11322"/>
                    <a:pt x="11745" y="11318"/>
                  </a:cubicBezTo>
                  <a:close/>
                  <a:moveTo>
                    <a:pt x="6293" y="11136"/>
                  </a:moveTo>
                  <a:cubicBezTo>
                    <a:pt x="6381" y="11136"/>
                    <a:pt x="6367" y="11268"/>
                    <a:pt x="6388" y="11330"/>
                  </a:cubicBezTo>
                  <a:cubicBezTo>
                    <a:pt x="6350" y="11330"/>
                    <a:pt x="6350" y="11305"/>
                    <a:pt x="6338" y="11305"/>
                  </a:cubicBezTo>
                  <a:cubicBezTo>
                    <a:pt x="6325" y="11325"/>
                    <a:pt x="6309" y="11333"/>
                    <a:pt x="6293" y="11333"/>
                  </a:cubicBezTo>
                  <a:cubicBezTo>
                    <a:pt x="6231" y="11333"/>
                    <a:pt x="6172" y="11217"/>
                    <a:pt x="6319" y="11217"/>
                  </a:cubicBezTo>
                  <a:cubicBezTo>
                    <a:pt x="6325" y="11217"/>
                    <a:pt x="6331" y="11217"/>
                    <a:pt x="6338" y="11217"/>
                  </a:cubicBezTo>
                  <a:cubicBezTo>
                    <a:pt x="6338" y="11142"/>
                    <a:pt x="6250" y="11192"/>
                    <a:pt x="6225" y="11154"/>
                  </a:cubicBezTo>
                  <a:cubicBezTo>
                    <a:pt x="6252" y="11141"/>
                    <a:pt x="6275" y="11136"/>
                    <a:pt x="6293" y="11136"/>
                  </a:cubicBezTo>
                  <a:close/>
                  <a:moveTo>
                    <a:pt x="6559" y="11113"/>
                  </a:moveTo>
                  <a:cubicBezTo>
                    <a:pt x="6564" y="11113"/>
                    <a:pt x="6570" y="11114"/>
                    <a:pt x="6577" y="11117"/>
                  </a:cubicBezTo>
                  <a:cubicBezTo>
                    <a:pt x="6577" y="11161"/>
                    <a:pt x="6589" y="11164"/>
                    <a:pt x="6603" y="11164"/>
                  </a:cubicBezTo>
                  <a:cubicBezTo>
                    <a:pt x="6606" y="11164"/>
                    <a:pt x="6608" y="11164"/>
                    <a:pt x="6611" y="11164"/>
                  </a:cubicBezTo>
                  <a:cubicBezTo>
                    <a:pt x="6623" y="11164"/>
                    <a:pt x="6634" y="11166"/>
                    <a:pt x="6640" y="11192"/>
                  </a:cubicBezTo>
                  <a:cubicBezTo>
                    <a:pt x="6633" y="11191"/>
                    <a:pt x="6627" y="11191"/>
                    <a:pt x="6622" y="11191"/>
                  </a:cubicBezTo>
                  <a:cubicBezTo>
                    <a:pt x="6489" y="11191"/>
                    <a:pt x="6640" y="11331"/>
                    <a:pt x="6640" y="11355"/>
                  </a:cubicBezTo>
                  <a:cubicBezTo>
                    <a:pt x="6628" y="11359"/>
                    <a:pt x="6618" y="11361"/>
                    <a:pt x="6609" y="11361"/>
                  </a:cubicBezTo>
                  <a:cubicBezTo>
                    <a:pt x="6564" y="11361"/>
                    <a:pt x="6562" y="11310"/>
                    <a:pt x="6552" y="11267"/>
                  </a:cubicBezTo>
                  <a:lnTo>
                    <a:pt x="6552" y="11192"/>
                  </a:lnTo>
                  <a:lnTo>
                    <a:pt x="6514" y="11179"/>
                  </a:lnTo>
                  <a:cubicBezTo>
                    <a:pt x="6514" y="11165"/>
                    <a:pt x="6514" y="11159"/>
                    <a:pt x="6519" y="11159"/>
                  </a:cubicBezTo>
                  <a:cubicBezTo>
                    <a:pt x="6522" y="11159"/>
                    <a:pt x="6529" y="11162"/>
                    <a:pt x="6539" y="11167"/>
                  </a:cubicBezTo>
                  <a:cubicBezTo>
                    <a:pt x="6529" y="11136"/>
                    <a:pt x="6535" y="11113"/>
                    <a:pt x="6559" y="11113"/>
                  </a:cubicBezTo>
                  <a:close/>
                  <a:moveTo>
                    <a:pt x="8716" y="11316"/>
                  </a:moveTo>
                  <a:cubicBezTo>
                    <a:pt x="8719" y="11316"/>
                    <a:pt x="8722" y="11317"/>
                    <a:pt x="8727" y="11318"/>
                  </a:cubicBezTo>
                  <a:lnTo>
                    <a:pt x="8740" y="11318"/>
                  </a:lnTo>
                  <a:cubicBezTo>
                    <a:pt x="8790" y="11318"/>
                    <a:pt x="8740" y="11368"/>
                    <a:pt x="8740" y="11368"/>
                  </a:cubicBezTo>
                  <a:cubicBezTo>
                    <a:pt x="8740" y="11368"/>
                    <a:pt x="8688" y="11316"/>
                    <a:pt x="8716" y="11316"/>
                  </a:cubicBezTo>
                  <a:close/>
                  <a:moveTo>
                    <a:pt x="11750" y="11351"/>
                  </a:moveTo>
                  <a:lnTo>
                    <a:pt x="11750" y="11351"/>
                  </a:lnTo>
                  <a:cubicBezTo>
                    <a:pt x="11761" y="11351"/>
                    <a:pt x="11767" y="11358"/>
                    <a:pt x="11769" y="11370"/>
                  </a:cubicBezTo>
                  <a:lnTo>
                    <a:pt x="11769" y="11370"/>
                  </a:lnTo>
                  <a:cubicBezTo>
                    <a:pt x="11764" y="11365"/>
                    <a:pt x="11756" y="11358"/>
                    <a:pt x="11750" y="11351"/>
                  </a:cubicBezTo>
                  <a:close/>
                  <a:moveTo>
                    <a:pt x="6444" y="11189"/>
                  </a:moveTo>
                  <a:cubicBezTo>
                    <a:pt x="6497" y="11189"/>
                    <a:pt x="6476" y="11297"/>
                    <a:pt x="6476" y="11343"/>
                  </a:cubicBezTo>
                  <a:lnTo>
                    <a:pt x="6476" y="11381"/>
                  </a:lnTo>
                  <a:cubicBezTo>
                    <a:pt x="6413" y="11381"/>
                    <a:pt x="6438" y="11255"/>
                    <a:pt x="6426" y="11192"/>
                  </a:cubicBezTo>
                  <a:cubicBezTo>
                    <a:pt x="6433" y="11190"/>
                    <a:pt x="6439" y="11189"/>
                    <a:pt x="6444" y="11189"/>
                  </a:cubicBezTo>
                  <a:close/>
                  <a:moveTo>
                    <a:pt x="10211" y="11129"/>
                  </a:moveTo>
                  <a:lnTo>
                    <a:pt x="10362" y="11154"/>
                  </a:lnTo>
                  <a:cubicBezTo>
                    <a:pt x="10362" y="11205"/>
                    <a:pt x="10261" y="11255"/>
                    <a:pt x="10261" y="11293"/>
                  </a:cubicBezTo>
                  <a:lnTo>
                    <a:pt x="10362" y="11303"/>
                  </a:lnTo>
                  <a:lnTo>
                    <a:pt x="10362" y="11303"/>
                  </a:lnTo>
                  <a:cubicBezTo>
                    <a:pt x="10359" y="11267"/>
                    <a:pt x="10362" y="11228"/>
                    <a:pt x="10362" y="11205"/>
                  </a:cubicBezTo>
                  <a:cubicBezTo>
                    <a:pt x="10368" y="11201"/>
                    <a:pt x="10374" y="11200"/>
                    <a:pt x="10378" y="11200"/>
                  </a:cubicBezTo>
                  <a:cubicBezTo>
                    <a:pt x="10392" y="11200"/>
                    <a:pt x="10396" y="11214"/>
                    <a:pt x="10387" y="11242"/>
                  </a:cubicBezTo>
                  <a:cubicBezTo>
                    <a:pt x="10387" y="11242"/>
                    <a:pt x="10417" y="11203"/>
                    <a:pt x="10441" y="11203"/>
                  </a:cubicBezTo>
                  <a:cubicBezTo>
                    <a:pt x="10444" y="11203"/>
                    <a:pt x="10447" y="11203"/>
                    <a:pt x="10450" y="11205"/>
                  </a:cubicBezTo>
                  <a:cubicBezTo>
                    <a:pt x="10462" y="11230"/>
                    <a:pt x="10475" y="11242"/>
                    <a:pt x="10450" y="11242"/>
                  </a:cubicBezTo>
                  <a:cubicBezTo>
                    <a:pt x="10442" y="11234"/>
                    <a:pt x="10435" y="11231"/>
                    <a:pt x="10431" y="11231"/>
                  </a:cubicBezTo>
                  <a:cubicBezTo>
                    <a:pt x="10407" y="11231"/>
                    <a:pt x="10425" y="11322"/>
                    <a:pt x="10425" y="11343"/>
                  </a:cubicBezTo>
                  <a:lnTo>
                    <a:pt x="10412" y="11381"/>
                  </a:lnTo>
                  <a:cubicBezTo>
                    <a:pt x="10386" y="11381"/>
                    <a:pt x="10372" y="11358"/>
                    <a:pt x="10366" y="11329"/>
                  </a:cubicBezTo>
                  <a:lnTo>
                    <a:pt x="10366" y="11329"/>
                  </a:lnTo>
                  <a:lnTo>
                    <a:pt x="10223" y="11318"/>
                  </a:lnTo>
                  <a:cubicBezTo>
                    <a:pt x="10223" y="11255"/>
                    <a:pt x="10324" y="11230"/>
                    <a:pt x="10324" y="11179"/>
                  </a:cubicBezTo>
                  <a:cubicBezTo>
                    <a:pt x="10274" y="11179"/>
                    <a:pt x="10211" y="11179"/>
                    <a:pt x="10211" y="11129"/>
                  </a:cubicBezTo>
                  <a:close/>
                  <a:moveTo>
                    <a:pt x="10626" y="11117"/>
                  </a:moveTo>
                  <a:cubicBezTo>
                    <a:pt x="10701" y="11129"/>
                    <a:pt x="10689" y="11318"/>
                    <a:pt x="10689" y="11381"/>
                  </a:cubicBezTo>
                  <a:cubicBezTo>
                    <a:pt x="10601" y="11368"/>
                    <a:pt x="10613" y="11179"/>
                    <a:pt x="10601" y="11117"/>
                  </a:cubicBezTo>
                  <a:close/>
                  <a:moveTo>
                    <a:pt x="6753" y="11217"/>
                  </a:moveTo>
                  <a:cubicBezTo>
                    <a:pt x="6791" y="11217"/>
                    <a:pt x="6803" y="11230"/>
                    <a:pt x="6791" y="11255"/>
                  </a:cubicBezTo>
                  <a:cubicBezTo>
                    <a:pt x="6814" y="11255"/>
                    <a:pt x="6833" y="11240"/>
                    <a:pt x="6853" y="11235"/>
                  </a:cubicBezTo>
                  <a:lnTo>
                    <a:pt x="6853" y="11235"/>
                  </a:lnTo>
                  <a:lnTo>
                    <a:pt x="6853" y="11255"/>
                  </a:lnTo>
                  <a:cubicBezTo>
                    <a:pt x="6765" y="11255"/>
                    <a:pt x="6803" y="11368"/>
                    <a:pt x="6803" y="11406"/>
                  </a:cubicBezTo>
                  <a:cubicBezTo>
                    <a:pt x="6740" y="11406"/>
                    <a:pt x="6765" y="11280"/>
                    <a:pt x="6753" y="11217"/>
                  </a:cubicBezTo>
                  <a:close/>
                  <a:moveTo>
                    <a:pt x="10520" y="11214"/>
                  </a:moveTo>
                  <a:cubicBezTo>
                    <a:pt x="10573" y="11214"/>
                    <a:pt x="10563" y="11311"/>
                    <a:pt x="10563" y="11368"/>
                  </a:cubicBezTo>
                  <a:lnTo>
                    <a:pt x="10550" y="11406"/>
                  </a:lnTo>
                  <a:cubicBezTo>
                    <a:pt x="10488" y="11393"/>
                    <a:pt x="10500" y="11280"/>
                    <a:pt x="10500" y="11217"/>
                  </a:cubicBezTo>
                  <a:cubicBezTo>
                    <a:pt x="10507" y="11215"/>
                    <a:pt x="10514" y="11214"/>
                    <a:pt x="10520" y="11214"/>
                  </a:cubicBezTo>
                  <a:close/>
                  <a:moveTo>
                    <a:pt x="7004" y="11205"/>
                  </a:moveTo>
                  <a:cubicBezTo>
                    <a:pt x="7092" y="11205"/>
                    <a:pt x="7004" y="11343"/>
                    <a:pt x="7080" y="11368"/>
                  </a:cubicBezTo>
                  <a:cubicBezTo>
                    <a:pt x="7084" y="11369"/>
                    <a:pt x="7088" y="11369"/>
                    <a:pt x="7091" y="11369"/>
                  </a:cubicBezTo>
                  <a:cubicBezTo>
                    <a:pt x="7165" y="11369"/>
                    <a:pt x="7143" y="11253"/>
                    <a:pt x="7143" y="11217"/>
                  </a:cubicBezTo>
                  <a:cubicBezTo>
                    <a:pt x="7205" y="11217"/>
                    <a:pt x="7180" y="11343"/>
                    <a:pt x="7193" y="11406"/>
                  </a:cubicBezTo>
                  <a:cubicBezTo>
                    <a:pt x="7143" y="11406"/>
                    <a:pt x="7168" y="11368"/>
                    <a:pt x="7155" y="11368"/>
                  </a:cubicBezTo>
                  <a:lnTo>
                    <a:pt x="7155" y="11368"/>
                  </a:lnTo>
                  <a:cubicBezTo>
                    <a:pt x="7133" y="11401"/>
                    <a:pt x="7114" y="11414"/>
                    <a:pt x="7097" y="11414"/>
                  </a:cubicBezTo>
                  <a:cubicBezTo>
                    <a:pt x="7035" y="11414"/>
                    <a:pt x="7004" y="11244"/>
                    <a:pt x="7004" y="11205"/>
                  </a:cubicBezTo>
                  <a:close/>
                  <a:moveTo>
                    <a:pt x="6898" y="11246"/>
                  </a:moveTo>
                  <a:cubicBezTo>
                    <a:pt x="6941" y="11276"/>
                    <a:pt x="6942" y="11359"/>
                    <a:pt x="6954" y="11418"/>
                  </a:cubicBezTo>
                  <a:cubicBezTo>
                    <a:pt x="6887" y="11390"/>
                    <a:pt x="6922" y="11295"/>
                    <a:pt x="6898" y="11246"/>
                  </a:cubicBezTo>
                  <a:close/>
                  <a:moveTo>
                    <a:pt x="7369" y="11154"/>
                  </a:moveTo>
                  <a:lnTo>
                    <a:pt x="7394" y="11418"/>
                  </a:lnTo>
                  <a:cubicBezTo>
                    <a:pt x="7319" y="11418"/>
                    <a:pt x="7331" y="11217"/>
                    <a:pt x="7331" y="11154"/>
                  </a:cubicBezTo>
                  <a:close/>
                  <a:moveTo>
                    <a:pt x="11008" y="11344"/>
                  </a:moveTo>
                  <a:lnTo>
                    <a:pt x="11008" y="11344"/>
                  </a:lnTo>
                  <a:cubicBezTo>
                    <a:pt x="11006" y="11348"/>
                    <a:pt x="11005" y="11351"/>
                    <a:pt x="11003" y="11355"/>
                  </a:cubicBezTo>
                  <a:cubicBezTo>
                    <a:pt x="10991" y="11383"/>
                    <a:pt x="10997" y="11409"/>
                    <a:pt x="11012" y="11431"/>
                  </a:cubicBezTo>
                  <a:lnTo>
                    <a:pt x="11012" y="11431"/>
                  </a:lnTo>
                  <a:cubicBezTo>
                    <a:pt x="11013" y="11431"/>
                    <a:pt x="11014" y="11431"/>
                    <a:pt x="11016" y="11431"/>
                  </a:cubicBezTo>
                  <a:cubicBezTo>
                    <a:pt x="11012" y="11411"/>
                    <a:pt x="11010" y="11379"/>
                    <a:pt x="11008" y="11344"/>
                  </a:cubicBezTo>
                  <a:close/>
                  <a:moveTo>
                    <a:pt x="6118" y="11172"/>
                  </a:moveTo>
                  <a:cubicBezTo>
                    <a:pt x="6126" y="11172"/>
                    <a:pt x="6141" y="11213"/>
                    <a:pt x="6149" y="11230"/>
                  </a:cubicBezTo>
                  <a:cubicBezTo>
                    <a:pt x="6162" y="11280"/>
                    <a:pt x="6162" y="11343"/>
                    <a:pt x="6149" y="11393"/>
                  </a:cubicBezTo>
                  <a:cubicBezTo>
                    <a:pt x="6136" y="11420"/>
                    <a:pt x="6088" y="11436"/>
                    <a:pt x="6047" y="11436"/>
                  </a:cubicBezTo>
                  <a:cubicBezTo>
                    <a:pt x="6010" y="11436"/>
                    <a:pt x="5980" y="11423"/>
                    <a:pt x="5986" y="11393"/>
                  </a:cubicBezTo>
                  <a:lnTo>
                    <a:pt x="5986" y="11393"/>
                  </a:lnTo>
                  <a:cubicBezTo>
                    <a:pt x="6011" y="11406"/>
                    <a:pt x="6036" y="11406"/>
                    <a:pt x="6049" y="11406"/>
                  </a:cubicBezTo>
                  <a:cubicBezTo>
                    <a:pt x="6111" y="11406"/>
                    <a:pt x="6124" y="11381"/>
                    <a:pt x="6111" y="11330"/>
                  </a:cubicBezTo>
                  <a:cubicBezTo>
                    <a:pt x="6086" y="11280"/>
                    <a:pt x="5973" y="11343"/>
                    <a:pt x="5973" y="11217"/>
                  </a:cubicBezTo>
                  <a:lnTo>
                    <a:pt x="5961" y="11255"/>
                  </a:lnTo>
                  <a:cubicBezTo>
                    <a:pt x="5961" y="11198"/>
                    <a:pt x="5981" y="11182"/>
                    <a:pt x="6009" y="11182"/>
                  </a:cubicBezTo>
                  <a:cubicBezTo>
                    <a:pt x="6042" y="11182"/>
                    <a:pt x="6084" y="11205"/>
                    <a:pt x="6111" y="11205"/>
                  </a:cubicBezTo>
                  <a:cubicBezTo>
                    <a:pt x="6111" y="11181"/>
                    <a:pt x="6114" y="11172"/>
                    <a:pt x="6118" y="11172"/>
                  </a:cubicBezTo>
                  <a:close/>
                  <a:moveTo>
                    <a:pt x="7232" y="11177"/>
                  </a:moveTo>
                  <a:cubicBezTo>
                    <a:pt x="7303" y="11177"/>
                    <a:pt x="7282" y="11359"/>
                    <a:pt x="7294" y="11418"/>
                  </a:cubicBezTo>
                  <a:lnTo>
                    <a:pt x="7281" y="11443"/>
                  </a:lnTo>
                  <a:cubicBezTo>
                    <a:pt x="7205" y="11443"/>
                    <a:pt x="7231" y="11242"/>
                    <a:pt x="7218" y="11179"/>
                  </a:cubicBezTo>
                  <a:cubicBezTo>
                    <a:pt x="7223" y="11178"/>
                    <a:pt x="7228" y="11177"/>
                    <a:pt x="7232" y="11177"/>
                  </a:cubicBezTo>
                  <a:close/>
                  <a:moveTo>
                    <a:pt x="7508" y="11237"/>
                  </a:moveTo>
                  <a:cubicBezTo>
                    <a:pt x="7592" y="11237"/>
                    <a:pt x="7585" y="11370"/>
                    <a:pt x="7595" y="11443"/>
                  </a:cubicBezTo>
                  <a:cubicBezTo>
                    <a:pt x="7570" y="11443"/>
                    <a:pt x="7558" y="11443"/>
                    <a:pt x="7558" y="11418"/>
                  </a:cubicBezTo>
                  <a:cubicBezTo>
                    <a:pt x="7532" y="11418"/>
                    <a:pt x="7532" y="11431"/>
                    <a:pt x="7495" y="11431"/>
                  </a:cubicBezTo>
                  <a:cubicBezTo>
                    <a:pt x="7376" y="11419"/>
                    <a:pt x="7437" y="11317"/>
                    <a:pt x="7529" y="11317"/>
                  </a:cubicBezTo>
                  <a:cubicBezTo>
                    <a:pt x="7535" y="11317"/>
                    <a:pt x="7540" y="11317"/>
                    <a:pt x="7545" y="11318"/>
                  </a:cubicBezTo>
                  <a:cubicBezTo>
                    <a:pt x="7545" y="11280"/>
                    <a:pt x="7526" y="11277"/>
                    <a:pt x="7503" y="11277"/>
                  </a:cubicBezTo>
                  <a:cubicBezTo>
                    <a:pt x="7498" y="11277"/>
                    <a:pt x="7493" y="11277"/>
                    <a:pt x="7488" y="11277"/>
                  </a:cubicBezTo>
                  <a:cubicBezTo>
                    <a:pt x="7468" y="11277"/>
                    <a:pt x="7447" y="11275"/>
                    <a:pt x="7432" y="11255"/>
                  </a:cubicBezTo>
                  <a:lnTo>
                    <a:pt x="7444" y="11255"/>
                  </a:lnTo>
                  <a:cubicBezTo>
                    <a:pt x="7470" y="11242"/>
                    <a:pt x="7491" y="11237"/>
                    <a:pt x="7508" y="11237"/>
                  </a:cubicBezTo>
                  <a:close/>
                  <a:moveTo>
                    <a:pt x="4112" y="11406"/>
                  </a:moveTo>
                  <a:cubicBezTo>
                    <a:pt x="4112" y="11406"/>
                    <a:pt x="4175" y="11456"/>
                    <a:pt x="4112" y="11456"/>
                  </a:cubicBezTo>
                  <a:cubicBezTo>
                    <a:pt x="4062" y="11443"/>
                    <a:pt x="4112" y="11418"/>
                    <a:pt x="4112" y="11418"/>
                  </a:cubicBezTo>
                  <a:lnTo>
                    <a:pt x="4112" y="11406"/>
                  </a:lnTo>
                  <a:close/>
                  <a:moveTo>
                    <a:pt x="7916" y="11279"/>
                  </a:moveTo>
                  <a:cubicBezTo>
                    <a:pt x="8007" y="11279"/>
                    <a:pt x="8000" y="11417"/>
                    <a:pt x="8010" y="11481"/>
                  </a:cubicBezTo>
                  <a:cubicBezTo>
                    <a:pt x="8004" y="11485"/>
                    <a:pt x="7998" y="11486"/>
                    <a:pt x="7993" y="11486"/>
                  </a:cubicBezTo>
                  <a:cubicBezTo>
                    <a:pt x="7979" y="11486"/>
                    <a:pt x="7973" y="11474"/>
                    <a:pt x="7973" y="11456"/>
                  </a:cubicBezTo>
                  <a:cubicBezTo>
                    <a:pt x="7957" y="11456"/>
                    <a:pt x="7927" y="11475"/>
                    <a:pt x="7901" y="11475"/>
                  </a:cubicBezTo>
                  <a:cubicBezTo>
                    <a:pt x="7884" y="11475"/>
                    <a:pt x="7869" y="11468"/>
                    <a:pt x="7859" y="11443"/>
                  </a:cubicBezTo>
                  <a:cubicBezTo>
                    <a:pt x="7830" y="11384"/>
                    <a:pt x="7885" y="11364"/>
                    <a:pt x="7935" y="11364"/>
                  </a:cubicBezTo>
                  <a:cubicBezTo>
                    <a:pt x="7949" y="11364"/>
                    <a:pt x="7962" y="11365"/>
                    <a:pt x="7973" y="11368"/>
                  </a:cubicBezTo>
                  <a:cubicBezTo>
                    <a:pt x="7973" y="11280"/>
                    <a:pt x="7872" y="11343"/>
                    <a:pt x="7859" y="11293"/>
                  </a:cubicBezTo>
                  <a:cubicBezTo>
                    <a:pt x="7882" y="11283"/>
                    <a:pt x="7900" y="11279"/>
                    <a:pt x="7916" y="11279"/>
                  </a:cubicBezTo>
                  <a:close/>
                  <a:moveTo>
                    <a:pt x="10953" y="11167"/>
                  </a:moveTo>
                  <a:cubicBezTo>
                    <a:pt x="10996" y="11175"/>
                    <a:pt x="11004" y="11267"/>
                    <a:pt x="11008" y="11344"/>
                  </a:cubicBezTo>
                  <a:lnTo>
                    <a:pt x="11008" y="11344"/>
                  </a:lnTo>
                  <a:cubicBezTo>
                    <a:pt x="11023" y="11316"/>
                    <a:pt x="11045" y="11304"/>
                    <a:pt x="11069" y="11304"/>
                  </a:cubicBezTo>
                  <a:cubicBezTo>
                    <a:pt x="11117" y="11304"/>
                    <a:pt x="11171" y="11350"/>
                    <a:pt x="11179" y="11406"/>
                  </a:cubicBezTo>
                  <a:cubicBezTo>
                    <a:pt x="11179" y="11414"/>
                    <a:pt x="11167" y="11417"/>
                    <a:pt x="11149" y="11417"/>
                  </a:cubicBezTo>
                  <a:cubicBezTo>
                    <a:pt x="11113" y="11417"/>
                    <a:pt x="11058" y="11406"/>
                    <a:pt x="11041" y="11406"/>
                  </a:cubicBezTo>
                  <a:cubicBezTo>
                    <a:pt x="11053" y="11431"/>
                    <a:pt x="11085" y="11431"/>
                    <a:pt x="11116" y="11431"/>
                  </a:cubicBezTo>
                  <a:cubicBezTo>
                    <a:pt x="11148" y="11431"/>
                    <a:pt x="11179" y="11431"/>
                    <a:pt x="11192" y="11456"/>
                  </a:cubicBezTo>
                  <a:lnTo>
                    <a:pt x="11179" y="11494"/>
                  </a:lnTo>
                  <a:cubicBezTo>
                    <a:pt x="11169" y="11497"/>
                    <a:pt x="11158" y="11499"/>
                    <a:pt x="11146" y="11499"/>
                  </a:cubicBezTo>
                  <a:cubicBezTo>
                    <a:pt x="11097" y="11499"/>
                    <a:pt x="11038" y="11471"/>
                    <a:pt x="11012" y="11431"/>
                  </a:cubicBezTo>
                  <a:lnTo>
                    <a:pt x="11012" y="11431"/>
                  </a:lnTo>
                  <a:cubicBezTo>
                    <a:pt x="10977" y="11431"/>
                    <a:pt x="10966" y="11430"/>
                    <a:pt x="10978" y="11393"/>
                  </a:cubicBezTo>
                  <a:cubicBezTo>
                    <a:pt x="10950" y="11393"/>
                    <a:pt x="10935" y="11414"/>
                    <a:pt x="10909" y="11414"/>
                  </a:cubicBezTo>
                  <a:cubicBezTo>
                    <a:pt x="10900" y="11414"/>
                    <a:pt x="10890" y="11412"/>
                    <a:pt x="10877" y="11406"/>
                  </a:cubicBezTo>
                  <a:cubicBezTo>
                    <a:pt x="10840" y="11393"/>
                    <a:pt x="10814" y="11355"/>
                    <a:pt x="10814" y="11318"/>
                  </a:cubicBezTo>
                  <a:cubicBezTo>
                    <a:pt x="10802" y="11258"/>
                    <a:pt x="10816" y="11241"/>
                    <a:pt x="10839" y="11241"/>
                  </a:cubicBezTo>
                  <a:cubicBezTo>
                    <a:pt x="10865" y="11241"/>
                    <a:pt x="10901" y="11261"/>
                    <a:pt x="10928" y="11267"/>
                  </a:cubicBezTo>
                  <a:lnTo>
                    <a:pt x="10953" y="11267"/>
                  </a:lnTo>
                  <a:lnTo>
                    <a:pt x="10953" y="11167"/>
                  </a:lnTo>
                  <a:close/>
                  <a:moveTo>
                    <a:pt x="8160" y="11316"/>
                  </a:moveTo>
                  <a:cubicBezTo>
                    <a:pt x="8191" y="11316"/>
                    <a:pt x="8217" y="11329"/>
                    <a:pt x="8211" y="11355"/>
                  </a:cubicBezTo>
                  <a:cubicBezTo>
                    <a:pt x="8194" y="11345"/>
                    <a:pt x="8177" y="11340"/>
                    <a:pt x="8161" y="11340"/>
                  </a:cubicBezTo>
                  <a:cubicBezTo>
                    <a:pt x="8121" y="11340"/>
                    <a:pt x="8093" y="11373"/>
                    <a:pt x="8111" y="11418"/>
                  </a:cubicBezTo>
                  <a:cubicBezTo>
                    <a:pt x="8123" y="11481"/>
                    <a:pt x="8211" y="11443"/>
                    <a:pt x="8237" y="11494"/>
                  </a:cubicBezTo>
                  <a:cubicBezTo>
                    <a:pt x="8221" y="11499"/>
                    <a:pt x="8203" y="11502"/>
                    <a:pt x="8186" y="11502"/>
                  </a:cubicBezTo>
                  <a:cubicBezTo>
                    <a:pt x="8119" y="11502"/>
                    <a:pt x="8048" y="11465"/>
                    <a:pt x="8048" y="11406"/>
                  </a:cubicBezTo>
                  <a:lnTo>
                    <a:pt x="8061" y="11393"/>
                  </a:lnTo>
                  <a:cubicBezTo>
                    <a:pt x="8061" y="11342"/>
                    <a:pt x="8116" y="11316"/>
                    <a:pt x="8160" y="11316"/>
                  </a:cubicBezTo>
                  <a:close/>
                  <a:moveTo>
                    <a:pt x="7784" y="11236"/>
                  </a:moveTo>
                  <a:cubicBezTo>
                    <a:pt x="7806" y="11236"/>
                    <a:pt x="7822" y="11255"/>
                    <a:pt x="7822" y="11280"/>
                  </a:cubicBezTo>
                  <a:cubicBezTo>
                    <a:pt x="7792" y="11250"/>
                    <a:pt x="7777" y="11239"/>
                    <a:pt x="7773" y="11239"/>
                  </a:cubicBezTo>
                  <a:lnTo>
                    <a:pt x="7773" y="11239"/>
                  </a:lnTo>
                  <a:cubicBezTo>
                    <a:pt x="7762" y="11239"/>
                    <a:pt x="7804" y="11300"/>
                    <a:pt x="7822" y="11318"/>
                  </a:cubicBezTo>
                  <a:lnTo>
                    <a:pt x="7809" y="11343"/>
                  </a:lnTo>
                  <a:cubicBezTo>
                    <a:pt x="7734" y="11343"/>
                    <a:pt x="7771" y="11431"/>
                    <a:pt x="7771" y="11506"/>
                  </a:cubicBezTo>
                  <a:cubicBezTo>
                    <a:pt x="7708" y="11506"/>
                    <a:pt x="7746" y="11443"/>
                    <a:pt x="7734" y="11393"/>
                  </a:cubicBezTo>
                  <a:cubicBezTo>
                    <a:pt x="7721" y="11343"/>
                    <a:pt x="7696" y="11355"/>
                    <a:pt x="7696" y="11318"/>
                  </a:cubicBezTo>
                  <a:cubicBezTo>
                    <a:pt x="7759" y="11318"/>
                    <a:pt x="7696" y="11280"/>
                    <a:pt x="7746" y="11255"/>
                  </a:cubicBezTo>
                  <a:cubicBezTo>
                    <a:pt x="7759" y="11242"/>
                    <a:pt x="7772" y="11236"/>
                    <a:pt x="7784" y="11236"/>
                  </a:cubicBezTo>
                  <a:close/>
                  <a:moveTo>
                    <a:pt x="11229" y="11255"/>
                  </a:moveTo>
                  <a:lnTo>
                    <a:pt x="11255" y="11506"/>
                  </a:lnTo>
                  <a:cubicBezTo>
                    <a:pt x="11223" y="11475"/>
                    <a:pt x="11227" y="11335"/>
                    <a:pt x="11221" y="11255"/>
                  </a:cubicBezTo>
                  <a:close/>
                  <a:moveTo>
                    <a:pt x="11404" y="11325"/>
                  </a:moveTo>
                  <a:cubicBezTo>
                    <a:pt x="11445" y="11325"/>
                    <a:pt x="11486" y="11365"/>
                    <a:pt x="11493" y="11418"/>
                  </a:cubicBezTo>
                  <a:lnTo>
                    <a:pt x="11506" y="11431"/>
                  </a:lnTo>
                  <a:cubicBezTo>
                    <a:pt x="11506" y="11443"/>
                    <a:pt x="11493" y="11448"/>
                    <a:pt x="11476" y="11448"/>
                  </a:cubicBezTo>
                  <a:cubicBezTo>
                    <a:pt x="11440" y="11448"/>
                    <a:pt x="11385" y="11431"/>
                    <a:pt x="11368" y="11431"/>
                  </a:cubicBezTo>
                  <a:cubicBezTo>
                    <a:pt x="11380" y="11519"/>
                    <a:pt x="11481" y="11469"/>
                    <a:pt x="11506" y="11519"/>
                  </a:cubicBezTo>
                  <a:cubicBezTo>
                    <a:pt x="11496" y="11522"/>
                    <a:pt x="11485" y="11524"/>
                    <a:pt x="11473" y="11524"/>
                  </a:cubicBezTo>
                  <a:cubicBezTo>
                    <a:pt x="11397" y="11524"/>
                    <a:pt x="11297" y="11457"/>
                    <a:pt x="11330" y="11381"/>
                  </a:cubicBezTo>
                  <a:cubicBezTo>
                    <a:pt x="11350" y="11341"/>
                    <a:pt x="11377" y="11325"/>
                    <a:pt x="11404" y="11325"/>
                  </a:cubicBezTo>
                  <a:close/>
                  <a:moveTo>
                    <a:pt x="8350" y="11267"/>
                  </a:moveTo>
                  <a:cubicBezTo>
                    <a:pt x="8413" y="11267"/>
                    <a:pt x="8400" y="11456"/>
                    <a:pt x="8413" y="11532"/>
                  </a:cubicBezTo>
                  <a:lnTo>
                    <a:pt x="8400" y="11532"/>
                  </a:lnTo>
                  <a:cubicBezTo>
                    <a:pt x="8337" y="11532"/>
                    <a:pt x="8350" y="11330"/>
                    <a:pt x="8350" y="11267"/>
                  </a:cubicBezTo>
                  <a:close/>
                  <a:moveTo>
                    <a:pt x="8450" y="11343"/>
                  </a:moveTo>
                  <a:cubicBezTo>
                    <a:pt x="8526" y="11343"/>
                    <a:pt x="8501" y="11469"/>
                    <a:pt x="8513" y="11532"/>
                  </a:cubicBezTo>
                  <a:cubicBezTo>
                    <a:pt x="8438" y="11532"/>
                    <a:pt x="8450" y="11418"/>
                    <a:pt x="8450" y="11355"/>
                  </a:cubicBezTo>
                  <a:lnTo>
                    <a:pt x="8450" y="11343"/>
                  </a:lnTo>
                  <a:close/>
                  <a:moveTo>
                    <a:pt x="8608" y="11380"/>
                  </a:moveTo>
                  <a:cubicBezTo>
                    <a:pt x="8639" y="11380"/>
                    <a:pt x="8670" y="11395"/>
                    <a:pt x="8664" y="11418"/>
                  </a:cubicBezTo>
                  <a:lnTo>
                    <a:pt x="8614" y="11406"/>
                  </a:lnTo>
                  <a:cubicBezTo>
                    <a:pt x="8609" y="11405"/>
                    <a:pt x="8605" y="11405"/>
                    <a:pt x="8602" y="11405"/>
                  </a:cubicBezTo>
                  <a:cubicBezTo>
                    <a:pt x="8543" y="11405"/>
                    <a:pt x="8689" y="11507"/>
                    <a:pt x="8689" y="11519"/>
                  </a:cubicBezTo>
                  <a:cubicBezTo>
                    <a:pt x="8683" y="11543"/>
                    <a:pt x="8649" y="11555"/>
                    <a:pt x="8617" y="11555"/>
                  </a:cubicBezTo>
                  <a:cubicBezTo>
                    <a:pt x="8580" y="11555"/>
                    <a:pt x="8544" y="11540"/>
                    <a:pt x="8551" y="11506"/>
                  </a:cubicBezTo>
                  <a:lnTo>
                    <a:pt x="8551" y="11506"/>
                  </a:lnTo>
                  <a:lnTo>
                    <a:pt x="8564" y="11519"/>
                  </a:lnTo>
                  <a:cubicBezTo>
                    <a:pt x="8571" y="11527"/>
                    <a:pt x="8597" y="11539"/>
                    <a:pt x="8620" y="11539"/>
                  </a:cubicBezTo>
                  <a:cubicBezTo>
                    <a:pt x="8634" y="11539"/>
                    <a:pt x="8647" y="11534"/>
                    <a:pt x="8652" y="11519"/>
                  </a:cubicBezTo>
                  <a:cubicBezTo>
                    <a:pt x="8664" y="11481"/>
                    <a:pt x="8576" y="11481"/>
                    <a:pt x="8564" y="11456"/>
                  </a:cubicBezTo>
                  <a:cubicBezTo>
                    <a:pt x="8536" y="11401"/>
                    <a:pt x="8572" y="11380"/>
                    <a:pt x="8608" y="11380"/>
                  </a:cubicBezTo>
                  <a:close/>
                  <a:moveTo>
                    <a:pt x="8248" y="11370"/>
                  </a:moveTo>
                  <a:cubicBezTo>
                    <a:pt x="8298" y="11385"/>
                    <a:pt x="8287" y="11498"/>
                    <a:pt x="8287" y="11557"/>
                  </a:cubicBezTo>
                  <a:cubicBezTo>
                    <a:pt x="8246" y="11516"/>
                    <a:pt x="8247" y="11433"/>
                    <a:pt x="8248" y="11370"/>
                  </a:cubicBezTo>
                  <a:close/>
                  <a:moveTo>
                    <a:pt x="11519" y="11381"/>
                  </a:moveTo>
                  <a:cubicBezTo>
                    <a:pt x="11544" y="11381"/>
                    <a:pt x="11556" y="11393"/>
                    <a:pt x="11556" y="11418"/>
                  </a:cubicBezTo>
                  <a:cubicBezTo>
                    <a:pt x="11561" y="11419"/>
                    <a:pt x="11565" y="11420"/>
                    <a:pt x="11569" y="11420"/>
                  </a:cubicBezTo>
                  <a:cubicBezTo>
                    <a:pt x="11582" y="11420"/>
                    <a:pt x="11595" y="11416"/>
                    <a:pt x="11608" y="11413"/>
                  </a:cubicBezTo>
                  <a:lnTo>
                    <a:pt x="11608" y="11413"/>
                  </a:lnTo>
                  <a:lnTo>
                    <a:pt x="11607" y="11418"/>
                  </a:lnTo>
                  <a:cubicBezTo>
                    <a:pt x="11603" y="11418"/>
                    <a:pt x="11600" y="11417"/>
                    <a:pt x="11597" y="11417"/>
                  </a:cubicBezTo>
                  <a:cubicBezTo>
                    <a:pt x="11535" y="11417"/>
                    <a:pt x="11569" y="11533"/>
                    <a:pt x="11569" y="11569"/>
                  </a:cubicBezTo>
                  <a:cubicBezTo>
                    <a:pt x="11506" y="11557"/>
                    <a:pt x="11519" y="11443"/>
                    <a:pt x="11519" y="11381"/>
                  </a:cubicBezTo>
                  <a:close/>
                  <a:moveTo>
                    <a:pt x="6576" y="11543"/>
                  </a:moveTo>
                  <a:cubicBezTo>
                    <a:pt x="6582" y="11543"/>
                    <a:pt x="6588" y="11548"/>
                    <a:pt x="6589" y="11563"/>
                  </a:cubicBezTo>
                  <a:lnTo>
                    <a:pt x="6589" y="11563"/>
                  </a:lnTo>
                  <a:cubicBezTo>
                    <a:pt x="6588" y="11575"/>
                    <a:pt x="6583" y="11579"/>
                    <a:pt x="6577" y="11579"/>
                  </a:cubicBezTo>
                  <a:cubicBezTo>
                    <a:pt x="6563" y="11579"/>
                    <a:pt x="6543" y="11557"/>
                    <a:pt x="6552" y="11557"/>
                  </a:cubicBezTo>
                  <a:cubicBezTo>
                    <a:pt x="6552" y="11557"/>
                    <a:pt x="6565" y="11543"/>
                    <a:pt x="6576" y="11543"/>
                  </a:cubicBezTo>
                  <a:close/>
                  <a:moveTo>
                    <a:pt x="8727" y="11393"/>
                  </a:moveTo>
                  <a:cubicBezTo>
                    <a:pt x="8790" y="11393"/>
                    <a:pt x="8765" y="11519"/>
                    <a:pt x="8777" y="11582"/>
                  </a:cubicBezTo>
                  <a:lnTo>
                    <a:pt x="8740" y="11569"/>
                  </a:lnTo>
                  <a:lnTo>
                    <a:pt x="8727" y="11393"/>
                  </a:lnTo>
                  <a:close/>
                  <a:moveTo>
                    <a:pt x="4933" y="11588"/>
                  </a:moveTo>
                  <a:cubicBezTo>
                    <a:pt x="4934" y="11588"/>
                    <a:pt x="4934" y="11588"/>
                    <a:pt x="4935" y="11588"/>
                  </a:cubicBezTo>
                  <a:lnTo>
                    <a:pt x="4935" y="11588"/>
                  </a:lnTo>
                  <a:lnTo>
                    <a:pt x="4917" y="11594"/>
                  </a:lnTo>
                  <a:cubicBezTo>
                    <a:pt x="4922" y="11592"/>
                    <a:pt x="4928" y="11589"/>
                    <a:pt x="4933" y="11588"/>
                  </a:cubicBezTo>
                  <a:close/>
                  <a:moveTo>
                    <a:pt x="8853" y="11544"/>
                  </a:moveTo>
                  <a:cubicBezTo>
                    <a:pt x="8853" y="11544"/>
                    <a:pt x="8893" y="11584"/>
                    <a:pt x="8857" y="11584"/>
                  </a:cubicBezTo>
                  <a:cubicBezTo>
                    <a:pt x="8853" y="11584"/>
                    <a:pt x="8847" y="11583"/>
                    <a:pt x="8840" y="11582"/>
                  </a:cubicBezTo>
                  <a:lnTo>
                    <a:pt x="8840" y="11582"/>
                  </a:lnTo>
                  <a:lnTo>
                    <a:pt x="8853" y="11594"/>
                  </a:lnTo>
                  <a:cubicBezTo>
                    <a:pt x="8802" y="11594"/>
                    <a:pt x="8853" y="11544"/>
                    <a:pt x="8853" y="11544"/>
                  </a:cubicBezTo>
                  <a:close/>
                  <a:moveTo>
                    <a:pt x="11659" y="11410"/>
                  </a:moveTo>
                  <a:cubicBezTo>
                    <a:pt x="11677" y="11416"/>
                    <a:pt x="11690" y="11434"/>
                    <a:pt x="11695" y="11481"/>
                  </a:cubicBezTo>
                  <a:lnTo>
                    <a:pt x="11707" y="11594"/>
                  </a:lnTo>
                  <a:cubicBezTo>
                    <a:pt x="11650" y="11547"/>
                    <a:pt x="11679" y="11456"/>
                    <a:pt x="11659" y="11410"/>
                  </a:cubicBezTo>
                  <a:close/>
                  <a:moveTo>
                    <a:pt x="11764" y="11415"/>
                  </a:moveTo>
                  <a:cubicBezTo>
                    <a:pt x="11816" y="11415"/>
                    <a:pt x="11797" y="11512"/>
                    <a:pt x="11808" y="11569"/>
                  </a:cubicBezTo>
                  <a:lnTo>
                    <a:pt x="11795" y="11607"/>
                  </a:lnTo>
                  <a:cubicBezTo>
                    <a:pt x="11732" y="11594"/>
                    <a:pt x="11745" y="11481"/>
                    <a:pt x="11745" y="11418"/>
                  </a:cubicBezTo>
                  <a:cubicBezTo>
                    <a:pt x="11752" y="11416"/>
                    <a:pt x="11759" y="11415"/>
                    <a:pt x="11764" y="11415"/>
                  </a:cubicBezTo>
                  <a:close/>
                  <a:moveTo>
                    <a:pt x="12245" y="11592"/>
                  </a:moveTo>
                  <a:cubicBezTo>
                    <a:pt x="12248" y="11606"/>
                    <a:pt x="12252" y="11619"/>
                    <a:pt x="12256" y="11632"/>
                  </a:cubicBezTo>
                  <a:lnTo>
                    <a:pt x="12256" y="11632"/>
                  </a:lnTo>
                  <a:cubicBezTo>
                    <a:pt x="12258" y="11632"/>
                    <a:pt x="12259" y="11632"/>
                    <a:pt x="12261" y="11632"/>
                  </a:cubicBezTo>
                  <a:cubicBezTo>
                    <a:pt x="12255" y="11621"/>
                    <a:pt x="12249" y="11607"/>
                    <a:pt x="12245" y="11592"/>
                  </a:cubicBezTo>
                  <a:close/>
                  <a:moveTo>
                    <a:pt x="11851" y="11399"/>
                  </a:moveTo>
                  <a:cubicBezTo>
                    <a:pt x="11866" y="11399"/>
                    <a:pt x="11900" y="11448"/>
                    <a:pt x="11934" y="11456"/>
                  </a:cubicBezTo>
                  <a:lnTo>
                    <a:pt x="11934" y="11481"/>
                  </a:lnTo>
                  <a:cubicBezTo>
                    <a:pt x="11910" y="11471"/>
                    <a:pt x="11895" y="11466"/>
                    <a:pt x="11887" y="11466"/>
                  </a:cubicBezTo>
                  <a:cubicBezTo>
                    <a:pt x="11846" y="11466"/>
                    <a:pt x="11959" y="11574"/>
                    <a:pt x="11959" y="11594"/>
                  </a:cubicBezTo>
                  <a:lnTo>
                    <a:pt x="11946" y="11632"/>
                  </a:lnTo>
                  <a:cubicBezTo>
                    <a:pt x="11940" y="11633"/>
                    <a:pt x="11934" y="11634"/>
                    <a:pt x="11928" y="11634"/>
                  </a:cubicBezTo>
                  <a:cubicBezTo>
                    <a:pt x="11871" y="11634"/>
                    <a:pt x="11870" y="11577"/>
                    <a:pt x="11858" y="11532"/>
                  </a:cubicBezTo>
                  <a:lnTo>
                    <a:pt x="11846" y="11469"/>
                  </a:lnTo>
                  <a:lnTo>
                    <a:pt x="11820" y="11469"/>
                  </a:lnTo>
                  <a:cubicBezTo>
                    <a:pt x="11820" y="11446"/>
                    <a:pt x="11820" y="11441"/>
                    <a:pt x="11826" y="11441"/>
                  </a:cubicBezTo>
                  <a:cubicBezTo>
                    <a:pt x="11829" y="11441"/>
                    <a:pt x="11836" y="11443"/>
                    <a:pt x="11846" y="11443"/>
                  </a:cubicBezTo>
                  <a:cubicBezTo>
                    <a:pt x="11841" y="11411"/>
                    <a:pt x="11844" y="11399"/>
                    <a:pt x="11851" y="11399"/>
                  </a:cubicBezTo>
                  <a:close/>
                  <a:moveTo>
                    <a:pt x="2829" y="11381"/>
                  </a:moveTo>
                  <a:cubicBezTo>
                    <a:pt x="2889" y="11390"/>
                    <a:pt x="2867" y="11460"/>
                    <a:pt x="2867" y="11519"/>
                  </a:cubicBezTo>
                  <a:cubicBezTo>
                    <a:pt x="2867" y="11597"/>
                    <a:pt x="2879" y="11609"/>
                    <a:pt x="2920" y="11609"/>
                  </a:cubicBezTo>
                  <a:cubicBezTo>
                    <a:pt x="2938" y="11609"/>
                    <a:pt x="2962" y="11607"/>
                    <a:pt x="2993" y="11607"/>
                  </a:cubicBezTo>
                  <a:lnTo>
                    <a:pt x="2993" y="11632"/>
                  </a:lnTo>
                  <a:cubicBezTo>
                    <a:pt x="2961" y="11632"/>
                    <a:pt x="2927" y="11638"/>
                    <a:pt x="2897" y="11638"/>
                  </a:cubicBezTo>
                  <a:cubicBezTo>
                    <a:pt x="2867" y="11638"/>
                    <a:pt x="2842" y="11632"/>
                    <a:pt x="2829" y="11607"/>
                  </a:cubicBezTo>
                  <a:cubicBezTo>
                    <a:pt x="2817" y="11532"/>
                    <a:pt x="2817" y="11457"/>
                    <a:pt x="2829" y="11381"/>
                  </a:cubicBezTo>
                  <a:close/>
                  <a:moveTo>
                    <a:pt x="4100" y="11481"/>
                  </a:moveTo>
                  <a:lnTo>
                    <a:pt x="4125" y="11494"/>
                  </a:lnTo>
                  <a:lnTo>
                    <a:pt x="4175" y="11494"/>
                  </a:lnTo>
                  <a:lnTo>
                    <a:pt x="4175" y="11670"/>
                  </a:lnTo>
                  <a:cubicBezTo>
                    <a:pt x="4074" y="11670"/>
                    <a:pt x="4100" y="11544"/>
                    <a:pt x="4100" y="11481"/>
                  </a:cubicBezTo>
                  <a:close/>
                  <a:moveTo>
                    <a:pt x="3293" y="11489"/>
                  </a:moveTo>
                  <a:cubicBezTo>
                    <a:pt x="3312" y="11489"/>
                    <a:pt x="3317" y="11503"/>
                    <a:pt x="3307" y="11532"/>
                  </a:cubicBezTo>
                  <a:cubicBezTo>
                    <a:pt x="3307" y="11532"/>
                    <a:pt x="3337" y="11492"/>
                    <a:pt x="3361" y="11492"/>
                  </a:cubicBezTo>
                  <a:cubicBezTo>
                    <a:pt x="3364" y="11492"/>
                    <a:pt x="3367" y="11492"/>
                    <a:pt x="3370" y="11494"/>
                  </a:cubicBezTo>
                  <a:cubicBezTo>
                    <a:pt x="3383" y="11506"/>
                    <a:pt x="3395" y="11532"/>
                    <a:pt x="3370" y="11532"/>
                  </a:cubicBezTo>
                  <a:cubicBezTo>
                    <a:pt x="3360" y="11526"/>
                    <a:pt x="3351" y="11524"/>
                    <a:pt x="3344" y="11524"/>
                  </a:cubicBezTo>
                  <a:cubicBezTo>
                    <a:pt x="3301" y="11524"/>
                    <a:pt x="3320" y="11612"/>
                    <a:pt x="3320" y="11645"/>
                  </a:cubicBezTo>
                  <a:lnTo>
                    <a:pt x="3320" y="11682"/>
                  </a:lnTo>
                  <a:cubicBezTo>
                    <a:pt x="3244" y="11682"/>
                    <a:pt x="3282" y="11557"/>
                    <a:pt x="3270" y="11494"/>
                  </a:cubicBezTo>
                  <a:cubicBezTo>
                    <a:pt x="3279" y="11491"/>
                    <a:pt x="3287" y="11489"/>
                    <a:pt x="3293" y="11489"/>
                  </a:cubicBezTo>
                  <a:close/>
                  <a:moveTo>
                    <a:pt x="3107" y="11456"/>
                  </a:moveTo>
                  <a:cubicBezTo>
                    <a:pt x="3111" y="11456"/>
                    <a:pt x="3115" y="11456"/>
                    <a:pt x="3119" y="11456"/>
                  </a:cubicBezTo>
                  <a:lnTo>
                    <a:pt x="3119" y="11494"/>
                  </a:lnTo>
                  <a:cubicBezTo>
                    <a:pt x="3122" y="11493"/>
                    <a:pt x="3124" y="11493"/>
                    <a:pt x="3127" y="11493"/>
                  </a:cubicBezTo>
                  <a:cubicBezTo>
                    <a:pt x="3216" y="11493"/>
                    <a:pt x="3216" y="11683"/>
                    <a:pt x="3127" y="11683"/>
                  </a:cubicBezTo>
                  <a:cubicBezTo>
                    <a:pt x="3124" y="11683"/>
                    <a:pt x="3122" y="11683"/>
                    <a:pt x="3119" y="11682"/>
                  </a:cubicBezTo>
                  <a:cubicBezTo>
                    <a:pt x="2972" y="11682"/>
                    <a:pt x="2968" y="11456"/>
                    <a:pt x="3107" y="11456"/>
                  </a:cubicBezTo>
                  <a:close/>
                  <a:moveTo>
                    <a:pt x="4528" y="11499"/>
                  </a:moveTo>
                  <a:cubicBezTo>
                    <a:pt x="4547" y="11499"/>
                    <a:pt x="4565" y="11502"/>
                    <a:pt x="4577" y="11506"/>
                  </a:cubicBezTo>
                  <a:cubicBezTo>
                    <a:pt x="4570" y="11521"/>
                    <a:pt x="4561" y="11525"/>
                    <a:pt x="4551" y="11525"/>
                  </a:cubicBezTo>
                  <a:cubicBezTo>
                    <a:pt x="4538" y="11525"/>
                    <a:pt x="4524" y="11518"/>
                    <a:pt x="4512" y="11518"/>
                  </a:cubicBezTo>
                  <a:cubicBezTo>
                    <a:pt x="4502" y="11518"/>
                    <a:pt x="4494" y="11523"/>
                    <a:pt x="4489" y="11544"/>
                  </a:cubicBezTo>
                  <a:cubicBezTo>
                    <a:pt x="4489" y="11569"/>
                    <a:pt x="4590" y="11582"/>
                    <a:pt x="4590" y="11632"/>
                  </a:cubicBezTo>
                  <a:cubicBezTo>
                    <a:pt x="4590" y="11671"/>
                    <a:pt x="4539" y="11687"/>
                    <a:pt x="4497" y="11687"/>
                  </a:cubicBezTo>
                  <a:cubicBezTo>
                    <a:pt x="4485" y="11687"/>
                    <a:pt x="4473" y="11685"/>
                    <a:pt x="4464" y="11682"/>
                  </a:cubicBezTo>
                  <a:lnTo>
                    <a:pt x="4464" y="11670"/>
                  </a:lnTo>
                  <a:cubicBezTo>
                    <a:pt x="4401" y="11645"/>
                    <a:pt x="4540" y="11657"/>
                    <a:pt x="4540" y="11645"/>
                  </a:cubicBezTo>
                  <a:cubicBezTo>
                    <a:pt x="4565" y="11594"/>
                    <a:pt x="4452" y="11594"/>
                    <a:pt x="4452" y="11544"/>
                  </a:cubicBezTo>
                  <a:cubicBezTo>
                    <a:pt x="4452" y="11511"/>
                    <a:pt x="4491" y="11499"/>
                    <a:pt x="4528" y="11499"/>
                  </a:cubicBezTo>
                  <a:close/>
                  <a:moveTo>
                    <a:pt x="3484" y="11493"/>
                  </a:moveTo>
                  <a:cubicBezTo>
                    <a:pt x="3530" y="11493"/>
                    <a:pt x="3577" y="11525"/>
                    <a:pt x="3584" y="11582"/>
                  </a:cubicBezTo>
                  <a:cubicBezTo>
                    <a:pt x="3584" y="11598"/>
                    <a:pt x="3561" y="11603"/>
                    <a:pt x="3531" y="11603"/>
                  </a:cubicBezTo>
                  <a:cubicBezTo>
                    <a:pt x="3492" y="11603"/>
                    <a:pt x="3442" y="11594"/>
                    <a:pt x="3420" y="11594"/>
                  </a:cubicBezTo>
                  <a:cubicBezTo>
                    <a:pt x="3430" y="11624"/>
                    <a:pt x="3455" y="11630"/>
                    <a:pt x="3483" y="11630"/>
                  </a:cubicBezTo>
                  <a:cubicBezTo>
                    <a:pt x="3505" y="11630"/>
                    <a:pt x="3529" y="11626"/>
                    <a:pt x="3548" y="11626"/>
                  </a:cubicBezTo>
                  <a:cubicBezTo>
                    <a:pt x="3566" y="11626"/>
                    <a:pt x="3580" y="11630"/>
                    <a:pt x="3584" y="11645"/>
                  </a:cubicBezTo>
                  <a:lnTo>
                    <a:pt x="3571" y="11682"/>
                  </a:lnTo>
                  <a:cubicBezTo>
                    <a:pt x="3558" y="11687"/>
                    <a:pt x="3544" y="11689"/>
                    <a:pt x="3528" y="11689"/>
                  </a:cubicBezTo>
                  <a:cubicBezTo>
                    <a:pt x="3454" y="11689"/>
                    <a:pt x="3364" y="11640"/>
                    <a:pt x="3395" y="11557"/>
                  </a:cubicBezTo>
                  <a:cubicBezTo>
                    <a:pt x="3412" y="11513"/>
                    <a:pt x="3448" y="11493"/>
                    <a:pt x="3484" y="11493"/>
                  </a:cubicBezTo>
                  <a:close/>
                  <a:moveTo>
                    <a:pt x="3645" y="11502"/>
                  </a:moveTo>
                  <a:cubicBezTo>
                    <a:pt x="3664" y="11502"/>
                    <a:pt x="3669" y="11516"/>
                    <a:pt x="3659" y="11544"/>
                  </a:cubicBezTo>
                  <a:cubicBezTo>
                    <a:pt x="3672" y="11544"/>
                    <a:pt x="3697" y="11519"/>
                    <a:pt x="3710" y="11519"/>
                  </a:cubicBezTo>
                  <a:cubicBezTo>
                    <a:pt x="3747" y="11519"/>
                    <a:pt x="3785" y="11532"/>
                    <a:pt x="3810" y="11544"/>
                  </a:cubicBezTo>
                  <a:cubicBezTo>
                    <a:pt x="3827" y="11540"/>
                    <a:pt x="3847" y="11533"/>
                    <a:pt x="3866" y="11529"/>
                  </a:cubicBezTo>
                  <a:lnTo>
                    <a:pt x="3866" y="11529"/>
                  </a:lnTo>
                  <a:lnTo>
                    <a:pt x="3861" y="11544"/>
                  </a:lnTo>
                  <a:cubicBezTo>
                    <a:pt x="3853" y="11542"/>
                    <a:pt x="3846" y="11541"/>
                    <a:pt x="3840" y="11541"/>
                  </a:cubicBezTo>
                  <a:cubicBezTo>
                    <a:pt x="3779" y="11541"/>
                    <a:pt x="3810" y="11649"/>
                    <a:pt x="3810" y="11695"/>
                  </a:cubicBezTo>
                  <a:cubicBezTo>
                    <a:pt x="3722" y="11695"/>
                    <a:pt x="3810" y="11544"/>
                    <a:pt x="3722" y="11544"/>
                  </a:cubicBezTo>
                  <a:cubicBezTo>
                    <a:pt x="3622" y="11544"/>
                    <a:pt x="3672" y="11657"/>
                    <a:pt x="3672" y="11695"/>
                  </a:cubicBezTo>
                  <a:cubicBezTo>
                    <a:pt x="3597" y="11695"/>
                    <a:pt x="3634" y="11569"/>
                    <a:pt x="3622" y="11506"/>
                  </a:cubicBezTo>
                  <a:cubicBezTo>
                    <a:pt x="3631" y="11503"/>
                    <a:pt x="3639" y="11502"/>
                    <a:pt x="3645" y="11502"/>
                  </a:cubicBezTo>
                  <a:close/>
                  <a:moveTo>
                    <a:pt x="6128" y="11676"/>
                  </a:moveTo>
                  <a:cubicBezTo>
                    <a:pt x="6129" y="11684"/>
                    <a:pt x="6129" y="11692"/>
                    <a:pt x="6129" y="11699"/>
                  </a:cubicBezTo>
                  <a:lnTo>
                    <a:pt x="6129" y="11699"/>
                  </a:lnTo>
                  <a:cubicBezTo>
                    <a:pt x="6130" y="11692"/>
                    <a:pt x="6129" y="11684"/>
                    <a:pt x="6128" y="11676"/>
                  </a:cubicBezTo>
                  <a:close/>
                  <a:moveTo>
                    <a:pt x="12625" y="11695"/>
                  </a:moveTo>
                  <a:cubicBezTo>
                    <a:pt x="12623" y="11695"/>
                    <a:pt x="12622" y="11697"/>
                    <a:pt x="12620" y="11701"/>
                  </a:cubicBezTo>
                  <a:lnTo>
                    <a:pt x="12620" y="11701"/>
                  </a:lnTo>
                  <a:cubicBezTo>
                    <a:pt x="12622" y="11699"/>
                    <a:pt x="12624" y="11697"/>
                    <a:pt x="12625" y="11695"/>
                  </a:cubicBezTo>
                  <a:close/>
                  <a:moveTo>
                    <a:pt x="3905" y="11529"/>
                  </a:moveTo>
                  <a:lnTo>
                    <a:pt x="3905" y="11529"/>
                  </a:lnTo>
                  <a:cubicBezTo>
                    <a:pt x="3923" y="11535"/>
                    <a:pt x="3936" y="11553"/>
                    <a:pt x="3936" y="11594"/>
                  </a:cubicBezTo>
                  <a:lnTo>
                    <a:pt x="3936" y="11708"/>
                  </a:lnTo>
                  <a:cubicBezTo>
                    <a:pt x="3874" y="11666"/>
                    <a:pt x="3930" y="11575"/>
                    <a:pt x="3905" y="11529"/>
                  </a:cubicBezTo>
                  <a:close/>
                  <a:moveTo>
                    <a:pt x="4602" y="11544"/>
                  </a:moveTo>
                  <a:cubicBezTo>
                    <a:pt x="4696" y="11544"/>
                    <a:pt x="4616" y="11652"/>
                    <a:pt x="4674" y="11688"/>
                  </a:cubicBezTo>
                  <a:lnTo>
                    <a:pt x="4674" y="11688"/>
                  </a:lnTo>
                  <a:lnTo>
                    <a:pt x="4653" y="11720"/>
                  </a:lnTo>
                  <a:cubicBezTo>
                    <a:pt x="4602" y="11682"/>
                    <a:pt x="4615" y="11594"/>
                    <a:pt x="4602" y="11544"/>
                  </a:cubicBezTo>
                  <a:close/>
                  <a:moveTo>
                    <a:pt x="12136" y="11436"/>
                  </a:moveTo>
                  <a:cubicBezTo>
                    <a:pt x="12184" y="11436"/>
                    <a:pt x="12225" y="11472"/>
                    <a:pt x="12235" y="11532"/>
                  </a:cubicBezTo>
                  <a:cubicBezTo>
                    <a:pt x="12235" y="11552"/>
                    <a:pt x="12239" y="11573"/>
                    <a:pt x="12245" y="11592"/>
                  </a:cubicBezTo>
                  <a:lnTo>
                    <a:pt x="12245" y="11592"/>
                  </a:lnTo>
                  <a:cubicBezTo>
                    <a:pt x="12238" y="11561"/>
                    <a:pt x="12235" y="11530"/>
                    <a:pt x="12235" y="11506"/>
                  </a:cubicBezTo>
                  <a:cubicBezTo>
                    <a:pt x="12243" y="11505"/>
                    <a:pt x="12250" y="11505"/>
                    <a:pt x="12255" y="11505"/>
                  </a:cubicBezTo>
                  <a:cubicBezTo>
                    <a:pt x="12327" y="11505"/>
                    <a:pt x="12277" y="11573"/>
                    <a:pt x="12323" y="11620"/>
                  </a:cubicBezTo>
                  <a:lnTo>
                    <a:pt x="12298" y="11657"/>
                  </a:lnTo>
                  <a:cubicBezTo>
                    <a:pt x="12305" y="11664"/>
                    <a:pt x="12327" y="11675"/>
                    <a:pt x="12346" y="11675"/>
                  </a:cubicBezTo>
                  <a:cubicBezTo>
                    <a:pt x="12361" y="11675"/>
                    <a:pt x="12374" y="11667"/>
                    <a:pt x="12374" y="11645"/>
                  </a:cubicBezTo>
                  <a:lnTo>
                    <a:pt x="12361" y="11532"/>
                  </a:lnTo>
                  <a:lnTo>
                    <a:pt x="12361" y="11532"/>
                  </a:lnTo>
                  <a:cubicBezTo>
                    <a:pt x="12424" y="11544"/>
                    <a:pt x="12411" y="11657"/>
                    <a:pt x="12424" y="11720"/>
                  </a:cubicBezTo>
                  <a:cubicBezTo>
                    <a:pt x="12386" y="11720"/>
                    <a:pt x="12374" y="11708"/>
                    <a:pt x="12386" y="11682"/>
                  </a:cubicBezTo>
                  <a:cubicBezTo>
                    <a:pt x="12370" y="11682"/>
                    <a:pt x="12347" y="11699"/>
                    <a:pt x="12323" y="11699"/>
                  </a:cubicBezTo>
                  <a:cubicBezTo>
                    <a:pt x="12311" y="11699"/>
                    <a:pt x="12298" y="11695"/>
                    <a:pt x="12286" y="11682"/>
                  </a:cubicBezTo>
                  <a:cubicBezTo>
                    <a:pt x="12274" y="11671"/>
                    <a:pt x="12265" y="11654"/>
                    <a:pt x="12258" y="11635"/>
                  </a:cubicBezTo>
                  <a:lnTo>
                    <a:pt x="12258" y="11635"/>
                  </a:lnTo>
                  <a:cubicBezTo>
                    <a:pt x="12250" y="11645"/>
                    <a:pt x="12257" y="11645"/>
                    <a:pt x="12223" y="11645"/>
                  </a:cubicBezTo>
                  <a:lnTo>
                    <a:pt x="12257" y="11633"/>
                  </a:lnTo>
                  <a:lnTo>
                    <a:pt x="12257" y="11633"/>
                  </a:lnTo>
                  <a:cubicBezTo>
                    <a:pt x="12257" y="11634"/>
                    <a:pt x="12257" y="11635"/>
                    <a:pt x="12258" y="11635"/>
                  </a:cubicBezTo>
                  <a:lnTo>
                    <a:pt x="12258" y="11635"/>
                  </a:lnTo>
                  <a:cubicBezTo>
                    <a:pt x="12258" y="11634"/>
                    <a:pt x="12259" y="11633"/>
                    <a:pt x="12261" y="11632"/>
                  </a:cubicBezTo>
                  <a:lnTo>
                    <a:pt x="12261" y="11632"/>
                  </a:lnTo>
                  <a:lnTo>
                    <a:pt x="12257" y="11633"/>
                  </a:lnTo>
                  <a:lnTo>
                    <a:pt x="12257" y="11633"/>
                  </a:lnTo>
                  <a:cubicBezTo>
                    <a:pt x="12257" y="11633"/>
                    <a:pt x="12256" y="11633"/>
                    <a:pt x="12256" y="11632"/>
                  </a:cubicBezTo>
                  <a:lnTo>
                    <a:pt x="12256" y="11632"/>
                  </a:lnTo>
                  <a:cubicBezTo>
                    <a:pt x="12219" y="11631"/>
                    <a:pt x="12174" y="11619"/>
                    <a:pt x="12210" y="11607"/>
                  </a:cubicBezTo>
                  <a:cubicBezTo>
                    <a:pt x="12193" y="11607"/>
                    <a:pt x="12177" y="11618"/>
                    <a:pt x="12156" y="11618"/>
                  </a:cubicBezTo>
                  <a:cubicBezTo>
                    <a:pt x="12146" y="11618"/>
                    <a:pt x="12135" y="11615"/>
                    <a:pt x="12122" y="11607"/>
                  </a:cubicBezTo>
                  <a:cubicBezTo>
                    <a:pt x="12046" y="11552"/>
                    <a:pt x="12112" y="11517"/>
                    <a:pt x="12172" y="11517"/>
                  </a:cubicBezTo>
                  <a:cubicBezTo>
                    <a:pt x="12181" y="11517"/>
                    <a:pt x="12190" y="11517"/>
                    <a:pt x="12198" y="11519"/>
                  </a:cubicBezTo>
                  <a:cubicBezTo>
                    <a:pt x="12198" y="11443"/>
                    <a:pt x="12110" y="11494"/>
                    <a:pt x="12097" y="11443"/>
                  </a:cubicBezTo>
                  <a:cubicBezTo>
                    <a:pt x="12110" y="11438"/>
                    <a:pt x="12123" y="11436"/>
                    <a:pt x="12136" y="11436"/>
                  </a:cubicBezTo>
                  <a:close/>
                  <a:moveTo>
                    <a:pt x="4753" y="11544"/>
                  </a:moveTo>
                  <a:cubicBezTo>
                    <a:pt x="4816" y="11544"/>
                    <a:pt x="4791" y="11620"/>
                    <a:pt x="4791" y="11670"/>
                  </a:cubicBezTo>
                  <a:lnTo>
                    <a:pt x="4791" y="11720"/>
                  </a:lnTo>
                  <a:cubicBezTo>
                    <a:pt x="4784" y="11724"/>
                    <a:pt x="4779" y="11725"/>
                    <a:pt x="4774" y="11725"/>
                  </a:cubicBezTo>
                  <a:cubicBezTo>
                    <a:pt x="4760" y="11725"/>
                    <a:pt x="4753" y="11713"/>
                    <a:pt x="4753" y="11695"/>
                  </a:cubicBezTo>
                  <a:cubicBezTo>
                    <a:pt x="4753" y="11684"/>
                    <a:pt x="4750" y="11680"/>
                    <a:pt x="4744" y="11680"/>
                  </a:cubicBezTo>
                  <a:cubicBezTo>
                    <a:pt x="4743" y="11680"/>
                    <a:pt x="4741" y="11681"/>
                    <a:pt x="4739" y="11681"/>
                  </a:cubicBezTo>
                  <a:lnTo>
                    <a:pt x="4739" y="11681"/>
                  </a:lnTo>
                  <a:cubicBezTo>
                    <a:pt x="4759" y="11649"/>
                    <a:pt x="4753" y="11579"/>
                    <a:pt x="4753" y="11544"/>
                  </a:cubicBezTo>
                  <a:close/>
                  <a:moveTo>
                    <a:pt x="5659" y="11544"/>
                  </a:moveTo>
                  <a:cubicBezTo>
                    <a:pt x="5781" y="11544"/>
                    <a:pt x="5808" y="11733"/>
                    <a:pt x="5683" y="11733"/>
                  </a:cubicBezTo>
                  <a:cubicBezTo>
                    <a:pt x="5680" y="11733"/>
                    <a:pt x="5676" y="11733"/>
                    <a:pt x="5671" y="11733"/>
                  </a:cubicBezTo>
                  <a:cubicBezTo>
                    <a:pt x="5533" y="11733"/>
                    <a:pt x="5520" y="11557"/>
                    <a:pt x="5659" y="11557"/>
                  </a:cubicBezTo>
                  <a:lnTo>
                    <a:pt x="5659" y="11544"/>
                  </a:lnTo>
                  <a:close/>
                  <a:moveTo>
                    <a:pt x="4200" y="11481"/>
                  </a:moveTo>
                  <a:cubicBezTo>
                    <a:pt x="4238" y="11481"/>
                    <a:pt x="4250" y="11481"/>
                    <a:pt x="4238" y="11519"/>
                  </a:cubicBezTo>
                  <a:cubicBezTo>
                    <a:pt x="4277" y="11519"/>
                    <a:pt x="4307" y="11494"/>
                    <a:pt x="4339" y="11494"/>
                  </a:cubicBezTo>
                  <a:cubicBezTo>
                    <a:pt x="4358" y="11494"/>
                    <a:pt x="4378" y="11503"/>
                    <a:pt x="4401" y="11532"/>
                  </a:cubicBezTo>
                  <a:cubicBezTo>
                    <a:pt x="4452" y="11594"/>
                    <a:pt x="4401" y="11682"/>
                    <a:pt x="4326" y="11682"/>
                  </a:cubicBezTo>
                  <a:cubicBezTo>
                    <a:pt x="4288" y="11682"/>
                    <a:pt x="4276" y="11645"/>
                    <a:pt x="4263" y="11645"/>
                  </a:cubicBezTo>
                  <a:lnTo>
                    <a:pt x="4263" y="11745"/>
                  </a:lnTo>
                  <a:cubicBezTo>
                    <a:pt x="4188" y="11745"/>
                    <a:pt x="4213" y="11557"/>
                    <a:pt x="4200" y="11481"/>
                  </a:cubicBezTo>
                  <a:close/>
                  <a:moveTo>
                    <a:pt x="4870" y="11552"/>
                  </a:moveTo>
                  <a:cubicBezTo>
                    <a:pt x="4885" y="11552"/>
                    <a:pt x="4892" y="11566"/>
                    <a:pt x="4892" y="11594"/>
                  </a:cubicBezTo>
                  <a:lnTo>
                    <a:pt x="4905" y="11594"/>
                  </a:lnTo>
                  <a:cubicBezTo>
                    <a:pt x="4882" y="11631"/>
                    <a:pt x="4893" y="11712"/>
                    <a:pt x="4904" y="11745"/>
                  </a:cubicBezTo>
                  <a:cubicBezTo>
                    <a:pt x="4829" y="11745"/>
                    <a:pt x="4854" y="11620"/>
                    <a:pt x="4854" y="11557"/>
                  </a:cubicBezTo>
                  <a:cubicBezTo>
                    <a:pt x="4860" y="11554"/>
                    <a:pt x="4866" y="11552"/>
                    <a:pt x="4870" y="11552"/>
                  </a:cubicBezTo>
                  <a:close/>
                  <a:moveTo>
                    <a:pt x="5847" y="11469"/>
                  </a:moveTo>
                  <a:lnTo>
                    <a:pt x="5860" y="11745"/>
                  </a:lnTo>
                  <a:cubicBezTo>
                    <a:pt x="5785" y="11745"/>
                    <a:pt x="5810" y="11544"/>
                    <a:pt x="5797" y="11481"/>
                  </a:cubicBezTo>
                  <a:lnTo>
                    <a:pt x="5810" y="11469"/>
                  </a:lnTo>
                  <a:close/>
                  <a:moveTo>
                    <a:pt x="5055" y="11598"/>
                  </a:moveTo>
                  <a:cubicBezTo>
                    <a:pt x="5058" y="11598"/>
                    <a:pt x="5061" y="11601"/>
                    <a:pt x="5068" y="11607"/>
                  </a:cubicBezTo>
                  <a:lnTo>
                    <a:pt x="5093" y="11607"/>
                  </a:lnTo>
                  <a:cubicBezTo>
                    <a:pt x="5156" y="11620"/>
                    <a:pt x="5156" y="11657"/>
                    <a:pt x="5168" y="11770"/>
                  </a:cubicBezTo>
                  <a:cubicBezTo>
                    <a:pt x="5080" y="11770"/>
                    <a:pt x="5168" y="11632"/>
                    <a:pt x="5080" y="11620"/>
                  </a:cubicBezTo>
                  <a:lnTo>
                    <a:pt x="5043" y="11620"/>
                  </a:lnTo>
                  <a:cubicBezTo>
                    <a:pt x="5038" y="11613"/>
                    <a:pt x="5036" y="11610"/>
                    <a:pt x="5034" y="11610"/>
                  </a:cubicBezTo>
                  <a:lnTo>
                    <a:pt x="5034" y="11610"/>
                  </a:lnTo>
                  <a:cubicBezTo>
                    <a:pt x="5026" y="11610"/>
                    <a:pt x="5045" y="11676"/>
                    <a:pt x="5055" y="11708"/>
                  </a:cubicBezTo>
                  <a:lnTo>
                    <a:pt x="5030" y="11745"/>
                  </a:lnTo>
                  <a:cubicBezTo>
                    <a:pt x="4965" y="11745"/>
                    <a:pt x="4993" y="11662"/>
                    <a:pt x="4979" y="11607"/>
                  </a:cubicBezTo>
                  <a:lnTo>
                    <a:pt x="5043" y="11607"/>
                  </a:lnTo>
                  <a:cubicBezTo>
                    <a:pt x="5049" y="11601"/>
                    <a:pt x="5052" y="11598"/>
                    <a:pt x="5055" y="11598"/>
                  </a:cubicBezTo>
                  <a:close/>
                  <a:moveTo>
                    <a:pt x="12701" y="11557"/>
                  </a:moveTo>
                  <a:lnTo>
                    <a:pt x="12701" y="11557"/>
                  </a:lnTo>
                  <a:cubicBezTo>
                    <a:pt x="12789" y="11569"/>
                    <a:pt x="12713" y="11695"/>
                    <a:pt x="12789" y="11720"/>
                  </a:cubicBezTo>
                  <a:cubicBezTo>
                    <a:pt x="12799" y="11725"/>
                    <a:pt x="12808" y="11727"/>
                    <a:pt x="12814" y="11727"/>
                  </a:cubicBezTo>
                  <a:cubicBezTo>
                    <a:pt x="12866" y="11727"/>
                    <a:pt x="12826" y="11615"/>
                    <a:pt x="12826" y="11582"/>
                  </a:cubicBezTo>
                  <a:lnTo>
                    <a:pt x="12826" y="11582"/>
                  </a:lnTo>
                  <a:cubicBezTo>
                    <a:pt x="12889" y="11594"/>
                    <a:pt x="12877" y="11708"/>
                    <a:pt x="12889" y="11770"/>
                  </a:cubicBezTo>
                  <a:cubicBezTo>
                    <a:pt x="12852" y="11770"/>
                    <a:pt x="12852" y="11758"/>
                    <a:pt x="12852" y="11733"/>
                  </a:cubicBezTo>
                  <a:cubicBezTo>
                    <a:pt x="12830" y="11733"/>
                    <a:pt x="12836" y="11760"/>
                    <a:pt x="12807" y="11760"/>
                  </a:cubicBezTo>
                  <a:cubicBezTo>
                    <a:pt x="12802" y="11760"/>
                    <a:pt x="12796" y="11760"/>
                    <a:pt x="12789" y="11758"/>
                  </a:cubicBezTo>
                  <a:cubicBezTo>
                    <a:pt x="12701" y="11733"/>
                    <a:pt x="12713" y="11632"/>
                    <a:pt x="12701" y="11557"/>
                  </a:cubicBezTo>
                  <a:close/>
                  <a:moveTo>
                    <a:pt x="5458" y="11506"/>
                  </a:moveTo>
                  <a:cubicBezTo>
                    <a:pt x="5533" y="11506"/>
                    <a:pt x="5508" y="11708"/>
                    <a:pt x="5520" y="11770"/>
                  </a:cubicBezTo>
                  <a:cubicBezTo>
                    <a:pt x="5470" y="11733"/>
                    <a:pt x="5495" y="11708"/>
                    <a:pt x="5483" y="11695"/>
                  </a:cubicBezTo>
                  <a:lnTo>
                    <a:pt x="5483" y="11695"/>
                  </a:lnTo>
                  <a:lnTo>
                    <a:pt x="5458" y="11733"/>
                  </a:lnTo>
                  <a:cubicBezTo>
                    <a:pt x="5443" y="11763"/>
                    <a:pt x="5421" y="11775"/>
                    <a:pt x="5399" y="11775"/>
                  </a:cubicBezTo>
                  <a:cubicBezTo>
                    <a:pt x="5346" y="11775"/>
                    <a:pt x="5289" y="11707"/>
                    <a:pt x="5307" y="11645"/>
                  </a:cubicBezTo>
                  <a:cubicBezTo>
                    <a:pt x="5317" y="11596"/>
                    <a:pt x="5337" y="11582"/>
                    <a:pt x="5361" y="11582"/>
                  </a:cubicBezTo>
                  <a:cubicBezTo>
                    <a:pt x="5392" y="11582"/>
                    <a:pt x="5429" y="11607"/>
                    <a:pt x="5458" y="11607"/>
                  </a:cubicBezTo>
                  <a:lnTo>
                    <a:pt x="5458" y="11506"/>
                  </a:lnTo>
                  <a:close/>
                  <a:moveTo>
                    <a:pt x="6452" y="11598"/>
                  </a:moveTo>
                  <a:cubicBezTo>
                    <a:pt x="6468" y="11598"/>
                    <a:pt x="6486" y="11601"/>
                    <a:pt x="6501" y="11607"/>
                  </a:cubicBezTo>
                  <a:cubicBezTo>
                    <a:pt x="6498" y="11626"/>
                    <a:pt x="6489" y="11631"/>
                    <a:pt x="6480" y="11631"/>
                  </a:cubicBezTo>
                  <a:cubicBezTo>
                    <a:pt x="6466" y="11631"/>
                    <a:pt x="6449" y="11621"/>
                    <a:pt x="6435" y="11621"/>
                  </a:cubicBezTo>
                  <a:cubicBezTo>
                    <a:pt x="6425" y="11621"/>
                    <a:pt x="6417" y="11626"/>
                    <a:pt x="6413" y="11645"/>
                  </a:cubicBezTo>
                  <a:cubicBezTo>
                    <a:pt x="6413" y="11670"/>
                    <a:pt x="6501" y="11695"/>
                    <a:pt x="6501" y="11708"/>
                  </a:cubicBezTo>
                  <a:cubicBezTo>
                    <a:pt x="6535" y="11768"/>
                    <a:pt x="6493" y="11793"/>
                    <a:pt x="6450" y="11793"/>
                  </a:cubicBezTo>
                  <a:cubicBezTo>
                    <a:pt x="6413" y="11793"/>
                    <a:pt x="6376" y="11774"/>
                    <a:pt x="6388" y="11745"/>
                  </a:cubicBezTo>
                  <a:lnTo>
                    <a:pt x="6388" y="11745"/>
                  </a:lnTo>
                  <a:lnTo>
                    <a:pt x="6438" y="11758"/>
                  </a:lnTo>
                  <a:cubicBezTo>
                    <a:pt x="6446" y="11759"/>
                    <a:pt x="6452" y="11759"/>
                    <a:pt x="6458" y="11759"/>
                  </a:cubicBezTo>
                  <a:cubicBezTo>
                    <a:pt x="6532" y="11759"/>
                    <a:pt x="6401" y="11682"/>
                    <a:pt x="6401" y="11682"/>
                  </a:cubicBezTo>
                  <a:cubicBezTo>
                    <a:pt x="6363" y="11626"/>
                    <a:pt x="6403" y="11598"/>
                    <a:pt x="6452" y="11598"/>
                  </a:cubicBezTo>
                  <a:close/>
                  <a:moveTo>
                    <a:pt x="12516" y="11541"/>
                  </a:moveTo>
                  <a:cubicBezTo>
                    <a:pt x="12546" y="11541"/>
                    <a:pt x="12579" y="11569"/>
                    <a:pt x="12613" y="11569"/>
                  </a:cubicBezTo>
                  <a:lnTo>
                    <a:pt x="12613" y="11544"/>
                  </a:lnTo>
                  <a:cubicBezTo>
                    <a:pt x="12663" y="11544"/>
                    <a:pt x="12701" y="11720"/>
                    <a:pt x="12663" y="11758"/>
                  </a:cubicBezTo>
                  <a:lnTo>
                    <a:pt x="12650" y="11770"/>
                  </a:lnTo>
                  <a:cubicBezTo>
                    <a:pt x="12634" y="11787"/>
                    <a:pt x="12601" y="11796"/>
                    <a:pt x="12571" y="11796"/>
                  </a:cubicBezTo>
                  <a:cubicBezTo>
                    <a:pt x="12532" y="11796"/>
                    <a:pt x="12498" y="11781"/>
                    <a:pt x="12512" y="11745"/>
                  </a:cubicBezTo>
                  <a:lnTo>
                    <a:pt x="12512" y="11745"/>
                  </a:lnTo>
                  <a:cubicBezTo>
                    <a:pt x="12535" y="11763"/>
                    <a:pt x="12553" y="11769"/>
                    <a:pt x="12567" y="11769"/>
                  </a:cubicBezTo>
                  <a:cubicBezTo>
                    <a:pt x="12605" y="11769"/>
                    <a:pt x="12613" y="11719"/>
                    <a:pt x="12620" y="11701"/>
                  </a:cubicBezTo>
                  <a:lnTo>
                    <a:pt x="12620" y="11701"/>
                  </a:lnTo>
                  <a:cubicBezTo>
                    <a:pt x="12610" y="11713"/>
                    <a:pt x="12597" y="11718"/>
                    <a:pt x="12583" y="11718"/>
                  </a:cubicBezTo>
                  <a:cubicBezTo>
                    <a:pt x="12523" y="11718"/>
                    <a:pt x="12445" y="11628"/>
                    <a:pt x="12474" y="11569"/>
                  </a:cubicBezTo>
                  <a:cubicBezTo>
                    <a:pt x="12487" y="11548"/>
                    <a:pt x="12501" y="11541"/>
                    <a:pt x="12516" y="11541"/>
                  </a:cubicBezTo>
                  <a:close/>
                  <a:moveTo>
                    <a:pt x="5985" y="11581"/>
                  </a:moveTo>
                  <a:cubicBezTo>
                    <a:pt x="5990" y="11581"/>
                    <a:pt x="5994" y="11581"/>
                    <a:pt x="5998" y="11582"/>
                  </a:cubicBezTo>
                  <a:lnTo>
                    <a:pt x="6023" y="11582"/>
                  </a:lnTo>
                  <a:cubicBezTo>
                    <a:pt x="6084" y="11582"/>
                    <a:pt x="6122" y="11629"/>
                    <a:pt x="6128" y="11676"/>
                  </a:cubicBezTo>
                  <a:lnTo>
                    <a:pt x="6128" y="11676"/>
                  </a:lnTo>
                  <a:cubicBezTo>
                    <a:pt x="6128" y="11660"/>
                    <a:pt x="6127" y="11645"/>
                    <a:pt x="6124" y="11632"/>
                  </a:cubicBezTo>
                  <a:cubicBezTo>
                    <a:pt x="6133" y="11629"/>
                    <a:pt x="6141" y="11627"/>
                    <a:pt x="6148" y="11627"/>
                  </a:cubicBezTo>
                  <a:cubicBezTo>
                    <a:pt x="6166" y="11627"/>
                    <a:pt x="6171" y="11642"/>
                    <a:pt x="6162" y="11670"/>
                  </a:cubicBezTo>
                  <a:cubicBezTo>
                    <a:pt x="6162" y="11670"/>
                    <a:pt x="6202" y="11630"/>
                    <a:pt x="6219" y="11630"/>
                  </a:cubicBezTo>
                  <a:cubicBezTo>
                    <a:pt x="6221" y="11630"/>
                    <a:pt x="6223" y="11631"/>
                    <a:pt x="6225" y="11632"/>
                  </a:cubicBezTo>
                  <a:cubicBezTo>
                    <a:pt x="6237" y="11645"/>
                    <a:pt x="6250" y="11657"/>
                    <a:pt x="6225" y="11657"/>
                  </a:cubicBezTo>
                  <a:cubicBezTo>
                    <a:pt x="6217" y="11652"/>
                    <a:pt x="6210" y="11650"/>
                    <a:pt x="6205" y="11650"/>
                  </a:cubicBezTo>
                  <a:cubicBezTo>
                    <a:pt x="6171" y="11650"/>
                    <a:pt x="6201" y="11750"/>
                    <a:pt x="6212" y="11783"/>
                  </a:cubicBezTo>
                  <a:lnTo>
                    <a:pt x="6187" y="11808"/>
                  </a:lnTo>
                  <a:cubicBezTo>
                    <a:pt x="6135" y="11808"/>
                    <a:pt x="6131" y="11754"/>
                    <a:pt x="6129" y="11699"/>
                  </a:cubicBezTo>
                  <a:lnTo>
                    <a:pt x="6129" y="11699"/>
                  </a:lnTo>
                  <a:cubicBezTo>
                    <a:pt x="6126" y="11738"/>
                    <a:pt x="6100" y="11771"/>
                    <a:pt x="6048" y="11771"/>
                  </a:cubicBezTo>
                  <a:cubicBezTo>
                    <a:pt x="6044" y="11771"/>
                    <a:pt x="6040" y="11771"/>
                    <a:pt x="6036" y="11770"/>
                  </a:cubicBezTo>
                  <a:cubicBezTo>
                    <a:pt x="5902" y="11758"/>
                    <a:pt x="5863" y="11581"/>
                    <a:pt x="5985" y="11581"/>
                  </a:cubicBezTo>
                  <a:close/>
                  <a:moveTo>
                    <a:pt x="12984" y="11610"/>
                  </a:moveTo>
                  <a:cubicBezTo>
                    <a:pt x="13038" y="11610"/>
                    <a:pt x="13090" y="11680"/>
                    <a:pt x="13090" y="11733"/>
                  </a:cubicBezTo>
                  <a:lnTo>
                    <a:pt x="12952" y="11708"/>
                  </a:lnTo>
                  <a:lnTo>
                    <a:pt x="12952" y="11708"/>
                  </a:lnTo>
                  <a:cubicBezTo>
                    <a:pt x="12965" y="11796"/>
                    <a:pt x="13065" y="11745"/>
                    <a:pt x="13090" y="11808"/>
                  </a:cubicBezTo>
                  <a:lnTo>
                    <a:pt x="13028" y="11808"/>
                  </a:lnTo>
                  <a:cubicBezTo>
                    <a:pt x="12965" y="11783"/>
                    <a:pt x="12877" y="11670"/>
                    <a:pt x="12952" y="11620"/>
                  </a:cubicBezTo>
                  <a:cubicBezTo>
                    <a:pt x="12963" y="11613"/>
                    <a:pt x="12973" y="11610"/>
                    <a:pt x="12984" y="11610"/>
                  </a:cubicBezTo>
                  <a:close/>
                  <a:moveTo>
                    <a:pt x="6955" y="11639"/>
                  </a:moveTo>
                  <a:cubicBezTo>
                    <a:pt x="7038" y="11639"/>
                    <a:pt x="7032" y="11771"/>
                    <a:pt x="7042" y="11833"/>
                  </a:cubicBezTo>
                  <a:cubicBezTo>
                    <a:pt x="7035" y="11837"/>
                    <a:pt x="7029" y="11838"/>
                    <a:pt x="7024" y="11838"/>
                  </a:cubicBezTo>
                  <a:cubicBezTo>
                    <a:pt x="7011" y="11838"/>
                    <a:pt x="7004" y="11827"/>
                    <a:pt x="7004" y="11808"/>
                  </a:cubicBezTo>
                  <a:cubicBezTo>
                    <a:pt x="6979" y="11808"/>
                    <a:pt x="6979" y="11833"/>
                    <a:pt x="6941" y="11833"/>
                  </a:cubicBezTo>
                  <a:cubicBezTo>
                    <a:pt x="6834" y="11833"/>
                    <a:pt x="6897" y="11719"/>
                    <a:pt x="6979" y="11719"/>
                  </a:cubicBezTo>
                  <a:cubicBezTo>
                    <a:pt x="6983" y="11719"/>
                    <a:pt x="6988" y="11720"/>
                    <a:pt x="6992" y="11720"/>
                  </a:cubicBezTo>
                  <a:lnTo>
                    <a:pt x="7004" y="11720"/>
                  </a:lnTo>
                  <a:cubicBezTo>
                    <a:pt x="7004" y="11682"/>
                    <a:pt x="6979" y="11679"/>
                    <a:pt x="6952" y="11679"/>
                  </a:cubicBezTo>
                  <a:cubicBezTo>
                    <a:pt x="6947" y="11679"/>
                    <a:pt x="6942" y="11679"/>
                    <a:pt x="6936" y="11679"/>
                  </a:cubicBezTo>
                  <a:cubicBezTo>
                    <a:pt x="6915" y="11679"/>
                    <a:pt x="6896" y="11677"/>
                    <a:pt x="6891" y="11657"/>
                  </a:cubicBezTo>
                  <a:cubicBezTo>
                    <a:pt x="6917" y="11644"/>
                    <a:pt x="6938" y="11639"/>
                    <a:pt x="6955" y="11639"/>
                  </a:cubicBezTo>
                  <a:close/>
                  <a:moveTo>
                    <a:pt x="6552" y="11654"/>
                  </a:moveTo>
                  <a:cubicBezTo>
                    <a:pt x="6622" y="11654"/>
                    <a:pt x="6602" y="11751"/>
                    <a:pt x="6602" y="11808"/>
                  </a:cubicBezTo>
                  <a:lnTo>
                    <a:pt x="6577" y="11846"/>
                  </a:lnTo>
                  <a:cubicBezTo>
                    <a:pt x="6514" y="11846"/>
                    <a:pt x="6526" y="11720"/>
                    <a:pt x="6526" y="11657"/>
                  </a:cubicBezTo>
                  <a:cubicBezTo>
                    <a:pt x="6536" y="11655"/>
                    <a:pt x="6545" y="11654"/>
                    <a:pt x="6552" y="11654"/>
                  </a:cubicBezTo>
                  <a:close/>
                  <a:moveTo>
                    <a:pt x="6673" y="11579"/>
                  </a:moveTo>
                  <a:cubicBezTo>
                    <a:pt x="6678" y="11579"/>
                    <a:pt x="6684" y="11580"/>
                    <a:pt x="6690" y="11582"/>
                  </a:cubicBezTo>
                  <a:lnTo>
                    <a:pt x="6690" y="11607"/>
                  </a:lnTo>
                  <a:cubicBezTo>
                    <a:pt x="6690" y="11657"/>
                    <a:pt x="6706" y="11660"/>
                    <a:pt x="6721" y="11660"/>
                  </a:cubicBezTo>
                  <a:cubicBezTo>
                    <a:pt x="6724" y="11660"/>
                    <a:pt x="6726" y="11660"/>
                    <a:pt x="6728" y="11660"/>
                  </a:cubicBezTo>
                  <a:cubicBezTo>
                    <a:pt x="6741" y="11660"/>
                    <a:pt x="6753" y="11663"/>
                    <a:pt x="6753" y="11695"/>
                  </a:cubicBezTo>
                  <a:cubicBezTo>
                    <a:pt x="6746" y="11694"/>
                    <a:pt x="6739" y="11694"/>
                    <a:pt x="6733" y="11694"/>
                  </a:cubicBezTo>
                  <a:cubicBezTo>
                    <a:pt x="6603" y="11694"/>
                    <a:pt x="6753" y="11822"/>
                    <a:pt x="6765" y="11846"/>
                  </a:cubicBezTo>
                  <a:cubicBezTo>
                    <a:pt x="6752" y="11849"/>
                    <a:pt x="6740" y="11851"/>
                    <a:pt x="6730" y="11851"/>
                  </a:cubicBezTo>
                  <a:cubicBezTo>
                    <a:pt x="6631" y="11851"/>
                    <a:pt x="6707" y="11694"/>
                    <a:pt x="6627" y="11682"/>
                  </a:cubicBezTo>
                  <a:cubicBezTo>
                    <a:pt x="6618" y="11664"/>
                    <a:pt x="6622" y="11652"/>
                    <a:pt x="6635" y="11652"/>
                  </a:cubicBezTo>
                  <a:cubicBezTo>
                    <a:pt x="6640" y="11652"/>
                    <a:pt x="6645" y="11654"/>
                    <a:pt x="6652" y="11657"/>
                  </a:cubicBezTo>
                  <a:cubicBezTo>
                    <a:pt x="6642" y="11605"/>
                    <a:pt x="6649" y="11579"/>
                    <a:pt x="6673" y="11579"/>
                  </a:cubicBezTo>
                  <a:close/>
                  <a:moveTo>
                    <a:pt x="7527" y="11691"/>
                  </a:moveTo>
                  <a:cubicBezTo>
                    <a:pt x="7580" y="11691"/>
                    <a:pt x="7630" y="11750"/>
                    <a:pt x="7620" y="11808"/>
                  </a:cubicBezTo>
                  <a:lnTo>
                    <a:pt x="7482" y="11796"/>
                  </a:lnTo>
                  <a:lnTo>
                    <a:pt x="7482" y="11796"/>
                  </a:lnTo>
                  <a:cubicBezTo>
                    <a:pt x="7482" y="11896"/>
                    <a:pt x="7595" y="11821"/>
                    <a:pt x="7620" y="11884"/>
                  </a:cubicBezTo>
                  <a:lnTo>
                    <a:pt x="7558" y="11884"/>
                  </a:lnTo>
                  <a:cubicBezTo>
                    <a:pt x="7470" y="11884"/>
                    <a:pt x="7394" y="11770"/>
                    <a:pt x="7482" y="11708"/>
                  </a:cubicBezTo>
                  <a:cubicBezTo>
                    <a:pt x="7496" y="11696"/>
                    <a:pt x="7512" y="11691"/>
                    <a:pt x="7527" y="11691"/>
                  </a:cubicBezTo>
                  <a:close/>
                  <a:moveTo>
                    <a:pt x="8619" y="11880"/>
                  </a:moveTo>
                  <a:lnTo>
                    <a:pt x="8614" y="11896"/>
                  </a:lnTo>
                  <a:cubicBezTo>
                    <a:pt x="8614" y="11890"/>
                    <a:pt x="8616" y="11885"/>
                    <a:pt x="8619" y="11880"/>
                  </a:cubicBezTo>
                  <a:close/>
                  <a:moveTo>
                    <a:pt x="7708" y="11670"/>
                  </a:moveTo>
                  <a:cubicBezTo>
                    <a:pt x="7708" y="11714"/>
                    <a:pt x="7724" y="11717"/>
                    <a:pt x="7740" y="11717"/>
                  </a:cubicBezTo>
                  <a:cubicBezTo>
                    <a:pt x="7743" y="11717"/>
                    <a:pt x="7745" y="11717"/>
                    <a:pt x="7748" y="11717"/>
                  </a:cubicBezTo>
                  <a:cubicBezTo>
                    <a:pt x="7760" y="11717"/>
                    <a:pt x="7771" y="11719"/>
                    <a:pt x="7771" y="11745"/>
                  </a:cubicBezTo>
                  <a:cubicBezTo>
                    <a:pt x="7765" y="11745"/>
                    <a:pt x="7759" y="11745"/>
                    <a:pt x="7753" y="11745"/>
                  </a:cubicBezTo>
                  <a:cubicBezTo>
                    <a:pt x="7621" y="11745"/>
                    <a:pt x="7772" y="11885"/>
                    <a:pt x="7784" y="11909"/>
                  </a:cubicBezTo>
                  <a:lnTo>
                    <a:pt x="7746" y="11909"/>
                  </a:lnTo>
                  <a:cubicBezTo>
                    <a:pt x="7671" y="11909"/>
                    <a:pt x="7696" y="11858"/>
                    <a:pt x="7683" y="11821"/>
                  </a:cubicBezTo>
                  <a:lnTo>
                    <a:pt x="7683" y="11808"/>
                  </a:lnTo>
                  <a:lnTo>
                    <a:pt x="7683" y="11733"/>
                  </a:lnTo>
                  <a:cubicBezTo>
                    <a:pt x="7673" y="11736"/>
                    <a:pt x="7666" y="11738"/>
                    <a:pt x="7660" y="11738"/>
                  </a:cubicBezTo>
                  <a:cubicBezTo>
                    <a:pt x="7646" y="11738"/>
                    <a:pt x="7646" y="11726"/>
                    <a:pt x="7646" y="11708"/>
                  </a:cubicBezTo>
                  <a:cubicBezTo>
                    <a:pt x="7721" y="11708"/>
                    <a:pt x="7633" y="11670"/>
                    <a:pt x="7708" y="11670"/>
                  </a:cubicBezTo>
                  <a:close/>
                  <a:moveTo>
                    <a:pt x="7067" y="11695"/>
                  </a:moveTo>
                  <a:cubicBezTo>
                    <a:pt x="7092" y="11695"/>
                    <a:pt x="7105" y="11708"/>
                    <a:pt x="7105" y="11733"/>
                  </a:cubicBezTo>
                  <a:lnTo>
                    <a:pt x="7117" y="11733"/>
                  </a:lnTo>
                  <a:cubicBezTo>
                    <a:pt x="7155" y="11720"/>
                    <a:pt x="7180" y="11720"/>
                    <a:pt x="7205" y="11720"/>
                  </a:cubicBezTo>
                  <a:lnTo>
                    <a:pt x="7117" y="11733"/>
                  </a:lnTo>
                  <a:lnTo>
                    <a:pt x="7130" y="11745"/>
                  </a:lnTo>
                  <a:cubicBezTo>
                    <a:pt x="7136" y="11739"/>
                    <a:pt x="7143" y="11736"/>
                    <a:pt x="7147" y="11736"/>
                  </a:cubicBezTo>
                  <a:cubicBezTo>
                    <a:pt x="7152" y="11736"/>
                    <a:pt x="7155" y="11739"/>
                    <a:pt x="7155" y="11745"/>
                  </a:cubicBezTo>
                  <a:cubicBezTo>
                    <a:pt x="7168" y="11745"/>
                    <a:pt x="7180" y="11745"/>
                    <a:pt x="7193" y="11758"/>
                  </a:cubicBezTo>
                  <a:lnTo>
                    <a:pt x="7306" y="11758"/>
                  </a:lnTo>
                  <a:cubicBezTo>
                    <a:pt x="7369" y="11770"/>
                    <a:pt x="7369" y="11808"/>
                    <a:pt x="7382" y="11921"/>
                  </a:cubicBezTo>
                  <a:cubicBezTo>
                    <a:pt x="7306" y="11921"/>
                    <a:pt x="7369" y="11770"/>
                    <a:pt x="7294" y="11770"/>
                  </a:cubicBezTo>
                  <a:lnTo>
                    <a:pt x="7268" y="11770"/>
                  </a:lnTo>
                  <a:cubicBezTo>
                    <a:pt x="7218" y="11796"/>
                    <a:pt x="7243" y="11884"/>
                    <a:pt x="7256" y="11921"/>
                  </a:cubicBezTo>
                  <a:cubicBezTo>
                    <a:pt x="7180" y="11921"/>
                    <a:pt x="7231" y="11808"/>
                    <a:pt x="7193" y="11770"/>
                  </a:cubicBezTo>
                  <a:lnTo>
                    <a:pt x="7130" y="11770"/>
                  </a:lnTo>
                  <a:cubicBezTo>
                    <a:pt x="7128" y="11764"/>
                    <a:pt x="7127" y="11761"/>
                    <a:pt x="7127" y="11761"/>
                  </a:cubicBezTo>
                  <a:lnTo>
                    <a:pt x="7127" y="11761"/>
                  </a:lnTo>
                  <a:cubicBezTo>
                    <a:pt x="7126" y="11761"/>
                    <a:pt x="7145" y="11825"/>
                    <a:pt x="7155" y="11846"/>
                  </a:cubicBezTo>
                  <a:lnTo>
                    <a:pt x="7117" y="11884"/>
                  </a:lnTo>
                  <a:cubicBezTo>
                    <a:pt x="7055" y="11884"/>
                    <a:pt x="7080" y="11758"/>
                    <a:pt x="7067" y="11695"/>
                  </a:cubicBezTo>
                  <a:close/>
                  <a:moveTo>
                    <a:pt x="3860" y="11899"/>
                  </a:moveTo>
                  <a:cubicBezTo>
                    <a:pt x="3868" y="11899"/>
                    <a:pt x="3873" y="11905"/>
                    <a:pt x="3873" y="11921"/>
                  </a:cubicBezTo>
                  <a:cubicBezTo>
                    <a:pt x="3873" y="11929"/>
                    <a:pt x="3872" y="11932"/>
                    <a:pt x="3869" y="11932"/>
                  </a:cubicBezTo>
                  <a:cubicBezTo>
                    <a:pt x="3864" y="11932"/>
                    <a:pt x="3854" y="11917"/>
                    <a:pt x="3846" y="11903"/>
                  </a:cubicBezTo>
                  <a:lnTo>
                    <a:pt x="3846" y="11903"/>
                  </a:lnTo>
                  <a:cubicBezTo>
                    <a:pt x="3851" y="11901"/>
                    <a:pt x="3856" y="11899"/>
                    <a:pt x="3860" y="11899"/>
                  </a:cubicBezTo>
                  <a:close/>
                  <a:moveTo>
                    <a:pt x="8080" y="11750"/>
                  </a:moveTo>
                  <a:cubicBezTo>
                    <a:pt x="8110" y="11750"/>
                    <a:pt x="8136" y="11762"/>
                    <a:pt x="8136" y="11783"/>
                  </a:cubicBezTo>
                  <a:cubicBezTo>
                    <a:pt x="8120" y="11777"/>
                    <a:pt x="8105" y="11774"/>
                    <a:pt x="8090" y="11774"/>
                  </a:cubicBezTo>
                  <a:cubicBezTo>
                    <a:pt x="8046" y="11774"/>
                    <a:pt x="8013" y="11802"/>
                    <a:pt x="8023" y="11858"/>
                  </a:cubicBezTo>
                  <a:cubicBezTo>
                    <a:pt x="8048" y="11921"/>
                    <a:pt x="8136" y="11884"/>
                    <a:pt x="8149" y="11934"/>
                  </a:cubicBezTo>
                  <a:cubicBezTo>
                    <a:pt x="8135" y="11938"/>
                    <a:pt x="8121" y="11940"/>
                    <a:pt x="8107" y="11940"/>
                  </a:cubicBezTo>
                  <a:cubicBezTo>
                    <a:pt x="8041" y="11940"/>
                    <a:pt x="7973" y="11895"/>
                    <a:pt x="7973" y="11833"/>
                  </a:cubicBezTo>
                  <a:lnTo>
                    <a:pt x="7985" y="11833"/>
                  </a:lnTo>
                  <a:cubicBezTo>
                    <a:pt x="7985" y="11774"/>
                    <a:pt x="8037" y="11750"/>
                    <a:pt x="8080" y="11750"/>
                  </a:cubicBezTo>
                  <a:close/>
                  <a:moveTo>
                    <a:pt x="8262" y="11770"/>
                  </a:moveTo>
                  <a:cubicBezTo>
                    <a:pt x="8384" y="11770"/>
                    <a:pt x="8423" y="11960"/>
                    <a:pt x="8288" y="11960"/>
                  </a:cubicBezTo>
                  <a:cubicBezTo>
                    <a:pt x="8283" y="11960"/>
                    <a:pt x="8279" y="11959"/>
                    <a:pt x="8274" y="11959"/>
                  </a:cubicBezTo>
                  <a:cubicBezTo>
                    <a:pt x="8136" y="11946"/>
                    <a:pt x="8111" y="11770"/>
                    <a:pt x="8249" y="11770"/>
                  </a:cubicBezTo>
                  <a:close/>
                  <a:moveTo>
                    <a:pt x="7859" y="11871"/>
                  </a:moveTo>
                  <a:lnTo>
                    <a:pt x="7847" y="11909"/>
                  </a:lnTo>
                  <a:cubicBezTo>
                    <a:pt x="7834" y="11946"/>
                    <a:pt x="7834" y="11997"/>
                    <a:pt x="7784" y="11997"/>
                  </a:cubicBezTo>
                  <a:cubicBezTo>
                    <a:pt x="7822" y="11896"/>
                    <a:pt x="7796" y="11871"/>
                    <a:pt x="7859" y="11871"/>
                  </a:cubicBezTo>
                  <a:close/>
                  <a:moveTo>
                    <a:pt x="8405" y="11828"/>
                  </a:moveTo>
                  <a:cubicBezTo>
                    <a:pt x="8418" y="11828"/>
                    <a:pt x="8425" y="11840"/>
                    <a:pt x="8425" y="11858"/>
                  </a:cubicBezTo>
                  <a:cubicBezTo>
                    <a:pt x="8444" y="11858"/>
                    <a:pt x="8463" y="11837"/>
                    <a:pt x="8492" y="11837"/>
                  </a:cubicBezTo>
                  <a:cubicBezTo>
                    <a:pt x="8502" y="11837"/>
                    <a:pt x="8513" y="11840"/>
                    <a:pt x="8526" y="11846"/>
                  </a:cubicBezTo>
                  <a:cubicBezTo>
                    <a:pt x="8576" y="11871"/>
                    <a:pt x="8576" y="11972"/>
                    <a:pt x="8576" y="12022"/>
                  </a:cubicBezTo>
                  <a:cubicBezTo>
                    <a:pt x="8488" y="12022"/>
                    <a:pt x="8576" y="11871"/>
                    <a:pt x="8476" y="11858"/>
                  </a:cubicBezTo>
                  <a:cubicBezTo>
                    <a:pt x="8470" y="11858"/>
                    <a:pt x="8465" y="11857"/>
                    <a:pt x="8460" y="11857"/>
                  </a:cubicBezTo>
                  <a:cubicBezTo>
                    <a:pt x="8396" y="11857"/>
                    <a:pt x="8450" y="11936"/>
                    <a:pt x="8450" y="11972"/>
                  </a:cubicBezTo>
                  <a:lnTo>
                    <a:pt x="8438" y="12009"/>
                  </a:lnTo>
                  <a:cubicBezTo>
                    <a:pt x="8375" y="12009"/>
                    <a:pt x="8400" y="11884"/>
                    <a:pt x="8388" y="11833"/>
                  </a:cubicBezTo>
                  <a:cubicBezTo>
                    <a:pt x="8394" y="11830"/>
                    <a:pt x="8400" y="11828"/>
                    <a:pt x="8405" y="11828"/>
                  </a:cubicBezTo>
                  <a:close/>
                  <a:moveTo>
                    <a:pt x="9160" y="11916"/>
                  </a:moveTo>
                  <a:cubicBezTo>
                    <a:pt x="9194" y="11916"/>
                    <a:pt x="9223" y="11931"/>
                    <a:pt x="9217" y="11959"/>
                  </a:cubicBezTo>
                  <a:cubicBezTo>
                    <a:pt x="9196" y="11945"/>
                    <a:pt x="9177" y="11939"/>
                    <a:pt x="9162" y="11939"/>
                  </a:cubicBezTo>
                  <a:cubicBezTo>
                    <a:pt x="9118" y="11939"/>
                    <a:pt x="9105" y="11990"/>
                    <a:pt x="9123" y="12029"/>
                  </a:cubicBezTo>
                  <a:lnTo>
                    <a:pt x="9123" y="12029"/>
                  </a:lnTo>
                  <a:cubicBezTo>
                    <a:pt x="9104" y="12010"/>
                    <a:pt x="9092" y="11986"/>
                    <a:pt x="9092" y="11959"/>
                  </a:cubicBezTo>
                  <a:lnTo>
                    <a:pt x="9067" y="11997"/>
                  </a:lnTo>
                  <a:cubicBezTo>
                    <a:pt x="9067" y="11941"/>
                    <a:pt x="9118" y="11916"/>
                    <a:pt x="9160" y="11916"/>
                  </a:cubicBezTo>
                  <a:close/>
                  <a:moveTo>
                    <a:pt x="9294" y="11891"/>
                  </a:moveTo>
                  <a:cubicBezTo>
                    <a:pt x="9301" y="11891"/>
                    <a:pt x="9309" y="11893"/>
                    <a:pt x="9318" y="11896"/>
                  </a:cubicBezTo>
                  <a:cubicBezTo>
                    <a:pt x="9324" y="11940"/>
                    <a:pt x="9337" y="11943"/>
                    <a:pt x="9349" y="11943"/>
                  </a:cubicBezTo>
                  <a:cubicBezTo>
                    <a:pt x="9352" y="11943"/>
                    <a:pt x="9354" y="11943"/>
                    <a:pt x="9356" y="11943"/>
                  </a:cubicBezTo>
                  <a:cubicBezTo>
                    <a:pt x="9366" y="11943"/>
                    <a:pt x="9376" y="11945"/>
                    <a:pt x="9381" y="11972"/>
                  </a:cubicBezTo>
                  <a:cubicBezTo>
                    <a:pt x="9374" y="11971"/>
                    <a:pt x="9368" y="11971"/>
                    <a:pt x="9363" y="11971"/>
                  </a:cubicBezTo>
                  <a:cubicBezTo>
                    <a:pt x="9318" y="11971"/>
                    <a:pt x="9305" y="11987"/>
                    <a:pt x="9309" y="12010"/>
                  </a:cubicBezTo>
                  <a:lnTo>
                    <a:pt x="9309" y="12010"/>
                  </a:lnTo>
                  <a:lnTo>
                    <a:pt x="9293" y="12035"/>
                  </a:lnTo>
                  <a:lnTo>
                    <a:pt x="9293" y="11959"/>
                  </a:lnTo>
                  <a:lnTo>
                    <a:pt x="9255" y="11959"/>
                  </a:lnTo>
                  <a:cubicBezTo>
                    <a:pt x="9255" y="11934"/>
                    <a:pt x="9255" y="11934"/>
                    <a:pt x="9280" y="11934"/>
                  </a:cubicBezTo>
                  <a:cubicBezTo>
                    <a:pt x="9271" y="11906"/>
                    <a:pt x="9276" y="11891"/>
                    <a:pt x="9294" y="11891"/>
                  </a:cubicBezTo>
                  <a:close/>
                  <a:moveTo>
                    <a:pt x="8685" y="11854"/>
                  </a:moveTo>
                  <a:cubicBezTo>
                    <a:pt x="8714" y="11854"/>
                    <a:pt x="8739" y="11866"/>
                    <a:pt x="8727" y="11896"/>
                  </a:cubicBezTo>
                  <a:cubicBezTo>
                    <a:pt x="8698" y="11877"/>
                    <a:pt x="8681" y="11869"/>
                    <a:pt x="8673" y="11869"/>
                  </a:cubicBezTo>
                  <a:cubicBezTo>
                    <a:pt x="8640" y="11869"/>
                    <a:pt x="8737" y="11986"/>
                    <a:pt x="8751" y="11986"/>
                  </a:cubicBezTo>
                  <a:cubicBezTo>
                    <a:pt x="8752" y="11986"/>
                    <a:pt x="8752" y="11986"/>
                    <a:pt x="8752" y="11984"/>
                  </a:cubicBezTo>
                  <a:lnTo>
                    <a:pt x="8752" y="11984"/>
                  </a:lnTo>
                  <a:cubicBezTo>
                    <a:pt x="8765" y="12035"/>
                    <a:pt x="8730" y="12053"/>
                    <a:pt x="8694" y="12053"/>
                  </a:cubicBezTo>
                  <a:cubicBezTo>
                    <a:pt x="8658" y="12053"/>
                    <a:pt x="8620" y="12035"/>
                    <a:pt x="8626" y="12009"/>
                  </a:cubicBezTo>
                  <a:lnTo>
                    <a:pt x="8626" y="12009"/>
                  </a:lnTo>
                  <a:cubicBezTo>
                    <a:pt x="8654" y="12020"/>
                    <a:pt x="8674" y="12024"/>
                    <a:pt x="8688" y="12024"/>
                  </a:cubicBezTo>
                  <a:cubicBezTo>
                    <a:pt x="8763" y="12024"/>
                    <a:pt x="8667" y="11898"/>
                    <a:pt x="8636" y="11866"/>
                  </a:cubicBezTo>
                  <a:lnTo>
                    <a:pt x="8636" y="11866"/>
                  </a:lnTo>
                  <a:cubicBezTo>
                    <a:pt x="8650" y="11858"/>
                    <a:pt x="8668" y="11854"/>
                    <a:pt x="8685" y="11854"/>
                  </a:cubicBezTo>
                  <a:close/>
                  <a:moveTo>
                    <a:pt x="10922" y="12043"/>
                  </a:moveTo>
                  <a:cubicBezTo>
                    <a:pt x="10929" y="12043"/>
                    <a:pt x="10936" y="12047"/>
                    <a:pt x="10940" y="12060"/>
                  </a:cubicBezTo>
                  <a:cubicBezTo>
                    <a:pt x="10940" y="12072"/>
                    <a:pt x="10930" y="12076"/>
                    <a:pt x="10918" y="12076"/>
                  </a:cubicBezTo>
                  <a:cubicBezTo>
                    <a:pt x="10893" y="12076"/>
                    <a:pt x="10856" y="12060"/>
                    <a:pt x="10865" y="12060"/>
                  </a:cubicBezTo>
                  <a:lnTo>
                    <a:pt x="10890" y="12060"/>
                  </a:lnTo>
                  <a:cubicBezTo>
                    <a:pt x="10890" y="12060"/>
                    <a:pt x="10907" y="12043"/>
                    <a:pt x="10922" y="12043"/>
                  </a:cubicBezTo>
                  <a:close/>
                  <a:moveTo>
                    <a:pt x="8953" y="11871"/>
                  </a:moveTo>
                  <a:cubicBezTo>
                    <a:pt x="9006" y="11871"/>
                    <a:pt x="9050" y="11937"/>
                    <a:pt x="9041" y="11997"/>
                  </a:cubicBezTo>
                  <a:lnTo>
                    <a:pt x="8903" y="11972"/>
                  </a:lnTo>
                  <a:lnTo>
                    <a:pt x="8903" y="11972"/>
                  </a:lnTo>
                  <a:cubicBezTo>
                    <a:pt x="8916" y="12009"/>
                    <a:pt x="8950" y="12013"/>
                    <a:pt x="8985" y="12013"/>
                  </a:cubicBezTo>
                  <a:cubicBezTo>
                    <a:pt x="8992" y="12013"/>
                    <a:pt x="8999" y="12012"/>
                    <a:pt x="9005" y="12012"/>
                  </a:cubicBezTo>
                  <a:cubicBezTo>
                    <a:pt x="9032" y="12012"/>
                    <a:pt x="9056" y="12014"/>
                    <a:pt x="9067" y="12035"/>
                  </a:cubicBezTo>
                  <a:lnTo>
                    <a:pt x="9041" y="12072"/>
                  </a:lnTo>
                  <a:cubicBezTo>
                    <a:pt x="9030" y="12076"/>
                    <a:pt x="9017" y="12077"/>
                    <a:pt x="9004" y="12077"/>
                  </a:cubicBezTo>
                  <a:cubicBezTo>
                    <a:pt x="8918" y="12077"/>
                    <a:pt x="8812" y="12009"/>
                    <a:pt x="8878" y="11921"/>
                  </a:cubicBezTo>
                  <a:cubicBezTo>
                    <a:pt x="8902" y="11885"/>
                    <a:pt x="8929" y="11871"/>
                    <a:pt x="8953" y="11871"/>
                  </a:cubicBezTo>
                  <a:close/>
                  <a:moveTo>
                    <a:pt x="2904" y="11904"/>
                  </a:moveTo>
                  <a:cubicBezTo>
                    <a:pt x="2925" y="11904"/>
                    <a:pt x="2948" y="11910"/>
                    <a:pt x="2968" y="11921"/>
                  </a:cubicBezTo>
                  <a:cubicBezTo>
                    <a:pt x="2961" y="11931"/>
                    <a:pt x="2952" y="11934"/>
                    <a:pt x="2941" y="11934"/>
                  </a:cubicBezTo>
                  <a:cubicBezTo>
                    <a:pt x="2928" y="11934"/>
                    <a:pt x="2913" y="11929"/>
                    <a:pt x="2901" y="11929"/>
                  </a:cubicBezTo>
                  <a:cubicBezTo>
                    <a:pt x="2889" y="11929"/>
                    <a:pt x="2880" y="11935"/>
                    <a:pt x="2880" y="11959"/>
                  </a:cubicBezTo>
                  <a:cubicBezTo>
                    <a:pt x="2880" y="12009"/>
                    <a:pt x="2955" y="11984"/>
                    <a:pt x="2968" y="12022"/>
                  </a:cubicBezTo>
                  <a:cubicBezTo>
                    <a:pt x="2991" y="12079"/>
                    <a:pt x="2943" y="12095"/>
                    <a:pt x="2900" y="12095"/>
                  </a:cubicBezTo>
                  <a:cubicBezTo>
                    <a:pt x="2849" y="12095"/>
                    <a:pt x="2803" y="12072"/>
                    <a:pt x="2892" y="12072"/>
                  </a:cubicBezTo>
                  <a:cubicBezTo>
                    <a:pt x="2901" y="12073"/>
                    <a:pt x="2908" y="12073"/>
                    <a:pt x="2914" y="12073"/>
                  </a:cubicBezTo>
                  <a:cubicBezTo>
                    <a:pt x="2997" y="12073"/>
                    <a:pt x="2855" y="11997"/>
                    <a:pt x="2855" y="11997"/>
                  </a:cubicBezTo>
                  <a:lnTo>
                    <a:pt x="2855" y="11984"/>
                  </a:lnTo>
                  <a:cubicBezTo>
                    <a:pt x="2820" y="11932"/>
                    <a:pt x="2857" y="11904"/>
                    <a:pt x="2904" y="11904"/>
                  </a:cubicBezTo>
                  <a:close/>
                  <a:moveTo>
                    <a:pt x="6853" y="12047"/>
                  </a:moveTo>
                  <a:cubicBezTo>
                    <a:pt x="6853" y="12047"/>
                    <a:pt x="6916" y="12060"/>
                    <a:pt x="6866" y="12060"/>
                  </a:cubicBezTo>
                  <a:lnTo>
                    <a:pt x="6853" y="12097"/>
                  </a:lnTo>
                  <a:cubicBezTo>
                    <a:pt x="6791" y="12097"/>
                    <a:pt x="6853" y="12047"/>
                    <a:pt x="6853" y="12047"/>
                  </a:cubicBezTo>
                  <a:close/>
                  <a:moveTo>
                    <a:pt x="9230" y="12072"/>
                  </a:moveTo>
                  <a:lnTo>
                    <a:pt x="9243" y="12097"/>
                  </a:lnTo>
                  <a:cubicBezTo>
                    <a:pt x="9227" y="12094"/>
                    <a:pt x="9207" y="12086"/>
                    <a:pt x="9187" y="12076"/>
                  </a:cubicBezTo>
                  <a:lnTo>
                    <a:pt x="9187" y="12076"/>
                  </a:lnTo>
                  <a:cubicBezTo>
                    <a:pt x="9190" y="12076"/>
                    <a:pt x="9195" y="12076"/>
                    <a:pt x="9199" y="12076"/>
                  </a:cubicBezTo>
                  <a:cubicBezTo>
                    <a:pt x="9208" y="12076"/>
                    <a:pt x="9219" y="12075"/>
                    <a:pt x="9230" y="12072"/>
                  </a:cubicBezTo>
                  <a:close/>
                  <a:moveTo>
                    <a:pt x="5083" y="12039"/>
                  </a:moveTo>
                  <a:cubicBezTo>
                    <a:pt x="5085" y="12058"/>
                    <a:pt x="5085" y="12081"/>
                    <a:pt x="5086" y="12104"/>
                  </a:cubicBezTo>
                  <a:lnTo>
                    <a:pt x="5086" y="12104"/>
                  </a:lnTo>
                  <a:cubicBezTo>
                    <a:pt x="5090" y="12095"/>
                    <a:pt x="5093" y="12084"/>
                    <a:pt x="5093" y="12072"/>
                  </a:cubicBezTo>
                  <a:cubicBezTo>
                    <a:pt x="5092" y="12060"/>
                    <a:pt x="5088" y="12049"/>
                    <a:pt x="5083" y="12039"/>
                  </a:cubicBezTo>
                  <a:close/>
                  <a:moveTo>
                    <a:pt x="3420" y="11833"/>
                  </a:moveTo>
                  <a:cubicBezTo>
                    <a:pt x="3496" y="11833"/>
                    <a:pt x="3458" y="12047"/>
                    <a:pt x="3471" y="12110"/>
                  </a:cubicBezTo>
                  <a:cubicBezTo>
                    <a:pt x="3420" y="12110"/>
                    <a:pt x="3446" y="12085"/>
                    <a:pt x="3433" y="12085"/>
                  </a:cubicBezTo>
                  <a:lnTo>
                    <a:pt x="3433" y="12085"/>
                  </a:lnTo>
                  <a:cubicBezTo>
                    <a:pt x="3412" y="12109"/>
                    <a:pt x="3386" y="12119"/>
                    <a:pt x="3361" y="12119"/>
                  </a:cubicBezTo>
                  <a:cubicBezTo>
                    <a:pt x="3294" y="12119"/>
                    <a:pt x="3226" y="12051"/>
                    <a:pt x="3244" y="11997"/>
                  </a:cubicBezTo>
                  <a:lnTo>
                    <a:pt x="3257" y="11997"/>
                  </a:lnTo>
                  <a:cubicBezTo>
                    <a:pt x="3269" y="11943"/>
                    <a:pt x="3292" y="11929"/>
                    <a:pt x="3320" y="11929"/>
                  </a:cubicBezTo>
                  <a:cubicBezTo>
                    <a:pt x="3351" y="11929"/>
                    <a:pt x="3387" y="11946"/>
                    <a:pt x="3420" y="11946"/>
                  </a:cubicBezTo>
                  <a:lnTo>
                    <a:pt x="3420" y="11833"/>
                  </a:lnTo>
                  <a:close/>
                  <a:moveTo>
                    <a:pt x="3140" y="11908"/>
                  </a:moveTo>
                  <a:cubicBezTo>
                    <a:pt x="3192" y="11908"/>
                    <a:pt x="3241" y="11959"/>
                    <a:pt x="3232" y="12022"/>
                  </a:cubicBezTo>
                  <a:lnTo>
                    <a:pt x="3081" y="12022"/>
                  </a:lnTo>
                  <a:cubicBezTo>
                    <a:pt x="3081" y="12074"/>
                    <a:pt x="3107" y="12083"/>
                    <a:pt x="3137" y="12083"/>
                  </a:cubicBezTo>
                  <a:cubicBezTo>
                    <a:pt x="3155" y="12083"/>
                    <a:pt x="3173" y="12080"/>
                    <a:pt x="3188" y="12080"/>
                  </a:cubicBezTo>
                  <a:cubicBezTo>
                    <a:pt x="3204" y="12080"/>
                    <a:pt x="3216" y="12084"/>
                    <a:pt x="3219" y="12097"/>
                  </a:cubicBezTo>
                  <a:cubicBezTo>
                    <a:pt x="3194" y="12110"/>
                    <a:pt x="3169" y="12110"/>
                    <a:pt x="3144" y="12110"/>
                  </a:cubicBezTo>
                  <a:cubicBezTo>
                    <a:pt x="3127" y="12119"/>
                    <a:pt x="3111" y="12123"/>
                    <a:pt x="3095" y="12123"/>
                  </a:cubicBezTo>
                  <a:cubicBezTo>
                    <a:pt x="3006" y="12123"/>
                    <a:pt x="2949" y="11987"/>
                    <a:pt x="3056" y="11934"/>
                  </a:cubicBezTo>
                  <a:lnTo>
                    <a:pt x="3081" y="11934"/>
                  </a:lnTo>
                  <a:cubicBezTo>
                    <a:pt x="3099" y="11916"/>
                    <a:pt x="3119" y="11908"/>
                    <a:pt x="3140" y="11908"/>
                  </a:cubicBezTo>
                  <a:close/>
                  <a:moveTo>
                    <a:pt x="11254" y="12093"/>
                  </a:moveTo>
                  <a:cubicBezTo>
                    <a:pt x="11262" y="12093"/>
                    <a:pt x="11267" y="12097"/>
                    <a:pt x="11267" y="12110"/>
                  </a:cubicBezTo>
                  <a:cubicBezTo>
                    <a:pt x="11267" y="12123"/>
                    <a:pt x="11259" y="12127"/>
                    <a:pt x="11248" y="12127"/>
                  </a:cubicBezTo>
                  <a:cubicBezTo>
                    <a:pt x="11225" y="12127"/>
                    <a:pt x="11192" y="12110"/>
                    <a:pt x="11192" y="12110"/>
                  </a:cubicBezTo>
                  <a:lnTo>
                    <a:pt x="11217" y="12110"/>
                  </a:lnTo>
                  <a:cubicBezTo>
                    <a:pt x="11217" y="12110"/>
                    <a:pt x="11239" y="12093"/>
                    <a:pt x="11254" y="12093"/>
                  </a:cubicBezTo>
                  <a:close/>
                  <a:moveTo>
                    <a:pt x="3773" y="11846"/>
                  </a:moveTo>
                  <a:cubicBezTo>
                    <a:pt x="3848" y="11846"/>
                    <a:pt x="3810" y="12047"/>
                    <a:pt x="3823" y="12123"/>
                  </a:cubicBezTo>
                  <a:cubicBezTo>
                    <a:pt x="3773" y="12123"/>
                    <a:pt x="3798" y="12085"/>
                    <a:pt x="3785" y="12085"/>
                  </a:cubicBezTo>
                  <a:lnTo>
                    <a:pt x="3785" y="12085"/>
                  </a:lnTo>
                  <a:cubicBezTo>
                    <a:pt x="3759" y="12115"/>
                    <a:pt x="3730" y="12127"/>
                    <a:pt x="3701" y="12127"/>
                  </a:cubicBezTo>
                  <a:cubicBezTo>
                    <a:pt x="3635" y="12127"/>
                    <a:pt x="3575" y="12059"/>
                    <a:pt x="3584" y="11997"/>
                  </a:cubicBezTo>
                  <a:lnTo>
                    <a:pt x="3584" y="11997"/>
                  </a:lnTo>
                  <a:lnTo>
                    <a:pt x="3609" y="12009"/>
                  </a:lnTo>
                  <a:cubicBezTo>
                    <a:pt x="3621" y="11952"/>
                    <a:pt x="3642" y="11937"/>
                    <a:pt x="3669" y="11937"/>
                  </a:cubicBezTo>
                  <a:cubicBezTo>
                    <a:pt x="3700" y="11937"/>
                    <a:pt x="3738" y="11959"/>
                    <a:pt x="3773" y="11959"/>
                  </a:cubicBezTo>
                  <a:lnTo>
                    <a:pt x="3773" y="11846"/>
                  </a:lnTo>
                  <a:close/>
                  <a:moveTo>
                    <a:pt x="4043" y="11928"/>
                  </a:moveTo>
                  <a:cubicBezTo>
                    <a:pt x="4134" y="11928"/>
                    <a:pt x="4127" y="12062"/>
                    <a:pt x="4137" y="12135"/>
                  </a:cubicBezTo>
                  <a:cubicBezTo>
                    <a:pt x="4100" y="12135"/>
                    <a:pt x="4087" y="12135"/>
                    <a:pt x="4100" y="12097"/>
                  </a:cubicBezTo>
                  <a:cubicBezTo>
                    <a:pt x="4060" y="12097"/>
                    <a:pt x="4016" y="12122"/>
                    <a:pt x="3982" y="12122"/>
                  </a:cubicBezTo>
                  <a:cubicBezTo>
                    <a:pt x="3962" y="12122"/>
                    <a:pt x="3945" y="12113"/>
                    <a:pt x="3936" y="12085"/>
                  </a:cubicBezTo>
                  <a:lnTo>
                    <a:pt x="3974" y="12085"/>
                  </a:lnTo>
                  <a:cubicBezTo>
                    <a:pt x="3949" y="12022"/>
                    <a:pt x="4037" y="12009"/>
                    <a:pt x="4087" y="12009"/>
                  </a:cubicBezTo>
                  <a:cubicBezTo>
                    <a:pt x="4087" y="11972"/>
                    <a:pt x="4065" y="11968"/>
                    <a:pt x="4040" y="11968"/>
                  </a:cubicBezTo>
                  <a:cubicBezTo>
                    <a:pt x="4035" y="11968"/>
                    <a:pt x="4030" y="11969"/>
                    <a:pt x="4024" y="11969"/>
                  </a:cubicBezTo>
                  <a:cubicBezTo>
                    <a:pt x="4004" y="11969"/>
                    <a:pt x="3984" y="11967"/>
                    <a:pt x="3974" y="11946"/>
                  </a:cubicBezTo>
                  <a:cubicBezTo>
                    <a:pt x="4001" y="11934"/>
                    <a:pt x="4024" y="11928"/>
                    <a:pt x="4043" y="11928"/>
                  </a:cubicBezTo>
                  <a:close/>
                  <a:moveTo>
                    <a:pt x="9333" y="12058"/>
                  </a:moveTo>
                  <a:lnTo>
                    <a:pt x="9333" y="12058"/>
                  </a:lnTo>
                  <a:cubicBezTo>
                    <a:pt x="9356" y="12091"/>
                    <a:pt x="9388" y="12124"/>
                    <a:pt x="9393" y="12135"/>
                  </a:cubicBezTo>
                  <a:cubicBezTo>
                    <a:pt x="9357" y="12121"/>
                    <a:pt x="9342" y="12089"/>
                    <a:pt x="9333" y="12058"/>
                  </a:cubicBezTo>
                  <a:close/>
                  <a:moveTo>
                    <a:pt x="9486" y="11951"/>
                  </a:moveTo>
                  <a:cubicBezTo>
                    <a:pt x="9533" y="11951"/>
                    <a:pt x="9587" y="11991"/>
                    <a:pt x="9595" y="12047"/>
                  </a:cubicBezTo>
                  <a:cubicBezTo>
                    <a:pt x="9595" y="12060"/>
                    <a:pt x="9581" y="12064"/>
                    <a:pt x="9561" y="12064"/>
                  </a:cubicBezTo>
                  <a:cubicBezTo>
                    <a:pt x="9522" y="12064"/>
                    <a:pt x="9461" y="12047"/>
                    <a:pt x="9444" y="12047"/>
                  </a:cubicBezTo>
                  <a:cubicBezTo>
                    <a:pt x="9454" y="12073"/>
                    <a:pt x="9479" y="12077"/>
                    <a:pt x="9506" y="12077"/>
                  </a:cubicBezTo>
                  <a:cubicBezTo>
                    <a:pt x="9521" y="12077"/>
                    <a:pt x="9537" y="12076"/>
                    <a:pt x="9552" y="12076"/>
                  </a:cubicBezTo>
                  <a:cubicBezTo>
                    <a:pt x="9573" y="12076"/>
                    <a:pt x="9590" y="12079"/>
                    <a:pt x="9595" y="12097"/>
                  </a:cubicBezTo>
                  <a:lnTo>
                    <a:pt x="9582" y="12135"/>
                  </a:lnTo>
                  <a:cubicBezTo>
                    <a:pt x="9573" y="12139"/>
                    <a:pt x="9561" y="12141"/>
                    <a:pt x="9549" y="12141"/>
                  </a:cubicBezTo>
                  <a:cubicBezTo>
                    <a:pt x="9479" y="12141"/>
                    <a:pt x="9376" y="12082"/>
                    <a:pt x="9419" y="11997"/>
                  </a:cubicBezTo>
                  <a:cubicBezTo>
                    <a:pt x="9432" y="11964"/>
                    <a:pt x="9458" y="11951"/>
                    <a:pt x="9486" y="11951"/>
                  </a:cubicBezTo>
                  <a:close/>
                  <a:moveTo>
                    <a:pt x="4185" y="11942"/>
                  </a:moveTo>
                  <a:cubicBezTo>
                    <a:pt x="4193" y="11942"/>
                    <a:pt x="4200" y="11953"/>
                    <a:pt x="4200" y="11972"/>
                  </a:cubicBezTo>
                  <a:cubicBezTo>
                    <a:pt x="4162" y="11984"/>
                    <a:pt x="4175" y="11984"/>
                    <a:pt x="4213" y="11984"/>
                  </a:cubicBezTo>
                  <a:cubicBezTo>
                    <a:pt x="4225" y="11972"/>
                    <a:pt x="4238" y="11972"/>
                    <a:pt x="4250" y="11972"/>
                  </a:cubicBezTo>
                  <a:cubicBezTo>
                    <a:pt x="4263" y="11972"/>
                    <a:pt x="4276" y="11972"/>
                    <a:pt x="4288" y="11984"/>
                  </a:cubicBezTo>
                  <a:lnTo>
                    <a:pt x="4426" y="11984"/>
                  </a:lnTo>
                  <a:cubicBezTo>
                    <a:pt x="4405" y="11974"/>
                    <a:pt x="4384" y="11972"/>
                    <a:pt x="4363" y="11972"/>
                  </a:cubicBezTo>
                  <a:lnTo>
                    <a:pt x="4363" y="11972"/>
                  </a:lnTo>
                  <a:cubicBezTo>
                    <a:pt x="4464" y="11973"/>
                    <a:pt x="4463" y="11984"/>
                    <a:pt x="4426" y="11984"/>
                  </a:cubicBezTo>
                  <a:cubicBezTo>
                    <a:pt x="4477" y="12009"/>
                    <a:pt x="4477" y="12047"/>
                    <a:pt x="4477" y="12148"/>
                  </a:cubicBezTo>
                  <a:cubicBezTo>
                    <a:pt x="4389" y="12148"/>
                    <a:pt x="4477" y="12009"/>
                    <a:pt x="4401" y="11997"/>
                  </a:cubicBezTo>
                  <a:lnTo>
                    <a:pt x="4364" y="11997"/>
                  </a:lnTo>
                  <a:cubicBezTo>
                    <a:pt x="4326" y="12009"/>
                    <a:pt x="4338" y="12110"/>
                    <a:pt x="4351" y="12148"/>
                  </a:cubicBezTo>
                  <a:cubicBezTo>
                    <a:pt x="4276" y="12148"/>
                    <a:pt x="4326" y="12035"/>
                    <a:pt x="4288" y="11997"/>
                  </a:cubicBezTo>
                  <a:lnTo>
                    <a:pt x="4213" y="11997"/>
                  </a:lnTo>
                  <a:cubicBezTo>
                    <a:pt x="4188" y="12022"/>
                    <a:pt x="4213" y="12110"/>
                    <a:pt x="4213" y="12135"/>
                  </a:cubicBezTo>
                  <a:lnTo>
                    <a:pt x="4175" y="12135"/>
                  </a:lnTo>
                  <a:cubicBezTo>
                    <a:pt x="4175" y="12072"/>
                    <a:pt x="4175" y="12009"/>
                    <a:pt x="4175" y="11946"/>
                  </a:cubicBezTo>
                  <a:cubicBezTo>
                    <a:pt x="4178" y="11943"/>
                    <a:pt x="4182" y="11942"/>
                    <a:pt x="4185" y="11942"/>
                  </a:cubicBezTo>
                  <a:close/>
                  <a:moveTo>
                    <a:pt x="3846" y="11977"/>
                  </a:moveTo>
                  <a:cubicBezTo>
                    <a:pt x="3893" y="12001"/>
                    <a:pt x="3873" y="12105"/>
                    <a:pt x="3873" y="12160"/>
                  </a:cubicBezTo>
                  <a:cubicBezTo>
                    <a:pt x="3833" y="12130"/>
                    <a:pt x="3841" y="12042"/>
                    <a:pt x="3846" y="11977"/>
                  </a:cubicBezTo>
                  <a:close/>
                  <a:moveTo>
                    <a:pt x="4640" y="11959"/>
                  </a:moveTo>
                  <a:cubicBezTo>
                    <a:pt x="4678" y="11959"/>
                    <a:pt x="4691" y="11959"/>
                    <a:pt x="4678" y="11997"/>
                  </a:cubicBezTo>
                  <a:cubicBezTo>
                    <a:pt x="4708" y="11997"/>
                    <a:pt x="4730" y="11965"/>
                    <a:pt x="4764" y="11965"/>
                  </a:cubicBezTo>
                  <a:cubicBezTo>
                    <a:pt x="4772" y="11965"/>
                    <a:pt x="4781" y="11967"/>
                    <a:pt x="4791" y="11972"/>
                  </a:cubicBezTo>
                  <a:cubicBezTo>
                    <a:pt x="4841" y="12009"/>
                    <a:pt x="4829" y="12097"/>
                    <a:pt x="4841" y="12160"/>
                  </a:cubicBezTo>
                  <a:cubicBezTo>
                    <a:pt x="4741" y="12160"/>
                    <a:pt x="4841" y="11997"/>
                    <a:pt x="4741" y="11997"/>
                  </a:cubicBezTo>
                  <a:cubicBezTo>
                    <a:pt x="4736" y="11996"/>
                    <a:pt x="4731" y="11996"/>
                    <a:pt x="4726" y="11996"/>
                  </a:cubicBezTo>
                  <a:cubicBezTo>
                    <a:pt x="4644" y="11996"/>
                    <a:pt x="4665" y="12097"/>
                    <a:pt x="4677" y="12146"/>
                  </a:cubicBezTo>
                  <a:lnTo>
                    <a:pt x="4677" y="12146"/>
                  </a:lnTo>
                  <a:cubicBezTo>
                    <a:pt x="4631" y="12130"/>
                    <a:pt x="4652" y="12029"/>
                    <a:pt x="4640" y="11959"/>
                  </a:cubicBezTo>
                  <a:close/>
                  <a:moveTo>
                    <a:pt x="7985" y="12123"/>
                  </a:moveTo>
                  <a:cubicBezTo>
                    <a:pt x="7985" y="12123"/>
                    <a:pt x="8035" y="12160"/>
                    <a:pt x="7985" y="12160"/>
                  </a:cubicBezTo>
                  <a:cubicBezTo>
                    <a:pt x="7922" y="12148"/>
                    <a:pt x="7985" y="12123"/>
                    <a:pt x="7985" y="12123"/>
                  </a:cubicBezTo>
                  <a:close/>
                  <a:moveTo>
                    <a:pt x="9796" y="11959"/>
                  </a:moveTo>
                  <a:cubicBezTo>
                    <a:pt x="9884" y="11959"/>
                    <a:pt x="9796" y="12097"/>
                    <a:pt x="9871" y="12110"/>
                  </a:cubicBezTo>
                  <a:cubicBezTo>
                    <a:pt x="9879" y="12112"/>
                    <a:pt x="9886" y="12113"/>
                    <a:pt x="9892" y="12113"/>
                  </a:cubicBezTo>
                  <a:cubicBezTo>
                    <a:pt x="9955" y="12113"/>
                    <a:pt x="9933" y="12005"/>
                    <a:pt x="9922" y="11959"/>
                  </a:cubicBezTo>
                  <a:lnTo>
                    <a:pt x="9922" y="11959"/>
                  </a:lnTo>
                  <a:cubicBezTo>
                    <a:pt x="9997" y="11972"/>
                    <a:pt x="9972" y="12085"/>
                    <a:pt x="9985" y="12148"/>
                  </a:cubicBezTo>
                  <a:cubicBezTo>
                    <a:pt x="9934" y="12148"/>
                    <a:pt x="9959" y="12123"/>
                    <a:pt x="9947" y="12123"/>
                  </a:cubicBezTo>
                  <a:lnTo>
                    <a:pt x="9947" y="12123"/>
                  </a:lnTo>
                  <a:cubicBezTo>
                    <a:pt x="9924" y="12153"/>
                    <a:pt x="9903" y="12166"/>
                    <a:pt x="9885" y="12166"/>
                  </a:cubicBezTo>
                  <a:cubicBezTo>
                    <a:pt x="9815" y="12166"/>
                    <a:pt x="9783" y="11979"/>
                    <a:pt x="9783" y="11959"/>
                  </a:cubicBezTo>
                  <a:close/>
                  <a:moveTo>
                    <a:pt x="5508" y="12160"/>
                  </a:moveTo>
                  <a:cubicBezTo>
                    <a:pt x="5506" y="12163"/>
                    <a:pt x="5506" y="12166"/>
                    <a:pt x="5505" y="12168"/>
                  </a:cubicBezTo>
                  <a:lnTo>
                    <a:pt x="5505" y="12168"/>
                  </a:lnTo>
                  <a:cubicBezTo>
                    <a:pt x="5514" y="12164"/>
                    <a:pt x="5523" y="12160"/>
                    <a:pt x="5533" y="12160"/>
                  </a:cubicBezTo>
                  <a:close/>
                  <a:moveTo>
                    <a:pt x="9683" y="11896"/>
                  </a:moveTo>
                  <a:lnTo>
                    <a:pt x="9658" y="11934"/>
                  </a:lnTo>
                  <a:cubicBezTo>
                    <a:pt x="9664" y="11978"/>
                    <a:pt x="9680" y="11981"/>
                    <a:pt x="9694" y="11981"/>
                  </a:cubicBezTo>
                  <a:cubicBezTo>
                    <a:pt x="9696" y="11981"/>
                    <a:pt x="9698" y="11981"/>
                    <a:pt x="9701" y="11981"/>
                  </a:cubicBezTo>
                  <a:cubicBezTo>
                    <a:pt x="9712" y="11981"/>
                    <a:pt x="9720" y="11983"/>
                    <a:pt x="9720" y="12009"/>
                  </a:cubicBezTo>
                  <a:cubicBezTo>
                    <a:pt x="9714" y="12009"/>
                    <a:pt x="9709" y="12009"/>
                    <a:pt x="9704" y="12009"/>
                  </a:cubicBezTo>
                  <a:cubicBezTo>
                    <a:pt x="9582" y="12009"/>
                    <a:pt x="9733" y="12149"/>
                    <a:pt x="9733" y="12173"/>
                  </a:cubicBezTo>
                  <a:cubicBezTo>
                    <a:pt x="9724" y="12174"/>
                    <a:pt x="9717" y="12175"/>
                    <a:pt x="9710" y="12175"/>
                  </a:cubicBezTo>
                  <a:cubicBezTo>
                    <a:pt x="9605" y="12175"/>
                    <a:pt x="9677" y="12009"/>
                    <a:pt x="9595" y="11997"/>
                  </a:cubicBezTo>
                  <a:lnTo>
                    <a:pt x="9595" y="11972"/>
                  </a:lnTo>
                  <a:cubicBezTo>
                    <a:pt x="9683" y="11946"/>
                    <a:pt x="9607" y="11896"/>
                    <a:pt x="9683" y="11896"/>
                  </a:cubicBezTo>
                  <a:close/>
                  <a:moveTo>
                    <a:pt x="5508" y="11997"/>
                  </a:moveTo>
                  <a:cubicBezTo>
                    <a:pt x="5583" y="11997"/>
                    <a:pt x="5558" y="12123"/>
                    <a:pt x="5571" y="12185"/>
                  </a:cubicBezTo>
                  <a:cubicBezTo>
                    <a:pt x="5557" y="12189"/>
                    <a:pt x="5546" y="12190"/>
                    <a:pt x="5536" y="12190"/>
                  </a:cubicBezTo>
                  <a:cubicBezTo>
                    <a:pt x="5514" y="12190"/>
                    <a:pt x="5502" y="12182"/>
                    <a:pt x="5505" y="12168"/>
                  </a:cubicBezTo>
                  <a:lnTo>
                    <a:pt x="5505" y="12168"/>
                  </a:lnTo>
                  <a:cubicBezTo>
                    <a:pt x="5489" y="12176"/>
                    <a:pt x="5474" y="12187"/>
                    <a:pt x="5456" y="12187"/>
                  </a:cubicBezTo>
                  <a:cubicBezTo>
                    <a:pt x="5445" y="12187"/>
                    <a:pt x="5434" y="12183"/>
                    <a:pt x="5420" y="12173"/>
                  </a:cubicBezTo>
                  <a:cubicBezTo>
                    <a:pt x="5370" y="12148"/>
                    <a:pt x="5382" y="12047"/>
                    <a:pt x="5370" y="11997"/>
                  </a:cubicBezTo>
                  <a:cubicBezTo>
                    <a:pt x="5470" y="11997"/>
                    <a:pt x="5370" y="12135"/>
                    <a:pt x="5458" y="12148"/>
                  </a:cubicBezTo>
                  <a:cubicBezTo>
                    <a:pt x="5464" y="12150"/>
                    <a:pt x="5470" y="12151"/>
                    <a:pt x="5476" y="12151"/>
                  </a:cubicBezTo>
                  <a:cubicBezTo>
                    <a:pt x="5531" y="12151"/>
                    <a:pt x="5519" y="12043"/>
                    <a:pt x="5508" y="11997"/>
                  </a:cubicBezTo>
                  <a:close/>
                  <a:moveTo>
                    <a:pt x="11644" y="12173"/>
                  </a:moveTo>
                  <a:lnTo>
                    <a:pt x="11637" y="12196"/>
                  </a:lnTo>
                  <a:lnTo>
                    <a:pt x="11637" y="12196"/>
                  </a:lnTo>
                  <a:cubicBezTo>
                    <a:pt x="11632" y="12189"/>
                    <a:pt x="11632" y="12181"/>
                    <a:pt x="11644" y="12173"/>
                  </a:cubicBezTo>
                  <a:close/>
                  <a:moveTo>
                    <a:pt x="10091" y="12006"/>
                  </a:moveTo>
                  <a:cubicBezTo>
                    <a:pt x="10140" y="12006"/>
                    <a:pt x="10186" y="12064"/>
                    <a:pt x="10186" y="12123"/>
                  </a:cubicBezTo>
                  <a:lnTo>
                    <a:pt x="10047" y="12097"/>
                  </a:lnTo>
                  <a:lnTo>
                    <a:pt x="10047" y="12097"/>
                  </a:lnTo>
                  <a:cubicBezTo>
                    <a:pt x="10060" y="12198"/>
                    <a:pt x="10161" y="12135"/>
                    <a:pt x="10186" y="12198"/>
                  </a:cubicBezTo>
                  <a:lnTo>
                    <a:pt x="10123" y="12198"/>
                  </a:lnTo>
                  <a:cubicBezTo>
                    <a:pt x="10035" y="12173"/>
                    <a:pt x="9947" y="12060"/>
                    <a:pt x="10035" y="12009"/>
                  </a:cubicBezTo>
                  <a:lnTo>
                    <a:pt x="10035" y="12009"/>
                  </a:lnTo>
                  <a:lnTo>
                    <a:pt x="10047" y="12022"/>
                  </a:lnTo>
                  <a:cubicBezTo>
                    <a:pt x="10062" y="12011"/>
                    <a:pt x="10076" y="12006"/>
                    <a:pt x="10091" y="12006"/>
                  </a:cubicBezTo>
                  <a:close/>
                  <a:moveTo>
                    <a:pt x="4974" y="11978"/>
                  </a:moveTo>
                  <a:cubicBezTo>
                    <a:pt x="5017" y="11978"/>
                    <a:pt x="5062" y="12000"/>
                    <a:pt x="5083" y="12039"/>
                  </a:cubicBezTo>
                  <a:lnTo>
                    <a:pt x="5083" y="12039"/>
                  </a:lnTo>
                  <a:cubicBezTo>
                    <a:pt x="5082" y="12033"/>
                    <a:pt x="5081" y="12027"/>
                    <a:pt x="5080" y="12022"/>
                  </a:cubicBezTo>
                  <a:cubicBezTo>
                    <a:pt x="5118" y="12022"/>
                    <a:pt x="5131" y="12035"/>
                    <a:pt x="5118" y="12060"/>
                  </a:cubicBezTo>
                  <a:cubicBezTo>
                    <a:pt x="5134" y="12060"/>
                    <a:pt x="5147" y="12051"/>
                    <a:pt x="5162" y="12042"/>
                  </a:cubicBezTo>
                  <a:lnTo>
                    <a:pt x="5162" y="12042"/>
                  </a:lnTo>
                  <a:lnTo>
                    <a:pt x="5156" y="12060"/>
                  </a:lnTo>
                  <a:cubicBezTo>
                    <a:pt x="5105" y="12085"/>
                    <a:pt x="5131" y="12173"/>
                    <a:pt x="5143" y="12211"/>
                  </a:cubicBezTo>
                  <a:cubicBezTo>
                    <a:pt x="5094" y="12211"/>
                    <a:pt x="5088" y="12158"/>
                    <a:pt x="5086" y="12104"/>
                  </a:cubicBezTo>
                  <a:lnTo>
                    <a:pt x="5086" y="12104"/>
                  </a:lnTo>
                  <a:cubicBezTo>
                    <a:pt x="5069" y="12138"/>
                    <a:pt x="5024" y="12156"/>
                    <a:pt x="4978" y="12156"/>
                  </a:cubicBezTo>
                  <a:cubicBezTo>
                    <a:pt x="4917" y="12156"/>
                    <a:pt x="4854" y="12124"/>
                    <a:pt x="4854" y="12060"/>
                  </a:cubicBezTo>
                  <a:lnTo>
                    <a:pt x="4854" y="12060"/>
                  </a:lnTo>
                  <a:lnTo>
                    <a:pt x="4879" y="12072"/>
                  </a:lnTo>
                  <a:cubicBezTo>
                    <a:pt x="4879" y="12007"/>
                    <a:pt x="4925" y="11978"/>
                    <a:pt x="4974" y="11978"/>
                  </a:cubicBezTo>
                  <a:close/>
                  <a:moveTo>
                    <a:pt x="11647" y="12202"/>
                  </a:moveTo>
                  <a:cubicBezTo>
                    <a:pt x="11654" y="12202"/>
                    <a:pt x="11661" y="12208"/>
                    <a:pt x="11668" y="12220"/>
                  </a:cubicBezTo>
                  <a:lnTo>
                    <a:pt x="11668" y="12220"/>
                  </a:lnTo>
                  <a:cubicBezTo>
                    <a:pt x="11663" y="12217"/>
                    <a:pt x="11651" y="12211"/>
                    <a:pt x="11642" y="12203"/>
                  </a:cubicBezTo>
                  <a:lnTo>
                    <a:pt x="11642" y="12203"/>
                  </a:lnTo>
                  <a:cubicBezTo>
                    <a:pt x="11644" y="12203"/>
                    <a:pt x="11646" y="12202"/>
                    <a:pt x="11647" y="12202"/>
                  </a:cubicBezTo>
                  <a:close/>
                  <a:moveTo>
                    <a:pt x="5257" y="12068"/>
                  </a:moveTo>
                  <a:lnTo>
                    <a:pt x="5257" y="12068"/>
                  </a:lnTo>
                  <a:cubicBezTo>
                    <a:pt x="5277" y="12112"/>
                    <a:pt x="5272" y="12175"/>
                    <a:pt x="5282" y="12223"/>
                  </a:cubicBezTo>
                  <a:cubicBezTo>
                    <a:pt x="5219" y="12223"/>
                    <a:pt x="5231" y="12173"/>
                    <a:pt x="5231" y="12110"/>
                  </a:cubicBezTo>
                  <a:cubicBezTo>
                    <a:pt x="5249" y="12099"/>
                    <a:pt x="5257" y="12084"/>
                    <a:pt x="5257" y="12068"/>
                  </a:cubicBezTo>
                  <a:close/>
                  <a:moveTo>
                    <a:pt x="6003" y="12042"/>
                  </a:moveTo>
                  <a:cubicBezTo>
                    <a:pt x="6017" y="12042"/>
                    <a:pt x="6023" y="12054"/>
                    <a:pt x="6023" y="12072"/>
                  </a:cubicBezTo>
                  <a:lnTo>
                    <a:pt x="6036" y="12072"/>
                  </a:lnTo>
                  <a:cubicBezTo>
                    <a:pt x="6061" y="12060"/>
                    <a:pt x="6099" y="12060"/>
                    <a:pt x="6124" y="12060"/>
                  </a:cubicBezTo>
                  <a:lnTo>
                    <a:pt x="6036" y="12072"/>
                  </a:lnTo>
                  <a:lnTo>
                    <a:pt x="6036" y="12085"/>
                  </a:lnTo>
                  <a:cubicBezTo>
                    <a:pt x="6037" y="12084"/>
                    <a:pt x="6038" y="12083"/>
                    <a:pt x="6038" y="12083"/>
                  </a:cubicBezTo>
                  <a:lnTo>
                    <a:pt x="6038" y="12083"/>
                  </a:lnTo>
                  <a:cubicBezTo>
                    <a:pt x="6016" y="12116"/>
                    <a:pt x="6036" y="12190"/>
                    <a:pt x="6036" y="12223"/>
                  </a:cubicBezTo>
                  <a:cubicBezTo>
                    <a:pt x="5961" y="12223"/>
                    <a:pt x="5986" y="12110"/>
                    <a:pt x="5986" y="12047"/>
                  </a:cubicBezTo>
                  <a:cubicBezTo>
                    <a:pt x="5992" y="12044"/>
                    <a:pt x="5998" y="12042"/>
                    <a:pt x="6003" y="12042"/>
                  </a:cubicBezTo>
                  <a:close/>
                  <a:moveTo>
                    <a:pt x="6157" y="12097"/>
                  </a:moveTo>
                  <a:cubicBezTo>
                    <a:pt x="6147" y="12134"/>
                    <a:pt x="6162" y="12194"/>
                    <a:pt x="6162" y="12223"/>
                  </a:cubicBezTo>
                  <a:cubicBezTo>
                    <a:pt x="6110" y="12223"/>
                    <a:pt x="6135" y="12145"/>
                    <a:pt x="6124" y="12097"/>
                  </a:cubicBezTo>
                  <a:close/>
                  <a:moveTo>
                    <a:pt x="10298" y="12021"/>
                  </a:moveTo>
                  <a:cubicBezTo>
                    <a:pt x="10299" y="12021"/>
                    <a:pt x="10299" y="12021"/>
                    <a:pt x="10299" y="12022"/>
                  </a:cubicBezTo>
                  <a:lnTo>
                    <a:pt x="10286" y="12060"/>
                  </a:lnTo>
                  <a:cubicBezTo>
                    <a:pt x="10299" y="12060"/>
                    <a:pt x="10311" y="12097"/>
                    <a:pt x="10286" y="12097"/>
                  </a:cubicBezTo>
                  <a:cubicBezTo>
                    <a:pt x="10283" y="12097"/>
                    <a:pt x="10279" y="12096"/>
                    <a:pt x="10276" y="12096"/>
                  </a:cubicBezTo>
                  <a:cubicBezTo>
                    <a:pt x="10214" y="12096"/>
                    <a:pt x="10249" y="12212"/>
                    <a:pt x="10249" y="12236"/>
                  </a:cubicBezTo>
                  <a:cubicBezTo>
                    <a:pt x="10186" y="12236"/>
                    <a:pt x="10211" y="12110"/>
                    <a:pt x="10198" y="12047"/>
                  </a:cubicBezTo>
                  <a:cubicBezTo>
                    <a:pt x="10223" y="12047"/>
                    <a:pt x="10236" y="12060"/>
                    <a:pt x="10236" y="12097"/>
                  </a:cubicBezTo>
                  <a:cubicBezTo>
                    <a:pt x="10236" y="12097"/>
                    <a:pt x="10291" y="12021"/>
                    <a:pt x="10298" y="12021"/>
                  </a:cubicBezTo>
                  <a:close/>
                  <a:moveTo>
                    <a:pt x="5588" y="12042"/>
                  </a:moveTo>
                  <a:cubicBezTo>
                    <a:pt x="5602" y="12042"/>
                    <a:pt x="5608" y="12054"/>
                    <a:pt x="5608" y="12072"/>
                  </a:cubicBezTo>
                  <a:lnTo>
                    <a:pt x="5709" y="12060"/>
                  </a:lnTo>
                  <a:cubicBezTo>
                    <a:pt x="5709" y="12072"/>
                    <a:pt x="5722" y="12085"/>
                    <a:pt x="5734" y="12085"/>
                  </a:cubicBezTo>
                  <a:cubicBezTo>
                    <a:pt x="5743" y="12066"/>
                    <a:pt x="5759" y="12055"/>
                    <a:pt x="5777" y="12055"/>
                  </a:cubicBezTo>
                  <a:cubicBezTo>
                    <a:pt x="5784" y="12055"/>
                    <a:pt x="5790" y="12056"/>
                    <a:pt x="5797" y="12060"/>
                  </a:cubicBezTo>
                  <a:cubicBezTo>
                    <a:pt x="5804" y="12060"/>
                    <a:pt x="5811" y="12060"/>
                    <a:pt x="5817" y="12062"/>
                  </a:cubicBezTo>
                  <a:lnTo>
                    <a:pt x="5817" y="12062"/>
                  </a:lnTo>
                  <a:lnTo>
                    <a:pt x="5810" y="12085"/>
                  </a:lnTo>
                  <a:cubicBezTo>
                    <a:pt x="5802" y="12083"/>
                    <a:pt x="5796" y="12082"/>
                    <a:pt x="5790" y="12082"/>
                  </a:cubicBezTo>
                  <a:cubicBezTo>
                    <a:pt x="5726" y="12082"/>
                    <a:pt x="5748" y="12202"/>
                    <a:pt x="5759" y="12248"/>
                  </a:cubicBezTo>
                  <a:cubicBezTo>
                    <a:pt x="5671" y="12248"/>
                    <a:pt x="5759" y="12085"/>
                    <a:pt x="5659" y="12072"/>
                  </a:cubicBezTo>
                  <a:cubicBezTo>
                    <a:pt x="5655" y="12072"/>
                    <a:pt x="5651" y="12071"/>
                    <a:pt x="5648" y="12071"/>
                  </a:cubicBezTo>
                  <a:cubicBezTo>
                    <a:pt x="5575" y="12071"/>
                    <a:pt x="5621" y="12200"/>
                    <a:pt x="5621" y="12236"/>
                  </a:cubicBezTo>
                  <a:cubicBezTo>
                    <a:pt x="5546" y="12236"/>
                    <a:pt x="5583" y="12110"/>
                    <a:pt x="5571" y="12047"/>
                  </a:cubicBezTo>
                  <a:cubicBezTo>
                    <a:pt x="5577" y="12044"/>
                    <a:pt x="5583" y="12042"/>
                    <a:pt x="5588" y="12042"/>
                  </a:cubicBezTo>
                  <a:close/>
                  <a:moveTo>
                    <a:pt x="5860" y="12088"/>
                  </a:moveTo>
                  <a:lnTo>
                    <a:pt x="5860" y="12088"/>
                  </a:lnTo>
                  <a:cubicBezTo>
                    <a:pt x="5891" y="12129"/>
                    <a:pt x="5885" y="12204"/>
                    <a:pt x="5885" y="12248"/>
                  </a:cubicBezTo>
                  <a:cubicBezTo>
                    <a:pt x="5832" y="12222"/>
                    <a:pt x="5866" y="12139"/>
                    <a:pt x="5860" y="12088"/>
                  </a:cubicBezTo>
                  <a:close/>
                  <a:moveTo>
                    <a:pt x="10519" y="12046"/>
                  </a:moveTo>
                  <a:cubicBezTo>
                    <a:pt x="10610" y="12046"/>
                    <a:pt x="10604" y="12184"/>
                    <a:pt x="10626" y="12248"/>
                  </a:cubicBezTo>
                  <a:cubicBezTo>
                    <a:pt x="10616" y="12252"/>
                    <a:pt x="10607" y="12253"/>
                    <a:pt x="10601" y="12253"/>
                  </a:cubicBezTo>
                  <a:cubicBezTo>
                    <a:pt x="10583" y="12253"/>
                    <a:pt x="10579" y="12242"/>
                    <a:pt x="10588" y="12223"/>
                  </a:cubicBezTo>
                  <a:cubicBezTo>
                    <a:pt x="10554" y="12223"/>
                    <a:pt x="10523" y="12234"/>
                    <a:pt x="10498" y="12234"/>
                  </a:cubicBezTo>
                  <a:cubicBezTo>
                    <a:pt x="10478" y="12234"/>
                    <a:pt x="10461" y="12227"/>
                    <a:pt x="10450" y="12198"/>
                  </a:cubicBezTo>
                  <a:lnTo>
                    <a:pt x="10475" y="12198"/>
                  </a:lnTo>
                  <a:cubicBezTo>
                    <a:pt x="10425" y="12135"/>
                    <a:pt x="10525" y="12123"/>
                    <a:pt x="10576" y="12123"/>
                  </a:cubicBezTo>
                  <a:cubicBezTo>
                    <a:pt x="10569" y="12085"/>
                    <a:pt x="10547" y="12082"/>
                    <a:pt x="10524" y="12082"/>
                  </a:cubicBezTo>
                  <a:cubicBezTo>
                    <a:pt x="10519" y="12082"/>
                    <a:pt x="10514" y="12082"/>
                    <a:pt x="10509" y="12082"/>
                  </a:cubicBezTo>
                  <a:cubicBezTo>
                    <a:pt x="10491" y="12082"/>
                    <a:pt x="10472" y="12080"/>
                    <a:pt x="10462" y="12060"/>
                  </a:cubicBezTo>
                  <a:cubicBezTo>
                    <a:pt x="10485" y="12050"/>
                    <a:pt x="10503" y="12046"/>
                    <a:pt x="10519" y="12046"/>
                  </a:cubicBezTo>
                  <a:close/>
                  <a:moveTo>
                    <a:pt x="6199" y="12089"/>
                  </a:moveTo>
                  <a:cubicBezTo>
                    <a:pt x="6204" y="12090"/>
                    <a:pt x="6208" y="12093"/>
                    <a:pt x="6212" y="12097"/>
                  </a:cubicBezTo>
                  <a:lnTo>
                    <a:pt x="6225" y="12097"/>
                  </a:lnTo>
                  <a:cubicBezTo>
                    <a:pt x="6288" y="12110"/>
                    <a:pt x="6275" y="12148"/>
                    <a:pt x="6288" y="12261"/>
                  </a:cubicBezTo>
                  <a:cubicBezTo>
                    <a:pt x="6225" y="12261"/>
                    <a:pt x="6250" y="12211"/>
                    <a:pt x="6250" y="12160"/>
                  </a:cubicBezTo>
                  <a:cubicBezTo>
                    <a:pt x="6237" y="12135"/>
                    <a:pt x="6225" y="12110"/>
                    <a:pt x="6212" y="12097"/>
                  </a:cubicBezTo>
                  <a:lnTo>
                    <a:pt x="6199" y="12089"/>
                  </a:lnTo>
                  <a:close/>
                  <a:moveTo>
                    <a:pt x="11321" y="12215"/>
                  </a:moveTo>
                  <a:cubicBezTo>
                    <a:pt x="11352" y="12215"/>
                    <a:pt x="11387" y="12235"/>
                    <a:pt x="11380" y="12261"/>
                  </a:cubicBezTo>
                  <a:cubicBezTo>
                    <a:pt x="11347" y="12238"/>
                    <a:pt x="11329" y="12229"/>
                    <a:pt x="11320" y="12229"/>
                  </a:cubicBezTo>
                  <a:cubicBezTo>
                    <a:pt x="11310" y="12229"/>
                    <a:pt x="11312" y="12239"/>
                    <a:pt x="11319" y="12254"/>
                  </a:cubicBezTo>
                  <a:lnTo>
                    <a:pt x="11319" y="12254"/>
                  </a:lnTo>
                  <a:cubicBezTo>
                    <a:pt x="11311" y="12245"/>
                    <a:pt x="11305" y="12238"/>
                    <a:pt x="11305" y="12236"/>
                  </a:cubicBezTo>
                  <a:lnTo>
                    <a:pt x="11280" y="12273"/>
                  </a:lnTo>
                  <a:cubicBezTo>
                    <a:pt x="11268" y="12231"/>
                    <a:pt x="11293" y="12215"/>
                    <a:pt x="11321" y="12215"/>
                  </a:cubicBezTo>
                  <a:close/>
                  <a:moveTo>
                    <a:pt x="10902" y="12110"/>
                  </a:moveTo>
                  <a:cubicBezTo>
                    <a:pt x="10937" y="12122"/>
                    <a:pt x="10929" y="12220"/>
                    <a:pt x="10928" y="12284"/>
                  </a:cubicBezTo>
                  <a:lnTo>
                    <a:pt x="10928" y="12284"/>
                  </a:lnTo>
                  <a:cubicBezTo>
                    <a:pt x="10897" y="12249"/>
                    <a:pt x="10913" y="12162"/>
                    <a:pt x="10902" y="12110"/>
                  </a:cubicBezTo>
                  <a:close/>
                  <a:moveTo>
                    <a:pt x="6967" y="12035"/>
                  </a:moveTo>
                  <a:cubicBezTo>
                    <a:pt x="7029" y="12035"/>
                    <a:pt x="7004" y="12097"/>
                    <a:pt x="7017" y="12148"/>
                  </a:cubicBezTo>
                  <a:cubicBezTo>
                    <a:pt x="7028" y="12148"/>
                    <a:pt x="7057" y="12120"/>
                    <a:pt x="7089" y="12120"/>
                  </a:cubicBezTo>
                  <a:cubicBezTo>
                    <a:pt x="7094" y="12120"/>
                    <a:pt x="7099" y="12121"/>
                    <a:pt x="7105" y="12123"/>
                  </a:cubicBezTo>
                  <a:cubicBezTo>
                    <a:pt x="7143" y="12135"/>
                    <a:pt x="7180" y="12173"/>
                    <a:pt x="7180" y="12223"/>
                  </a:cubicBezTo>
                  <a:cubicBezTo>
                    <a:pt x="7170" y="12276"/>
                    <a:pt x="7144" y="12291"/>
                    <a:pt x="7114" y="12291"/>
                  </a:cubicBezTo>
                  <a:cubicBezTo>
                    <a:pt x="7072" y="12291"/>
                    <a:pt x="7022" y="12261"/>
                    <a:pt x="6993" y="12261"/>
                  </a:cubicBezTo>
                  <a:lnTo>
                    <a:pt x="6993" y="12261"/>
                  </a:lnTo>
                  <a:cubicBezTo>
                    <a:pt x="6988" y="12246"/>
                    <a:pt x="6983" y="12231"/>
                    <a:pt x="6979" y="12223"/>
                  </a:cubicBezTo>
                  <a:cubicBezTo>
                    <a:pt x="6967" y="12160"/>
                    <a:pt x="6967" y="12097"/>
                    <a:pt x="6967" y="12035"/>
                  </a:cubicBezTo>
                  <a:close/>
                  <a:moveTo>
                    <a:pt x="10789" y="12035"/>
                  </a:moveTo>
                  <a:cubicBezTo>
                    <a:pt x="10852" y="12035"/>
                    <a:pt x="10840" y="12236"/>
                    <a:pt x="10852" y="12299"/>
                  </a:cubicBezTo>
                  <a:cubicBezTo>
                    <a:pt x="10846" y="12302"/>
                    <a:pt x="10840" y="12303"/>
                    <a:pt x="10836" y="12303"/>
                  </a:cubicBezTo>
                  <a:cubicBezTo>
                    <a:pt x="10822" y="12303"/>
                    <a:pt x="10814" y="12289"/>
                    <a:pt x="10814" y="12261"/>
                  </a:cubicBezTo>
                  <a:cubicBezTo>
                    <a:pt x="10807" y="12259"/>
                    <a:pt x="10800" y="12258"/>
                    <a:pt x="10793" y="12258"/>
                  </a:cubicBezTo>
                  <a:cubicBezTo>
                    <a:pt x="10768" y="12258"/>
                    <a:pt x="10749" y="12270"/>
                    <a:pt x="10729" y="12270"/>
                  </a:cubicBezTo>
                  <a:cubicBezTo>
                    <a:pt x="10720" y="12270"/>
                    <a:pt x="10711" y="12267"/>
                    <a:pt x="10701" y="12261"/>
                  </a:cubicBezTo>
                  <a:lnTo>
                    <a:pt x="10701" y="12261"/>
                  </a:lnTo>
                  <a:lnTo>
                    <a:pt x="10714" y="12273"/>
                  </a:lnTo>
                  <a:cubicBezTo>
                    <a:pt x="10676" y="12261"/>
                    <a:pt x="10664" y="12223"/>
                    <a:pt x="10651" y="12185"/>
                  </a:cubicBezTo>
                  <a:cubicBezTo>
                    <a:pt x="10651" y="12125"/>
                    <a:pt x="10671" y="12108"/>
                    <a:pt x="10699" y="12108"/>
                  </a:cubicBezTo>
                  <a:cubicBezTo>
                    <a:pt x="10729" y="12108"/>
                    <a:pt x="10769" y="12129"/>
                    <a:pt x="10802" y="12135"/>
                  </a:cubicBezTo>
                  <a:lnTo>
                    <a:pt x="10789" y="12035"/>
                  </a:lnTo>
                  <a:close/>
                  <a:moveTo>
                    <a:pt x="6993" y="12261"/>
                  </a:moveTo>
                  <a:lnTo>
                    <a:pt x="7017" y="12273"/>
                  </a:lnTo>
                  <a:cubicBezTo>
                    <a:pt x="7017" y="12297"/>
                    <a:pt x="7015" y="12306"/>
                    <a:pt x="7012" y="12306"/>
                  </a:cubicBezTo>
                  <a:cubicBezTo>
                    <a:pt x="7007" y="12306"/>
                    <a:pt x="7000" y="12284"/>
                    <a:pt x="6993" y="12261"/>
                  </a:cubicBezTo>
                  <a:close/>
                  <a:moveTo>
                    <a:pt x="6600" y="12105"/>
                  </a:moveTo>
                  <a:cubicBezTo>
                    <a:pt x="6619" y="12105"/>
                    <a:pt x="6624" y="12119"/>
                    <a:pt x="6614" y="12148"/>
                  </a:cubicBezTo>
                  <a:cubicBezTo>
                    <a:pt x="6645" y="12148"/>
                    <a:pt x="6667" y="12115"/>
                    <a:pt x="6694" y="12115"/>
                  </a:cubicBezTo>
                  <a:cubicBezTo>
                    <a:pt x="6700" y="12115"/>
                    <a:pt x="6708" y="12117"/>
                    <a:pt x="6715" y="12123"/>
                  </a:cubicBezTo>
                  <a:cubicBezTo>
                    <a:pt x="6765" y="12160"/>
                    <a:pt x="6765" y="12248"/>
                    <a:pt x="6778" y="12311"/>
                  </a:cubicBezTo>
                  <a:cubicBezTo>
                    <a:pt x="6677" y="12311"/>
                    <a:pt x="6778" y="12148"/>
                    <a:pt x="6677" y="12148"/>
                  </a:cubicBezTo>
                  <a:cubicBezTo>
                    <a:pt x="6671" y="12147"/>
                    <a:pt x="6665" y="12146"/>
                    <a:pt x="6660" y="12146"/>
                  </a:cubicBezTo>
                  <a:cubicBezTo>
                    <a:pt x="6586" y="12146"/>
                    <a:pt x="6652" y="12226"/>
                    <a:pt x="6652" y="12261"/>
                  </a:cubicBezTo>
                  <a:lnTo>
                    <a:pt x="6627" y="12299"/>
                  </a:lnTo>
                  <a:cubicBezTo>
                    <a:pt x="6564" y="12299"/>
                    <a:pt x="6589" y="12173"/>
                    <a:pt x="6577" y="12110"/>
                  </a:cubicBezTo>
                  <a:cubicBezTo>
                    <a:pt x="6586" y="12107"/>
                    <a:pt x="6594" y="12105"/>
                    <a:pt x="6600" y="12105"/>
                  </a:cubicBezTo>
                  <a:close/>
                  <a:moveTo>
                    <a:pt x="6849" y="12119"/>
                  </a:moveTo>
                  <a:cubicBezTo>
                    <a:pt x="6912" y="12119"/>
                    <a:pt x="6891" y="12229"/>
                    <a:pt x="6891" y="12286"/>
                  </a:cubicBezTo>
                  <a:lnTo>
                    <a:pt x="6891" y="12311"/>
                  </a:lnTo>
                  <a:cubicBezTo>
                    <a:pt x="6816" y="12311"/>
                    <a:pt x="6841" y="12185"/>
                    <a:pt x="6828" y="12123"/>
                  </a:cubicBezTo>
                  <a:cubicBezTo>
                    <a:pt x="6836" y="12120"/>
                    <a:pt x="6843" y="12119"/>
                    <a:pt x="6849" y="12119"/>
                  </a:cubicBezTo>
                  <a:close/>
                  <a:moveTo>
                    <a:pt x="7180" y="12035"/>
                  </a:moveTo>
                  <a:cubicBezTo>
                    <a:pt x="7243" y="12035"/>
                    <a:pt x="7231" y="12097"/>
                    <a:pt x="7231" y="12148"/>
                  </a:cubicBezTo>
                  <a:cubicBezTo>
                    <a:pt x="7259" y="12148"/>
                    <a:pt x="7273" y="12126"/>
                    <a:pt x="7300" y="12126"/>
                  </a:cubicBezTo>
                  <a:cubicBezTo>
                    <a:pt x="7308" y="12126"/>
                    <a:pt x="7319" y="12129"/>
                    <a:pt x="7331" y="12135"/>
                  </a:cubicBezTo>
                  <a:cubicBezTo>
                    <a:pt x="7382" y="12160"/>
                    <a:pt x="7382" y="12261"/>
                    <a:pt x="7382" y="12324"/>
                  </a:cubicBezTo>
                  <a:cubicBezTo>
                    <a:pt x="7319" y="12324"/>
                    <a:pt x="7344" y="12261"/>
                    <a:pt x="7344" y="12211"/>
                  </a:cubicBezTo>
                  <a:cubicBezTo>
                    <a:pt x="7344" y="12177"/>
                    <a:pt x="7316" y="12149"/>
                    <a:pt x="7286" y="12149"/>
                  </a:cubicBezTo>
                  <a:cubicBezTo>
                    <a:pt x="7271" y="12149"/>
                    <a:pt x="7256" y="12156"/>
                    <a:pt x="7243" y="12173"/>
                  </a:cubicBezTo>
                  <a:cubicBezTo>
                    <a:pt x="7218" y="12198"/>
                    <a:pt x="7243" y="12273"/>
                    <a:pt x="7243" y="12299"/>
                  </a:cubicBezTo>
                  <a:cubicBezTo>
                    <a:pt x="7168" y="12299"/>
                    <a:pt x="7193" y="12097"/>
                    <a:pt x="7180" y="12035"/>
                  </a:cubicBezTo>
                  <a:close/>
                  <a:moveTo>
                    <a:pt x="9288" y="12307"/>
                  </a:moveTo>
                  <a:cubicBezTo>
                    <a:pt x="9295" y="12307"/>
                    <a:pt x="9301" y="12312"/>
                    <a:pt x="9305" y="12324"/>
                  </a:cubicBezTo>
                  <a:cubicBezTo>
                    <a:pt x="9305" y="12331"/>
                    <a:pt x="9304" y="12334"/>
                    <a:pt x="9303" y="12334"/>
                  </a:cubicBezTo>
                  <a:cubicBezTo>
                    <a:pt x="9299" y="12334"/>
                    <a:pt x="9293" y="12320"/>
                    <a:pt x="9288" y="12307"/>
                  </a:cubicBezTo>
                  <a:close/>
                  <a:moveTo>
                    <a:pt x="11267" y="12160"/>
                  </a:moveTo>
                  <a:lnTo>
                    <a:pt x="11280" y="12336"/>
                  </a:lnTo>
                  <a:cubicBezTo>
                    <a:pt x="11192" y="12336"/>
                    <a:pt x="11204" y="12223"/>
                    <a:pt x="11204" y="12160"/>
                  </a:cubicBezTo>
                  <a:close/>
                  <a:moveTo>
                    <a:pt x="6450" y="12109"/>
                  </a:moveTo>
                  <a:cubicBezTo>
                    <a:pt x="6454" y="12109"/>
                    <a:pt x="6459" y="12109"/>
                    <a:pt x="6464" y="12110"/>
                  </a:cubicBezTo>
                  <a:cubicBezTo>
                    <a:pt x="6464" y="12121"/>
                    <a:pt x="6367" y="12364"/>
                    <a:pt x="6318" y="12364"/>
                  </a:cubicBezTo>
                  <a:cubicBezTo>
                    <a:pt x="6311" y="12364"/>
                    <a:pt x="6305" y="12360"/>
                    <a:pt x="6300" y="12349"/>
                  </a:cubicBezTo>
                  <a:cubicBezTo>
                    <a:pt x="6288" y="12324"/>
                    <a:pt x="6350" y="12311"/>
                    <a:pt x="6363" y="12273"/>
                  </a:cubicBezTo>
                  <a:cubicBezTo>
                    <a:pt x="6366" y="12267"/>
                    <a:pt x="6364" y="12254"/>
                    <a:pt x="6359" y="12236"/>
                  </a:cubicBezTo>
                  <a:lnTo>
                    <a:pt x="6359" y="12236"/>
                  </a:lnTo>
                  <a:cubicBezTo>
                    <a:pt x="6364" y="12244"/>
                    <a:pt x="6369" y="12248"/>
                    <a:pt x="6376" y="12248"/>
                  </a:cubicBezTo>
                  <a:cubicBezTo>
                    <a:pt x="6387" y="12190"/>
                    <a:pt x="6388" y="12109"/>
                    <a:pt x="6450" y="12109"/>
                  </a:cubicBezTo>
                  <a:close/>
                  <a:moveTo>
                    <a:pt x="8220" y="12360"/>
                  </a:moveTo>
                  <a:lnTo>
                    <a:pt x="8220" y="12360"/>
                  </a:lnTo>
                  <a:cubicBezTo>
                    <a:pt x="8220" y="12363"/>
                    <a:pt x="8220" y="12367"/>
                    <a:pt x="8220" y="12370"/>
                  </a:cubicBezTo>
                  <a:lnTo>
                    <a:pt x="8220" y="12370"/>
                  </a:lnTo>
                  <a:cubicBezTo>
                    <a:pt x="8222" y="12368"/>
                    <a:pt x="8223" y="12365"/>
                    <a:pt x="8224" y="12363"/>
                  </a:cubicBezTo>
                  <a:lnTo>
                    <a:pt x="8224" y="12363"/>
                  </a:lnTo>
                  <a:cubicBezTo>
                    <a:pt x="8224" y="12363"/>
                    <a:pt x="8224" y="12363"/>
                    <a:pt x="8224" y="12363"/>
                  </a:cubicBezTo>
                  <a:cubicBezTo>
                    <a:pt x="8225" y="12363"/>
                    <a:pt x="8225" y="12363"/>
                    <a:pt x="8224" y="12361"/>
                  </a:cubicBezTo>
                  <a:cubicBezTo>
                    <a:pt x="8224" y="12362"/>
                    <a:pt x="8224" y="12363"/>
                    <a:pt x="8224" y="12363"/>
                  </a:cubicBezTo>
                  <a:lnTo>
                    <a:pt x="8224" y="12363"/>
                  </a:lnTo>
                  <a:cubicBezTo>
                    <a:pt x="8223" y="12363"/>
                    <a:pt x="8222" y="12361"/>
                    <a:pt x="8220" y="12360"/>
                  </a:cubicBezTo>
                  <a:close/>
                  <a:moveTo>
                    <a:pt x="9834" y="12339"/>
                  </a:moveTo>
                  <a:cubicBezTo>
                    <a:pt x="9838" y="12339"/>
                    <a:pt x="9842" y="12345"/>
                    <a:pt x="9846" y="12361"/>
                  </a:cubicBezTo>
                  <a:lnTo>
                    <a:pt x="9859" y="12361"/>
                  </a:lnTo>
                  <a:cubicBezTo>
                    <a:pt x="9859" y="12374"/>
                    <a:pt x="9853" y="12378"/>
                    <a:pt x="9846" y="12378"/>
                  </a:cubicBezTo>
                  <a:cubicBezTo>
                    <a:pt x="9832" y="12378"/>
                    <a:pt x="9813" y="12361"/>
                    <a:pt x="9821" y="12361"/>
                  </a:cubicBezTo>
                  <a:cubicBezTo>
                    <a:pt x="9821" y="12361"/>
                    <a:pt x="9827" y="12339"/>
                    <a:pt x="9834" y="12339"/>
                  </a:cubicBezTo>
                  <a:close/>
                  <a:moveTo>
                    <a:pt x="12580" y="12335"/>
                  </a:moveTo>
                  <a:cubicBezTo>
                    <a:pt x="12582" y="12335"/>
                    <a:pt x="12585" y="12335"/>
                    <a:pt x="12587" y="12336"/>
                  </a:cubicBezTo>
                  <a:cubicBezTo>
                    <a:pt x="12625" y="12336"/>
                    <a:pt x="12625" y="12349"/>
                    <a:pt x="12613" y="12374"/>
                  </a:cubicBezTo>
                  <a:lnTo>
                    <a:pt x="12600" y="12374"/>
                  </a:lnTo>
                  <a:cubicBezTo>
                    <a:pt x="12596" y="12378"/>
                    <a:pt x="12593" y="12379"/>
                    <a:pt x="12589" y="12379"/>
                  </a:cubicBezTo>
                  <a:cubicBezTo>
                    <a:pt x="12571" y="12379"/>
                    <a:pt x="12558" y="12335"/>
                    <a:pt x="12580" y="12335"/>
                  </a:cubicBezTo>
                  <a:close/>
                  <a:moveTo>
                    <a:pt x="7561" y="12184"/>
                  </a:moveTo>
                  <a:cubicBezTo>
                    <a:pt x="7609" y="12184"/>
                    <a:pt x="7663" y="12230"/>
                    <a:pt x="7671" y="12286"/>
                  </a:cubicBezTo>
                  <a:cubicBezTo>
                    <a:pt x="7671" y="12294"/>
                    <a:pt x="7657" y="12297"/>
                    <a:pt x="7637" y="12297"/>
                  </a:cubicBezTo>
                  <a:cubicBezTo>
                    <a:pt x="7598" y="12297"/>
                    <a:pt x="7537" y="12286"/>
                    <a:pt x="7520" y="12286"/>
                  </a:cubicBezTo>
                  <a:cubicBezTo>
                    <a:pt x="7535" y="12312"/>
                    <a:pt x="7563" y="12316"/>
                    <a:pt x="7592" y="12316"/>
                  </a:cubicBezTo>
                  <a:cubicBezTo>
                    <a:pt x="7608" y="12316"/>
                    <a:pt x="7625" y="12315"/>
                    <a:pt x="7640" y="12315"/>
                  </a:cubicBezTo>
                  <a:cubicBezTo>
                    <a:pt x="7662" y="12315"/>
                    <a:pt x="7679" y="12318"/>
                    <a:pt x="7683" y="12336"/>
                  </a:cubicBezTo>
                  <a:lnTo>
                    <a:pt x="7671" y="12374"/>
                  </a:lnTo>
                  <a:cubicBezTo>
                    <a:pt x="7658" y="12378"/>
                    <a:pt x="7643" y="12380"/>
                    <a:pt x="7629" y="12380"/>
                  </a:cubicBezTo>
                  <a:cubicBezTo>
                    <a:pt x="7546" y="12380"/>
                    <a:pt x="7452" y="12321"/>
                    <a:pt x="7495" y="12236"/>
                  </a:cubicBezTo>
                  <a:cubicBezTo>
                    <a:pt x="7508" y="12199"/>
                    <a:pt x="7534" y="12184"/>
                    <a:pt x="7561" y="12184"/>
                  </a:cubicBezTo>
                  <a:close/>
                  <a:moveTo>
                    <a:pt x="10990" y="12123"/>
                  </a:moveTo>
                  <a:cubicBezTo>
                    <a:pt x="11028" y="12123"/>
                    <a:pt x="11041" y="12135"/>
                    <a:pt x="11028" y="12160"/>
                  </a:cubicBezTo>
                  <a:cubicBezTo>
                    <a:pt x="11057" y="12160"/>
                    <a:pt x="11078" y="12139"/>
                    <a:pt x="11108" y="12139"/>
                  </a:cubicBezTo>
                  <a:cubicBezTo>
                    <a:pt x="11118" y="12139"/>
                    <a:pt x="11129" y="12141"/>
                    <a:pt x="11141" y="12148"/>
                  </a:cubicBezTo>
                  <a:cubicBezTo>
                    <a:pt x="11167" y="12173"/>
                    <a:pt x="11192" y="12198"/>
                    <a:pt x="11192" y="12236"/>
                  </a:cubicBezTo>
                  <a:cubicBezTo>
                    <a:pt x="11192" y="12299"/>
                    <a:pt x="11173" y="12318"/>
                    <a:pt x="11148" y="12318"/>
                  </a:cubicBezTo>
                  <a:cubicBezTo>
                    <a:pt x="11119" y="12318"/>
                    <a:pt x="11080" y="12293"/>
                    <a:pt x="11053" y="12286"/>
                  </a:cubicBezTo>
                  <a:lnTo>
                    <a:pt x="11053" y="12286"/>
                  </a:lnTo>
                  <a:lnTo>
                    <a:pt x="11066" y="12387"/>
                  </a:lnTo>
                  <a:cubicBezTo>
                    <a:pt x="10965" y="12374"/>
                    <a:pt x="10978" y="12185"/>
                    <a:pt x="10965" y="12123"/>
                  </a:cubicBezTo>
                  <a:close/>
                  <a:moveTo>
                    <a:pt x="7847" y="12211"/>
                  </a:moveTo>
                  <a:cubicBezTo>
                    <a:pt x="7922" y="12211"/>
                    <a:pt x="7885" y="12324"/>
                    <a:pt x="7897" y="12387"/>
                  </a:cubicBezTo>
                  <a:cubicBezTo>
                    <a:pt x="7890" y="12390"/>
                    <a:pt x="7885" y="12392"/>
                    <a:pt x="7880" y="12392"/>
                  </a:cubicBezTo>
                  <a:cubicBezTo>
                    <a:pt x="7866" y="12392"/>
                    <a:pt x="7859" y="12380"/>
                    <a:pt x="7859" y="12361"/>
                  </a:cubicBezTo>
                  <a:cubicBezTo>
                    <a:pt x="7864" y="12353"/>
                    <a:pt x="7864" y="12350"/>
                    <a:pt x="7861" y="12350"/>
                  </a:cubicBezTo>
                  <a:cubicBezTo>
                    <a:pt x="7856" y="12350"/>
                    <a:pt x="7844" y="12358"/>
                    <a:pt x="7830" y="12361"/>
                  </a:cubicBezTo>
                  <a:lnTo>
                    <a:pt x="7830" y="12361"/>
                  </a:lnTo>
                  <a:cubicBezTo>
                    <a:pt x="7863" y="12340"/>
                    <a:pt x="7847" y="12251"/>
                    <a:pt x="7847" y="12211"/>
                  </a:cubicBezTo>
                  <a:close/>
                  <a:moveTo>
                    <a:pt x="3005" y="12398"/>
                  </a:moveTo>
                  <a:lnTo>
                    <a:pt x="3005" y="12399"/>
                  </a:lnTo>
                  <a:lnTo>
                    <a:pt x="3018" y="12399"/>
                  </a:lnTo>
                  <a:cubicBezTo>
                    <a:pt x="3014" y="12399"/>
                    <a:pt x="3010" y="12399"/>
                    <a:pt x="3005" y="12398"/>
                  </a:cubicBezTo>
                  <a:close/>
                  <a:moveTo>
                    <a:pt x="7708" y="12211"/>
                  </a:moveTo>
                  <a:cubicBezTo>
                    <a:pt x="7796" y="12211"/>
                    <a:pt x="7708" y="12336"/>
                    <a:pt x="7796" y="12361"/>
                  </a:cubicBezTo>
                  <a:cubicBezTo>
                    <a:pt x="7803" y="12364"/>
                    <a:pt x="7809" y="12365"/>
                    <a:pt x="7814" y="12365"/>
                  </a:cubicBezTo>
                  <a:cubicBezTo>
                    <a:pt x="7816" y="12365"/>
                    <a:pt x="7818" y="12365"/>
                    <a:pt x="7820" y="12364"/>
                  </a:cubicBezTo>
                  <a:lnTo>
                    <a:pt x="7820" y="12364"/>
                  </a:lnTo>
                  <a:lnTo>
                    <a:pt x="7796" y="12399"/>
                  </a:lnTo>
                  <a:cubicBezTo>
                    <a:pt x="7696" y="12387"/>
                    <a:pt x="7708" y="12273"/>
                    <a:pt x="7708" y="12211"/>
                  </a:cubicBezTo>
                  <a:close/>
                  <a:moveTo>
                    <a:pt x="11379" y="12336"/>
                  </a:moveTo>
                  <a:cubicBezTo>
                    <a:pt x="11387" y="12345"/>
                    <a:pt x="11392" y="12351"/>
                    <a:pt x="11393" y="12351"/>
                  </a:cubicBezTo>
                  <a:cubicBezTo>
                    <a:pt x="11393" y="12351"/>
                    <a:pt x="11393" y="12351"/>
                    <a:pt x="11393" y="12351"/>
                  </a:cubicBezTo>
                  <a:lnTo>
                    <a:pt x="11393" y="12351"/>
                  </a:lnTo>
                  <a:cubicBezTo>
                    <a:pt x="11404" y="12391"/>
                    <a:pt x="11376" y="12407"/>
                    <a:pt x="11345" y="12407"/>
                  </a:cubicBezTo>
                  <a:cubicBezTo>
                    <a:pt x="11311" y="12407"/>
                    <a:pt x="11273" y="12388"/>
                    <a:pt x="11280" y="12361"/>
                  </a:cubicBezTo>
                  <a:lnTo>
                    <a:pt x="11280" y="12361"/>
                  </a:lnTo>
                  <a:lnTo>
                    <a:pt x="11330" y="12387"/>
                  </a:lnTo>
                  <a:cubicBezTo>
                    <a:pt x="11374" y="12378"/>
                    <a:pt x="11384" y="12358"/>
                    <a:pt x="11379" y="12336"/>
                  </a:cubicBezTo>
                  <a:close/>
                  <a:moveTo>
                    <a:pt x="7971" y="12229"/>
                  </a:moveTo>
                  <a:cubicBezTo>
                    <a:pt x="8017" y="12253"/>
                    <a:pt x="7999" y="12357"/>
                    <a:pt x="8010" y="12412"/>
                  </a:cubicBezTo>
                  <a:cubicBezTo>
                    <a:pt x="7958" y="12380"/>
                    <a:pt x="7967" y="12288"/>
                    <a:pt x="7971" y="12229"/>
                  </a:cubicBezTo>
                  <a:close/>
                  <a:moveTo>
                    <a:pt x="5860" y="12424"/>
                  </a:moveTo>
                  <a:lnTo>
                    <a:pt x="5857" y="12428"/>
                  </a:lnTo>
                  <a:lnTo>
                    <a:pt x="5857" y="12428"/>
                  </a:lnTo>
                  <a:cubicBezTo>
                    <a:pt x="5858" y="12426"/>
                    <a:pt x="5858" y="12424"/>
                    <a:pt x="5860" y="12424"/>
                  </a:cubicBezTo>
                  <a:close/>
                  <a:moveTo>
                    <a:pt x="11770" y="12248"/>
                  </a:moveTo>
                  <a:cubicBezTo>
                    <a:pt x="11795" y="12248"/>
                    <a:pt x="11808" y="12261"/>
                    <a:pt x="11808" y="12286"/>
                  </a:cubicBezTo>
                  <a:cubicBezTo>
                    <a:pt x="11812" y="12287"/>
                    <a:pt x="11816" y="12287"/>
                    <a:pt x="11821" y="12287"/>
                  </a:cubicBezTo>
                  <a:cubicBezTo>
                    <a:pt x="11823" y="12287"/>
                    <a:pt x="11826" y="12287"/>
                    <a:pt x="11829" y="12287"/>
                  </a:cubicBezTo>
                  <a:lnTo>
                    <a:pt x="11829" y="12287"/>
                  </a:lnTo>
                  <a:cubicBezTo>
                    <a:pt x="11772" y="12302"/>
                    <a:pt x="11820" y="12404"/>
                    <a:pt x="11820" y="12437"/>
                  </a:cubicBezTo>
                  <a:cubicBezTo>
                    <a:pt x="11732" y="12424"/>
                    <a:pt x="11745" y="12311"/>
                    <a:pt x="11745" y="12248"/>
                  </a:cubicBezTo>
                  <a:close/>
                  <a:moveTo>
                    <a:pt x="11530" y="12255"/>
                  </a:moveTo>
                  <a:cubicBezTo>
                    <a:pt x="11561" y="12255"/>
                    <a:pt x="11587" y="12271"/>
                    <a:pt x="11582" y="12299"/>
                  </a:cubicBezTo>
                  <a:cubicBezTo>
                    <a:pt x="11564" y="12288"/>
                    <a:pt x="11547" y="12283"/>
                    <a:pt x="11532" y="12283"/>
                  </a:cubicBezTo>
                  <a:cubicBezTo>
                    <a:pt x="11495" y="12283"/>
                    <a:pt x="11472" y="12313"/>
                    <a:pt x="11481" y="12349"/>
                  </a:cubicBezTo>
                  <a:cubicBezTo>
                    <a:pt x="11506" y="12412"/>
                    <a:pt x="11594" y="12387"/>
                    <a:pt x="11607" y="12437"/>
                  </a:cubicBezTo>
                  <a:cubicBezTo>
                    <a:pt x="11600" y="12438"/>
                    <a:pt x="11594" y="12438"/>
                    <a:pt x="11587" y="12438"/>
                  </a:cubicBezTo>
                  <a:cubicBezTo>
                    <a:pt x="11508" y="12438"/>
                    <a:pt x="11444" y="12368"/>
                    <a:pt x="11456" y="12299"/>
                  </a:cubicBezTo>
                  <a:lnTo>
                    <a:pt x="11456" y="12299"/>
                  </a:lnTo>
                  <a:lnTo>
                    <a:pt x="11443" y="12336"/>
                  </a:lnTo>
                  <a:cubicBezTo>
                    <a:pt x="11443" y="12280"/>
                    <a:pt x="11490" y="12255"/>
                    <a:pt x="11530" y="12255"/>
                  </a:cubicBezTo>
                  <a:close/>
                  <a:moveTo>
                    <a:pt x="8670" y="12260"/>
                  </a:moveTo>
                  <a:cubicBezTo>
                    <a:pt x="8723" y="12260"/>
                    <a:pt x="8783" y="12299"/>
                    <a:pt x="8790" y="12361"/>
                  </a:cubicBezTo>
                  <a:cubicBezTo>
                    <a:pt x="8796" y="12415"/>
                    <a:pt x="8751" y="12440"/>
                    <a:pt x="8701" y="12440"/>
                  </a:cubicBezTo>
                  <a:cubicBezTo>
                    <a:pt x="8645" y="12440"/>
                    <a:pt x="8583" y="12409"/>
                    <a:pt x="8576" y="12349"/>
                  </a:cubicBezTo>
                  <a:lnTo>
                    <a:pt x="8589" y="12349"/>
                  </a:lnTo>
                  <a:cubicBezTo>
                    <a:pt x="8589" y="12286"/>
                    <a:pt x="8627" y="12260"/>
                    <a:pt x="8670" y="12260"/>
                  </a:cubicBezTo>
                  <a:close/>
                  <a:moveTo>
                    <a:pt x="8149" y="12223"/>
                  </a:moveTo>
                  <a:cubicBezTo>
                    <a:pt x="8180" y="12223"/>
                    <a:pt x="8210" y="12238"/>
                    <a:pt x="8199" y="12261"/>
                  </a:cubicBezTo>
                  <a:cubicBezTo>
                    <a:pt x="8171" y="12242"/>
                    <a:pt x="8155" y="12235"/>
                    <a:pt x="8147" y="12235"/>
                  </a:cubicBezTo>
                  <a:cubicBezTo>
                    <a:pt x="8116" y="12235"/>
                    <a:pt x="8199" y="12339"/>
                    <a:pt x="8220" y="12360"/>
                  </a:cubicBezTo>
                  <a:lnTo>
                    <a:pt x="8220" y="12360"/>
                  </a:lnTo>
                  <a:cubicBezTo>
                    <a:pt x="8220" y="12325"/>
                    <a:pt x="8224" y="12287"/>
                    <a:pt x="8224" y="12261"/>
                  </a:cubicBezTo>
                  <a:cubicBezTo>
                    <a:pt x="8231" y="12257"/>
                    <a:pt x="8237" y="12256"/>
                    <a:pt x="8242" y="12256"/>
                  </a:cubicBezTo>
                  <a:cubicBezTo>
                    <a:pt x="8255" y="12256"/>
                    <a:pt x="8262" y="12268"/>
                    <a:pt x="8262" y="12286"/>
                  </a:cubicBezTo>
                  <a:lnTo>
                    <a:pt x="8274" y="12286"/>
                  </a:lnTo>
                  <a:lnTo>
                    <a:pt x="8287" y="12299"/>
                  </a:lnTo>
                  <a:cubicBezTo>
                    <a:pt x="8287" y="12299"/>
                    <a:pt x="8293" y="12293"/>
                    <a:pt x="8300" y="12293"/>
                  </a:cubicBezTo>
                  <a:cubicBezTo>
                    <a:pt x="8304" y="12293"/>
                    <a:pt x="8308" y="12294"/>
                    <a:pt x="8312" y="12299"/>
                  </a:cubicBezTo>
                  <a:cubicBezTo>
                    <a:pt x="8316" y="12295"/>
                    <a:pt x="8319" y="12293"/>
                    <a:pt x="8323" y="12293"/>
                  </a:cubicBezTo>
                  <a:cubicBezTo>
                    <a:pt x="8327" y="12293"/>
                    <a:pt x="8330" y="12295"/>
                    <a:pt x="8333" y="12299"/>
                  </a:cubicBezTo>
                  <a:lnTo>
                    <a:pt x="8274" y="12299"/>
                  </a:lnTo>
                  <a:cubicBezTo>
                    <a:pt x="8249" y="12324"/>
                    <a:pt x="8274" y="12412"/>
                    <a:pt x="8274" y="12449"/>
                  </a:cubicBezTo>
                  <a:cubicBezTo>
                    <a:pt x="8234" y="12449"/>
                    <a:pt x="8222" y="12413"/>
                    <a:pt x="8220" y="12370"/>
                  </a:cubicBezTo>
                  <a:lnTo>
                    <a:pt x="8220" y="12370"/>
                  </a:lnTo>
                  <a:cubicBezTo>
                    <a:pt x="8209" y="12388"/>
                    <a:pt x="8177" y="12398"/>
                    <a:pt x="8145" y="12398"/>
                  </a:cubicBezTo>
                  <a:cubicBezTo>
                    <a:pt x="8105" y="12398"/>
                    <a:pt x="8067" y="12382"/>
                    <a:pt x="8073" y="12349"/>
                  </a:cubicBezTo>
                  <a:lnTo>
                    <a:pt x="8073" y="12349"/>
                  </a:lnTo>
                  <a:lnTo>
                    <a:pt x="8111" y="12361"/>
                  </a:lnTo>
                  <a:cubicBezTo>
                    <a:pt x="8119" y="12369"/>
                    <a:pt x="8145" y="12381"/>
                    <a:pt x="8167" y="12381"/>
                  </a:cubicBezTo>
                  <a:cubicBezTo>
                    <a:pt x="8181" y="12381"/>
                    <a:pt x="8194" y="12376"/>
                    <a:pt x="8199" y="12361"/>
                  </a:cubicBezTo>
                  <a:cubicBezTo>
                    <a:pt x="8199" y="12324"/>
                    <a:pt x="8123" y="12324"/>
                    <a:pt x="8111" y="12299"/>
                  </a:cubicBezTo>
                  <a:cubicBezTo>
                    <a:pt x="8077" y="12244"/>
                    <a:pt x="8113" y="12223"/>
                    <a:pt x="8149" y="12223"/>
                  </a:cubicBezTo>
                  <a:close/>
                  <a:moveTo>
                    <a:pt x="8397" y="12311"/>
                  </a:moveTo>
                  <a:cubicBezTo>
                    <a:pt x="8398" y="12328"/>
                    <a:pt x="8413" y="12395"/>
                    <a:pt x="8413" y="12424"/>
                  </a:cubicBezTo>
                  <a:lnTo>
                    <a:pt x="8400" y="12462"/>
                  </a:lnTo>
                  <a:cubicBezTo>
                    <a:pt x="8343" y="12462"/>
                    <a:pt x="8369" y="12359"/>
                    <a:pt x="8346" y="12311"/>
                  </a:cubicBezTo>
                  <a:close/>
                  <a:moveTo>
                    <a:pt x="9167" y="12311"/>
                  </a:moveTo>
                  <a:cubicBezTo>
                    <a:pt x="9180" y="12412"/>
                    <a:pt x="9230" y="12336"/>
                    <a:pt x="9230" y="12399"/>
                  </a:cubicBezTo>
                  <a:cubicBezTo>
                    <a:pt x="9226" y="12399"/>
                    <a:pt x="9222" y="12398"/>
                    <a:pt x="9219" y="12398"/>
                  </a:cubicBezTo>
                  <a:cubicBezTo>
                    <a:pt x="9188" y="12398"/>
                    <a:pt x="9175" y="12416"/>
                    <a:pt x="9173" y="12438"/>
                  </a:cubicBezTo>
                  <a:lnTo>
                    <a:pt x="9173" y="12438"/>
                  </a:lnTo>
                  <a:cubicBezTo>
                    <a:pt x="9171" y="12433"/>
                    <a:pt x="9169" y="12429"/>
                    <a:pt x="9167" y="12424"/>
                  </a:cubicBezTo>
                  <a:lnTo>
                    <a:pt x="9142" y="12462"/>
                  </a:lnTo>
                  <a:lnTo>
                    <a:pt x="9142" y="12387"/>
                  </a:lnTo>
                  <a:lnTo>
                    <a:pt x="9117" y="12387"/>
                  </a:lnTo>
                  <a:cubicBezTo>
                    <a:pt x="9117" y="12364"/>
                    <a:pt x="9117" y="12359"/>
                    <a:pt x="9122" y="12359"/>
                  </a:cubicBezTo>
                  <a:cubicBezTo>
                    <a:pt x="9126" y="12359"/>
                    <a:pt x="9132" y="12361"/>
                    <a:pt x="9142" y="12361"/>
                  </a:cubicBezTo>
                  <a:cubicBezTo>
                    <a:pt x="9117" y="12324"/>
                    <a:pt x="9129" y="12311"/>
                    <a:pt x="9167" y="12311"/>
                  </a:cubicBezTo>
                  <a:close/>
                  <a:moveTo>
                    <a:pt x="11651" y="12270"/>
                  </a:moveTo>
                  <a:cubicBezTo>
                    <a:pt x="11705" y="12270"/>
                    <a:pt x="11696" y="12368"/>
                    <a:pt x="11707" y="12424"/>
                  </a:cubicBezTo>
                  <a:lnTo>
                    <a:pt x="11682" y="12462"/>
                  </a:lnTo>
                  <a:cubicBezTo>
                    <a:pt x="11619" y="12449"/>
                    <a:pt x="11644" y="12336"/>
                    <a:pt x="11632" y="12273"/>
                  </a:cubicBezTo>
                  <a:cubicBezTo>
                    <a:pt x="11639" y="12271"/>
                    <a:pt x="11646" y="12270"/>
                    <a:pt x="11651" y="12270"/>
                  </a:cubicBezTo>
                  <a:close/>
                  <a:moveTo>
                    <a:pt x="11895" y="12275"/>
                  </a:moveTo>
                  <a:cubicBezTo>
                    <a:pt x="11920" y="12275"/>
                    <a:pt x="11940" y="12289"/>
                    <a:pt x="11946" y="12349"/>
                  </a:cubicBezTo>
                  <a:lnTo>
                    <a:pt x="11959" y="12462"/>
                  </a:lnTo>
                  <a:cubicBezTo>
                    <a:pt x="11871" y="12449"/>
                    <a:pt x="11959" y="12299"/>
                    <a:pt x="11858" y="12286"/>
                  </a:cubicBezTo>
                  <a:cubicBezTo>
                    <a:pt x="11853" y="12285"/>
                    <a:pt x="11849" y="12285"/>
                    <a:pt x="11845" y="12285"/>
                  </a:cubicBezTo>
                  <a:cubicBezTo>
                    <a:pt x="11843" y="12285"/>
                    <a:pt x="11842" y="12285"/>
                    <a:pt x="11841" y="12285"/>
                  </a:cubicBezTo>
                  <a:lnTo>
                    <a:pt x="11841" y="12285"/>
                  </a:lnTo>
                  <a:cubicBezTo>
                    <a:pt x="11859" y="12282"/>
                    <a:pt x="11878" y="12275"/>
                    <a:pt x="11895" y="12275"/>
                  </a:cubicBezTo>
                  <a:close/>
                  <a:moveTo>
                    <a:pt x="4351" y="12462"/>
                  </a:moveTo>
                  <a:cubicBezTo>
                    <a:pt x="4367" y="12462"/>
                    <a:pt x="4381" y="12462"/>
                    <a:pt x="4393" y="12462"/>
                  </a:cubicBezTo>
                  <a:lnTo>
                    <a:pt x="4393" y="12462"/>
                  </a:lnTo>
                  <a:lnTo>
                    <a:pt x="4392" y="12464"/>
                  </a:lnTo>
                  <a:lnTo>
                    <a:pt x="4392" y="12464"/>
                  </a:lnTo>
                  <a:cubicBezTo>
                    <a:pt x="4378" y="12462"/>
                    <a:pt x="4365" y="12462"/>
                    <a:pt x="4351" y="12462"/>
                  </a:cubicBezTo>
                  <a:close/>
                  <a:moveTo>
                    <a:pt x="4438" y="12463"/>
                  </a:moveTo>
                  <a:cubicBezTo>
                    <a:pt x="4453" y="12464"/>
                    <a:pt x="4452" y="12466"/>
                    <a:pt x="4440" y="12470"/>
                  </a:cubicBezTo>
                  <a:lnTo>
                    <a:pt x="4440" y="12470"/>
                  </a:lnTo>
                  <a:cubicBezTo>
                    <a:pt x="4439" y="12467"/>
                    <a:pt x="4439" y="12465"/>
                    <a:pt x="4438" y="12463"/>
                  </a:cubicBezTo>
                  <a:close/>
                  <a:moveTo>
                    <a:pt x="8421" y="12302"/>
                  </a:moveTo>
                  <a:cubicBezTo>
                    <a:pt x="8425" y="12302"/>
                    <a:pt x="8432" y="12305"/>
                    <a:pt x="8438" y="12311"/>
                  </a:cubicBezTo>
                  <a:lnTo>
                    <a:pt x="8450" y="12311"/>
                  </a:lnTo>
                  <a:cubicBezTo>
                    <a:pt x="8513" y="12324"/>
                    <a:pt x="8513" y="12361"/>
                    <a:pt x="8526" y="12475"/>
                  </a:cubicBezTo>
                  <a:cubicBezTo>
                    <a:pt x="8438" y="12475"/>
                    <a:pt x="8526" y="12336"/>
                    <a:pt x="8438" y="12311"/>
                  </a:cubicBezTo>
                  <a:lnTo>
                    <a:pt x="8413" y="12311"/>
                  </a:lnTo>
                  <a:cubicBezTo>
                    <a:pt x="8413" y="12305"/>
                    <a:pt x="8416" y="12302"/>
                    <a:pt x="8421" y="12302"/>
                  </a:cubicBezTo>
                  <a:close/>
                  <a:moveTo>
                    <a:pt x="9601" y="12465"/>
                  </a:moveTo>
                  <a:lnTo>
                    <a:pt x="9595" y="12475"/>
                  </a:lnTo>
                  <a:cubicBezTo>
                    <a:pt x="9596" y="12471"/>
                    <a:pt x="9599" y="12468"/>
                    <a:pt x="9601" y="12465"/>
                  </a:cubicBezTo>
                  <a:close/>
                  <a:moveTo>
                    <a:pt x="5872" y="12440"/>
                  </a:moveTo>
                  <a:cubicBezTo>
                    <a:pt x="5880" y="12440"/>
                    <a:pt x="5885" y="12445"/>
                    <a:pt x="5885" y="12462"/>
                  </a:cubicBezTo>
                  <a:cubicBezTo>
                    <a:pt x="5885" y="12473"/>
                    <a:pt x="5883" y="12478"/>
                    <a:pt x="5881" y="12478"/>
                  </a:cubicBezTo>
                  <a:cubicBezTo>
                    <a:pt x="5875" y="12478"/>
                    <a:pt x="5865" y="12458"/>
                    <a:pt x="5860" y="12443"/>
                  </a:cubicBezTo>
                  <a:lnTo>
                    <a:pt x="5860" y="12443"/>
                  </a:lnTo>
                  <a:cubicBezTo>
                    <a:pt x="5864" y="12441"/>
                    <a:pt x="5868" y="12440"/>
                    <a:pt x="5872" y="12440"/>
                  </a:cubicBezTo>
                  <a:close/>
                  <a:moveTo>
                    <a:pt x="10110" y="12487"/>
                  </a:moveTo>
                  <a:cubicBezTo>
                    <a:pt x="10111" y="12490"/>
                    <a:pt x="10112" y="12493"/>
                    <a:pt x="10112" y="12496"/>
                  </a:cubicBezTo>
                  <a:lnTo>
                    <a:pt x="10112" y="12496"/>
                  </a:lnTo>
                  <a:cubicBezTo>
                    <a:pt x="10112" y="12493"/>
                    <a:pt x="10112" y="12490"/>
                    <a:pt x="10111" y="12487"/>
                  </a:cubicBezTo>
                  <a:lnTo>
                    <a:pt x="10111" y="12487"/>
                  </a:lnTo>
                  <a:cubicBezTo>
                    <a:pt x="10111" y="12487"/>
                    <a:pt x="10111" y="12487"/>
                    <a:pt x="10110" y="12487"/>
                  </a:cubicBezTo>
                  <a:close/>
                  <a:moveTo>
                    <a:pt x="8941" y="12248"/>
                  </a:moveTo>
                  <a:cubicBezTo>
                    <a:pt x="9016" y="12248"/>
                    <a:pt x="8991" y="12412"/>
                    <a:pt x="9004" y="12475"/>
                  </a:cubicBezTo>
                  <a:lnTo>
                    <a:pt x="9004" y="12525"/>
                  </a:lnTo>
                  <a:cubicBezTo>
                    <a:pt x="8966" y="12525"/>
                    <a:pt x="8953" y="12512"/>
                    <a:pt x="8966" y="12487"/>
                  </a:cubicBezTo>
                  <a:cubicBezTo>
                    <a:pt x="8947" y="12487"/>
                    <a:pt x="8921" y="12508"/>
                    <a:pt x="8893" y="12508"/>
                  </a:cubicBezTo>
                  <a:cubicBezTo>
                    <a:pt x="8884" y="12508"/>
                    <a:pt x="8875" y="12506"/>
                    <a:pt x="8865" y="12500"/>
                  </a:cubicBezTo>
                  <a:cubicBezTo>
                    <a:pt x="8828" y="12487"/>
                    <a:pt x="8802" y="12449"/>
                    <a:pt x="8802" y="12412"/>
                  </a:cubicBezTo>
                  <a:cubicBezTo>
                    <a:pt x="8802" y="12352"/>
                    <a:pt x="8823" y="12335"/>
                    <a:pt x="8849" y="12335"/>
                  </a:cubicBezTo>
                  <a:cubicBezTo>
                    <a:pt x="8878" y="12335"/>
                    <a:pt x="8915" y="12355"/>
                    <a:pt x="8941" y="12361"/>
                  </a:cubicBezTo>
                  <a:lnTo>
                    <a:pt x="8941" y="12248"/>
                  </a:lnTo>
                  <a:close/>
                  <a:moveTo>
                    <a:pt x="9695" y="12427"/>
                  </a:moveTo>
                  <a:cubicBezTo>
                    <a:pt x="9726" y="12427"/>
                    <a:pt x="9751" y="12441"/>
                    <a:pt x="9746" y="12475"/>
                  </a:cubicBezTo>
                  <a:cubicBezTo>
                    <a:pt x="9728" y="12464"/>
                    <a:pt x="9711" y="12460"/>
                    <a:pt x="9696" y="12460"/>
                  </a:cubicBezTo>
                  <a:cubicBezTo>
                    <a:pt x="9655" y="12460"/>
                    <a:pt x="9627" y="12492"/>
                    <a:pt x="9645" y="12537"/>
                  </a:cubicBezTo>
                  <a:cubicBezTo>
                    <a:pt x="9645" y="12540"/>
                    <a:pt x="9646" y="12542"/>
                    <a:pt x="9647" y="12544"/>
                  </a:cubicBezTo>
                  <a:lnTo>
                    <a:pt x="9647" y="12544"/>
                  </a:lnTo>
                  <a:cubicBezTo>
                    <a:pt x="9623" y="12515"/>
                    <a:pt x="9605" y="12485"/>
                    <a:pt x="9613" y="12454"/>
                  </a:cubicBezTo>
                  <a:lnTo>
                    <a:pt x="9613" y="12454"/>
                  </a:lnTo>
                  <a:cubicBezTo>
                    <a:pt x="9634" y="12438"/>
                    <a:pt x="9667" y="12427"/>
                    <a:pt x="9695" y="12427"/>
                  </a:cubicBezTo>
                  <a:close/>
                  <a:moveTo>
                    <a:pt x="9189" y="12494"/>
                  </a:moveTo>
                  <a:cubicBezTo>
                    <a:pt x="9200" y="12512"/>
                    <a:pt x="9217" y="12526"/>
                    <a:pt x="9235" y="12526"/>
                  </a:cubicBezTo>
                  <a:cubicBezTo>
                    <a:pt x="9238" y="12526"/>
                    <a:pt x="9240" y="12525"/>
                    <a:pt x="9243" y="12525"/>
                  </a:cubicBezTo>
                  <a:lnTo>
                    <a:pt x="9243" y="12550"/>
                  </a:lnTo>
                  <a:cubicBezTo>
                    <a:pt x="9208" y="12543"/>
                    <a:pt x="9196" y="12521"/>
                    <a:pt x="9189" y="12494"/>
                  </a:cubicBezTo>
                  <a:close/>
                  <a:moveTo>
                    <a:pt x="12056" y="12297"/>
                  </a:moveTo>
                  <a:cubicBezTo>
                    <a:pt x="12061" y="12297"/>
                    <a:pt x="12066" y="12298"/>
                    <a:pt x="12072" y="12299"/>
                  </a:cubicBezTo>
                  <a:cubicBezTo>
                    <a:pt x="12110" y="12299"/>
                    <a:pt x="12110" y="12336"/>
                    <a:pt x="12135" y="12336"/>
                  </a:cubicBezTo>
                  <a:cubicBezTo>
                    <a:pt x="12135" y="12314"/>
                    <a:pt x="12137" y="12306"/>
                    <a:pt x="12140" y="12306"/>
                  </a:cubicBezTo>
                  <a:cubicBezTo>
                    <a:pt x="12149" y="12306"/>
                    <a:pt x="12164" y="12353"/>
                    <a:pt x="12173" y="12361"/>
                  </a:cubicBezTo>
                  <a:cubicBezTo>
                    <a:pt x="12185" y="12424"/>
                    <a:pt x="12185" y="12475"/>
                    <a:pt x="12185" y="12525"/>
                  </a:cubicBezTo>
                  <a:cubicBezTo>
                    <a:pt x="12167" y="12549"/>
                    <a:pt x="12127" y="12561"/>
                    <a:pt x="12092" y="12561"/>
                  </a:cubicBezTo>
                  <a:cubicBezTo>
                    <a:pt x="12053" y="12561"/>
                    <a:pt x="12021" y="12546"/>
                    <a:pt x="12034" y="12512"/>
                  </a:cubicBezTo>
                  <a:lnTo>
                    <a:pt x="12034" y="12512"/>
                  </a:lnTo>
                  <a:cubicBezTo>
                    <a:pt x="12057" y="12526"/>
                    <a:pt x="12079" y="12533"/>
                    <a:pt x="12098" y="12533"/>
                  </a:cubicBezTo>
                  <a:cubicBezTo>
                    <a:pt x="12132" y="12533"/>
                    <a:pt x="12155" y="12510"/>
                    <a:pt x="12147" y="12462"/>
                  </a:cubicBezTo>
                  <a:cubicBezTo>
                    <a:pt x="12138" y="12461"/>
                    <a:pt x="12129" y="12460"/>
                    <a:pt x="12121" y="12460"/>
                  </a:cubicBezTo>
                  <a:cubicBezTo>
                    <a:pt x="12091" y="12460"/>
                    <a:pt x="12066" y="12467"/>
                    <a:pt x="12045" y="12467"/>
                  </a:cubicBezTo>
                  <a:cubicBezTo>
                    <a:pt x="12021" y="12467"/>
                    <a:pt x="12001" y="12459"/>
                    <a:pt x="11984" y="12424"/>
                  </a:cubicBezTo>
                  <a:lnTo>
                    <a:pt x="12009" y="12424"/>
                  </a:lnTo>
                  <a:cubicBezTo>
                    <a:pt x="11974" y="12377"/>
                    <a:pt x="11982" y="12297"/>
                    <a:pt x="12056" y="12297"/>
                  </a:cubicBezTo>
                  <a:close/>
                  <a:moveTo>
                    <a:pt x="9291" y="12370"/>
                  </a:moveTo>
                  <a:cubicBezTo>
                    <a:pt x="9354" y="12370"/>
                    <a:pt x="9344" y="12468"/>
                    <a:pt x="9356" y="12525"/>
                  </a:cubicBezTo>
                  <a:lnTo>
                    <a:pt x="9318" y="12563"/>
                  </a:lnTo>
                  <a:cubicBezTo>
                    <a:pt x="9255" y="12550"/>
                    <a:pt x="9268" y="12437"/>
                    <a:pt x="9268" y="12374"/>
                  </a:cubicBezTo>
                  <a:cubicBezTo>
                    <a:pt x="9276" y="12372"/>
                    <a:pt x="9284" y="12370"/>
                    <a:pt x="9291" y="12370"/>
                  </a:cubicBezTo>
                  <a:close/>
                  <a:moveTo>
                    <a:pt x="3005" y="12286"/>
                  </a:moveTo>
                  <a:cubicBezTo>
                    <a:pt x="3081" y="12286"/>
                    <a:pt x="3056" y="12487"/>
                    <a:pt x="3056" y="12563"/>
                  </a:cubicBezTo>
                  <a:cubicBezTo>
                    <a:pt x="3018" y="12563"/>
                    <a:pt x="3031" y="12525"/>
                    <a:pt x="3018" y="12525"/>
                  </a:cubicBezTo>
                  <a:cubicBezTo>
                    <a:pt x="3003" y="12555"/>
                    <a:pt x="2981" y="12567"/>
                    <a:pt x="2958" y="12567"/>
                  </a:cubicBezTo>
                  <a:cubicBezTo>
                    <a:pt x="2905" y="12567"/>
                    <a:pt x="2846" y="12502"/>
                    <a:pt x="2855" y="12449"/>
                  </a:cubicBezTo>
                  <a:cubicBezTo>
                    <a:pt x="2866" y="12392"/>
                    <a:pt x="2888" y="12377"/>
                    <a:pt x="2914" y="12377"/>
                  </a:cubicBezTo>
                  <a:cubicBezTo>
                    <a:pt x="2942" y="12377"/>
                    <a:pt x="2975" y="12394"/>
                    <a:pt x="3005" y="12398"/>
                  </a:cubicBezTo>
                  <a:lnTo>
                    <a:pt x="3005" y="12398"/>
                  </a:lnTo>
                  <a:lnTo>
                    <a:pt x="3005" y="12286"/>
                  </a:lnTo>
                  <a:close/>
                  <a:moveTo>
                    <a:pt x="10562" y="12548"/>
                  </a:moveTo>
                  <a:cubicBezTo>
                    <a:pt x="10541" y="12550"/>
                    <a:pt x="10550" y="12565"/>
                    <a:pt x="10569" y="12572"/>
                  </a:cubicBezTo>
                  <a:lnTo>
                    <a:pt x="10569" y="12572"/>
                  </a:lnTo>
                  <a:cubicBezTo>
                    <a:pt x="10567" y="12563"/>
                    <a:pt x="10565" y="12555"/>
                    <a:pt x="10562" y="12548"/>
                  </a:cubicBezTo>
                  <a:close/>
                  <a:moveTo>
                    <a:pt x="3383" y="12299"/>
                  </a:moveTo>
                  <a:cubicBezTo>
                    <a:pt x="3458" y="12299"/>
                    <a:pt x="3433" y="12512"/>
                    <a:pt x="3433" y="12575"/>
                  </a:cubicBezTo>
                  <a:cubicBezTo>
                    <a:pt x="3345" y="12563"/>
                    <a:pt x="3370" y="12361"/>
                    <a:pt x="3358" y="12299"/>
                  </a:cubicBezTo>
                  <a:close/>
                  <a:moveTo>
                    <a:pt x="9379" y="12382"/>
                  </a:moveTo>
                  <a:cubicBezTo>
                    <a:pt x="9398" y="12382"/>
                    <a:pt x="9403" y="12396"/>
                    <a:pt x="9393" y="12424"/>
                  </a:cubicBezTo>
                  <a:cubicBezTo>
                    <a:pt x="9406" y="12424"/>
                    <a:pt x="9421" y="12416"/>
                    <a:pt x="9437" y="12409"/>
                  </a:cubicBezTo>
                  <a:lnTo>
                    <a:pt x="9437" y="12409"/>
                  </a:lnTo>
                  <a:lnTo>
                    <a:pt x="9419" y="12437"/>
                  </a:lnTo>
                  <a:cubicBezTo>
                    <a:pt x="9381" y="12462"/>
                    <a:pt x="9419" y="12550"/>
                    <a:pt x="9419" y="12575"/>
                  </a:cubicBezTo>
                  <a:cubicBezTo>
                    <a:pt x="9343" y="12563"/>
                    <a:pt x="9368" y="12449"/>
                    <a:pt x="9356" y="12387"/>
                  </a:cubicBezTo>
                  <a:cubicBezTo>
                    <a:pt x="9365" y="12383"/>
                    <a:pt x="9373" y="12382"/>
                    <a:pt x="9379" y="12382"/>
                  </a:cubicBezTo>
                  <a:close/>
                  <a:moveTo>
                    <a:pt x="12613" y="12399"/>
                  </a:moveTo>
                  <a:lnTo>
                    <a:pt x="12638" y="12575"/>
                  </a:lnTo>
                  <a:cubicBezTo>
                    <a:pt x="12575" y="12575"/>
                    <a:pt x="12587" y="12462"/>
                    <a:pt x="12575" y="12399"/>
                  </a:cubicBezTo>
                  <a:close/>
                  <a:moveTo>
                    <a:pt x="9821" y="12399"/>
                  </a:moveTo>
                  <a:cubicBezTo>
                    <a:pt x="9868" y="12411"/>
                    <a:pt x="9860" y="12523"/>
                    <a:pt x="9859" y="12578"/>
                  </a:cubicBezTo>
                  <a:lnTo>
                    <a:pt x="9859" y="12578"/>
                  </a:lnTo>
                  <a:cubicBezTo>
                    <a:pt x="9814" y="12546"/>
                    <a:pt x="9832" y="12454"/>
                    <a:pt x="9821" y="12399"/>
                  </a:cubicBezTo>
                  <a:close/>
                  <a:moveTo>
                    <a:pt x="12310" y="12388"/>
                  </a:moveTo>
                  <a:cubicBezTo>
                    <a:pt x="12359" y="12388"/>
                    <a:pt x="12416" y="12438"/>
                    <a:pt x="12424" y="12487"/>
                  </a:cubicBezTo>
                  <a:cubicBezTo>
                    <a:pt x="12424" y="12495"/>
                    <a:pt x="12413" y="12498"/>
                    <a:pt x="12397" y="12498"/>
                  </a:cubicBezTo>
                  <a:cubicBezTo>
                    <a:pt x="12362" y="12498"/>
                    <a:pt x="12303" y="12483"/>
                    <a:pt x="12286" y="12475"/>
                  </a:cubicBezTo>
                  <a:lnTo>
                    <a:pt x="12286" y="12475"/>
                  </a:lnTo>
                  <a:cubicBezTo>
                    <a:pt x="12323" y="12537"/>
                    <a:pt x="12424" y="12487"/>
                    <a:pt x="12449" y="12537"/>
                  </a:cubicBezTo>
                  <a:lnTo>
                    <a:pt x="12424" y="12575"/>
                  </a:lnTo>
                  <a:cubicBezTo>
                    <a:pt x="12414" y="12579"/>
                    <a:pt x="12403" y="12580"/>
                    <a:pt x="12391" y="12580"/>
                  </a:cubicBezTo>
                  <a:cubicBezTo>
                    <a:pt x="12315" y="12580"/>
                    <a:pt x="12215" y="12513"/>
                    <a:pt x="12248" y="12437"/>
                  </a:cubicBezTo>
                  <a:cubicBezTo>
                    <a:pt x="12261" y="12402"/>
                    <a:pt x="12285" y="12388"/>
                    <a:pt x="12310" y="12388"/>
                  </a:cubicBezTo>
                  <a:close/>
                  <a:moveTo>
                    <a:pt x="3242" y="12387"/>
                  </a:moveTo>
                  <a:cubicBezTo>
                    <a:pt x="3318" y="12387"/>
                    <a:pt x="3329" y="12579"/>
                    <a:pt x="3241" y="12579"/>
                  </a:cubicBezTo>
                  <a:cubicBezTo>
                    <a:pt x="3234" y="12579"/>
                    <a:pt x="3227" y="12578"/>
                    <a:pt x="3219" y="12575"/>
                  </a:cubicBezTo>
                  <a:lnTo>
                    <a:pt x="3207" y="12588"/>
                  </a:lnTo>
                  <a:cubicBezTo>
                    <a:pt x="3068" y="12588"/>
                    <a:pt x="3068" y="12399"/>
                    <a:pt x="3207" y="12399"/>
                  </a:cubicBezTo>
                  <a:cubicBezTo>
                    <a:pt x="3220" y="12390"/>
                    <a:pt x="3232" y="12387"/>
                    <a:pt x="3242" y="12387"/>
                  </a:cubicBezTo>
                  <a:close/>
                  <a:moveTo>
                    <a:pt x="9479" y="12405"/>
                  </a:moveTo>
                  <a:cubicBezTo>
                    <a:pt x="9484" y="12406"/>
                    <a:pt x="9489" y="12408"/>
                    <a:pt x="9494" y="12412"/>
                  </a:cubicBezTo>
                  <a:cubicBezTo>
                    <a:pt x="9544" y="12437"/>
                    <a:pt x="9544" y="12537"/>
                    <a:pt x="9544" y="12588"/>
                  </a:cubicBezTo>
                  <a:cubicBezTo>
                    <a:pt x="9494" y="12588"/>
                    <a:pt x="9507" y="12537"/>
                    <a:pt x="9507" y="12487"/>
                  </a:cubicBezTo>
                  <a:cubicBezTo>
                    <a:pt x="9515" y="12453"/>
                    <a:pt x="9501" y="12419"/>
                    <a:pt x="9479" y="12405"/>
                  </a:cubicBezTo>
                  <a:close/>
                  <a:moveTo>
                    <a:pt x="12474" y="12299"/>
                  </a:moveTo>
                  <a:lnTo>
                    <a:pt x="12499" y="12324"/>
                  </a:lnTo>
                  <a:cubicBezTo>
                    <a:pt x="12562" y="12336"/>
                    <a:pt x="12562" y="12525"/>
                    <a:pt x="12562" y="12588"/>
                  </a:cubicBezTo>
                  <a:cubicBezTo>
                    <a:pt x="12474" y="12550"/>
                    <a:pt x="12487" y="12361"/>
                    <a:pt x="12474" y="12299"/>
                  </a:cubicBezTo>
                  <a:close/>
                  <a:moveTo>
                    <a:pt x="3592" y="12400"/>
                  </a:moveTo>
                  <a:cubicBezTo>
                    <a:pt x="3663" y="12400"/>
                    <a:pt x="3671" y="12587"/>
                    <a:pt x="3604" y="12587"/>
                  </a:cubicBezTo>
                  <a:cubicBezTo>
                    <a:pt x="3594" y="12587"/>
                    <a:pt x="3584" y="12583"/>
                    <a:pt x="3571" y="12575"/>
                  </a:cubicBezTo>
                  <a:lnTo>
                    <a:pt x="3559" y="12613"/>
                  </a:lnTo>
                  <a:cubicBezTo>
                    <a:pt x="3433" y="12613"/>
                    <a:pt x="3420" y="12412"/>
                    <a:pt x="3559" y="12412"/>
                  </a:cubicBezTo>
                  <a:cubicBezTo>
                    <a:pt x="3571" y="12404"/>
                    <a:pt x="3582" y="12400"/>
                    <a:pt x="3592" y="12400"/>
                  </a:cubicBezTo>
                  <a:close/>
                  <a:moveTo>
                    <a:pt x="3721" y="12420"/>
                  </a:moveTo>
                  <a:cubicBezTo>
                    <a:pt x="3740" y="12420"/>
                    <a:pt x="3744" y="12434"/>
                    <a:pt x="3735" y="12462"/>
                  </a:cubicBezTo>
                  <a:cubicBezTo>
                    <a:pt x="3735" y="12462"/>
                    <a:pt x="3775" y="12422"/>
                    <a:pt x="3792" y="12422"/>
                  </a:cubicBezTo>
                  <a:cubicBezTo>
                    <a:pt x="3794" y="12422"/>
                    <a:pt x="3796" y="12423"/>
                    <a:pt x="3798" y="12424"/>
                  </a:cubicBezTo>
                  <a:cubicBezTo>
                    <a:pt x="3823" y="12437"/>
                    <a:pt x="3823" y="12449"/>
                    <a:pt x="3798" y="12449"/>
                  </a:cubicBezTo>
                  <a:cubicBezTo>
                    <a:pt x="3790" y="12445"/>
                    <a:pt x="3783" y="12442"/>
                    <a:pt x="3778" y="12442"/>
                  </a:cubicBezTo>
                  <a:cubicBezTo>
                    <a:pt x="3741" y="12442"/>
                    <a:pt x="3760" y="12542"/>
                    <a:pt x="3760" y="12575"/>
                  </a:cubicBezTo>
                  <a:lnTo>
                    <a:pt x="3747" y="12613"/>
                  </a:lnTo>
                  <a:cubicBezTo>
                    <a:pt x="3672" y="12613"/>
                    <a:pt x="3710" y="12487"/>
                    <a:pt x="3697" y="12424"/>
                  </a:cubicBezTo>
                  <a:cubicBezTo>
                    <a:pt x="3707" y="12421"/>
                    <a:pt x="3714" y="12420"/>
                    <a:pt x="3721" y="12420"/>
                  </a:cubicBezTo>
                  <a:close/>
                  <a:moveTo>
                    <a:pt x="4641" y="12413"/>
                  </a:moveTo>
                  <a:cubicBezTo>
                    <a:pt x="4724" y="12413"/>
                    <a:pt x="4718" y="12542"/>
                    <a:pt x="4728" y="12613"/>
                  </a:cubicBezTo>
                  <a:cubicBezTo>
                    <a:pt x="4678" y="12613"/>
                    <a:pt x="4703" y="12588"/>
                    <a:pt x="4691" y="12588"/>
                  </a:cubicBezTo>
                  <a:lnTo>
                    <a:pt x="4691" y="12588"/>
                  </a:lnTo>
                  <a:cubicBezTo>
                    <a:pt x="4672" y="12604"/>
                    <a:pt x="4653" y="12610"/>
                    <a:pt x="4634" y="12610"/>
                  </a:cubicBezTo>
                  <a:cubicBezTo>
                    <a:pt x="4551" y="12610"/>
                    <a:pt x="4485" y="12487"/>
                    <a:pt x="4646" y="12487"/>
                  </a:cubicBezTo>
                  <a:cubicBezTo>
                    <a:pt x="4652" y="12487"/>
                    <a:pt x="4658" y="12487"/>
                    <a:pt x="4665" y="12487"/>
                  </a:cubicBezTo>
                  <a:lnTo>
                    <a:pt x="4678" y="12487"/>
                  </a:lnTo>
                  <a:cubicBezTo>
                    <a:pt x="4678" y="12454"/>
                    <a:pt x="4661" y="12448"/>
                    <a:pt x="4640" y="12448"/>
                  </a:cubicBezTo>
                  <a:cubicBezTo>
                    <a:pt x="4626" y="12448"/>
                    <a:pt x="4611" y="12450"/>
                    <a:pt x="4598" y="12450"/>
                  </a:cubicBezTo>
                  <a:cubicBezTo>
                    <a:pt x="4584" y="12450"/>
                    <a:pt x="4572" y="12448"/>
                    <a:pt x="4565" y="12437"/>
                  </a:cubicBezTo>
                  <a:cubicBezTo>
                    <a:pt x="4596" y="12420"/>
                    <a:pt x="4621" y="12413"/>
                    <a:pt x="4641" y="12413"/>
                  </a:cubicBezTo>
                  <a:close/>
                  <a:moveTo>
                    <a:pt x="9671" y="12571"/>
                  </a:moveTo>
                  <a:lnTo>
                    <a:pt x="9671" y="12571"/>
                  </a:lnTo>
                  <a:cubicBezTo>
                    <a:pt x="9702" y="12586"/>
                    <a:pt x="9749" y="12577"/>
                    <a:pt x="9758" y="12613"/>
                  </a:cubicBezTo>
                  <a:lnTo>
                    <a:pt x="9708" y="12613"/>
                  </a:lnTo>
                  <a:cubicBezTo>
                    <a:pt x="9698" y="12600"/>
                    <a:pt x="9685" y="12586"/>
                    <a:pt x="9671" y="12571"/>
                  </a:cubicBezTo>
                  <a:close/>
                  <a:moveTo>
                    <a:pt x="12686" y="12368"/>
                  </a:moveTo>
                  <a:cubicBezTo>
                    <a:pt x="12695" y="12368"/>
                    <a:pt x="12706" y="12392"/>
                    <a:pt x="12713" y="12399"/>
                  </a:cubicBezTo>
                  <a:lnTo>
                    <a:pt x="12701" y="12399"/>
                  </a:lnTo>
                  <a:cubicBezTo>
                    <a:pt x="12713" y="12399"/>
                    <a:pt x="12764" y="12437"/>
                    <a:pt x="12764" y="12462"/>
                  </a:cubicBezTo>
                  <a:cubicBezTo>
                    <a:pt x="12748" y="12458"/>
                    <a:pt x="12736" y="12456"/>
                    <a:pt x="12727" y="12456"/>
                  </a:cubicBezTo>
                  <a:cubicBezTo>
                    <a:pt x="12644" y="12456"/>
                    <a:pt x="12776" y="12590"/>
                    <a:pt x="12776" y="12613"/>
                  </a:cubicBezTo>
                  <a:cubicBezTo>
                    <a:pt x="12767" y="12615"/>
                    <a:pt x="12759" y="12615"/>
                    <a:pt x="12751" y="12615"/>
                  </a:cubicBezTo>
                  <a:cubicBezTo>
                    <a:pt x="12649" y="12615"/>
                    <a:pt x="12721" y="12460"/>
                    <a:pt x="12650" y="12437"/>
                  </a:cubicBezTo>
                  <a:cubicBezTo>
                    <a:pt x="12643" y="12421"/>
                    <a:pt x="12644" y="12411"/>
                    <a:pt x="12653" y="12411"/>
                  </a:cubicBezTo>
                  <a:cubicBezTo>
                    <a:pt x="12658" y="12411"/>
                    <a:pt x="12666" y="12415"/>
                    <a:pt x="12676" y="12424"/>
                  </a:cubicBezTo>
                  <a:cubicBezTo>
                    <a:pt x="12676" y="12381"/>
                    <a:pt x="12680" y="12368"/>
                    <a:pt x="12686" y="12368"/>
                  </a:cubicBezTo>
                  <a:close/>
                  <a:moveTo>
                    <a:pt x="3923" y="12423"/>
                  </a:moveTo>
                  <a:cubicBezTo>
                    <a:pt x="3968" y="12423"/>
                    <a:pt x="4011" y="12456"/>
                    <a:pt x="4011" y="12512"/>
                  </a:cubicBezTo>
                  <a:cubicBezTo>
                    <a:pt x="4011" y="12529"/>
                    <a:pt x="3988" y="12533"/>
                    <a:pt x="3960" y="12533"/>
                  </a:cubicBezTo>
                  <a:cubicBezTo>
                    <a:pt x="3922" y="12533"/>
                    <a:pt x="3875" y="12525"/>
                    <a:pt x="3861" y="12525"/>
                  </a:cubicBezTo>
                  <a:cubicBezTo>
                    <a:pt x="3875" y="12554"/>
                    <a:pt x="3901" y="12561"/>
                    <a:pt x="3928" y="12561"/>
                  </a:cubicBezTo>
                  <a:cubicBezTo>
                    <a:pt x="3950" y="12561"/>
                    <a:pt x="3973" y="12556"/>
                    <a:pt x="3991" y="12556"/>
                  </a:cubicBezTo>
                  <a:cubicBezTo>
                    <a:pt x="4008" y="12556"/>
                    <a:pt x="4020" y="12560"/>
                    <a:pt x="4024" y="12575"/>
                  </a:cubicBezTo>
                  <a:lnTo>
                    <a:pt x="4011" y="12613"/>
                  </a:lnTo>
                  <a:cubicBezTo>
                    <a:pt x="3996" y="12617"/>
                    <a:pt x="3980" y="12619"/>
                    <a:pt x="3963" y="12619"/>
                  </a:cubicBezTo>
                  <a:cubicBezTo>
                    <a:pt x="3882" y="12619"/>
                    <a:pt x="3794" y="12571"/>
                    <a:pt x="3835" y="12487"/>
                  </a:cubicBezTo>
                  <a:cubicBezTo>
                    <a:pt x="3852" y="12443"/>
                    <a:pt x="3888" y="12423"/>
                    <a:pt x="3923" y="12423"/>
                  </a:cubicBezTo>
                  <a:close/>
                  <a:moveTo>
                    <a:pt x="4179" y="12420"/>
                  </a:moveTo>
                  <a:cubicBezTo>
                    <a:pt x="4193" y="12420"/>
                    <a:pt x="4200" y="12434"/>
                    <a:pt x="4200" y="12462"/>
                  </a:cubicBezTo>
                  <a:cubicBezTo>
                    <a:pt x="4162" y="12475"/>
                    <a:pt x="4175" y="12475"/>
                    <a:pt x="4225" y="12475"/>
                  </a:cubicBezTo>
                  <a:cubicBezTo>
                    <a:pt x="4225" y="12462"/>
                    <a:pt x="4238" y="12462"/>
                    <a:pt x="4250" y="12462"/>
                  </a:cubicBezTo>
                  <a:cubicBezTo>
                    <a:pt x="4263" y="12462"/>
                    <a:pt x="4276" y="12462"/>
                    <a:pt x="4288" y="12475"/>
                  </a:cubicBezTo>
                  <a:lnTo>
                    <a:pt x="4351" y="12475"/>
                  </a:lnTo>
                  <a:cubicBezTo>
                    <a:pt x="4313" y="12500"/>
                    <a:pt x="4338" y="12588"/>
                    <a:pt x="4338" y="12626"/>
                  </a:cubicBezTo>
                  <a:cubicBezTo>
                    <a:pt x="4263" y="12626"/>
                    <a:pt x="4313" y="12512"/>
                    <a:pt x="4276" y="12475"/>
                  </a:cubicBezTo>
                  <a:lnTo>
                    <a:pt x="4213" y="12475"/>
                  </a:lnTo>
                  <a:cubicBezTo>
                    <a:pt x="4188" y="12500"/>
                    <a:pt x="4200" y="12588"/>
                    <a:pt x="4213" y="12613"/>
                  </a:cubicBezTo>
                  <a:cubicBezTo>
                    <a:pt x="4137" y="12613"/>
                    <a:pt x="4175" y="12487"/>
                    <a:pt x="4162" y="12424"/>
                  </a:cubicBezTo>
                  <a:cubicBezTo>
                    <a:pt x="4169" y="12421"/>
                    <a:pt x="4174" y="12420"/>
                    <a:pt x="4179" y="12420"/>
                  </a:cubicBezTo>
                  <a:close/>
                  <a:moveTo>
                    <a:pt x="5316" y="12427"/>
                  </a:moveTo>
                  <a:cubicBezTo>
                    <a:pt x="5400" y="12427"/>
                    <a:pt x="5387" y="12564"/>
                    <a:pt x="5407" y="12626"/>
                  </a:cubicBezTo>
                  <a:cubicBezTo>
                    <a:pt x="5398" y="12630"/>
                    <a:pt x="5391" y="12633"/>
                    <a:pt x="5385" y="12633"/>
                  </a:cubicBezTo>
                  <a:cubicBezTo>
                    <a:pt x="5375" y="12633"/>
                    <a:pt x="5370" y="12624"/>
                    <a:pt x="5370" y="12600"/>
                  </a:cubicBezTo>
                  <a:cubicBezTo>
                    <a:pt x="5357" y="12600"/>
                    <a:pt x="5332" y="12626"/>
                    <a:pt x="5307" y="12626"/>
                  </a:cubicBezTo>
                  <a:cubicBezTo>
                    <a:pt x="5187" y="12626"/>
                    <a:pt x="5250" y="12511"/>
                    <a:pt x="5343" y="12511"/>
                  </a:cubicBezTo>
                  <a:cubicBezTo>
                    <a:pt x="5347" y="12511"/>
                    <a:pt x="5352" y="12512"/>
                    <a:pt x="5357" y="12512"/>
                  </a:cubicBezTo>
                  <a:cubicBezTo>
                    <a:pt x="5357" y="12479"/>
                    <a:pt x="5340" y="12473"/>
                    <a:pt x="5319" y="12473"/>
                  </a:cubicBezTo>
                  <a:cubicBezTo>
                    <a:pt x="5305" y="12473"/>
                    <a:pt x="5290" y="12475"/>
                    <a:pt x="5277" y="12475"/>
                  </a:cubicBezTo>
                  <a:cubicBezTo>
                    <a:pt x="5263" y="12475"/>
                    <a:pt x="5251" y="12473"/>
                    <a:pt x="5244" y="12462"/>
                  </a:cubicBezTo>
                  <a:lnTo>
                    <a:pt x="5244" y="12449"/>
                  </a:lnTo>
                  <a:cubicBezTo>
                    <a:pt x="5274" y="12433"/>
                    <a:pt x="5297" y="12427"/>
                    <a:pt x="5316" y="12427"/>
                  </a:cubicBezTo>
                  <a:close/>
                  <a:moveTo>
                    <a:pt x="4443" y="12485"/>
                  </a:moveTo>
                  <a:cubicBezTo>
                    <a:pt x="4477" y="12510"/>
                    <a:pt x="4477" y="12550"/>
                    <a:pt x="4477" y="12638"/>
                  </a:cubicBezTo>
                  <a:cubicBezTo>
                    <a:pt x="4426" y="12613"/>
                    <a:pt x="4449" y="12536"/>
                    <a:pt x="4443" y="12485"/>
                  </a:cubicBezTo>
                  <a:close/>
                  <a:moveTo>
                    <a:pt x="10265" y="12626"/>
                  </a:moveTo>
                  <a:lnTo>
                    <a:pt x="10249" y="12651"/>
                  </a:lnTo>
                  <a:cubicBezTo>
                    <a:pt x="10257" y="12645"/>
                    <a:pt x="10262" y="12636"/>
                    <a:pt x="10265" y="12626"/>
                  </a:cubicBezTo>
                  <a:close/>
                  <a:moveTo>
                    <a:pt x="4779" y="12651"/>
                  </a:moveTo>
                  <a:lnTo>
                    <a:pt x="4779" y="12660"/>
                  </a:lnTo>
                  <a:lnTo>
                    <a:pt x="4779" y="12660"/>
                  </a:lnTo>
                  <a:cubicBezTo>
                    <a:pt x="4778" y="12657"/>
                    <a:pt x="4778" y="12654"/>
                    <a:pt x="4779" y="12651"/>
                  </a:cubicBezTo>
                  <a:close/>
                  <a:moveTo>
                    <a:pt x="4997" y="12470"/>
                  </a:moveTo>
                  <a:cubicBezTo>
                    <a:pt x="5011" y="12470"/>
                    <a:pt x="5017" y="12481"/>
                    <a:pt x="5017" y="12500"/>
                  </a:cubicBezTo>
                  <a:cubicBezTo>
                    <a:pt x="5046" y="12500"/>
                    <a:pt x="5067" y="12479"/>
                    <a:pt x="5092" y="12479"/>
                  </a:cubicBezTo>
                  <a:cubicBezTo>
                    <a:pt x="5100" y="12479"/>
                    <a:pt x="5109" y="12481"/>
                    <a:pt x="5118" y="12487"/>
                  </a:cubicBezTo>
                  <a:cubicBezTo>
                    <a:pt x="5168" y="12512"/>
                    <a:pt x="5168" y="12613"/>
                    <a:pt x="5168" y="12663"/>
                  </a:cubicBezTo>
                  <a:cubicBezTo>
                    <a:pt x="5080" y="12663"/>
                    <a:pt x="5168" y="12512"/>
                    <a:pt x="5080" y="12500"/>
                  </a:cubicBezTo>
                  <a:cubicBezTo>
                    <a:pt x="5072" y="12495"/>
                    <a:pt x="5065" y="12492"/>
                    <a:pt x="5059" y="12492"/>
                  </a:cubicBezTo>
                  <a:cubicBezTo>
                    <a:pt x="5024" y="12492"/>
                    <a:pt x="5044" y="12582"/>
                    <a:pt x="5055" y="12626"/>
                  </a:cubicBezTo>
                  <a:lnTo>
                    <a:pt x="5030" y="12663"/>
                  </a:lnTo>
                  <a:cubicBezTo>
                    <a:pt x="4955" y="12663"/>
                    <a:pt x="4992" y="12537"/>
                    <a:pt x="4980" y="12475"/>
                  </a:cubicBezTo>
                  <a:cubicBezTo>
                    <a:pt x="4986" y="12471"/>
                    <a:pt x="4992" y="12470"/>
                    <a:pt x="4997" y="12470"/>
                  </a:cubicBezTo>
                  <a:close/>
                  <a:moveTo>
                    <a:pt x="5644" y="12452"/>
                  </a:moveTo>
                  <a:cubicBezTo>
                    <a:pt x="5730" y="12452"/>
                    <a:pt x="5724" y="12591"/>
                    <a:pt x="5734" y="12663"/>
                  </a:cubicBezTo>
                  <a:cubicBezTo>
                    <a:pt x="5709" y="12663"/>
                    <a:pt x="5697" y="12663"/>
                    <a:pt x="5697" y="12638"/>
                  </a:cubicBezTo>
                  <a:cubicBezTo>
                    <a:pt x="5690" y="12637"/>
                    <a:pt x="5684" y="12636"/>
                    <a:pt x="5678" y="12636"/>
                  </a:cubicBezTo>
                  <a:cubicBezTo>
                    <a:pt x="5646" y="12636"/>
                    <a:pt x="5615" y="12651"/>
                    <a:pt x="5590" y="12651"/>
                  </a:cubicBezTo>
                  <a:cubicBezTo>
                    <a:pt x="5571" y="12651"/>
                    <a:pt x="5555" y="12642"/>
                    <a:pt x="5546" y="12613"/>
                  </a:cubicBezTo>
                  <a:lnTo>
                    <a:pt x="5571" y="12613"/>
                  </a:lnTo>
                  <a:cubicBezTo>
                    <a:pt x="5558" y="12537"/>
                    <a:pt x="5634" y="12537"/>
                    <a:pt x="5697" y="12537"/>
                  </a:cubicBezTo>
                  <a:cubicBezTo>
                    <a:pt x="5697" y="12500"/>
                    <a:pt x="5671" y="12497"/>
                    <a:pt x="5643" y="12497"/>
                  </a:cubicBezTo>
                  <a:cubicBezTo>
                    <a:pt x="5637" y="12497"/>
                    <a:pt x="5632" y="12497"/>
                    <a:pt x="5626" y="12497"/>
                  </a:cubicBezTo>
                  <a:cubicBezTo>
                    <a:pt x="5603" y="12497"/>
                    <a:pt x="5581" y="12495"/>
                    <a:pt x="5571" y="12475"/>
                  </a:cubicBezTo>
                  <a:cubicBezTo>
                    <a:pt x="5600" y="12459"/>
                    <a:pt x="5624" y="12452"/>
                    <a:pt x="5644" y="12452"/>
                  </a:cubicBezTo>
                  <a:close/>
                  <a:moveTo>
                    <a:pt x="10387" y="12475"/>
                  </a:moveTo>
                  <a:cubicBezTo>
                    <a:pt x="10425" y="12475"/>
                    <a:pt x="10437" y="12487"/>
                    <a:pt x="10425" y="12512"/>
                  </a:cubicBezTo>
                  <a:cubicBezTo>
                    <a:pt x="10431" y="12512"/>
                    <a:pt x="10437" y="12511"/>
                    <a:pt x="10443" y="12510"/>
                  </a:cubicBezTo>
                  <a:lnTo>
                    <a:pt x="10443" y="12510"/>
                  </a:lnTo>
                  <a:cubicBezTo>
                    <a:pt x="10435" y="12516"/>
                    <a:pt x="10429" y="12525"/>
                    <a:pt x="10425" y="12537"/>
                  </a:cubicBezTo>
                  <a:lnTo>
                    <a:pt x="10450" y="12525"/>
                  </a:lnTo>
                  <a:lnTo>
                    <a:pt x="10450" y="12525"/>
                  </a:lnTo>
                  <a:cubicBezTo>
                    <a:pt x="10425" y="12550"/>
                    <a:pt x="10450" y="12638"/>
                    <a:pt x="10450" y="12663"/>
                  </a:cubicBezTo>
                  <a:cubicBezTo>
                    <a:pt x="10374" y="12651"/>
                    <a:pt x="10399" y="12537"/>
                    <a:pt x="10387" y="12475"/>
                  </a:cubicBezTo>
                  <a:close/>
                  <a:moveTo>
                    <a:pt x="12852" y="12575"/>
                  </a:moveTo>
                  <a:cubicBezTo>
                    <a:pt x="12852" y="12626"/>
                    <a:pt x="12852" y="12663"/>
                    <a:pt x="12814" y="12663"/>
                  </a:cubicBezTo>
                  <a:lnTo>
                    <a:pt x="12801" y="12663"/>
                  </a:lnTo>
                  <a:cubicBezTo>
                    <a:pt x="12814" y="12613"/>
                    <a:pt x="12789" y="12575"/>
                    <a:pt x="12852" y="12575"/>
                  </a:cubicBezTo>
                  <a:close/>
                  <a:moveTo>
                    <a:pt x="10852" y="12550"/>
                  </a:moveTo>
                  <a:lnTo>
                    <a:pt x="10852" y="12550"/>
                  </a:lnTo>
                  <a:cubicBezTo>
                    <a:pt x="10897" y="12559"/>
                    <a:pt x="10865" y="12626"/>
                    <a:pt x="10871" y="12673"/>
                  </a:cubicBezTo>
                  <a:lnTo>
                    <a:pt x="10871" y="12673"/>
                  </a:lnTo>
                  <a:cubicBezTo>
                    <a:pt x="10858" y="12633"/>
                    <a:pt x="10859" y="12584"/>
                    <a:pt x="10852" y="12550"/>
                  </a:cubicBezTo>
                  <a:close/>
                  <a:moveTo>
                    <a:pt x="4913" y="12437"/>
                  </a:moveTo>
                  <a:cubicBezTo>
                    <a:pt x="4921" y="12437"/>
                    <a:pt x="4934" y="12454"/>
                    <a:pt x="4942" y="12462"/>
                  </a:cubicBezTo>
                  <a:cubicBezTo>
                    <a:pt x="4942" y="12512"/>
                    <a:pt x="4942" y="12550"/>
                    <a:pt x="4942" y="12600"/>
                  </a:cubicBezTo>
                  <a:cubicBezTo>
                    <a:pt x="4949" y="12668"/>
                    <a:pt x="4898" y="12692"/>
                    <a:pt x="4851" y="12692"/>
                  </a:cubicBezTo>
                  <a:cubicBezTo>
                    <a:pt x="4818" y="12692"/>
                    <a:pt x="4788" y="12681"/>
                    <a:pt x="4780" y="12664"/>
                  </a:cubicBezTo>
                  <a:lnTo>
                    <a:pt x="4780" y="12664"/>
                  </a:lnTo>
                  <a:cubicBezTo>
                    <a:pt x="4798" y="12675"/>
                    <a:pt x="4817" y="12680"/>
                    <a:pt x="4833" y="12680"/>
                  </a:cubicBezTo>
                  <a:cubicBezTo>
                    <a:pt x="4873" y="12680"/>
                    <a:pt x="4904" y="12649"/>
                    <a:pt x="4904" y="12588"/>
                  </a:cubicBezTo>
                  <a:lnTo>
                    <a:pt x="4904" y="12588"/>
                  </a:lnTo>
                  <a:cubicBezTo>
                    <a:pt x="4879" y="12588"/>
                    <a:pt x="4841" y="12604"/>
                    <a:pt x="4810" y="12604"/>
                  </a:cubicBezTo>
                  <a:cubicBezTo>
                    <a:pt x="4779" y="12604"/>
                    <a:pt x="4753" y="12588"/>
                    <a:pt x="4753" y="12525"/>
                  </a:cubicBezTo>
                  <a:cubicBezTo>
                    <a:pt x="4753" y="12465"/>
                    <a:pt x="4782" y="12451"/>
                    <a:pt x="4816" y="12451"/>
                  </a:cubicBezTo>
                  <a:cubicBezTo>
                    <a:pt x="4846" y="12451"/>
                    <a:pt x="4881" y="12462"/>
                    <a:pt x="4904" y="12462"/>
                  </a:cubicBezTo>
                  <a:cubicBezTo>
                    <a:pt x="4904" y="12443"/>
                    <a:pt x="4908" y="12437"/>
                    <a:pt x="4913" y="12437"/>
                  </a:cubicBezTo>
                  <a:close/>
                  <a:moveTo>
                    <a:pt x="10047" y="12349"/>
                  </a:moveTo>
                  <a:cubicBezTo>
                    <a:pt x="10090" y="12356"/>
                    <a:pt x="10105" y="12420"/>
                    <a:pt x="10111" y="12487"/>
                  </a:cubicBezTo>
                  <a:lnTo>
                    <a:pt x="10111" y="12487"/>
                  </a:lnTo>
                  <a:cubicBezTo>
                    <a:pt x="10173" y="12488"/>
                    <a:pt x="10161" y="12538"/>
                    <a:pt x="10161" y="12588"/>
                  </a:cubicBezTo>
                  <a:cubicBezTo>
                    <a:pt x="10168" y="12617"/>
                    <a:pt x="10188" y="12629"/>
                    <a:pt x="10214" y="12629"/>
                  </a:cubicBezTo>
                  <a:cubicBezTo>
                    <a:pt x="10230" y="12629"/>
                    <a:pt x="10249" y="12625"/>
                    <a:pt x="10267" y="12616"/>
                  </a:cubicBezTo>
                  <a:lnTo>
                    <a:pt x="10267" y="12616"/>
                  </a:lnTo>
                  <a:cubicBezTo>
                    <a:pt x="10267" y="12619"/>
                    <a:pt x="10266" y="12623"/>
                    <a:pt x="10265" y="12626"/>
                  </a:cubicBezTo>
                  <a:lnTo>
                    <a:pt x="10265" y="12626"/>
                  </a:lnTo>
                  <a:lnTo>
                    <a:pt x="10274" y="12613"/>
                  </a:lnTo>
                  <a:lnTo>
                    <a:pt x="10274" y="12613"/>
                  </a:lnTo>
                  <a:cubicBezTo>
                    <a:pt x="10272" y="12614"/>
                    <a:pt x="10269" y="12615"/>
                    <a:pt x="10267" y="12616"/>
                  </a:cubicBezTo>
                  <a:lnTo>
                    <a:pt x="10267" y="12616"/>
                  </a:lnTo>
                  <a:cubicBezTo>
                    <a:pt x="10273" y="12579"/>
                    <a:pt x="10258" y="12527"/>
                    <a:pt x="10249" y="12500"/>
                  </a:cubicBezTo>
                  <a:lnTo>
                    <a:pt x="10249" y="12500"/>
                  </a:lnTo>
                  <a:cubicBezTo>
                    <a:pt x="10324" y="12512"/>
                    <a:pt x="10299" y="12626"/>
                    <a:pt x="10311" y="12688"/>
                  </a:cubicBezTo>
                  <a:cubicBezTo>
                    <a:pt x="10302" y="12692"/>
                    <a:pt x="10294" y="12693"/>
                    <a:pt x="10288" y="12693"/>
                  </a:cubicBezTo>
                  <a:cubicBezTo>
                    <a:pt x="10269" y="12693"/>
                    <a:pt x="10264" y="12679"/>
                    <a:pt x="10274" y="12651"/>
                  </a:cubicBezTo>
                  <a:cubicBezTo>
                    <a:pt x="10245" y="12651"/>
                    <a:pt x="10224" y="12672"/>
                    <a:pt x="10199" y="12672"/>
                  </a:cubicBezTo>
                  <a:cubicBezTo>
                    <a:pt x="10191" y="12672"/>
                    <a:pt x="10183" y="12670"/>
                    <a:pt x="10173" y="12663"/>
                  </a:cubicBezTo>
                  <a:cubicBezTo>
                    <a:pt x="10126" y="12640"/>
                    <a:pt x="10123" y="12549"/>
                    <a:pt x="10112" y="12496"/>
                  </a:cubicBezTo>
                  <a:lnTo>
                    <a:pt x="10112" y="12496"/>
                  </a:lnTo>
                  <a:cubicBezTo>
                    <a:pt x="10117" y="12545"/>
                    <a:pt x="10118" y="12595"/>
                    <a:pt x="10123" y="12626"/>
                  </a:cubicBezTo>
                  <a:cubicBezTo>
                    <a:pt x="10085" y="12626"/>
                    <a:pt x="10073" y="12613"/>
                    <a:pt x="10085" y="12588"/>
                  </a:cubicBezTo>
                  <a:lnTo>
                    <a:pt x="10085" y="12588"/>
                  </a:lnTo>
                  <a:cubicBezTo>
                    <a:pt x="10057" y="12588"/>
                    <a:pt x="10036" y="12609"/>
                    <a:pt x="10011" y="12609"/>
                  </a:cubicBezTo>
                  <a:cubicBezTo>
                    <a:pt x="10003" y="12609"/>
                    <a:pt x="9994" y="12607"/>
                    <a:pt x="9985" y="12600"/>
                  </a:cubicBezTo>
                  <a:cubicBezTo>
                    <a:pt x="9934" y="12588"/>
                    <a:pt x="9909" y="12550"/>
                    <a:pt x="9896" y="12512"/>
                  </a:cubicBezTo>
                  <a:lnTo>
                    <a:pt x="9922" y="12512"/>
                  </a:lnTo>
                  <a:cubicBezTo>
                    <a:pt x="9922" y="12449"/>
                    <a:pt x="9940" y="12430"/>
                    <a:pt x="9965" y="12430"/>
                  </a:cubicBezTo>
                  <a:cubicBezTo>
                    <a:pt x="9995" y="12430"/>
                    <a:pt x="10033" y="12455"/>
                    <a:pt x="10060" y="12462"/>
                  </a:cubicBezTo>
                  <a:lnTo>
                    <a:pt x="10047" y="12349"/>
                  </a:lnTo>
                  <a:close/>
                  <a:moveTo>
                    <a:pt x="5751" y="12428"/>
                  </a:moveTo>
                  <a:cubicBezTo>
                    <a:pt x="5806" y="12458"/>
                    <a:pt x="5786" y="12643"/>
                    <a:pt x="5797" y="12701"/>
                  </a:cubicBezTo>
                  <a:cubicBezTo>
                    <a:pt x="5746" y="12670"/>
                    <a:pt x="5753" y="12523"/>
                    <a:pt x="5751" y="12428"/>
                  </a:cubicBezTo>
                  <a:close/>
                  <a:moveTo>
                    <a:pt x="5870" y="12509"/>
                  </a:moveTo>
                  <a:cubicBezTo>
                    <a:pt x="5931" y="12509"/>
                    <a:pt x="5910" y="12606"/>
                    <a:pt x="5910" y="12663"/>
                  </a:cubicBezTo>
                  <a:lnTo>
                    <a:pt x="5898" y="12701"/>
                  </a:lnTo>
                  <a:cubicBezTo>
                    <a:pt x="5822" y="12701"/>
                    <a:pt x="5847" y="12575"/>
                    <a:pt x="5847" y="12512"/>
                  </a:cubicBezTo>
                  <a:cubicBezTo>
                    <a:pt x="5856" y="12510"/>
                    <a:pt x="5863" y="12509"/>
                    <a:pt x="5870" y="12509"/>
                  </a:cubicBezTo>
                  <a:close/>
                  <a:moveTo>
                    <a:pt x="6376" y="12500"/>
                  </a:moveTo>
                  <a:cubicBezTo>
                    <a:pt x="6451" y="12500"/>
                    <a:pt x="6426" y="12626"/>
                    <a:pt x="6426" y="12688"/>
                  </a:cubicBezTo>
                  <a:cubicBezTo>
                    <a:pt x="6363" y="12688"/>
                    <a:pt x="6413" y="12663"/>
                    <a:pt x="6388" y="12651"/>
                  </a:cubicBezTo>
                  <a:lnTo>
                    <a:pt x="6388" y="12651"/>
                  </a:lnTo>
                  <a:cubicBezTo>
                    <a:pt x="6359" y="12691"/>
                    <a:pt x="6334" y="12707"/>
                    <a:pt x="6313" y="12707"/>
                  </a:cubicBezTo>
                  <a:cubicBezTo>
                    <a:pt x="6242" y="12707"/>
                    <a:pt x="6212" y="12529"/>
                    <a:pt x="6212" y="12500"/>
                  </a:cubicBezTo>
                  <a:lnTo>
                    <a:pt x="6237" y="12500"/>
                  </a:lnTo>
                  <a:cubicBezTo>
                    <a:pt x="6325" y="12500"/>
                    <a:pt x="6237" y="12638"/>
                    <a:pt x="6325" y="12663"/>
                  </a:cubicBezTo>
                  <a:cubicBezTo>
                    <a:pt x="6329" y="12664"/>
                    <a:pt x="6332" y="12664"/>
                    <a:pt x="6335" y="12664"/>
                  </a:cubicBezTo>
                  <a:cubicBezTo>
                    <a:pt x="6398" y="12664"/>
                    <a:pt x="6376" y="12548"/>
                    <a:pt x="6376" y="12500"/>
                  </a:cubicBezTo>
                  <a:close/>
                  <a:moveTo>
                    <a:pt x="6549" y="12515"/>
                  </a:moveTo>
                  <a:cubicBezTo>
                    <a:pt x="6636" y="12515"/>
                    <a:pt x="6629" y="12652"/>
                    <a:pt x="6640" y="12714"/>
                  </a:cubicBezTo>
                  <a:cubicBezTo>
                    <a:pt x="6633" y="12717"/>
                    <a:pt x="6627" y="12718"/>
                    <a:pt x="6622" y="12718"/>
                  </a:cubicBezTo>
                  <a:cubicBezTo>
                    <a:pt x="6609" y="12718"/>
                    <a:pt x="6602" y="12707"/>
                    <a:pt x="6602" y="12688"/>
                  </a:cubicBezTo>
                  <a:cubicBezTo>
                    <a:pt x="6563" y="12688"/>
                    <a:pt x="6525" y="12707"/>
                    <a:pt x="6495" y="12707"/>
                  </a:cubicBezTo>
                  <a:cubicBezTo>
                    <a:pt x="6476" y="12707"/>
                    <a:pt x="6461" y="12700"/>
                    <a:pt x="6451" y="12676"/>
                  </a:cubicBezTo>
                  <a:lnTo>
                    <a:pt x="6451" y="12676"/>
                  </a:lnTo>
                  <a:lnTo>
                    <a:pt x="6476" y="12688"/>
                  </a:lnTo>
                  <a:cubicBezTo>
                    <a:pt x="6445" y="12625"/>
                    <a:pt x="6510" y="12597"/>
                    <a:pt x="6562" y="12597"/>
                  </a:cubicBezTo>
                  <a:cubicBezTo>
                    <a:pt x="6572" y="12597"/>
                    <a:pt x="6581" y="12598"/>
                    <a:pt x="6589" y="12600"/>
                  </a:cubicBezTo>
                  <a:cubicBezTo>
                    <a:pt x="6589" y="12556"/>
                    <a:pt x="6567" y="12550"/>
                    <a:pt x="6542" y="12550"/>
                  </a:cubicBezTo>
                  <a:cubicBezTo>
                    <a:pt x="6532" y="12550"/>
                    <a:pt x="6522" y="12551"/>
                    <a:pt x="6512" y="12551"/>
                  </a:cubicBezTo>
                  <a:cubicBezTo>
                    <a:pt x="6497" y="12551"/>
                    <a:pt x="6484" y="12549"/>
                    <a:pt x="6476" y="12537"/>
                  </a:cubicBezTo>
                  <a:cubicBezTo>
                    <a:pt x="6506" y="12521"/>
                    <a:pt x="6530" y="12515"/>
                    <a:pt x="6549" y="12515"/>
                  </a:cubicBezTo>
                  <a:close/>
                  <a:moveTo>
                    <a:pt x="11858" y="12739"/>
                  </a:moveTo>
                  <a:cubicBezTo>
                    <a:pt x="11858" y="12739"/>
                    <a:pt x="11858" y="12739"/>
                    <a:pt x="11858" y="12739"/>
                  </a:cubicBezTo>
                  <a:cubicBezTo>
                    <a:pt x="11858" y="12739"/>
                    <a:pt x="11858" y="12739"/>
                    <a:pt x="11858" y="12739"/>
                  </a:cubicBezTo>
                  <a:close/>
                  <a:moveTo>
                    <a:pt x="10499" y="12491"/>
                  </a:moveTo>
                  <a:cubicBezTo>
                    <a:pt x="10507" y="12491"/>
                    <a:pt x="10516" y="12493"/>
                    <a:pt x="10525" y="12500"/>
                  </a:cubicBezTo>
                  <a:cubicBezTo>
                    <a:pt x="10542" y="12508"/>
                    <a:pt x="10554" y="12526"/>
                    <a:pt x="10562" y="12548"/>
                  </a:cubicBezTo>
                  <a:lnTo>
                    <a:pt x="10562" y="12548"/>
                  </a:lnTo>
                  <a:cubicBezTo>
                    <a:pt x="10563" y="12548"/>
                    <a:pt x="10565" y="12548"/>
                    <a:pt x="10566" y="12548"/>
                  </a:cubicBezTo>
                  <a:cubicBezTo>
                    <a:pt x="10572" y="12548"/>
                    <a:pt x="10579" y="12548"/>
                    <a:pt x="10588" y="12550"/>
                  </a:cubicBezTo>
                  <a:cubicBezTo>
                    <a:pt x="10584" y="12512"/>
                    <a:pt x="10585" y="12500"/>
                    <a:pt x="10590" y="12500"/>
                  </a:cubicBezTo>
                  <a:cubicBezTo>
                    <a:pt x="10598" y="12500"/>
                    <a:pt x="10617" y="12550"/>
                    <a:pt x="10626" y="12550"/>
                  </a:cubicBezTo>
                  <a:cubicBezTo>
                    <a:pt x="10626" y="12550"/>
                    <a:pt x="10714" y="12582"/>
                    <a:pt x="10679" y="12582"/>
                  </a:cubicBezTo>
                  <a:cubicBezTo>
                    <a:pt x="10670" y="12582"/>
                    <a:pt x="10653" y="12580"/>
                    <a:pt x="10626" y="12575"/>
                  </a:cubicBezTo>
                  <a:lnTo>
                    <a:pt x="10626" y="12575"/>
                  </a:lnTo>
                  <a:cubicBezTo>
                    <a:pt x="10651" y="12588"/>
                    <a:pt x="10664" y="12626"/>
                    <a:pt x="10664" y="12663"/>
                  </a:cubicBezTo>
                  <a:lnTo>
                    <a:pt x="10638" y="12701"/>
                  </a:lnTo>
                  <a:cubicBezTo>
                    <a:pt x="10638" y="12720"/>
                    <a:pt x="10648" y="12720"/>
                    <a:pt x="10659" y="12720"/>
                  </a:cubicBezTo>
                  <a:cubicBezTo>
                    <a:pt x="10670" y="12720"/>
                    <a:pt x="10682" y="12720"/>
                    <a:pt x="10689" y="12739"/>
                  </a:cubicBezTo>
                  <a:cubicBezTo>
                    <a:pt x="10680" y="12741"/>
                    <a:pt x="10672" y="12742"/>
                    <a:pt x="10664" y="12742"/>
                  </a:cubicBezTo>
                  <a:cubicBezTo>
                    <a:pt x="10588" y="12742"/>
                    <a:pt x="10588" y="12633"/>
                    <a:pt x="10588" y="12575"/>
                  </a:cubicBezTo>
                  <a:cubicBezTo>
                    <a:pt x="10581" y="12575"/>
                    <a:pt x="10575" y="12574"/>
                    <a:pt x="10569" y="12572"/>
                  </a:cubicBezTo>
                  <a:lnTo>
                    <a:pt x="10569" y="12572"/>
                  </a:lnTo>
                  <a:cubicBezTo>
                    <a:pt x="10578" y="12610"/>
                    <a:pt x="10581" y="12655"/>
                    <a:pt x="10588" y="12688"/>
                  </a:cubicBezTo>
                  <a:cubicBezTo>
                    <a:pt x="10525" y="12676"/>
                    <a:pt x="10538" y="12626"/>
                    <a:pt x="10538" y="12575"/>
                  </a:cubicBezTo>
                  <a:cubicBezTo>
                    <a:pt x="10553" y="12529"/>
                    <a:pt x="10516" y="12496"/>
                    <a:pt x="10479" y="12496"/>
                  </a:cubicBezTo>
                  <a:cubicBezTo>
                    <a:pt x="10478" y="12496"/>
                    <a:pt x="10477" y="12496"/>
                    <a:pt x="10475" y="12497"/>
                  </a:cubicBezTo>
                  <a:lnTo>
                    <a:pt x="10475" y="12497"/>
                  </a:lnTo>
                  <a:cubicBezTo>
                    <a:pt x="10483" y="12493"/>
                    <a:pt x="10491" y="12491"/>
                    <a:pt x="10499" y="12491"/>
                  </a:cubicBezTo>
                  <a:close/>
                  <a:moveTo>
                    <a:pt x="10990" y="12563"/>
                  </a:moveTo>
                  <a:lnTo>
                    <a:pt x="10990" y="12563"/>
                  </a:lnTo>
                  <a:cubicBezTo>
                    <a:pt x="11053" y="12575"/>
                    <a:pt x="11028" y="12688"/>
                    <a:pt x="11041" y="12751"/>
                  </a:cubicBezTo>
                  <a:cubicBezTo>
                    <a:pt x="11035" y="12754"/>
                    <a:pt x="11029" y="12756"/>
                    <a:pt x="11024" y="12756"/>
                  </a:cubicBezTo>
                  <a:cubicBezTo>
                    <a:pt x="11010" y="12756"/>
                    <a:pt x="11003" y="12742"/>
                    <a:pt x="11003" y="12714"/>
                  </a:cubicBezTo>
                  <a:cubicBezTo>
                    <a:pt x="10992" y="12714"/>
                    <a:pt x="10982" y="12741"/>
                    <a:pt x="10955" y="12741"/>
                  </a:cubicBezTo>
                  <a:cubicBezTo>
                    <a:pt x="10950" y="12741"/>
                    <a:pt x="10946" y="12740"/>
                    <a:pt x="10940" y="12739"/>
                  </a:cubicBezTo>
                  <a:cubicBezTo>
                    <a:pt x="10913" y="12735"/>
                    <a:pt x="10895" y="12721"/>
                    <a:pt x="10883" y="12702"/>
                  </a:cubicBezTo>
                  <a:lnTo>
                    <a:pt x="10883" y="12702"/>
                  </a:lnTo>
                  <a:cubicBezTo>
                    <a:pt x="10888" y="12707"/>
                    <a:pt x="10894" y="12711"/>
                    <a:pt x="10902" y="12714"/>
                  </a:cubicBezTo>
                  <a:lnTo>
                    <a:pt x="10940" y="12714"/>
                  </a:lnTo>
                  <a:cubicBezTo>
                    <a:pt x="10948" y="12716"/>
                    <a:pt x="10955" y="12717"/>
                    <a:pt x="10961" y="12717"/>
                  </a:cubicBezTo>
                  <a:cubicBezTo>
                    <a:pt x="11022" y="12717"/>
                    <a:pt x="10990" y="12608"/>
                    <a:pt x="10990" y="12563"/>
                  </a:cubicBezTo>
                  <a:close/>
                  <a:moveTo>
                    <a:pt x="6074" y="12487"/>
                  </a:moveTo>
                  <a:cubicBezTo>
                    <a:pt x="6099" y="12487"/>
                    <a:pt x="6111" y="12525"/>
                    <a:pt x="6137" y="12525"/>
                  </a:cubicBezTo>
                  <a:cubicBezTo>
                    <a:pt x="6121" y="12501"/>
                    <a:pt x="6115" y="12492"/>
                    <a:pt x="6122" y="12492"/>
                  </a:cubicBezTo>
                  <a:cubicBezTo>
                    <a:pt x="6127" y="12492"/>
                    <a:pt x="6135" y="12495"/>
                    <a:pt x="6149" y="12500"/>
                  </a:cubicBezTo>
                  <a:lnTo>
                    <a:pt x="6174" y="12500"/>
                  </a:lnTo>
                  <a:lnTo>
                    <a:pt x="6174" y="12575"/>
                  </a:lnTo>
                  <a:cubicBezTo>
                    <a:pt x="6187" y="12638"/>
                    <a:pt x="6187" y="12701"/>
                    <a:pt x="6187" y="12764"/>
                  </a:cubicBezTo>
                  <a:cubicBezTo>
                    <a:pt x="6124" y="12764"/>
                    <a:pt x="6149" y="12714"/>
                    <a:pt x="6137" y="12651"/>
                  </a:cubicBezTo>
                  <a:cubicBezTo>
                    <a:pt x="6105" y="12651"/>
                    <a:pt x="6079" y="12675"/>
                    <a:pt x="6051" y="12675"/>
                  </a:cubicBezTo>
                  <a:cubicBezTo>
                    <a:pt x="6034" y="12675"/>
                    <a:pt x="6017" y="12666"/>
                    <a:pt x="5998" y="12638"/>
                  </a:cubicBezTo>
                  <a:cubicBezTo>
                    <a:pt x="5948" y="12575"/>
                    <a:pt x="5986" y="12487"/>
                    <a:pt x="6074" y="12487"/>
                  </a:cubicBezTo>
                  <a:close/>
                  <a:moveTo>
                    <a:pt x="6656" y="12571"/>
                  </a:moveTo>
                  <a:cubicBezTo>
                    <a:pt x="6670" y="12571"/>
                    <a:pt x="6677" y="12585"/>
                    <a:pt x="6677" y="12613"/>
                  </a:cubicBezTo>
                  <a:lnTo>
                    <a:pt x="6690" y="12613"/>
                  </a:lnTo>
                  <a:cubicBezTo>
                    <a:pt x="6715" y="12600"/>
                    <a:pt x="6753" y="12600"/>
                    <a:pt x="6778" y="12600"/>
                  </a:cubicBezTo>
                  <a:lnTo>
                    <a:pt x="6690" y="12613"/>
                  </a:lnTo>
                  <a:lnTo>
                    <a:pt x="6702" y="12613"/>
                  </a:lnTo>
                  <a:cubicBezTo>
                    <a:pt x="6702" y="12613"/>
                    <a:pt x="6690" y="12626"/>
                    <a:pt x="6690" y="12626"/>
                  </a:cubicBezTo>
                  <a:cubicBezTo>
                    <a:pt x="6665" y="12663"/>
                    <a:pt x="6690" y="12726"/>
                    <a:pt x="6690" y="12764"/>
                  </a:cubicBezTo>
                  <a:cubicBezTo>
                    <a:pt x="6614" y="12764"/>
                    <a:pt x="6652" y="12638"/>
                    <a:pt x="6640" y="12575"/>
                  </a:cubicBezTo>
                  <a:cubicBezTo>
                    <a:pt x="6646" y="12572"/>
                    <a:pt x="6651" y="12571"/>
                    <a:pt x="6656" y="12571"/>
                  </a:cubicBezTo>
                  <a:close/>
                  <a:moveTo>
                    <a:pt x="6841" y="12613"/>
                  </a:moveTo>
                  <a:cubicBezTo>
                    <a:pt x="6791" y="12626"/>
                    <a:pt x="6816" y="12726"/>
                    <a:pt x="6816" y="12776"/>
                  </a:cubicBezTo>
                  <a:cubicBezTo>
                    <a:pt x="6753" y="12776"/>
                    <a:pt x="6778" y="12714"/>
                    <a:pt x="6778" y="12663"/>
                  </a:cubicBezTo>
                  <a:cubicBezTo>
                    <a:pt x="6765" y="12638"/>
                    <a:pt x="6765" y="12626"/>
                    <a:pt x="6753" y="12613"/>
                  </a:cubicBezTo>
                  <a:close/>
                  <a:moveTo>
                    <a:pt x="11092" y="12525"/>
                  </a:moveTo>
                  <a:cubicBezTo>
                    <a:pt x="11101" y="12525"/>
                    <a:pt x="11120" y="12575"/>
                    <a:pt x="11129" y="12575"/>
                  </a:cubicBezTo>
                  <a:cubicBezTo>
                    <a:pt x="11139" y="12575"/>
                    <a:pt x="11221" y="12607"/>
                    <a:pt x="11183" y="12607"/>
                  </a:cubicBezTo>
                  <a:cubicBezTo>
                    <a:pt x="11174" y="12607"/>
                    <a:pt x="11156" y="12605"/>
                    <a:pt x="11129" y="12600"/>
                  </a:cubicBezTo>
                  <a:lnTo>
                    <a:pt x="11129" y="12600"/>
                  </a:lnTo>
                  <a:cubicBezTo>
                    <a:pt x="11129" y="12651"/>
                    <a:pt x="11141" y="12688"/>
                    <a:pt x="11141" y="12726"/>
                  </a:cubicBezTo>
                  <a:cubicBezTo>
                    <a:pt x="11148" y="12751"/>
                    <a:pt x="11157" y="12751"/>
                    <a:pt x="11167" y="12751"/>
                  </a:cubicBezTo>
                  <a:cubicBezTo>
                    <a:pt x="11176" y="12751"/>
                    <a:pt x="11185" y="12751"/>
                    <a:pt x="11192" y="12776"/>
                  </a:cubicBezTo>
                  <a:cubicBezTo>
                    <a:pt x="11187" y="12777"/>
                    <a:pt x="11182" y="12777"/>
                    <a:pt x="11178" y="12777"/>
                  </a:cubicBezTo>
                  <a:cubicBezTo>
                    <a:pt x="11091" y="12777"/>
                    <a:pt x="11091" y="12660"/>
                    <a:pt x="11091" y="12600"/>
                  </a:cubicBezTo>
                  <a:cubicBezTo>
                    <a:pt x="11028" y="12600"/>
                    <a:pt x="11003" y="12575"/>
                    <a:pt x="11066" y="12575"/>
                  </a:cubicBezTo>
                  <a:lnTo>
                    <a:pt x="11091" y="12575"/>
                  </a:lnTo>
                  <a:cubicBezTo>
                    <a:pt x="11087" y="12537"/>
                    <a:pt x="11088" y="12525"/>
                    <a:pt x="11092" y="12525"/>
                  </a:cubicBezTo>
                  <a:close/>
                  <a:moveTo>
                    <a:pt x="6929" y="12645"/>
                  </a:moveTo>
                  <a:cubicBezTo>
                    <a:pt x="6944" y="12671"/>
                    <a:pt x="6947" y="12715"/>
                    <a:pt x="6954" y="12789"/>
                  </a:cubicBezTo>
                  <a:cubicBezTo>
                    <a:pt x="6909" y="12752"/>
                    <a:pt x="6926" y="12693"/>
                    <a:pt x="6929" y="12645"/>
                  </a:cubicBezTo>
                  <a:close/>
                  <a:moveTo>
                    <a:pt x="7162" y="12608"/>
                  </a:moveTo>
                  <a:cubicBezTo>
                    <a:pt x="7211" y="12608"/>
                    <a:pt x="7261" y="12647"/>
                    <a:pt x="7268" y="12701"/>
                  </a:cubicBezTo>
                  <a:cubicBezTo>
                    <a:pt x="7268" y="12709"/>
                    <a:pt x="7254" y="12712"/>
                    <a:pt x="7235" y="12712"/>
                  </a:cubicBezTo>
                  <a:cubicBezTo>
                    <a:pt x="7196" y="12712"/>
                    <a:pt x="7134" y="12701"/>
                    <a:pt x="7117" y="12701"/>
                  </a:cubicBezTo>
                  <a:cubicBezTo>
                    <a:pt x="7131" y="12728"/>
                    <a:pt x="7155" y="12734"/>
                    <a:pt x="7180" y="12734"/>
                  </a:cubicBezTo>
                  <a:cubicBezTo>
                    <a:pt x="7199" y="12734"/>
                    <a:pt x="7219" y="12731"/>
                    <a:pt x="7236" y="12731"/>
                  </a:cubicBezTo>
                  <a:cubicBezTo>
                    <a:pt x="7259" y="12731"/>
                    <a:pt x="7276" y="12737"/>
                    <a:pt x="7281" y="12764"/>
                  </a:cubicBezTo>
                  <a:lnTo>
                    <a:pt x="7256" y="12789"/>
                  </a:lnTo>
                  <a:cubicBezTo>
                    <a:pt x="7243" y="12793"/>
                    <a:pt x="7228" y="12795"/>
                    <a:pt x="7213" y="12795"/>
                  </a:cubicBezTo>
                  <a:cubicBezTo>
                    <a:pt x="7138" y="12795"/>
                    <a:pt x="7048" y="12747"/>
                    <a:pt x="7080" y="12663"/>
                  </a:cubicBezTo>
                  <a:cubicBezTo>
                    <a:pt x="7099" y="12624"/>
                    <a:pt x="7131" y="12608"/>
                    <a:pt x="7162" y="12608"/>
                  </a:cubicBezTo>
                  <a:close/>
                  <a:moveTo>
                    <a:pt x="7323" y="12621"/>
                  </a:moveTo>
                  <a:cubicBezTo>
                    <a:pt x="7337" y="12621"/>
                    <a:pt x="7344" y="12635"/>
                    <a:pt x="7344" y="12663"/>
                  </a:cubicBezTo>
                  <a:cubicBezTo>
                    <a:pt x="7344" y="12663"/>
                    <a:pt x="7374" y="12624"/>
                    <a:pt x="7389" y="12624"/>
                  </a:cubicBezTo>
                  <a:cubicBezTo>
                    <a:pt x="7391" y="12624"/>
                    <a:pt x="7393" y="12624"/>
                    <a:pt x="7394" y="12626"/>
                  </a:cubicBezTo>
                  <a:cubicBezTo>
                    <a:pt x="7414" y="12636"/>
                    <a:pt x="7418" y="12654"/>
                    <a:pt x="7406" y="12654"/>
                  </a:cubicBezTo>
                  <a:cubicBezTo>
                    <a:pt x="7403" y="12654"/>
                    <a:pt x="7399" y="12653"/>
                    <a:pt x="7394" y="12651"/>
                  </a:cubicBezTo>
                  <a:cubicBezTo>
                    <a:pt x="7388" y="12646"/>
                    <a:pt x="7383" y="12644"/>
                    <a:pt x="7379" y="12644"/>
                  </a:cubicBezTo>
                  <a:cubicBezTo>
                    <a:pt x="7353" y="12644"/>
                    <a:pt x="7382" y="12744"/>
                    <a:pt x="7382" y="12776"/>
                  </a:cubicBezTo>
                  <a:lnTo>
                    <a:pt x="7356" y="12814"/>
                  </a:lnTo>
                  <a:cubicBezTo>
                    <a:pt x="7281" y="12814"/>
                    <a:pt x="7306" y="12688"/>
                    <a:pt x="7306" y="12626"/>
                  </a:cubicBezTo>
                  <a:cubicBezTo>
                    <a:pt x="7312" y="12622"/>
                    <a:pt x="7318" y="12621"/>
                    <a:pt x="7323" y="12621"/>
                  </a:cubicBezTo>
                  <a:close/>
                  <a:moveTo>
                    <a:pt x="7558" y="12607"/>
                  </a:moveTo>
                  <a:cubicBezTo>
                    <a:pt x="7642" y="12607"/>
                    <a:pt x="7635" y="12741"/>
                    <a:pt x="7646" y="12814"/>
                  </a:cubicBezTo>
                  <a:cubicBezTo>
                    <a:pt x="7608" y="12814"/>
                    <a:pt x="7620" y="12789"/>
                    <a:pt x="7608" y="12776"/>
                  </a:cubicBezTo>
                  <a:cubicBezTo>
                    <a:pt x="7593" y="12792"/>
                    <a:pt x="7575" y="12798"/>
                    <a:pt x="7558" y="12798"/>
                  </a:cubicBezTo>
                  <a:cubicBezTo>
                    <a:pt x="7481" y="12798"/>
                    <a:pt x="7406" y="12674"/>
                    <a:pt x="7548" y="12674"/>
                  </a:cubicBezTo>
                  <a:cubicBezTo>
                    <a:pt x="7559" y="12674"/>
                    <a:pt x="7570" y="12674"/>
                    <a:pt x="7583" y="12676"/>
                  </a:cubicBezTo>
                  <a:lnTo>
                    <a:pt x="7608" y="12688"/>
                  </a:lnTo>
                  <a:cubicBezTo>
                    <a:pt x="7608" y="12613"/>
                    <a:pt x="7520" y="12663"/>
                    <a:pt x="7495" y="12626"/>
                  </a:cubicBezTo>
                  <a:cubicBezTo>
                    <a:pt x="7520" y="12613"/>
                    <a:pt x="7541" y="12607"/>
                    <a:pt x="7558" y="12607"/>
                  </a:cubicBezTo>
                  <a:close/>
                  <a:moveTo>
                    <a:pt x="11267" y="12537"/>
                  </a:moveTo>
                  <a:lnTo>
                    <a:pt x="11292" y="12550"/>
                  </a:lnTo>
                  <a:lnTo>
                    <a:pt x="11330" y="12550"/>
                  </a:lnTo>
                  <a:lnTo>
                    <a:pt x="11355" y="12814"/>
                  </a:lnTo>
                  <a:cubicBezTo>
                    <a:pt x="11267" y="12789"/>
                    <a:pt x="11280" y="12600"/>
                    <a:pt x="11267" y="12537"/>
                  </a:cubicBezTo>
                  <a:close/>
                  <a:moveTo>
                    <a:pt x="7724" y="12583"/>
                  </a:moveTo>
                  <a:cubicBezTo>
                    <a:pt x="7730" y="12583"/>
                    <a:pt x="7737" y="12585"/>
                    <a:pt x="7746" y="12588"/>
                  </a:cubicBezTo>
                  <a:cubicBezTo>
                    <a:pt x="7746" y="12632"/>
                    <a:pt x="7759" y="12635"/>
                    <a:pt x="7773" y="12635"/>
                  </a:cubicBezTo>
                  <a:cubicBezTo>
                    <a:pt x="7775" y="12635"/>
                    <a:pt x="7778" y="12635"/>
                    <a:pt x="7780" y="12635"/>
                  </a:cubicBezTo>
                  <a:cubicBezTo>
                    <a:pt x="7792" y="12635"/>
                    <a:pt x="7804" y="12637"/>
                    <a:pt x="7809" y="12663"/>
                  </a:cubicBezTo>
                  <a:cubicBezTo>
                    <a:pt x="7803" y="12663"/>
                    <a:pt x="7797" y="12663"/>
                    <a:pt x="7791" y="12663"/>
                  </a:cubicBezTo>
                  <a:cubicBezTo>
                    <a:pt x="7658" y="12663"/>
                    <a:pt x="7810" y="12803"/>
                    <a:pt x="7822" y="12827"/>
                  </a:cubicBezTo>
                  <a:cubicBezTo>
                    <a:pt x="7696" y="12827"/>
                    <a:pt x="7708" y="12764"/>
                    <a:pt x="7683" y="12714"/>
                  </a:cubicBezTo>
                  <a:lnTo>
                    <a:pt x="7683" y="12714"/>
                  </a:lnTo>
                  <a:lnTo>
                    <a:pt x="7721" y="12726"/>
                  </a:lnTo>
                  <a:lnTo>
                    <a:pt x="7721" y="12651"/>
                  </a:lnTo>
                  <a:lnTo>
                    <a:pt x="7683" y="12651"/>
                  </a:lnTo>
                  <a:cubicBezTo>
                    <a:pt x="7683" y="12636"/>
                    <a:pt x="7683" y="12630"/>
                    <a:pt x="7688" y="12630"/>
                  </a:cubicBezTo>
                  <a:cubicBezTo>
                    <a:pt x="7692" y="12630"/>
                    <a:pt x="7698" y="12633"/>
                    <a:pt x="7708" y="12638"/>
                  </a:cubicBezTo>
                  <a:cubicBezTo>
                    <a:pt x="7699" y="12600"/>
                    <a:pt x="7704" y="12583"/>
                    <a:pt x="7724" y="12583"/>
                  </a:cubicBezTo>
                  <a:close/>
                  <a:moveTo>
                    <a:pt x="7910" y="12651"/>
                  </a:moveTo>
                  <a:cubicBezTo>
                    <a:pt x="7985" y="12651"/>
                    <a:pt x="7973" y="12802"/>
                    <a:pt x="8023" y="12802"/>
                  </a:cubicBezTo>
                  <a:cubicBezTo>
                    <a:pt x="8035" y="12751"/>
                    <a:pt x="8035" y="12663"/>
                    <a:pt x="8098" y="12663"/>
                  </a:cubicBezTo>
                  <a:cubicBezTo>
                    <a:pt x="8063" y="12698"/>
                    <a:pt x="8039" y="12830"/>
                    <a:pt x="7986" y="12830"/>
                  </a:cubicBezTo>
                  <a:cubicBezTo>
                    <a:pt x="7986" y="12830"/>
                    <a:pt x="7985" y="12830"/>
                    <a:pt x="7984" y="12829"/>
                  </a:cubicBezTo>
                  <a:lnTo>
                    <a:pt x="7984" y="12829"/>
                  </a:lnTo>
                  <a:cubicBezTo>
                    <a:pt x="7958" y="12795"/>
                    <a:pt x="7920" y="12683"/>
                    <a:pt x="7910" y="12651"/>
                  </a:cubicBezTo>
                  <a:close/>
                  <a:moveTo>
                    <a:pt x="3282" y="12792"/>
                  </a:moveTo>
                  <a:cubicBezTo>
                    <a:pt x="3289" y="12792"/>
                    <a:pt x="3295" y="12797"/>
                    <a:pt x="3295" y="12814"/>
                  </a:cubicBezTo>
                  <a:cubicBezTo>
                    <a:pt x="3295" y="12827"/>
                    <a:pt x="3292" y="12831"/>
                    <a:pt x="3289" y="12831"/>
                  </a:cubicBezTo>
                  <a:cubicBezTo>
                    <a:pt x="3282" y="12831"/>
                    <a:pt x="3270" y="12812"/>
                    <a:pt x="3263" y="12799"/>
                  </a:cubicBezTo>
                  <a:lnTo>
                    <a:pt x="3263" y="12799"/>
                  </a:lnTo>
                  <a:cubicBezTo>
                    <a:pt x="3269" y="12795"/>
                    <a:pt x="3276" y="12792"/>
                    <a:pt x="3282" y="12792"/>
                  </a:cubicBezTo>
                  <a:close/>
                  <a:moveTo>
                    <a:pt x="7990" y="12835"/>
                  </a:moveTo>
                  <a:lnTo>
                    <a:pt x="7998" y="12839"/>
                  </a:lnTo>
                  <a:cubicBezTo>
                    <a:pt x="7995" y="12839"/>
                    <a:pt x="7993" y="12838"/>
                    <a:pt x="7990" y="12835"/>
                  </a:cubicBezTo>
                  <a:close/>
                  <a:moveTo>
                    <a:pt x="3637" y="12810"/>
                  </a:moveTo>
                  <a:cubicBezTo>
                    <a:pt x="3643" y="12810"/>
                    <a:pt x="3647" y="12814"/>
                    <a:pt x="3647" y="12827"/>
                  </a:cubicBezTo>
                  <a:cubicBezTo>
                    <a:pt x="3650" y="12839"/>
                    <a:pt x="3649" y="12844"/>
                    <a:pt x="3646" y="12844"/>
                  </a:cubicBezTo>
                  <a:cubicBezTo>
                    <a:pt x="3641" y="12844"/>
                    <a:pt x="3629" y="12829"/>
                    <a:pt x="3620" y="12817"/>
                  </a:cubicBezTo>
                  <a:lnTo>
                    <a:pt x="3620" y="12817"/>
                  </a:lnTo>
                  <a:cubicBezTo>
                    <a:pt x="3626" y="12814"/>
                    <a:pt x="3632" y="12810"/>
                    <a:pt x="3637" y="12810"/>
                  </a:cubicBezTo>
                  <a:close/>
                  <a:moveTo>
                    <a:pt x="11665" y="12671"/>
                  </a:moveTo>
                  <a:cubicBezTo>
                    <a:pt x="11720" y="12671"/>
                    <a:pt x="11788" y="12717"/>
                    <a:pt x="11795" y="12776"/>
                  </a:cubicBezTo>
                  <a:cubicBezTo>
                    <a:pt x="11790" y="12836"/>
                    <a:pt x="11748" y="12860"/>
                    <a:pt x="11701" y="12860"/>
                  </a:cubicBezTo>
                  <a:cubicBezTo>
                    <a:pt x="11639" y="12860"/>
                    <a:pt x="11569" y="12816"/>
                    <a:pt x="11569" y="12751"/>
                  </a:cubicBezTo>
                  <a:lnTo>
                    <a:pt x="11594" y="12751"/>
                  </a:lnTo>
                  <a:cubicBezTo>
                    <a:pt x="11594" y="12694"/>
                    <a:pt x="11626" y="12671"/>
                    <a:pt x="11665" y="12671"/>
                  </a:cubicBezTo>
                  <a:close/>
                  <a:moveTo>
                    <a:pt x="8224" y="12676"/>
                  </a:moveTo>
                  <a:cubicBezTo>
                    <a:pt x="8358" y="12676"/>
                    <a:pt x="8339" y="12852"/>
                    <a:pt x="8212" y="12852"/>
                  </a:cubicBezTo>
                  <a:cubicBezTo>
                    <a:pt x="8208" y="12852"/>
                    <a:pt x="8203" y="12852"/>
                    <a:pt x="8199" y="12852"/>
                  </a:cubicBezTo>
                  <a:lnTo>
                    <a:pt x="8199" y="12852"/>
                  </a:lnTo>
                  <a:lnTo>
                    <a:pt x="8237" y="12864"/>
                  </a:lnTo>
                  <a:cubicBezTo>
                    <a:pt x="8111" y="12864"/>
                    <a:pt x="8073" y="12676"/>
                    <a:pt x="8224" y="12676"/>
                  </a:cubicBezTo>
                  <a:close/>
                  <a:moveTo>
                    <a:pt x="4891" y="12830"/>
                  </a:moveTo>
                  <a:cubicBezTo>
                    <a:pt x="4899" y="12830"/>
                    <a:pt x="4904" y="12835"/>
                    <a:pt x="4904" y="12852"/>
                  </a:cubicBezTo>
                  <a:cubicBezTo>
                    <a:pt x="4904" y="12862"/>
                    <a:pt x="4901" y="12866"/>
                    <a:pt x="4895" y="12866"/>
                  </a:cubicBezTo>
                  <a:cubicBezTo>
                    <a:pt x="4885" y="12866"/>
                    <a:pt x="4870" y="12854"/>
                    <a:pt x="4861" y="12846"/>
                  </a:cubicBezTo>
                  <a:lnTo>
                    <a:pt x="4861" y="12846"/>
                  </a:lnTo>
                  <a:cubicBezTo>
                    <a:pt x="4869" y="12839"/>
                    <a:pt x="4882" y="12830"/>
                    <a:pt x="4891" y="12830"/>
                  </a:cubicBezTo>
                  <a:close/>
                  <a:moveTo>
                    <a:pt x="11820" y="12701"/>
                  </a:moveTo>
                  <a:cubicBezTo>
                    <a:pt x="11858" y="12701"/>
                    <a:pt x="11858" y="12714"/>
                    <a:pt x="11858" y="12739"/>
                  </a:cubicBezTo>
                  <a:cubicBezTo>
                    <a:pt x="11858" y="12739"/>
                    <a:pt x="11882" y="12707"/>
                    <a:pt x="11898" y="12707"/>
                  </a:cubicBezTo>
                  <a:cubicBezTo>
                    <a:pt x="11902" y="12707"/>
                    <a:pt x="11906" y="12709"/>
                    <a:pt x="11908" y="12714"/>
                  </a:cubicBezTo>
                  <a:cubicBezTo>
                    <a:pt x="11921" y="12726"/>
                    <a:pt x="11934" y="12739"/>
                    <a:pt x="11908" y="12739"/>
                  </a:cubicBezTo>
                  <a:cubicBezTo>
                    <a:pt x="11904" y="12738"/>
                    <a:pt x="11900" y="12738"/>
                    <a:pt x="11897" y="12738"/>
                  </a:cubicBezTo>
                  <a:cubicBezTo>
                    <a:pt x="11830" y="12738"/>
                    <a:pt x="11842" y="12831"/>
                    <a:pt x="11854" y="12876"/>
                  </a:cubicBezTo>
                  <a:lnTo>
                    <a:pt x="11854" y="12876"/>
                  </a:lnTo>
                  <a:cubicBezTo>
                    <a:pt x="11815" y="12842"/>
                    <a:pt x="11831" y="12754"/>
                    <a:pt x="11820" y="12701"/>
                  </a:cubicBezTo>
                  <a:close/>
                  <a:moveTo>
                    <a:pt x="11410" y="12663"/>
                  </a:moveTo>
                  <a:cubicBezTo>
                    <a:pt x="11506" y="12663"/>
                    <a:pt x="11508" y="12812"/>
                    <a:pt x="11519" y="12877"/>
                  </a:cubicBezTo>
                  <a:cubicBezTo>
                    <a:pt x="11493" y="12864"/>
                    <a:pt x="11481" y="12864"/>
                    <a:pt x="11456" y="12852"/>
                  </a:cubicBezTo>
                  <a:cubicBezTo>
                    <a:pt x="11418" y="12839"/>
                    <a:pt x="11355" y="12852"/>
                    <a:pt x="11355" y="12802"/>
                  </a:cubicBezTo>
                  <a:cubicBezTo>
                    <a:pt x="11346" y="12758"/>
                    <a:pt x="11386" y="12745"/>
                    <a:pt x="11423" y="12745"/>
                  </a:cubicBezTo>
                  <a:cubicBezTo>
                    <a:pt x="11440" y="12745"/>
                    <a:pt x="11457" y="12747"/>
                    <a:pt x="11468" y="12751"/>
                  </a:cubicBezTo>
                  <a:cubicBezTo>
                    <a:pt x="11477" y="12672"/>
                    <a:pt x="11436" y="12673"/>
                    <a:pt x="11407" y="12663"/>
                  </a:cubicBezTo>
                  <a:lnTo>
                    <a:pt x="11407" y="12663"/>
                  </a:lnTo>
                  <a:cubicBezTo>
                    <a:pt x="11408" y="12663"/>
                    <a:pt x="11409" y="12663"/>
                    <a:pt x="11410" y="12663"/>
                  </a:cubicBezTo>
                  <a:close/>
                  <a:moveTo>
                    <a:pt x="10425" y="12852"/>
                  </a:moveTo>
                  <a:cubicBezTo>
                    <a:pt x="10460" y="12861"/>
                    <a:pt x="10434" y="12881"/>
                    <a:pt x="10415" y="12893"/>
                  </a:cubicBezTo>
                  <a:lnTo>
                    <a:pt x="10415" y="12893"/>
                  </a:lnTo>
                  <a:cubicBezTo>
                    <a:pt x="10400" y="12879"/>
                    <a:pt x="10378" y="12852"/>
                    <a:pt x="10425" y="12852"/>
                  </a:cubicBezTo>
                  <a:close/>
                  <a:moveTo>
                    <a:pt x="11984" y="12814"/>
                  </a:moveTo>
                  <a:lnTo>
                    <a:pt x="11984" y="12814"/>
                  </a:lnTo>
                  <a:cubicBezTo>
                    <a:pt x="11994" y="12894"/>
                    <a:pt x="12059" y="12879"/>
                    <a:pt x="12098" y="12894"/>
                  </a:cubicBezTo>
                  <a:lnTo>
                    <a:pt x="12098" y="12894"/>
                  </a:lnTo>
                  <a:cubicBezTo>
                    <a:pt x="12098" y="12893"/>
                    <a:pt x="12097" y="12891"/>
                    <a:pt x="12097" y="12890"/>
                  </a:cubicBezTo>
                  <a:cubicBezTo>
                    <a:pt x="12099" y="12869"/>
                    <a:pt x="12102" y="12851"/>
                    <a:pt x="12108" y="12837"/>
                  </a:cubicBezTo>
                  <a:lnTo>
                    <a:pt x="12108" y="12837"/>
                  </a:lnTo>
                  <a:lnTo>
                    <a:pt x="12122" y="12839"/>
                  </a:lnTo>
                  <a:cubicBezTo>
                    <a:pt x="12122" y="12832"/>
                    <a:pt x="12121" y="12824"/>
                    <a:pt x="12119" y="12815"/>
                  </a:cubicBezTo>
                  <a:lnTo>
                    <a:pt x="12119" y="12815"/>
                  </a:lnTo>
                  <a:cubicBezTo>
                    <a:pt x="12115" y="12822"/>
                    <a:pt x="12111" y="12829"/>
                    <a:pt x="12108" y="12837"/>
                  </a:cubicBezTo>
                  <a:lnTo>
                    <a:pt x="12108" y="12837"/>
                  </a:lnTo>
                  <a:lnTo>
                    <a:pt x="11984" y="12814"/>
                  </a:lnTo>
                  <a:close/>
                  <a:moveTo>
                    <a:pt x="8328" y="12623"/>
                  </a:moveTo>
                  <a:cubicBezTo>
                    <a:pt x="8410" y="12623"/>
                    <a:pt x="8388" y="12805"/>
                    <a:pt x="8388" y="12864"/>
                  </a:cubicBezTo>
                  <a:lnTo>
                    <a:pt x="8375" y="12902"/>
                  </a:lnTo>
                  <a:cubicBezTo>
                    <a:pt x="8299" y="12902"/>
                    <a:pt x="8325" y="12701"/>
                    <a:pt x="8312" y="12626"/>
                  </a:cubicBezTo>
                  <a:cubicBezTo>
                    <a:pt x="8318" y="12624"/>
                    <a:pt x="8323" y="12623"/>
                    <a:pt x="8328" y="12623"/>
                  </a:cubicBezTo>
                  <a:close/>
                  <a:moveTo>
                    <a:pt x="8727" y="12663"/>
                  </a:moveTo>
                  <a:cubicBezTo>
                    <a:pt x="8727" y="12716"/>
                    <a:pt x="8806" y="12742"/>
                    <a:pt x="8766" y="12742"/>
                  </a:cubicBezTo>
                  <a:cubicBezTo>
                    <a:pt x="8758" y="12742"/>
                    <a:pt x="8746" y="12741"/>
                    <a:pt x="8727" y="12739"/>
                  </a:cubicBezTo>
                  <a:lnTo>
                    <a:pt x="8727" y="12739"/>
                  </a:lnTo>
                  <a:cubicBezTo>
                    <a:pt x="8727" y="12776"/>
                    <a:pt x="8727" y="12827"/>
                    <a:pt x="8740" y="12864"/>
                  </a:cubicBezTo>
                  <a:cubicBezTo>
                    <a:pt x="8744" y="12877"/>
                    <a:pt x="8749" y="12880"/>
                    <a:pt x="8755" y="12880"/>
                  </a:cubicBezTo>
                  <a:cubicBezTo>
                    <a:pt x="8760" y="12880"/>
                    <a:pt x="8765" y="12878"/>
                    <a:pt x="8770" y="12878"/>
                  </a:cubicBezTo>
                  <a:cubicBezTo>
                    <a:pt x="8778" y="12878"/>
                    <a:pt x="8785" y="12882"/>
                    <a:pt x="8790" y="12902"/>
                  </a:cubicBezTo>
                  <a:cubicBezTo>
                    <a:pt x="8777" y="12906"/>
                    <a:pt x="8767" y="12907"/>
                    <a:pt x="8758" y="12907"/>
                  </a:cubicBezTo>
                  <a:cubicBezTo>
                    <a:pt x="8666" y="12907"/>
                    <a:pt x="8732" y="12749"/>
                    <a:pt x="8652" y="12726"/>
                  </a:cubicBezTo>
                  <a:lnTo>
                    <a:pt x="8652" y="12701"/>
                  </a:lnTo>
                  <a:cubicBezTo>
                    <a:pt x="8666" y="12706"/>
                    <a:pt x="8675" y="12708"/>
                    <a:pt x="8680" y="12708"/>
                  </a:cubicBezTo>
                  <a:cubicBezTo>
                    <a:pt x="8699" y="12708"/>
                    <a:pt x="8656" y="12673"/>
                    <a:pt x="8727" y="12663"/>
                  </a:cubicBezTo>
                  <a:close/>
                  <a:moveTo>
                    <a:pt x="10638" y="12915"/>
                  </a:moveTo>
                  <a:lnTo>
                    <a:pt x="10636" y="12919"/>
                  </a:lnTo>
                  <a:lnTo>
                    <a:pt x="10636" y="12919"/>
                  </a:lnTo>
                  <a:cubicBezTo>
                    <a:pt x="10636" y="12916"/>
                    <a:pt x="10637" y="12915"/>
                    <a:pt x="10638" y="12915"/>
                  </a:cubicBezTo>
                  <a:close/>
                  <a:moveTo>
                    <a:pt x="12098" y="12894"/>
                  </a:moveTo>
                  <a:cubicBezTo>
                    <a:pt x="12100" y="12903"/>
                    <a:pt x="12103" y="12912"/>
                    <a:pt x="12107" y="12921"/>
                  </a:cubicBezTo>
                  <a:lnTo>
                    <a:pt x="12107" y="12921"/>
                  </a:lnTo>
                  <a:cubicBezTo>
                    <a:pt x="12112" y="12919"/>
                    <a:pt x="12117" y="12917"/>
                    <a:pt x="12122" y="12915"/>
                  </a:cubicBezTo>
                  <a:cubicBezTo>
                    <a:pt x="12117" y="12904"/>
                    <a:pt x="12108" y="12898"/>
                    <a:pt x="12098" y="12894"/>
                  </a:cubicBezTo>
                  <a:close/>
                  <a:moveTo>
                    <a:pt x="6262" y="12890"/>
                  </a:moveTo>
                  <a:cubicBezTo>
                    <a:pt x="6262" y="12890"/>
                    <a:pt x="6325" y="12927"/>
                    <a:pt x="6262" y="12927"/>
                  </a:cubicBezTo>
                  <a:cubicBezTo>
                    <a:pt x="6212" y="12927"/>
                    <a:pt x="6237" y="12890"/>
                    <a:pt x="6237" y="12890"/>
                  </a:cubicBezTo>
                  <a:close/>
                  <a:moveTo>
                    <a:pt x="8564" y="12726"/>
                  </a:moveTo>
                  <a:cubicBezTo>
                    <a:pt x="8626" y="12726"/>
                    <a:pt x="8601" y="12852"/>
                    <a:pt x="8614" y="12915"/>
                  </a:cubicBezTo>
                  <a:cubicBezTo>
                    <a:pt x="8604" y="12918"/>
                    <a:pt x="8595" y="12920"/>
                    <a:pt x="8589" y="12920"/>
                  </a:cubicBezTo>
                  <a:cubicBezTo>
                    <a:pt x="8571" y="12920"/>
                    <a:pt x="8567" y="12908"/>
                    <a:pt x="8576" y="12890"/>
                  </a:cubicBezTo>
                  <a:cubicBezTo>
                    <a:pt x="8576" y="12877"/>
                    <a:pt x="8575" y="12873"/>
                    <a:pt x="8571" y="12873"/>
                  </a:cubicBezTo>
                  <a:cubicBezTo>
                    <a:pt x="8565" y="12873"/>
                    <a:pt x="8551" y="12890"/>
                    <a:pt x="8526" y="12890"/>
                  </a:cubicBezTo>
                  <a:lnTo>
                    <a:pt x="8513" y="12927"/>
                  </a:lnTo>
                  <a:cubicBezTo>
                    <a:pt x="8413" y="12915"/>
                    <a:pt x="8425" y="12802"/>
                    <a:pt x="8425" y="12726"/>
                  </a:cubicBezTo>
                  <a:lnTo>
                    <a:pt x="8425" y="12726"/>
                  </a:lnTo>
                  <a:cubicBezTo>
                    <a:pt x="8513" y="12739"/>
                    <a:pt x="8425" y="12864"/>
                    <a:pt x="8501" y="12890"/>
                  </a:cubicBezTo>
                  <a:cubicBezTo>
                    <a:pt x="8505" y="12890"/>
                    <a:pt x="8510" y="12891"/>
                    <a:pt x="8513" y="12891"/>
                  </a:cubicBezTo>
                  <a:cubicBezTo>
                    <a:pt x="8586" y="12891"/>
                    <a:pt x="8564" y="12786"/>
                    <a:pt x="8564" y="12726"/>
                  </a:cubicBezTo>
                  <a:close/>
                  <a:moveTo>
                    <a:pt x="10198" y="12940"/>
                  </a:moveTo>
                  <a:cubicBezTo>
                    <a:pt x="10209" y="12940"/>
                    <a:pt x="10216" y="12947"/>
                    <a:pt x="10222" y="12957"/>
                  </a:cubicBezTo>
                  <a:lnTo>
                    <a:pt x="10222" y="12957"/>
                  </a:lnTo>
                  <a:cubicBezTo>
                    <a:pt x="10223" y="12950"/>
                    <a:pt x="10223" y="12944"/>
                    <a:pt x="10223" y="12940"/>
                  </a:cubicBezTo>
                  <a:close/>
                  <a:moveTo>
                    <a:pt x="10641" y="12930"/>
                  </a:moveTo>
                  <a:cubicBezTo>
                    <a:pt x="10647" y="12930"/>
                    <a:pt x="10651" y="12936"/>
                    <a:pt x="10651" y="12952"/>
                  </a:cubicBezTo>
                  <a:cubicBezTo>
                    <a:pt x="10653" y="12960"/>
                    <a:pt x="10654" y="12963"/>
                    <a:pt x="10653" y="12963"/>
                  </a:cubicBezTo>
                  <a:cubicBezTo>
                    <a:pt x="10652" y="12963"/>
                    <a:pt x="10642" y="12945"/>
                    <a:pt x="10638" y="12931"/>
                  </a:cubicBezTo>
                  <a:lnTo>
                    <a:pt x="10638" y="12931"/>
                  </a:lnTo>
                  <a:cubicBezTo>
                    <a:pt x="10639" y="12930"/>
                    <a:pt x="10640" y="12930"/>
                    <a:pt x="10641" y="12930"/>
                  </a:cubicBezTo>
                  <a:close/>
                  <a:moveTo>
                    <a:pt x="9144" y="12771"/>
                  </a:moveTo>
                  <a:cubicBezTo>
                    <a:pt x="9230" y="12771"/>
                    <a:pt x="9232" y="12904"/>
                    <a:pt x="9243" y="12978"/>
                  </a:cubicBezTo>
                  <a:cubicBezTo>
                    <a:pt x="9205" y="12978"/>
                    <a:pt x="9217" y="12952"/>
                    <a:pt x="9205" y="12940"/>
                  </a:cubicBezTo>
                  <a:cubicBezTo>
                    <a:pt x="9191" y="12952"/>
                    <a:pt x="9175" y="12957"/>
                    <a:pt x="9159" y="12957"/>
                  </a:cubicBezTo>
                  <a:cubicBezTo>
                    <a:pt x="9080" y="12957"/>
                    <a:pt x="9000" y="12837"/>
                    <a:pt x="9133" y="12837"/>
                  </a:cubicBezTo>
                  <a:cubicBezTo>
                    <a:pt x="9143" y="12837"/>
                    <a:pt x="9154" y="12838"/>
                    <a:pt x="9167" y="12839"/>
                  </a:cubicBezTo>
                  <a:lnTo>
                    <a:pt x="9192" y="12852"/>
                  </a:lnTo>
                  <a:cubicBezTo>
                    <a:pt x="9192" y="12776"/>
                    <a:pt x="9104" y="12827"/>
                    <a:pt x="9079" y="12789"/>
                  </a:cubicBezTo>
                  <a:cubicBezTo>
                    <a:pt x="9105" y="12776"/>
                    <a:pt x="9126" y="12771"/>
                    <a:pt x="9144" y="12771"/>
                  </a:cubicBezTo>
                  <a:close/>
                  <a:moveTo>
                    <a:pt x="12024" y="12724"/>
                  </a:moveTo>
                  <a:cubicBezTo>
                    <a:pt x="12067" y="12724"/>
                    <a:pt x="12107" y="12771"/>
                    <a:pt x="12119" y="12815"/>
                  </a:cubicBezTo>
                  <a:lnTo>
                    <a:pt x="12119" y="12815"/>
                  </a:lnTo>
                  <a:cubicBezTo>
                    <a:pt x="12137" y="12787"/>
                    <a:pt x="12165" y="12774"/>
                    <a:pt x="12193" y="12774"/>
                  </a:cubicBezTo>
                  <a:cubicBezTo>
                    <a:pt x="12245" y="12774"/>
                    <a:pt x="12298" y="12817"/>
                    <a:pt x="12298" y="12877"/>
                  </a:cubicBezTo>
                  <a:lnTo>
                    <a:pt x="12273" y="12915"/>
                  </a:lnTo>
                  <a:lnTo>
                    <a:pt x="12135" y="12890"/>
                  </a:lnTo>
                  <a:lnTo>
                    <a:pt x="12135" y="12890"/>
                  </a:lnTo>
                  <a:cubicBezTo>
                    <a:pt x="12147" y="12990"/>
                    <a:pt x="12248" y="12940"/>
                    <a:pt x="12273" y="12990"/>
                  </a:cubicBezTo>
                  <a:cubicBezTo>
                    <a:pt x="12260" y="12995"/>
                    <a:pt x="12246" y="12997"/>
                    <a:pt x="12232" y="12997"/>
                  </a:cubicBezTo>
                  <a:cubicBezTo>
                    <a:pt x="12180" y="12997"/>
                    <a:pt x="12129" y="12966"/>
                    <a:pt x="12107" y="12921"/>
                  </a:cubicBezTo>
                  <a:lnTo>
                    <a:pt x="12107" y="12921"/>
                  </a:lnTo>
                  <a:cubicBezTo>
                    <a:pt x="12100" y="12923"/>
                    <a:pt x="12093" y="12924"/>
                    <a:pt x="12086" y="12924"/>
                  </a:cubicBezTo>
                  <a:cubicBezTo>
                    <a:pt x="12075" y="12924"/>
                    <a:pt x="12066" y="12921"/>
                    <a:pt x="12059" y="12915"/>
                  </a:cubicBezTo>
                  <a:cubicBezTo>
                    <a:pt x="11959" y="12915"/>
                    <a:pt x="11871" y="12802"/>
                    <a:pt x="11959" y="12739"/>
                  </a:cubicBezTo>
                  <a:lnTo>
                    <a:pt x="11984" y="12739"/>
                  </a:lnTo>
                  <a:cubicBezTo>
                    <a:pt x="11997" y="12728"/>
                    <a:pt x="12010" y="12724"/>
                    <a:pt x="12024" y="12724"/>
                  </a:cubicBezTo>
                  <a:close/>
                  <a:moveTo>
                    <a:pt x="12387" y="12762"/>
                  </a:moveTo>
                  <a:cubicBezTo>
                    <a:pt x="12390" y="12762"/>
                    <a:pt x="12394" y="12763"/>
                    <a:pt x="12399" y="12764"/>
                  </a:cubicBezTo>
                  <a:cubicBezTo>
                    <a:pt x="12377" y="12764"/>
                    <a:pt x="12440" y="12839"/>
                    <a:pt x="12457" y="12851"/>
                  </a:cubicBezTo>
                  <a:lnTo>
                    <a:pt x="12457" y="12851"/>
                  </a:lnTo>
                  <a:cubicBezTo>
                    <a:pt x="12448" y="12850"/>
                    <a:pt x="12441" y="12849"/>
                    <a:pt x="12434" y="12849"/>
                  </a:cubicBezTo>
                  <a:cubicBezTo>
                    <a:pt x="12333" y="12849"/>
                    <a:pt x="12474" y="12992"/>
                    <a:pt x="12474" y="13015"/>
                  </a:cubicBezTo>
                  <a:cubicBezTo>
                    <a:pt x="12424" y="13015"/>
                    <a:pt x="12386" y="12990"/>
                    <a:pt x="12386" y="12940"/>
                  </a:cubicBezTo>
                  <a:lnTo>
                    <a:pt x="12374" y="12839"/>
                  </a:lnTo>
                  <a:cubicBezTo>
                    <a:pt x="12323" y="12827"/>
                    <a:pt x="12311" y="12814"/>
                    <a:pt x="12311" y="12789"/>
                  </a:cubicBezTo>
                  <a:lnTo>
                    <a:pt x="12311" y="12789"/>
                  </a:lnTo>
                  <a:lnTo>
                    <a:pt x="12336" y="12814"/>
                  </a:lnTo>
                  <a:cubicBezTo>
                    <a:pt x="12342" y="12815"/>
                    <a:pt x="12347" y="12816"/>
                    <a:pt x="12351" y="12816"/>
                  </a:cubicBezTo>
                  <a:cubicBezTo>
                    <a:pt x="12396" y="12816"/>
                    <a:pt x="12350" y="12762"/>
                    <a:pt x="12387" y="12762"/>
                  </a:cubicBezTo>
                  <a:close/>
                  <a:moveTo>
                    <a:pt x="9708" y="12802"/>
                  </a:moveTo>
                  <a:lnTo>
                    <a:pt x="9708" y="12802"/>
                  </a:lnTo>
                  <a:cubicBezTo>
                    <a:pt x="9783" y="12814"/>
                    <a:pt x="9758" y="12902"/>
                    <a:pt x="9771" y="12965"/>
                  </a:cubicBezTo>
                  <a:cubicBezTo>
                    <a:pt x="9789" y="12992"/>
                    <a:pt x="9756" y="13018"/>
                    <a:pt x="9709" y="13018"/>
                  </a:cubicBezTo>
                  <a:cubicBezTo>
                    <a:pt x="9708" y="13018"/>
                    <a:pt x="9707" y="13018"/>
                    <a:pt x="9706" y="13018"/>
                  </a:cubicBezTo>
                  <a:lnTo>
                    <a:pt x="9706" y="13018"/>
                  </a:lnTo>
                  <a:cubicBezTo>
                    <a:pt x="9756" y="12984"/>
                    <a:pt x="9719" y="12866"/>
                    <a:pt x="9708" y="12802"/>
                  </a:cubicBezTo>
                  <a:close/>
                  <a:moveTo>
                    <a:pt x="2897" y="12834"/>
                  </a:moveTo>
                  <a:cubicBezTo>
                    <a:pt x="2911" y="12834"/>
                    <a:pt x="2917" y="12846"/>
                    <a:pt x="2917" y="12864"/>
                  </a:cubicBezTo>
                  <a:cubicBezTo>
                    <a:pt x="2955" y="12852"/>
                    <a:pt x="2980" y="12852"/>
                    <a:pt x="3018" y="12839"/>
                  </a:cubicBezTo>
                  <a:cubicBezTo>
                    <a:pt x="3018" y="12864"/>
                    <a:pt x="3031" y="12877"/>
                    <a:pt x="3043" y="12877"/>
                  </a:cubicBezTo>
                  <a:cubicBezTo>
                    <a:pt x="3056" y="12877"/>
                    <a:pt x="3068" y="12877"/>
                    <a:pt x="3068" y="12852"/>
                  </a:cubicBezTo>
                  <a:cubicBezTo>
                    <a:pt x="3207" y="12852"/>
                    <a:pt x="3194" y="12890"/>
                    <a:pt x="3194" y="13028"/>
                  </a:cubicBezTo>
                  <a:cubicBezTo>
                    <a:pt x="3094" y="13028"/>
                    <a:pt x="3207" y="12890"/>
                    <a:pt x="3119" y="12877"/>
                  </a:cubicBezTo>
                  <a:cubicBezTo>
                    <a:pt x="3111" y="12875"/>
                    <a:pt x="3105" y="12874"/>
                    <a:pt x="3099" y="12874"/>
                  </a:cubicBezTo>
                  <a:cubicBezTo>
                    <a:pt x="3035" y="12874"/>
                    <a:pt x="3056" y="12993"/>
                    <a:pt x="3056" y="13028"/>
                  </a:cubicBezTo>
                  <a:cubicBezTo>
                    <a:pt x="2968" y="13028"/>
                    <a:pt x="3056" y="12927"/>
                    <a:pt x="3005" y="12877"/>
                  </a:cubicBezTo>
                  <a:cubicBezTo>
                    <a:pt x="2992" y="12864"/>
                    <a:pt x="2978" y="12858"/>
                    <a:pt x="2964" y="12858"/>
                  </a:cubicBezTo>
                  <a:cubicBezTo>
                    <a:pt x="2939" y="12858"/>
                    <a:pt x="2917" y="12878"/>
                    <a:pt x="2917" y="12902"/>
                  </a:cubicBezTo>
                  <a:lnTo>
                    <a:pt x="2917" y="13028"/>
                  </a:lnTo>
                  <a:cubicBezTo>
                    <a:pt x="2867" y="13028"/>
                    <a:pt x="2892" y="12902"/>
                    <a:pt x="2892" y="12839"/>
                  </a:cubicBezTo>
                  <a:lnTo>
                    <a:pt x="2880" y="12839"/>
                  </a:lnTo>
                  <a:cubicBezTo>
                    <a:pt x="2886" y="12836"/>
                    <a:pt x="2892" y="12834"/>
                    <a:pt x="2897" y="12834"/>
                  </a:cubicBezTo>
                  <a:close/>
                  <a:moveTo>
                    <a:pt x="9308" y="12748"/>
                  </a:moveTo>
                  <a:cubicBezTo>
                    <a:pt x="9314" y="12748"/>
                    <a:pt x="9322" y="12749"/>
                    <a:pt x="9331" y="12751"/>
                  </a:cubicBezTo>
                  <a:cubicBezTo>
                    <a:pt x="9331" y="12839"/>
                    <a:pt x="9381" y="12776"/>
                    <a:pt x="9393" y="12839"/>
                  </a:cubicBezTo>
                  <a:cubicBezTo>
                    <a:pt x="9389" y="12839"/>
                    <a:pt x="9386" y="12839"/>
                    <a:pt x="9382" y="12839"/>
                  </a:cubicBezTo>
                  <a:cubicBezTo>
                    <a:pt x="9300" y="12839"/>
                    <a:pt x="9330" y="12966"/>
                    <a:pt x="9386" y="12966"/>
                  </a:cubicBezTo>
                  <a:cubicBezTo>
                    <a:pt x="9388" y="12966"/>
                    <a:pt x="9391" y="12966"/>
                    <a:pt x="9393" y="12965"/>
                  </a:cubicBezTo>
                  <a:lnTo>
                    <a:pt x="9393" y="12978"/>
                  </a:lnTo>
                  <a:lnTo>
                    <a:pt x="9393" y="12978"/>
                  </a:lnTo>
                  <a:cubicBezTo>
                    <a:pt x="9397" y="12978"/>
                    <a:pt x="9401" y="12978"/>
                    <a:pt x="9406" y="12978"/>
                  </a:cubicBezTo>
                  <a:cubicBezTo>
                    <a:pt x="9469" y="12990"/>
                    <a:pt x="9431" y="12990"/>
                    <a:pt x="9431" y="12990"/>
                  </a:cubicBezTo>
                  <a:lnTo>
                    <a:pt x="9406" y="13028"/>
                  </a:lnTo>
                  <a:cubicBezTo>
                    <a:pt x="9406" y="13028"/>
                    <a:pt x="9377" y="13005"/>
                    <a:pt x="9378" y="12990"/>
                  </a:cubicBezTo>
                  <a:lnTo>
                    <a:pt x="9378" y="12990"/>
                  </a:lnTo>
                  <a:cubicBezTo>
                    <a:pt x="9383" y="12990"/>
                    <a:pt x="9388" y="12990"/>
                    <a:pt x="9393" y="12990"/>
                  </a:cubicBezTo>
                  <a:lnTo>
                    <a:pt x="9393" y="12978"/>
                  </a:lnTo>
                  <a:lnTo>
                    <a:pt x="9393" y="12978"/>
                  </a:lnTo>
                  <a:cubicBezTo>
                    <a:pt x="9383" y="12980"/>
                    <a:pt x="9379" y="12984"/>
                    <a:pt x="9378" y="12990"/>
                  </a:cubicBezTo>
                  <a:lnTo>
                    <a:pt x="9378" y="12990"/>
                  </a:lnTo>
                  <a:cubicBezTo>
                    <a:pt x="9293" y="12984"/>
                    <a:pt x="9292" y="12925"/>
                    <a:pt x="9280" y="12890"/>
                  </a:cubicBezTo>
                  <a:lnTo>
                    <a:pt x="9280" y="12890"/>
                  </a:lnTo>
                  <a:lnTo>
                    <a:pt x="9293" y="12902"/>
                  </a:lnTo>
                  <a:lnTo>
                    <a:pt x="9293" y="12827"/>
                  </a:lnTo>
                  <a:lnTo>
                    <a:pt x="9268" y="12827"/>
                  </a:lnTo>
                  <a:cubicBezTo>
                    <a:pt x="9268" y="12804"/>
                    <a:pt x="9268" y="12800"/>
                    <a:pt x="9273" y="12800"/>
                  </a:cubicBezTo>
                  <a:cubicBezTo>
                    <a:pt x="9277" y="12800"/>
                    <a:pt x="9283" y="12802"/>
                    <a:pt x="9293" y="12802"/>
                  </a:cubicBezTo>
                  <a:cubicBezTo>
                    <a:pt x="9283" y="12771"/>
                    <a:pt x="9281" y="12748"/>
                    <a:pt x="9308" y="12748"/>
                  </a:cubicBezTo>
                  <a:close/>
                  <a:moveTo>
                    <a:pt x="8819" y="12772"/>
                  </a:moveTo>
                  <a:cubicBezTo>
                    <a:pt x="8833" y="12772"/>
                    <a:pt x="8840" y="12786"/>
                    <a:pt x="8840" y="12814"/>
                  </a:cubicBezTo>
                  <a:cubicBezTo>
                    <a:pt x="8853" y="12814"/>
                    <a:pt x="8865" y="12776"/>
                    <a:pt x="8903" y="12776"/>
                  </a:cubicBezTo>
                  <a:cubicBezTo>
                    <a:pt x="8966" y="12789"/>
                    <a:pt x="9004" y="12839"/>
                    <a:pt x="9004" y="12902"/>
                  </a:cubicBezTo>
                  <a:lnTo>
                    <a:pt x="8991" y="12940"/>
                  </a:lnTo>
                  <a:cubicBezTo>
                    <a:pt x="8974" y="12961"/>
                    <a:pt x="8959" y="12968"/>
                    <a:pt x="8944" y="12968"/>
                  </a:cubicBezTo>
                  <a:cubicBezTo>
                    <a:pt x="8914" y="12968"/>
                    <a:pt x="8886" y="12940"/>
                    <a:pt x="8853" y="12940"/>
                  </a:cubicBezTo>
                  <a:lnTo>
                    <a:pt x="8853" y="13040"/>
                  </a:lnTo>
                  <a:cubicBezTo>
                    <a:pt x="8790" y="13040"/>
                    <a:pt x="8802" y="12839"/>
                    <a:pt x="8802" y="12776"/>
                  </a:cubicBezTo>
                  <a:cubicBezTo>
                    <a:pt x="8809" y="12773"/>
                    <a:pt x="8814" y="12772"/>
                    <a:pt x="8819" y="12772"/>
                  </a:cubicBezTo>
                  <a:close/>
                  <a:moveTo>
                    <a:pt x="9544" y="12789"/>
                  </a:moveTo>
                  <a:lnTo>
                    <a:pt x="9544" y="12789"/>
                  </a:lnTo>
                  <a:cubicBezTo>
                    <a:pt x="9622" y="12800"/>
                    <a:pt x="9563" y="12978"/>
                    <a:pt x="9634" y="13019"/>
                  </a:cubicBezTo>
                  <a:lnTo>
                    <a:pt x="9634" y="13019"/>
                  </a:lnTo>
                  <a:lnTo>
                    <a:pt x="9620" y="13040"/>
                  </a:lnTo>
                  <a:cubicBezTo>
                    <a:pt x="9532" y="12990"/>
                    <a:pt x="9544" y="12864"/>
                    <a:pt x="9544" y="12789"/>
                  </a:cubicBezTo>
                  <a:close/>
                  <a:moveTo>
                    <a:pt x="3282" y="12864"/>
                  </a:moveTo>
                  <a:lnTo>
                    <a:pt x="3295" y="13053"/>
                  </a:lnTo>
                  <a:cubicBezTo>
                    <a:pt x="3237" y="13030"/>
                    <a:pt x="3264" y="12921"/>
                    <a:pt x="3269" y="12864"/>
                  </a:cubicBezTo>
                  <a:close/>
                  <a:moveTo>
                    <a:pt x="3388" y="12860"/>
                  </a:moveTo>
                  <a:cubicBezTo>
                    <a:pt x="3401" y="12860"/>
                    <a:pt x="3408" y="12871"/>
                    <a:pt x="3408" y="12890"/>
                  </a:cubicBezTo>
                  <a:cubicBezTo>
                    <a:pt x="3417" y="12890"/>
                    <a:pt x="3425" y="12887"/>
                    <a:pt x="3433" y="12883"/>
                  </a:cubicBezTo>
                  <a:lnTo>
                    <a:pt x="3433" y="12883"/>
                  </a:lnTo>
                  <a:lnTo>
                    <a:pt x="3433" y="12890"/>
                  </a:lnTo>
                  <a:cubicBezTo>
                    <a:pt x="3383" y="12927"/>
                    <a:pt x="3420" y="13015"/>
                    <a:pt x="3420" y="13053"/>
                  </a:cubicBezTo>
                  <a:lnTo>
                    <a:pt x="3420" y="13053"/>
                  </a:lnTo>
                  <a:cubicBezTo>
                    <a:pt x="3345" y="13053"/>
                    <a:pt x="3370" y="12927"/>
                    <a:pt x="3370" y="12864"/>
                  </a:cubicBezTo>
                  <a:cubicBezTo>
                    <a:pt x="3377" y="12861"/>
                    <a:pt x="3383" y="12860"/>
                    <a:pt x="3388" y="12860"/>
                  </a:cubicBezTo>
                  <a:close/>
                  <a:moveTo>
                    <a:pt x="3487" y="12857"/>
                  </a:moveTo>
                  <a:cubicBezTo>
                    <a:pt x="3494" y="12857"/>
                    <a:pt x="3501" y="12859"/>
                    <a:pt x="3508" y="12864"/>
                  </a:cubicBezTo>
                  <a:cubicBezTo>
                    <a:pt x="3559" y="12902"/>
                    <a:pt x="3559" y="12990"/>
                    <a:pt x="3559" y="13053"/>
                  </a:cubicBezTo>
                  <a:lnTo>
                    <a:pt x="3559" y="13053"/>
                  </a:lnTo>
                  <a:cubicBezTo>
                    <a:pt x="3496" y="13053"/>
                    <a:pt x="3521" y="13003"/>
                    <a:pt x="3521" y="12940"/>
                  </a:cubicBezTo>
                  <a:cubicBezTo>
                    <a:pt x="3531" y="12901"/>
                    <a:pt x="3495" y="12869"/>
                    <a:pt x="3460" y="12869"/>
                  </a:cubicBezTo>
                  <a:cubicBezTo>
                    <a:pt x="3459" y="12869"/>
                    <a:pt x="3457" y="12869"/>
                    <a:pt x="3455" y="12869"/>
                  </a:cubicBezTo>
                  <a:lnTo>
                    <a:pt x="3455" y="12869"/>
                  </a:lnTo>
                  <a:cubicBezTo>
                    <a:pt x="3466" y="12863"/>
                    <a:pt x="3476" y="12857"/>
                    <a:pt x="3487" y="12857"/>
                  </a:cubicBezTo>
                  <a:close/>
                  <a:moveTo>
                    <a:pt x="3733" y="12847"/>
                  </a:moveTo>
                  <a:cubicBezTo>
                    <a:pt x="3752" y="12847"/>
                    <a:pt x="3757" y="12861"/>
                    <a:pt x="3747" y="12890"/>
                  </a:cubicBezTo>
                  <a:cubicBezTo>
                    <a:pt x="3760" y="12890"/>
                    <a:pt x="3785" y="12864"/>
                    <a:pt x="3798" y="12852"/>
                  </a:cubicBezTo>
                  <a:cubicBezTo>
                    <a:pt x="3835" y="12864"/>
                    <a:pt x="3873" y="12877"/>
                    <a:pt x="3911" y="12890"/>
                  </a:cubicBezTo>
                  <a:cubicBezTo>
                    <a:pt x="3936" y="12883"/>
                    <a:pt x="3964" y="12868"/>
                    <a:pt x="3986" y="12868"/>
                  </a:cubicBezTo>
                  <a:cubicBezTo>
                    <a:pt x="4008" y="12868"/>
                    <a:pt x="4024" y="12883"/>
                    <a:pt x="4024" y="12940"/>
                  </a:cubicBezTo>
                  <a:lnTo>
                    <a:pt x="4024" y="13053"/>
                  </a:lnTo>
                  <a:lnTo>
                    <a:pt x="4024" y="13053"/>
                  </a:lnTo>
                  <a:cubicBezTo>
                    <a:pt x="3936" y="13040"/>
                    <a:pt x="4049" y="12902"/>
                    <a:pt x="3961" y="12890"/>
                  </a:cubicBezTo>
                  <a:cubicBezTo>
                    <a:pt x="3957" y="12889"/>
                    <a:pt x="3954" y="12889"/>
                    <a:pt x="3950" y="12889"/>
                  </a:cubicBezTo>
                  <a:cubicBezTo>
                    <a:pt x="3875" y="12889"/>
                    <a:pt x="3898" y="13017"/>
                    <a:pt x="3898" y="13053"/>
                  </a:cubicBezTo>
                  <a:lnTo>
                    <a:pt x="3898" y="13053"/>
                  </a:lnTo>
                  <a:cubicBezTo>
                    <a:pt x="3810" y="13053"/>
                    <a:pt x="3898" y="12890"/>
                    <a:pt x="3810" y="12890"/>
                  </a:cubicBezTo>
                  <a:cubicBezTo>
                    <a:pt x="3806" y="12889"/>
                    <a:pt x="3802" y="12889"/>
                    <a:pt x="3798" y="12889"/>
                  </a:cubicBezTo>
                  <a:cubicBezTo>
                    <a:pt x="3714" y="12889"/>
                    <a:pt x="3760" y="13016"/>
                    <a:pt x="3760" y="13040"/>
                  </a:cubicBezTo>
                  <a:cubicBezTo>
                    <a:pt x="3685" y="13040"/>
                    <a:pt x="3722" y="12915"/>
                    <a:pt x="3710" y="12852"/>
                  </a:cubicBezTo>
                  <a:cubicBezTo>
                    <a:pt x="3719" y="12849"/>
                    <a:pt x="3727" y="12847"/>
                    <a:pt x="3733" y="12847"/>
                  </a:cubicBezTo>
                  <a:close/>
                  <a:moveTo>
                    <a:pt x="10852" y="13053"/>
                  </a:moveTo>
                  <a:lnTo>
                    <a:pt x="10852" y="13053"/>
                  </a:lnTo>
                  <a:cubicBezTo>
                    <a:pt x="10852" y="13053"/>
                    <a:pt x="10852" y="13053"/>
                    <a:pt x="10852" y="13053"/>
                  </a:cubicBezTo>
                  <a:close/>
                  <a:moveTo>
                    <a:pt x="4627" y="12860"/>
                  </a:moveTo>
                  <a:cubicBezTo>
                    <a:pt x="4645" y="12860"/>
                    <a:pt x="4649" y="12871"/>
                    <a:pt x="4640" y="12890"/>
                  </a:cubicBezTo>
                  <a:cubicBezTo>
                    <a:pt x="4668" y="12890"/>
                    <a:pt x="4688" y="12863"/>
                    <a:pt x="4717" y="12863"/>
                  </a:cubicBezTo>
                  <a:cubicBezTo>
                    <a:pt x="4728" y="12863"/>
                    <a:pt x="4740" y="12867"/>
                    <a:pt x="4753" y="12877"/>
                  </a:cubicBezTo>
                  <a:cubicBezTo>
                    <a:pt x="4804" y="12902"/>
                    <a:pt x="4791" y="13003"/>
                    <a:pt x="4804" y="13053"/>
                  </a:cubicBezTo>
                  <a:cubicBezTo>
                    <a:pt x="4800" y="13054"/>
                    <a:pt x="4797" y="13054"/>
                    <a:pt x="4794" y="13054"/>
                  </a:cubicBezTo>
                  <a:cubicBezTo>
                    <a:pt x="4723" y="13054"/>
                    <a:pt x="4812" y="12914"/>
                    <a:pt x="4716" y="12902"/>
                  </a:cubicBezTo>
                  <a:lnTo>
                    <a:pt x="4703" y="12890"/>
                  </a:lnTo>
                  <a:cubicBezTo>
                    <a:pt x="4615" y="12890"/>
                    <a:pt x="4653" y="13015"/>
                    <a:pt x="4653" y="13053"/>
                  </a:cubicBezTo>
                  <a:lnTo>
                    <a:pt x="4653" y="13053"/>
                  </a:lnTo>
                  <a:cubicBezTo>
                    <a:pt x="4577" y="13053"/>
                    <a:pt x="4615" y="12927"/>
                    <a:pt x="4602" y="12864"/>
                  </a:cubicBezTo>
                  <a:cubicBezTo>
                    <a:pt x="4613" y="12861"/>
                    <a:pt x="4621" y="12860"/>
                    <a:pt x="4627" y="12860"/>
                  </a:cubicBezTo>
                  <a:close/>
                  <a:moveTo>
                    <a:pt x="9909" y="12802"/>
                  </a:moveTo>
                  <a:cubicBezTo>
                    <a:pt x="9899" y="12843"/>
                    <a:pt x="9905" y="12868"/>
                    <a:pt x="9937" y="12868"/>
                  </a:cubicBezTo>
                  <a:cubicBezTo>
                    <a:pt x="9943" y="12868"/>
                    <a:pt x="9951" y="12867"/>
                    <a:pt x="9959" y="12864"/>
                  </a:cubicBezTo>
                  <a:lnTo>
                    <a:pt x="9959" y="12890"/>
                  </a:lnTo>
                  <a:cubicBezTo>
                    <a:pt x="9949" y="12888"/>
                    <a:pt x="9940" y="12887"/>
                    <a:pt x="9932" y="12887"/>
                  </a:cubicBezTo>
                  <a:cubicBezTo>
                    <a:pt x="9831" y="12887"/>
                    <a:pt x="9972" y="13030"/>
                    <a:pt x="9972" y="13053"/>
                  </a:cubicBezTo>
                  <a:cubicBezTo>
                    <a:pt x="9965" y="13054"/>
                    <a:pt x="9959" y="13055"/>
                    <a:pt x="9954" y="13055"/>
                  </a:cubicBezTo>
                  <a:cubicBezTo>
                    <a:pt x="9896" y="13055"/>
                    <a:pt x="9895" y="12998"/>
                    <a:pt x="9884" y="12952"/>
                  </a:cubicBezTo>
                  <a:lnTo>
                    <a:pt x="9884" y="12877"/>
                  </a:lnTo>
                  <a:lnTo>
                    <a:pt x="9846" y="12877"/>
                  </a:lnTo>
                  <a:cubicBezTo>
                    <a:pt x="9821" y="12852"/>
                    <a:pt x="9821" y="12852"/>
                    <a:pt x="9859" y="12852"/>
                  </a:cubicBezTo>
                  <a:lnTo>
                    <a:pt x="9871" y="12852"/>
                  </a:lnTo>
                  <a:cubicBezTo>
                    <a:pt x="9859" y="12814"/>
                    <a:pt x="9859" y="12802"/>
                    <a:pt x="9909" y="12802"/>
                  </a:cubicBezTo>
                  <a:close/>
                  <a:moveTo>
                    <a:pt x="4401" y="12864"/>
                  </a:moveTo>
                  <a:cubicBezTo>
                    <a:pt x="4357" y="12909"/>
                    <a:pt x="4332" y="13043"/>
                    <a:pt x="4274" y="13055"/>
                  </a:cubicBezTo>
                  <a:lnTo>
                    <a:pt x="4274" y="13055"/>
                  </a:lnTo>
                  <a:cubicBezTo>
                    <a:pt x="4245" y="13018"/>
                    <a:pt x="4198" y="12896"/>
                    <a:pt x="4188" y="12864"/>
                  </a:cubicBezTo>
                  <a:cubicBezTo>
                    <a:pt x="4276" y="12864"/>
                    <a:pt x="4263" y="13028"/>
                    <a:pt x="4301" y="13028"/>
                  </a:cubicBezTo>
                  <a:cubicBezTo>
                    <a:pt x="4313" y="12978"/>
                    <a:pt x="4338" y="12927"/>
                    <a:pt x="4351" y="12864"/>
                  </a:cubicBezTo>
                  <a:close/>
                  <a:moveTo>
                    <a:pt x="4283" y="13064"/>
                  </a:moveTo>
                  <a:lnTo>
                    <a:pt x="4288" y="13066"/>
                  </a:lnTo>
                  <a:cubicBezTo>
                    <a:pt x="4287" y="13066"/>
                    <a:pt x="4285" y="13065"/>
                    <a:pt x="4283" y="13064"/>
                  </a:cubicBezTo>
                  <a:close/>
                  <a:moveTo>
                    <a:pt x="4475" y="12885"/>
                  </a:moveTo>
                  <a:cubicBezTo>
                    <a:pt x="4522" y="12885"/>
                    <a:pt x="4570" y="12915"/>
                    <a:pt x="4577" y="12965"/>
                  </a:cubicBezTo>
                  <a:cubicBezTo>
                    <a:pt x="4577" y="12981"/>
                    <a:pt x="4554" y="12986"/>
                    <a:pt x="4525" y="12986"/>
                  </a:cubicBezTo>
                  <a:cubicBezTo>
                    <a:pt x="4486" y="12986"/>
                    <a:pt x="4435" y="12978"/>
                    <a:pt x="4414" y="12978"/>
                  </a:cubicBezTo>
                  <a:lnTo>
                    <a:pt x="4414" y="12978"/>
                  </a:lnTo>
                  <a:cubicBezTo>
                    <a:pt x="4426" y="13028"/>
                    <a:pt x="4461" y="13034"/>
                    <a:pt x="4494" y="13034"/>
                  </a:cubicBezTo>
                  <a:cubicBezTo>
                    <a:pt x="4505" y="13034"/>
                    <a:pt x="4516" y="13034"/>
                    <a:pt x="4526" y="13034"/>
                  </a:cubicBezTo>
                  <a:cubicBezTo>
                    <a:pt x="4545" y="13034"/>
                    <a:pt x="4561" y="13036"/>
                    <a:pt x="4565" y="13053"/>
                  </a:cubicBezTo>
                  <a:lnTo>
                    <a:pt x="4565" y="13066"/>
                  </a:lnTo>
                  <a:cubicBezTo>
                    <a:pt x="4552" y="13070"/>
                    <a:pt x="4537" y="13072"/>
                    <a:pt x="4521" y="13072"/>
                  </a:cubicBezTo>
                  <a:cubicBezTo>
                    <a:pt x="4443" y="13072"/>
                    <a:pt x="4347" y="13023"/>
                    <a:pt x="4389" y="12940"/>
                  </a:cubicBezTo>
                  <a:cubicBezTo>
                    <a:pt x="4405" y="12902"/>
                    <a:pt x="4440" y="12885"/>
                    <a:pt x="4475" y="12885"/>
                  </a:cubicBezTo>
                  <a:close/>
                  <a:moveTo>
                    <a:pt x="3620" y="12891"/>
                  </a:moveTo>
                  <a:lnTo>
                    <a:pt x="3620" y="12891"/>
                  </a:lnTo>
                  <a:cubicBezTo>
                    <a:pt x="3669" y="12905"/>
                    <a:pt x="3647" y="13019"/>
                    <a:pt x="3647" y="13078"/>
                  </a:cubicBezTo>
                  <a:cubicBezTo>
                    <a:pt x="3606" y="13047"/>
                    <a:pt x="3615" y="12957"/>
                    <a:pt x="3620" y="12891"/>
                  </a:cubicBezTo>
                  <a:close/>
                  <a:moveTo>
                    <a:pt x="4877" y="12901"/>
                  </a:moveTo>
                  <a:cubicBezTo>
                    <a:pt x="4940" y="12901"/>
                    <a:pt x="4917" y="13018"/>
                    <a:pt x="4917" y="13078"/>
                  </a:cubicBezTo>
                  <a:lnTo>
                    <a:pt x="4917" y="13091"/>
                  </a:lnTo>
                  <a:cubicBezTo>
                    <a:pt x="4841" y="13091"/>
                    <a:pt x="4867" y="12965"/>
                    <a:pt x="4867" y="12902"/>
                  </a:cubicBezTo>
                  <a:cubicBezTo>
                    <a:pt x="4870" y="12902"/>
                    <a:pt x="4873" y="12901"/>
                    <a:pt x="4877" y="12901"/>
                  </a:cubicBezTo>
                  <a:close/>
                  <a:moveTo>
                    <a:pt x="10073" y="12877"/>
                  </a:moveTo>
                  <a:lnTo>
                    <a:pt x="10073" y="12877"/>
                  </a:lnTo>
                  <a:cubicBezTo>
                    <a:pt x="10148" y="12890"/>
                    <a:pt x="10123" y="13040"/>
                    <a:pt x="10161" y="13040"/>
                  </a:cubicBezTo>
                  <a:cubicBezTo>
                    <a:pt x="10171" y="12991"/>
                    <a:pt x="10181" y="12909"/>
                    <a:pt x="10209" y="12909"/>
                  </a:cubicBezTo>
                  <a:cubicBezTo>
                    <a:pt x="10217" y="12909"/>
                    <a:pt x="10226" y="12914"/>
                    <a:pt x="10236" y="12927"/>
                  </a:cubicBezTo>
                  <a:cubicBezTo>
                    <a:pt x="10249" y="12927"/>
                    <a:pt x="10286" y="13053"/>
                    <a:pt x="10299" y="13053"/>
                  </a:cubicBezTo>
                  <a:cubicBezTo>
                    <a:pt x="10299" y="13006"/>
                    <a:pt x="10299" y="12914"/>
                    <a:pt x="10351" y="12914"/>
                  </a:cubicBezTo>
                  <a:cubicBezTo>
                    <a:pt x="10355" y="12914"/>
                    <a:pt x="10358" y="12914"/>
                    <a:pt x="10362" y="12915"/>
                  </a:cubicBezTo>
                  <a:lnTo>
                    <a:pt x="10311" y="13091"/>
                  </a:lnTo>
                  <a:cubicBezTo>
                    <a:pt x="10242" y="13091"/>
                    <a:pt x="10243" y="12996"/>
                    <a:pt x="10222" y="12957"/>
                  </a:cubicBezTo>
                  <a:lnTo>
                    <a:pt x="10222" y="12957"/>
                  </a:lnTo>
                  <a:cubicBezTo>
                    <a:pt x="10215" y="12997"/>
                    <a:pt x="10192" y="13078"/>
                    <a:pt x="10161" y="13078"/>
                  </a:cubicBezTo>
                  <a:cubicBezTo>
                    <a:pt x="10135" y="13066"/>
                    <a:pt x="10085" y="12915"/>
                    <a:pt x="10073" y="12877"/>
                  </a:cubicBezTo>
                  <a:close/>
                  <a:moveTo>
                    <a:pt x="5067" y="12891"/>
                  </a:moveTo>
                  <a:cubicBezTo>
                    <a:pt x="5148" y="12891"/>
                    <a:pt x="5135" y="13020"/>
                    <a:pt x="5156" y="13091"/>
                  </a:cubicBezTo>
                  <a:cubicBezTo>
                    <a:pt x="5149" y="13094"/>
                    <a:pt x="5143" y="13096"/>
                    <a:pt x="5138" y="13096"/>
                  </a:cubicBezTo>
                  <a:cubicBezTo>
                    <a:pt x="5125" y="13096"/>
                    <a:pt x="5118" y="13084"/>
                    <a:pt x="5118" y="13066"/>
                  </a:cubicBezTo>
                  <a:cubicBezTo>
                    <a:pt x="5105" y="13066"/>
                    <a:pt x="5093" y="13091"/>
                    <a:pt x="5055" y="13091"/>
                  </a:cubicBezTo>
                  <a:cubicBezTo>
                    <a:pt x="4904" y="13078"/>
                    <a:pt x="4992" y="12965"/>
                    <a:pt x="5080" y="12965"/>
                  </a:cubicBezTo>
                  <a:lnTo>
                    <a:pt x="5105" y="12965"/>
                  </a:lnTo>
                  <a:cubicBezTo>
                    <a:pt x="5105" y="12932"/>
                    <a:pt x="5088" y="12925"/>
                    <a:pt x="5067" y="12925"/>
                  </a:cubicBezTo>
                  <a:cubicBezTo>
                    <a:pt x="5054" y="12925"/>
                    <a:pt x="5039" y="12928"/>
                    <a:pt x="5025" y="12928"/>
                  </a:cubicBezTo>
                  <a:cubicBezTo>
                    <a:pt x="5011" y="12928"/>
                    <a:pt x="4999" y="12925"/>
                    <a:pt x="4992" y="12915"/>
                  </a:cubicBezTo>
                  <a:cubicBezTo>
                    <a:pt x="5024" y="12898"/>
                    <a:pt x="5048" y="12891"/>
                    <a:pt x="5067" y="12891"/>
                  </a:cubicBezTo>
                  <a:close/>
                  <a:moveTo>
                    <a:pt x="10638" y="13103"/>
                  </a:moveTo>
                  <a:cubicBezTo>
                    <a:pt x="10638" y="13104"/>
                    <a:pt x="10638" y="13105"/>
                    <a:pt x="10637" y="13105"/>
                  </a:cubicBezTo>
                  <a:lnTo>
                    <a:pt x="10637" y="13105"/>
                  </a:lnTo>
                  <a:cubicBezTo>
                    <a:pt x="10638" y="13105"/>
                    <a:pt x="10638" y="13104"/>
                    <a:pt x="10638" y="13103"/>
                  </a:cubicBezTo>
                  <a:close/>
                  <a:moveTo>
                    <a:pt x="5231" y="12897"/>
                  </a:moveTo>
                  <a:cubicBezTo>
                    <a:pt x="5249" y="12897"/>
                    <a:pt x="5253" y="12909"/>
                    <a:pt x="5244" y="12927"/>
                  </a:cubicBezTo>
                  <a:cubicBezTo>
                    <a:pt x="5206" y="12940"/>
                    <a:pt x="5219" y="12940"/>
                    <a:pt x="5269" y="12940"/>
                  </a:cubicBezTo>
                  <a:cubicBezTo>
                    <a:pt x="5282" y="12940"/>
                    <a:pt x="5294" y="12927"/>
                    <a:pt x="5307" y="12927"/>
                  </a:cubicBezTo>
                  <a:cubicBezTo>
                    <a:pt x="5319" y="12927"/>
                    <a:pt x="5332" y="12940"/>
                    <a:pt x="5332" y="12940"/>
                  </a:cubicBezTo>
                  <a:lnTo>
                    <a:pt x="5483" y="12940"/>
                  </a:lnTo>
                  <a:cubicBezTo>
                    <a:pt x="5458" y="12940"/>
                    <a:pt x="5432" y="12927"/>
                    <a:pt x="5407" y="12927"/>
                  </a:cubicBezTo>
                  <a:cubicBezTo>
                    <a:pt x="5508" y="12927"/>
                    <a:pt x="5520" y="12940"/>
                    <a:pt x="5483" y="12940"/>
                  </a:cubicBezTo>
                  <a:cubicBezTo>
                    <a:pt x="5520" y="12965"/>
                    <a:pt x="5520" y="13015"/>
                    <a:pt x="5533" y="13116"/>
                  </a:cubicBezTo>
                  <a:cubicBezTo>
                    <a:pt x="5445" y="13116"/>
                    <a:pt x="5533" y="12952"/>
                    <a:pt x="5445" y="12952"/>
                  </a:cubicBezTo>
                  <a:lnTo>
                    <a:pt x="5407" y="12952"/>
                  </a:lnTo>
                  <a:cubicBezTo>
                    <a:pt x="5336" y="12964"/>
                    <a:pt x="5366" y="13055"/>
                    <a:pt x="5369" y="13097"/>
                  </a:cubicBezTo>
                  <a:lnTo>
                    <a:pt x="5369" y="13097"/>
                  </a:lnTo>
                  <a:cubicBezTo>
                    <a:pt x="5332" y="13072"/>
                    <a:pt x="5364" y="12983"/>
                    <a:pt x="5332" y="12940"/>
                  </a:cubicBezTo>
                  <a:lnTo>
                    <a:pt x="5269" y="12940"/>
                  </a:lnTo>
                  <a:cubicBezTo>
                    <a:pt x="5231" y="12978"/>
                    <a:pt x="5256" y="13053"/>
                    <a:pt x="5269" y="13091"/>
                  </a:cubicBezTo>
                  <a:cubicBezTo>
                    <a:pt x="5194" y="13091"/>
                    <a:pt x="5219" y="12965"/>
                    <a:pt x="5206" y="12902"/>
                  </a:cubicBezTo>
                  <a:cubicBezTo>
                    <a:pt x="5216" y="12899"/>
                    <a:pt x="5224" y="12897"/>
                    <a:pt x="5231" y="12897"/>
                  </a:cubicBezTo>
                  <a:close/>
                  <a:moveTo>
                    <a:pt x="10399" y="12927"/>
                  </a:moveTo>
                  <a:lnTo>
                    <a:pt x="10399" y="12927"/>
                  </a:lnTo>
                  <a:cubicBezTo>
                    <a:pt x="10450" y="12940"/>
                    <a:pt x="10437" y="13053"/>
                    <a:pt x="10437" y="13116"/>
                  </a:cubicBezTo>
                  <a:lnTo>
                    <a:pt x="10425" y="13116"/>
                  </a:lnTo>
                  <a:lnTo>
                    <a:pt x="10399" y="12927"/>
                  </a:lnTo>
                  <a:close/>
                  <a:moveTo>
                    <a:pt x="10619" y="13091"/>
                  </a:moveTo>
                  <a:cubicBezTo>
                    <a:pt x="10620" y="13101"/>
                    <a:pt x="10620" y="13112"/>
                    <a:pt x="10622" y="13122"/>
                  </a:cubicBezTo>
                  <a:lnTo>
                    <a:pt x="10622" y="13122"/>
                  </a:lnTo>
                  <a:cubicBezTo>
                    <a:pt x="10628" y="13117"/>
                    <a:pt x="10634" y="13111"/>
                    <a:pt x="10637" y="13105"/>
                  </a:cubicBezTo>
                  <a:lnTo>
                    <a:pt x="10637" y="13105"/>
                  </a:lnTo>
                  <a:cubicBezTo>
                    <a:pt x="10637" y="13105"/>
                    <a:pt x="10637" y="13105"/>
                    <a:pt x="10637" y="13105"/>
                  </a:cubicBezTo>
                  <a:cubicBezTo>
                    <a:pt x="10634" y="13105"/>
                    <a:pt x="10628" y="13100"/>
                    <a:pt x="10619" y="13091"/>
                  </a:cubicBezTo>
                  <a:close/>
                  <a:moveTo>
                    <a:pt x="6149" y="12940"/>
                  </a:moveTo>
                  <a:cubicBezTo>
                    <a:pt x="6225" y="12940"/>
                    <a:pt x="6187" y="13066"/>
                    <a:pt x="6199" y="13129"/>
                  </a:cubicBezTo>
                  <a:lnTo>
                    <a:pt x="6162" y="13129"/>
                  </a:lnTo>
                  <a:lnTo>
                    <a:pt x="6162" y="13103"/>
                  </a:lnTo>
                  <a:cubicBezTo>
                    <a:pt x="6111" y="13103"/>
                    <a:pt x="6085" y="13136"/>
                    <a:pt x="6051" y="13136"/>
                  </a:cubicBezTo>
                  <a:cubicBezTo>
                    <a:pt x="6043" y="13136"/>
                    <a:pt x="6034" y="13134"/>
                    <a:pt x="6023" y="13129"/>
                  </a:cubicBezTo>
                  <a:lnTo>
                    <a:pt x="6049" y="13129"/>
                  </a:lnTo>
                  <a:cubicBezTo>
                    <a:pt x="5998" y="13091"/>
                    <a:pt x="6011" y="13003"/>
                    <a:pt x="6011" y="12940"/>
                  </a:cubicBezTo>
                  <a:cubicBezTo>
                    <a:pt x="6099" y="12940"/>
                    <a:pt x="6011" y="13078"/>
                    <a:pt x="6086" y="13103"/>
                  </a:cubicBezTo>
                  <a:cubicBezTo>
                    <a:pt x="6090" y="13104"/>
                    <a:pt x="6094" y="13104"/>
                    <a:pt x="6098" y="13104"/>
                  </a:cubicBezTo>
                  <a:cubicBezTo>
                    <a:pt x="6172" y="13104"/>
                    <a:pt x="6149" y="12988"/>
                    <a:pt x="6149" y="12940"/>
                  </a:cubicBezTo>
                  <a:close/>
                  <a:moveTo>
                    <a:pt x="6288" y="12965"/>
                  </a:moveTo>
                  <a:lnTo>
                    <a:pt x="6300" y="13141"/>
                  </a:lnTo>
                  <a:cubicBezTo>
                    <a:pt x="6212" y="13141"/>
                    <a:pt x="6225" y="13028"/>
                    <a:pt x="6225" y="12965"/>
                  </a:cubicBezTo>
                  <a:close/>
                  <a:moveTo>
                    <a:pt x="5634" y="13066"/>
                  </a:moveTo>
                  <a:cubicBezTo>
                    <a:pt x="5621" y="13103"/>
                    <a:pt x="5608" y="13154"/>
                    <a:pt x="5571" y="13154"/>
                  </a:cubicBezTo>
                  <a:cubicBezTo>
                    <a:pt x="5558" y="13103"/>
                    <a:pt x="5533" y="13066"/>
                    <a:pt x="5608" y="13066"/>
                  </a:cubicBezTo>
                  <a:close/>
                  <a:moveTo>
                    <a:pt x="6407" y="12959"/>
                  </a:moveTo>
                  <a:cubicBezTo>
                    <a:pt x="6422" y="12959"/>
                    <a:pt x="6441" y="12965"/>
                    <a:pt x="6464" y="12978"/>
                  </a:cubicBezTo>
                  <a:cubicBezTo>
                    <a:pt x="6464" y="12990"/>
                    <a:pt x="6313" y="13003"/>
                    <a:pt x="6426" y="13053"/>
                  </a:cubicBezTo>
                  <a:cubicBezTo>
                    <a:pt x="6537" y="13104"/>
                    <a:pt x="6439" y="13161"/>
                    <a:pt x="6373" y="13161"/>
                  </a:cubicBezTo>
                  <a:cubicBezTo>
                    <a:pt x="6342" y="13161"/>
                    <a:pt x="6317" y="13148"/>
                    <a:pt x="6325" y="13116"/>
                  </a:cubicBezTo>
                  <a:lnTo>
                    <a:pt x="6363" y="13116"/>
                  </a:lnTo>
                  <a:cubicBezTo>
                    <a:pt x="6370" y="13123"/>
                    <a:pt x="6392" y="13133"/>
                    <a:pt x="6412" y="13133"/>
                  </a:cubicBezTo>
                  <a:cubicBezTo>
                    <a:pt x="6429" y="13133"/>
                    <a:pt x="6445" y="13126"/>
                    <a:pt x="6451" y="13103"/>
                  </a:cubicBezTo>
                  <a:cubicBezTo>
                    <a:pt x="6451" y="13066"/>
                    <a:pt x="6401" y="13078"/>
                    <a:pt x="6388" y="13053"/>
                  </a:cubicBezTo>
                  <a:cubicBezTo>
                    <a:pt x="6351" y="13006"/>
                    <a:pt x="6362" y="12959"/>
                    <a:pt x="6407" y="12959"/>
                  </a:cubicBezTo>
                  <a:close/>
                  <a:moveTo>
                    <a:pt x="6606" y="12985"/>
                  </a:moveTo>
                  <a:cubicBezTo>
                    <a:pt x="6620" y="12985"/>
                    <a:pt x="6627" y="13000"/>
                    <a:pt x="6627" y="13028"/>
                  </a:cubicBezTo>
                  <a:cubicBezTo>
                    <a:pt x="6647" y="13028"/>
                    <a:pt x="6667" y="12996"/>
                    <a:pt x="6700" y="12996"/>
                  </a:cubicBezTo>
                  <a:cubicBezTo>
                    <a:pt x="6709" y="12996"/>
                    <a:pt x="6718" y="12998"/>
                    <a:pt x="6728" y="13003"/>
                  </a:cubicBezTo>
                  <a:cubicBezTo>
                    <a:pt x="6778" y="13028"/>
                    <a:pt x="6778" y="13129"/>
                    <a:pt x="6778" y="13191"/>
                  </a:cubicBezTo>
                  <a:cubicBezTo>
                    <a:pt x="6690" y="13191"/>
                    <a:pt x="6778" y="13028"/>
                    <a:pt x="6677" y="13028"/>
                  </a:cubicBezTo>
                  <a:cubicBezTo>
                    <a:pt x="6671" y="13026"/>
                    <a:pt x="6665" y="13025"/>
                    <a:pt x="6660" y="13025"/>
                  </a:cubicBezTo>
                  <a:cubicBezTo>
                    <a:pt x="6608" y="13025"/>
                    <a:pt x="6640" y="13133"/>
                    <a:pt x="6640" y="13179"/>
                  </a:cubicBezTo>
                  <a:cubicBezTo>
                    <a:pt x="6564" y="13179"/>
                    <a:pt x="6589" y="13053"/>
                    <a:pt x="6589" y="12990"/>
                  </a:cubicBezTo>
                  <a:cubicBezTo>
                    <a:pt x="6596" y="12987"/>
                    <a:pt x="6601" y="12985"/>
                    <a:pt x="6606" y="12985"/>
                  </a:cubicBezTo>
                  <a:close/>
                  <a:moveTo>
                    <a:pt x="10555" y="12965"/>
                  </a:moveTo>
                  <a:cubicBezTo>
                    <a:pt x="10584" y="12965"/>
                    <a:pt x="10612" y="12980"/>
                    <a:pt x="10601" y="13003"/>
                  </a:cubicBezTo>
                  <a:cubicBezTo>
                    <a:pt x="10571" y="12981"/>
                    <a:pt x="10555" y="12972"/>
                    <a:pt x="10547" y="12972"/>
                  </a:cubicBezTo>
                  <a:cubicBezTo>
                    <a:pt x="10524" y="12972"/>
                    <a:pt x="10586" y="13056"/>
                    <a:pt x="10619" y="13091"/>
                  </a:cubicBezTo>
                  <a:lnTo>
                    <a:pt x="10619" y="13091"/>
                  </a:lnTo>
                  <a:cubicBezTo>
                    <a:pt x="10617" y="13060"/>
                    <a:pt x="10618" y="13027"/>
                    <a:pt x="10613" y="13003"/>
                  </a:cubicBezTo>
                  <a:cubicBezTo>
                    <a:pt x="10623" y="13000"/>
                    <a:pt x="10632" y="12999"/>
                    <a:pt x="10639" y="12999"/>
                  </a:cubicBezTo>
                  <a:cubicBezTo>
                    <a:pt x="10709" y="12999"/>
                    <a:pt x="10690" y="13097"/>
                    <a:pt x="10701" y="13154"/>
                  </a:cubicBezTo>
                  <a:lnTo>
                    <a:pt x="10676" y="13191"/>
                  </a:lnTo>
                  <a:cubicBezTo>
                    <a:pt x="10640" y="13185"/>
                    <a:pt x="10627" y="13157"/>
                    <a:pt x="10622" y="13122"/>
                  </a:cubicBezTo>
                  <a:lnTo>
                    <a:pt x="10622" y="13122"/>
                  </a:lnTo>
                  <a:cubicBezTo>
                    <a:pt x="10605" y="13133"/>
                    <a:pt x="10579" y="13140"/>
                    <a:pt x="10555" y="13140"/>
                  </a:cubicBezTo>
                  <a:cubicBezTo>
                    <a:pt x="10516" y="13140"/>
                    <a:pt x="10481" y="13124"/>
                    <a:pt x="10488" y="13091"/>
                  </a:cubicBezTo>
                  <a:lnTo>
                    <a:pt x="10488" y="13091"/>
                  </a:lnTo>
                  <a:lnTo>
                    <a:pt x="10513" y="13103"/>
                  </a:lnTo>
                  <a:cubicBezTo>
                    <a:pt x="10521" y="13103"/>
                    <a:pt x="10557" y="13126"/>
                    <a:pt x="10581" y="13126"/>
                  </a:cubicBezTo>
                  <a:cubicBezTo>
                    <a:pt x="10592" y="13126"/>
                    <a:pt x="10601" y="13120"/>
                    <a:pt x="10601" y="13103"/>
                  </a:cubicBezTo>
                  <a:cubicBezTo>
                    <a:pt x="10601" y="13066"/>
                    <a:pt x="10525" y="13066"/>
                    <a:pt x="10513" y="13040"/>
                  </a:cubicBezTo>
                  <a:cubicBezTo>
                    <a:pt x="10485" y="12986"/>
                    <a:pt x="10521" y="12965"/>
                    <a:pt x="10555" y="12965"/>
                  </a:cubicBezTo>
                  <a:close/>
                  <a:moveTo>
                    <a:pt x="6935" y="13014"/>
                  </a:moveTo>
                  <a:cubicBezTo>
                    <a:pt x="6988" y="13014"/>
                    <a:pt x="7048" y="13054"/>
                    <a:pt x="7055" y="13116"/>
                  </a:cubicBezTo>
                  <a:cubicBezTo>
                    <a:pt x="7060" y="13173"/>
                    <a:pt x="7015" y="13199"/>
                    <a:pt x="6962" y="13199"/>
                  </a:cubicBezTo>
                  <a:cubicBezTo>
                    <a:pt x="6898" y="13199"/>
                    <a:pt x="6823" y="13160"/>
                    <a:pt x="6816" y="13091"/>
                  </a:cubicBezTo>
                  <a:lnTo>
                    <a:pt x="6816" y="13091"/>
                  </a:lnTo>
                  <a:lnTo>
                    <a:pt x="6853" y="13103"/>
                  </a:lnTo>
                  <a:cubicBezTo>
                    <a:pt x="6853" y="13041"/>
                    <a:pt x="6892" y="13014"/>
                    <a:pt x="6935" y="13014"/>
                  </a:cubicBezTo>
                  <a:close/>
                  <a:moveTo>
                    <a:pt x="7741" y="13177"/>
                  </a:moveTo>
                  <a:cubicBezTo>
                    <a:pt x="7740" y="13185"/>
                    <a:pt x="7741" y="13194"/>
                    <a:pt x="7742" y="13202"/>
                  </a:cubicBezTo>
                  <a:lnTo>
                    <a:pt x="7742" y="13202"/>
                  </a:lnTo>
                  <a:cubicBezTo>
                    <a:pt x="7742" y="13194"/>
                    <a:pt x="7741" y="13185"/>
                    <a:pt x="7741" y="13177"/>
                  </a:cubicBezTo>
                  <a:close/>
                  <a:moveTo>
                    <a:pt x="7120" y="13023"/>
                  </a:moveTo>
                  <a:cubicBezTo>
                    <a:pt x="7139" y="13023"/>
                    <a:pt x="7161" y="13029"/>
                    <a:pt x="7180" y="13040"/>
                  </a:cubicBezTo>
                  <a:cubicBezTo>
                    <a:pt x="7177" y="13055"/>
                    <a:pt x="7169" y="13059"/>
                    <a:pt x="7160" y="13059"/>
                  </a:cubicBezTo>
                  <a:cubicBezTo>
                    <a:pt x="7147" y="13059"/>
                    <a:pt x="7131" y="13052"/>
                    <a:pt x="7118" y="13052"/>
                  </a:cubicBezTo>
                  <a:cubicBezTo>
                    <a:pt x="7106" y="13052"/>
                    <a:pt x="7096" y="13057"/>
                    <a:pt x="7092" y="13078"/>
                  </a:cubicBezTo>
                  <a:cubicBezTo>
                    <a:pt x="7092" y="13091"/>
                    <a:pt x="7180" y="13129"/>
                    <a:pt x="7180" y="13129"/>
                  </a:cubicBezTo>
                  <a:cubicBezTo>
                    <a:pt x="7216" y="13192"/>
                    <a:pt x="7172" y="13216"/>
                    <a:pt x="7129" y="13216"/>
                  </a:cubicBezTo>
                  <a:cubicBezTo>
                    <a:pt x="7095" y="13216"/>
                    <a:pt x="7062" y="13201"/>
                    <a:pt x="7067" y="13179"/>
                  </a:cubicBezTo>
                  <a:lnTo>
                    <a:pt x="7067" y="13179"/>
                  </a:lnTo>
                  <a:lnTo>
                    <a:pt x="7117" y="13191"/>
                  </a:lnTo>
                  <a:cubicBezTo>
                    <a:pt x="7124" y="13192"/>
                    <a:pt x="7130" y="13192"/>
                    <a:pt x="7135" y="13192"/>
                  </a:cubicBezTo>
                  <a:cubicBezTo>
                    <a:pt x="7213" y="13192"/>
                    <a:pt x="7080" y="13103"/>
                    <a:pt x="7080" y="13103"/>
                  </a:cubicBezTo>
                  <a:cubicBezTo>
                    <a:pt x="7045" y="13051"/>
                    <a:pt x="7076" y="13023"/>
                    <a:pt x="7120" y="13023"/>
                  </a:cubicBezTo>
                  <a:close/>
                  <a:moveTo>
                    <a:pt x="5779" y="12944"/>
                  </a:moveTo>
                  <a:cubicBezTo>
                    <a:pt x="5811" y="12944"/>
                    <a:pt x="5850" y="12971"/>
                    <a:pt x="5885" y="12978"/>
                  </a:cubicBezTo>
                  <a:cubicBezTo>
                    <a:pt x="5876" y="12959"/>
                    <a:pt x="5880" y="12948"/>
                    <a:pt x="5898" y="12948"/>
                  </a:cubicBezTo>
                  <a:cubicBezTo>
                    <a:pt x="5904" y="12948"/>
                    <a:pt x="5913" y="12949"/>
                    <a:pt x="5923" y="12952"/>
                  </a:cubicBezTo>
                  <a:lnTo>
                    <a:pt x="5923" y="13028"/>
                  </a:lnTo>
                  <a:cubicBezTo>
                    <a:pt x="5935" y="13091"/>
                    <a:pt x="5935" y="13154"/>
                    <a:pt x="5935" y="13217"/>
                  </a:cubicBezTo>
                  <a:cubicBezTo>
                    <a:pt x="5860" y="13204"/>
                    <a:pt x="5910" y="13103"/>
                    <a:pt x="5898" y="13103"/>
                  </a:cubicBezTo>
                  <a:lnTo>
                    <a:pt x="5885" y="13103"/>
                  </a:lnTo>
                  <a:cubicBezTo>
                    <a:pt x="5871" y="13132"/>
                    <a:pt x="5851" y="13143"/>
                    <a:pt x="5829" y="13143"/>
                  </a:cubicBezTo>
                  <a:cubicBezTo>
                    <a:pt x="5775" y="13143"/>
                    <a:pt x="5713" y="13070"/>
                    <a:pt x="5722" y="13015"/>
                  </a:cubicBezTo>
                  <a:cubicBezTo>
                    <a:pt x="5733" y="12960"/>
                    <a:pt x="5753" y="12944"/>
                    <a:pt x="5779" y="12944"/>
                  </a:cubicBezTo>
                  <a:close/>
                  <a:moveTo>
                    <a:pt x="9054" y="13179"/>
                  </a:moveTo>
                  <a:lnTo>
                    <a:pt x="9041" y="13217"/>
                  </a:lnTo>
                  <a:cubicBezTo>
                    <a:pt x="8979" y="13217"/>
                    <a:pt x="9041" y="13179"/>
                    <a:pt x="9041" y="13179"/>
                  </a:cubicBezTo>
                  <a:close/>
                  <a:moveTo>
                    <a:pt x="7382" y="13040"/>
                  </a:moveTo>
                  <a:cubicBezTo>
                    <a:pt x="7407" y="13040"/>
                    <a:pt x="7419" y="13053"/>
                    <a:pt x="7419" y="13091"/>
                  </a:cubicBezTo>
                  <a:cubicBezTo>
                    <a:pt x="7436" y="13091"/>
                    <a:pt x="7458" y="13052"/>
                    <a:pt x="7471" y="13052"/>
                  </a:cubicBezTo>
                  <a:cubicBezTo>
                    <a:pt x="7478" y="13052"/>
                    <a:pt x="7482" y="13061"/>
                    <a:pt x="7482" y="13091"/>
                  </a:cubicBezTo>
                  <a:cubicBezTo>
                    <a:pt x="7472" y="13086"/>
                    <a:pt x="7463" y="13084"/>
                    <a:pt x="7456" y="13084"/>
                  </a:cubicBezTo>
                  <a:cubicBezTo>
                    <a:pt x="7402" y="13084"/>
                    <a:pt x="7432" y="13196"/>
                    <a:pt x="7432" y="13229"/>
                  </a:cubicBezTo>
                  <a:lnTo>
                    <a:pt x="7432" y="13242"/>
                  </a:lnTo>
                  <a:cubicBezTo>
                    <a:pt x="7356" y="13242"/>
                    <a:pt x="7382" y="13116"/>
                    <a:pt x="7382" y="13040"/>
                  </a:cubicBezTo>
                  <a:close/>
                  <a:moveTo>
                    <a:pt x="7295" y="12999"/>
                  </a:moveTo>
                  <a:cubicBezTo>
                    <a:pt x="7302" y="12999"/>
                    <a:pt x="7310" y="13001"/>
                    <a:pt x="7319" y="13003"/>
                  </a:cubicBezTo>
                  <a:cubicBezTo>
                    <a:pt x="7319" y="13047"/>
                    <a:pt x="7329" y="13055"/>
                    <a:pt x="7340" y="13055"/>
                  </a:cubicBezTo>
                  <a:cubicBezTo>
                    <a:pt x="7345" y="13055"/>
                    <a:pt x="7351" y="13053"/>
                    <a:pt x="7356" y="13053"/>
                  </a:cubicBezTo>
                  <a:cubicBezTo>
                    <a:pt x="7363" y="13053"/>
                    <a:pt x="7369" y="13057"/>
                    <a:pt x="7369" y="13078"/>
                  </a:cubicBezTo>
                  <a:cubicBezTo>
                    <a:pt x="7363" y="13078"/>
                    <a:pt x="7357" y="13077"/>
                    <a:pt x="7352" y="13077"/>
                  </a:cubicBezTo>
                  <a:cubicBezTo>
                    <a:pt x="7230" y="13077"/>
                    <a:pt x="7369" y="13218"/>
                    <a:pt x="7382" y="13242"/>
                  </a:cubicBezTo>
                  <a:cubicBezTo>
                    <a:pt x="7373" y="13243"/>
                    <a:pt x="7365" y="13243"/>
                    <a:pt x="7358" y="13243"/>
                  </a:cubicBezTo>
                  <a:cubicBezTo>
                    <a:pt x="7268" y="13243"/>
                    <a:pt x="7267" y="13176"/>
                    <a:pt x="7256" y="13141"/>
                  </a:cubicBezTo>
                  <a:lnTo>
                    <a:pt x="7256" y="13141"/>
                  </a:lnTo>
                  <a:lnTo>
                    <a:pt x="7281" y="13154"/>
                  </a:lnTo>
                  <a:lnTo>
                    <a:pt x="7281" y="13078"/>
                  </a:lnTo>
                  <a:lnTo>
                    <a:pt x="7256" y="13078"/>
                  </a:lnTo>
                  <a:cubicBezTo>
                    <a:pt x="7256" y="13056"/>
                    <a:pt x="7256" y="13051"/>
                    <a:pt x="7261" y="13051"/>
                  </a:cubicBezTo>
                  <a:cubicBezTo>
                    <a:pt x="7265" y="13051"/>
                    <a:pt x="7271" y="13053"/>
                    <a:pt x="7281" y="13053"/>
                  </a:cubicBezTo>
                  <a:lnTo>
                    <a:pt x="7281" y="13053"/>
                  </a:lnTo>
                  <a:cubicBezTo>
                    <a:pt x="7260" y="13022"/>
                    <a:pt x="7265" y="12999"/>
                    <a:pt x="7295" y="12999"/>
                  </a:cubicBezTo>
                  <a:close/>
                  <a:moveTo>
                    <a:pt x="11280" y="12990"/>
                  </a:moveTo>
                  <a:lnTo>
                    <a:pt x="11255" y="13028"/>
                  </a:lnTo>
                  <a:cubicBezTo>
                    <a:pt x="11255" y="13028"/>
                    <a:pt x="11279" y="13052"/>
                    <a:pt x="11277" y="13063"/>
                  </a:cubicBezTo>
                  <a:lnTo>
                    <a:pt x="11277" y="13063"/>
                  </a:lnTo>
                  <a:lnTo>
                    <a:pt x="11267" y="13053"/>
                  </a:lnTo>
                  <a:lnTo>
                    <a:pt x="11267" y="13053"/>
                  </a:lnTo>
                  <a:cubicBezTo>
                    <a:pt x="11268" y="13058"/>
                    <a:pt x="11269" y="13063"/>
                    <a:pt x="11269" y="13068"/>
                  </a:cubicBezTo>
                  <a:lnTo>
                    <a:pt x="11269" y="13068"/>
                  </a:lnTo>
                  <a:cubicBezTo>
                    <a:pt x="11274" y="13067"/>
                    <a:pt x="11276" y="13065"/>
                    <a:pt x="11277" y="13063"/>
                  </a:cubicBezTo>
                  <a:lnTo>
                    <a:pt x="11277" y="13063"/>
                  </a:lnTo>
                  <a:lnTo>
                    <a:pt x="11292" y="13078"/>
                  </a:lnTo>
                  <a:lnTo>
                    <a:pt x="11330" y="13078"/>
                  </a:lnTo>
                  <a:lnTo>
                    <a:pt x="11343" y="13254"/>
                  </a:lnTo>
                  <a:cubicBezTo>
                    <a:pt x="11261" y="13231"/>
                    <a:pt x="11277" y="13132"/>
                    <a:pt x="11269" y="13068"/>
                  </a:cubicBezTo>
                  <a:lnTo>
                    <a:pt x="11269" y="13068"/>
                  </a:lnTo>
                  <a:cubicBezTo>
                    <a:pt x="11269" y="13068"/>
                    <a:pt x="11268" y="13068"/>
                    <a:pt x="11268" y="13068"/>
                  </a:cubicBezTo>
                  <a:cubicBezTo>
                    <a:pt x="11265" y="13068"/>
                    <a:pt x="11260" y="13067"/>
                    <a:pt x="11255" y="13066"/>
                  </a:cubicBezTo>
                  <a:cubicBezTo>
                    <a:pt x="11192" y="13053"/>
                    <a:pt x="11280" y="12990"/>
                    <a:pt x="11280" y="12990"/>
                  </a:cubicBezTo>
                  <a:close/>
                  <a:moveTo>
                    <a:pt x="8954" y="13239"/>
                  </a:moveTo>
                  <a:lnTo>
                    <a:pt x="8954" y="13239"/>
                  </a:lnTo>
                  <a:cubicBezTo>
                    <a:pt x="8968" y="13244"/>
                    <a:pt x="8979" y="13254"/>
                    <a:pt x="8979" y="13267"/>
                  </a:cubicBezTo>
                  <a:cubicBezTo>
                    <a:pt x="8970" y="13255"/>
                    <a:pt x="8962" y="13245"/>
                    <a:pt x="8954" y="13239"/>
                  </a:cubicBezTo>
                  <a:close/>
                  <a:moveTo>
                    <a:pt x="10917" y="13016"/>
                  </a:moveTo>
                  <a:cubicBezTo>
                    <a:pt x="10950" y="13016"/>
                    <a:pt x="10984" y="13038"/>
                    <a:pt x="11005" y="13066"/>
                  </a:cubicBezTo>
                  <a:lnTo>
                    <a:pt x="11005" y="13066"/>
                  </a:lnTo>
                  <a:cubicBezTo>
                    <a:pt x="11005" y="13062"/>
                    <a:pt x="11004" y="13057"/>
                    <a:pt x="11003" y="13053"/>
                  </a:cubicBezTo>
                  <a:cubicBezTo>
                    <a:pt x="11041" y="13053"/>
                    <a:pt x="11053" y="13066"/>
                    <a:pt x="11041" y="13091"/>
                  </a:cubicBezTo>
                  <a:cubicBezTo>
                    <a:pt x="11066" y="13091"/>
                    <a:pt x="11086" y="13074"/>
                    <a:pt x="11107" y="13074"/>
                  </a:cubicBezTo>
                  <a:cubicBezTo>
                    <a:pt x="11118" y="13074"/>
                    <a:pt x="11129" y="13078"/>
                    <a:pt x="11141" y="13091"/>
                  </a:cubicBezTo>
                  <a:cubicBezTo>
                    <a:pt x="11192" y="13116"/>
                    <a:pt x="11192" y="13217"/>
                    <a:pt x="11204" y="13267"/>
                  </a:cubicBezTo>
                  <a:cubicBezTo>
                    <a:pt x="11116" y="13254"/>
                    <a:pt x="11204" y="13116"/>
                    <a:pt x="11104" y="13091"/>
                  </a:cubicBezTo>
                  <a:cubicBezTo>
                    <a:pt x="11098" y="13090"/>
                    <a:pt x="11093" y="13090"/>
                    <a:pt x="11088" y="13090"/>
                  </a:cubicBezTo>
                  <a:cubicBezTo>
                    <a:pt x="11013" y="13090"/>
                    <a:pt x="11091" y="13181"/>
                    <a:pt x="11091" y="13217"/>
                  </a:cubicBezTo>
                  <a:lnTo>
                    <a:pt x="11066" y="13242"/>
                  </a:lnTo>
                  <a:cubicBezTo>
                    <a:pt x="11014" y="13242"/>
                    <a:pt x="11010" y="13183"/>
                    <a:pt x="11008" y="13125"/>
                  </a:cubicBezTo>
                  <a:lnTo>
                    <a:pt x="11008" y="13125"/>
                  </a:lnTo>
                  <a:lnTo>
                    <a:pt x="11028" y="13129"/>
                  </a:lnTo>
                  <a:cubicBezTo>
                    <a:pt x="11028" y="13107"/>
                    <a:pt x="11019" y="13085"/>
                    <a:pt x="11005" y="13066"/>
                  </a:cubicBezTo>
                  <a:lnTo>
                    <a:pt x="11005" y="13066"/>
                  </a:lnTo>
                  <a:cubicBezTo>
                    <a:pt x="11007" y="13084"/>
                    <a:pt x="11007" y="13104"/>
                    <a:pt x="11008" y="13125"/>
                  </a:cubicBezTo>
                  <a:lnTo>
                    <a:pt x="11008" y="13125"/>
                  </a:lnTo>
                  <a:lnTo>
                    <a:pt x="10877" y="13103"/>
                  </a:lnTo>
                  <a:lnTo>
                    <a:pt x="10877" y="13103"/>
                  </a:lnTo>
                  <a:cubicBezTo>
                    <a:pt x="10890" y="13217"/>
                    <a:pt x="11003" y="13154"/>
                    <a:pt x="11016" y="13204"/>
                  </a:cubicBezTo>
                  <a:cubicBezTo>
                    <a:pt x="11010" y="13205"/>
                    <a:pt x="11004" y="13205"/>
                    <a:pt x="10998" y="13205"/>
                  </a:cubicBezTo>
                  <a:cubicBezTo>
                    <a:pt x="10908" y="13205"/>
                    <a:pt x="10769" y="13122"/>
                    <a:pt x="10840" y="13028"/>
                  </a:cubicBezTo>
                  <a:lnTo>
                    <a:pt x="10840" y="13028"/>
                  </a:lnTo>
                  <a:lnTo>
                    <a:pt x="10852" y="13053"/>
                  </a:lnTo>
                  <a:cubicBezTo>
                    <a:pt x="10871" y="13027"/>
                    <a:pt x="10894" y="13016"/>
                    <a:pt x="10917" y="13016"/>
                  </a:cubicBezTo>
                  <a:close/>
                  <a:moveTo>
                    <a:pt x="9707" y="13250"/>
                  </a:moveTo>
                  <a:cubicBezTo>
                    <a:pt x="9715" y="13250"/>
                    <a:pt x="9720" y="13254"/>
                    <a:pt x="9720" y="13267"/>
                  </a:cubicBezTo>
                  <a:cubicBezTo>
                    <a:pt x="9720" y="13278"/>
                    <a:pt x="9719" y="13282"/>
                    <a:pt x="9717" y="13282"/>
                  </a:cubicBezTo>
                  <a:cubicBezTo>
                    <a:pt x="9713" y="13282"/>
                    <a:pt x="9707" y="13265"/>
                    <a:pt x="9702" y="13251"/>
                  </a:cubicBezTo>
                  <a:lnTo>
                    <a:pt x="9702" y="13251"/>
                  </a:lnTo>
                  <a:cubicBezTo>
                    <a:pt x="9704" y="13250"/>
                    <a:pt x="9706" y="13250"/>
                    <a:pt x="9707" y="13250"/>
                  </a:cubicBezTo>
                  <a:close/>
                  <a:moveTo>
                    <a:pt x="3735" y="13242"/>
                  </a:moveTo>
                  <a:lnTo>
                    <a:pt x="3760" y="13254"/>
                  </a:lnTo>
                  <a:cubicBezTo>
                    <a:pt x="3760" y="13254"/>
                    <a:pt x="3823" y="13292"/>
                    <a:pt x="3760" y="13292"/>
                  </a:cubicBezTo>
                  <a:cubicBezTo>
                    <a:pt x="3697" y="13292"/>
                    <a:pt x="3735" y="13242"/>
                    <a:pt x="3735" y="13242"/>
                  </a:cubicBezTo>
                  <a:close/>
                  <a:moveTo>
                    <a:pt x="11343" y="13103"/>
                  </a:moveTo>
                  <a:cubicBezTo>
                    <a:pt x="11368" y="13103"/>
                    <a:pt x="11380" y="13116"/>
                    <a:pt x="11380" y="13141"/>
                  </a:cubicBezTo>
                  <a:cubicBezTo>
                    <a:pt x="11368" y="13141"/>
                    <a:pt x="11380" y="13141"/>
                    <a:pt x="11393" y="13154"/>
                  </a:cubicBezTo>
                  <a:cubicBezTo>
                    <a:pt x="11405" y="13141"/>
                    <a:pt x="11418" y="13141"/>
                    <a:pt x="11418" y="13141"/>
                  </a:cubicBezTo>
                  <a:cubicBezTo>
                    <a:pt x="11426" y="13141"/>
                    <a:pt x="11434" y="13146"/>
                    <a:pt x="11443" y="13154"/>
                  </a:cubicBezTo>
                  <a:lnTo>
                    <a:pt x="11393" y="13154"/>
                  </a:lnTo>
                  <a:cubicBezTo>
                    <a:pt x="11368" y="13179"/>
                    <a:pt x="11393" y="13267"/>
                    <a:pt x="11393" y="13292"/>
                  </a:cubicBezTo>
                  <a:cubicBezTo>
                    <a:pt x="11330" y="13279"/>
                    <a:pt x="11355" y="13166"/>
                    <a:pt x="11343" y="13103"/>
                  </a:cubicBezTo>
                  <a:close/>
                  <a:moveTo>
                    <a:pt x="7922" y="13015"/>
                  </a:moveTo>
                  <a:cubicBezTo>
                    <a:pt x="7998" y="13015"/>
                    <a:pt x="7973" y="13229"/>
                    <a:pt x="7985" y="13292"/>
                  </a:cubicBezTo>
                  <a:cubicBezTo>
                    <a:pt x="7975" y="13295"/>
                    <a:pt x="7967" y="13297"/>
                    <a:pt x="7960" y="13297"/>
                  </a:cubicBezTo>
                  <a:cubicBezTo>
                    <a:pt x="7942" y="13297"/>
                    <a:pt x="7938" y="13285"/>
                    <a:pt x="7947" y="13267"/>
                  </a:cubicBezTo>
                  <a:lnTo>
                    <a:pt x="7947" y="13267"/>
                  </a:lnTo>
                  <a:cubicBezTo>
                    <a:pt x="7935" y="13267"/>
                    <a:pt x="7910" y="13292"/>
                    <a:pt x="7872" y="13292"/>
                  </a:cubicBezTo>
                  <a:cubicBezTo>
                    <a:pt x="7863" y="13294"/>
                    <a:pt x="7854" y="13295"/>
                    <a:pt x="7846" y="13295"/>
                  </a:cubicBezTo>
                  <a:cubicBezTo>
                    <a:pt x="7791" y="13295"/>
                    <a:pt x="7749" y="13252"/>
                    <a:pt x="7742" y="13202"/>
                  </a:cubicBezTo>
                  <a:lnTo>
                    <a:pt x="7742" y="13202"/>
                  </a:lnTo>
                  <a:cubicBezTo>
                    <a:pt x="7742" y="13226"/>
                    <a:pt x="7743" y="13249"/>
                    <a:pt x="7746" y="13267"/>
                  </a:cubicBezTo>
                  <a:cubicBezTo>
                    <a:pt x="7736" y="13270"/>
                    <a:pt x="7728" y="13272"/>
                    <a:pt x="7721" y="13272"/>
                  </a:cubicBezTo>
                  <a:cubicBezTo>
                    <a:pt x="7704" y="13272"/>
                    <a:pt x="7699" y="13260"/>
                    <a:pt x="7708" y="13242"/>
                  </a:cubicBezTo>
                  <a:cubicBezTo>
                    <a:pt x="7683" y="13242"/>
                    <a:pt x="7683" y="13267"/>
                    <a:pt x="7646" y="13267"/>
                  </a:cubicBezTo>
                  <a:cubicBezTo>
                    <a:pt x="7545" y="13254"/>
                    <a:pt x="7558" y="13141"/>
                    <a:pt x="7558" y="13066"/>
                  </a:cubicBezTo>
                  <a:cubicBezTo>
                    <a:pt x="7620" y="13066"/>
                    <a:pt x="7520" y="13191"/>
                    <a:pt x="7608" y="13217"/>
                  </a:cubicBezTo>
                  <a:lnTo>
                    <a:pt x="7633" y="13242"/>
                  </a:lnTo>
                  <a:cubicBezTo>
                    <a:pt x="7641" y="13244"/>
                    <a:pt x="7649" y="13245"/>
                    <a:pt x="7655" y="13245"/>
                  </a:cubicBezTo>
                  <a:cubicBezTo>
                    <a:pt x="7728" y="13245"/>
                    <a:pt x="7696" y="13124"/>
                    <a:pt x="7696" y="13078"/>
                  </a:cubicBezTo>
                  <a:cubicBezTo>
                    <a:pt x="7735" y="13078"/>
                    <a:pt x="7740" y="13126"/>
                    <a:pt x="7741" y="13177"/>
                  </a:cubicBezTo>
                  <a:lnTo>
                    <a:pt x="7741" y="13177"/>
                  </a:lnTo>
                  <a:cubicBezTo>
                    <a:pt x="7744" y="13156"/>
                    <a:pt x="7753" y="13134"/>
                    <a:pt x="7771" y="13116"/>
                  </a:cubicBezTo>
                  <a:lnTo>
                    <a:pt x="7771" y="13116"/>
                  </a:lnTo>
                  <a:lnTo>
                    <a:pt x="7796" y="13129"/>
                  </a:lnTo>
                  <a:cubicBezTo>
                    <a:pt x="7813" y="13103"/>
                    <a:pt x="7829" y="13095"/>
                    <a:pt x="7844" y="13095"/>
                  </a:cubicBezTo>
                  <a:cubicBezTo>
                    <a:pt x="7873" y="13095"/>
                    <a:pt x="7901" y="13129"/>
                    <a:pt x="7935" y="13129"/>
                  </a:cubicBezTo>
                  <a:lnTo>
                    <a:pt x="7922" y="13015"/>
                  </a:lnTo>
                  <a:close/>
                  <a:moveTo>
                    <a:pt x="4125" y="13254"/>
                  </a:moveTo>
                  <a:cubicBezTo>
                    <a:pt x="4125" y="13254"/>
                    <a:pt x="4175" y="13305"/>
                    <a:pt x="4125" y="13305"/>
                  </a:cubicBezTo>
                  <a:cubicBezTo>
                    <a:pt x="4062" y="13305"/>
                    <a:pt x="4087" y="13254"/>
                    <a:pt x="4087" y="13254"/>
                  </a:cubicBezTo>
                  <a:close/>
                  <a:moveTo>
                    <a:pt x="8169" y="13103"/>
                  </a:moveTo>
                  <a:cubicBezTo>
                    <a:pt x="8221" y="13103"/>
                    <a:pt x="8270" y="13165"/>
                    <a:pt x="8262" y="13217"/>
                  </a:cubicBezTo>
                  <a:lnTo>
                    <a:pt x="8123" y="13204"/>
                  </a:lnTo>
                  <a:lnTo>
                    <a:pt x="8123" y="13204"/>
                  </a:lnTo>
                  <a:cubicBezTo>
                    <a:pt x="8136" y="13317"/>
                    <a:pt x="8249" y="13242"/>
                    <a:pt x="8262" y="13305"/>
                  </a:cubicBezTo>
                  <a:cubicBezTo>
                    <a:pt x="8250" y="13308"/>
                    <a:pt x="8238" y="13309"/>
                    <a:pt x="8224" y="13309"/>
                  </a:cubicBezTo>
                  <a:cubicBezTo>
                    <a:pt x="8138" y="13309"/>
                    <a:pt x="8033" y="13241"/>
                    <a:pt x="8098" y="13154"/>
                  </a:cubicBezTo>
                  <a:cubicBezTo>
                    <a:pt x="8119" y="13117"/>
                    <a:pt x="8144" y="13103"/>
                    <a:pt x="8169" y="13103"/>
                  </a:cubicBezTo>
                  <a:close/>
                  <a:moveTo>
                    <a:pt x="11536" y="13157"/>
                  </a:moveTo>
                  <a:cubicBezTo>
                    <a:pt x="11541" y="13157"/>
                    <a:pt x="11544" y="13160"/>
                    <a:pt x="11544" y="13166"/>
                  </a:cubicBezTo>
                  <a:lnTo>
                    <a:pt x="11544" y="13166"/>
                  </a:lnTo>
                  <a:cubicBezTo>
                    <a:pt x="11513" y="13173"/>
                    <a:pt x="11545" y="13257"/>
                    <a:pt x="11556" y="13279"/>
                  </a:cubicBezTo>
                  <a:lnTo>
                    <a:pt x="11519" y="13317"/>
                  </a:lnTo>
                  <a:cubicBezTo>
                    <a:pt x="11461" y="13306"/>
                    <a:pt x="11478" y="13219"/>
                    <a:pt x="11461" y="13166"/>
                  </a:cubicBezTo>
                  <a:lnTo>
                    <a:pt x="11519" y="13166"/>
                  </a:lnTo>
                  <a:cubicBezTo>
                    <a:pt x="11525" y="13160"/>
                    <a:pt x="11531" y="13157"/>
                    <a:pt x="11536" y="13157"/>
                  </a:cubicBezTo>
                  <a:close/>
                  <a:moveTo>
                    <a:pt x="8288" y="13129"/>
                  </a:moveTo>
                  <a:cubicBezTo>
                    <a:pt x="8348" y="13138"/>
                    <a:pt x="8340" y="13205"/>
                    <a:pt x="8375" y="13217"/>
                  </a:cubicBezTo>
                  <a:cubicBezTo>
                    <a:pt x="8375" y="13217"/>
                    <a:pt x="8418" y="13152"/>
                    <a:pt x="8454" y="13152"/>
                  </a:cubicBezTo>
                  <a:cubicBezTo>
                    <a:pt x="8457" y="13152"/>
                    <a:pt x="8460" y="13153"/>
                    <a:pt x="8463" y="13154"/>
                  </a:cubicBezTo>
                  <a:cubicBezTo>
                    <a:pt x="8388" y="13242"/>
                    <a:pt x="8413" y="13242"/>
                    <a:pt x="8488" y="13342"/>
                  </a:cubicBezTo>
                  <a:cubicBezTo>
                    <a:pt x="8403" y="13325"/>
                    <a:pt x="8404" y="13262"/>
                    <a:pt x="8387" y="13262"/>
                  </a:cubicBezTo>
                  <a:cubicBezTo>
                    <a:pt x="8378" y="13262"/>
                    <a:pt x="8366" y="13277"/>
                    <a:pt x="8337" y="13317"/>
                  </a:cubicBezTo>
                  <a:lnTo>
                    <a:pt x="8299" y="13317"/>
                  </a:lnTo>
                  <a:cubicBezTo>
                    <a:pt x="8362" y="13217"/>
                    <a:pt x="8362" y="13217"/>
                    <a:pt x="8288" y="13129"/>
                  </a:cubicBezTo>
                  <a:close/>
                  <a:moveTo>
                    <a:pt x="11556" y="13166"/>
                  </a:moveTo>
                  <a:cubicBezTo>
                    <a:pt x="11619" y="13191"/>
                    <a:pt x="11619" y="13229"/>
                    <a:pt x="11632" y="13342"/>
                  </a:cubicBezTo>
                  <a:cubicBezTo>
                    <a:pt x="11556" y="13330"/>
                    <a:pt x="11632" y="13179"/>
                    <a:pt x="11544" y="13166"/>
                  </a:cubicBezTo>
                  <a:close/>
                  <a:moveTo>
                    <a:pt x="8693" y="13236"/>
                  </a:moveTo>
                  <a:lnTo>
                    <a:pt x="8693" y="13236"/>
                  </a:lnTo>
                  <a:cubicBezTo>
                    <a:pt x="8694" y="13249"/>
                    <a:pt x="8694" y="13264"/>
                    <a:pt x="8694" y="13279"/>
                  </a:cubicBezTo>
                  <a:lnTo>
                    <a:pt x="8694" y="13279"/>
                  </a:lnTo>
                  <a:lnTo>
                    <a:pt x="8551" y="13267"/>
                  </a:lnTo>
                  <a:lnTo>
                    <a:pt x="8551" y="13267"/>
                  </a:lnTo>
                  <a:cubicBezTo>
                    <a:pt x="8563" y="13367"/>
                    <a:pt x="8675" y="13305"/>
                    <a:pt x="8701" y="13354"/>
                  </a:cubicBezTo>
                  <a:lnTo>
                    <a:pt x="8701" y="13354"/>
                  </a:lnTo>
                  <a:cubicBezTo>
                    <a:pt x="8696" y="13332"/>
                    <a:pt x="8695" y="13305"/>
                    <a:pt x="8694" y="13279"/>
                  </a:cubicBezTo>
                  <a:lnTo>
                    <a:pt x="8694" y="13279"/>
                  </a:lnTo>
                  <a:lnTo>
                    <a:pt x="8702" y="13279"/>
                  </a:lnTo>
                  <a:cubicBezTo>
                    <a:pt x="8702" y="13264"/>
                    <a:pt x="8699" y="13250"/>
                    <a:pt x="8693" y="13236"/>
                  </a:cubicBezTo>
                  <a:close/>
                  <a:moveTo>
                    <a:pt x="5608" y="13317"/>
                  </a:moveTo>
                  <a:cubicBezTo>
                    <a:pt x="5608" y="13317"/>
                    <a:pt x="5671" y="13355"/>
                    <a:pt x="5608" y="13355"/>
                  </a:cubicBezTo>
                  <a:cubicBezTo>
                    <a:pt x="5546" y="13355"/>
                    <a:pt x="5583" y="13317"/>
                    <a:pt x="5583" y="13317"/>
                  </a:cubicBezTo>
                  <a:close/>
                  <a:moveTo>
                    <a:pt x="8701" y="13354"/>
                  </a:moveTo>
                  <a:cubicBezTo>
                    <a:pt x="8701" y="13354"/>
                    <a:pt x="8702" y="13355"/>
                    <a:pt x="8702" y="13355"/>
                  </a:cubicBezTo>
                  <a:lnTo>
                    <a:pt x="8702" y="13355"/>
                  </a:lnTo>
                  <a:cubicBezTo>
                    <a:pt x="8702" y="13355"/>
                    <a:pt x="8702" y="13355"/>
                    <a:pt x="8702" y="13355"/>
                  </a:cubicBezTo>
                  <a:cubicBezTo>
                    <a:pt x="8702" y="13355"/>
                    <a:pt x="8702" y="13354"/>
                    <a:pt x="8701" y="13354"/>
                  </a:cubicBezTo>
                  <a:close/>
                  <a:moveTo>
                    <a:pt x="11827" y="13174"/>
                  </a:moveTo>
                  <a:cubicBezTo>
                    <a:pt x="11909" y="13174"/>
                    <a:pt x="11910" y="13317"/>
                    <a:pt x="11921" y="13380"/>
                  </a:cubicBezTo>
                  <a:cubicBezTo>
                    <a:pt x="11883" y="13380"/>
                    <a:pt x="11896" y="13355"/>
                    <a:pt x="11883" y="13355"/>
                  </a:cubicBezTo>
                  <a:cubicBezTo>
                    <a:pt x="11872" y="13370"/>
                    <a:pt x="11859" y="13376"/>
                    <a:pt x="11844" y="13376"/>
                  </a:cubicBezTo>
                  <a:cubicBezTo>
                    <a:pt x="11780" y="13376"/>
                    <a:pt x="11705" y="13252"/>
                    <a:pt x="11838" y="13252"/>
                  </a:cubicBezTo>
                  <a:cubicBezTo>
                    <a:pt x="11848" y="13252"/>
                    <a:pt x="11859" y="13253"/>
                    <a:pt x="11871" y="13254"/>
                  </a:cubicBezTo>
                  <a:cubicBezTo>
                    <a:pt x="11891" y="13175"/>
                    <a:pt x="11848" y="13189"/>
                    <a:pt x="11817" y="13175"/>
                  </a:cubicBezTo>
                  <a:lnTo>
                    <a:pt x="11817" y="13175"/>
                  </a:lnTo>
                  <a:cubicBezTo>
                    <a:pt x="11820" y="13174"/>
                    <a:pt x="11824" y="13174"/>
                    <a:pt x="11827" y="13174"/>
                  </a:cubicBezTo>
                  <a:close/>
                  <a:moveTo>
                    <a:pt x="12147" y="13116"/>
                  </a:moveTo>
                  <a:cubicBezTo>
                    <a:pt x="12210" y="13129"/>
                    <a:pt x="12198" y="13317"/>
                    <a:pt x="12210" y="13380"/>
                  </a:cubicBezTo>
                  <a:cubicBezTo>
                    <a:pt x="12204" y="13383"/>
                    <a:pt x="12198" y="13385"/>
                    <a:pt x="12194" y="13385"/>
                  </a:cubicBezTo>
                  <a:cubicBezTo>
                    <a:pt x="12180" y="13385"/>
                    <a:pt x="12173" y="13371"/>
                    <a:pt x="12173" y="13342"/>
                  </a:cubicBezTo>
                  <a:cubicBezTo>
                    <a:pt x="12162" y="13342"/>
                    <a:pt x="12151" y="13370"/>
                    <a:pt x="12124" y="13370"/>
                  </a:cubicBezTo>
                  <a:cubicBezTo>
                    <a:pt x="12120" y="13370"/>
                    <a:pt x="12115" y="13369"/>
                    <a:pt x="12110" y="13367"/>
                  </a:cubicBezTo>
                  <a:cubicBezTo>
                    <a:pt x="12022" y="13355"/>
                    <a:pt x="11959" y="13267"/>
                    <a:pt x="11996" y="13217"/>
                  </a:cubicBezTo>
                  <a:lnTo>
                    <a:pt x="12022" y="13204"/>
                  </a:lnTo>
                  <a:cubicBezTo>
                    <a:pt x="12038" y="13184"/>
                    <a:pt x="12053" y="13176"/>
                    <a:pt x="12067" y="13176"/>
                  </a:cubicBezTo>
                  <a:cubicBezTo>
                    <a:pt x="12098" y="13176"/>
                    <a:pt x="12126" y="13208"/>
                    <a:pt x="12160" y="13217"/>
                  </a:cubicBezTo>
                  <a:lnTo>
                    <a:pt x="12147" y="13116"/>
                  </a:lnTo>
                  <a:close/>
                  <a:moveTo>
                    <a:pt x="6225" y="13342"/>
                  </a:moveTo>
                  <a:cubicBezTo>
                    <a:pt x="6225" y="13342"/>
                    <a:pt x="6288" y="13393"/>
                    <a:pt x="6225" y="13393"/>
                  </a:cubicBezTo>
                  <a:cubicBezTo>
                    <a:pt x="6174" y="13380"/>
                    <a:pt x="6199" y="13342"/>
                    <a:pt x="6199" y="13342"/>
                  </a:cubicBezTo>
                  <a:close/>
                  <a:moveTo>
                    <a:pt x="5332" y="13405"/>
                  </a:moveTo>
                  <a:cubicBezTo>
                    <a:pt x="5332" y="13405"/>
                    <a:pt x="5332" y="13405"/>
                    <a:pt x="5332" y="13405"/>
                  </a:cubicBezTo>
                  <a:cubicBezTo>
                    <a:pt x="5332" y="13405"/>
                    <a:pt x="5332" y="13405"/>
                    <a:pt x="5332" y="13405"/>
                  </a:cubicBezTo>
                  <a:close/>
                  <a:moveTo>
                    <a:pt x="8599" y="13165"/>
                  </a:moveTo>
                  <a:cubicBezTo>
                    <a:pt x="8636" y="13165"/>
                    <a:pt x="8676" y="13195"/>
                    <a:pt x="8693" y="13236"/>
                  </a:cubicBezTo>
                  <a:lnTo>
                    <a:pt x="8693" y="13236"/>
                  </a:lnTo>
                  <a:cubicBezTo>
                    <a:pt x="8692" y="13224"/>
                    <a:pt x="8691" y="13213"/>
                    <a:pt x="8689" y="13204"/>
                  </a:cubicBezTo>
                  <a:cubicBezTo>
                    <a:pt x="8727" y="13204"/>
                    <a:pt x="8740" y="13217"/>
                    <a:pt x="8727" y="13254"/>
                  </a:cubicBezTo>
                  <a:cubicBezTo>
                    <a:pt x="8727" y="13254"/>
                    <a:pt x="8757" y="13215"/>
                    <a:pt x="8781" y="13215"/>
                  </a:cubicBezTo>
                  <a:cubicBezTo>
                    <a:pt x="8784" y="13215"/>
                    <a:pt x="8787" y="13215"/>
                    <a:pt x="8790" y="13217"/>
                  </a:cubicBezTo>
                  <a:cubicBezTo>
                    <a:pt x="8800" y="13227"/>
                    <a:pt x="8810" y="13245"/>
                    <a:pt x="8800" y="13245"/>
                  </a:cubicBezTo>
                  <a:cubicBezTo>
                    <a:pt x="8798" y="13245"/>
                    <a:pt x="8795" y="13244"/>
                    <a:pt x="8790" y="13242"/>
                  </a:cubicBezTo>
                  <a:cubicBezTo>
                    <a:pt x="8781" y="13236"/>
                    <a:pt x="8774" y="13234"/>
                    <a:pt x="8769" y="13234"/>
                  </a:cubicBezTo>
                  <a:cubicBezTo>
                    <a:pt x="8737" y="13234"/>
                    <a:pt x="8765" y="13322"/>
                    <a:pt x="8765" y="13355"/>
                  </a:cubicBezTo>
                  <a:lnTo>
                    <a:pt x="8752" y="13405"/>
                  </a:lnTo>
                  <a:cubicBezTo>
                    <a:pt x="8723" y="13405"/>
                    <a:pt x="8709" y="13384"/>
                    <a:pt x="8702" y="13355"/>
                  </a:cubicBezTo>
                  <a:lnTo>
                    <a:pt x="8702" y="13355"/>
                  </a:lnTo>
                  <a:cubicBezTo>
                    <a:pt x="8693" y="13356"/>
                    <a:pt x="8685" y="13356"/>
                    <a:pt x="8676" y="13356"/>
                  </a:cubicBezTo>
                  <a:cubicBezTo>
                    <a:pt x="8568" y="13356"/>
                    <a:pt x="8442" y="13285"/>
                    <a:pt x="8501" y="13191"/>
                  </a:cubicBezTo>
                  <a:lnTo>
                    <a:pt x="8501" y="13191"/>
                  </a:lnTo>
                  <a:lnTo>
                    <a:pt x="8538" y="13204"/>
                  </a:lnTo>
                  <a:cubicBezTo>
                    <a:pt x="8554" y="13176"/>
                    <a:pt x="8576" y="13165"/>
                    <a:pt x="8599" y="13165"/>
                  </a:cubicBezTo>
                  <a:close/>
                  <a:moveTo>
                    <a:pt x="9821" y="13405"/>
                  </a:moveTo>
                  <a:lnTo>
                    <a:pt x="9821" y="13405"/>
                  </a:lnTo>
                  <a:cubicBezTo>
                    <a:pt x="9821" y="13405"/>
                    <a:pt x="9821" y="13405"/>
                    <a:pt x="9821" y="13405"/>
                  </a:cubicBezTo>
                  <a:close/>
                  <a:moveTo>
                    <a:pt x="8893" y="13238"/>
                  </a:moveTo>
                  <a:lnTo>
                    <a:pt x="8893" y="13238"/>
                  </a:lnTo>
                  <a:cubicBezTo>
                    <a:pt x="8880" y="13251"/>
                    <a:pt x="8873" y="13275"/>
                    <a:pt x="8878" y="13305"/>
                  </a:cubicBezTo>
                  <a:lnTo>
                    <a:pt x="8865" y="13342"/>
                  </a:lnTo>
                  <a:cubicBezTo>
                    <a:pt x="8891" y="13418"/>
                    <a:pt x="8979" y="13367"/>
                    <a:pt x="8991" y="13418"/>
                  </a:cubicBezTo>
                  <a:cubicBezTo>
                    <a:pt x="8978" y="13422"/>
                    <a:pt x="8964" y="13424"/>
                    <a:pt x="8951" y="13424"/>
                  </a:cubicBezTo>
                  <a:cubicBezTo>
                    <a:pt x="8891" y="13424"/>
                    <a:pt x="8838" y="13379"/>
                    <a:pt x="8828" y="13317"/>
                  </a:cubicBezTo>
                  <a:cubicBezTo>
                    <a:pt x="8828" y="13271"/>
                    <a:pt x="8859" y="13246"/>
                    <a:pt x="8893" y="13238"/>
                  </a:cubicBezTo>
                  <a:close/>
                  <a:moveTo>
                    <a:pt x="9039" y="13238"/>
                  </a:moveTo>
                  <a:cubicBezTo>
                    <a:pt x="9102" y="13238"/>
                    <a:pt x="9092" y="13336"/>
                    <a:pt x="9092" y="13393"/>
                  </a:cubicBezTo>
                  <a:lnTo>
                    <a:pt x="9079" y="13430"/>
                  </a:lnTo>
                  <a:cubicBezTo>
                    <a:pt x="9004" y="13430"/>
                    <a:pt x="9029" y="13305"/>
                    <a:pt x="9016" y="13242"/>
                  </a:cubicBezTo>
                  <a:cubicBezTo>
                    <a:pt x="9025" y="13239"/>
                    <a:pt x="9032" y="13238"/>
                    <a:pt x="9039" y="13238"/>
                  </a:cubicBezTo>
                  <a:close/>
                  <a:moveTo>
                    <a:pt x="10013" y="13398"/>
                  </a:moveTo>
                  <a:cubicBezTo>
                    <a:pt x="10014" y="13417"/>
                    <a:pt x="10014" y="13438"/>
                    <a:pt x="10016" y="13458"/>
                  </a:cubicBezTo>
                  <a:lnTo>
                    <a:pt x="10016" y="13458"/>
                  </a:lnTo>
                  <a:cubicBezTo>
                    <a:pt x="10019" y="13450"/>
                    <a:pt x="10021" y="13441"/>
                    <a:pt x="10022" y="13430"/>
                  </a:cubicBezTo>
                  <a:cubicBezTo>
                    <a:pt x="10021" y="13419"/>
                    <a:pt x="10018" y="13408"/>
                    <a:pt x="10013" y="13398"/>
                  </a:cubicBezTo>
                  <a:close/>
                  <a:moveTo>
                    <a:pt x="9243" y="13217"/>
                  </a:moveTo>
                  <a:cubicBezTo>
                    <a:pt x="9243" y="13235"/>
                    <a:pt x="9256" y="13247"/>
                    <a:pt x="9288" y="13247"/>
                  </a:cubicBezTo>
                  <a:cubicBezTo>
                    <a:pt x="9300" y="13247"/>
                    <a:pt x="9314" y="13245"/>
                    <a:pt x="9331" y="13242"/>
                  </a:cubicBezTo>
                  <a:lnTo>
                    <a:pt x="9331" y="13242"/>
                  </a:lnTo>
                  <a:lnTo>
                    <a:pt x="9305" y="13279"/>
                  </a:lnTo>
                  <a:lnTo>
                    <a:pt x="9305" y="13305"/>
                  </a:lnTo>
                  <a:cubicBezTo>
                    <a:pt x="9294" y="13303"/>
                    <a:pt x="9284" y="13302"/>
                    <a:pt x="9275" y="13302"/>
                  </a:cubicBezTo>
                  <a:cubicBezTo>
                    <a:pt x="9165" y="13302"/>
                    <a:pt x="9306" y="13444"/>
                    <a:pt x="9318" y="13455"/>
                  </a:cubicBezTo>
                  <a:cubicBezTo>
                    <a:pt x="9304" y="13459"/>
                    <a:pt x="9293" y="13461"/>
                    <a:pt x="9283" y="13461"/>
                  </a:cubicBezTo>
                  <a:cubicBezTo>
                    <a:pt x="9230" y="13461"/>
                    <a:pt x="9228" y="13410"/>
                    <a:pt x="9217" y="13367"/>
                  </a:cubicBezTo>
                  <a:lnTo>
                    <a:pt x="9217" y="13292"/>
                  </a:lnTo>
                  <a:lnTo>
                    <a:pt x="9180" y="13292"/>
                  </a:lnTo>
                  <a:cubicBezTo>
                    <a:pt x="9180" y="13267"/>
                    <a:pt x="9180" y="13267"/>
                    <a:pt x="9217" y="13267"/>
                  </a:cubicBezTo>
                  <a:cubicBezTo>
                    <a:pt x="9192" y="13229"/>
                    <a:pt x="9205" y="13217"/>
                    <a:pt x="9243" y="13217"/>
                  </a:cubicBezTo>
                  <a:close/>
                  <a:moveTo>
                    <a:pt x="9450" y="13254"/>
                  </a:moveTo>
                  <a:cubicBezTo>
                    <a:pt x="9542" y="13254"/>
                    <a:pt x="9535" y="13393"/>
                    <a:pt x="9557" y="13468"/>
                  </a:cubicBezTo>
                  <a:cubicBezTo>
                    <a:pt x="9532" y="13468"/>
                    <a:pt x="9507" y="13455"/>
                    <a:pt x="9519" y="13430"/>
                  </a:cubicBezTo>
                  <a:cubicBezTo>
                    <a:pt x="9499" y="13430"/>
                    <a:pt x="9465" y="13445"/>
                    <a:pt x="9435" y="13445"/>
                  </a:cubicBezTo>
                  <a:cubicBezTo>
                    <a:pt x="9409" y="13445"/>
                    <a:pt x="9387" y="13434"/>
                    <a:pt x="9381" y="13393"/>
                  </a:cubicBezTo>
                  <a:cubicBezTo>
                    <a:pt x="9381" y="13349"/>
                    <a:pt x="9423" y="13336"/>
                    <a:pt x="9461" y="13336"/>
                  </a:cubicBezTo>
                  <a:cubicBezTo>
                    <a:pt x="9479" y="13336"/>
                    <a:pt x="9495" y="13338"/>
                    <a:pt x="9507" y="13342"/>
                  </a:cubicBezTo>
                  <a:cubicBezTo>
                    <a:pt x="9469" y="13254"/>
                    <a:pt x="9393" y="13305"/>
                    <a:pt x="9368" y="13254"/>
                  </a:cubicBezTo>
                  <a:lnTo>
                    <a:pt x="9368" y="13254"/>
                  </a:lnTo>
                  <a:lnTo>
                    <a:pt x="9393" y="13267"/>
                  </a:lnTo>
                  <a:cubicBezTo>
                    <a:pt x="9416" y="13258"/>
                    <a:pt x="9434" y="13254"/>
                    <a:pt x="9450" y="13254"/>
                  </a:cubicBezTo>
                  <a:close/>
                  <a:moveTo>
                    <a:pt x="7457" y="13443"/>
                  </a:moveTo>
                  <a:lnTo>
                    <a:pt x="7482" y="13455"/>
                  </a:lnTo>
                  <a:cubicBezTo>
                    <a:pt x="7482" y="13455"/>
                    <a:pt x="7545" y="13493"/>
                    <a:pt x="7482" y="13493"/>
                  </a:cubicBezTo>
                  <a:cubicBezTo>
                    <a:pt x="7432" y="13493"/>
                    <a:pt x="7457" y="13443"/>
                    <a:pt x="7457" y="13443"/>
                  </a:cubicBezTo>
                  <a:close/>
                  <a:moveTo>
                    <a:pt x="2970" y="13302"/>
                  </a:moveTo>
                  <a:cubicBezTo>
                    <a:pt x="2988" y="13302"/>
                    <a:pt x="3005" y="13307"/>
                    <a:pt x="3018" y="13317"/>
                  </a:cubicBezTo>
                  <a:cubicBezTo>
                    <a:pt x="3014" y="13332"/>
                    <a:pt x="3006" y="13336"/>
                    <a:pt x="2995" y="13336"/>
                  </a:cubicBezTo>
                  <a:cubicBezTo>
                    <a:pt x="2981" y="13336"/>
                    <a:pt x="2963" y="13328"/>
                    <a:pt x="2950" y="13328"/>
                  </a:cubicBezTo>
                  <a:cubicBezTo>
                    <a:pt x="2938" y="13328"/>
                    <a:pt x="2930" y="13334"/>
                    <a:pt x="2930" y="13355"/>
                  </a:cubicBezTo>
                  <a:cubicBezTo>
                    <a:pt x="2930" y="13405"/>
                    <a:pt x="3018" y="13380"/>
                    <a:pt x="3031" y="13418"/>
                  </a:cubicBezTo>
                  <a:cubicBezTo>
                    <a:pt x="3053" y="13479"/>
                    <a:pt x="3007" y="13496"/>
                    <a:pt x="2963" y="13496"/>
                  </a:cubicBezTo>
                  <a:cubicBezTo>
                    <a:pt x="2908" y="13496"/>
                    <a:pt x="2857" y="13468"/>
                    <a:pt x="2955" y="13468"/>
                  </a:cubicBezTo>
                  <a:cubicBezTo>
                    <a:pt x="2964" y="13469"/>
                    <a:pt x="2971" y="13469"/>
                    <a:pt x="2977" y="13469"/>
                  </a:cubicBezTo>
                  <a:cubicBezTo>
                    <a:pt x="3060" y="13469"/>
                    <a:pt x="2917" y="13393"/>
                    <a:pt x="2917" y="13393"/>
                  </a:cubicBezTo>
                  <a:lnTo>
                    <a:pt x="2905" y="13393"/>
                  </a:lnTo>
                  <a:cubicBezTo>
                    <a:pt x="2877" y="13337"/>
                    <a:pt x="2924" y="13302"/>
                    <a:pt x="2970" y="13302"/>
                  </a:cubicBezTo>
                  <a:close/>
                  <a:moveTo>
                    <a:pt x="3390" y="13300"/>
                  </a:moveTo>
                  <a:cubicBezTo>
                    <a:pt x="3410" y="13300"/>
                    <a:pt x="3430" y="13305"/>
                    <a:pt x="3446" y="13317"/>
                  </a:cubicBezTo>
                  <a:cubicBezTo>
                    <a:pt x="3442" y="13327"/>
                    <a:pt x="3434" y="13330"/>
                    <a:pt x="3425" y="13330"/>
                  </a:cubicBezTo>
                  <a:cubicBezTo>
                    <a:pt x="3412" y="13330"/>
                    <a:pt x="3396" y="13325"/>
                    <a:pt x="3383" y="13325"/>
                  </a:cubicBezTo>
                  <a:cubicBezTo>
                    <a:pt x="3368" y="13325"/>
                    <a:pt x="3358" y="13331"/>
                    <a:pt x="3358" y="13355"/>
                  </a:cubicBezTo>
                  <a:cubicBezTo>
                    <a:pt x="3358" y="13405"/>
                    <a:pt x="3433" y="13380"/>
                    <a:pt x="3446" y="13405"/>
                  </a:cubicBezTo>
                  <a:cubicBezTo>
                    <a:pt x="3492" y="13474"/>
                    <a:pt x="3435" y="13506"/>
                    <a:pt x="3386" y="13506"/>
                  </a:cubicBezTo>
                  <a:cubicBezTo>
                    <a:pt x="3355" y="13506"/>
                    <a:pt x="3328" y="13493"/>
                    <a:pt x="3332" y="13468"/>
                  </a:cubicBezTo>
                  <a:lnTo>
                    <a:pt x="3332" y="13455"/>
                  </a:lnTo>
                  <a:cubicBezTo>
                    <a:pt x="3345" y="13468"/>
                    <a:pt x="3358" y="13468"/>
                    <a:pt x="3383" y="13468"/>
                  </a:cubicBezTo>
                  <a:cubicBezTo>
                    <a:pt x="3496" y="13468"/>
                    <a:pt x="3345" y="13393"/>
                    <a:pt x="3332" y="13380"/>
                  </a:cubicBezTo>
                  <a:cubicBezTo>
                    <a:pt x="3306" y="13328"/>
                    <a:pt x="3346" y="13300"/>
                    <a:pt x="3390" y="13300"/>
                  </a:cubicBezTo>
                  <a:close/>
                  <a:moveTo>
                    <a:pt x="3634" y="13296"/>
                  </a:moveTo>
                  <a:cubicBezTo>
                    <a:pt x="3649" y="13296"/>
                    <a:pt x="3663" y="13302"/>
                    <a:pt x="3672" y="13317"/>
                  </a:cubicBezTo>
                  <a:lnTo>
                    <a:pt x="3697" y="13330"/>
                  </a:lnTo>
                  <a:cubicBezTo>
                    <a:pt x="3697" y="13342"/>
                    <a:pt x="3571" y="13342"/>
                    <a:pt x="3571" y="13418"/>
                  </a:cubicBezTo>
                  <a:cubicBezTo>
                    <a:pt x="3571" y="13518"/>
                    <a:pt x="3697" y="13455"/>
                    <a:pt x="3710" y="13506"/>
                  </a:cubicBezTo>
                  <a:cubicBezTo>
                    <a:pt x="3685" y="13518"/>
                    <a:pt x="3672" y="13518"/>
                    <a:pt x="3647" y="13518"/>
                  </a:cubicBezTo>
                  <a:cubicBezTo>
                    <a:pt x="3400" y="13508"/>
                    <a:pt x="3547" y="13296"/>
                    <a:pt x="3634" y="13296"/>
                  </a:cubicBezTo>
                  <a:close/>
                  <a:moveTo>
                    <a:pt x="3720" y="13329"/>
                  </a:moveTo>
                  <a:cubicBezTo>
                    <a:pt x="3783" y="13329"/>
                    <a:pt x="3760" y="13446"/>
                    <a:pt x="3760" y="13506"/>
                  </a:cubicBezTo>
                  <a:lnTo>
                    <a:pt x="3760" y="13518"/>
                  </a:lnTo>
                  <a:cubicBezTo>
                    <a:pt x="3685" y="13518"/>
                    <a:pt x="3710" y="13393"/>
                    <a:pt x="3710" y="13330"/>
                  </a:cubicBezTo>
                  <a:cubicBezTo>
                    <a:pt x="3713" y="13329"/>
                    <a:pt x="3717" y="13329"/>
                    <a:pt x="3720" y="13329"/>
                  </a:cubicBezTo>
                  <a:close/>
                  <a:moveTo>
                    <a:pt x="9623" y="13238"/>
                  </a:moveTo>
                  <a:cubicBezTo>
                    <a:pt x="9629" y="13238"/>
                    <a:pt x="9636" y="13239"/>
                    <a:pt x="9645" y="13242"/>
                  </a:cubicBezTo>
                  <a:cubicBezTo>
                    <a:pt x="9645" y="13294"/>
                    <a:pt x="9724" y="13320"/>
                    <a:pt x="9684" y="13320"/>
                  </a:cubicBezTo>
                  <a:cubicBezTo>
                    <a:pt x="9676" y="13320"/>
                    <a:pt x="9664" y="13319"/>
                    <a:pt x="9645" y="13317"/>
                  </a:cubicBezTo>
                  <a:lnTo>
                    <a:pt x="9645" y="13317"/>
                  </a:lnTo>
                  <a:cubicBezTo>
                    <a:pt x="9632" y="13367"/>
                    <a:pt x="9645" y="13405"/>
                    <a:pt x="9658" y="13443"/>
                  </a:cubicBezTo>
                  <a:cubicBezTo>
                    <a:pt x="9666" y="13460"/>
                    <a:pt x="9673" y="13464"/>
                    <a:pt x="9679" y="13464"/>
                  </a:cubicBezTo>
                  <a:cubicBezTo>
                    <a:pt x="9684" y="13464"/>
                    <a:pt x="9688" y="13461"/>
                    <a:pt x="9692" y="13460"/>
                  </a:cubicBezTo>
                  <a:lnTo>
                    <a:pt x="9692" y="13460"/>
                  </a:lnTo>
                  <a:cubicBezTo>
                    <a:pt x="9693" y="13467"/>
                    <a:pt x="9694" y="13474"/>
                    <a:pt x="9696" y="13480"/>
                  </a:cubicBezTo>
                  <a:lnTo>
                    <a:pt x="9696" y="13480"/>
                  </a:lnTo>
                  <a:cubicBezTo>
                    <a:pt x="9700" y="13481"/>
                    <a:pt x="9704" y="13481"/>
                    <a:pt x="9708" y="13481"/>
                  </a:cubicBezTo>
                  <a:cubicBezTo>
                    <a:pt x="9704" y="13464"/>
                    <a:pt x="9699" y="13460"/>
                    <a:pt x="9695" y="13460"/>
                  </a:cubicBezTo>
                  <a:cubicBezTo>
                    <a:pt x="9694" y="13460"/>
                    <a:pt x="9693" y="13460"/>
                    <a:pt x="9692" y="13460"/>
                  </a:cubicBezTo>
                  <a:lnTo>
                    <a:pt x="9692" y="13460"/>
                  </a:lnTo>
                  <a:cubicBezTo>
                    <a:pt x="9684" y="13417"/>
                    <a:pt x="9690" y="13360"/>
                    <a:pt x="9683" y="13330"/>
                  </a:cubicBezTo>
                  <a:cubicBezTo>
                    <a:pt x="9695" y="13325"/>
                    <a:pt x="9706" y="13323"/>
                    <a:pt x="9715" y="13323"/>
                  </a:cubicBezTo>
                  <a:cubicBezTo>
                    <a:pt x="9777" y="13323"/>
                    <a:pt x="9758" y="13426"/>
                    <a:pt x="9758" y="13481"/>
                  </a:cubicBezTo>
                  <a:lnTo>
                    <a:pt x="9733" y="13518"/>
                  </a:lnTo>
                  <a:cubicBezTo>
                    <a:pt x="9714" y="13514"/>
                    <a:pt x="9703" y="13500"/>
                    <a:pt x="9696" y="13480"/>
                  </a:cubicBezTo>
                  <a:lnTo>
                    <a:pt x="9696" y="13480"/>
                  </a:lnTo>
                  <a:cubicBezTo>
                    <a:pt x="9596" y="13476"/>
                    <a:pt x="9606" y="13416"/>
                    <a:pt x="9582" y="13367"/>
                  </a:cubicBezTo>
                  <a:lnTo>
                    <a:pt x="9582" y="13367"/>
                  </a:lnTo>
                  <a:lnTo>
                    <a:pt x="9607" y="13393"/>
                  </a:lnTo>
                  <a:lnTo>
                    <a:pt x="9607" y="13317"/>
                  </a:lnTo>
                  <a:lnTo>
                    <a:pt x="9582" y="13317"/>
                  </a:lnTo>
                  <a:cubicBezTo>
                    <a:pt x="9582" y="13294"/>
                    <a:pt x="9582" y="13290"/>
                    <a:pt x="9588" y="13290"/>
                  </a:cubicBezTo>
                  <a:cubicBezTo>
                    <a:pt x="9591" y="13290"/>
                    <a:pt x="9597" y="13292"/>
                    <a:pt x="9607" y="13292"/>
                  </a:cubicBezTo>
                  <a:cubicBezTo>
                    <a:pt x="9597" y="13261"/>
                    <a:pt x="9595" y="13238"/>
                    <a:pt x="9623" y="13238"/>
                  </a:cubicBezTo>
                  <a:close/>
                  <a:moveTo>
                    <a:pt x="3231" y="13329"/>
                  </a:moveTo>
                  <a:cubicBezTo>
                    <a:pt x="3304" y="13329"/>
                    <a:pt x="3270" y="13446"/>
                    <a:pt x="3282" y="13506"/>
                  </a:cubicBezTo>
                  <a:lnTo>
                    <a:pt x="3270" y="13518"/>
                  </a:lnTo>
                  <a:cubicBezTo>
                    <a:pt x="3263" y="13522"/>
                    <a:pt x="3257" y="13523"/>
                    <a:pt x="3252" y="13523"/>
                  </a:cubicBezTo>
                  <a:cubicBezTo>
                    <a:pt x="3239" y="13523"/>
                    <a:pt x="3232" y="13512"/>
                    <a:pt x="3232" y="13493"/>
                  </a:cubicBezTo>
                  <a:cubicBezTo>
                    <a:pt x="3202" y="13493"/>
                    <a:pt x="3180" y="13525"/>
                    <a:pt x="3146" y="13525"/>
                  </a:cubicBezTo>
                  <a:cubicBezTo>
                    <a:pt x="3138" y="13525"/>
                    <a:pt x="3129" y="13523"/>
                    <a:pt x="3119" y="13518"/>
                  </a:cubicBezTo>
                  <a:cubicBezTo>
                    <a:pt x="3081" y="13481"/>
                    <a:pt x="3081" y="13393"/>
                    <a:pt x="3081" y="13330"/>
                  </a:cubicBezTo>
                  <a:cubicBezTo>
                    <a:pt x="3182" y="13330"/>
                    <a:pt x="3068" y="13493"/>
                    <a:pt x="3169" y="13493"/>
                  </a:cubicBezTo>
                  <a:cubicBezTo>
                    <a:pt x="3282" y="13493"/>
                    <a:pt x="3219" y="13380"/>
                    <a:pt x="3219" y="13330"/>
                  </a:cubicBezTo>
                  <a:cubicBezTo>
                    <a:pt x="3223" y="13329"/>
                    <a:pt x="3227" y="13329"/>
                    <a:pt x="3231" y="13329"/>
                  </a:cubicBezTo>
                  <a:close/>
                  <a:moveTo>
                    <a:pt x="4091" y="13339"/>
                  </a:moveTo>
                  <a:cubicBezTo>
                    <a:pt x="4146" y="13339"/>
                    <a:pt x="4125" y="13461"/>
                    <a:pt x="4125" y="13518"/>
                  </a:cubicBezTo>
                  <a:lnTo>
                    <a:pt x="4125" y="13531"/>
                  </a:lnTo>
                  <a:cubicBezTo>
                    <a:pt x="4049" y="13531"/>
                    <a:pt x="4074" y="13405"/>
                    <a:pt x="4074" y="13342"/>
                  </a:cubicBezTo>
                  <a:cubicBezTo>
                    <a:pt x="4081" y="13340"/>
                    <a:pt x="4086" y="13339"/>
                    <a:pt x="4091" y="13339"/>
                  </a:cubicBezTo>
                  <a:close/>
                  <a:moveTo>
                    <a:pt x="4477" y="13254"/>
                  </a:moveTo>
                  <a:lnTo>
                    <a:pt x="4502" y="13531"/>
                  </a:lnTo>
                  <a:cubicBezTo>
                    <a:pt x="4401" y="13531"/>
                    <a:pt x="4426" y="13317"/>
                    <a:pt x="4414" y="13254"/>
                  </a:cubicBezTo>
                  <a:close/>
                  <a:moveTo>
                    <a:pt x="4225" y="13292"/>
                  </a:moveTo>
                  <a:lnTo>
                    <a:pt x="4225" y="13292"/>
                  </a:lnTo>
                  <a:cubicBezTo>
                    <a:pt x="4216" y="13330"/>
                    <a:pt x="4221" y="13347"/>
                    <a:pt x="4252" y="13347"/>
                  </a:cubicBezTo>
                  <a:cubicBezTo>
                    <a:pt x="4261" y="13347"/>
                    <a:pt x="4273" y="13345"/>
                    <a:pt x="4288" y="13342"/>
                  </a:cubicBezTo>
                  <a:lnTo>
                    <a:pt x="4288" y="13342"/>
                  </a:lnTo>
                  <a:cubicBezTo>
                    <a:pt x="4296" y="13367"/>
                    <a:pt x="4289" y="13381"/>
                    <a:pt x="4269" y="13381"/>
                  </a:cubicBezTo>
                  <a:cubicBezTo>
                    <a:pt x="4258" y="13381"/>
                    <a:pt x="4243" y="13376"/>
                    <a:pt x="4225" y="13367"/>
                  </a:cubicBezTo>
                  <a:lnTo>
                    <a:pt x="4225" y="13367"/>
                  </a:lnTo>
                  <a:cubicBezTo>
                    <a:pt x="4225" y="13413"/>
                    <a:pt x="4215" y="13509"/>
                    <a:pt x="4268" y="13509"/>
                  </a:cubicBezTo>
                  <a:cubicBezTo>
                    <a:pt x="4274" y="13509"/>
                    <a:pt x="4281" y="13508"/>
                    <a:pt x="4288" y="13506"/>
                  </a:cubicBezTo>
                  <a:lnTo>
                    <a:pt x="4288" y="13531"/>
                  </a:lnTo>
                  <a:cubicBezTo>
                    <a:pt x="4280" y="13533"/>
                    <a:pt x="4272" y="13533"/>
                    <a:pt x="4266" y="13533"/>
                  </a:cubicBezTo>
                  <a:cubicBezTo>
                    <a:pt x="4222" y="13533"/>
                    <a:pt x="4211" y="13499"/>
                    <a:pt x="4200" y="13455"/>
                  </a:cubicBezTo>
                  <a:lnTo>
                    <a:pt x="4188" y="13468"/>
                  </a:lnTo>
                  <a:lnTo>
                    <a:pt x="4188" y="13367"/>
                  </a:lnTo>
                  <a:cubicBezTo>
                    <a:pt x="4181" y="13371"/>
                    <a:pt x="4175" y="13372"/>
                    <a:pt x="4170" y="13372"/>
                  </a:cubicBezTo>
                  <a:cubicBezTo>
                    <a:pt x="4157" y="13372"/>
                    <a:pt x="4153" y="13361"/>
                    <a:pt x="4162" y="13342"/>
                  </a:cubicBezTo>
                  <a:cubicBezTo>
                    <a:pt x="4225" y="13342"/>
                    <a:pt x="4162" y="13305"/>
                    <a:pt x="4225" y="13292"/>
                  </a:cubicBezTo>
                  <a:close/>
                  <a:moveTo>
                    <a:pt x="4753" y="13254"/>
                  </a:moveTo>
                  <a:cubicBezTo>
                    <a:pt x="4816" y="13254"/>
                    <a:pt x="4791" y="13317"/>
                    <a:pt x="4804" y="13367"/>
                  </a:cubicBezTo>
                  <a:cubicBezTo>
                    <a:pt x="4829" y="13367"/>
                    <a:pt x="4829" y="13342"/>
                    <a:pt x="4867" y="13342"/>
                  </a:cubicBezTo>
                  <a:cubicBezTo>
                    <a:pt x="4872" y="13342"/>
                    <a:pt x="4878" y="13341"/>
                    <a:pt x="4883" y="13341"/>
                  </a:cubicBezTo>
                  <a:cubicBezTo>
                    <a:pt x="4973" y="13341"/>
                    <a:pt x="5015" y="13435"/>
                    <a:pt x="4967" y="13506"/>
                  </a:cubicBezTo>
                  <a:lnTo>
                    <a:pt x="4955" y="13493"/>
                  </a:lnTo>
                  <a:cubicBezTo>
                    <a:pt x="4938" y="13523"/>
                    <a:pt x="4922" y="13532"/>
                    <a:pt x="4907" y="13532"/>
                  </a:cubicBezTo>
                  <a:cubicBezTo>
                    <a:pt x="4876" y="13532"/>
                    <a:pt x="4846" y="13493"/>
                    <a:pt x="4804" y="13493"/>
                  </a:cubicBezTo>
                  <a:cubicBezTo>
                    <a:pt x="4804" y="13523"/>
                    <a:pt x="4800" y="13534"/>
                    <a:pt x="4796" y="13534"/>
                  </a:cubicBezTo>
                  <a:cubicBezTo>
                    <a:pt x="4785" y="13534"/>
                    <a:pt x="4766" y="13473"/>
                    <a:pt x="4766" y="13455"/>
                  </a:cubicBezTo>
                  <a:cubicBezTo>
                    <a:pt x="4753" y="13380"/>
                    <a:pt x="4753" y="13317"/>
                    <a:pt x="4753" y="13254"/>
                  </a:cubicBezTo>
                  <a:close/>
                  <a:moveTo>
                    <a:pt x="4602" y="13329"/>
                  </a:moveTo>
                  <a:cubicBezTo>
                    <a:pt x="4606" y="13329"/>
                    <a:pt x="4610" y="13329"/>
                    <a:pt x="4615" y="13330"/>
                  </a:cubicBezTo>
                  <a:cubicBezTo>
                    <a:pt x="4766" y="13330"/>
                    <a:pt x="4766" y="13543"/>
                    <a:pt x="4628" y="13543"/>
                  </a:cubicBezTo>
                  <a:lnTo>
                    <a:pt x="4615" y="13518"/>
                  </a:lnTo>
                  <a:cubicBezTo>
                    <a:pt x="4481" y="13518"/>
                    <a:pt x="4465" y="13329"/>
                    <a:pt x="4602" y="13329"/>
                  </a:cubicBezTo>
                  <a:close/>
                  <a:moveTo>
                    <a:pt x="8048" y="13504"/>
                  </a:moveTo>
                  <a:cubicBezTo>
                    <a:pt x="8051" y="13504"/>
                    <a:pt x="8056" y="13508"/>
                    <a:pt x="8059" y="13508"/>
                  </a:cubicBezTo>
                  <a:cubicBezTo>
                    <a:pt x="8060" y="13508"/>
                    <a:pt x="8061" y="13508"/>
                    <a:pt x="8061" y="13506"/>
                  </a:cubicBezTo>
                  <a:lnTo>
                    <a:pt x="8098" y="13531"/>
                  </a:lnTo>
                  <a:cubicBezTo>
                    <a:pt x="8098" y="13531"/>
                    <a:pt x="8076" y="13548"/>
                    <a:pt x="8061" y="13548"/>
                  </a:cubicBezTo>
                  <a:cubicBezTo>
                    <a:pt x="8054" y="13548"/>
                    <a:pt x="8048" y="13543"/>
                    <a:pt x="8048" y="13531"/>
                  </a:cubicBezTo>
                  <a:cubicBezTo>
                    <a:pt x="8043" y="13509"/>
                    <a:pt x="8044" y="13504"/>
                    <a:pt x="8048" y="13504"/>
                  </a:cubicBezTo>
                  <a:close/>
                  <a:moveTo>
                    <a:pt x="5307" y="13364"/>
                  </a:moveTo>
                  <a:cubicBezTo>
                    <a:pt x="5323" y="13364"/>
                    <a:pt x="5332" y="13385"/>
                    <a:pt x="5332" y="13405"/>
                  </a:cubicBezTo>
                  <a:cubicBezTo>
                    <a:pt x="5332" y="13405"/>
                    <a:pt x="5362" y="13365"/>
                    <a:pt x="5377" y="13365"/>
                  </a:cubicBezTo>
                  <a:cubicBezTo>
                    <a:pt x="5379" y="13365"/>
                    <a:pt x="5381" y="13366"/>
                    <a:pt x="5382" y="13367"/>
                  </a:cubicBezTo>
                  <a:cubicBezTo>
                    <a:pt x="5407" y="13380"/>
                    <a:pt x="5420" y="13405"/>
                    <a:pt x="5382" y="13405"/>
                  </a:cubicBezTo>
                  <a:cubicBezTo>
                    <a:pt x="5287" y="13405"/>
                    <a:pt x="5316" y="13507"/>
                    <a:pt x="5319" y="13550"/>
                  </a:cubicBezTo>
                  <a:lnTo>
                    <a:pt x="5319" y="13550"/>
                  </a:lnTo>
                  <a:cubicBezTo>
                    <a:pt x="5275" y="13523"/>
                    <a:pt x="5294" y="13422"/>
                    <a:pt x="5294" y="13367"/>
                  </a:cubicBezTo>
                  <a:cubicBezTo>
                    <a:pt x="5299" y="13365"/>
                    <a:pt x="5303" y="13364"/>
                    <a:pt x="5307" y="13364"/>
                  </a:cubicBezTo>
                  <a:close/>
                  <a:moveTo>
                    <a:pt x="5143" y="13367"/>
                  </a:moveTo>
                  <a:cubicBezTo>
                    <a:pt x="5290" y="13367"/>
                    <a:pt x="5270" y="13557"/>
                    <a:pt x="5131" y="13557"/>
                  </a:cubicBezTo>
                  <a:cubicBezTo>
                    <a:pt x="5127" y="13557"/>
                    <a:pt x="5123" y="13556"/>
                    <a:pt x="5118" y="13556"/>
                  </a:cubicBezTo>
                  <a:lnTo>
                    <a:pt x="5143" y="13556"/>
                  </a:lnTo>
                  <a:cubicBezTo>
                    <a:pt x="5017" y="13556"/>
                    <a:pt x="4992" y="13367"/>
                    <a:pt x="5143" y="13367"/>
                  </a:cubicBezTo>
                  <a:close/>
                  <a:moveTo>
                    <a:pt x="6677" y="13455"/>
                  </a:moveTo>
                  <a:cubicBezTo>
                    <a:pt x="6727" y="13455"/>
                    <a:pt x="6700" y="13516"/>
                    <a:pt x="6702" y="13565"/>
                  </a:cubicBezTo>
                  <a:lnTo>
                    <a:pt x="6702" y="13565"/>
                  </a:lnTo>
                  <a:cubicBezTo>
                    <a:pt x="6686" y="13517"/>
                    <a:pt x="6677" y="13469"/>
                    <a:pt x="6677" y="13455"/>
                  </a:cubicBezTo>
                  <a:close/>
                  <a:moveTo>
                    <a:pt x="9896" y="13321"/>
                  </a:moveTo>
                  <a:cubicBezTo>
                    <a:pt x="9940" y="13321"/>
                    <a:pt x="9992" y="13351"/>
                    <a:pt x="10013" y="13398"/>
                  </a:cubicBezTo>
                  <a:lnTo>
                    <a:pt x="10013" y="13398"/>
                  </a:lnTo>
                  <a:cubicBezTo>
                    <a:pt x="10013" y="13387"/>
                    <a:pt x="10011" y="13377"/>
                    <a:pt x="10010" y="13367"/>
                  </a:cubicBezTo>
                  <a:cubicBezTo>
                    <a:pt x="10019" y="13364"/>
                    <a:pt x="10027" y="13363"/>
                    <a:pt x="10033" y="13363"/>
                  </a:cubicBezTo>
                  <a:cubicBezTo>
                    <a:pt x="10052" y="13363"/>
                    <a:pt x="10057" y="13377"/>
                    <a:pt x="10047" y="13405"/>
                  </a:cubicBezTo>
                  <a:lnTo>
                    <a:pt x="10047" y="13405"/>
                  </a:lnTo>
                  <a:cubicBezTo>
                    <a:pt x="10069" y="13405"/>
                    <a:pt x="10072" y="13377"/>
                    <a:pt x="10096" y="13377"/>
                  </a:cubicBezTo>
                  <a:cubicBezTo>
                    <a:pt x="10100" y="13377"/>
                    <a:pt x="10105" y="13378"/>
                    <a:pt x="10110" y="13380"/>
                  </a:cubicBezTo>
                  <a:cubicBezTo>
                    <a:pt x="10211" y="13393"/>
                    <a:pt x="10198" y="13506"/>
                    <a:pt x="10211" y="13569"/>
                  </a:cubicBezTo>
                  <a:cubicBezTo>
                    <a:pt x="10123" y="13569"/>
                    <a:pt x="10211" y="13418"/>
                    <a:pt x="10110" y="13405"/>
                  </a:cubicBezTo>
                  <a:cubicBezTo>
                    <a:pt x="10099" y="13402"/>
                    <a:pt x="10091" y="13401"/>
                    <a:pt x="10084" y="13401"/>
                  </a:cubicBezTo>
                  <a:cubicBezTo>
                    <a:pt x="10028" y="13401"/>
                    <a:pt x="10098" y="13485"/>
                    <a:pt x="10098" y="13518"/>
                  </a:cubicBezTo>
                  <a:lnTo>
                    <a:pt x="10073" y="13556"/>
                  </a:lnTo>
                  <a:cubicBezTo>
                    <a:pt x="10027" y="13549"/>
                    <a:pt x="10018" y="13505"/>
                    <a:pt x="10016" y="13458"/>
                  </a:cubicBezTo>
                  <a:lnTo>
                    <a:pt x="10016" y="13458"/>
                  </a:lnTo>
                  <a:cubicBezTo>
                    <a:pt x="10002" y="13490"/>
                    <a:pt x="9972" y="13504"/>
                    <a:pt x="9938" y="13504"/>
                  </a:cubicBezTo>
                  <a:cubicBezTo>
                    <a:pt x="9878" y="13504"/>
                    <a:pt x="9808" y="13459"/>
                    <a:pt x="9808" y="13393"/>
                  </a:cubicBezTo>
                  <a:lnTo>
                    <a:pt x="9808" y="13393"/>
                  </a:lnTo>
                  <a:lnTo>
                    <a:pt x="9821" y="13405"/>
                  </a:lnTo>
                  <a:cubicBezTo>
                    <a:pt x="9821" y="13346"/>
                    <a:pt x="9856" y="13321"/>
                    <a:pt x="9896" y="13321"/>
                  </a:cubicBezTo>
                  <a:close/>
                  <a:moveTo>
                    <a:pt x="5472" y="13326"/>
                  </a:moveTo>
                  <a:cubicBezTo>
                    <a:pt x="5479" y="13326"/>
                    <a:pt x="5486" y="13327"/>
                    <a:pt x="5495" y="13330"/>
                  </a:cubicBezTo>
                  <a:cubicBezTo>
                    <a:pt x="5495" y="13382"/>
                    <a:pt x="5583" y="13408"/>
                    <a:pt x="5539" y="13408"/>
                  </a:cubicBezTo>
                  <a:cubicBezTo>
                    <a:pt x="5530" y="13408"/>
                    <a:pt x="5516" y="13407"/>
                    <a:pt x="5495" y="13405"/>
                  </a:cubicBezTo>
                  <a:lnTo>
                    <a:pt x="5495" y="13405"/>
                  </a:lnTo>
                  <a:cubicBezTo>
                    <a:pt x="5483" y="13455"/>
                    <a:pt x="5495" y="13493"/>
                    <a:pt x="5508" y="13531"/>
                  </a:cubicBezTo>
                  <a:cubicBezTo>
                    <a:pt x="5515" y="13545"/>
                    <a:pt x="5521" y="13549"/>
                    <a:pt x="5527" y="13549"/>
                  </a:cubicBezTo>
                  <a:cubicBezTo>
                    <a:pt x="5534" y="13549"/>
                    <a:pt x="5540" y="13542"/>
                    <a:pt x="5545" y="13542"/>
                  </a:cubicBezTo>
                  <a:cubicBezTo>
                    <a:pt x="5550" y="13542"/>
                    <a:pt x="5554" y="13548"/>
                    <a:pt x="5558" y="13569"/>
                  </a:cubicBezTo>
                  <a:cubicBezTo>
                    <a:pt x="5544" y="13573"/>
                    <a:pt x="5533" y="13574"/>
                    <a:pt x="5523" y="13574"/>
                  </a:cubicBezTo>
                  <a:cubicBezTo>
                    <a:pt x="5470" y="13574"/>
                    <a:pt x="5468" y="13523"/>
                    <a:pt x="5458" y="13481"/>
                  </a:cubicBezTo>
                  <a:lnTo>
                    <a:pt x="5458" y="13405"/>
                  </a:lnTo>
                  <a:lnTo>
                    <a:pt x="5420" y="13405"/>
                  </a:lnTo>
                  <a:cubicBezTo>
                    <a:pt x="5405" y="13383"/>
                    <a:pt x="5403" y="13378"/>
                    <a:pt x="5410" y="13378"/>
                  </a:cubicBezTo>
                  <a:cubicBezTo>
                    <a:pt x="5414" y="13378"/>
                    <a:pt x="5422" y="13380"/>
                    <a:pt x="5432" y="13380"/>
                  </a:cubicBezTo>
                  <a:lnTo>
                    <a:pt x="5458" y="13380"/>
                  </a:lnTo>
                  <a:cubicBezTo>
                    <a:pt x="5437" y="13349"/>
                    <a:pt x="5442" y="13326"/>
                    <a:pt x="5472" y="13326"/>
                  </a:cubicBezTo>
                  <a:close/>
                  <a:moveTo>
                    <a:pt x="5571" y="13393"/>
                  </a:moveTo>
                  <a:cubicBezTo>
                    <a:pt x="5646" y="13393"/>
                    <a:pt x="5621" y="13518"/>
                    <a:pt x="5621" y="13581"/>
                  </a:cubicBezTo>
                  <a:cubicBezTo>
                    <a:pt x="5546" y="13581"/>
                    <a:pt x="5571" y="13455"/>
                    <a:pt x="5571" y="13393"/>
                  </a:cubicBezTo>
                  <a:close/>
                  <a:moveTo>
                    <a:pt x="5724" y="13400"/>
                  </a:moveTo>
                  <a:cubicBezTo>
                    <a:pt x="5743" y="13400"/>
                    <a:pt x="5765" y="13406"/>
                    <a:pt x="5785" y="13418"/>
                  </a:cubicBezTo>
                  <a:cubicBezTo>
                    <a:pt x="5781" y="13432"/>
                    <a:pt x="5772" y="13436"/>
                    <a:pt x="5762" y="13436"/>
                  </a:cubicBezTo>
                  <a:cubicBezTo>
                    <a:pt x="5747" y="13436"/>
                    <a:pt x="5730" y="13429"/>
                    <a:pt x="5717" y="13429"/>
                  </a:cubicBezTo>
                  <a:cubicBezTo>
                    <a:pt x="5705" y="13429"/>
                    <a:pt x="5697" y="13434"/>
                    <a:pt x="5697" y="13455"/>
                  </a:cubicBezTo>
                  <a:cubicBezTo>
                    <a:pt x="5697" y="13506"/>
                    <a:pt x="5785" y="13481"/>
                    <a:pt x="5797" y="13518"/>
                  </a:cubicBezTo>
                  <a:cubicBezTo>
                    <a:pt x="5818" y="13576"/>
                    <a:pt x="5780" y="13592"/>
                    <a:pt x="5740" y="13592"/>
                  </a:cubicBezTo>
                  <a:cubicBezTo>
                    <a:pt x="5690" y="13592"/>
                    <a:pt x="5639" y="13568"/>
                    <a:pt x="5696" y="13568"/>
                  </a:cubicBezTo>
                  <a:cubicBezTo>
                    <a:pt x="5703" y="13568"/>
                    <a:pt x="5712" y="13568"/>
                    <a:pt x="5722" y="13569"/>
                  </a:cubicBezTo>
                  <a:cubicBezTo>
                    <a:pt x="5847" y="13569"/>
                    <a:pt x="5684" y="13481"/>
                    <a:pt x="5684" y="13481"/>
                  </a:cubicBezTo>
                  <a:cubicBezTo>
                    <a:pt x="5649" y="13429"/>
                    <a:pt x="5680" y="13400"/>
                    <a:pt x="5724" y="13400"/>
                  </a:cubicBezTo>
                  <a:close/>
                  <a:moveTo>
                    <a:pt x="3834" y="13325"/>
                  </a:moveTo>
                  <a:cubicBezTo>
                    <a:pt x="3853" y="13325"/>
                    <a:pt x="3857" y="13339"/>
                    <a:pt x="3848" y="13367"/>
                  </a:cubicBezTo>
                  <a:cubicBezTo>
                    <a:pt x="3890" y="13367"/>
                    <a:pt x="3921" y="13334"/>
                    <a:pt x="3955" y="13334"/>
                  </a:cubicBezTo>
                  <a:cubicBezTo>
                    <a:pt x="3972" y="13334"/>
                    <a:pt x="3991" y="13342"/>
                    <a:pt x="4011" y="13367"/>
                  </a:cubicBezTo>
                  <a:cubicBezTo>
                    <a:pt x="4062" y="13430"/>
                    <a:pt x="4011" y="13531"/>
                    <a:pt x="3936" y="13531"/>
                  </a:cubicBezTo>
                  <a:cubicBezTo>
                    <a:pt x="3898" y="13531"/>
                    <a:pt x="3886" y="13493"/>
                    <a:pt x="3873" y="13493"/>
                  </a:cubicBezTo>
                  <a:lnTo>
                    <a:pt x="3873" y="13594"/>
                  </a:lnTo>
                  <a:cubicBezTo>
                    <a:pt x="3798" y="13594"/>
                    <a:pt x="3823" y="13405"/>
                    <a:pt x="3810" y="13330"/>
                  </a:cubicBezTo>
                  <a:cubicBezTo>
                    <a:pt x="3820" y="13327"/>
                    <a:pt x="3828" y="13325"/>
                    <a:pt x="3834" y="13325"/>
                  </a:cubicBezTo>
                  <a:close/>
                  <a:moveTo>
                    <a:pt x="8162" y="13604"/>
                  </a:moveTo>
                  <a:lnTo>
                    <a:pt x="8162" y="13604"/>
                  </a:lnTo>
                  <a:cubicBezTo>
                    <a:pt x="8158" y="13606"/>
                    <a:pt x="8153" y="13606"/>
                    <a:pt x="8149" y="13606"/>
                  </a:cubicBezTo>
                  <a:lnTo>
                    <a:pt x="8161" y="13606"/>
                  </a:lnTo>
                  <a:cubicBezTo>
                    <a:pt x="8161" y="13606"/>
                    <a:pt x="8162" y="13605"/>
                    <a:pt x="8162" y="13604"/>
                  </a:cubicBezTo>
                  <a:close/>
                  <a:moveTo>
                    <a:pt x="10608" y="13340"/>
                  </a:moveTo>
                  <a:cubicBezTo>
                    <a:pt x="10650" y="13340"/>
                    <a:pt x="10639" y="13534"/>
                    <a:pt x="10651" y="13594"/>
                  </a:cubicBezTo>
                  <a:lnTo>
                    <a:pt x="10664" y="13606"/>
                  </a:lnTo>
                  <a:lnTo>
                    <a:pt x="10626" y="13606"/>
                  </a:lnTo>
                  <a:lnTo>
                    <a:pt x="10601" y="13342"/>
                  </a:lnTo>
                  <a:cubicBezTo>
                    <a:pt x="10603" y="13341"/>
                    <a:pt x="10606" y="13340"/>
                    <a:pt x="10608" y="13340"/>
                  </a:cubicBezTo>
                  <a:close/>
                  <a:moveTo>
                    <a:pt x="5952" y="13413"/>
                  </a:moveTo>
                  <a:cubicBezTo>
                    <a:pt x="5966" y="13413"/>
                    <a:pt x="5973" y="13427"/>
                    <a:pt x="5973" y="13455"/>
                  </a:cubicBezTo>
                  <a:cubicBezTo>
                    <a:pt x="6003" y="13455"/>
                    <a:pt x="6025" y="13423"/>
                    <a:pt x="6052" y="13423"/>
                  </a:cubicBezTo>
                  <a:cubicBezTo>
                    <a:pt x="6059" y="13423"/>
                    <a:pt x="6066" y="13425"/>
                    <a:pt x="6074" y="13430"/>
                  </a:cubicBezTo>
                  <a:cubicBezTo>
                    <a:pt x="6124" y="13468"/>
                    <a:pt x="6124" y="13556"/>
                    <a:pt x="6137" y="13619"/>
                  </a:cubicBezTo>
                  <a:cubicBezTo>
                    <a:pt x="6077" y="13607"/>
                    <a:pt x="6085" y="13550"/>
                    <a:pt x="6086" y="13502"/>
                  </a:cubicBezTo>
                  <a:lnTo>
                    <a:pt x="6086" y="13502"/>
                  </a:lnTo>
                  <a:cubicBezTo>
                    <a:pt x="6086" y="13503"/>
                    <a:pt x="6086" y="13504"/>
                    <a:pt x="6086" y="13506"/>
                  </a:cubicBezTo>
                  <a:lnTo>
                    <a:pt x="6086" y="13493"/>
                  </a:lnTo>
                  <a:lnTo>
                    <a:pt x="6086" y="13493"/>
                  </a:lnTo>
                  <a:cubicBezTo>
                    <a:pt x="6086" y="13496"/>
                    <a:pt x="6086" y="13499"/>
                    <a:pt x="6086" y="13502"/>
                  </a:cubicBezTo>
                  <a:lnTo>
                    <a:pt x="6086" y="13502"/>
                  </a:lnTo>
                  <a:cubicBezTo>
                    <a:pt x="6084" y="13467"/>
                    <a:pt x="6058" y="13446"/>
                    <a:pt x="6030" y="13446"/>
                  </a:cubicBezTo>
                  <a:cubicBezTo>
                    <a:pt x="6019" y="13446"/>
                    <a:pt x="6008" y="13449"/>
                    <a:pt x="5998" y="13455"/>
                  </a:cubicBezTo>
                  <a:cubicBezTo>
                    <a:pt x="5961" y="13481"/>
                    <a:pt x="5986" y="13569"/>
                    <a:pt x="5986" y="13606"/>
                  </a:cubicBezTo>
                  <a:cubicBezTo>
                    <a:pt x="5910" y="13606"/>
                    <a:pt x="5948" y="13481"/>
                    <a:pt x="5935" y="13418"/>
                  </a:cubicBezTo>
                  <a:cubicBezTo>
                    <a:pt x="5942" y="13415"/>
                    <a:pt x="5947" y="13413"/>
                    <a:pt x="5952" y="13413"/>
                  </a:cubicBezTo>
                  <a:close/>
                  <a:moveTo>
                    <a:pt x="6184" y="13429"/>
                  </a:moveTo>
                  <a:cubicBezTo>
                    <a:pt x="6248" y="13429"/>
                    <a:pt x="6225" y="13546"/>
                    <a:pt x="6237" y="13606"/>
                  </a:cubicBezTo>
                  <a:lnTo>
                    <a:pt x="6237" y="13619"/>
                  </a:lnTo>
                  <a:cubicBezTo>
                    <a:pt x="6162" y="13619"/>
                    <a:pt x="6187" y="13493"/>
                    <a:pt x="6174" y="13430"/>
                  </a:cubicBezTo>
                  <a:cubicBezTo>
                    <a:pt x="6178" y="13430"/>
                    <a:pt x="6181" y="13429"/>
                    <a:pt x="6184" y="13429"/>
                  </a:cubicBezTo>
                  <a:close/>
                  <a:moveTo>
                    <a:pt x="10337" y="13405"/>
                  </a:moveTo>
                  <a:cubicBezTo>
                    <a:pt x="10425" y="13418"/>
                    <a:pt x="10337" y="13569"/>
                    <a:pt x="10437" y="13581"/>
                  </a:cubicBezTo>
                  <a:cubicBezTo>
                    <a:pt x="10441" y="13582"/>
                    <a:pt x="10444" y="13582"/>
                    <a:pt x="10448" y="13582"/>
                  </a:cubicBezTo>
                  <a:cubicBezTo>
                    <a:pt x="10504" y="13582"/>
                    <a:pt x="10509" y="13518"/>
                    <a:pt x="10506" y="13464"/>
                  </a:cubicBezTo>
                  <a:lnTo>
                    <a:pt x="10506" y="13464"/>
                  </a:lnTo>
                  <a:cubicBezTo>
                    <a:pt x="10526" y="13505"/>
                    <a:pt x="10516" y="13575"/>
                    <a:pt x="10525" y="13619"/>
                  </a:cubicBezTo>
                  <a:cubicBezTo>
                    <a:pt x="10488" y="13619"/>
                    <a:pt x="10475" y="13606"/>
                    <a:pt x="10488" y="13581"/>
                  </a:cubicBezTo>
                  <a:cubicBezTo>
                    <a:pt x="10459" y="13581"/>
                    <a:pt x="10438" y="13602"/>
                    <a:pt x="10413" y="13602"/>
                  </a:cubicBezTo>
                  <a:cubicBezTo>
                    <a:pt x="10405" y="13602"/>
                    <a:pt x="10396" y="13600"/>
                    <a:pt x="10387" y="13594"/>
                  </a:cubicBezTo>
                  <a:cubicBezTo>
                    <a:pt x="10337" y="13569"/>
                    <a:pt x="10337" y="13468"/>
                    <a:pt x="10337" y="13405"/>
                  </a:cubicBezTo>
                  <a:close/>
                  <a:moveTo>
                    <a:pt x="6476" y="13342"/>
                  </a:moveTo>
                  <a:lnTo>
                    <a:pt x="6476" y="13342"/>
                  </a:lnTo>
                  <a:cubicBezTo>
                    <a:pt x="6524" y="13354"/>
                    <a:pt x="6504" y="13536"/>
                    <a:pt x="6512" y="13619"/>
                  </a:cubicBezTo>
                  <a:lnTo>
                    <a:pt x="6512" y="13619"/>
                  </a:lnTo>
                  <a:cubicBezTo>
                    <a:pt x="6470" y="13573"/>
                    <a:pt x="6487" y="13407"/>
                    <a:pt x="6476" y="13342"/>
                  </a:cubicBezTo>
                  <a:close/>
                  <a:moveTo>
                    <a:pt x="6367" y="13419"/>
                  </a:moveTo>
                  <a:cubicBezTo>
                    <a:pt x="6383" y="13419"/>
                    <a:pt x="6402" y="13426"/>
                    <a:pt x="6426" y="13443"/>
                  </a:cubicBezTo>
                  <a:cubicBezTo>
                    <a:pt x="6426" y="13458"/>
                    <a:pt x="6421" y="13469"/>
                    <a:pt x="6408" y="13469"/>
                  </a:cubicBezTo>
                  <a:cubicBezTo>
                    <a:pt x="6401" y="13469"/>
                    <a:pt x="6390" y="13465"/>
                    <a:pt x="6376" y="13455"/>
                  </a:cubicBezTo>
                  <a:cubicBezTo>
                    <a:pt x="6288" y="13455"/>
                    <a:pt x="6438" y="13543"/>
                    <a:pt x="6438" y="13556"/>
                  </a:cubicBezTo>
                  <a:cubicBezTo>
                    <a:pt x="6452" y="13602"/>
                    <a:pt x="6413" y="13621"/>
                    <a:pt x="6377" y="13621"/>
                  </a:cubicBezTo>
                  <a:cubicBezTo>
                    <a:pt x="6344" y="13621"/>
                    <a:pt x="6313" y="13605"/>
                    <a:pt x="6325" y="13581"/>
                  </a:cubicBezTo>
                  <a:lnTo>
                    <a:pt x="6325" y="13581"/>
                  </a:lnTo>
                  <a:cubicBezTo>
                    <a:pt x="6332" y="13587"/>
                    <a:pt x="6350" y="13594"/>
                    <a:pt x="6369" y="13594"/>
                  </a:cubicBezTo>
                  <a:cubicBezTo>
                    <a:pt x="6388" y="13594"/>
                    <a:pt x="6407" y="13587"/>
                    <a:pt x="6413" y="13569"/>
                  </a:cubicBezTo>
                  <a:cubicBezTo>
                    <a:pt x="6413" y="13518"/>
                    <a:pt x="6325" y="13543"/>
                    <a:pt x="6313" y="13518"/>
                  </a:cubicBezTo>
                  <a:lnTo>
                    <a:pt x="6350" y="13518"/>
                  </a:lnTo>
                  <a:cubicBezTo>
                    <a:pt x="6313" y="13472"/>
                    <a:pt x="6324" y="13419"/>
                    <a:pt x="6367" y="13419"/>
                  </a:cubicBezTo>
                  <a:close/>
                  <a:moveTo>
                    <a:pt x="10667" y="13365"/>
                  </a:moveTo>
                  <a:cubicBezTo>
                    <a:pt x="10750" y="13365"/>
                    <a:pt x="10740" y="13547"/>
                    <a:pt x="10752" y="13606"/>
                  </a:cubicBezTo>
                  <a:lnTo>
                    <a:pt x="10714" y="13644"/>
                  </a:lnTo>
                  <a:cubicBezTo>
                    <a:pt x="10651" y="13632"/>
                    <a:pt x="10664" y="13430"/>
                    <a:pt x="10651" y="13367"/>
                  </a:cubicBezTo>
                  <a:cubicBezTo>
                    <a:pt x="10657" y="13366"/>
                    <a:pt x="10662" y="13365"/>
                    <a:pt x="10667" y="13365"/>
                  </a:cubicBezTo>
                  <a:close/>
                  <a:moveTo>
                    <a:pt x="10846" y="13430"/>
                  </a:moveTo>
                  <a:cubicBezTo>
                    <a:pt x="10937" y="13430"/>
                    <a:pt x="10929" y="13569"/>
                    <a:pt x="10940" y="13644"/>
                  </a:cubicBezTo>
                  <a:cubicBezTo>
                    <a:pt x="10928" y="13644"/>
                    <a:pt x="10890" y="13619"/>
                    <a:pt x="10902" y="13619"/>
                  </a:cubicBezTo>
                  <a:lnTo>
                    <a:pt x="10902" y="13619"/>
                  </a:lnTo>
                  <a:cubicBezTo>
                    <a:pt x="10890" y="13619"/>
                    <a:pt x="10877" y="13632"/>
                    <a:pt x="10852" y="13632"/>
                  </a:cubicBezTo>
                  <a:cubicBezTo>
                    <a:pt x="10745" y="13620"/>
                    <a:pt x="10784" y="13517"/>
                    <a:pt x="10885" y="13517"/>
                  </a:cubicBezTo>
                  <a:cubicBezTo>
                    <a:pt x="10891" y="13517"/>
                    <a:pt x="10897" y="13518"/>
                    <a:pt x="10902" y="13518"/>
                  </a:cubicBezTo>
                  <a:cubicBezTo>
                    <a:pt x="10890" y="13443"/>
                    <a:pt x="10814" y="13493"/>
                    <a:pt x="10789" y="13443"/>
                  </a:cubicBezTo>
                  <a:cubicBezTo>
                    <a:pt x="10811" y="13434"/>
                    <a:pt x="10830" y="13430"/>
                    <a:pt x="10846" y="13430"/>
                  </a:cubicBezTo>
                  <a:close/>
                  <a:moveTo>
                    <a:pt x="6911" y="13402"/>
                  </a:moveTo>
                  <a:cubicBezTo>
                    <a:pt x="6916" y="13402"/>
                    <a:pt x="6922" y="13403"/>
                    <a:pt x="6929" y="13405"/>
                  </a:cubicBezTo>
                  <a:cubicBezTo>
                    <a:pt x="6929" y="13449"/>
                    <a:pt x="6945" y="13452"/>
                    <a:pt x="6960" y="13452"/>
                  </a:cubicBezTo>
                  <a:cubicBezTo>
                    <a:pt x="6963" y="13452"/>
                    <a:pt x="6966" y="13452"/>
                    <a:pt x="6968" y="13452"/>
                  </a:cubicBezTo>
                  <a:cubicBezTo>
                    <a:pt x="6981" y="13452"/>
                    <a:pt x="6992" y="13454"/>
                    <a:pt x="6992" y="13481"/>
                  </a:cubicBezTo>
                  <a:cubicBezTo>
                    <a:pt x="6895" y="13481"/>
                    <a:pt x="6926" y="13620"/>
                    <a:pt x="6984" y="13620"/>
                  </a:cubicBezTo>
                  <a:cubicBezTo>
                    <a:pt x="6987" y="13620"/>
                    <a:pt x="6989" y="13619"/>
                    <a:pt x="6992" y="13619"/>
                  </a:cubicBezTo>
                  <a:lnTo>
                    <a:pt x="6992" y="13644"/>
                  </a:lnTo>
                  <a:cubicBezTo>
                    <a:pt x="6978" y="13652"/>
                    <a:pt x="6968" y="13656"/>
                    <a:pt x="6959" y="13656"/>
                  </a:cubicBezTo>
                  <a:cubicBezTo>
                    <a:pt x="6928" y="13656"/>
                    <a:pt x="6926" y="13608"/>
                    <a:pt x="6916" y="13569"/>
                  </a:cubicBezTo>
                  <a:lnTo>
                    <a:pt x="6904" y="13556"/>
                  </a:lnTo>
                  <a:lnTo>
                    <a:pt x="6904" y="13481"/>
                  </a:lnTo>
                  <a:lnTo>
                    <a:pt x="6866" y="13481"/>
                  </a:lnTo>
                  <a:cubicBezTo>
                    <a:pt x="6866" y="13458"/>
                    <a:pt x="6866" y="13453"/>
                    <a:pt x="6874" y="13453"/>
                  </a:cubicBezTo>
                  <a:cubicBezTo>
                    <a:pt x="6880" y="13453"/>
                    <a:pt x="6889" y="13455"/>
                    <a:pt x="6904" y="13455"/>
                  </a:cubicBezTo>
                  <a:cubicBezTo>
                    <a:pt x="6883" y="13424"/>
                    <a:pt x="6888" y="13402"/>
                    <a:pt x="6911" y="13402"/>
                  </a:cubicBezTo>
                  <a:close/>
                  <a:moveTo>
                    <a:pt x="6816" y="13468"/>
                  </a:moveTo>
                  <a:cubicBezTo>
                    <a:pt x="6891" y="13468"/>
                    <a:pt x="6866" y="13594"/>
                    <a:pt x="6879" y="13657"/>
                  </a:cubicBezTo>
                  <a:cubicBezTo>
                    <a:pt x="6828" y="13657"/>
                    <a:pt x="6853" y="13632"/>
                    <a:pt x="6841" y="13632"/>
                  </a:cubicBezTo>
                  <a:lnTo>
                    <a:pt x="6841" y="13632"/>
                  </a:lnTo>
                  <a:cubicBezTo>
                    <a:pt x="6820" y="13662"/>
                    <a:pt x="6801" y="13675"/>
                    <a:pt x="6784" y="13675"/>
                  </a:cubicBezTo>
                  <a:cubicBezTo>
                    <a:pt x="6758" y="13675"/>
                    <a:pt x="6735" y="13645"/>
                    <a:pt x="6718" y="13607"/>
                  </a:cubicBezTo>
                  <a:lnTo>
                    <a:pt x="6718" y="13607"/>
                  </a:lnTo>
                  <a:cubicBezTo>
                    <a:pt x="6724" y="13612"/>
                    <a:pt x="6731" y="13616"/>
                    <a:pt x="6740" y="13619"/>
                  </a:cubicBezTo>
                  <a:lnTo>
                    <a:pt x="6765" y="13632"/>
                  </a:lnTo>
                  <a:cubicBezTo>
                    <a:pt x="6773" y="13634"/>
                    <a:pt x="6779" y="13635"/>
                    <a:pt x="6785" y="13635"/>
                  </a:cubicBezTo>
                  <a:cubicBezTo>
                    <a:pt x="6849" y="13635"/>
                    <a:pt x="6827" y="13514"/>
                    <a:pt x="6816" y="13468"/>
                  </a:cubicBezTo>
                  <a:close/>
                  <a:moveTo>
                    <a:pt x="7361" y="13430"/>
                  </a:moveTo>
                  <a:cubicBezTo>
                    <a:pt x="7405" y="13430"/>
                    <a:pt x="7394" y="13616"/>
                    <a:pt x="7394" y="13692"/>
                  </a:cubicBezTo>
                  <a:lnTo>
                    <a:pt x="7394" y="13692"/>
                  </a:lnTo>
                  <a:cubicBezTo>
                    <a:pt x="7360" y="13641"/>
                    <a:pt x="7367" y="13483"/>
                    <a:pt x="7356" y="13430"/>
                  </a:cubicBezTo>
                  <a:cubicBezTo>
                    <a:pt x="7358" y="13430"/>
                    <a:pt x="7359" y="13430"/>
                    <a:pt x="7361" y="13430"/>
                  </a:cubicBezTo>
                  <a:close/>
                  <a:moveTo>
                    <a:pt x="11007" y="13463"/>
                  </a:moveTo>
                  <a:cubicBezTo>
                    <a:pt x="11021" y="13463"/>
                    <a:pt x="11028" y="13477"/>
                    <a:pt x="11028" y="13506"/>
                  </a:cubicBezTo>
                  <a:cubicBezTo>
                    <a:pt x="11041" y="13499"/>
                    <a:pt x="11057" y="13496"/>
                    <a:pt x="11072" y="13496"/>
                  </a:cubicBezTo>
                  <a:cubicBezTo>
                    <a:pt x="11088" y="13496"/>
                    <a:pt x="11104" y="13499"/>
                    <a:pt x="11116" y="13506"/>
                  </a:cubicBezTo>
                  <a:lnTo>
                    <a:pt x="11066" y="13506"/>
                  </a:lnTo>
                  <a:cubicBezTo>
                    <a:pt x="11079" y="13506"/>
                    <a:pt x="11091" y="13506"/>
                    <a:pt x="11104" y="13518"/>
                  </a:cubicBezTo>
                  <a:lnTo>
                    <a:pt x="11204" y="13518"/>
                  </a:lnTo>
                  <a:cubicBezTo>
                    <a:pt x="11280" y="13543"/>
                    <a:pt x="11280" y="13581"/>
                    <a:pt x="11292" y="13694"/>
                  </a:cubicBezTo>
                  <a:cubicBezTo>
                    <a:pt x="11204" y="13682"/>
                    <a:pt x="11280" y="13543"/>
                    <a:pt x="11192" y="13531"/>
                  </a:cubicBezTo>
                  <a:lnTo>
                    <a:pt x="11167" y="13531"/>
                  </a:lnTo>
                  <a:cubicBezTo>
                    <a:pt x="11129" y="13543"/>
                    <a:pt x="11154" y="13657"/>
                    <a:pt x="11167" y="13682"/>
                  </a:cubicBezTo>
                  <a:cubicBezTo>
                    <a:pt x="11091" y="13669"/>
                    <a:pt x="11141" y="13569"/>
                    <a:pt x="11104" y="13531"/>
                  </a:cubicBezTo>
                  <a:lnTo>
                    <a:pt x="11041" y="13518"/>
                  </a:lnTo>
                  <a:cubicBezTo>
                    <a:pt x="11016" y="13531"/>
                    <a:pt x="11041" y="13632"/>
                    <a:pt x="11041" y="13657"/>
                  </a:cubicBezTo>
                  <a:cubicBezTo>
                    <a:pt x="10978" y="13644"/>
                    <a:pt x="11003" y="13531"/>
                    <a:pt x="10990" y="13468"/>
                  </a:cubicBezTo>
                  <a:cubicBezTo>
                    <a:pt x="10997" y="13465"/>
                    <a:pt x="11002" y="13463"/>
                    <a:pt x="11007" y="13463"/>
                  </a:cubicBezTo>
                  <a:close/>
                  <a:moveTo>
                    <a:pt x="7222" y="13488"/>
                  </a:moveTo>
                  <a:cubicBezTo>
                    <a:pt x="7316" y="13488"/>
                    <a:pt x="7310" y="13631"/>
                    <a:pt x="7331" y="13694"/>
                  </a:cubicBezTo>
                  <a:cubicBezTo>
                    <a:pt x="7321" y="13698"/>
                    <a:pt x="7313" y="13699"/>
                    <a:pt x="7306" y="13699"/>
                  </a:cubicBezTo>
                  <a:cubicBezTo>
                    <a:pt x="7288" y="13699"/>
                    <a:pt x="7281" y="13688"/>
                    <a:pt x="7281" y="13669"/>
                  </a:cubicBezTo>
                  <a:cubicBezTo>
                    <a:pt x="7268" y="13669"/>
                    <a:pt x="7256" y="13694"/>
                    <a:pt x="7218" y="13694"/>
                  </a:cubicBezTo>
                  <a:cubicBezTo>
                    <a:pt x="7092" y="13682"/>
                    <a:pt x="7168" y="13569"/>
                    <a:pt x="7281" y="13569"/>
                  </a:cubicBezTo>
                  <a:cubicBezTo>
                    <a:pt x="7243" y="13481"/>
                    <a:pt x="7155" y="13543"/>
                    <a:pt x="7130" y="13493"/>
                  </a:cubicBezTo>
                  <a:lnTo>
                    <a:pt x="7130" y="13493"/>
                  </a:lnTo>
                  <a:lnTo>
                    <a:pt x="7155" y="13506"/>
                  </a:lnTo>
                  <a:cubicBezTo>
                    <a:pt x="7182" y="13494"/>
                    <a:pt x="7203" y="13488"/>
                    <a:pt x="7222" y="13488"/>
                  </a:cubicBezTo>
                  <a:close/>
                  <a:moveTo>
                    <a:pt x="7398" y="13696"/>
                  </a:moveTo>
                  <a:lnTo>
                    <a:pt x="7419" y="13707"/>
                  </a:lnTo>
                  <a:cubicBezTo>
                    <a:pt x="7411" y="13707"/>
                    <a:pt x="7404" y="13703"/>
                    <a:pt x="7398" y="13696"/>
                  </a:cubicBezTo>
                  <a:close/>
                  <a:moveTo>
                    <a:pt x="7444" y="13506"/>
                  </a:moveTo>
                  <a:lnTo>
                    <a:pt x="7444" y="13518"/>
                  </a:lnTo>
                  <a:cubicBezTo>
                    <a:pt x="7507" y="13518"/>
                    <a:pt x="7482" y="13644"/>
                    <a:pt x="7495" y="13707"/>
                  </a:cubicBezTo>
                  <a:cubicBezTo>
                    <a:pt x="7419" y="13694"/>
                    <a:pt x="7444" y="13569"/>
                    <a:pt x="7444" y="13506"/>
                  </a:cubicBezTo>
                  <a:close/>
                  <a:moveTo>
                    <a:pt x="11457" y="13543"/>
                  </a:moveTo>
                  <a:cubicBezTo>
                    <a:pt x="11488" y="13543"/>
                    <a:pt x="11512" y="13554"/>
                    <a:pt x="11506" y="13581"/>
                  </a:cubicBezTo>
                  <a:cubicBezTo>
                    <a:pt x="11489" y="13571"/>
                    <a:pt x="11471" y="13566"/>
                    <a:pt x="11456" y="13566"/>
                  </a:cubicBezTo>
                  <a:cubicBezTo>
                    <a:pt x="11415" y="13566"/>
                    <a:pt x="11387" y="13599"/>
                    <a:pt x="11405" y="13644"/>
                  </a:cubicBezTo>
                  <a:cubicBezTo>
                    <a:pt x="11418" y="13707"/>
                    <a:pt x="11506" y="13682"/>
                    <a:pt x="11519" y="13732"/>
                  </a:cubicBezTo>
                  <a:lnTo>
                    <a:pt x="11468" y="13732"/>
                  </a:lnTo>
                  <a:cubicBezTo>
                    <a:pt x="11380" y="13707"/>
                    <a:pt x="11305" y="13632"/>
                    <a:pt x="11330" y="13569"/>
                  </a:cubicBezTo>
                  <a:lnTo>
                    <a:pt x="11330" y="13569"/>
                  </a:lnTo>
                  <a:lnTo>
                    <a:pt x="11355" y="13581"/>
                  </a:lnTo>
                  <a:cubicBezTo>
                    <a:pt x="11369" y="13560"/>
                    <a:pt x="11419" y="13543"/>
                    <a:pt x="11457" y="13543"/>
                  </a:cubicBezTo>
                  <a:close/>
                  <a:moveTo>
                    <a:pt x="7784" y="13543"/>
                  </a:moveTo>
                  <a:lnTo>
                    <a:pt x="7784" y="13543"/>
                  </a:lnTo>
                  <a:cubicBezTo>
                    <a:pt x="7872" y="13556"/>
                    <a:pt x="7784" y="13682"/>
                    <a:pt x="7872" y="13707"/>
                  </a:cubicBezTo>
                  <a:cubicBezTo>
                    <a:pt x="7878" y="13709"/>
                    <a:pt x="7884" y="13710"/>
                    <a:pt x="7889" y="13710"/>
                  </a:cubicBezTo>
                  <a:cubicBezTo>
                    <a:pt x="7943" y="13710"/>
                    <a:pt x="7922" y="13591"/>
                    <a:pt x="7922" y="13556"/>
                  </a:cubicBezTo>
                  <a:cubicBezTo>
                    <a:pt x="7998" y="13556"/>
                    <a:pt x="7960" y="13682"/>
                    <a:pt x="7973" y="13745"/>
                  </a:cubicBezTo>
                  <a:cubicBezTo>
                    <a:pt x="7947" y="13745"/>
                    <a:pt x="7935" y="13732"/>
                    <a:pt x="7935" y="13707"/>
                  </a:cubicBezTo>
                  <a:cubicBezTo>
                    <a:pt x="7924" y="13707"/>
                    <a:pt x="7913" y="13735"/>
                    <a:pt x="7887" y="13735"/>
                  </a:cubicBezTo>
                  <a:cubicBezTo>
                    <a:pt x="7882" y="13735"/>
                    <a:pt x="7877" y="13734"/>
                    <a:pt x="7872" y="13732"/>
                  </a:cubicBezTo>
                  <a:lnTo>
                    <a:pt x="7872" y="13745"/>
                  </a:lnTo>
                  <a:cubicBezTo>
                    <a:pt x="7771" y="13732"/>
                    <a:pt x="7784" y="13606"/>
                    <a:pt x="7784" y="13543"/>
                  </a:cubicBezTo>
                  <a:close/>
                  <a:moveTo>
                    <a:pt x="8023" y="13556"/>
                  </a:moveTo>
                  <a:lnTo>
                    <a:pt x="8061" y="13581"/>
                  </a:lnTo>
                  <a:lnTo>
                    <a:pt x="8098" y="13581"/>
                  </a:lnTo>
                  <a:lnTo>
                    <a:pt x="8111" y="13757"/>
                  </a:lnTo>
                  <a:cubicBezTo>
                    <a:pt x="8010" y="13745"/>
                    <a:pt x="8023" y="13619"/>
                    <a:pt x="8023" y="13556"/>
                  </a:cubicBezTo>
                  <a:close/>
                  <a:moveTo>
                    <a:pt x="11594" y="13555"/>
                  </a:moveTo>
                  <a:cubicBezTo>
                    <a:pt x="11598" y="13555"/>
                    <a:pt x="11602" y="13556"/>
                    <a:pt x="11607" y="13556"/>
                  </a:cubicBezTo>
                  <a:lnTo>
                    <a:pt x="11632" y="13569"/>
                  </a:lnTo>
                  <a:cubicBezTo>
                    <a:pt x="11742" y="13569"/>
                    <a:pt x="11780" y="13770"/>
                    <a:pt x="11656" y="13770"/>
                  </a:cubicBezTo>
                  <a:cubicBezTo>
                    <a:pt x="11652" y="13770"/>
                    <a:pt x="11648" y="13770"/>
                    <a:pt x="11644" y="13770"/>
                  </a:cubicBezTo>
                  <a:cubicBezTo>
                    <a:pt x="11523" y="13733"/>
                    <a:pt x="11472" y="13555"/>
                    <a:pt x="11594" y="13555"/>
                  </a:cubicBezTo>
                  <a:close/>
                  <a:moveTo>
                    <a:pt x="4230" y="13731"/>
                  </a:moveTo>
                  <a:cubicBezTo>
                    <a:pt x="4245" y="13731"/>
                    <a:pt x="4263" y="13745"/>
                    <a:pt x="4263" y="13745"/>
                  </a:cubicBezTo>
                  <a:lnTo>
                    <a:pt x="4263" y="13757"/>
                  </a:lnTo>
                  <a:cubicBezTo>
                    <a:pt x="4263" y="13757"/>
                    <a:pt x="4241" y="13780"/>
                    <a:pt x="4226" y="13780"/>
                  </a:cubicBezTo>
                  <a:cubicBezTo>
                    <a:pt x="4218" y="13780"/>
                    <a:pt x="4213" y="13774"/>
                    <a:pt x="4213" y="13757"/>
                  </a:cubicBezTo>
                  <a:cubicBezTo>
                    <a:pt x="4213" y="13737"/>
                    <a:pt x="4221" y="13731"/>
                    <a:pt x="4230" y="13731"/>
                  </a:cubicBezTo>
                  <a:close/>
                  <a:moveTo>
                    <a:pt x="7698" y="13526"/>
                  </a:moveTo>
                  <a:cubicBezTo>
                    <a:pt x="7704" y="13526"/>
                    <a:pt x="7711" y="13528"/>
                    <a:pt x="7721" y="13531"/>
                  </a:cubicBezTo>
                  <a:lnTo>
                    <a:pt x="7721" y="13619"/>
                  </a:lnTo>
                  <a:cubicBezTo>
                    <a:pt x="7734" y="13669"/>
                    <a:pt x="7734" y="13732"/>
                    <a:pt x="7734" y="13795"/>
                  </a:cubicBezTo>
                  <a:cubicBezTo>
                    <a:pt x="7683" y="13795"/>
                    <a:pt x="7708" y="13745"/>
                    <a:pt x="7696" y="13694"/>
                  </a:cubicBezTo>
                  <a:lnTo>
                    <a:pt x="7696" y="13694"/>
                  </a:lnTo>
                  <a:cubicBezTo>
                    <a:pt x="7683" y="13694"/>
                    <a:pt x="7658" y="13720"/>
                    <a:pt x="7633" y="13720"/>
                  </a:cubicBezTo>
                  <a:cubicBezTo>
                    <a:pt x="7558" y="13707"/>
                    <a:pt x="7520" y="13632"/>
                    <a:pt x="7545" y="13556"/>
                  </a:cubicBezTo>
                  <a:cubicBezTo>
                    <a:pt x="7562" y="13535"/>
                    <a:pt x="7577" y="13528"/>
                    <a:pt x="7592" y="13528"/>
                  </a:cubicBezTo>
                  <a:cubicBezTo>
                    <a:pt x="7622" y="13528"/>
                    <a:pt x="7650" y="13556"/>
                    <a:pt x="7683" y="13556"/>
                  </a:cubicBezTo>
                  <a:cubicBezTo>
                    <a:pt x="7683" y="13538"/>
                    <a:pt x="7683" y="13526"/>
                    <a:pt x="7698" y="13526"/>
                  </a:cubicBezTo>
                  <a:close/>
                  <a:moveTo>
                    <a:pt x="11745" y="13581"/>
                  </a:moveTo>
                  <a:lnTo>
                    <a:pt x="11770" y="13606"/>
                  </a:lnTo>
                  <a:cubicBezTo>
                    <a:pt x="11808" y="13606"/>
                    <a:pt x="11820" y="13619"/>
                    <a:pt x="11808" y="13644"/>
                  </a:cubicBezTo>
                  <a:cubicBezTo>
                    <a:pt x="11808" y="13644"/>
                    <a:pt x="11838" y="13604"/>
                    <a:pt x="11853" y="13604"/>
                  </a:cubicBezTo>
                  <a:cubicBezTo>
                    <a:pt x="11855" y="13604"/>
                    <a:pt x="11857" y="13605"/>
                    <a:pt x="11858" y="13606"/>
                  </a:cubicBezTo>
                  <a:cubicBezTo>
                    <a:pt x="11883" y="13619"/>
                    <a:pt x="11896" y="13644"/>
                    <a:pt x="11858" y="13644"/>
                  </a:cubicBezTo>
                  <a:cubicBezTo>
                    <a:pt x="11855" y="13643"/>
                    <a:pt x="11851" y="13643"/>
                    <a:pt x="11848" y="13643"/>
                  </a:cubicBezTo>
                  <a:cubicBezTo>
                    <a:pt x="11786" y="13643"/>
                    <a:pt x="11821" y="13759"/>
                    <a:pt x="11833" y="13795"/>
                  </a:cubicBezTo>
                  <a:cubicBezTo>
                    <a:pt x="11732" y="13757"/>
                    <a:pt x="11758" y="13632"/>
                    <a:pt x="11745" y="13581"/>
                  </a:cubicBezTo>
                  <a:close/>
                  <a:moveTo>
                    <a:pt x="8531" y="13608"/>
                  </a:moveTo>
                  <a:cubicBezTo>
                    <a:pt x="8581" y="13608"/>
                    <a:pt x="8631" y="13653"/>
                    <a:pt x="8639" y="13707"/>
                  </a:cubicBezTo>
                  <a:cubicBezTo>
                    <a:pt x="8639" y="13715"/>
                    <a:pt x="8625" y="13718"/>
                    <a:pt x="8605" y="13718"/>
                  </a:cubicBezTo>
                  <a:cubicBezTo>
                    <a:pt x="8566" y="13718"/>
                    <a:pt x="8505" y="13707"/>
                    <a:pt x="8488" y="13707"/>
                  </a:cubicBezTo>
                  <a:cubicBezTo>
                    <a:pt x="8501" y="13808"/>
                    <a:pt x="8614" y="13745"/>
                    <a:pt x="8639" y="13795"/>
                  </a:cubicBezTo>
                  <a:lnTo>
                    <a:pt x="8626" y="13795"/>
                  </a:lnTo>
                  <a:cubicBezTo>
                    <a:pt x="8613" y="13802"/>
                    <a:pt x="8597" y="13805"/>
                    <a:pt x="8581" y="13805"/>
                  </a:cubicBezTo>
                  <a:cubicBezTo>
                    <a:pt x="8507" y="13805"/>
                    <a:pt x="8419" y="13741"/>
                    <a:pt x="8450" y="13669"/>
                  </a:cubicBezTo>
                  <a:cubicBezTo>
                    <a:pt x="8470" y="13626"/>
                    <a:pt x="8500" y="13608"/>
                    <a:pt x="8531" y="13608"/>
                  </a:cubicBezTo>
                  <a:close/>
                  <a:moveTo>
                    <a:pt x="8136" y="13564"/>
                  </a:moveTo>
                  <a:cubicBezTo>
                    <a:pt x="8158" y="13564"/>
                    <a:pt x="8170" y="13577"/>
                    <a:pt x="8162" y="13604"/>
                  </a:cubicBezTo>
                  <a:lnTo>
                    <a:pt x="8162" y="13604"/>
                  </a:lnTo>
                  <a:cubicBezTo>
                    <a:pt x="8184" y="13597"/>
                    <a:pt x="8199" y="13574"/>
                    <a:pt x="8229" y="13574"/>
                  </a:cubicBezTo>
                  <a:cubicBezTo>
                    <a:pt x="8239" y="13574"/>
                    <a:pt x="8249" y="13576"/>
                    <a:pt x="8262" y="13581"/>
                  </a:cubicBezTo>
                  <a:cubicBezTo>
                    <a:pt x="8287" y="13606"/>
                    <a:pt x="8312" y="13632"/>
                    <a:pt x="8312" y="13682"/>
                  </a:cubicBezTo>
                  <a:cubicBezTo>
                    <a:pt x="8312" y="13742"/>
                    <a:pt x="8292" y="13759"/>
                    <a:pt x="8264" y="13759"/>
                  </a:cubicBezTo>
                  <a:cubicBezTo>
                    <a:pt x="8234" y="13759"/>
                    <a:pt x="8194" y="13739"/>
                    <a:pt x="8161" y="13732"/>
                  </a:cubicBezTo>
                  <a:lnTo>
                    <a:pt x="8161" y="13732"/>
                  </a:lnTo>
                  <a:lnTo>
                    <a:pt x="8174" y="13833"/>
                  </a:lnTo>
                  <a:cubicBezTo>
                    <a:pt x="8098" y="13833"/>
                    <a:pt x="8111" y="13632"/>
                    <a:pt x="8111" y="13569"/>
                  </a:cubicBezTo>
                  <a:cubicBezTo>
                    <a:pt x="8120" y="13565"/>
                    <a:pt x="8129" y="13564"/>
                    <a:pt x="8136" y="13564"/>
                  </a:cubicBezTo>
                  <a:close/>
                  <a:moveTo>
                    <a:pt x="8662" y="13632"/>
                  </a:moveTo>
                  <a:lnTo>
                    <a:pt x="8662" y="13632"/>
                  </a:lnTo>
                  <a:cubicBezTo>
                    <a:pt x="8713" y="13638"/>
                    <a:pt x="8705" y="13695"/>
                    <a:pt x="8752" y="13707"/>
                  </a:cubicBezTo>
                  <a:cubicBezTo>
                    <a:pt x="8752" y="13707"/>
                    <a:pt x="8790" y="13644"/>
                    <a:pt x="8828" y="13644"/>
                  </a:cubicBezTo>
                  <a:cubicBezTo>
                    <a:pt x="8765" y="13745"/>
                    <a:pt x="8777" y="13745"/>
                    <a:pt x="8853" y="13833"/>
                  </a:cubicBezTo>
                  <a:cubicBezTo>
                    <a:pt x="8768" y="13824"/>
                    <a:pt x="8769" y="13765"/>
                    <a:pt x="8752" y="13765"/>
                  </a:cubicBezTo>
                  <a:cubicBezTo>
                    <a:pt x="8743" y="13765"/>
                    <a:pt x="8731" y="13779"/>
                    <a:pt x="8702" y="13820"/>
                  </a:cubicBezTo>
                  <a:lnTo>
                    <a:pt x="8664" y="13820"/>
                  </a:lnTo>
                  <a:cubicBezTo>
                    <a:pt x="8736" y="13712"/>
                    <a:pt x="8728" y="13719"/>
                    <a:pt x="8662" y="13632"/>
                  </a:cubicBezTo>
                  <a:close/>
                  <a:moveTo>
                    <a:pt x="10301" y="13856"/>
                  </a:moveTo>
                  <a:lnTo>
                    <a:pt x="10286" y="13858"/>
                  </a:lnTo>
                  <a:lnTo>
                    <a:pt x="10299" y="13858"/>
                  </a:lnTo>
                  <a:cubicBezTo>
                    <a:pt x="10300" y="13857"/>
                    <a:pt x="10300" y="13856"/>
                    <a:pt x="10301" y="13856"/>
                  </a:cubicBezTo>
                  <a:close/>
                  <a:moveTo>
                    <a:pt x="12324" y="13670"/>
                  </a:moveTo>
                  <a:cubicBezTo>
                    <a:pt x="12351" y="13672"/>
                    <a:pt x="12360" y="13685"/>
                    <a:pt x="12349" y="13707"/>
                  </a:cubicBezTo>
                  <a:cubicBezTo>
                    <a:pt x="12349" y="13707"/>
                    <a:pt x="12376" y="13679"/>
                    <a:pt x="12392" y="13679"/>
                  </a:cubicBezTo>
                  <a:cubicBezTo>
                    <a:pt x="12395" y="13679"/>
                    <a:pt x="12397" y="13680"/>
                    <a:pt x="12399" y="13682"/>
                  </a:cubicBezTo>
                  <a:cubicBezTo>
                    <a:pt x="12419" y="13692"/>
                    <a:pt x="12431" y="13710"/>
                    <a:pt x="12415" y="13710"/>
                  </a:cubicBezTo>
                  <a:cubicBezTo>
                    <a:pt x="12411" y="13710"/>
                    <a:pt x="12406" y="13709"/>
                    <a:pt x="12399" y="13707"/>
                  </a:cubicBezTo>
                  <a:cubicBezTo>
                    <a:pt x="12396" y="13706"/>
                    <a:pt x="12394" y="13706"/>
                    <a:pt x="12391" y="13706"/>
                  </a:cubicBezTo>
                  <a:cubicBezTo>
                    <a:pt x="12338" y="13706"/>
                    <a:pt x="12362" y="13834"/>
                    <a:pt x="12374" y="13858"/>
                  </a:cubicBezTo>
                  <a:cubicBezTo>
                    <a:pt x="12311" y="13858"/>
                    <a:pt x="12336" y="13733"/>
                    <a:pt x="12324" y="13670"/>
                  </a:cubicBezTo>
                  <a:close/>
                  <a:moveTo>
                    <a:pt x="9032" y="13652"/>
                  </a:moveTo>
                  <a:cubicBezTo>
                    <a:pt x="9086" y="13652"/>
                    <a:pt x="9138" y="13717"/>
                    <a:pt x="9129" y="13770"/>
                  </a:cubicBezTo>
                  <a:lnTo>
                    <a:pt x="8991" y="13757"/>
                  </a:lnTo>
                  <a:lnTo>
                    <a:pt x="8991" y="13757"/>
                  </a:lnTo>
                  <a:cubicBezTo>
                    <a:pt x="9004" y="13858"/>
                    <a:pt x="9117" y="13795"/>
                    <a:pt x="9129" y="13845"/>
                  </a:cubicBezTo>
                  <a:lnTo>
                    <a:pt x="9129" y="13858"/>
                  </a:lnTo>
                  <a:cubicBezTo>
                    <a:pt x="9118" y="13861"/>
                    <a:pt x="9106" y="13863"/>
                    <a:pt x="9093" y="13863"/>
                  </a:cubicBezTo>
                  <a:cubicBezTo>
                    <a:pt x="9009" y="13863"/>
                    <a:pt x="8911" y="13793"/>
                    <a:pt x="8966" y="13694"/>
                  </a:cubicBezTo>
                  <a:cubicBezTo>
                    <a:pt x="8985" y="13664"/>
                    <a:pt x="9008" y="13652"/>
                    <a:pt x="9032" y="13652"/>
                  </a:cubicBezTo>
                  <a:close/>
                  <a:moveTo>
                    <a:pt x="12210" y="13670"/>
                  </a:moveTo>
                  <a:cubicBezTo>
                    <a:pt x="12261" y="13670"/>
                    <a:pt x="12311" y="13729"/>
                    <a:pt x="12311" y="13782"/>
                  </a:cubicBezTo>
                  <a:lnTo>
                    <a:pt x="12173" y="13770"/>
                  </a:lnTo>
                  <a:lnTo>
                    <a:pt x="12173" y="13770"/>
                  </a:lnTo>
                  <a:cubicBezTo>
                    <a:pt x="12185" y="13870"/>
                    <a:pt x="12298" y="13808"/>
                    <a:pt x="12311" y="13870"/>
                  </a:cubicBezTo>
                  <a:cubicBezTo>
                    <a:pt x="12210" y="13858"/>
                    <a:pt x="12059" y="13782"/>
                    <a:pt x="12122" y="13682"/>
                  </a:cubicBezTo>
                  <a:lnTo>
                    <a:pt x="12122" y="13682"/>
                  </a:lnTo>
                  <a:lnTo>
                    <a:pt x="12147" y="13707"/>
                  </a:lnTo>
                  <a:cubicBezTo>
                    <a:pt x="12166" y="13681"/>
                    <a:pt x="12188" y="13670"/>
                    <a:pt x="12210" y="13670"/>
                  </a:cubicBezTo>
                  <a:close/>
                  <a:moveTo>
                    <a:pt x="6730" y="13823"/>
                  </a:moveTo>
                  <a:cubicBezTo>
                    <a:pt x="6736" y="13823"/>
                    <a:pt x="6740" y="13829"/>
                    <a:pt x="6740" y="13845"/>
                  </a:cubicBezTo>
                  <a:cubicBezTo>
                    <a:pt x="6746" y="13870"/>
                    <a:pt x="6737" y="13877"/>
                    <a:pt x="6728" y="13877"/>
                  </a:cubicBezTo>
                  <a:cubicBezTo>
                    <a:pt x="6718" y="13877"/>
                    <a:pt x="6709" y="13870"/>
                    <a:pt x="6715" y="13870"/>
                  </a:cubicBezTo>
                  <a:lnTo>
                    <a:pt x="6702" y="13845"/>
                  </a:lnTo>
                  <a:cubicBezTo>
                    <a:pt x="6702" y="13845"/>
                    <a:pt x="6719" y="13823"/>
                    <a:pt x="6730" y="13823"/>
                  </a:cubicBezTo>
                  <a:close/>
                  <a:moveTo>
                    <a:pt x="11908" y="13619"/>
                  </a:moveTo>
                  <a:cubicBezTo>
                    <a:pt x="11934" y="13619"/>
                    <a:pt x="11946" y="13632"/>
                    <a:pt x="11946" y="13657"/>
                  </a:cubicBezTo>
                  <a:cubicBezTo>
                    <a:pt x="11959" y="13657"/>
                    <a:pt x="11984" y="13632"/>
                    <a:pt x="12009" y="13632"/>
                  </a:cubicBezTo>
                  <a:cubicBezTo>
                    <a:pt x="12047" y="13644"/>
                    <a:pt x="12072" y="13657"/>
                    <a:pt x="12085" y="13694"/>
                  </a:cubicBezTo>
                  <a:cubicBezTo>
                    <a:pt x="12120" y="13742"/>
                    <a:pt x="12111" y="13834"/>
                    <a:pt x="12047" y="13834"/>
                  </a:cubicBezTo>
                  <a:cubicBezTo>
                    <a:pt x="12043" y="13834"/>
                    <a:pt x="12039" y="13833"/>
                    <a:pt x="12034" y="13833"/>
                  </a:cubicBezTo>
                  <a:cubicBezTo>
                    <a:pt x="12009" y="13833"/>
                    <a:pt x="11984" y="13795"/>
                    <a:pt x="11959" y="13795"/>
                  </a:cubicBezTo>
                  <a:lnTo>
                    <a:pt x="11971" y="13883"/>
                  </a:lnTo>
                  <a:cubicBezTo>
                    <a:pt x="11908" y="13883"/>
                    <a:pt x="11921" y="13694"/>
                    <a:pt x="11908" y="13619"/>
                  </a:cubicBezTo>
                  <a:close/>
                  <a:moveTo>
                    <a:pt x="9254" y="13689"/>
                  </a:moveTo>
                  <a:cubicBezTo>
                    <a:pt x="9344" y="13689"/>
                    <a:pt x="9347" y="13832"/>
                    <a:pt x="9368" y="13896"/>
                  </a:cubicBezTo>
                  <a:cubicBezTo>
                    <a:pt x="9358" y="13899"/>
                    <a:pt x="9350" y="13901"/>
                    <a:pt x="9343" y="13901"/>
                  </a:cubicBezTo>
                  <a:cubicBezTo>
                    <a:pt x="9326" y="13901"/>
                    <a:pt x="9321" y="13889"/>
                    <a:pt x="9331" y="13870"/>
                  </a:cubicBezTo>
                  <a:cubicBezTo>
                    <a:pt x="9311" y="13870"/>
                    <a:pt x="9276" y="13885"/>
                    <a:pt x="9246" y="13885"/>
                  </a:cubicBezTo>
                  <a:cubicBezTo>
                    <a:pt x="9220" y="13885"/>
                    <a:pt x="9198" y="13874"/>
                    <a:pt x="9192" y="13833"/>
                  </a:cubicBezTo>
                  <a:cubicBezTo>
                    <a:pt x="9192" y="13770"/>
                    <a:pt x="9268" y="13770"/>
                    <a:pt x="9318" y="13770"/>
                  </a:cubicBezTo>
                  <a:cubicBezTo>
                    <a:pt x="9280" y="13682"/>
                    <a:pt x="9192" y="13732"/>
                    <a:pt x="9180" y="13694"/>
                  </a:cubicBezTo>
                  <a:lnTo>
                    <a:pt x="9180" y="13694"/>
                  </a:lnTo>
                  <a:lnTo>
                    <a:pt x="9192" y="13707"/>
                  </a:lnTo>
                  <a:cubicBezTo>
                    <a:pt x="9217" y="13695"/>
                    <a:pt x="9237" y="13689"/>
                    <a:pt x="9254" y="13689"/>
                  </a:cubicBezTo>
                  <a:close/>
                  <a:moveTo>
                    <a:pt x="9576" y="13720"/>
                  </a:moveTo>
                  <a:cubicBezTo>
                    <a:pt x="9603" y="13720"/>
                    <a:pt x="9625" y="13733"/>
                    <a:pt x="9620" y="13757"/>
                  </a:cubicBezTo>
                  <a:lnTo>
                    <a:pt x="9632" y="13770"/>
                  </a:lnTo>
                  <a:cubicBezTo>
                    <a:pt x="9616" y="13760"/>
                    <a:pt x="9600" y="13755"/>
                    <a:pt x="9586" y="13755"/>
                  </a:cubicBezTo>
                  <a:cubicBezTo>
                    <a:pt x="9547" y="13755"/>
                    <a:pt x="9523" y="13790"/>
                    <a:pt x="9532" y="13845"/>
                  </a:cubicBezTo>
                  <a:cubicBezTo>
                    <a:pt x="9557" y="13908"/>
                    <a:pt x="9645" y="13870"/>
                    <a:pt x="9658" y="13921"/>
                  </a:cubicBezTo>
                  <a:cubicBezTo>
                    <a:pt x="9644" y="13925"/>
                    <a:pt x="9630" y="13927"/>
                    <a:pt x="9617" y="13927"/>
                  </a:cubicBezTo>
                  <a:cubicBezTo>
                    <a:pt x="9554" y="13927"/>
                    <a:pt x="9494" y="13882"/>
                    <a:pt x="9494" y="13820"/>
                  </a:cubicBezTo>
                  <a:cubicBezTo>
                    <a:pt x="9479" y="13751"/>
                    <a:pt x="9533" y="13720"/>
                    <a:pt x="9576" y="13720"/>
                  </a:cubicBezTo>
                  <a:close/>
                  <a:moveTo>
                    <a:pt x="9733" y="13744"/>
                  </a:moveTo>
                  <a:cubicBezTo>
                    <a:pt x="9737" y="13744"/>
                    <a:pt x="9741" y="13744"/>
                    <a:pt x="9746" y="13745"/>
                  </a:cubicBezTo>
                  <a:lnTo>
                    <a:pt x="9771" y="13757"/>
                  </a:lnTo>
                  <a:cubicBezTo>
                    <a:pt x="9878" y="13757"/>
                    <a:pt x="9917" y="13948"/>
                    <a:pt x="9805" y="13948"/>
                  </a:cubicBezTo>
                  <a:cubicBezTo>
                    <a:pt x="9798" y="13948"/>
                    <a:pt x="9791" y="13947"/>
                    <a:pt x="9783" y="13946"/>
                  </a:cubicBezTo>
                  <a:cubicBezTo>
                    <a:pt x="9649" y="13922"/>
                    <a:pt x="9610" y="13744"/>
                    <a:pt x="9733" y="13744"/>
                  </a:cubicBezTo>
                  <a:close/>
                  <a:moveTo>
                    <a:pt x="2917" y="13707"/>
                  </a:moveTo>
                  <a:cubicBezTo>
                    <a:pt x="2993" y="13707"/>
                    <a:pt x="2968" y="13870"/>
                    <a:pt x="2968" y="13946"/>
                  </a:cubicBezTo>
                  <a:cubicBezTo>
                    <a:pt x="2993" y="13946"/>
                    <a:pt x="3027" y="13940"/>
                    <a:pt x="3056" y="13940"/>
                  </a:cubicBezTo>
                  <a:cubicBezTo>
                    <a:pt x="3084" y="13940"/>
                    <a:pt x="3106" y="13946"/>
                    <a:pt x="3106" y="13971"/>
                  </a:cubicBezTo>
                  <a:cubicBezTo>
                    <a:pt x="3068" y="13971"/>
                    <a:pt x="3034" y="13977"/>
                    <a:pt x="3005" y="13977"/>
                  </a:cubicBezTo>
                  <a:cubicBezTo>
                    <a:pt x="2977" y="13977"/>
                    <a:pt x="2955" y="13971"/>
                    <a:pt x="2943" y="13946"/>
                  </a:cubicBezTo>
                  <a:lnTo>
                    <a:pt x="2930" y="13933"/>
                  </a:lnTo>
                  <a:cubicBezTo>
                    <a:pt x="2917" y="13858"/>
                    <a:pt x="2905" y="13782"/>
                    <a:pt x="2917" y="13707"/>
                  </a:cubicBezTo>
                  <a:close/>
                  <a:moveTo>
                    <a:pt x="3598" y="13775"/>
                  </a:moveTo>
                  <a:cubicBezTo>
                    <a:pt x="3651" y="13775"/>
                    <a:pt x="3705" y="13819"/>
                    <a:pt x="3697" y="13883"/>
                  </a:cubicBezTo>
                  <a:lnTo>
                    <a:pt x="3546" y="13883"/>
                  </a:lnTo>
                  <a:cubicBezTo>
                    <a:pt x="3546" y="13932"/>
                    <a:pt x="3599" y="13950"/>
                    <a:pt x="3646" y="13950"/>
                  </a:cubicBezTo>
                  <a:cubicBezTo>
                    <a:pt x="3660" y="13950"/>
                    <a:pt x="3673" y="13949"/>
                    <a:pt x="3685" y="13946"/>
                  </a:cubicBezTo>
                  <a:lnTo>
                    <a:pt x="3685" y="13971"/>
                  </a:lnTo>
                  <a:cubicBezTo>
                    <a:pt x="3670" y="13978"/>
                    <a:pt x="3652" y="13982"/>
                    <a:pt x="3633" y="13982"/>
                  </a:cubicBezTo>
                  <a:cubicBezTo>
                    <a:pt x="3558" y="13982"/>
                    <a:pt x="3473" y="13924"/>
                    <a:pt x="3534" y="13833"/>
                  </a:cubicBezTo>
                  <a:lnTo>
                    <a:pt x="3521" y="13820"/>
                  </a:lnTo>
                  <a:cubicBezTo>
                    <a:pt x="3539" y="13789"/>
                    <a:pt x="3569" y="13775"/>
                    <a:pt x="3598" y="13775"/>
                  </a:cubicBezTo>
                  <a:close/>
                  <a:moveTo>
                    <a:pt x="3243" y="13769"/>
                  </a:moveTo>
                  <a:cubicBezTo>
                    <a:pt x="3370" y="13769"/>
                    <a:pt x="3366" y="13971"/>
                    <a:pt x="3232" y="13984"/>
                  </a:cubicBezTo>
                  <a:lnTo>
                    <a:pt x="3232" y="13971"/>
                  </a:lnTo>
                  <a:cubicBezTo>
                    <a:pt x="3094" y="13971"/>
                    <a:pt x="3094" y="13770"/>
                    <a:pt x="3232" y="13770"/>
                  </a:cubicBezTo>
                  <a:cubicBezTo>
                    <a:pt x="3236" y="13769"/>
                    <a:pt x="3240" y="13769"/>
                    <a:pt x="3243" y="13769"/>
                  </a:cubicBezTo>
                  <a:close/>
                  <a:moveTo>
                    <a:pt x="3760" y="13777"/>
                  </a:moveTo>
                  <a:cubicBezTo>
                    <a:pt x="3777" y="13777"/>
                    <a:pt x="3782" y="13789"/>
                    <a:pt x="3773" y="13808"/>
                  </a:cubicBezTo>
                  <a:cubicBezTo>
                    <a:pt x="3785" y="13808"/>
                    <a:pt x="3810" y="13782"/>
                    <a:pt x="3835" y="13782"/>
                  </a:cubicBezTo>
                  <a:cubicBezTo>
                    <a:pt x="3861" y="13795"/>
                    <a:pt x="3898" y="13795"/>
                    <a:pt x="3936" y="13808"/>
                  </a:cubicBezTo>
                  <a:cubicBezTo>
                    <a:pt x="3958" y="13802"/>
                    <a:pt x="3983" y="13791"/>
                    <a:pt x="4005" y="13791"/>
                  </a:cubicBezTo>
                  <a:cubicBezTo>
                    <a:pt x="4032" y="13791"/>
                    <a:pt x="4055" y="13808"/>
                    <a:pt x="4062" y="13870"/>
                  </a:cubicBezTo>
                  <a:lnTo>
                    <a:pt x="4062" y="13984"/>
                  </a:lnTo>
                  <a:cubicBezTo>
                    <a:pt x="3974" y="13984"/>
                    <a:pt x="4087" y="13845"/>
                    <a:pt x="3999" y="13820"/>
                  </a:cubicBezTo>
                  <a:lnTo>
                    <a:pt x="3986" y="13820"/>
                  </a:lnTo>
                  <a:cubicBezTo>
                    <a:pt x="3979" y="13818"/>
                    <a:pt x="3973" y="13817"/>
                    <a:pt x="3967" y="13817"/>
                  </a:cubicBezTo>
                  <a:cubicBezTo>
                    <a:pt x="3902" y="13817"/>
                    <a:pt x="3923" y="13936"/>
                    <a:pt x="3923" y="13971"/>
                  </a:cubicBezTo>
                  <a:cubicBezTo>
                    <a:pt x="3835" y="13971"/>
                    <a:pt x="3923" y="13808"/>
                    <a:pt x="3835" y="13808"/>
                  </a:cubicBezTo>
                  <a:cubicBezTo>
                    <a:pt x="3747" y="13808"/>
                    <a:pt x="3785" y="13933"/>
                    <a:pt x="3785" y="13971"/>
                  </a:cubicBezTo>
                  <a:cubicBezTo>
                    <a:pt x="3710" y="13971"/>
                    <a:pt x="3747" y="13845"/>
                    <a:pt x="3735" y="13782"/>
                  </a:cubicBezTo>
                  <a:cubicBezTo>
                    <a:pt x="3745" y="13779"/>
                    <a:pt x="3753" y="13777"/>
                    <a:pt x="3760" y="13777"/>
                  </a:cubicBezTo>
                  <a:close/>
                  <a:moveTo>
                    <a:pt x="3476" y="13793"/>
                  </a:moveTo>
                  <a:cubicBezTo>
                    <a:pt x="3479" y="13793"/>
                    <a:pt x="3481" y="13794"/>
                    <a:pt x="3483" y="13795"/>
                  </a:cubicBezTo>
                  <a:cubicBezTo>
                    <a:pt x="3496" y="13820"/>
                    <a:pt x="3508" y="13833"/>
                    <a:pt x="3483" y="13833"/>
                  </a:cubicBezTo>
                  <a:cubicBezTo>
                    <a:pt x="3479" y="13832"/>
                    <a:pt x="3476" y="13832"/>
                    <a:pt x="3472" y="13832"/>
                  </a:cubicBezTo>
                  <a:cubicBezTo>
                    <a:pt x="3410" y="13832"/>
                    <a:pt x="3433" y="13936"/>
                    <a:pt x="3433" y="13984"/>
                  </a:cubicBezTo>
                  <a:lnTo>
                    <a:pt x="3433" y="13996"/>
                  </a:lnTo>
                  <a:cubicBezTo>
                    <a:pt x="3358" y="13996"/>
                    <a:pt x="3383" y="13870"/>
                    <a:pt x="3383" y="13808"/>
                  </a:cubicBezTo>
                  <a:cubicBezTo>
                    <a:pt x="3392" y="13804"/>
                    <a:pt x="3400" y="13803"/>
                    <a:pt x="3406" y="13803"/>
                  </a:cubicBezTo>
                  <a:cubicBezTo>
                    <a:pt x="3425" y="13803"/>
                    <a:pt x="3430" y="13817"/>
                    <a:pt x="3420" y="13845"/>
                  </a:cubicBezTo>
                  <a:cubicBezTo>
                    <a:pt x="3420" y="13845"/>
                    <a:pt x="3452" y="13793"/>
                    <a:pt x="3476" y="13793"/>
                  </a:cubicBezTo>
                  <a:close/>
                  <a:moveTo>
                    <a:pt x="4213" y="13795"/>
                  </a:moveTo>
                  <a:cubicBezTo>
                    <a:pt x="4301" y="13808"/>
                    <a:pt x="4276" y="13933"/>
                    <a:pt x="4276" y="13996"/>
                  </a:cubicBezTo>
                  <a:lnTo>
                    <a:pt x="4263" y="13984"/>
                  </a:lnTo>
                  <a:cubicBezTo>
                    <a:pt x="4188" y="13984"/>
                    <a:pt x="4213" y="13858"/>
                    <a:pt x="4213" y="13795"/>
                  </a:cubicBezTo>
                  <a:close/>
                  <a:moveTo>
                    <a:pt x="4641" y="13798"/>
                  </a:moveTo>
                  <a:cubicBezTo>
                    <a:pt x="4658" y="13798"/>
                    <a:pt x="4675" y="13801"/>
                    <a:pt x="4691" y="13808"/>
                  </a:cubicBezTo>
                  <a:cubicBezTo>
                    <a:pt x="4691" y="13820"/>
                    <a:pt x="4527" y="13845"/>
                    <a:pt x="4640" y="13883"/>
                  </a:cubicBezTo>
                  <a:cubicBezTo>
                    <a:pt x="4728" y="13921"/>
                    <a:pt x="4741" y="13984"/>
                    <a:pt x="4665" y="14009"/>
                  </a:cubicBezTo>
                  <a:lnTo>
                    <a:pt x="4653" y="13996"/>
                  </a:lnTo>
                  <a:cubicBezTo>
                    <a:pt x="4615" y="13996"/>
                    <a:pt x="4590" y="13996"/>
                    <a:pt x="4565" y="13984"/>
                  </a:cubicBezTo>
                  <a:cubicBezTo>
                    <a:pt x="4550" y="13969"/>
                    <a:pt x="4574" y="13963"/>
                    <a:pt x="4597" y="13963"/>
                  </a:cubicBezTo>
                  <a:cubicBezTo>
                    <a:pt x="4613" y="13963"/>
                    <a:pt x="4628" y="13966"/>
                    <a:pt x="4628" y="13971"/>
                  </a:cubicBezTo>
                  <a:cubicBezTo>
                    <a:pt x="4634" y="13952"/>
                    <a:pt x="4643" y="13952"/>
                    <a:pt x="4651" y="13952"/>
                  </a:cubicBezTo>
                  <a:cubicBezTo>
                    <a:pt x="4659" y="13952"/>
                    <a:pt x="4665" y="13952"/>
                    <a:pt x="4665" y="13933"/>
                  </a:cubicBezTo>
                  <a:cubicBezTo>
                    <a:pt x="4653" y="13896"/>
                    <a:pt x="4590" y="13908"/>
                    <a:pt x="4577" y="13883"/>
                  </a:cubicBezTo>
                  <a:cubicBezTo>
                    <a:pt x="4549" y="13826"/>
                    <a:pt x="4591" y="13798"/>
                    <a:pt x="4641" y="13798"/>
                  </a:cubicBezTo>
                  <a:close/>
                  <a:moveTo>
                    <a:pt x="9896" y="13770"/>
                  </a:moveTo>
                  <a:cubicBezTo>
                    <a:pt x="9922" y="13770"/>
                    <a:pt x="9934" y="13782"/>
                    <a:pt x="9934" y="13808"/>
                  </a:cubicBezTo>
                  <a:lnTo>
                    <a:pt x="9947" y="13808"/>
                  </a:lnTo>
                  <a:cubicBezTo>
                    <a:pt x="9972" y="13795"/>
                    <a:pt x="9997" y="13795"/>
                    <a:pt x="10035" y="13795"/>
                  </a:cubicBezTo>
                  <a:lnTo>
                    <a:pt x="9947" y="13808"/>
                  </a:lnTo>
                  <a:cubicBezTo>
                    <a:pt x="9934" y="13808"/>
                    <a:pt x="9947" y="13808"/>
                    <a:pt x="9959" y="13820"/>
                  </a:cubicBezTo>
                  <a:cubicBezTo>
                    <a:pt x="9972" y="13808"/>
                    <a:pt x="9972" y="13808"/>
                    <a:pt x="9985" y="13808"/>
                  </a:cubicBezTo>
                  <a:cubicBezTo>
                    <a:pt x="9997" y="13808"/>
                    <a:pt x="10010" y="13820"/>
                    <a:pt x="10022" y="13820"/>
                  </a:cubicBezTo>
                  <a:lnTo>
                    <a:pt x="10135" y="13820"/>
                  </a:lnTo>
                  <a:cubicBezTo>
                    <a:pt x="10110" y="13820"/>
                    <a:pt x="10098" y="13820"/>
                    <a:pt x="10073" y="13808"/>
                  </a:cubicBezTo>
                  <a:cubicBezTo>
                    <a:pt x="10098" y="13808"/>
                    <a:pt x="10110" y="13820"/>
                    <a:pt x="10135" y="13820"/>
                  </a:cubicBezTo>
                  <a:cubicBezTo>
                    <a:pt x="10198" y="13845"/>
                    <a:pt x="10198" y="13883"/>
                    <a:pt x="10211" y="14009"/>
                  </a:cubicBezTo>
                  <a:cubicBezTo>
                    <a:pt x="10148" y="14009"/>
                    <a:pt x="10161" y="13946"/>
                    <a:pt x="10161" y="13896"/>
                  </a:cubicBezTo>
                  <a:cubicBezTo>
                    <a:pt x="10161" y="13870"/>
                    <a:pt x="10148" y="13845"/>
                    <a:pt x="10123" y="13833"/>
                  </a:cubicBezTo>
                  <a:lnTo>
                    <a:pt x="10085" y="13833"/>
                  </a:lnTo>
                  <a:cubicBezTo>
                    <a:pt x="10035" y="13845"/>
                    <a:pt x="10073" y="13933"/>
                    <a:pt x="10073" y="13971"/>
                  </a:cubicBezTo>
                  <a:cubicBezTo>
                    <a:pt x="10010" y="13971"/>
                    <a:pt x="10047" y="13858"/>
                    <a:pt x="10010" y="13820"/>
                  </a:cubicBezTo>
                  <a:lnTo>
                    <a:pt x="9947" y="13820"/>
                  </a:lnTo>
                  <a:cubicBezTo>
                    <a:pt x="9922" y="13845"/>
                    <a:pt x="9947" y="13933"/>
                    <a:pt x="9947" y="13971"/>
                  </a:cubicBezTo>
                  <a:cubicBezTo>
                    <a:pt x="9884" y="13958"/>
                    <a:pt x="9909" y="13833"/>
                    <a:pt x="9896" y="13770"/>
                  </a:cubicBezTo>
                  <a:close/>
                  <a:moveTo>
                    <a:pt x="4929" y="13808"/>
                  </a:moveTo>
                  <a:cubicBezTo>
                    <a:pt x="4929" y="13870"/>
                    <a:pt x="4929" y="13933"/>
                    <a:pt x="4942" y="13996"/>
                  </a:cubicBezTo>
                  <a:cubicBezTo>
                    <a:pt x="4932" y="14006"/>
                    <a:pt x="4925" y="14010"/>
                    <a:pt x="4919" y="14010"/>
                  </a:cubicBezTo>
                  <a:cubicBezTo>
                    <a:pt x="4911" y="14010"/>
                    <a:pt x="4909" y="13999"/>
                    <a:pt x="4917" y="13984"/>
                  </a:cubicBezTo>
                  <a:lnTo>
                    <a:pt x="4904" y="13971"/>
                  </a:lnTo>
                  <a:cubicBezTo>
                    <a:pt x="4884" y="13971"/>
                    <a:pt x="4856" y="14003"/>
                    <a:pt x="4826" y="14003"/>
                  </a:cubicBezTo>
                  <a:cubicBezTo>
                    <a:pt x="4819" y="14003"/>
                    <a:pt x="4811" y="14001"/>
                    <a:pt x="4804" y="13996"/>
                  </a:cubicBezTo>
                  <a:cubicBezTo>
                    <a:pt x="4753" y="13958"/>
                    <a:pt x="4753" y="13858"/>
                    <a:pt x="4753" y="13808"/>
                  </a:cubicBezTo>
                  <a:cubicBezTo>
                    <a:pt x="4854" y="13808"/>
                    <a:pt x="4753" y="13946"/>
                    <a:pt x="4841" y="13958"/>
                  </a:cubicBezTo>
                  <a:cubicBezTo>
                    <a:pt x="4848" y="13961"/>
                    <a:pt x="4853" y="13961"/>
                    <a:pt x="4858" y="13961"/>
                  </a:cubicBezTo>
                  <a:cubicBezTo>
                    <a:pt x="4915" y="13961"/>
                    <a:pt x="4903" y="13842"/>
                    <a:pt x="4892" y="13808"/>
                  </a:cubicBezTo>
                  <a:close/>
                  <a:moveTo>
                    <a:pt x="5035" y="13828"/>
                  </a:moveTo>
                  <a:cubicBezTo>
                    <a:pt x="5048" y="13828"/>
                    <a:pt x="5055" y="13839"/>
                    <a:pt x="5055" y="13858"/>
                  </a:cubicBezTo>
                  <a:cubicBezTo>
                    <a:pt x="5005" y="13870"/>
                    <a:pt x="5030" y="13870"/>
                    <a:pt x="5068" y="13870"/>
                  </a:cubicBezTo>
                  <a:cubicBezTo>
                    <a:pt x="5080" y="13870"/>
                    <a:pt x="5093" y="13858"/>
                    <a:pt x="5105" y="13858"/>
                  </a:cubicBezTo>
                  <a:cubicBezTo>
                    <a:pt x="5118" y="13858"/>
                    <a:pt x="5131" y="13870"/>
                    <a:pt x="5143" y="13870"/>
                  </a:cubicBezTo>
                  <a:lnTo>
                    <a:pt x="5206" y="13870"/>
                  </a:lnTo>
                  <a:cubicBezTo>
                    <a:pt x="5168" y="13896"/>
                    <a:pt x="5194" y="13984"/>
                    <a:pt x="5194" y="14034"/>
                  </a:cubicBezTo>
                  <a:cubicBezTo>
                    <a:pt x="5118" y="14034"/>
                    <a:pt x="5168" y="13908"/>
                    <a:pt x="5131" y="13870"/>
                  </a:cubicBezTo>
                  <a:lnTo>
                    <a:pt x="5068" y="13870"/>
                  </a:lnTo>
                  <a:cubicBezTo>
                    <a:pt x="5030" y="13908"/>
                    <a:pt x="5055" y="13984"/>
                    <a:pt x="5068" y="14021"/>
                  </a:cubicBezTo>
                  <a:cubicBezTo>
                    <a:pt x="4992" y="14021"/>
                    <a:pt x="5017" y="13896"/>
                    <a:pt x="5017" y="13833"/>
                  </a:cubicBezTo>
                  <a:cubicBezTo>
                    <a:pt x="5024" y="13829"/>
                    <a:pt x="5030" y="13828"/>
                    <a:pt x="5035" y="13828"/>
                  </a:cubicBezTo>
                  <a:close/>
                  <a:moveTo>
                    <a:pt x="5608" y="13757"/>
                  </a:moveTo>
                  <a:cubicBezTo>
                    <a:pt x="5684" y="13757"/>
                    <a:pt x="5659" y="13958"/>
                    <a:pt x="5671" y="14034"/>
                  </a:cubicBezTo>
                  <a:cubicBezTo>
                    <a:pt x="5646" y="14034"/>
                    <a:pt x="5634" y="14021"/>
                    <a:pt x="5634" y="13996"/>
                  </a:cubicBezTo>
                  <a:cubicBezTo>
                    <a:pt x="5619" y="14025"/>
                    <a:pt x="5598" y="14036"/>
                    <a:pt x="5575" y="14036"/>
                  </a:cubicBezTo>
                  <a:cubicBezTo>
                    <a:pt x="5517" y="14036"/>
                    <a:pt x="5449" y="13962"/>
                    <a:pt x="5458" y="13908"/>
                  </a:cubicBezTo>
                  <a:cubicBezTo>
                    <a:pt x="5467" y="13864"/>
                    <a:pt x="5485" y="13850"/>
                    <a:pt x="5506" y="13850"/>
                  </a:cubicBezTo>
                  <a:cubicBezTo>
                    <a:pt x="5540" y="13850"/>
                    <a:pt x="5583" y="13883"/>
                    <a:pt x="5621" y="13883"/>
                  </a:cubicBezTo>
                  <a:lnTo>
                    <a:pt x="5608" y="13870"/>
                  </a:lnTo>
                  <a:lnTo>
                    <a:pt x="5608" y="13757"/>
                  </a:lnTo>
                  <a:close/>
                  <a:moveTo>
                    <a:pt x="5218" y="13858"/>
                  </a:moveTo>
                  <a:cubicBezTo>
                    <a:pt x="5319" y="13859"/>
                    <a:pt x="5318" y="13870"/>
                    <a:pt x="5282" y="13870"/>
                  </a:cubicBezTo>
                  <a:cubicBezTo>
                    <a:pt x="5332" y="13896"/>
                    <a:pt x="5332" y="13946"/>
                    <a:pt x="5332" y="14046"/>
                  </a:cubicBezTo>
                  <a:cubicBezTo>
                    <a:pt x="5274" y="14023"/>
                    <a:pt x="5280" y="13979"/>
                    <a:pt x="5281" y="13933"/>
                  </a:cubicBezTo>
                  <a:lnTo>
                    <a:pt x="5281" y="13933"/>
                  </a:lnTo>
                  <a:cubicBezTo>
                    <a:pt x="5281" y="13933"/>
                    <a:pt x="5281" y="13933"/>
                    <a:pt x="5282" y="13933"/>
                  </a:cubicBezTo>
                  <a:lnTo>
                    <a:pt x="5282" y="13921"/>
                  </a:lnTo>
                  <a:lnTo>
                    <a:pt x="5282" y="13921"/>
                  </a:lnTo>
                  <a:cubicBezTo>
                    <a:pt x="5282" y="13925"/>
                    <a:pt x="5281" y="13929"/>
                    <a:pt x="5281" y="13933"/>
                  </a:cubicBezTo>
                  <a:lnTo>
                    <a:pt x="5281" y="13933"/>
                  </a:lnTo>
                  <a:cubicBezTo>
                    <a:pt x="5269" y="13908"/>
                    <a:pt x="5256" y="13883"/>
                    <a:pt x="5244" y="13870"/>
                  </a:cubicBezTo>
                  <a:lnTo>
                    <a:pt x="5282" y="13870"/>
                  </a:lnTo>
                  <a:cubicBezTo>
                    <a:pt x="5260" y="13860"/>
                    <a:pt x="5239" y="13858"/>
                    <a:pt x="5218" y="13858"/>
                  </a:cubicBezTo>
                  <a:close/>
                  <a:moveTo>
                    <a:pt x="5797" y="13845"/>
                  </a:moveTo>
                  <a:cubicBezTo>
                    <a:pt x="5935" y="13845"/>
                    <a:pt x="5961" y="14046"/>
                    <a:pt x="5810" y="14046"/>
                  </a:cubicBezTo>
                  <a:cubicBezTo>
                    <a:pt x="5659" y="14034"/>
                    <a:pt x="5671" y="13858"/>
                    <a:pt x="5810" y="13858"/>
                  </a:cubicBezTo>
                  <a:lnTo>
                    <a:pt x="5797" y="13845"/>
                  </a:lnTo>
                  <a:close/>
                  <a:moveTo>
                    <a:pt x="10260" y="13815"/>
                  </a:moveTo>
                  <a:cubicBezTo>
                    <a:pt x="10278" y="13815"/>
                    <a:pt x="10283" y="13830"/>
                    <a:pt x="10274" y="13858"/>
                  </a:cubicBezTo>
                  <a:lnTo>
                    <a:pt x="10286" y="13858"/>
                  </a:lnTo>
                  <a:cubicBezTo>
                    <a:pt x="10311" y="13845"/>
                    <a:pt x="10349" y="13845"/>
                    <a:pt x="10374" y="13845"/>
                  </a:cubicBezTo>
                  <a:lnTo>
                    <a:pt x="10337" y="13851"/>
                  </a:lnTo>
                  <a:lnTo>
                    <a:pt x="10337" y="13851"/>
                  </a:lnTo>
                  <a:cubicBezTo>
                    <a:pt x="10333" y="13849"/>
                    <a:pt x="10329" y="13848"/>
                    <a:pt x="10324" y="13848"/>
                  </a:cubicBezTo>
                  <a:cubicBezTo>
                    <a:pt x="10316" y="13848"/>
                    <a:pt x="10307" y="13851"/>
                    <a:pt x="10301" y="13856"/>
                  </a:cubicBezTo>
                  <a:lnTo>
                    <a:pt x="10301" y="13856"/>
                  </a:lnTo>
                  <a:lnTo>
                    <a:pt x="10337" y="13851"/>
                  </a:lnTo>
                  <a:lnTo>
                    <a:pt x="10337" y="13851"/>
                  </a:lnTo>
                  <a:cubicBezTo>
                    <a:pt x="10342" y="13852"/>
                    <a:pt x="10346" y="13855"/>
                    <a:pt x="10349" y="13858"/>
                  </a:cubicBezTo>
                  <a:lnTo>
                    <a:pt x="10462" y="13858"/>
                  </a:lnTo>
                  <a:cubicBezTo>
                    <a:pt x="10450" y="13858"/>
                    <a:pt x="10437" y="13858"/>
                    <a:pt x="10412" y="13845"/>
                  </a:cubicBezTo>
                  <a:cubicBezTo>
                    <a:pt x="10437" y="13845"/>
                    <a:pt x="10450" y="13858"/>
                    <a:pt x="10462" y="13858"/>
                  </a:cubicBezTo>
                  <a:cubicBezTo>
                    <a:pt x="10538" y="13883"/>
                    <a:pt x="10538" y="13921"/>
                    <a:pt x="10538" y="14046"/>
                  </a:cubicBezTo>
                  <a:cubicBezTo>
                    <a:pt x="10462" y="14034"/>
                    <a:pt x="10538" y="13896"/>
                    <a:pt x="10450" y="13870"/>
                  </a:cubicBezTo>
                  <a:lnTo>
                    <a:pt x="10425" y="13870"/>
                  </a:lnTo>
                  <a:cubicBezTo>
                    <a:pt x="10399" y="13883"/>
                    <a:pt x="10425" y="13984"/>
                    <a:pt x="10425" y="14021"/>
                  </a:cubicBezTo>
                  <a:cubicBezTo>
                    <a:pt x="10374" y="14021"/>
                    <a:pt x="10387" y="13958"/>
                    <a:pt x="10374" y="13908"/>
                  </a:cubicBezTo>
                  <a:cubicBezTo>
                    <a:pt x="10374" y="13896"/>
                    <a:pt x="10374" y="13870"/>
                    <a:pt x="10362" y="13870"/>
                  </a:cubicBezTo>
                  <a:lnTo>
                    <a:pt x="10299" y="13870"/>
                  </a:lnTo>
                  <a:cubicBezTo>
                    <a:pt x="10274" y="13908"/>
                    <a:pt x="10299" y="13971"/>
                    <a:pt x="10299" y="14009"/>
                  </a:cubicBezTo>
                  <a:cubicBezTo>
                    <a:pt x="10223" y="13996"/>
                    <a:pt x="10249" y="13883"/>
                    <a:pt x="10236" y="13820"/>
                  </a:cubicBezTo>
                  <a:cubicBezTo>
                    <a:pt x="10245" y="13817"/>
                    <a:pt x="10253" y="13815"/>
                    <a:pt x="10260" y="13815"/>
                  </a:cubicBezTo>
                  <a:close/>
                  <a:moveTo>
                    <a:pt x="6140" y="13865"/>
                  </a:moveTo>
                  <a:cubicBezTo>
                    <a:pt x="6195" y="13865"/>
                    <a:pt x="6256" y="13904"/>
                    <a:pt x="6262" y="13971"/>
                  </a:cubicBezTo>
                  <a:cubicBezTo>
                    <a:pt x="6262" y="14029"/>
                    <a:pt x="6209" y="14061"/>
                    <a:pt x="6158" y="14061"/>
                  </a:cubicBezTo>
                  <a:cubicBezTo>
                    <a:pt x="6109" y="14061"/>
                    <a:pt x="6061" y="14032"/>
                    <a:pt x="6061" y="13971"/>
                  </a:cubicBezTo>
                  <a:lnTo>
                    <a:pt x="6049" y="13958"/>
                  </a:lnTo>
                  <a:cubicBezTo>
                    <a:pt x="6049" y="13894"/>
                    <a:pt x="6092" y="13865"/>
                    <a:pt x="6140" y="13865"/>
                  </a:cubicBezTo>
                  <a:close/>
                  <a:moveTo>
                    <a:pt x="5960" y="13797"/>
                  </a:moveTo>
                  <a:lnTo>
                    <a:pt x="5960" y="13797"/>
                  </a:lnTo>
                  <a:cubicBezTo>
                    <a:pt x="6022" y="13820"/>
                    <a:pt x="6011" y="14012"/>
                    <a:pt x="6011" y="14072"/>
                  </a:cubicBezTo>
                  <a:cubicBezTo>
                    <a:pt x="5952" y="14060"/>
                    <a:pt x="5959" y="13873"/>
                    <a:pt x="5960" y="13797"/>
                  </a:cubicBezTo>
                  <a:close/>
                  <a:moveTo>
                    <a:pt x="10676" y="13858"/>
                  </a:moveTo>
                  <a:lnTo>
                    <a:pt x="10701" y="13883"/>
                  </a:lnTo>
                  <a:cubicBezTo>
                    <a:pt x="10808" y="13883"/>
                    <a:pt x="10848" y="14074"/>
                    <a:pt x="10735" y="14074"/>
                  </a:cubicBezTo>
                  <a:cubicBezTo>
                    <a:pt x="10729" y="14074"/>
                    <a:pt x="10722" y="14073"/>
                    <a:pt x="10714" y="14072"/>
                  </a:cubicBezTo>
                  <a:cubicBezTo>
                    <a:pt x="10588" y="14046"/>
                    <a:pt x="10538" y="13858"/>
                    <a:pt x="10676" y="13858"/>
                  </a:cubicBezTo>
                  <a:close/>
                  <a:moveTo>
                    <a:pt x="4326" y="13808"/>
                  </a:moveTo>
                  <a:cubicBezTo>
                    <a:pt x="4351" y="13808"/>
                    <a:pt x="4364" y="13808"/>
                    <a:pt x="4364" y="13845"/>
                  </a:cubicBezTo>
                  <a:cubicBezTo>
                    <a:pt x="4395" y="13845"/>
                    <a:pt x="4426" y="13821"/>
                    <a:pt x="4458" y="13821"/>
                  </a:cubicBezTo>
                  <a:cubicBezTo>
                    <a:pt x="4477" y="13821"/>
                    <a:pt x="4496" y="13830"/>
                    <a:pt x="4514" y="13858"/>
                  </a:cubicBezTo>
                  <a:cubicBezTo>
                    <a:pt x="4577" y="13921"/>
                    <a:pt x="4527" y="14009"/>
                    <a:pt x="4452" y="14009"/>
                  </a:cubicBezTo>
                  <a:cubicBezTo>
                    <a:pt x="4414" y="14009"/>
                    <a:pt x="4401" y="13984"/>
                    <a:pt x="4376" y="13984"/>
                  </a:cubicBezTo>
                  <a:lnTo>
                    <a:pt x="4376" y="14084"/>
                  </a:lnTo>
                  <a:cubicBezTo>
                    <a:pt x="4313" y="14084"/>
                    <a:pt x="4326" y="13883"/>
                    <a:pt x="4326" y="13808"/>
                  </a:cubicBezTo>
                  <a:close/>
                  <a:moveTo>
                    <a:pt x="6591" y="13884"/>
                  </a:moveTo>
                  <a:cubicBezTo>
                    <a:pt x="6608" y="13884"/>
                    <a:pt x="6629" y="13891"/>
                    <a:pt x="6652" y="13908"/>
                  </a:cubicBezTo>
                  <a:cubicBezTo>
                    <a:pt x="6652" y="13908"/>
                    <a:pt x="6501" y="13933"/>
                    <a:pt x="6614" y="13971"/>
                  </a:cubicBezTo>
                  <a:cubicBezTo>
                    <a:pt x="6748" y="14033"/>
                    <a:pt x="6649" y="14096"/>
                    <a:pt x="6588" y="14096"/>
                  </a:cubicBezTo>
                  <a:cubicBezTo>
                    <a:pt x="6563" y="14096"/>
                    <a:pt x="6544" y="14085"/>
                    <a:pt x="6552" y="14059"/>
                  </a:cubicBezTo>
                  <a:lnTo>
                    <a:pt x="6539" y="14046"/>
                  </a:lnTo>
                  <a:lnTo>
                    <a:pt x="6539" y="14046"/>
                  </a:lnTo>
                  <a:cubicBezTo>
                    <a:pt x="6547" y="14046"/>
                    <a:pt x="6581" y="14060"/>
                    <a:pt x="6605" y="14060"/>
                  </a:cubicBezTo>
                  <a:cubicBezTo>
                    <a:pt x="6621" y="14060"/>
                    <a:pt x="6632" y="14054"/>
                    <a:pt x="6627" y="14034"/>
                  </a:cubicBezTo>
                  <a:cubicBezTo>
                    <a:pt x="6627" y="13984"/>
                    <a:pt x="6589" y="14009"/>
                    <a:pt x="6564" y="13984"/>
                  </a:cubicBezTo>
                  <a:cubicBezTo>
                    <a:pt x="6527" y="13937"/>
                    <a:pt x="6545" y="13884"/>
                    <a:pt x="6591" y="13884"/>
                  </a:cubicBezTo>
                  <a:close/>
                  <a:moveTo>
                    <a:pt x="6392" y="13894"/>
                  </a:moveTo>
                  <a:cubicBezTo>
                    <a:pt x="6395" y="13894"/>
                    <a:pt x="6398" y="13894"/>
                    <a:pt x="6401" y="13896"/>
                  </a:cubicBezTo>
                  <a:cubicBezTo>
                    <a:pt x="6413" y="13908"/>
                    <a:pt x="6426" y="13933"/>
                    <a:pt x="6401" y="13933"/>
                  </a:cubicBezTo>
                  <a:cubicBezTo>
                    <a:pt x="6397" y="13933"/>
                    <a:pt x="6394" y="13932"/>
                    <a:pt x="6391" y="13932"/>
                  </a:cubicBezTo>
                  <a:cubicBezTo>
                    <a:pt x="6329" y="13932"/>
                    <a:pt x="6363" y="14048"/>
                    <a:pt x="6363" y="14084"/>
                  </a:cubicBezTo>
                  <a:lnTo>
                    <a:pt x="6363" y="14097"/>
                  </a:lnTo>
                  <a:cubicBezTo>
                    <a:pt x="6288" y="14097"/>
                    <a:pt x="6313" y="13958"/>
                    <a:pt x="6300" y="13896"/>
                  </a:cubicBezTo>
                  <a:cubicBezTo>
                    <a:pt x="6338" y="13896"/>
                    <a:pt x="6350" y="13908"/>
                    <a:pt x="6338" y="13933"/>
                  </a:cubicBezTo>
                  <a:cubicBezTo>
                    <a:pt x="6338" y="13933"/>
                    <a:pt x="6368" y="13894"/>
                    <a:pt x="6392" y="13894"/>
                  </a:cubicBezTo>
                  <a:close/>
                  <a:moveTo>
                    <a:pt x="10940" y="13820"/>
                  </a:moveTo>
                  <a:lnTo>
                    <a:pt x="10940" y="13820"/>
                  </a:lnTo>
                  <a:cubicBezTo>
                    <a:pt x="11003" y="13833"/>
                    <a:pt x="10990" y="13984"/>
                    <a:pt x="11003" y="14046"/>
                  </a:cubicBezTo>
                  <a:lnTo>
                    <a:pt x="11003" y="14097"/>
                  </a:lnTo>
                  <a:cubicBezTo>
                    <a:pt x="10997" y="14100"/>
                    <a:pt x="10992" y="14101"/>
                    <a:pt x="10989" y="14101"/>
                  </a:cubicBezTo>
                  <a:cubicBezTo>
                    <a:pt x="10978" y="14101"/>
                    <a:pt x="10978" y="14087"/>
                    <a:pt x="10978" y="14059"/>
                  </a:cubicBezTo>
                  <a:lnTo>
                    <a:pt x="10965" y="14059"/>
                  </a:lnTo>
                  <a:cubicBezTo>
                    <a:pt x="10946" y="14059"/>
                    <a:pt x="10928" y="14080"/>
                    <a:pt x="10898" y="14080"/>
                  </a:cubicBezTo>
                  <a:cubicBezTo>
                    <a:pt x="10888" y="14080"/>
                    <a:pt x="10877" y="14078"/>
                    <a:pt x="10865" y="14072"/>
                  </a:cubicBezTo>
                  <a:cubicBezTo>
                    <a:pt x="10840" y="14059"/>
                    <a:pt x="10814" y="14021"/>
                    <a:pt x="10802" y="13984"/>
                  </a:cubicBezTo>
                  <a:cubicBezTo>
                    <a:pt x="10802" y="13920"/>
                    <a:pt x="10821" y="13901"/>
                    <a:pt x="10847" y="13901"/>
                  </a:cubicBezTo>
                  <a:cubicBezTo>
                    <a:pt x="10878" y="13901"/>
                    <a:pt x="10919" y="13927"/>
                    <a:pt x="10953" y="13933"/>
                  </a:cubicBezTo>
                  <a:lnTo>
                    <a:pt x="10940" y="13820"/>
                  </a:lnTo>
                  <a:close/>
                  <a:moveTo>
                    <a:pt x="6702" y="13896"/>
                  </a:moveTo>
                  <a:lnTo>
                    <a:pt x="6702" y="13896"/>
                  </a:lnTo>
                  <a:cubicBezTo>
                    <a:pt x="6791" y="13921"/>
                    <a:pt x="6765" y="14046"/>
                    <a:pt x="6765" y="14109"/>
                  </a:cubicBezTo>
                  <a:lnTo>
                    <a:pt x="6765" y="14097"/>
                  </a:lnTo>
                  <a:cubicBezTo>
                    <a:pt x="6690" y="14097"/>
                    <a:pt x="6715" y="13958"/>
                    <a:pt x="6702" y="13896"/>
                  </a:cubicBezTo>
                  <a:close/>
                  <a:moveTo>
                    <a:pt x="6848" y="13880"/>
                  </a:moveTo>
                  <a:cubicBezTo>
                    <a:pt x="6853" y="13880"/>
                    <a:pt x="6859" y="13881"/>
                    <a:pt x="6866" y="13883"/>
                  </a:cubicBezTo>
                  <a:cubicBezTo>
                    <a:pt x="6857" y="13920"/>
                    <a:pt x="6861" y="13943"/>
                    <a:pt x="6889" y="13943"/>
                  </a:cubicBezTo>
                  <a:cubicBezTo>
                    <a:pt x="6899" y="13943"/>
                    <a:pt x="6912" y="13940"/>
                    <a:pt x="6929" y="13933"/>
                  </a:cubicBezTo>
                  <a:lnTo>
                    <a:pt x="6929" y="13946"/>
                  </a:lnTo>
                  <a:cubicBezTo>
                    <a:pt x="6765" y="13946"/>
                    <a:pt x="6929" y="14097"/>
                    <a:pt x="6929" y="14122"/>
                  </a:cubicBezTo>
                  <a:cubicBezTo>
                    <a:pt x="6915" y="14126"/>
                    <a:pt x="6904" y="14128"/>
                    <a:pt x="6894" y="14128"/>
                  </a:cubicBezTo>
                  <a:cubicBezTo>
                    <a:pt x="6844" y="14128"/>
                    <a:pt x="6849" y="14076"/>
                    <a:pt x="6828" y="14034"/>
                  </a:cubicBezTo>
                  <a:lnTo>
                    <a:pt x="6828" y="13958"/>
                  </a:lnTo>
                  <a:lnTo>
                    <a:pt x="6803" y="13958"/>
                  </a:lnTo>
                  <a:cubicBezTo>
                    <a:pt x="6803" y="13936"/>
                    <a:pt x="6803" y="13931"/>
                    <a:pt x="6809" y="13931"/>
                  </a:cubicBezTo>
                  <a:cubicBezTo>
                    <a:pt x="6812" y="13931"/>
                    <a:pt x="6818" y="13933"/>
                    <a:pt x="6828" y="13933"/>
                  </a:cubicBezTo>
                  <a:cubicBezTo>
                    <a:pt x="6818" y="13902"/>
                    <a:pt x="6825" y="13880"/>
                    <a:pt x="6848" y="13880"/>
                  </a:cubicBezTo>
                  <a:close/>
                  <a:moveTo>
                    <a:pt x="7115" y="13923"/>
                  </a:moveTo>
                  <a:cubicBezTo>
                    <a:pt x="7202" y="13923"/>
                    <a:pt x="7197" y="14062"/>
                    <a:pt x="7218" y="14134"/>
                  </a:cubicBezTo>
                  <a:cubicBezTo>
                    <a:pt x="7168" y="14134"/>
                    <a:pt x="7180" y="14097"/>
                    <a:pt x="7168" y="14097"/>
                  </a:cubicBezTo>
                  <a:cubicBezTo>
                    <a:pt x="7157" y="14121"/>
                    <a:pt x="7141" y="14130"/>
                    <a:pt x="7125" y="14130"/>
                  </a:cubicBezTo>
                  <a:cubicBezTo>
                    <a:pt x="7069" y="14130"/>
                    <a:pt x="7009" y="14019"/>
                    <a:pt x="7135" y="14019"/>
                  </a:cubicBezTo>
                  <a:cubicBezTo>
                    <a:pt x="7145" y="14019"/>
                    <a:pt x="7156" y="14020"/>
                    <a:pt x="7168" y="14021"/>
                  </a:cubicBezTo>
                  <a:lnTo>
                    <a:pt x="7168" y="14009"/>
                  </a:lnTo>
                  <a:cubicBezTo>
                    <a:pt x="7168" y="13965"/>
                    <a:pt x="7143" y="13958"/>
                    <a:pt x="7114" y="13958"/>
                  </a:cubicBezTo>
                  <a:cubicBezTo>
                    <a:pt x="7103" y="13958"/>
                    <a:pt x="7091" y="13959"/>
                    <a:pt x="7080" y="13959"/>
                  </a:cubicBezTo>
                  <a:cubicBezTo>
                    <a:pt x="7064" y="13959"/>
                    <a:pt x="7050" y="13957"/>
                    <a:pt x="7042" y="13946"/>
                  </a:cubicBezTo>
                  <a:cubicBezTo>
                    <a:pt x="7072" y="13930"/>
                    <a:pt x="7096" y="13923"/>
                    <a:pt x="7115" y="13923"/>
                  </a:cubicBezTo>
                  <a:close/>
                  <a:moveTo>
                    <a:pt x="11129" y="13933"/>
                  </a:moveTo>
                  <a:cubicBezTo>
                    <a:pt x="11133" y="13933"/>
                    <a:pt x="11137" y="13933"/>
                    <a:pt x="11141" y="13933"/>
                  </a:cubicBezTo>
                  <a:lnTo>
                    <a:pt x="11167" y="13946"/>
                  </a:lnTo>
                  <a:cubicBezTo>
                    <a:pt x="11289" y="13946"/>
                    <a:pt x="11328" y="14148"/>
                    <a:pt x="11203" y="14148"/>
                  </a:cubicBezTo>
                  <a:cubicBezTo>
                    <a:pt x="11199" y="14148"/>
                    <a:pt x="11196" y="14147"/>
                    <a:pt x="11192" y="14147"/>
                  </a:cubicBezTo>
                  <a:cubicBezTo>
                    <a:pt x="11058" y="14111"/>
                    <a:pt x="11006" y="13933"/>
                    <a:pt x="11129" y="13933"/>
                  </a:cubicBezTo>
                  <a:close/>
                  <a:moveTo>
                    <a:pt x="7272" y="13941"/>
                  </a:moveTo>
                  <a:cubicBezTo>
                    <a:pt x="7286" y="13941"/>
                    <a:pt x="7294" y="13955"/>
                    <a:pt x="7294" y="13984"/>
                  </a:cubicBezTo>
                  <a:lnTo>
                    <a:pt x="7394" y="13971"/>
                  </a:lnTo>
                  <a:cubicBezTo>
                    <a:pt x="7394" y="13984"/>
                    <a:pt x="7407" y="13996"/>
                    <a:pt x="7419" y="13996"/>
                  </a:cubicBezTo>
                  <a:cubicBezTo>
                    <a:pt x="7432" y="13971"/>
                    <a:pt x="7457" y="13958"/>
                    <a:pt x="7482" y="13958"/>
                  </a:cubicBezTo>
                  <a:cubicBezTo>
                    <a:pt x="7583" y="13958"/>
                    <a:pt x="7570" y="14097"/>
                    <a:pt x="7570" y="14160"/>
                  </a:cubicBezTo>
                  <a:cubicBezTo>
                    <a:pt x="7495" y="14160"/>
                    <a:pt x="7583" y="14021"/>
                    <a:pt x="7507" y="14009"/>
                  </a:cubicBezTo>
                  <a:lnTo>
                    <a:pt x="7482" y="13996"/>
                  </a:lnTo>
                  <a:cubicBezTo>
                    <a:pt x="7475" y="13994"/>
                    <a:pt x="7469" y="13993"/>
                    <a:pt x="7463" y="13993"/>
                  </a:cubicBezTo>
                  <a:cubicBezTo>
                    <a:pt x="7400" y="13993"/>
                    <a:pt x="7433" y="14113"/>
                    <a:pt x="7444" y="14160"/>
                  </a:cubicBezTo>
                  <a:cubicBezTo>
                    <a:pt x="7356" y="14160"/>
                    <a:pt x="7444" y="13984"/>
                    <a:pt x="7344" y="13984"/>
                  </a:cubicBezTo>
                  <a:cubicBezTo>
                    <a:pt x="7256" y="13984"/>
                    <a:pt x="7306" y="14109"/>
                    <a:pt x="7306" y="14134"/>
                  </a:cubicBezTo>
                  <a:cubicBezTo>
                    <a:pt x="7231" y="14134"/>
                    <a:pt x="7268" y="14009"/>
                    <a:pt x="7256" y="13946"/>
                  </a:cubicBezTo>
                  <a:cubicBezTo>
                    <a:pt x="7262" y="13943"/>
                    <a:pt x="7268" y="13941"/>
                    <a:pt x="7272" y="13941"/>
                  </a:cubicBezTo>
                  <a:close/>
                  <a:moveTo>
                    <a:pt x="7684" y="13982"/>
                  </a:moveTo>
                  <a:cubicBezTo>
                    <a:pt x="7737" y="13982"/>
                    <a:pt x="7796" y="14036"/>
                    <a:pt x="7796" y="14097"/>
                  </a:cubicBezTo>
                  <a:lnTo>
                    <a:pt x="7646" y="14084"/>
                  </a:lnTo>
                  <a:lnTo>
                    <a:pt x="7646" y="14084"/>
                  </a:lnTo>
                  <a:cubicBezTo>
                    <a:pt x="7658" y="14185"/>
                    <a:pt x="7771" y="14122"/>
                    <a:pt x="7784" y="14172"/>
                  </a:cubicBezTo>
                  <a:cubicBezTo>
                    <a:pt x="7773" y="14179"/>
                    <a:pt x="7759" y="14182"/>
                    <a:pt x="7743" y="14182"/>
                  </a:cubicBezTo>
                  <a:cubicBezTo>
                    <a:pt x="7674" y="14182"/>
                    <a:pt x="7581" y="14116"/>
                    <a:pt x="7633" y="14034"/>
                  </a:cubicBezTo>
                  <a:lnTo>
                    <a:pt x="7620" y="14021"/>
                  </a:lnTo>
                  <a:cubicBezTo>
                    <a:pt x="7636" y="13994"/>
                    <a:pt x="7660" y="13982"/>
                    <a:pt x="7684" y="13982"/>
                  </a:cubicBezTo>
                  <a:close/>
                  <a:moveTo>
                    <a:pt x="8585" y="14171"/>
                  </a:moveTo>
                  <a:lnTo>
                    <a:pt x="8585" y="14171"/>
                  </a:lnTo>
                  <a:cubicBezTo>
                    <a:pt x="8585" y="14180"/>
                    <a:pt x="8585" y="14189"/>
                    <a:pt x="8586" y="14197"/>
                  </a:cubicBezTo>
                  <a:lnTo>
                    <a:pt x="8586" y="14197"/>
                  </a:lnTo>
                  <a:cubicBezTo>
                    <a:pt x="8587" y="14188"/>
                    <a:pt x="8586" y="14180"/>
                    <a:pt x="8585" y="14171"/>
                  </a:cubicBezTo>
                  <a:close/>
                  <a:moveTo>
                    <a:pt x="11498" y="13999"/>
                  </a:moveTo>
                  <a:cubicBezTo>
                    <a:pt x="11527" y="13999"/>
                    <a:pt x="11549" y="14012"/>
                    <a:pt x="11544" y="14046"/>
                  </a:cubicBezTo>
                  <a:cubicBezTo>
                    <a:pt x="11526" y="14036"/>
                    <a:pt x="11509" y="14031"/>
                    <a:pt x="11494" y="14031"/>
                  </a:cubicBezTo>
                  <a:cubicBezTo>
                    <a:pt x="11453" y="14031"/>
                    <a:pt x="11425" y="14064"/>
                    <a:pt x="11443" y="14109"/>
                  </a:cubicBezTo>
                  <a:cubicBezTo>
                    <a:pt x="11456" y="14172"/>
                    <a:pt x="11544" y="14134"/>
                    <a:pt x="11569" y="14197"/>
                  </a:cubicBezTo>
                  <a:lnTo>
                    <a:pt x="11506" y="14197"/>
                  </a:lnTo>
                  <a:cubicBezTo>
                    <a:pt x="11431" y="14160"/>
                    <a:pt x="11343" y="14097"/>
                    <a:pt x="11380" y="14021"/>
                  </a:cubicBezTo>
                  <a:lnTo>
                    <a:pt x="11380" y="14021"/>
                  </a:lnTo>
                  <a:lnTo>
                    <a:pt x="11405" y="14046"/>
                  </a:lnTo>
                  <a:cubicBezTo>
                    <a:pt x="11419" y="14019"/>
                    <a:pt x="11463" y="13999"/>
                    <a:pt x="11498" y="13999"/>
                  </a:cubicBezTo>
                  <a:close/>
                  <a:moveTo>
                    <a:pt x="7862" y="13955"/>
                  </a:moveTo>
                  <a:cubicBezTo>
                    <a:pt x="7868" y="13955"/>
                    <a:pt x="7876" y="13956"/>
                    <a:pt x="7885" y="13958"/>
                  </a:cubicBezTo>
                  <a:cubicBezTo>
                    <a:pt x="7885" y="14009"/>
                    <a:pt x="7897" y="14012"/>
                    <a:pt x="7911" y="14012"/>
                  </a:cubicBezTo>
                  <a:cubicBezTo>
                    <a:pt x="7913" y="14012"/>
                    <a:pt x="7915" y="14012"/>
                    <a:pt x="7917" y="14012"/>
                  </a:cubicBezTo>
                  <a:cubicBezTo>
                    <a:pt x="7930" y="14012"/>
                    <a:pt x="7942" y="14014"/>
                    <a:pt x="7947" y="14046"/>
                  </a:cubicBezTo>
                  <a:cubicBezTo>
                    <a:pt x="7936" y="14045"/>
                    <a:pt x="7926" y="14044"/>
                    <a:pt x="7917" y="14044"/>
                  </a:cubicBezTo>
                  <a:cubicBezTo>
                    <a:pt x="7806" y="14044"/>
                    <a:pt x="7947" y="14186"/>
                    <a:pt x="7947" y="14197"/>
                  </a:cubicBezTo>
                  <a:cubicBezTo>
                    <a:pt x="7938" y="14201"/>
                    <a:pt x="7929" y="14203"/>
                    <a:pt x="7922" y="14203"/>
                  </a:cubicBezTo>
                  <a:cubicBezTo>
                    <a:pt x="7884" y="14203"/>
                    <a:pt x="7881" y="14152"/>
                    <a:pt x="7859" y="14109"/>
                  </a:cubicBezTo>
                  <a:lnTo>
                    <a:pt x="7847" y="14109"/>
                  </a:lnTo>
                  <a:lnTo>
                    <a:pt x="7847" y="14034"/>
                  </a:lnTo>
                  <a:lnTo>
                    <a:pt x="7822" y="14034"/>
                  </a:lnTo>
                  <a:cubicBezTo>
                    <a:pt x="7822" y="14011"/>
                    <a:pt x="7822" y="14007"/>
                    <a:pt x="7827" y="14007"/>
                  </a:cubicBezTo>
                  <a:cubicBezTo>
                    <a:pt x="7831" y="14007"/>
                    <a:pt x="7837" y="14009"/>
                    <a:pt x="7847" y="14009"/>
                  </a:cubicBezTo>
                  <a:cubicBezTo>
                    <a:pt x="7836" y="13978"/>
                    <a:pt x="7835" y="13955"/>
                    <a:pt x="7862" y="13955"/>
                  </a:cubicBezTo>
                  <a:close/>
                  <a:moveTo>
                    <a:pt x="11638" y="14010"/>
                  </a:moveTo>
                  <a:cubicBezTo>
                    <a:pt x="11687" y="14010"/>
                    <a:pt x="11750" y="14058"/>
                    <a:pt x="11758" y="14122"/>
                  </a:cubicBezTo>
                  <a:lnTo>
                    <a:pt x="11783" y="14147"/>
                  </a:lnTo>
                  <a:cubicBezTo>
                    <a:pt x="11788" y="14203"/>
                    <a:pt x="11756" y="14226"/>
                    <a:pt x="11716" y="14226"/>
                  </a:cubicBezTo>
                  <a:cubicBezTo>
                    <a:pt x="11657" y="14226"/>
                    <a:pt x="11582" y="14177"/>
                    <a:pt x="11582" y="14109"/>
                  </a:cubicBezTo>
                  <a:cubicBezTo>
                    <a:pt x="11571" y="14038"/>
                    <a:pt x="11600" y="14010"/>
                    <a:pt x="11638" y="14010"/>
                  </a:cubicBezTo>
                  <a:close/>
                  <a:moveTo>
                    <a:pt x="3980" y="14188"/>
                  </a:moveTo>
                  <a:cubicBezTo>
                    <a:pt x="3988" y="14188"/>
                    <a:pt x="3995" y="14193"/>
                    <a:pt x="3999" y="14210"/>
                  </a:cubicBezTo>
                  <a:cubicBezTo>
                    <a:pt x="3999" y="14227"/>
                    <a:pt x="3993" y="14232"/>
                    <a:pt x="3986" y="14232"/>
                  </a:cubicBezTo>
                  <a:cubicBezTo>
                    <a:pt x="3972" y="14232"/>
                    <a:pt x="3953" y="14210"/>
                    <a:pt x="3961" y="14210"/>
                  </a:cubicBezTo>
                  <a:lnTo>
                    <a:pt x="3949" y="14210"/>
                  </a:lnTo>
                  <a:cubicBezTo>
                    <a:pt x="3949" y="14210"/>
                    <a:pt x="3965" y="14188"/>
                    <a:pt x="3980" y="14188"/>
                  </a:cubicBezTo>
                  <a:close/>
                  <a:moveTo>
                    <a:pt x="8260" y="14040"/>
                  </a:moveTo>
                  <a:cubicBezTo>
                    <a:pt x="8292" y="14040"/>
                    <a:pt x="8318" y="14055"/>
                    <a:pt x="8312" y="14084"/>
                  </a:cubicBezTo>
                  <a:lnTo>
                    <a:pt x="8274" y="14072"/>
                  </a:lnTo>
                  <a:cubicBezTo>
                    <a:pt x="8269" y="14071"/>
                    <a:pt x="8264" y="14070"/>
                    <a:pt x="8259" y="14070"/>
                  </a:cubicBezTo>
                  <a:cubicBezTo>
                    <a:pt x="8207" y="14070"/>
                    <a:pt x="8189" y="14126"/>
                    <a:pt x="8211" y="14172"/>
                  </a:cubicBezTo>
                  <a:cubicBezTo>
                    <a:pt x="8230" y="14204"/>
                    <a:pt x="8255" y="14204"/>
                    <a:pt x="8279" y="14204"/>
                  </a:cubicBezTo>
                  <a:cubicBezTo>
                    <a:pt x="8303" y="14204"/>
                    <a:pt x="8325" y="14204"/>
                    <a:pt x="8337" y="14235"/>
                  </a:cubicBezTo>
                  <a:cubicBezTo>
                    <a:pt x="8326" y="14239"/>
                    <a:pt x="8314" y="14241"/>
                    <a:pt x="8301" y="14241"/>
                  </a:cubicBezTo>
                  <a:cubicBezTo>
                    <a:pt x="8230" y="14241"/>
                    <a:pt x="8150" y="14184"/>
                    <a:pt x="8161" y="14109"/>
                  </a:cubicBezTo>
                  <a:cubicBezTo>
                    <a:pt x="8175" y="14062"/>
                    <a:pt x="8222" y="14040"/>
                    <a:pt x="8260" y="14040"/>
                  </a:cubicBezTo>
                  <a:close/>
                  <a:moveTo>
                    <a:pt x="11783" y="14034"/>
                  </a:moveTo>
                  <a:cubicBezTo>
                    <a:pt x="11820" y="14034"/>
                    <a:pt x="11833" y="14046"/>
                    <a:pt x="11820" y="14072"/>
                  </a:cubicBezTo>
                  <a:cubicBezTo>
                    <a:pt x="11839" y="14072"/>
                    <a:pt x="11865" y="14050"/>
                    <a:pt x="11893" y="14050"/>
                  </a:cubicBezTo>
                  <a:cubicBezTo>
                    <a:pt x="11902" y="14050"/>
                    <a:pt x="11912" y="14053"/>
                    <a:pt x="11921" y="14059"/>
                  </a:cubicBezTo>
                  <a:cubicBezTo>
                    <a:pt x="11971" y="14097"/>
                    <a:pt x="11971" y="14197"/>
                    <a:pt x="11984" y="14248"/>
                  </a:cubicBezTo>
                  <a:cubicBezTo>
                    <a:pt x="11896" y="14235"/>
                    <a:pt x="11984" y="14097"/>
                    <a:pt x="11883" y="14072"/>
                  </a:cubicBezTo>
                  <a:cubicBezTo>
                    <a:pt x="11879" y="14071"/>
                    <a:pt x="11875" y="14071"/>
                    <a:pt x="11871" y="14071"/>
                  </a:cubicBezTo>
                  <a:cubicBezTo>
                    <a:pt x="11788" y="14071"/>
                    <a:pt x="11846" y="14198"/>
                    <a:pt x="11846" y="14223"/>
                  </a:cubicBezTo>
                  <a:lnTo>
                    <a:pt x="11846" y="14235"/>
                  </a:lnTo>
                  <a:cubicBezTo>
                    <a:pt x="11770" y="14223"/>
                    <a:pt x="11795" y="14097"/>
                    <a:pt x="11783" y="14034"/>
                  </a:cubicBezTo>
                  <a:close/>
                  <a:moveTo>
                    <a:pt x="8048" y="14160"/>
                  </a:moveTo>
                  <a:lnTo>
                    <a:pt x="8073" y="14172"/>
                  </a:lnTo>
                  <a:cubicBezTo>
                    <a:pt x="8061" y="14223"/>
                    <a:pt x="8061" y="14260"/>
                    <a:pt x="8010" y="14260"/>
                  </a:cubicBezTo>
                  <a:cubicBezTo>
                    <a:pt x="8010" y="14197"/>
                    <a:pt x="7973" y="14160"/>
                    <a:pt x="8048" y="14160"/>
                  </a:cubicBezTo>
                  <a:close/>
                  <a:moveTo>
                    <a:pt x="12063" y="14076"/>
                  </a:moveTo>
                  <a:cubicBezTo>
                    <a:pt x="12094" y="14076"/>
                    <a:pt x="12129" y="14096"/>
                    <a:pt x="12122" y="14122"/>
                  </a:cubicBezTo>
                  <a:cubicBezTo>
                    <a:pt x="12089" y="14099"/>
                    <a:pt x="12071" y="14090"/>
                    <a:pt x="12062" y="14090"/>
                  </a:cubicBezTo>
                  <a:cubicBezTo>
                    <a:pt x="12029" y="14090"/>
                    <a:pt x="12130" y="14212"/>
                    <a:pt x="12135" y="14212"/>
                  </a:cubicBezTo>
                  <a:cubicBezTo>
                    <a:pt x="12135" y="14212"/>
                    <a:pt x="12135" y="14212"/>
                    <a:pt x="12135" y="14212"/>
                  </a:cubicBezTo>
                  <a:lnTo>
                    <a:pt x="12135" y="14212"/>
                  </a:lnTo>
                  <a:cubicBezTo>
                    <a:pt x="12146" y="14257"/>
                    <a:pt x="12120" y="14273"/>
                    <a:pt x="12091" y="14273"/>
                  </a:cubicBezTo>
                  <a:cubicBezTo>
                    <a:pt x="12056" y="14273"/>
                    <a:pt x="12015" y="14250"/>
                    <a:pt x="12022" y="14223"/>
                  </a:cubicBezTo>
                  <a:lnTo>
                    <a:pt x="12022" y="14223"/>
                  </a:lnTo>
                  <a:lnTo>
                    <a:pt x="12072" y="14248"/>
                  </a:lnTo>
                  <a:cubicBezTo>
                    <a:pt x="12078" y="14248"/>
                    <a:pt x="12083" y="14249"/>
                    <a:pt x="12088" y="14249"/>
                  </a:cubicBezTo>
                  <a:cubicBezTo>
                    <a:pt x="12168" y="14249"/>
                    <a:pt x="12022" y="14146"/>
                    <a:pt x="12022" y="14134"/>
                  </a:cubicBezTo>
                  <a:cubicBezTo>
                    <a:pt x="12010" y="14092"/>
                    <a:pt x="12035" y="14076"/>
                    <a:pt x="12063" y="14076"/>
                  </a:cubicBezTo>
                  <a:close/>
                  <a:moveTo>
                    <a:pt x="8450" y="14059"/>
                  </a:moveTo>
                  <a:lnTo>
                    <a:pt x="8476" y="14072"/>
                  </a:lnTo>
                  <a:cubicBezTo>
                    <a:pt x="8536" y="14072"/>
                    <a:pt x="8576" y="14121"/>
                    <a:pt x="8585" y="14171"/>
                  </a:cubicBezTo>
                  <a:lnTo>
                    <a:pt x="8585" y="14171"/>
                  </a:lnTo>
                  <a:cubicBezTo>
                    <a:pt x="8584" y="14136"/>
                    <a:pt x="8589" y="14098"/>
                    <a:pt x="8589" y="14072"/>
                  </a:cubicBezTo>
                  <a:cubicBezTo>
                    <a:pt x="8595" y="14068"/>
                    <a:pt x="8600" y="14067"/>
                    <a:pt x="8605" y="14067"/>
                  </a:cubicBezTo>
                  <a:cubicBezTo>
                    <a:pt x="8619" y="14067"/>
                    <a:pt x="8626" y="14081"/>
                    <a:pt x="8626" y="14109"/>
                  </a:cubicBezTo>
                  <a:cubicBezTo>
                    <a:pt x="8653" y="14109"/>
                    <a:pt x="8686" y="14089"/>
                    <a:pt x="8713" y="14089"/>
                  </a:cubicBezTo>
                  <a:cubicBezTo>
                    <a:pt x="8738" y="14089"/>
                    <a:pt x="8759" y="14106"/>
                    <a:pt x="8765" y="14172"/>
                  </a:cubicBezTo>
                  <a:lnTo>
                    <a:pt x="8777" y="14285"/>
                  </a:lnTo>
                  <a:cubicBezTo>
                    <a:pt x="8702" y="14260"/>
                    <a:pt x="8790" y="14134"/>
                    <a:pt x="8702" y="14109"/>
                  </a:cubicBezTo>
                  <a:lnTo>
                    <a:pt x="8689" y="14109"/>
                  </a:lnTo>
                  <a:cubicBezTo>
                    <a:pt x="8681" y="14107"/>
                    <a:pt x="8675" y="14106"/>
                    <a:pt x="8669" y="14106"/>
                  </a:cubicBezTo>
                  <a:cubicBezTo>
                    <a:pt x="8608" y="14106"/>
                    <a:pt x="8639" y="14214"/>
                    <a:pt x="8639" y="14260"/>
                  </a:cubicBezTo>
                  <a:cubicBezTo>
                    <a:pt x="8604" y="14260"/>
                    <a:pt x="8590" y="14233"/>
                    <a:pt x="8586" y="14197"/>
                  </a:cubicBezTo>
                  <a:lnTo>
                    <a:pt x="8586" y="14197"/>
                  </a:lnTo>
                  <a:cubicBezTo>
                    <a:pt x="8584" y="14238"/>
                    <a:pt x="8558" y="14273"/>
                    <a:pt x="8501" y="14273"/>
                  </a:cubicBezTo>
                  <a:cubicBezTo>
                    <a:pt x="8497" y="14273"/>
                    <a:pt x="8492" y="14273"/>
                    <a:pt x="8488" y="14273"/>
                  </a:cubicBezTo>
                  <a:cubicBezTo>
                    <a:pt x="8350" y="14260"/>
                    <a:pt x="8312" y="14059"/>
                    <a:pt x="8450" y="14059"/>
                  </a:cubicBezTo>
                  <a:close/>
                  <a:moveTo>
                    <a:pt x="8890" y="14108"/>
                  </a:moveTo>
                  <a:cubicBezTo>
                    <a:pt x="8918" y="14108"/>
                    <a:pt x="8947" y="14123"/>
                    <a:pt x="8941" y="14147"/>
                  </a:cubicBezTo>
                  <a:cubicBezTo>
                    <a:pt x="8909" y="14128"/>
                    <a:pt x="8891" y="14120"/>
                    <a:pt x="8882" y="14120"/>
                  </a:cubicBezTo>
                  <a:cubicBezTo>
                    <a:pt x="8845" y="14120"/>
                    <a:pt x="8947" y="14237"/>
                    <a:pt x="8954" y="14237"/>
                  </a:cubicBezTo>
                  <a:cubicBezTo>
                    <a:pt x="8954" y="14237"/>
                    <a:pt x="8954" y="14237"/>
                    <a:pt x="8954" y="14237"/>
                  </a:cubicBezTo>
                  <a:lnTo>
                    <a:pt x="8954" y="14237"/>
                  </a:lnTo>
                  <a:cubicBezTo>
                    <a:pt x="8972" y="14286"/>
                    <a:pt x="8940" y="14304"/>
                    <a:pt x="8906" y="14304"/>
                  </a:cubicBezTo>
                  <a:cubicBezTo>
                    <a:pt x="8872" y="14304"/>
                    <a:pt x="8834" y="14285"/>
                    <a:pt x="8840" y="14260"/>
                  </a:cubicBezTo>
                  <a:lnTo>
                    <a:pt x="8840" y="14260"/>
                  </a:lnTo>
                  <a:lnTo>
                    <a:pt x="8891" y="14273"/>
                  </a:lnTo>
                  <a:cubicBezTo>
                    <a:pt x="8896" y="14273"/>
                    <a:pt x="8902" y="14274"/>
                    <a:pt x="8906" y="14274"/>
                  </a:cubicBezTo>
                  <a:cubicBezTo>
                    <a:pt x="8987" y="14274"/>
                    <a:pt x="8840" y="14172"/>
                    <a:pt x="8840" y="14172"/>
                  </a:cubicBezTo>
                  <a:cubicBezTo>
                    <a:pt x="8827" y="14126"/>
                    <a:pt x="8859" y="14108"/>
                    <a:pt x="8890" y="14108"/>
                  </a:cubicBezTo>
                  <a:close/>
                  <a:moveTo>
                    <a:pt x="9064" y="14107"/>
                  </a:moveTo>
                  <a:cubicBezTo>
                    <a:pt x="9124" y="14107"/>
                    <a:pt x="9177" y="14173"/>
                    <a:pt x="9167" y="14223"/>
                  </a:cubicBezTo>
                  <a:lnTo>
                    <a:pt x="9029" y="14210"/>
                  </a:lnTo>
                  <a:lnTo>
                    <a:pt x="9029" y="14210"/>
                  </a:lnTo>
                  <a:cubicBezTo>
                    <a:pt x="9029" y="14311"/>
                    <a:pt x="9142" y="14248"/>
                    <a:pt x="9167" y="14298"/>
                  </a:cubicBezTo>
                  <a:cubicBezTo>
                    <a:pt x="9155" y="14304"/>
                    <a:pt x="9142" y="14307"/>
                    <a:pt x="9131" y="14307"/>
                  </a:cubicBezTo>
                  <a:cubicBezTo>
                    <a:pt x="9120" y="14307"/>
                    <a:pt x="9111" y="14304"/>
                    <a:pt x="9104" y="14298"/>
                  </a:cubicBezTo>
                  <a:cubicBezTo>
                    <a:pt x="9101" y="14299"/>
                    <a:pt x="9098" y="14299"/>
                    <a:pt x="9094" y="14299"/>
                  </a:cubicBezTo>
                  <a:cubicBezTo>
                    <a:pt x="9033" y="14299"/>
                    <a:pt x="8958" y="14194"/>
                    <a:pt x="9041" y="14134"/>
                  </a:cubicBezTo>
                  <a:lnTo>
                    <a:pt x="9016" y="14122"/>
                  </a:lnTo>
                  <a:cubicBezTo>
                    <a:pt x="9032" y="14111"/>
                    <a:pt x="9048" y="14107"/>
                    <a:pt x="9064" y="14107"/>
                  </a:cubicBezTo>
                  <a:close/>
                  <a:moveTo>
                    <a:pt x="12240" y="14111"/>
                  </a:moveTo>
                  <a:cubicBezTo>
                    <a:pt x="12289" y="14111"/>
                    <a:pt x="12340" y="14161"/>
                    <a:pt x="12349" y="14210"/>
                  </a:cubicBezTo>
                  <a:cubicBezTo>
                    <a:pt x="12349" y="14223"/>
                    <a:pt x="12336" y="14227"/>
                    <a:pt x="12318" y="14227"/>
                  </a:cubicBezTo>
                  <a:cubicBezTo>
                    <a:pt x="12283" y="14227"/>
                    <a:pt x="12227" y="14210"/>
                    <a:pt x="12210" y="14210"/>
                  </a:cubicBezTo>
                  <a:cubicBezTo>
                    <a:pt x="12223" y="14298"/>
                    <a:pt x="12336" y="14248"/>
                    <a:pt x="12349" y="14298"/>
                  </a:cubicBezTo>
                  <a:lnTo>
                    <a:pt x="12349" y="14311"/>
                  </a:lnTo>
                  <a:cubicBezTo>
                    <a:pt x="12343" y="14311"/>
                    <a:pt x="12337" y="14312"/>
                    <a:pt x="12331" y="14312"/>
                  </a:cubicBezTo>
                  <a:cubicBezTo>
                    <a:pt x="12254" y="14312"/>
                    <a:pt x="12138" y="14241"/>
                    <a:pt x="12173" y="14160"/>
                  </a:cubicBezTo>
                  <a:cubicBezTo>
                    <a:pt x="12190" y="14125"/>
                    <a:pt x="12215" y="14111"/>
                    <a:pt x="12240" y="14111"/>
                  </a:cubicBezTo>
                  <a:close/>
                  <a:moveTo>
                    <a:pt x="11031" y="14294"/>
                  </a:moveTo>
                  <a:cubicBezTo>
                    <a:pt x="11037" y="14294"/>
                    <a:pt x="11041" y="14298"/>
                    <a:pt x="11041" y="14311"/>
                  </a:cubicBezTo>
                  <a:cubicBezTo>
                    <a:pt x="11046" y="14331"/>
                    <a:pt x="11041" y="14337"/>
                    <a:pt x="11034" y="14337"/>
                  </a:cubicBezTo>
                  <a:cubicBezTo>
                    <a:pt x="11023" y="14337"/>
                    <a:pt x="11008" y="14323"/>
                    <a:pt x="11016" y="14323"/>
                  </a:cubicBezTo>
                  <a:lnTo>
                    <a:pt x="11003" y="14311"/>
                  </a:lnTo>
                  <a:cubicBezTo>
                    <a:pt x="11003" y="14311"/>
                    <a:pt x="11020" y="14294"/>
                    <a:pt x="11031" y="14294"/>
                  </a:cubicBezTo>
                  <a:close/>
                  <a:moveTo>
                    <a:pt x="9308" y="14139"/>
                  </a:moveTo>
                  <a:cubicBezTo>
                    <a:pt x="9338" y="14139"/>
                    <a:pt x="9361" y="14153"/>
                    <a:pt x="9356" y="14185"/>
                  </a:cubicBezTo>
                  <a:cubicBezTo>
                    <a:pt x="9338" y="14174"/>
                    <a:pt x="9321" y="14170"/>
                    <a:pt x="9306" y="14170"/>
                  </a:cubicBezTo>
                  <a:cubicBezTo>
                    <a:pt x="9265" y="14170"/>
                    <a:pt x="9237" y="14202"/>
                    <a:pt x="9255" y="14248"/>
                  </a:cubicBezTo>
                  <a:cubicBezTo>
                    <a:pt x="9268" y="14311"/>
                    <a:pt x="9356" y="14273"/>
                    <a:pt x="9381" y="14323"/>
                  </a:cubicBezTo>
                  <a:cubicBezTo>
                    <a:pt x="9364" y="14334"/>
                    <a:pt x="9346" y="14339"/>
                    <a:pt x="9327" y="14339"/>
                  </a:cubicBezTo>
                  <a:cubicBezTo>
                    <a:pt x="9262" y="14339"/>
                    <a:pt x="9198" y="14278"/>
                    <a:pt x="9217" y="14210"/>
                  </a:cubicBezTo>
                  <a:lnTo>
                    <a:pt x="9205" y="14210"/>
                  </a:lnTo>
                  <a:cubicBezTo>
                    <a:pt x="9212" y="14166"/>
                    <a:pt x="9266" y="14139"/>
                    <a:pt x="9308" y="14139"/>
                  </a:cubicBezTo>
                  <a:close/>
                  <a:moveTo>
                    <a:pt x="9421" y="14105"/>
                  </a:moveTo>
                  <a:cubicBezTo>
                    <a:pt x="9427" y="14105"/>
                    <a:pt x="9435" y="14106"/>
                    <a:pt x="9444" y="14109"/>
                  </a:cubicBezTo>
                  <a:cubicBezTo>
                    <a:pt x="9456" y="14197"/>
                    <a:pt x="9494" y="14122"/>
                    <a:pt x="9507" y="14197"/>
                  </a:cubicBezTo>
                  <a:cubicBezTo>
                    <a:pt x="9495" y="14196"/>
                    <a:pt x="9485" y="14195"/>
                    <a:pt x="9477" y="14195"/>
                  </a:cubicBezTo>
                  <a:cubicBezTo>
                    <a:pt x="9367" y="14195"/>
                    <a:pt x="9519" y="14337"/>
                    <a:pt x="9519" y="14348"/>
                  </a:cubicBezTo>
                  <a:cubicBezTo>
                    <a:pt x="9505" y="14354"/>
                    <a:pt x="9494" y="14356"/>
                    <a:pt x="9485" y="14356"/>
                  </a:cubicBezTo>
                  <a:cubicBezTo>
                    <a:pt x="9411" y="14356"/>
                    <a:pt x="9472" y="14196"/>
                    <a:pt x="9393" y="14185"/>
                  </a:cubicBezTo>
                  <a:lnTo>
                    <a:pt x="9381" y="14172"/>
                  </a:lnTo>
                  <a:cubicBezTo>
                    <a:pt x="9373" y="14157"/>
                    <a:pt x="9375" y="14146"/>
                    <a:pt x="9383" y="14146"/>
                  </a:cubicBezTo>
                  <a:cubicBezTo>
                    <a:pt x="9389" y="14146"/>
                    <a:pt x="9396" y="14150"/>
                    <a:pt x="9406" y="14160"/>
                  </a:cubicBezTo>
                  <a:cubicBezTo>
                    <a:pt x="9396" y="14121"/>
                    <a:pt x="9402" y="14105"/>
                    <a:pt x="9421" y="14105"/>
                  </a:cubicBezTo>
                  <a:close/>
                  <a:moveTo>
                    <a:pt x="7029" y="14313"/>
                  </a:moveTo>
                  <a:cubicBezTo>
                    <a:pt x="7036" y="14313"/>
                    <a:pt x="7042" y="14319"/>
                    <a:pt x="7042" y="14336"/>
                  </a:cubicBezTo>
                  <a:cubicBezTo>
                    <a:pt x="7042" y="14356"/>
                    <a:pt x="7036" y="14362"/>
                    <a:pt x="7029" y="14362"/>
                  </a:cubicBezTo>
                  <a:cubicBezTo>
                    <a:pt x="7018" y="14362"/>
                    <a:pt x="7004" y="14348"/>
                    <a:pt x="7004" y="14348"/>
                  </a:cubicBezTo>
                  <a:lnTo>
                    <a:pt x="6992" y="14336"/>
                  </a:lnTo>
                  <a:cubicBezTo>
                    <a:pt x="6992" y="14336"/>
                    <a:pt x="7014" y="14313"/>
                    <a:pt x="7029" y="14313"/>
                  </a:cubicBezTo>
                  <a:close/>
                  <a:moveTo>
                    <a:pt x="9610" y="14173"/>
                  </a:moveTo>
                  <a:cubicBezTo>
                    <a:pt x="9665" y="14173"/>
                    <a:pt x="9720" y="14232"/>
                    <a:pt x="9720" y="14285"/>
                  </a:cubicBezTo>
                  <a:lnTo>
                    <a:pt x="9570" y="14273"/>
                  </a:lnTo>
                  <a:lnTo>
                    <a:pt x="9570" y="14273"/>
                  </a:lnTo>
                  <a:cubicBezTo>
                    <a:pt x="9582" y="14373"/>
                    <a:pt x="9695" y="14311"/>
                    <a:pt x="9708" y="14373"/>
                  </a:cubicBezTo>
                  <a:cubicBezTo>
                    <a:pt x="9698" y="14380"/>
                    <a:pt x="9685" y="14382"/>
                    <a:pt x="9672" y="14382"/>
                  </a:cubicBezTo>
                  <a:cubicBezTo>
                    <a:pt x="9602" y="14382"/>
                    <a:pt x="9504" y="14307"/>
                    <a:pt x="9557" y="14223"/>
                  </a:cubicBezTo>
                  <a:lnTo>
                    <a:pt x="9544" y="14210"/>
                  </a:lnTo>
                  <a:cubicBezTo>
                    <a:pt x="9563" y="14184"/>
                    <a:pt x="9586" y="14173"/>
                    <a:pt x="9610" y="14173"/>
                  </a:cubicBezTo>
                  <a:close/>
                  <a:moveTo>
                    <a:pt x="12625" y="14175"/>
                  </a:moveTo>
                  <a:cubicBezTo>
                    <a:pt x="12692" y="14199"/>
                    <a:pt x="12617" y="14324"/>
                    <a:pt x="12701" y="14348"/>
                  </a:cubicBezTo>
                  <a:cubicBezTo>
                    <a:pt x="12709" y="14351"/>
                    <a:pt x="12715" y="14352"/>
                    <a:pt x="12721" y="14352"/>
                  </a:cubicBezTo>
                  <a:cubicBezTo>
                    <a:pt x="12782" y="14352"/>
                    <a:pt x="12750" y="14243"/>
                    <a:pt x="12738" y="14197"/>
                  </a:cubicBezTo>
                  <a:lnTo>
                    <a:pt x="12738" y="14197"/>
                  </a:lnTo>
                  <a:cubicBezTo>
                    <a:pt x="12814" y="14210"/>
                    <a:pt x="12789" y="14323"/>
                    <a:pt x="12801" y="14386"/>
                  </a:cubicBezTo>
                  <a:cubicBezTo>
                    <a:pt x="12776" y="14386"/>
                    <a:pt x="12764" y="14348"/>
                    <a:pt x="12764" y="14348"/>
                  </a:cubicBezTo>
                  <a:cubicBezTo>
                    <a:pt x="12749" y="14378"/>
                    <a:pt x="12734" y="14390"/>
                    <a:pt x="12721" y="14390"/>
                  </a:cubicBezTo>
                  <a:cubicBezTo>
                    <a:pt x="12668" y="14390"/>
                    <a:pt x="12628" y="14207"/>
                    <a:pt x="12625" y="14175"/>
                  </a:cubicBezTo>
                  <a:close/>
                  <a:moveTo>
                    <a:pt x="9791" y="14156"/>
                  </a:moveTo>
                  <a:cubicBezTo>
                    <a:pt x="9796" y="14156"/>
                    <a:pt x="9802" y="14157"/>
                    <a:pt x="9808" y="14160"/>
                  </a:cubicBezTo>
                  <a:cubicBezTo>
                    <a:pt x="9821" y="14248"/>
                    <a:pt x="9859" y="14185"/>
                    <a:pt x="9871" y="14248"/>
                  </a:cubicBezTo>
                  <a:cubicBezTo>
                    <a:pt x="9861" y="14246"/>
                    <a:pt x="9851" y="14245"/>
                    <a:pt x="9844" y="14245"/>
                  </a:cubicBezTo>
                  <a:cubicBezTo>
                    <a:pt x="9743" y="14245"/>
                    <a:pt x="9884" y="14387"/>
                    <a:pt x="9884" y="14399"/>
                  </a:cubicBezTo>
                  <a:cubicBezTo>
                    <a:pt x="9870" y="14403"/>
                    <a:pt x="9859" y="14404"/>
                    <a:pt x="9849" y="14404"/>
                  </a:cubicBezTo>
                  <a:cubicBezTo>
                    <a:pt x="9799" y="14404"/>
                    <a:pt x="9805" y="14353"/>
                    <a:pt x="9783" y="14311"/>
                  </a:cubicBezTo>
                  <a:lnTo>
                    <a:pt x="9783" y="14223"/>
                  </a:lnTo>
                  <a:lnTo>
                    <a:pt x="9746" y="14223"/>
                  </a:lnTo>
                  <a:cubicBezTo>
                    <a:pt x="9746" y="14210"/>
                    <a:pt x="9746" y="14207"/>
                    <a:pt x="9750" y="14207"/>
                  </a:cubicBezTo>
                  <a:cubicBezTo>
                    <a:pt x="9755" y="14207"/>
                    <a:pt x="9764" y="14210"/>
                    <a:pt x="9783" y="14210"/>
                  </a:cubicBezTo>
                  <a:cubicBezTo>
                    <a:pt x="9763" y="14179"/>
                    <a:pt x="9767" y="14156"/>
                    <a:pt x="9791" y="14156"/>
                  </a:cubicBezTo>
                  <a:close/>
                  <a:moveTo>
                    <a:pt x="11368" y="14348"/>
                  </a:moveTo>
                  <a:lnTo>
                    <a:pt x="11393" y="14373"/>
                  </a:lnTo>
                  <a:cubicBezTo>
                    <a:pt x="11393" y="14373"/>
                    <a:pt x="11443" y="14413"/>
                    <a:pt x="11409" y="14413"/>
                  </a:cubicBezTo>
                  <a:cubicBezTo>
                    <a:pt x="11405" y="14413"/>
                    <a:pt x="11400" y="14413"/>
                    <a:pt x="11393" y="14411"/>
                  </a:cubicBezTo>
                  <a:cubicBezTo>
                    <a:pt x="11343" y="14411"/>
                    <a:pt x="11368" y="14348"/>
                    <a:pt x="11368" y="14348"/>
                  </a:cubicBezTo>
                  <a:close/>
                  <a:moveTo>
                    <a:pt x="2994" y="14422"/>
                  </a:moveTo>
                  <a:lnTo>
                    <a:pt x="2994" y="14422"/>
                  </a:lnTo>
                  <a:cubicBezTo>
                    <a:pt x="2994" y="14422"/>
                    <a:pt x="2993" y="14423"/>
                    <a:pt x="2993" y="14424"/>
                  </a:cubicBezTo>
                  <a:cubicBezTo>
                    <a:pt x="2994" y="14423"/>
                    <a:pt x="2994" y="14422"/>
                    <a:pt x="2994" y="14422"/>
                  </a:cubicBezTo>
                  <a:close/>
                  <a:moveTo>
                    <a:pt x="2993" y="14424"/>
                  </a:moveTo>
                  <a:cubicBezTo>
                    <a:pt x="2993" y="14424"/>
                    <a:pt x="2993" y="14424"/>
                    <a:pt x="2993" y="14424"/>
                  </a:cubicBezTo>
                  <a:cubicBezTo>
                    <a:pt x="2993" y="14424"/>
                    <a:pt x="2993" y="14424"/>
                    <a:pt x="2993" y="14424"/>
                  </a:cubicBezTo>
                  <a:close/>
                  <a:moveTo>
                    <a:pt x="12432" y="14147"/>
                  </a:moveTo>
                  <a:cubicBezTo>
                    <a:pt x="12460" y="14147"/>
                    <a:pt x="12489" y="14185"/>
                    <a:pt x="12525" y="14185"/>
                  </a:cubicBezTo>
                  <a:cubicBezTo>
                    <a:pt x="12525" y="14163"/>
                    <a:pt x="12527" y="14154"/>
                    <a:pt x="12531" y="14154"/>
                  </a:cubicBezTo>
                  <a:cubicBezTo>
                    <a:pt x="12541" y="14154"/>
                    <a:pt x="12562" y="14229"/>
                    <a:pt x="12562" y="14248"/>
                  </a:cubicBezTo>
                  <a:cubicBezTo>
                    <a:pt x="12575" y="14298"/>
                    <a:pt x="12587" y="14361"/>
                    <a:pt x="12587" y="14424"/>
                  </a:cubicBezTo>
                  <a:cubicBezTo>
                    <a:pt x="12537" y="14424"/>
                    <a:pt x="12550" y="14373"/>
                    <a:pt x="12537" y="14311"/>
                  </a:cubicBezTo>
                  <a:cubicBezTo>
                    <a:pt x="12537" y="14311"/>
                    <a:pt x="12499" y="14336"/>
                    <a:pt x="12474" y="14336"/>
                  </a:cubicBezTo>
                  <a:cubicBezTo>
                    <a:pt x="12411" y="14323"/>
                    <a:pt x="12349" y="14235"/>
                    <a:pt x="12399" y="14172"/>
                  </a:cubicBezTo>
                  <a:cubicBezTo>
                    <a:pt x="12410" y="14154"/>
                    <a:pt x="12421" y="14147"/>
                    <a:pt x="12432" y="14147"/>
                  </a:cubicBezTo>
                  <a:close/>
                  <a:moveTo>
                    <a:pt x="12894" y="14210"/>
                  </a:moveTo>
                  <a:cubicBezTo>
                    <a:pt x="12990" y="14210"/>
                    <a:pt x="12993" y="14359"/>
                    <a:pt x="13015" y="14424"/>
                  </a:cubicBezTo>
                  <a:lnTo>
                    <a:pt x="13002" y="14424"/>
                  </a:lnTo>
                  <a:cubicBezTo>
                    <a:pt x="12977" y="14424"/>
                    <a:pt x="12914" y="14411"/>
                    <a:pt x="12965" y="14399"/>
                  </a:cubicBezTo>
                  <a:cubicBezTo>
                    <a:pt x="12940" y="14399"/>
                    <a:pt x="12920" y="14410"/>
                    <a:pt x="12902" y="14410"/>
                  </a:cubicBezTo>
                  <a:cubicBezTo>
                    <a:pt x="12893" y="14410"/>
                    <a:pt x="12885" y="14407"/>
                    <a:pt x="12877" y="14399"/>
                  </a:cubicBezTo>
                  <a:cubicBezTo>
                    <a:pt x="12798" y="14342"/>
                    <a:pt x="12860" y="14296"/>
                    <a:pt x="12928" y="14296"/>
                  </a:cubicBezTo>
                  <a:cubicBezTo>
                    <a:pt x="12936" y="14296"/>
                    <a:pt x="12944" y="14297"/>
                    <a:pt x="12952" y="14298"/>
                  </a:cubicBezTo>
                  <a:cubicBezTo>
                    <a:pt x="12940" y="14223"/>
                    <a:pt x="12864" y="14273"/>
                    <a:pt x="12839" y="14223"/>
                  </a:cubicBezTo>
                  <a:cubicBezTo>
                    <a:pt x="12860" y="14214"/>
                    <a:pt x="12878" y="14210"/>
                    <a:pt x="12894" y="14210"/>
                  </a:cubicBezTo>
                  <a:close/>
                  <a:moveTo>
                    <a:pt x="9896" y="14223"/>
                  </a:moveTo>
                  <a:cubicBezTo>
                    <a:pt x="9997" y="14235"/>
                    <a:pt x="9896" y="14361"/>
                    <a:pt x="9985" y="14386"/>
                  </a:cubicBezTo>
                  <a:cubicBezTo>
                    <a:pt x="9992" y="14388"/>
                    <a:pt x="9999" y="14389"/>
                    <a:pt x="10005" y="14389"/>
                  </a:cubicBezTo>
                  <a:cubicBezTo>
                    <a:pt x="10066" y="14389"/>
                    <a:pt x="10035" y="14281"/>
                    <a:pt x="10035" y="14235"/>
                  </a:cubicBezTo>
                  <a:lnTo>
                    <a:pt x="10073" y="14235"/>
                  </a:lnTo>
                  <a:cubicBezTo>
                    <a:pt x="10073" y="14285"/>
                    <a:pt x="10085" y="14361"/>
                    <a:pt x="10098" y="14424"/>
                  </a:cubicBezTo>
                  <a:cubicBezTo>
                    <a:pt x="10091" y="14427"/>
                    <a:pt x="10085" y="14429"/>
                    <a:pt x="10080" y="14429"/>
                  </a:cubicBezTo>
                  <a:cubicBezTo>
                    <a:pt x="10067" y="14429"/>
                    <a:pt x="10060" y="14417"/>
                    <a:pt x="10060" y="14399"/>
                  </a:cubicBezTo>
                  <a:cubicBezTo>
                    <a:pt x="10032" y="14399"/>
                    <a:pt x="10010" y="14420"/>
                    <a:pt x="9980" y="14420"/>
                  </a:cubicBezTo>
                  <a:cubicBezTo>
                    <a:pt x="9970" y="14420"/>
                    <a:pt x="9959" y="14417"/>
                    <a:pt x="9947" y="14411"/>
                  </a:cubicBezTo>
                  <a:cubicBezTo>
                    <a:pt x="9909" y="14386"/>
                    <a:pt x="9909" y="14273"/>
                    <a:pt x="9896" y="14223"/>
                  </a:cubicBezTo>
                  <a:close/>
                  <a:moveTo>
                    <a:pt x="3017" y="14251"/>
                  </a:moveTo>
                  <a:cubicBezTo>
                    <a:pt x="3035" y="14251"/>
                    <a:pt x="3053" y="14254"/>
                    <a:pt x="3068" y="14260"/>
                  </a:cubicBezTo>
                  <a:cubicBezTo>
                    <a:pt x="3068" y="14273"/>
                    <a:pt x="2905" y="14298"/>
                    <a:pt x="3018" y="14336"/>
                  </a:cubicBezTo>
                  <a:cubicBezTo>
                    <a:pt x="3106" y="14361"/>
                    <a:pt x="3106" y="14424"/>
                    <a:pt x="3031" y="14449"/>
                  </a:cubicBezTo>
                  <a:lnTo>
                    <a:pt x="3018" y="14449"/>
                  </a:lnTo>
                  <a:cubicBezTo>
                    <a:pt x="2993" y="14449"/>
                    <a:pt x="2955" y="14449"/>
                    <a:pt x="2930" y="14436"/>
                  </a:cubicBezTo>
                  <a:cubicBezTo>
                    <a:pt x="2915" y="14422"/>
                    <a:pt x="2944" y="14415"/>
                    <a:pt x="2967" y="14415"/>
                  </a:cubicBezTo>
                  <a:cubicBezTo>
                    <a:pt x="2982" y="14415"/>
                    <a:pt x="2994" y="14418"/>
                    <a:pt x="2994" y="14422"/>
                  </a:cubicBezTo>
                  <a:lnTo>
                    <a:pt x="2994" y="14422"/>
                  </a:lnTo>
                  <a:cubicBezTo>
                    <a:pt x="3008" y="14400"/>
                    <a:pt x="3043" y="14423"/>
                    <a:pt x="3031" y="14386"/>
                  </a:cubicBezTo>
                  <a:cubicBezTo>
                    <a:pt x="3031" y="14348"/>
                    <a:pt x="2968" y="14361"/>
                    <a:pt x="2955" y="14336"/>
                  </a:cubicBezTo>
                  <a:cubicBezTo>
                    <a:pt x="2917" y="14279"/>
                    <a:pt x="2965" y="14251"/>
                    <a:pt x="3017" y="14251"/>
                  </a:cubicBezTo>
                  <a:close/>
                  <a:moveTo>
                    <a:pt x="3207" y="14248"/>
                  </a:moveTo>
                  <a:cubicBezTo>
                    <a:pt x="3270" y="14248"/>
                    <a:pt x="3307" y="14298"/>
                    <a:pt x="3307" y="14361"/>
                  </a:cubicBezTo>
                  <a:lnTo>
                    <a:pt x="3144" y="14361"/>
                  </a:lnTo>
                  <a:cubicBezTo>
                    <a:pt x="3156" y="14417"/>
                    <a:pt x="3191" y="14424"/>
                    <a:pt x="3226" y="14424"/>
                  </a:cubicBezTo>
                  <a:cubicBezTo>
                    <a:pt x="3235" y="14424"/>
                    <a:pt x="3245" y="14423"/>
                    <a:pt x="3255" y="14423"/>
                  </a:cubicBezTo>
                  <a:cubicBezTo>
                    <a:pt x="3278" y="14423"/>
                    <a:pt x="3298" y="14426"/>
                    <a:pt x="3307" y="14449"/>
                  </a:cubicBezTo>
                  <a:lnTo>
                    <a:pt x="3295" y="14436"/>
                  </a:lnTo>
                  <a:cubicBezTo>
                    <a:pt x="3271" y="14446"/>
                    <a:pt x="3250" y="14450"/>
                    <a:pt x="3230" y="14450"/>
                  </a:cubicBezTo>
                  <a:cubicBezTo>
                    <a:pt x="3094" y="14450"/>
                    <a:pt x="3064" y="14248"/>
                    <a:pt x="3207" y="14248"/>
                  </a:cubicBezTo>
                  <a:close/>
                  <a:moveTo>
                    <a:pt x="13045" y="14205"/>
                  </a:moveTo>
                  <a:cubicBezTo>
                    <a:pt x="13050" y="14205"/>
                    <a:pt x="13056" y="14207"/>
                    <a:pt x="13065" y="14210"/>
                  </a:cubicBezTo>
                  <a:cubicBezTo>
                    <a:pt x="13090" y="14298"/>
                    <a:pt x="13128" y="14235"/>
                    <a:pt x="13141" y="14298"/>
                  </a:cubicBezTo>
                  <a:lnTo>
                    <a:pt x="13128" y="14298"/>
                  </a:lnTo>
                  <a:cubicBezTo>
                    <a:pt x="13113" y="14294"/>
                    <a:pt x="13101" y="14292"/>
                    <a:pt x="13091" y="14292"/>
                  </a:cubicBezTo>
                  <a:cubicBezTo>
                    <a:pt x="13009" y="14292"/>
                    <a:pt x="13142" y="14426"/>
                    <a:pt x="13153" y="14449"/>
                  </a:cubicBezTo>
                  <a:cubicBezTo>
                    <a:pt x="13146" y="14450"/>
                    <a:pt x="13139" y="14450"/>
                    <a:pt x="13132" y="14450"/>
                  </a:cubicBezTo>
                  <a:cubicBezTo>
                    <a:pt x="13067" y="14450"/>
                    <a:pt x="13076" y="14394"/>
                    <a:pt x="13053" y="14348"/>
                  </a:cubicBezTo>
                  <a:lnTo>
                    <a:pt x="13040" y="14273"/>
                  </a:lnTo>
                  <a:lnTo>
                    <a:pt x="13015" y="14273"/>
                  </a:lnTo>
                  <a:cubicBezTo>
                    <a:pt x="13015" y="14258"/>
                    <a:pt x="13015" y="14252"/>
                    <a:pt x="13020" y="14252"/>
                  </a:cubicBezTo>
                  <a:cubicBezTo>
                    <a:pt x="13024" y="14252"/>
                    <a:pt x="13030" y="14255"/>
                    <a:pt x="13040" y="14260"/>
                  </a:cubicBezTo>
                  <a:cubicBezTo>
                    <a:pt x="13031" y="14222"/>
                    <a:pt x="13028" y="14205"/>
                    <a:pt x="13045" y="14205"/>
                  </a:cubicBezTo>
                  <a:close/>
                  <a:moveTo>
                    <a:pt x="3534" y="14160"/>
                  </a:moveTo>
                  <a:cubicBezTo>
                    <a:pt x="3534" y="14260"/>
                    <a:pt x="3534" y="14348"/>
                    <a:pt x="3546" y="14449"/>
                  </a:cubicBezTo>
                  <a:cubicBezTo>
                    <a:pt x="3537" y="14453"/>
                    <a:pt x="3529" y="14456"/>
                    <a:pt x="3524" y="14456"/>
                  </a:cubicBezTo>
                  <a:cubicBezTo>
                    <a:pt x="3515" y="14456"/>
                    <a:pt x="3513" y="14448"/>
                    <a:pt x="3521" y="14424"/>
                  </a:cubicBezTo>
                  <a:lnTo>
                    <a:pt x="3508" y="14411"/>
                  </a:lnTo>
                  <a:cubicBezTo>
                    <a:pt x="3478" y="14411"/>
                    <a:pt x="3464" y="14443"/>
                    <a:pt x="3428" y="14443"/>
                  </a:cubicBezTo>
                  <a:cubicBezTo>
                    <a:pt x="3418" y="14443"/>
                    <a:pt x="3408" y="14441"/>
                    <a:pt x="3395" y="14436"/>
                  </a:cubicBezTo>
                  <a:cubicBezTo>
                    <a:pt x="3358" y="14424"/>
                    <a:pt x="3332" y="14386"/>
                    <a:pt x="3332" y="14348"/>
                  </a:cubicBezTo>
                  <a:cubicBezTo>
                    <a:pt x="3332" y="14276"/>
                    <a:pt x="3360" y="14259"/>
                    <a:pt x="3395" y="14259"/>
                  </a:cubicBezTo>
                  <a:cubicBezTo>
                    <a:pt x="3427" y="14259"/>
                    <a:pt x="3466" y="14273"/>
                    <a:pt x="3496" y="14273"/>
                  </a:cubicBezTo>
                  <a:lnTo>
                    <a:pt x="3496" y="14160"/>
                  </a:lnTo>
                  <a:close/>
                  <a:moveTo>
                    <a:pt x="3949" y="14260"/>
                  </a:moveTo>
                  <a:cubicBezTo>
                    <a:pt x="4037" y="14260"/>
                    <a:pt x="4011" y="14399"/>
                    <a:pt x="4011" y="14461"/>
                  </a:cubicBezTo>
                  <a:lnTo>
                    <a:pt x="3999" y="14449"/>
                  </a:lnTo>
                  <a:cubicBezTo>
                    <a:pt x="3923" y="14449"/>
                    <a:pt x="3949" y="14323"/>
                    <a:pt x="3949" y="14260"/>
                  </a:cubicBezTo>
                  <a:close/>
                  <a:moveTo>
                    <a:pt x="3886" y="14172"/>
                  </a:moveTo>
                  <a:cubicBezTo>
                    <a:pt x="3886" y="14260"/>
                    <a:pt x="3886" y="14361"/>
                    <a:pt x="3898" y="14449"/>
                  </a:cubicBezTo>
                  <a:cubicBezTo>
                    <a:pt x="3889" y="14458"/>
                    <a:pt x="3882" y="14462"/>
                    <a:pt x="3877" y="14462"/>
                  </a:cubicBezTo>
                  <a:cubicBezTo>
                    <a:pt x="3867" y="14462"/>
                    <a:pt x="3865" y="14448"/>
                    <a:pt x="3873" y="14424"/>
                  </a:cubicBezTo>
                  <a:lnTo>
                    <a:pt x="3861" y="14411"/>
                  </a:lnTo>
                  <a:cubicBezTo>
                    <a:pt x="3829" y="14411"/>
                    <a:pt x="3806" y="14455"/>
                    <a:pt x="3771" y="14455"/>
                  </a:cubicBezTo>
                  <a:cubicBezTo>
                    <a:pt x="3763" y="14455"/>
                    <a:pt x="3756" y="14453"/>
                    <a:pt x="3747" y="14449"/>
                  </a:cubicBezTo>
                  <a:cubicBezTo>
                    <a:pt x="3710" y="14424"/>
                    <a:pt x="3685" y="14399"/>
                    <a:pt x="3685" y="14348"/>
                  </a:cubicBezTo>
                  <a:cubicBezTo>
                    <a:pt x="3685" y="14282"/>
                    <a:pt x="3708" y="14265"/>
                    <a:pt x="3738" y="14265"/>
                  </a:cubicBezTo>
                  <a:cubicBezTo>
                    <a:pt x="3772" y="14265"/>
                    <a:pt x="3815" y="14285"/>
                    <a:pt x="3848" y="14285"/>
                  </a:cubicBezTo>
                  <a:lnTo>
                    <a:pt x="3848" y="14172"/>
                  </a:lnTo>
                  <a:close/>
                  <a:moveTo>
                    <a:pt x="4293" y="14255"/>
                  </a:moveTo>
                  <a:cubicBezTo>
                    <a:pt x="4307" y="14255"/>
                    <a:pt x="4313" y="14267"/>
                    <a:pt x="4313" y="14285"/>
                  </a:cubicBezTo>
                  <a:cubicBezTo>
                    <a:pt x="4351" y="14285"/>
                    <a:pt x="4389" y="14273"/>
                    <a:pt x="4414" y="14273"/>
                  </a:cubicBezTo>
                  <a:cubicBezTo>
                    <a:pt x="4414" y="14285"/>
                    <a:pt x="4426" y="14298"/>
                    <a:pt x="4439" y="14298"/>
                  </a:cubicBezTo>
                  <a:cubicBezTo>
                    <a:pt x="4464" y="14273"/>
                    <a:pt x="4489" y="14260"/>
                    <a:pt x="4514" y="14260"/>
                  </a:cubicBezTo>
                  <a:cubicBezTo>
                    <a:pt x="4615" y="14260"/>
                    <a:pt x="4590" y="14399"/>
                    <a:pt x="4602" y="14461"/>
                  </a:cubicBezTo>
                  <a:cubicBezTo>
                    <a:pt x="4599" y="14462"/>
                    <a:pt x="4595" y="14462"/>
                    <a:pt x="4592" y="14462"/>
                  </a:cubicBezTo>
                  <a:cubicBezTo>
                    <a:pt x="4523" y="14462"/>
                    <a:pt x="4611" y="14335"/>
                    <a:pt x="4527" y="14311"/>
                  </a:cubicBezTo>
                  <a:lnTo>
                    <a:pt x="4514" y="14298"/>
                  </a:lnTo>
                  <a:cubicBezTo>
                    <a:pt x="4508" y="14296"/>
                    <a:pt x="4502" y="14295"/>
                    <a:pt x="4496" y="14295"/>
                  </a:cubicBezTo>
                  <a:cubicBezTo>
                    <a:pt x="4430" y="14295"/>
                    <a:pt x="4453" y="14427"/>
                    <a:pt x="4464" y="14461"/>
                  </a:cubicBezTo>
                  <a:cubicBezTo>
                    <a:pt x="4364" y="14461"/>
                    <a:pt x="4464" y="14285"/>
                    <a:pt x="4364" y="14285"/>
                  </a:cubicBezTo>
                  <a:cubicBezTo>
                    <a:pt x="4276" y="14285"/>
                    <a:pt x="4326" y="14411"/>
                    <a:pt x="4326" y="14449"/>
                  </a:cubicBezTo>
                  <a:cubicBezTo>
                    <a:pt x="4250" y="14449"/>
                    <a:pt x="4288" y="14323"/>
                    <a:pt x="4276" y="14260"/>
                  </a:cubicBezTo>
                  <a:cubicBezTo>
                    <a:pt x="4282" y="14257"/>
                    <a:pt x="4288" y="14255"/>
                    <a:pt x="4293" y="14255"/>
                  </a:cubicBezTo>
                  <a:close/>
                  <a:moveTo>
                    <a:pt x="8168" y="14420"/>
                  </a:moveTo>
                  <a:cubicBezTo>
                    <a:pt x="8175" y="14420"/>
                    <a:pt x="8182" y="14424"/>
                    <a:pt x="8186" y="14436"/>
                  </a:cubicBezTo>
                  <a:cubicBezTo>
                    <a:pt x="8186" y="14456"/>
                    <a:pt x="8180" y="14462"/>
                    <a:pt x="8173" y="14462"/>
                  </a:cubicBezTo>
                  <a:cubicBezTo>
                    <a:pt x="8162" y="14462"/>
                    <a:pt x="8149" y="14449"/>
                    <a:pt x="8149" y="14449"/>
                  </a:cubicBezTo>
                  <a:lnTo>
                    <a:pt x="8136" y="14436"/>
                  </a:lnTo>
                  <a:cubicBezTo>
                    <a:pt x="8136" y="14436"/>
                    <a:pt x="8153" y="14420"/>
                    <a:pt x="8168" y="14420"/>
                  </a:cubicBezTo>
                  <a:close/>
                  <a:moveTo>
                    <a:pt x="10211" y="14259"/>
                  </a:moveTo>
                  <a:cubicBezTo>
                    <a:pt x="10262" y="14259"/>
                    <a:pt x="10316" y="14305"/>
                    <a:pt x="10324" y="14361"/>
                  </a:cubicBezTo>
                  <a:cubicBezTo>
                    <a:pt x="10324" y="14369"/>
                    <a:pt x="10310" y="14372"/>
                    <a:pt x="10290" y="14372"/>
                  </a:cubicBezTo>
                  <a:cubicBezTo>
                    <a:pt x="10251" y="14372"/>
                    <a:pt x="10190" y="14361"/>
                    <a:pt x="10173" y="14361"/>
                  </a:cubicBezTo>
                  <a:cubicBezTo>
                    <a:pt x="10186" y="14461"/>
                    <a:pt x="10299" y="14399"/>
                    <a:pt x="10311" y="14449"/>
                  </a:cubicBezTo>
                  <a:lnTo>
                    <a:pt x="10311" y="14461"/>
                  </a:lnTo>
                  <a:cubicBezTo>
                    <a:pt x="10305" y="14463"/>
                    <a:pt x="10298" y="14463"/>
                    <a:pt x="10291" y="14463"/>
                  </a:cubicBezTo>
                  <a:cubicBezTo>
                    <a:pt x="10214" y="14463"/>
                    <a:pt x="10101" y="14403"/>
                    <a:pt x="10135" y="14311"/>
                  </a:cubicBezTo>
                  <a:cubicBezTo>
                    <a:pt x="10154" y="14274"/>
                    <a:pt x="10182" y="14259"/>
                    <a:pt x="10211" y="14259"/>
                  </a:cubicBezTo>
                  <a:close/>
                  <a:moveTo>
                    <a:pt x="13204" y="14424"/>
                  </a:moveTo>
                  <a:cubicBezTo>
                    <a:pt x="13204" y="14424"/>
                    <a:pt x="13253" y="14463"/>
                    <a:pt x="13220" y="14463"/>
                  </a:cubicBezTo>
                  <a:cubicBezTo>
                    <a:pt x="13216" y="14463"/>
                    <a:pt x="13211" y="14463"/>
                    <a:pt x="13204" y="14461"/>
                  </a:cubicBezTo>
                  <a:cubicBezTo>
                    <a:pt x="13141" y="14461"/>
                    <a:pt x="13204" y="14424"/>
                    <a:pt x="13204" y="14424"/>
                  </a:cubicBezTo>
                  <a:close/>
                  <a:moveTo>
                    <a:pt x="11830" y="14429"/>
                  </a:moveTo>
                  <a:cubicBezTo>
                    <a:pt x="11836" y="14429"/>
                    <a:pt x="11842" y="14434"/>
                    <a:pt x="11846" y="14449"/>
                  </a:cubicBezTo>
                  <a:cubicBezTo>
                    <a:pt x="11846" y="14464"/>
                    <a:pt x="11841" y="14469"/>
                    <a:pt x="11835" y="14469"/>
                  </a:cubicBezTo>
                  <a:cubicBezTo>
                    <a:pt x="11824" y="14469"/>
                    <a:pt x="11808" y="14453"/>
                    <a:pt x="11800" y="14448"/>
                  </a:cubicBezTo>
                  <a:lnTo>
                    <a:pt x="11800" y="14448"/>
                  </a:lnTo>
                  <a:cubicBezTo>
                    <a:pt x="11806" y="14443"/>
                    <a:pt x="11819" y="14429"/>
                    <a:pt x="11830" y="14429"/>
                  </a:cubicBezTo>
                  <a:close/>
                  <a:moveTo>
                    <a:pt x="4118" y="14255"/>
                  </a:moveTo>
                  <a:cubicBezTo>
                    <a:pt x="4165" y="14255"/>
                    <a:pt x="4213" y="14284"/>
                    <a:pt x="4213" y="14336"/>
                  </a:cubicBezTo>
                  <a:cubicBezTo>
                    <a:pt x="4213" y="14386"/>
                    <a:pt x="4213" y="14424"/>
                    <a:pt x="4225" y="14461"/>
                  </a:cubicBezTo>
                  <a:cubicBezTo>
                    <a:pt x="4216" y="14466"/>
                    <a:pt x="4209" y="14469"/>
                    <a:pt x="4203" y="14469"/>
                  </a:cubicBezTo>
                  <a:cubicBezTo>
                    <a:pt x="4194" y="14469"/>
                    <a:pt x="4192" y="14460"/>
                    <a:pt x="4200" y="14436"/>
                  </a:cubicBezTo>
                  <a:lnTo>
                    <a:pt x="4188" y="14436"/>
                  </a:lnTo>
                  <a:cubicBezTo>
                    <a:pt x="4165" y="14436"/>
                    <a:pt x="4130" y="14458"/>
                    <a:pt x="4100" y="14458"/>
                  </a:cubicBezTo>
                  <a:cubicBezTo>
                    <a:pt x="4078" y="14458"/>
                    <a:pt x="4060" y="14447"/>
                    <a:pt x="4049" y="14411"/>
                  </a:cubicBezTo>
                  <a:cubicBezTo>
                    <a:pt x="4024" y="14336"/>
                    <a:pt x="4125" y="14336"/>
                    <a:pt x="4175" y="14336"/>
                  </a:cubicBezTo>
                  <a:cubicBezTo>
                    <a:pt x="4175" y="14297"/>
                    <a:pt x="4155" y="14290"/>
                    <a:pt x="4132" y="14290"/>
                  </a:cubicBezTo>
                  <a:cubicBezTo>
                    <a:pt x="4119" y="14290"/>
                    <a:pt x="4106" y="14292"/>
                    <a:pt x="4093" y="14292"/>
                  </a:cubicBezTo>
                  <a:cubicBezTo>
                    <a:pt x="4078" y="14292"/>
                    <a:pt x="4066" y="14288"/>
                    <a:pt x="4062" y="14273"/>
                  </a:cubicBezTo>
                  <a:cubicBezTo>
                    <a:pt x="4077" y="14261"/>
                    <a:pt x="4098" y="14255"/>
                    <a:pt x="4118" y="14255"/>
                  </a:cubicBezTo>
                  <a:close/>
                  <a:moveTo>
                    <a:pt x="10373" y="14281"/>
                  </a:moveTo>
                  <a:cubicBezTo>
                    <a:pt x="10392" y="14281"/>
                    <a:pt x="10396" y="14295"/>
                    <a:pt x="10387" y="14323"/>
                  </a:cubicBezTo>
                  <a:cubicBezTo>
                    <a:pt x="10404" y="14323"/>
                    <a:pt x="10420" y="14284"/>
                    <a:pt x="10433" y="14284"/>
                  </a:cubicBezTo>
                  <a:cubicBezTo>
                    <a:pt x="10440" y="14284"/>
                    <a:pt x="10446" y="14294"/>
                    <a:pt x="10450" y="14323"/>
                  </a:cubicBezTo>
                  <a:cubicBezTo>
                    <a:pt x="10440" y="14319"/>
                    <a:pt x="10432" y="14317"/>
                    <a:pt x="10425" y="14317"/>
                  </a:cubicBezTo>
                  <a:cubicBezTo>
                    <a:pt x="10370" y="14317"/>
                    <a:pt x="10399" y="14440"/>
                    <a:pt x="10399" y="14474"/>
                  </a:cubicBezTo>
                  <a:cubicBezTo>
                    <a:pt x="10337" y="14461"/>
                    <a:pt x="10349" y="14348"/>
                    <a:pt x="10349" y="14285"/>
                  </a:cubicBezTo>
                  <a:cubicBezTo>
                    <a:pt x="10359" y="14282"/>
                    <a:pt x="10366" y="14281"/>
                    <a:pt x="10373" y="14281"/>
                  </a:cubicBezTo>
                  <a:close/>
                  <a:moveTo>
                    <a:pt x="4765" y="14268"/>
                  </a:moveTo>
                  <a:cubicBezTo>
                    <a:pt x="4784" y="14268"/>
                    <a:pt x="4791" y="14282"/>
                    <a:pt x="4791" y="14311"/>
                  </a:cubicBezTo>
                  <a:cubicBezTo>
                    <a:pt x="4816" y="14311"/>
                    <a:pt x="4816" y="14273"/>
                    <a:pt x="4854" y="14273"/>
                  </a:cubicBezTo>
                  <a:cubicBezTo>
                    <a:pt x="4955" y="14273"/>
                    <a:pt x="4942" y="14399"/>
                    <a:pt x="4942" y="14474"/>
                  </a:cubicBezTo>
                  <a:cubicBezTo>
                    <a:pt x="4938" y="14475"/>
                    <a:pt x="4935" y="14475"/>
                    <a:pt x="4932" y="14475"/>
                  </a:cubicBezTo>
                  <a:cubicBezTo>
                    <a:pt x="4862" y="14475"/>
                    <a:pt x="4951" y="14347"/>
                    <a:pt x="4867" y="14323"/>
                  </a:cubicBezTo>
                  <a:lnTo>
                    <a:pt x="4854" y="14311"/>
                  </a:lnTo>
                  <a:cubicBezTo>
                    <a:pt x="4847" y="14308"/>
                    <a:pt x="4840" y="14308"/>
                    <a:pt x="4834" y="14308"/>
                  </a:cubicBezTo>
                  <a:cubicBezTo>
                    <a:pt x="4770" y="14308"/>
                    <a:pt x="4792" y="14427"/>
                    <a:pt x="4804" y="14461"/>
                  </a:cubicBezTo>
                  <a:cubicBezTo>
                    <a:pt x="4728" y="14461"/>
                    <a:pt x="4753" y="14336"/>
                    <a:pt x="4741" y="14273"/>
                  </a:cubicBezTo>
                  <a:cubicBezTo>
                    <a:pt x="4750" y="14270"/>
                    <a:pt x="4758" y="14268"/>
                    <a:pt x="4765" y="14268"/>
                  </a:cubicBezTo>
                  <a:close/>
                  <a:moveTo>
                    <a:pt x="5344" y="14285"/>
                  </a:moveTo>
                  <a:cubicBezTo>
                    <a:pt x="5445" y="14285"/>
                    <a:pt x="5432" y="14424"/>
                    <a:pt x="5432" y="14487"/>
                  </a:cubicBezTo>
                  <a:cubicBezTo>
                    <a:pt x="5429" y="14487"/>
                    <a:pt x="5425" y="14487"/>
                    <a:pt x="5422" y="14487"/>
                  </a:cubicBezTo>
                  <a:cubicBezTo>
                    <a:pt x="5353" y="14487"/>
                    <a:pt x="5441" y="14360"/>
                    <a:pt x="5357" y="14336"/>
                  </a:cubicBezTo>
                  <a:lnTo>
                    <a:pt x="5357" y="14323"/>
                  </a:lnTo>
                  <a:cubicBezTo>
                    <a:pt x="5349" y="14321"/>
                    <a:pt x="5341" y="14320"/>
                    <a:pt x="5335" y="14320"/>
                  </a:cubicBezTo>
                  <a:cubicBezTo>
                    <a:pt x="5262" y="14320"/>
                    <a:pt x="5294" y="14440"/>
                    <a:pt x="5294" y="14487"/>
                  </a:cubicBezTo>
                  <a:cubicBezTo>
                    <a:pt x="5219" y="14487"/>
                    <a:pt x="5244" y="14348"/>
                    <a:pt x="5244" y="14285"/>
                  </a:cubicBezTo>
                  <a:cubicBezTo>
                    <a:pt x="5269" y="14285"/>
                    <a:pt x="5282" y="14298"/>
                    <a:pt x="5282" y="14323"/>
                  </a:cubicBezTo>
                  <a:cubicBezTo>
                    <a:pt x="5307" y="14323"/>
                    <a:pt x="5307" y="14285"/>
                    <a:pt x="5344" y="14285"/>
                  </a:cubicBezTo>
                  <a:close/>
                  <a:moveTo>
                    <a:pt x="5080" y="14285"/>
                  </a:moveTo>
                  <a:cubicBezTo>
                    <a:pt x="5084" y="14285"/>
                    <a:pt x="5089" y="14285"/>
                    <a:pt x="5093" y="14285"/>
                  </a:cubicBezTo>
                  <a:cubicBezTo>
                    <a:pt x="5244" y="14285"/>
                    <a:pt x="5244" y="14499"/>
                    <a:pt x="5105" y="14499"/>
                  </a:cubicBezTo>
                  <a:lnTo>
                    <a:pt x="5093" y="14487"/>
                  </a:lnTo>
                  <a:cubicBezTo>
                    <a:pt x="4971" y="14487"/>
                    <a:pt x="4944" y="14285"/>
                    <a:pt x="5080" y="14285"/>
                  </a:cubicBezTo>
                  <a:close/>
                  <a:moveTo>
                    <a:pt x="10637" y="14306"/>
                  </a:moveTo>
                  <a:cubicBezTo>
                    <a:pt x="10723" y="14306"/>
                    <a:pt x="10718" y="14448"/>
                    <a:pt x="10739" y="14512"/>
                  </a:cubicBezTo>
                  <a:cubicBezTo>
                    <a:pt x="10701" y="14512"/>
                    <a:pt x="10714" y="14487"/>
                    <a:pt x="10701" y="14487"/>
                  </a:cubicBezTo>
                  <a:cubicBezTo>
                    <a:pt x="10690" y="14502"/>
                    <a:pt x="10677" y="14508"/>
                    <a:pt x="10662" y="14508"/>
                  </a:cubicBezTo>
                  <a:cubicBezTo>
                    <a:pt x="10598" y="14508"/>
                    <a:pt x="10523" y="14384"/>
                    <a:pt x="10656" y="14384"/>
                  </a:cubicBezTo>
                  <a:cubicBezTo>
                    <a:pt x="10666" y="14384"/>
                    <a:pt x="10677" y="14385"/>
                    <a:pt x="10689" y="14386"/>
                  </a:cubicBezTo>
                  <a:cubicBezTo>
                    <a:pt x="10689" y="14348"/>
                    <a:pt x="10670" y="14345"/>
                    <a:pt x="10648" y="14345"/>
                  </a:cubicBezTo>
                  <a:cubicBezTo>
                    <a:pt x="10643" y="14345"/>
                    <a:pt x="10639" y="14345"/>
                    <a:pt x="10634" y="14345"/>
                  </a:cubicBezTo>
                  <a:cubicBezTo>
                    <a:pt x="10616" y="14345"/>
                    <a:pt x="10598" y="14343"/>
                    <a:pt x="10588" y="14323"/>
                  </a:cubicBezTo>
                  <a:lnTo>
                    <a:pt x="10576" y="14323"/>
                  </a:lnTo>
                  <a:cubicBezTo>
                    <a:pt x="10600" y="14311"/>
                    <a:pt x="10620" y="14306"/>
                    <a:pt x="10637" y="14306"/>
                  </a:cubicBezTo>
                  <a:close/>
                  <a:moveTo>
                    <a:pt x="5734" y="14298"/>
                  </a:moveTo>
                  <a:cubicBezTo>
                    <a:pt x="5759" y="14298"/>
                    <a:pt x="5772" y="14298"/>
                    <a:pt x="5772" y="14336"/>
                  </a:cubicBezTo>
                  <a:lnTo>
                    <a:pt x="5873" y="14311"/>
                  </a:lnTo>
                  <a:cubicBezTo>
                    <a:pt x="5873" y="14336"/>
                    <a:pt x="5885" y="14348"/>
                    <a:pt x="5898" y="14348"/>
                  </a:cubicBezTo>
                  <a:cubicBezTo>
                    <a:pt x="5910" y="14323"/>
                    <a:pt x="5935" y="14311"/>
                    <a:pt x="5961" y="14311"/>
                  </a:cubicBezTo>
                  <a:cubicBezTo>
                    <a:pt x="6061" y="14311"/>
                    <a:pt x="6049" y="14449"/>
                    <a:pt x="6049" y="14512"/>
                  </a:cubicBezTo>
                  <a:cubicBezTo>
                    <a:pt x="6042" y="14514"/>
                    <a:pt x="6036" y="14515"/>
                    <a:pt x="6032" y="14515"/>
                  </a:cubicBezTo>
                  <a:cubicBezTo>
                    <a:pt x="5975" y="14515"/>
                    <a:pt x="6054" y="14385"/>
                    <a:pt x="5973" y="14373"/>
                  </a:cubicBezTo>
                  <a:lnTo>
                    <a:pt x="5973" y="14348"/>
                  </a:lnTo>
                  <a:cubicBezTo>
                    <a:pt x="5969" y="14348"/>
                    <a:pt x="5965" y="14347"/>
                    <a:pt x="5961" y="14347"/>
                  </a:cubicBezTo>
                  <a:cubicBezTo>
                    <a:pt x="5876" y="14347"/>
                    <a:pt x="5910" y="14476"/>
                    <a:pt x="5910" y="14512"/>
                  </a:cubicBezTo>
                  <a:cubicBezTo>
                    <a:pt x="5822" y="14512"/>
                    <a:pt x="5910" y="14336"/>
                    <a:pt x="5822" y="14336"/>
                  </a:cubicBezTo>
                  <a:cubicBezTo>
                    <a:pt x="5722" y="14336"/>
                    <a:pt x="5772" y="14461"/>
                    <a:pt x="5785" y="14499"/>
                  </a:cubicBezTo>
                  <a:cubicBezTo>
                    <a:pt x="5709" y="14499"/>
                    <a:pt x="5734" y="14361"/>
                    <a:pt x="5734" y="14298"/>
                  </a:cubicBezTo>
                  <a:close/>
                  <a:moveTo>
                    <a:pt x="5671" y="14311"/>
                  </a:moveTo>
                  <a:cubicBezTo>
                    <a:pt x="5671" y="14373"/>
                    <a:pt x="5671" y="14449"/>
                    <a:pt x="5684" y="14512"/>
                  </a:cubicBezTo>
                  <a:cubicBezTo>
                    <a:pt x="5677" y="14515"/>
                    <a:pt x="5671" y="14517"/>
                    <a:pt x="5666" y="14517"/>
                  </a:cubicBezTo>
                  <a:cubicBezTo>
                    <a:pt x="5653" y="14517"/>
                    <a:pt x="5646" y="14505"/>
                    <a:pt x="5646" y="14487"/>
                  </a:cubicBezTo>
                  <a:lnTo>
                    <a:pt x="5646" y="14474"/>
                  </a:lnTo>
                  <a:cubicBezTo>
                    <a:pt x="5619" y="14474"/>
                    <a:pt x="5598" y="14501"/>
                    <a:pt x="5569" y="14501"/>
                  </a:cubicBezTo>
                  <a:cubicBezTo>
                    <a:pt x="5559" y="14501"/>
                    <a:pt x="5547" y="14497"/>
                    <a:pt x="5533" y="14487"/>
                  </a:cubicBezTo>
                  <a:cubicBezTo>
                    <a:pt x="5483" y="14461"/>
                    <a:pt x="5495" y="14361"/>
                    <a:pt x="5483" y="14311"/>
                  </a:cubicBezTo>
                  <a:cubicBezTo>
                    <a:pt x="5583" y="14311"/>
                    <a:pt x="5483" y="14449"/>
                    <a:pt x="5571" y="14474"/>
                  </a:cubicBezTo>
                  <a:cubicBezTo>
                    <a:pt x="5578" y="14476"/>
                    <a:pt x="5584" y="14477"/>
                    <a:pt x="5590" y="14477"/>
                  </a:cubicBezTo>
                  <a:cubicBezTo>
                    <a:pt x="5655" y="14477"/>
                    <a:pt x="5634" y="14357"/>
                    <a:pt x="5634" y="14311"/>
                  </a:cubicBezTo>
                  <a:close/>
                  <a:moveTo>
                    <a:pt x="6122" y="14318"/>
                  </a:moveTo>
                  <a:cubicBezTo>
                    <a:pt x="6141" y="14318"/>
                    <a:pt x="6146" y="14333"/>
                    <a:pt x="6137" y="14361"/>
                  </a:cubicBezTo>
                  <a:lnTo>
                    <a:pt x="6237" y="14336"/>
                  </a:lnTo>
                  <a:cubicBezTo>
                    <a:pt x="6237" y="14361"/>
                    <a:pt x="6250" y="14361"/>
                    <a:pt x="6262" y="14361"/>
                  </a:cubicBezTo>
                  <a:cubicBezTo>
                    <a:pt x="6272" y="14342"/>
                    <a:pt x="6294" y="14331"/>
                    <a:pt x="6316" y="14331"/>
                  </a:cubicBezTo>
                  <a:cubicBezTo>
                    <a:pt x="6323" y="14331"/>
                    <a:pt x="6331" y="14332"/>
                    <a:pt x="6338" y="14336"/>
                  </a:cubicBezTo>
                  <a:cubicBezTo>
                    <a:pt x="6426" y="14336"/>
                    <a:pt x="6413" y="14461"/>
                    <a:pt x="6426" y="14524"/>
                  </a:cubicBezTo>
                  <a:cubicBezTo>
                    <a:pt x="6419" y="14526"/>
                    <a:pt x="6413" y="14527"/>
                    <a:pt x="6408" y="14527"/>
                  </a:cubicBezTo>
                  <a:cubicBezTo>
                    <a:pt x="6353" y="14527"/>
                    <a:pt x="6431" y="14409"/>
                    <a:pt x="6350" y="14386"/>
                  </a:cubicBezTo>
                  <a:lnTo>
                    <a:pt x="6338" y="14373"/>
                  </a:lnTo>
                  <a:cubicBezTo>
                    <a:pt x="6331" y="14371"/>
                    <a:pt x="6324" y="14370"/>
                    <a:pt x="6319" y="14370"/>
                  </a:cubicBezTo>
                  <a:cubicBezTo>
                    <a:pt x="6256" y="14370"/>
                    <a:pt x="6288" y="14490"/>
                    <a:pt x="6288" y="14524"/>
                  </a:cubicBezTo>
                  <a:cubicBezTo>
                    <a:pt x="6199" y="14524"/>
                    <a:pt x="6288" y="14361"/>
                    <a:pt x="6187" y="14361"/>
                  </a:cubicBezTo>
                  <a:cubicBezTo>
                    <a:pt x="6099" y="14361"/>
                    <a:pt x="6149" y="14487"/>
                    <a:pt x="6149" y="14512"/>
                  </a:cubicBezTo>
                  <a:cubicBezTo>
                    <a:pt x="6074" y="14512"/>
                    <a:pt x="6111" y="14386"/>
                    <a:pt x="6099" y="14323"/>
                  </a:cubicBezTo>
                  <a:cubicBezTo>
                    <a:pt x="6108" y="14320"/>
                    <a:pt x="6116" y="14318"/>
                    <a:pt x="6122" y="14318"/>
                  </a:cubicBezTo>
                  <a:close/>
                  <a:moveTo>
                    <a:pt x="10965" y="14260"/>
                  </a:moveTo>
                  <a:cubicBezTo>
                    <a:pt x="10965" y="14361"/>
                    <a:pt x="10978" y="14449"/>
                    <a:pt x="10990" y="14537"/>
                  </a:cubicBezTo>
                  <a:cubicBezTo>
                    <a:pt x="10977" y="14541"/>
                    <a:pt x="10966" y="14544"/>
                    <a:pt x="10959" y="14544"/>
                  </a:cubicBezTo>
                  <a:cubicBezTo>
                    <a:pt x="10945" y="14544"/>
                    <a:pt x="10940" y="14536"/>
                    <a:pt x="10940" y="14512"/>
                  </a:cubicBezTo>
                  <a:lnTo>
                    <a:pt x="10928" y="14512"/>
                  </a:lnTo>
                  <a:cubicBezTo>
                    <a:pt x="10909" y="14512"/>
                    <a:pt x="10890" y="14533"/>
                    <a:pt x="10860" y="14533"/>
                  </a:cubicBezTo>
                  <a:cubicBezTo>
                    <a:pt x="10851" y="14533"/>
                    <a:pt x="10840" y="14531"/>
                    <a:pt x="10827" y="14524"/>
                  </a:cubicBezTo>
                  <a:cubicBezTo>
                    <a:pt x="10789" y="14512"/>
                    <a:pt x="10777" y="14474"/>
                    <a:pt x="10764" y="14436"/>
                  </a:cubicBezTo>
                  <a:cubicBezTo>
                    <a:pt x="10764" y="14373"/>
                    <a:pt x="10783" y="14354"/>
                    <a:pt x="10809" y="14354"/>
                  </a:cubicBezTo>
                  <a:cubicBezTo>
                    <a:pt x="10840" y="14354"/>
                    <a:pt x="10881" y="14379"/>
                    <a:pt x="10915" y="14386"/>
                  </a:cubicBezTo>
                  <a:lnTo>
                    <a:pt x="10928" y="14260"/>
                  </a:lnTo>
                  <a:close/>
                  <a:moveTo>
                    <a:pt x="11041" y="14373"/>
                  </a:moveTo>
                  <a:lnTo>
                    <a:pt x="11066" y="14562"/>
                  </a:lnTo>
                  <a:cubicBezTo>
                    <a:pt x="11016" y="14549"/>
                    <a:pt x="11028" y="14436"/>
                    <a:pt x="11016" y="14373"/>
                  </a:cubicBezTo>
                  <a:close/>
                  <a:moveTo>
                    <a:pt x="6783" y="14368"/>
                  </a:moveTo>
                  <a:cubicBezTo>
                    <a:pt x="6796" y="14368"/>
                    <a:pt x="6803" y="14380"/>
                    <a:pt x="6803" y="14399"/>
                  </a:cubicBezTo>
                  <a:cubicBezTo>
                    <a:pt x="6816" y="14399"/>
                    <a:pt x="6828" y="14373"/>
                    <a:pt x="6866" y="14373"/>
                  </a:cubicBezTo>
                  <a:cubicBezTo>
                    <a:pt x="6967" y="14373"/>
                    <a:pt x="6954" y="14499"/>
                    <a:pt x="6954" y="14575"/>
                  </a:cubicBezTo>
                  <a:cubicBezTo>
                    <a:pt x="6879" y="14575"/>
                    <a:pt x="6967" y="14449"/>
                    <a:pt x="6879" y="14424"/>
                  </a:cubicBezTo>
                  <a:lnTo>
                    <a:pt x="6866" y="14411"/>
                  </a:lnTo>
                  <a:cubicBezTo>
                    <a:pt x="6856" y="14407"/>
                    <a:pt x="6848" y="14405"/>
                    <a:pt x="6841" y="14405"/>
                  </a:cubicBezTo>
                  <a:cubicBezTo>
                    <a:pt x="6786" y="14405"/>
                    <a:pt x="6816" y="14528"/>
                    <a:pt x="6816" y="14562"/>
                  </a:cubicBezTo>
                  <a:cubicBezTo>
                    <a:pt x="6740" y="14562"/>
                    <a:pt x="6765" y="14436"/>
                    <a:pt x="6765" y="14373"/>
                  </a:cubicBezTo>
                  <a:cubicBezTo>
                    <a:pt x="6772" y="14370"/>
                    <a:pt x="6778" y="14368"/>
                    <a:pt x="6783" y="14368"/>
                  </a:cubicBezTo>
                  <a:close/>
                  <a:moveTo>
                    <a:pt x="7004" y="14386"/>
                  </a:moveTo>
                  <a:cubicBezTo>
                    <a:pt x="7080" y="14386"/>
                    <a:pt x="7055" y="14524"/>
                    <a:pt x="7055" y="14587"/>
                  </a:cubicBezTo>
                  <a:cubicBezTo>
                    <a:pt x="7052" y="14588"/>
                    <a:pt x="7049" y="14588"/>
                    <a:pt x="7046" y="14588"/>
                  </a:cubicBezTo>
                  <a:cubicBezTo>
                    <a:pt x="6994" y="14588"/>
                    <a:pt x="7017" y="14471"/>
                    <a:pt x="7017" y="14411"/>
                  </a:cubicBezTo>
                  <a:lnTo>
                    <a:pt x="7004" y="14386"/>
                  </a:lnTo>
                  <a:close/>
                  <a:moveTo>
                    <a:pt x="9509" y="14552"/>
                  </a:moveTo>
                  <a:cubicBezTo>
                    <a:pt x="9515" y="14552"/>
                    <a:pt x="9519" y="14558"/>
                    <a:pt x="9519" y="14575"/>
                  </a:cubicBezTo>
                  <a:cubicBezTo>
                    <a:pt x="9523" y="14587"/>
                    <a:pt x="9522" y="14591"/>
                    <a:pt x="9518" y="14591"/>
                  </a:cubicBezTo>
                  <a:cubicBezTo>
                    <a:pt x="9511" y="14591"/>
                    <a:pt x="9494" y="14575"/>
                    <a:pt x="9494" y="14575"/>
                  </a:cubicBezTo>
                  <a:lnTo>
                    <a:pt x="9482" y="14575"/>
                  </a:lnTo>
                  <a:cubicBezTo>
                    <a:pt x="9482" y="14575"/>
                    <a:pt x="9498" y="14552"/>
                    <a:pt x="9509" y="14552"/>
                  </a:cubicBezTo>
                  <a:close/>
                  <a:moveTo>
                    <a:pt x="11356" y="14426"/>
                  </a:moveTo>
                  <a:cubicBezTo>
                    <a:pt x="11404" y="14442"/>
                    <a:pt x="11394" y="14554"/>
                    <a:pt x="11405" y="14612"/>
                  </a:cubicBezTo>
                  <a:cubicBezTo>
                    <a:pt x="11343" y="14600"/>
                    <a:pt x="11367" y="14489"/>
                    <a:pt x="11356" y="14426"/>
                  </a:cubicBezTo>
                  <a:close/>
                  <a:moveTo>
                    <a:pt x="7105" y="14336"/>
                  </a:moveTo>
                  <a:cubicBezTo>
                    <a:pt x="7168" y="14336"/>
                    <a:pt x="7155" y="14399"/>
                    <a:pt x="7155" y="14449"/>
                  </a:cubicBezTo>
                  <a:cubicBezTo>
                    <a:pt x="7168" y="14449"/>
                    <a:pt x="7193" y="14424"/>
                    <a:pt x="7231" y="14424"/>
                  </a:cubicBezTo>
                  <a:cubicBezTo>
                    <a:pt x="7294" y="14436"/>
                    <a:pt x="7344" y="14512"/>
                    <a:pt x="7306" y="14575"/>
                  </a:cubicBezTo>
                  <a:cubicBezTo>
                    <a:pt x="7289" y="14604"/>
                    <a:pt x="7274" y="14614"/>
                    <a:pt x="7259" y="14614"/>
                  </a:cubicBezTo>
                  <a:cubicBezTo>
                    <a:pt x="7228" y="14614"/>
                    <a:pt x="7197" y="14575"/>
                    <a:pt x="7155" y="14575"/>
                  </a:cubicBezTo>
                  <a:cubicBezTo>
                    <a:pt x="7155" y="14605"/>
                    <a:pt x="7153" y="14616"/>
                    <a:pt x="7149" y="14616"/>
                  </a:cubicBezTo>
                  <a:cubicBezTo>
                    <a:pt x="7141" y="14616"/>
                    <a:pt x="7126" y="14555"/>
                    <a:pt x="7117" y="14537"/>
                  </a:cubicBezTo>
                  <a:cubicBezTo>
                    <a:pt x="7117" y="14461"/>
                    <a:pt x="7105" y="14399"/>
                    <a:pt x="7105" y="14336"/>
                  </a:cubicBezTo>
                  <a:close/>
                  <a:moveTo>
                    <a:pt x="12770" y="14583"/>
                  </a:moveTo>
                  <a:cubicBezTo>
                    <a:pt x="12778" y="14583"/>
                    <a:pt x="12785" y="14587"/>
                    <a:pt x="12789" y="14600"/>
                  </a:cubicBezTo>
                  <a:cubicBezTo>
                    <a:pt x="12789" y="14617"/>
                    <a:pt x="12783" y="14622"/>
                    <a:pt x="12776" y="14622"/>
                  </a:cubicBezTo>
                  <a:cubicBezTo>
                    <a:pt x="12762" y="14622"/>
                    <a:pt x="12743" y="14600"/>
                    <a:pt x="12751" y="14600"/>
                  </a:cubicBezTo>
                  <a:lnTo>
                    <a:pt x="12738" y="14600"/>
                  </a:lnTo>
                  <a:cubicBezTo>
                    <a:pt x="12738" y="14600"/>
                    <a:pt x="12755" y="14583"/>
                    <a:pt x="12770" y="14583"/>
                  </a:cubicBezTo>
                  <a:close/>
                  <a:moveTo>
                    <a:pt x="11493" y="14436"/>
                  </a:moveTo>
                  <a:cubicBezTo>
                    <a:pt x="11521" y="14436"/>
                    <a:pt x="11550" y="14451"/>
                    <a:pt x="11544" y="14474"/>
                  </a:cubicBezTo>
                  <a:cubicBezTo>
                    <a:pt x="11528" y="14465"/>
                    <a:pt x="11515" y="14461"/>
                    <a:pt x="11504" y="14461"/>
                  </a:cubicBezTo>
                  <a:cubicBezTo>
                    <a:pt x="11474" y="14461"/>
                    <a:pt x="11471" y="14496"/>
                    <a:pt x="11519" y="14524"/>
                  </a:cubicBezTo>
                  <a:cubicBezTo>
                    <a:pt x="11639" y="14580"/>
                    <a:pt x="11575" y="14626"/>
                    <a:pt x="11520" y="14626"/>
                  </a:cubicBezTo>
                  <a:cubicBezTo>
                    <a:pt x="11493" y="14626"/>
                    <a:pt x="11468" y="14615"/>
                    <a:pt x="11467" y="14590"/>
                  </a:cubicBezTo>
                  <a:lnTo>
                    <a:pt x="11467" y="14590"/>
                  </a:lnTo>
                  <a:cubicBezTo>
                    <a:pt x="11482" y="14595"/>
                    <a:pt x="11506" y="14604"/>
                    <a:pt x="11524" y="14604"/>
                  </a:cubicBezTo>
                  <a:cubicBezTo>
                    <a:pt x="11535" y="14604"/>
                    <a:pt x="11544" y="14600"/>
                    <a:pt x="11544" y="14587"/>
                  </a:cubicBezTo>
                  <a:cubicBezTo>
                    <a:pt x="11544" y="14537"/>
                    <a:pt x="11468" y="14549"/>
                    <a:pt x="11456" y="14512"/>
                  </a:cubicBezTo>
                  <a:cubicBezTo>
                    <a:pt x="11428" y="14457"/>
                    <a:pt x="11460" y="14436"/>
                    <a:pt x="11493" y="14436"/>
                  </a:cubicBezTo>
                  <a:close/>
                  <a:moveTo>
                    <a:pt x="7344" y="14348"/>
                  </a:moveTo>
                  <a:cubicBezTo>
                    <a:pt x="7407" y="14348"/>
                    <a:pt x="7394" y="14411"/>
                    <a:pt x="7394" y="14461"/>
                  </a:cubicBezTo>
                  <a:cubicBezTo>
                    <a:pt x="7407" y="14461"/>
                    <a:pt x="7432" y="14436"/>
                    <a:pt x="7457" y="14436"/>
                  </a:cubicBezTo>
                  <a:cubicBezTo>
                    <a:pt x="7558" y="14436"/>
                    <a:pt x="7545" y="14575"/>
                    <a:pt x="7545" y="14637"/>
                  </a:cubicBezTo>
                  <a:cubicBezTo>
                    <a:pt x="7470" y="14625"/>
                    <a:pt x="7570" y="14499"/>
                    <a:pt x="7482" y="14474"/>
                  </a:cubicBezTo>
                  <a:lnTo>
                    <a:pt x="7470" y="14474"/>
                  </a:lnTo>
                  <a:cubicBezTo>
                    <a:pt x="7458" y="14470"/>
                    <a:pt x="7448" y="14468"/>
                    <a:pt x="7440" y="14468"/>
                  </a:cubicBezTo>
                  <a:cubicBezTo>
                    <a:pt x="7377" y="14468"/>
                    <a:pt x="7407" y="14581"/>
                    <a:pt x="7407" y="14625"/>
                  </a:cubicBezTo>
                  <a:cubicBezTo>
                    <a:pt x="7331" y="14625"/>
                    <a:pt x="7356" y="14411"/>
                    <a:pt x="7344" y="14348"/>
                  </a:cubicBezTo>
                  <a:close/>
                  <a:moveTo>
                    <a:pt x="6438" y="14348"/>
                  </a:moveTo>
                  <a:cubicBezTo>
                    <a:pt x="6514" y="14348"/>
                    <a:pt x="6501" y="14512"/>
                    <a:pt x="6552" y="14512"/>
                  </a:cubicBezTo>
                  <a:lnTo>
                    <a:pt x="6564" y="14474"/>
                  </a:lnTo>
                  <a:cubicBezTo>
                    <a:pt x="6577" y="14411"/>
                    <a:pt x="6577" y="14361"/>
                    <a:pt x="6640" y="14361"/>
                  </a:cubicBezTo>
                  <a:cubicBezTo>
                    <a:pt x="6628" y="14420"/>
                    <a:pt x="6572" y="14654"/>
                    <a:pt x="6504" y="14654"/>
                  </a:cubicBezTo>
                  <a:cubicBezTo>
                    <a:pt x="6499" y="14654"/>
                    <a:pt x="6494" y="14653"/>
                    <a:pt x="6489" y="14650"/>
                  </a:cubicBezTo>
                  <a:lnTo>
                    <a:pt x="6476" y="14625"/>
                  </a:lnTo>
                  <a:cubicBezTo>
                    <a:pt x="6438" y="14612"/>
                    <a:pt x="6526" y="14562"/>
                    <a:pt x="6526" y="14537"/>
                  </a:cubicBezTo>
                  <a:cubicBezTo>
                    <a:pt x="6539" y="14524"/>
                    <a:pt x="6451" y="14386"/>
                    <a:pt x="6438" y="14348"/>
                  </a:cubicBezTo>
                  <a:close/>
                  <a:moveTo>
                    <a:pt x="7761" y="14461"/>
                  </a:moveTo>
                  <a:cubicBezTo>
                    <a:pt x="7764" y="14461"/>
                    <a:pt x="7768" y="14461"/>
                    <a:pt x="7771" y="14461"/>
                  </a:cubicBezTo>
                  <a:cubicBezTo>
                    <a:pt x="7834" y="14461"/>
                    <a:pt x="7872" y="14512"/>
                    <a:pt x="7872" y="14575"/>
                  </a:cubicBezTo>
                  <a:lnTo>
                    <a:pt x="7721" y="14562"/>
                  </a:lnTo>
                  <a:lnTo>
                    <a:pt x="7721" y="14562"/>
                  </a:lnTo>
                  <a:cubicBezTo>
                    <a:pt x="7746" y="14663"/>
                    <a:pt x="7859" y="14600"/>
                    <a:pt x="7872" y="14650"/>
                  </a:cubicBezTo>
                  <a:lnTo>
                    <a:pt x="7859" y="14650"/>
                  </a:lnTo>
                  <a:cubicBezTo>
                    <a:pt x="7841" y="14657"/>
                    <a:pt x="7823" y="14660"/>
                    <a:pt x="7807" y="14660"/>
                  </a:cubicBezTo>
                  <a:cubicBezTo>
                    <a:pt x="7676" y="14660"/>
                    <a:pt x="7638" y="14461"/>
                    <a:pt x="7761" y="14461"/>
                  </a:cubicBezTo>
                  <a:close/>
                  <a:moveTo>
                    <a:pt x="10047" y="14621"/>
                  </a:moveTo>
                  <a:cubicBezTo>
                    <a:pt x="10054" y="14621"/>
                    <a:pt x="10060" y="14625"/>
                    <a:pt x="10060" y="14637"/>
                  </a:cubicBezTo>
                  <a:cubicBezTo>
                    <a:pt x="10060" y="14654"/>
                    <a:pt x="10056" y="14660"/>
                    <a:pt x="10050" y="14660"/>
                  </a:cubicBezTo>
                  <a:cubicBezTo>
                    <a:pt x="10039" y="14660"/>
                    <a:pt x="10022" y="14637"/>
                    <a:pt x="10022" y="14637"/>
                  </a:cubicBezTo>
                  <a:lnTo>
                    <a:pt x="10010" y="14637"/>
                  </a:lnTo>
                  <a:cubicBezTo>
                    <a:pt x="10010" y="14637"/>
                    <a:pt x="10032" y="14621"/>
                    <a:pt x="10047" y="14621"/>
                  </a:cubicBezTo>
                  <a:close/>
                  <a:moveTo>
                    <a:pt x="11116" y="14386"/>
                  </a:moveTo>
                  <a:cubicBezTo>
                    <a:pt x="11154" y="14386"/>
                    <a:pt x="11167" y="14399"/>
                    <a:pt x="11154" y="14424"/>
                  </a:cubicBezTo>
                  <a:cubicBezTo>
                    <a:pt x="11183" y="14424"/>
                    <a:pt x="11207" y="14407"/>
                    <a:pt x="11235" y="14407"/>
                  </a:cubicBezTo>
                  <a:cubicBezTo>
                    <a:pt x="11256" y="14407"/>
                    <a:pt x="11278" y="14417"/>
                    <a:pt x="11305" y="14449"/>
                  </a:cubicBezTo>
                  <a:cubicBezTo>
                    <a:pt x="11351" y="14530"/>
                    <a:pt x="11333" y="14601"/>
                    <a:pt x="11260" y="14601"/>
                  </a:cubicBezTo>
                  <a:cubicBezTo>
                    <a:pt x="11255" y="14601"/>
                    <a:pt x="11248" y="14601"/>
                    <a:pt x="11242" y="14600"/>
                  </a:cubicBezTo>
                  <a:cubicBezTo>
                    <a:pt x="11217" y="14600"/>
                    <a:pt x="11192" y="14562"/>
                    <a:pt x="11179" y="14562"/>
                  </a:cubicBezTo>
                  <a:lnTo>
                    <a:pt x="11179" y="14663"/>
                  </a:lnTo>
                  <a:cubicBezTo>
                    <a:pt x="11116" y="14650"/>
                    <a:pt x="11129" y="14461"/>
                    <a:pt x="11116" y="14386"/>
                  </a:cubicBezTo>
                  <a:close/>
                  <a:moveTo>
                    <a:pt x="11707" y="14464"/>
                  </a:moveTo>
                  <a:cubicBezTo>
                    <a:pt x="11738" y="14464"/>
                    <a:pt x="11763" y="14478"/>
                    <a:pt x="11758" y="14512"/>
                  </a:cubicBezTo>
                  <a:cubicBezTo>
                    <a:pt x="11740" y="14501"/>
                    <a:pt x="11723" y="14497"/>
                    <a:pt x="11707" y="14497"/>
                  </a:cubicBezTo>
                  <a:cubicBezTo>
                    <a:pt x="11667" y="14497"/>
                    <a:pt x="11639" y="14529"/>
                    <a:pt x="11657" y="14575"/>
                  </a:cubicBezTo>
                  <a:cubicBezTo>
                    <a:pt x="11670" y="14637"/>
                    <a:pt x="11758" y="14612"/>
                    <a:pt x="11770" y="14663"/>
                  </a:cubicBezTo>
                  <a:lnTo>
                    <a:pt x="11720" y="14663"/>
                  </a:lnTo>
                  <a:cubicBezTo>
                    <a:pt x="11670" y="14650"/>
                    <a:pt x="11582" y="14575"/>
                    <a:pt x="11619" y="14512"/>
                  </a:cubicBezTo>
                  <a:lnTo>
                    <a:pt x="11607" y="14512"/>
                  </a:lnTo>
                  <a:cubicBezTo>
                    <a:pt x="11620" y="14484"/>
                    <a:pt x="11668" y="14464"/>
                    <a:pt x="11707" y="14464"/>
                  </a:cubicBezTo>
                  <a:close/>
                  <a:moveTo>
                    <a:pt x="7910" y="14474"/>
                  </a:moveTo>
                  <a:cubicBezTo>
                    <a:pt x="7998" y="14487"/>
                    <a:pt x="7910" y="14612"/>
                    <a:pt x="7985" y="14637"/>
                  </a:cubicBezTo>
                  <a:cubicBezTo>
                    <a:pt x="7993" y="14640"/>
                    <a:pt x="8000" y="14641"/>
                    <a:pt x="8006" y="14641"/>
                  </a:cubicBezTo>
                  <a:cubicBezTo>
                    <a:pt x="8069" y="14641"/>
                    <a:pt x="8048" y="14532"/>
                    <a:pt x="8048" y="14487"/>
                  </a:cubicBezTo>
                  <a:lnTo>
                    <a:pt x="8086" y="14487"/>
                  </a:lnTo>
                  <a:cubicBezTo>
                    <a:pt x="8086" y="14549"/>
                    <a:pt x="8086" y="14612"/>
                    <a:pt x="8098" y="14675"/>
                  </a:cubicBezTo>
                  <a:cubicBezTo>
                    <a:pt x="8092" y="14679"/>
                    <a:pt x="8087" y="14680"/>
                    <a:pt x="8083" y="14680"/>
                  </a:cubicBezTo>
                  <a:cubicBezTo>
                    <a:pt x="8073" y="14680"/>
                    <a:pt x="8073" y="14668"/>
                    <a:pt x="8073" y="14650"/>
                  </a:cubicBezTo>
                  <a:lnTo>
                    <a:pt x="8061" y="14650"/>
                  </a:lnTo>
                  <a:cubicBezTo>
                    <a:pt x="8032" y="14650"/>
                    <a:pt x="8011" y="14671"/>
                    <a:pt x="7986" y="14671"/>
                  </a:cubicBezTo>
                  <a:cubicBezTo>
                    <a:pt x="7978" y="14671"/>
                    <a:pt x="7969" y="14669"/>
                    <a:pt x="7960" y="14663"/>
                  </a:cubicBezTo>
                  <a:cubicBezTo>
                    <a:pt x="7910" y="14625"/>
                    <a:pt x="7910" y="14524"/>
                    <a:pt x="7910" y="14474"/>
                  </a:cubicBezTo>
                  <a:close/>
                  <a:moveTo>
                    <a:pt x="8161" y="14501"/>
                  </a:moveTo>
                  <a:lnTo>
                    <a:pt x="8161" y="14501"/>
                  </a:lnTo>
                  <a:cubicBezTo>
                    <a:pt x="8210" y="14517"/>
                    <a:pt x="8199" y="14629"/>
                    <a:pt x="8199" y="14688"/>
                  </a:cubicBezTo>
                  <a:cubicBezTo>
                    <a:pt x="8149" y="14688"/>
                    <a:pt x="8161" y="14565"/>
                    <a:pt x="8161" y="14501"/>
                  </a:cubicBezTo>
                  <a:close/>
                  <a:moveTo>
                    <a:pt x="11795" y="14487"/>
                  </a:moveTo>
                  <a:lnTo>
                    <a:pt x="11795" y="14487"/>
                  </a:lnTo>
                  <a:cubicBezTo>
                    <a:pt x="11871" y="14499"/>
                    <a:pt x="11871" y="14625"/>
                    <a:pt x="11871" y="14688"/>
                  </a:cubicBezTo>
                  <a:lnTo>
                    <a:pt x="11858" y="14675"/>
                  </a:lnTo>
                  <a:cubicBezTo>
                    <a:pt x="11783" y="14675"/>
                    <a:pt x="11808" y="14549"/>
                    <a:pt x="11795" y="14487"/>
                  </a:cubicBezTo>
                  <a:close/>
                  <a:moveTo>
                    <a:pt x="8303" y="14506"/>
                  </a:moveTo>
                  <a:cubicBezTo>
                    <a:pt x="8333" y="14506"/>
                    <a:pt x="8361" y="14522"/>
                    <a:pt x="8350" y="14549"/>
                  </a:cubicBezTo>
                  <a:cubicBezTo>
                    <a:pt x="8333" y="14536"/>
                    <a:pt x="8318" y="14530"/>
                    <a:pt x="8306" y="14530"/>
                  </a:cubicBezTo>
                  <a:cubicBezTo>
                    <a:pt x="8275" y="14530"/>
                    <a:pt x="8270" y="14569"/>
                    <a:pt x="8325" y="14587"/>
                  </a:cubicBezTo>
                  <a:cubicBezTo>
                    <a:pt x="8457" y="14640"/>
                    <a:pt x="8366" y="14699"/>
                    <a:pt x="8305" y="14699"/>
                  </a:cubicBezTo>
                  <a:cubicBezTo>
                    <a:pt x="8279" y="14699"/>
                    <a:pt x="8258" y="14689"/>
                    <a:pt x="8262" y="14663"/>
                  </a:cubicBezTo>
                  <a:lnTo>
                    <a:pt x="8262" y="14650"/>
                  </a:lnTo>
                  <a:cubicBezTo>
                    <a:pt x="8262" y="14650"/>
                    <a:pt x="8301" y="14667"/>
                    <a:pt x="8327" y="14667"/>
                  </a:cubicBezTo>
                  <a:cubicBezTo>
                    <a:pt x="8340" y="14667"/>
                    <a:pt x="8350" y="14663"/>
                    <a:pt x="8350" y="14650"/>
                  </a:cubicBezTo>
                  <a:cubicBezTo>
                    <a:pt x="8337" y="14612"/>
                    <a:pt x="8274" y="14612"/>
                    <a:pt x="8262" y="14587"/>
                  </a:cubicBezTo>
                  <a:cubicBezTo>
                    <a:pt x="8227" y="14531"/>
                    <a:pt x="8266" y="14506"/>
                    <a:pt x="8303" y="14506"/>
                  </a:cubicBezTo>
                  <a:close/>
                  <a:moveTo>
                    <a:pt x="11896" y="14499"/>
                  </a:moveTo>
                  <a:cubicBezTo>
                    <a:pt x="11921" y="14499"/>
                    <a:pt x="11934" y="14512"/>
                    <a:pt x="11934" y="14537"/>
                  </a:cubicBezTo>
                  <a:cubicBezTo>
                    <a:pt x="11950" y="14537"/>
                    <a:pt x="11967" y="14520"/>
                    <a:pt x="11991" y="14520"/>
                  </a:cubicBezTo>
                  <a:cubicBezTo>
                    <a:pt x="12003" y="14520"/>
                    <a:pt x="12017" y="14524"/>
                    <a:pt x="12034" y="14537"/>
                  </a:cubicBezTo>
                  <a:cubicBezTo>
                    <a:pt x="12072" y="14562"/>
                    <a:pt x="12085" y="14663"/>
                    <a:pt x="12085" y="14726"/>
                  </a:cubicBezTo>
                  <a:cubicBezTo>
                    <a:pt x="12009" y="14700"/>
                    <a:pt x="12097" y="14562"/>
                    <a:pt x="11996" y="14537"/>
                  </a:cubicBezTo>
                  <a:lnTo>
                    <a:pt x="11984" y="14537"/>
                  </a:lnTo>
                  <a:cubicBezTo>
                    <a:pt x="11981" y="14536"/>
                    <a:pt x="11978" y="14536"/>
                    <a:pt x="11975" y="14536"/>
                  </a:cubicBezTo>
                  <a:cubicBezTo>
                    <a:pt x="11912" y="14536"/>
                    <a:pt x="11947" y="14664"/>
                    <a:pt x="11959" y="14700"/>
                  </a:cubicBezTo>
                  <a:cubicBezTo>
                    <a:pt x="11883" y="14688"/>
                    <a:pt x="11908" y="14575"/>
                    <a:pt x="11896" y="14499"/>
                  </a:cubicBezTo>
                  <a:close/>
                  <a:moveTo>
                    <a:pt x="8436" y="14507"/>
                  </a:moveTo>
                  <a:cubicBezTo>
                    <a:pt x="8455" y="14507"/>
                    <a:pt x="8460" y="14521"/>
                    <a:pt x="8450" y="14549"/>
                  </a:cubicBezTo>
                  <a:lnTo>
                    <a:pt x="8551" y="14537"/>
                  </a:lnTo>
                  <a:cubicBezTo>
                    <a:pt x="8551" y="14549"/>
                    <a:pt x="8564" y="14562"/>
                    <a:pt x="8576" y="14562"/>
                  </a:cubicBezTo>
                  <a:cubicBezTo>
                    <a:pt x="8589" y="14537"/>
                    <a:pt x="8626" y="14524"/>
                    <a:pt x="8652" y="14524"/>
                  </a:cubicBezTo>
                  <a:cubicBezTo>
                    <a:pt x="8740" y="14537"/>
                    <a:pt x="8727" y="14663"/>
                    <a:pt x="8727" y="14726"/>
                  </a:cubicBezTo>
                  <a:cubicBezTo>
                    <a:pt x="8724" y="14726"/>
                    <a:pt x="8721" y="14726"/>
                    <a:pt x="8718" y="14726"/>
                  </a:cubicBezTo>
                  <a:cubicBezTo>
                    <a:pt x="8660" y="14726"/>
                    <a:pt x="8748" y="14599"/>
                    <a:pt x="8664" y="14575"/>
                  </a:cubicBezTo>
                  <a:lnTo>
                    <a:pt x="8652" y="14562"/>
                  </a:lnTo>
                  <a:cubicBezTo>
                    <a:pt x="8644" y="14560"/>
                    <a:pt x="8638" y="14559"/>
                    <a:pt x="8632" y="14559"/>
                  </a:cubicBezTo>
                  <a:cubicBezTo>
                    <a:pt x="8569" y="14559"/>
                    <a:pt x="8601" y="14679"/>
                    <a:pt x="8601" y="14726"/>
                  </a:cubicBezTo>
                  <a:cubicBezTo>
                    <a:pt x="8513" y="14713"/>
                    <a:pt x="8601" y="14549"/>
                    <a:pt x="8513" y="14549"/>
                  </a:cubicBezTo>
                  <a:cubicBezTo>
                    <a:pt x="8509" y="14549"/>
                    <a:pt x="8504" y="14549"/>
                    <a:pt x="8500" y="14549"/>
                  </a:cubicBezTo>
                  <a:cubicBezTo>
                    <a:pt x="8417" y="14549"/>
                    <a:pt x="8464" y="14664"/>
                    <a:pt x="8476" y="14700"/>
                  </a:cubicBezTo>
                  <a:cubicBezTo>
                    <a:pt x="8400" y="14700"/>
                    <a:pt x="8425" y="14575"/>
                    <a:pt x="8413" y="14512"/>
                  </a:cubicBezTo>
                  <a:cubicBezTo>
                    <a:pt x="8422" y="14509"/>
                    <a:pt x="8430" y="14507"/>
                    <a:pt x="8436" y="14507"/>
                  </a:cubicBezTo>
                  <a:close/>
                  <a:moveTo>
                    <a:pt x="8854" y="14549"/>
                  </a:moveTo>
                  <a:cubicBezTo>
                    <a:pt x="8858" y="14549"/>
                    <a:pt x="8861" y="14549"/>
                    <a:pt x="8865" y="14549"/>
                  </a:cubicBezTo>
                  <a:cubicBezTo>
                    <a:pt x="9016" y="14575"/>
                    <a:pt x="9041" y="14763"/>
                    <a:pt x="8891" y="14763"/>
                  </a:cubicBezTo>
                  <a:lnTo>
                    <a:pt x="8878" y="14751"/>
                  </a:lnTo>
                  <a:cubicBezTo>
                    <a:pt x="8768" y="14751"/>
                    <a:pt x="8729" y="14549"/>
                    <a:pt x="8854" y="14549"/>
                  </a:cubicBezTo>
                  <a:close/>
                  <a:moveTo>
                    <a:pt x="9205" y="14499"/>
                  </a:moveTo>
                  <a:cubicBezTo>
                    <a:pt x="9205" y="14587"/>
                    <a:pt x="9205" y="14688"/>
                    <a:pt x="9230" y="14776"/>
                  </a:cubicBezTo>
                  <a:cubicBezTo>
                    <a:pt x="9216" y="14780"/>
                    <a:pt x="9206" y="14783"/>
                    <a:pt x="9199" y="14783"/>
                  </a:cubicBezTo>
                  <a:cubicBezTo>
                    <a:pt x="9186" y="14783"/>
                    <a:pt x="9184" y="14775"/>
                    <a:pt x="9192" y="14751"/>
                  </a:cubicBezTo>
                  <a:lnTo>
                    <a:pt x="9180" y="14738"/>
                  </a:lnTo>
                  <a:cubicBezTo>
                    <a:pt x="9160" y="14738"/>
                    <a:pt x="9139" y="14770"/>
                    <a:pt x="9106" y="14770"/>
                  </a:cubicBezTo>
                  <a:cubicBezTo>
                    <a:pt x="9098" y="14770"/>
                    <a:pt x="9089" y="14768"/>
                    <a:pt x="9079" y="14763"/>
                  </a:cubicBezTo>
                  <a:cubicBezTo>
                    <a:pt x="9041" y="14738"/>
                    <a:pt x="9016" y="14713"/>
                    <a:pt x="9016" y="14663"/>
                  </a:cubicBezTo>
                  <a:cubicBezTo>
                    <a:pt x="9016" y="14603"/>
                    <a:pt x="9036" y="14586"/>
                    <a:pt x="9064" y="14586"/>
                  </a:cubicBezTo>
                  <a:cubicBezTo>
                    <a:pt x="9095" y="14586"/>
                    <a:pt x="9134" y="14606"/>
                    <a:pt x="9167" y="14612"/>
                  </a:cubicBezTo>
                  <a:lnTo>
                    <a:pt x="9167" y="14499"/>
                  </a:lnTo>
                  <a:close/>
                  <a:moveTo>
                    <a:pt x="12167" y="14543"/>
                  </a:moveTo>
                  <a:cubicBezTo>
                    <a:pt x="12198" y="14543"/>
                    <a:pt x="12239" y="14568"/>
                    <a:pt x="12273" y="14575"/>
                  </a:cubicBezTo>
                  <a:cubicBezTo>
                    <a:pt x="12273" y="14553"/>
                    <a:pt x="12275" y="14545"/>
                    <a:pt x="12278" y="14545"/>
                  </a:cubicBezTo>
                  <a:cubicBezTo>
                    <a:pt x="12286" y="14545"/>
                    <a:pt x="12298" y="14594"/>
                    <a:pt x="12298" y="14612"/>
                  </a:cubicBezTo>
                  <a:cubicBezTo>
                    <a:pt x="12323" y="14663"/>
                    <a:pt x="12323" y="14713"/>
                    <a:pt x="12311" y="14763"/>
                  </a:cubicBezTo>
                  <a:cubicBezTo>
                    <a:pt x="12298" y="14788"/>
                    <a:pt x="12257" y="14804"/>
                    <a:pt x="12221" y="14804"/>
                  </a:cubicBezTo>
                  <a:cubicBezTo>
                    <a:pt x="12185" y="14804"/>
                    <a:pt x="12154" y="14788"/>
                    <a:pt x="12160" y="14751"/>
                  </a:cubicBezTo>
                  <a:lnTo>
                    <a:pt x="12160" y="14751"/>
                  </a:lnTo>
                  <a:cubicBezTo>
                    <a:pt x="12173" y="14763"/>
                    <a:pt x="12198" y="14776"/>
                    <a:pt x="12223" y="14776"/>
                  </a:cubicBezTo>
                  <a:cubicBezTo>
                    <a:pt x="12237" y="14781"/>
                    <a:pt x="12249" y="14784"/>
                    <a:pt x="12258" y="14784"/>
                  </a:cubicBezTo>
                  <a:cubicBezTo>
                    <a:pt x="12290" y="14784"/>
                    <a:pt x="12295" y="14755"/>
                    <a:pt x="12286" y="14726"/>
                  </a:cubicBezTo>
                  <a:lnTo>
                    <a:pt x="12273" y="14713"/>
                  </a:lnTo>
                  <a:cubicBezTo>
                    <a:pt x="12256" y="14713"/>
                    <a:pt x="12240" y="14724"/>
                    <a:pt x="12219" y="14724"/>
                  </a:cubicBezTo>
                  <a:cubicBezTo>
                    <a:pt x="12209" y="14724"/>
                    <a:pt x="12198" y="14721"/>
                    <a:pt x="12185" y="14713"/>
                  </a:cubicBezTo>
                  <a:cubicBezTo>
                    <a:pt x="12147" y="14688"/>
                    <a:pt x="12122" y="14663"/>
                    <a:pt x="12122" y="14625"/>
                  </a:cubicBezTo>
                  <a:cubicBezTo>
                    <a:pt x="12122" y="14561"/>
                    <a:pt x="12141" y="14543"/>
                    <a:pt x="12167" y="14543"/>
                  </a:cubicBezTo>
                  <a:close/>
                  <a:moveTo>
                    <a:pt x="12512" y="14599"/>
                  </a:moveTo>
                  <a:cubicBezTo>
                    <a:pt x="12558" y="14599"/>
                    <a:pt x="12609" y="14644"/>
                    <a:pt x="12625" y="14700"/>
                  </a:cubicBezTo>
                  <a:cubicBezTo>
                    <a:pt x="12625" y="14712"/>
                    <a:pt x="12614" y="14717"/>
                    <a:pt x="12597" y="14717"/>
                  </a:cubicBezTo>
                  <a:cubicBezTo>
                    <a:pt x="12561" y="14717"/>
                    <a:pt x="12500" y="14696"/>
                    <a:pt x="12474" y="14688"/>
                  </a:cubicBezTo>
                  <a:lnTo>
                    <a:pt x="12474" y="14688"/>
                  </a:lnTo>
                  <a:cubicBezTo>
                    <a:pt x="12499" y="14801"/>
                    <a:pt x="12600" y="14738"/>
                    <a:pt x="12625" y="14801"/>
                  </a:cubicBezTo>
                  <a:cubicBezTo>
                    <a:pt x="12615" y="14804"/>
                    <a:pt x="12604" y="14806"/>
                    <a:pt x="12593" y="14806"/>
                  </a:cubicBezTo>
                  <a:cubicBezTo>
                    <a:pt x="12516" y="14806"/>
                    <a:pt x="12416" y="14737"/>
                    <a:pt x="12449" y="14650"/>
                  </a:cubicBezTo>
                  <a:cubicBezTo>
                    <a:pt x="12463" y="14613"/>
                    <a:pt x="12487" y="14599"/>
                    <a:pt x="12512" y="14599"/>
                  </a:cubicBezTo>
                  <a:close/>
                  <a:moveTo>
                    <a:pt x="9482" y="14625"/>
                  </a:moveTo>
                  <a:lnTo>
                    <a:pt x="9482" y="14625"/>
                  </a:lnTo>
                  <a:cubicBezTo>
                    <a:pt x="9557" y="14637"/>
                    <a:pt x="9532" y="14751"/>
                    <a:pt x="9544" y="14814"/>
                  </a:cubicBezTo>
                  <a:cubicBezTo>
                    <a:pt x="9494" y="14814"/>
                    <a:pt x="9507" y="14700"/>
                    <a:pt x="9507" y="14637"/>
                  </a:cubicBezTo>
                  <a:lnTo>
                    <a:pt x="9482" y="14625"/>
                  </a:lnTo>
                  <a:close/>
                  <a:moveTo>
                    <a:pt x="9393" y="14562"/>
                  </a:moveTo>
                  <a:cubicBezTo>
                    <a:pt x="9393" y="14617"/>
                    <a:pt x="9489" y="14652"/>
                    <a:pt x="9430" y="14652"/>
                  </a:cubicBezTo>
                  <a:cubicBezTo>
                    <a:pt x="9422" y="14652"/>
                    <a:pt x="9410" y="14652"/>
                    <a:pt x="9393" y="14650"/>
                  </a:cubicBezTo>
                  <a:lnTo>
                    <a:pt x="9393" y="14650"/>
                  </a:lnTo>
                  <a:cubicBezTo>
                    <a:pt x="9393" y="14675"/>
                    <a:pt x="9381" y="14776"/>
                    <a:pt x="9431" y="14788"/>
                  </a:cubicBezTo>
                  <a:cubicBezTo>
                    <a:pt x="9438" y="14785"/>
                    <a:pt x="9444" y="14783"/>
                    <a:pt x="9448" y="14783"/>
                  </a:cubicBezTo>
                  <a:cubicBezTo>
                    <a:pt x="9461" y="14783"/>
                    <a:pt x="9466" y="14795"/>
                    <a:pt x="9456" y="14814"/>
                  </a:cubicBezTo>
                  <a:cubicBezTo>
                    <a:pt x="9447" y="14817"/>
                    <a:pt x="9438" y="14819"/>
                    <a:pt x="9431" y="14819"/>
                  </a:cubicBezTo>
                  <a:cubicBezTo>
                    <a:pt x="9393" y="14819"/>
                    <a:pt x="9392" y="14768"/>
                    <a:pt x="9381" y="14726"/>
                  </a:cubicBezTo>
                  <a:lnTo>
                    <a:pt x="9368" y="14713"/>
                  </a:lnTo>
                  <a:lnTo>
                    <a:pt x="9368" y="14637"/>
                  </a:lnTo>
                  <a:lnTo>
                    <a:pt x="9331" y="14637"/>
                  </a:lnTo>
                  <a:cubicBezTo>
                    <a:pt x="9331" y="14615"/>
                    <a:pt x="9331" y="14610"/>
                    <a:pt x="9339" y="14610"/>
                  </a:cubicBezTo>
                  <a:cubicBezTo>
                    <a:pt x="9344" y="14610"/>
                    <a:pt x="9353" y="14612"/>
                    <a:pt x="9368" y="14612"/>
                  </a:cubicBezTo>
                  <a:cubicBezTo>
                    <a:pt x="9343" y="14575"/>
                    <a:pt x="9356" y="14562"/>
                    <a:pt x="9393" y="14562"/>
                  </a:cubicBezTo>
                  <a:close/>
                  <a:moveTo>
                    <a:pt x="12650" y="14554"/>
                  </a:moveTo>
                  <a:lnTo>
                    <a:pt x="12650" y="14554"/>
                  </a:lnTo>
                  <a:cubicBezTo>
                    <a:pt x="12712" y="14586"/>
                    <a:pt x="12701" y="14767"/>
                    <a:pt x="12713" y="14826"/>
                  </a:cubicBezTo>
                  <a:cubicBezTo>
                    <a:pt x="12652" y="14814"/>
                    <a:pt x="12650" y="14621"/>
                    <a:pt x="12650" y="14554"/>
                  </a:cubicBezTo>
                  <a:close/>
                  <a:moveTo>
                    <a:pt x="12764" y="14654"/>
                  </a:moveTo>
                  <a:lnTo>
                    <a:pt x="12764" y="14654"/>
                  </a:lnTo>
                  <a:cubicBezTo>
                    <a:pt x="12812" y="14679"/>
                    <a:pt x="12802" y="14780"/>
                    <a:pt x="12814" y="14839"/>
                  </a:cubicBezTo>
                  <a:cubicBezTo>
                    <a:pt x="12752" y="14826"/>
                    <a:pt x="12763" y="14718"/>
                    <a:pt x="12764" y="14654"/>
                  </a:cubicBezTo>
                  <a:close/>
                  <a:moveTo>
                    <a:pt x="9613" y="14645"/>
                  </a:moveTo>
                  <a:cubicBezTo>
                    <a:pt x="9630" y="14645"/>
                    <a:pt x="9642" y="14659"/>
                    <a:pt x="9632" y="14688"/>
                  </a:cubicBezTo>
                  <a:cubicBezTo>
                    <a:pt x="9658" y="14688"/>
                    <a:pt x="9645" y="14650"/>
                    <a:pt x="9695" y="14650"/>
                  </a:cubicBezTo>
                  <a:cubicBezTo>
                    <a:pt x="9796" y="14663"/>
                    <a:pt x="9783" y="14788"/>
                    <a:pt x="9796" y="14851"/>
                  </a:cubicBezTo>
                  <a:cubicBezTo>
                    <a:pt x="9708" y="14839"/>
                    <a:pt x="9796" y="14713"/>
                    <a:pt x="9708" y="14688"/>
                  </a:cubicBezTo>
                  <a:cubicBezTo>
                    <a:pt x="9696" y="14683"/>
                    <a:pt x="9686" y="14681"/>
                    <a:pt x="9678" y="14681"/>
                  </a:cubicBezTo>
                  <a:cubicBezTo>
                    <a:pt x="9616" y="14681"/>
                    <a:pt x="9645" y="14794"/>
                    <a:pt x="9645" y="14839"/>
                  </a:cubicBezTo>
                  <a:cubicBezTo>
                    <a:pt x="9582" y="14839"/>
                    <a:pt x="9607" y="14713"/>
                    <a:pt x="9595" y="14650"/>
                  </a:cubicBezTo>
                  <a:cubicBezTo>
                    <a:pt x="9601" y="14647"/>
                    <a:pt x="9607" y="14645"/>
                    <a:pt x="9613" y="14645"/>
                  </a:cubicBezTo>
                  <a:close/>
                  <a:moveTo>
                    <a:pt x="12877" y="14612"/>
                  </a:moveTo>
                  <a:cubicBezTo>
                    <a:pt x="12852" y="14612"/>
                    <a:pt x="12940" y="14713"/>
                    <a:pt x="12940" y="14713"/>
                  </a:cubicBezTo>
                  <a:cubicBezTo>
                    <a:pt x="12932" y="14711"/>
                    <a:pt x="12926" y="14710"/>
                    <a:pt x="12920" y="14710"/>
                  </a:cubicBezTo>
                  <a:cubicBezTo>
                    <a:pt x="12858" y="14710"/>
                    <a:pt x="12893" y="14827"/>
                    <a:pt x="12940" y="14839"/>
                  </a:cubicBezTo>
                  <a:cubicBezTo>
                    <a:pt x="12977" y="14851"/>
                    <a:pt x="12965" y="14839"/>
                    <a:pt x="12965" y="14864"/>
                  </a:cubicBezTo>
                  <a:cubicBezTo>
                    <a:pt x="12958" y="14866"/>
                    <a:pt x="12952" y="14866"/>
                    <a:pt x="12946" y="14866"/>
                  </a:cubicBezTo>
                  <a:cubicBezTo>
                    <a:pt x="12911" y="14866"/>
                    <a:pt x="12898" y="14834"/>
                    <a:pt x="12877" y="14801"/>
                  </a:cubicBezTo>
                  <a:lnTo>
                    <a:pt x="12864" y="14788"/>
                  </a:lnTo>
                  <a:lnTo>
                    <a:pt x="12852" y="14688"/>
                  </a:lnTo>
                  <a:cubicBezTo>
                    <a:pt x="12826" y="14688"/>
                    <a:pt x="12814" y="14688"/>
                    <a:pt x="12826" y="14663"/>
                  </a:cubicBezTo>
                  <a:lnTo>
                    <a:pt x="12826" y="14663"/>
                  </a:lnTo>
                  <a:cubicBezTo>
                    <a:pt x="12832" y="14664"/>
                    <a:pt x="12837" y="14664"/>
                    <a:pt x="12840" y="14664"/>
                  </a:cubicBezTo>
                  <a:cubicBezTo>
                    <a:pt x="12877" y="14664"/>
                    <a:pt x="12820" y="14612"/>
                    <a:pt x="12877" y="14612"/>
                  </a:cubicBezTo>
                  <a:close/>
                  <a:moveTo>
                    <a:pt x="9929" y="14680"/>
                  </a:moveTo>
                  <a:cubicBezTo>
                    <a:pt x="9956" y="14680"/>
                    <a:pt x="9977" y="14694"/>
                    <a:pt x="9972" y="14726"/>
                  </a:cubicBezTo>
                  <a:cubicBezTo>
                    <a:pt x="9953" y="14713"/>
                    <a:pt x="9936" y="14708"/>
                    <a:pt x="9922" y="14708"/>
                  </a:cubicBezTo>
                  <a:cubicBezTo>
                    <a:pt x="9851" y="14708"/>
                    <a:pt x="9842" y="14841"/>
                    <a:pt x="9947" y="14851"/>
                  </a:cubicBezTo>
                  <a:cubicBezTo>
                    <a:pt x="9956" y="14842"/>
                    <a:pt x="9965" y="14838"/>
                    <a:pt x="9972" y="14838"/>
                  </a:cubicBezTo>
                  <a:cubicBezTo>
                    <a:pt x="9987" y="14838"/>
                    <a:pt x="9997" y="14852"/>
                    <a:pt x="9997" y="14876"/>
                  </a:cubicBezTo>
                  <a:cubicBezTo>
                    <a:pt x="9991" y="14878"/>
                    <a:pt x="9984" y="14878"/>
                    <a:pt x="9976" y="14878"/>
                  </a:cubicBezTo>
                  <a:cubicBezTo>
                    <a:pt x="9912" y="14878"/>
                    <a:pt x="9822" y="14830"/>
                    <a:pt x="9834" y="14751"/>
                  </a:cubicBezTo>
                  <a:cubicBezTo>
                    <a:pt x="9841" y="14707"/>
                    <a:pt x="9891" y="14680"/>
                    <a:pt x="9929" y="14680"/>
                  </a:cubicBezTo>
                  <a:close/>
                  <a:moveTo>
                    <a:pt x="10035" y="14702"/>
                  </a:moveTo>
                  <a:lnTo>
                    <a:pt x="10035" y="14702"/>
                  </a:lnTo>
                  <a:cubicBezTo>
                    <a:pt x="10083" y="14718"/>
                    <a:pt x="10073" y="14831"/>
                    <a:pt x="10073" y="14889"/>
                  </a:cubicBezTo>
                  <a:cubicBezTo>
                    <a:pt x="10023" y="14877"/>
                    <a:pt x="10035" y="14766"/>
                    <a:pt x="10035" y="14702"/>
                  </a:cubicBezTo>
                  <a:close/>
                  <a:moveTo>
                    <a:pt x="10286" y="14637"/>
                  </a:moveTo>
                  <a:cubicBezTo>
                    <a:pt x="10299" y="14726"/>
                    <a:pt x="10299" y="14826"/>
                    <a:pt x="10324" y="14914"/>
                  </a:cubicBezTo>
                  <a:cubicBezTo>
                    <a:pt x="10317" y="14917"/>
                    <a:pt x="10311" y="14919"/>
                    <a:pt x="10307" y="14919"/>
                  </a:cubicBezTo>
                  <a:cubicBezTo>
                    <a:pt x="10294" y="14919"/>
                    <a:pt x="10290" y="14907"/>
                    <a:pt x="10299" y="14889"/>
                  </a:cubicBezTo>
                  <a:lnTo>
                    <a:pt x="10286" y="14876"/>
                  </a:lnTo>
                  <a:cubicBezTo>
                    <a:pt x="10265" y="14876"/>
                    <a:pt x="10234" y="14904"/>
                    <a:pt x="10194" y="14904"/>
                  </a:cubicBezTo>
                  <a:cubicBezTo>
                    <a:pt x="10187" y="14904"/>
                    <a:pt x="10180" y="14903"/>
                    <a:pt x="10173" y="14902"/>
                  </a:cubicBezTo>
                  <a:cubicBezTo>
                    <a:pt x="10148" y="14876"/>
                    <a:pt x="10123" y="14839"/>
                    <a:pt x="10123" y="14801"/>
                  </a:cubicBezTo>
                  <a:cubicBezTo>
                    <a:pt x="10123" y="14737"/>
                    <a:pt x="10142" y="14719"/>
                    <a:pt x="10167" y="14719"/>
                  </a:cubicBezTo>
                  <a:cubicBezTo>
                    <a:pt x="10196" y="14719"/>
                    <a:pt x="10234" y="14744"/>
                    <a:pt x="10261" y="14751"/>
                  </a:cubicBezTo>
                  <a:lnTo>
                    <a:pt x="10249" y="14637"/>
                  </a:lnTo>
                  <a:close/>
                  <a:moveTo>
                    <a:pt x="13020" y="14836"/>
                  </a:moveTo>
                  <a:cubicBezTo>
                    <a:pt x="13025" y="14836"/>
                    <a:pt x="13032" y="14837"/>
                    <a:pt x="13040" y="14839"/>
                  </a:cubicBezTo>
                  <a:cubicBezTo>
                    <a:pt x="13040" y="14876"/>
                    <a:pt x="13040" y="14927"/>
                    <a:pt x="12990" y="14927"/>
                  </a:cubicBezTo>
                  <a:cubicBezTo>
                    <a:pt x="13001" y="14872"/>
                    <a:pt x="12983" y="14836"/>
                    <a:pt x="13020" y="14836"/>
                  </a:cubicBezTo>
                  <a:close/>
                  <a:moveTo>
                    <a:pt x="10362" y="14738"/>
                  </a:moveTo>
                  <a:cubicBezTo>
                    <a:pt x="10450" y="14751"/>
                    <a:pt x="10362" y="14876"/>
                    <a:pt x="10450" y="14902"/>
                  </a:cubicBezTo>
                  <a:cubicBezTo>
                    <a:pt x="10458" y="14904"/>
                    <a:pt x="10465" y="14905"/>
                    <a:pt x="10470" y="14905"/>
                  </a:cubicBezTo>
                  <a:cubicBezTo>
                    <a:pt x="10531" y="14905"/>
                    <a:pt x="10500" y="14796"/>
                    <a:pt x="10500" y="14751"/>
                  </a:cubicBezTo>
                  <a:lnTo>
                    <a:pt x="10538" y="14751"/>
                  </a:lnTo>
                  <a:cubicBezTo>
                    <a:pt x="10538" y="14814"/>
                    <a:pt x="10538" y="14876"/>
                    <a:pt x="10550" y="14939"/>
                  </a:cubicBezTo>
                  <a:cubicBezTo>
                    <a:pt x="10541" y="14944"/>
                    <a:pt x="10534" y="14947"/>
                    <a:pt x="10528" y="14947"/>
                  </a:cubicBezTo>
                  <a:cubicBezTo>
                    <a:pt x="10519" y="14947"/>
                    <a:pt x="10517" y="14938"/>
                    <a:pt x="10525" y="14914"/>
                  </a:cubicBezTo>
                  <a:lnTo>
                    <a:pt x="10513" y="14914"/>
                  </a:lnTo>
                  <a:cubicBezTo>
                    <a:pt x="10494" y="14914"/>
                    <a:pt x="10475" y="14935"/>
                    <a:pt x="10445" y="14935"/>
                  </a:cubicBezTo>
                  <a:cubicBezTo>
                    <a:pt x="10436" y="14935"/>
                    <a:pt x="10425" y="14933"/>
                    <a:pt x="10412" y="14927"/>
                  </a:cubicBezTo>
                  <a:cubicBezTo>
                    <a:pt x="10362" y="14889"/>
                    <a:pt x="10362" y="14788"/>
                    <a:pt x="10362" y="14738"/>
                  </a:cubicBezTo>
                  <a:close/>
                  <a:moveTo>
                    <a:pt x="10588" y="14763"/>
                  </a:moveTo>
                  <a:cubicBezTo>
                    <a:pt x="10626" y="14763"/>
                    <a:pt x="10638" y="14776"/>
                    <a:pt x="10626" y="14801"/>
                  </a:cubicBezTo>
                  <a:cubicBezTo>
                    <a:pt x="10651" y="14801"/>
                    <a:pt x="10651" y="14776"/>
                    <a:pt x="10701" y="14776"/>
                  </a:cubicBezTo>
                  <a:cubicBezTo>
                    <a:pt x="10789" y="14788"/>
                    <a:pt x="10777" y="14914"/>
                    <a:pt x="10789" y="14977"/>
                  </a:cubicBezTo>
                  <a:cubicBezTo>
                    <a:pt x="10714" y="14977"/>
                    <a:pt x="10789" y="14826"/>
                    <a:pt x="10689" y="14801"/>
                  </a:cubicBezTo>
                  <a:cubicBezTo>
                    <a:pt x="10685" y="14800"/>
                    <a:pt x="10682" y="14800"/>
                    <a:pt x="10680" y="14800"/>
                  </a:cubicBezTo>
                  <a:cubicBezTo>
                    <a:pt x="10616" y="14800"/>
                    <a:pt x="10651" y="14928"/>
                    <a:pt x="10651" y="14964"/>
                  </a:cubicBezTo>
                  <a:cubicBezTo>
                    <a:pt x="10576" y="14952"/>
                    <a:pt x="10601" y="14826"/>
                    <a:pt x="10588" y="14763"/>
                  </a:cubicBezTo>
                  <a:close/>
                  <a:moveTo>
                    <a:pt x="10865" y="14751"/>
                  </a:moveTo>
                  <a:cubicBezTo>
                    <a:pt x="10865" y="14805"/>
                    <a:pt x="10951" y="14841"/>
                    <a:pt x="10898" y="14841"/>
                  </a:cubicBezTo>
                  <a:cubicBezTo>
                    <a:pt x="10890" y="14841"/>
                    <a:pt x="10879" y="14840"/>
                    <a:pt x="10865" y="14839"/>
                  </a:cubicBezTo>
                  <a:lnTo>
                    <a:pt x="10865" y="14839"/>
                  </a:lnTo>
                  <a:cubicBezTo>
                    <a:pt x="10865" y="14864"/>
                    <a:pt x="10865" y="14964"/>
                    <a:pt x="10915" y="14977"/>
                  </a:cubicBezTo>
                  <a:cubicBezTo>
                    <a:pt x="10940" y="14977"/>
                    <a:pt x="10940" y="14977"/>
                    <a:pt x="10940" y="15002"/>
                  </a:cubicBezTo>
                  <a:cubicBezTo>
                    <a:pt x="10934" y="15004"/>
                    <a:pt x="10928" y="15005"/>
                    <a:pt x="10922" y="15005"/>
                  </a:cubicBezTo>
                  <a:cubicBezTo>
                    <a:pt x="10886" y="15005"/>
                    <a:pt x="10874" y="14970"/>
                    <a:pt x="10852" y="14927"/>
                  </a:cubicBezTo>
                  <a:lnTo>
                    <a:pt x="10840" y="14927"/>
                  </a:lnTo>
                  <a:lnTo>
                    <a:pt x="10827" y="14826"/>
                  </a:lnTo>
                  <a:cubicBezTo>
                    <a:pt x="10820" y="14829"/>
                    <a:pt x="10814" y="14831"/>
                    <a:pt x="10810" y="14831"/>
                  </a:cubicBezTo>
                  <a:cubicBezTo>
                    <a:pt x="10797" y="14831"/>
                    <a:pt x="10793" y="14819"/>
                    <a:pt x="10802" y="14801"/>
                  </a:cubicBezTo>
                  <a:lnTo>
                    <a:pt x="10802" y="14801"/>
                  </a:lnTo>
                  <a:cubicBezTo>
                    <a:pt x="10809" y="14802"/>
                    <a:pt x="10814" y="14803"/>
                    <a:pt x="10818" y="14803"/>
                  </a:cubicBezTo>
                  <a:cubicBezTo>
                    <a:pt x="10850" y="14803"/>
                    <a:pt x="10798" y="14762"/>
                    <a:pt x="10865" y="14751"/>
                  </a:cubicBezTo>
                  <a:close/>
                  <a:moveTo>
                    <a:pt x="11053" y="14839"/>
                  </a:moveTo>
                  <a:lnTo>
                    <a:pt x="11053" y="14839"/>
                  </a:lnTo>
                  <a:cubicBezTo>
                    <a:pt x="11141" y="14851"/>
                    <a:pt x="11053" y="14977"/>
                    <a:pt x="11129" y="15002"/>
                  </a:cubicBezTo>
                  <a:cubicBezTo>
                    <a:pt x="11137" y="15004"/>
                    <a:pt x="11144" y="15005"/>
                    <a:pt x="11150" y="15005"/>
                  </a:cubicBezTo>
                  <a:cubicBezTo>
                    <a:pt x="11212" y="15005"/>
                    <a:pt x="11191" y="14897"/>
                    <a:pt x="11179" y="14851"/>
                  </a:cubicBezTo>
                  <a:lnTo>
                    <a:pt x="11217" y="14851"/>
                  </a:lnTo>
                  <a:cubicBezTo>
                    <a:pt x="11217" y="14902"/>
                    <a:pt x="11229" y="14977"/>
                    <a:pt x="11242" y="15027"/>
                  </a:cubicBezTo>
                  <a:cubicBezTo>
                    <a:pt x="11232" y="15033"/>
                    <a:pt x="11225" y="15036"/>
                    <a:pt x="11222" y="15036"/>
                  </a:cubicBezTo>
                  <a:cubicBezTo>
                    <a:pt x="11217" y="15036"/>
                    <a:pt x="11217" y="15029"/>
                    <a:pt x="11217" y="15015"/>
                  </a:cubicBezTo>
                  <a:lnTo>
                    <a:pt x="11204" y="15015"/>
                  </a:lnTo>
                  <a:cubicBezTo>
                    <a:pt x="11179" y="15015"/>
                    <a:pt x="11160" y="15031"/>
                    <a:pt x="11138" y="15031"/>
                  </a:cubicBezTo>
                  <a:cubicBezTo>
                    <a:pt x="11127" y="15031"/>
                    <a:pt x="11116" y="15027"/>
                    <a:pt x="11104" y="15015"/>
                  </a:cubicBezTo>
                  <a:cubicBezTo>
                    <a:pt x="11053" y="14990"/>
                    <a:pt x="11053" y="14889"/>
                    <a:pt x="11053" y="14839"/>
                  </a:cubicBezTo>
                  <a:close/>
                  <a:moveTo>
                    <a:pt x="11292" y="14824"/>
                  </a:moveTo>
                  <a:lnTo>
                    <a:pt x="11292" y="14824"/>
                  </a:lnTo>
                  <a:cubicBezTo>
                    <a:pt x="11298" y="14824"/>
                    <a:pt x="11310" y="14851"/>
                    <a:pt x="11317" y="14851"/>
                  </a:cubicBezTo>
                  <a:cubicBezTo>
                    <a:pt x="11327" y="14880"/>
                    <a:pt x="11336" y="14894"/>
                    <a:pt x="11356" y="14894"/>
                  </a:cubicBezTo>
                  <a:cubicBezTo>
                    <a:pt x="11363" y="14894"/>
                    <a:pt x="11371" y="14892"/>
                    <a:pt x="11380" y="14889"/>
                  </a:cubicBezTo>
                  <a:lnTo>
                    <a:pt x="11380" y="14914"/>
                  </a:lnTo>
                  <a:cubicBezTo>
                    <a:pt x="11376" y="14914"/>
                    <a:pt x="11373" y="14913"/>
                    <a:pt x="11370" y="14913"/>
                  </a:cubicBezTo>
                  <a:cubicBezTo>
                    <a:pt x="11296" y="14913"/>
                    <a:pt x="11332" y="15040"/>
                    <a:pt x="11368" y="15052"/>
                  </a:cubicBezTo>
                  <a:cubicBezTo>
                    <a:pt x="11418" y="15052"/>
                    <a:pt x="11393" y="15052"/>
                    <a:pt x="11393" y="15078"/>
                  </a:cubicBezTo>
                  <a:cubicBezTo>
                    <a:pt x="11388" y="15079"/>
                    <a:pt x="11384" y="15079"/>
                    <a:pt x="11380" y="15079"/>
                  </a:cubicBezTo>
                  <a:cubicBezTo>
                    <a:pt x="11330" y="15079"/>
                    <a:pt x="11329" y="15012"/>
                    <a:pt x="11317" y="14977"/>
                  </a:cubicBezTo>
                  <a:lnTo>
                    <a:pt x="11305" y="14977"/>
                  </a:lnTo>
                  <a:lnTo>
                    <a:pt x="11292" y="14889"/>
                  </a:lnTo>
                  <a:lnTo>
                    <a:pt x="11267" y="14889"/>
                  </a:lnTo>
                  <a:cubicBezTo>
                    <a:pt x="11267" y="14874"/>
                    <a:pt x="11267" y="14868"/>
                    <a:pt x="11272" y="14868"/>
                  </a:cubicBezTo>
                  <a:cubicBezTo>
                    <a:pt x="11276" y="14868"/>
                    <a:pt x="11282" y="14871"/>
                    <a:pt x="11292" y="14876"/>
                  </a:cubicBezTo>
                  <a:cubicBezTo>
                    <a:pt x="11287" y="14836"/>
                    <a:pt x="11288" y="14824"/>
                    <a:pt x="11292" y="14824"/>
                  </a:cubicBezTo>
                  <a:close/>
                  <a:moveTo>
                    <a:pt x="11519" y="14819"/>
                  </a:moveTo>
                  <a:cubicBezTo>
                    <a:pt x="11567" y="14855"/>
                    <a:pt x="11557" y="15032"/>
                    <a:pt x="11569" y="15090"/>
                  </a:cubicBezTo>
                  <a:cubicBezTo>
                    <a:pt x="11508" y="15090"/>
                    <a:pt x="11518" y="14888"/>
                    <a:pt x="11519" y="14819"/>
                  </a:cubicBezTo>
                  <a:close/>
                  <a:moveTo>
                    <a:pt x="11666" y="14912"/>
                  </a:moveTo>
                  <a:cubicBezTo>
                    <a:pt x="11718" y="14912"/>
                    <a:pt x="11761" y="14947"/>
                    <a:pt x="11770" y="15002"/>
                  </a:cubicBezTo>
                  <a:cubicBezTo>
                    <a:pt x="11770" y="15040"/>
                    <a:pt x="11783" y="15078"/>
                    <a:pt x="11783" y="15115"/>
                  </a:cubicBezTo>
                  <a:cubicBezTo>
                    <a:pt x="11808" y="15128"/>
                    <a:pt x="11820" y="15128"/>
                    <a:pt x="11783" y="15128"/>
                  </a:cubicBezTo>
                  <a:cubicBezTo>
                    <a:pt x="11745" y="15128"/>
                    <a:pt x="11682" y="15103"/>
                    <a:pt x="11732" y="15090"/>
                  </a:cubicBezTo>
                  <a:cubicBezTo>
                    <a:pt x="11716" y="15090"/>
                    <a:pt x="11699" y="15107"/>
                    <a:pt x="11678" y="15107"/>
                  </a:cubicBezTo>
                  <a:cubicBezTo>
                    <a:pt x="11668" y="15107"/>
                    <a:pt x="11657" y="15103"/>
                    <a:pt x="11644" y="15090"/>
                  </a:cubicBezTo>
                  <a:cubicBezTo>
                    <a:pt x="11566" y="15034"/>
                    <a:pt x="11638" y="14988"/>
                    <a:pt x="11699" y="14988"/>
                  </a:cubicBezTo>
                  <a:cubicBezTo>
                    <a:pt x="11706" y="14988"/>
                    <a:pt x="11713" y="14988"/>
                    <a:pt x="11720" y="14990"/>
                  </a:cubicBezTo>
                  <a:cubicBezTo>
                    <a:pt x="11720" y="14914"/>
                    <a:pt x="11632" y="14964"/>
                    <a:pt x="11607" y="14927"/>
                  </a:cubicBezTo>
                  <a:cubicBezTo>
                    <a:pt x="11627" y="14917"/>
                    <a:pt x="11647" y="14912"/>
                    <a:pt x="11666" y="14912"/>
                  </a:cubicBezTo>
                  <a:close/>
                  <a:moveTo>
                    <a:pt x="11876" y="14950"/>
                  </a:moveTo>
                  <a:cubicBezTo>
                    <a:pt x="11882" y="14950"/>
                    <a:pt x="11889" y="14951"/>
                    <a:pt x="11896" y="14952"/>
                  </a:cubicBezTo>
                  <a:cubicBezTo>
                    <a:pt x="12018" y="14976"/>
                    <a:pt x="12069" y="15154"/>
                    <a:pt x="11935" y="15154"/>
                  </a:cubicBezTo>
                  <a:cubicBezTo>
                    <a:pt x="11931" y="15154"/>
                    <a:pt x="11926" y="15153"/>
                    <a:pt x="11921" y="15153"/>
                  </a:cubicBezTo>
                  <a:cubicBezTo>
                    <a:pt x="11814" y="15153"/>
                    <a:pt x="11763" y="14950"/>
                    <a:pt x="11876" y="14950"/>
                  </a:cubicBezTo>
                  <a:close/>
                  <a:moveTo>
                    <a:pt x="12047" y="14977"/>
                  </a:moveTo>
                  <a:cubicBezTo>
                    <a:pt x="12072" y="14977"/>
                    <a:pt x="12085" y="14990"/>
                    <a:pt x="12085" y="15027"/>
                  </a:cubicBezTo>
                  <a:cubicBezTo>
                    <a:pt x="12097" y="15027"/>
                    <a:pt x="12097" y="14990"/>
                    <a:pt x="12135" y="14990"/>
                  </a:cubicBezTo>
                  <a:cubicBezTo>
                    <a:pt x="12173" y="15002"/>
                    <a:pt x="12160" y="15002"/>
                    <a:pt x="12160" y="15027"/>
                  </a:cubicBezTo>
                  <a:lnTo>
                    <a:pt x="12147" y="15027"/>
                  </a:lnTo>
                  <a:cubicBezTo>
                    <a:pt x="12140" y="15025"/>
                    <a:pt x="12134" y="15024"/>
                    <a:pt x="12128" y="15024"/>
                  </a:cubicBezTo>
                  <a:cubicBezTo>
                    <a:pt x="12065" y="15024"/>
                    <a:pt x="12097" y="15144"/>
                    <a:pt x="12097" y="15178"/>
                  </a:cubicBezTo>
                  <a:cubicBezTo>
                    <a:pt x="12034" y="15166"/>
                    <a:pt x="12047" y="15040"/>
                    <a:pt x="12047" y="14977"/>
                  </a:cubicBezTo>
                  <a:close/>
                  <a:moveTo>
                    <a:pt x="12234" y="15010"/>
                  </a:moveTo>
                  <a:cubicBezTo>
                    <a:pt x="12283" y="15010"/>
                    <a:pt x="12340" y="15057"/>
                    <a:pt x="12349" y="15115"/>
                  </a:cubicBezTo>
                  <a:cubicBezTo>
                    <a:pt x="12349" y="15124"/>
                    <a:pt x="12336" y="15127"/>
                    <a:pt x="12318" y="15127"/>
                  </a:cubicBezTo>
                  <a:cubicBezTo>
                    <a:pt x="12283" y="15127"/>
                    <a:pt x="12227" y="15115"/>
                    <a:pt x="12210" y="15115"/>
                  </a:cubicBezTo>
                  <a:cubicBezTo>
                    <a:pt x="12235" y="15203"/>
                    <a:pt x="12336" y="15153"/>
                    <a:pt x="12349" y="15203"/>
                  </a:cubicBezTo>
                  <a:cubicBezTo>
                    <a:pt x="12339" y="15207"/>
                    <a:pt x="12328" y="15208"/>
                    <a:pt x="12316" y="15208"/>
                  </a:cubicBezTo>
                  <a:cubicBezTo>
                    <a:pt x="12240" y="15208"/>
                    <a:pt x="12140" y="15140"/>
                    <a:pt x="12173" y="15052"/>
                  </a:cubicBezTo>
                  <a:cubicBezTo>
                    <a:pt x="12185" y="15023"/>
                    <a:pt x="12208" y="15010"/>
                    <a:pt x="12234" y="15010"/>
                  </a:cubicBezTo>
                  <a:close/>
                  <a:moveTo>
                    <a:pt x="12444" y="15030"/>
                  </a:moveTo>
                  <a:cubicBezTo>
                    <a:pt x="12491" y="15030"/>
                    <a:pt x="12546" y="15082"/>
                    <a:pt x="12562" y="15140"/>
                  </a:cubicBezTo>
                  <a:cubicBezTo>
                    <a:pt x="12562" y="15148"/>
                    <a:pt x="12550" y="15151"/>
                    <a:pt x="12533" y="15151"/>
                  </a:cubicBezTo>
                  <a:cubicBezTo>
                    <a:pt x="12494" y="15151"/>
                    <a:pt x="12429" y="15137"/>
                    <a:pt x="12411" y="15128"/>
                  </a:cubicBezTo>
                  <a:lnTo>
                    <a:pt x="12411" y="15128"/>
                  </a:lnTo>
                  <a:cubicBezTo>
                    <a:pt x="12437" y="15241"/>
                    <a:pt x="12550" y="15191"/>
                    <a:pt x="12562" y="15241"/>
                  </a:cubicBezTo>
                  <a:lnTo>
                    <a:pt x="12550" y="15241"/>
                  </a:lnTo>
                  <a:cubicBezTo>
                    <a:pt x="12540" y="15244"/>
                    <a:pt x="12529" y="15246"/>
                    <a:pt x="12518" y="15246"/>
                  </a:cubicBezTo>
                  <a:cubicBezTo>
                    <a:pt x="12441" y="15246"/>
                    <a:pt x="12343" y="15176"/>
                    <a:pt x="12386" y="15078"/>
                  </a:cubicBezTo>
                  <a:cubicBezTo>
                    <a:pt x="12399" y="15043"/>
                    <a:pt x="12421" y="15030"/>
                    <a:pt x="12444" y="15030"/>
                  </a:cubicBezTo>
                  <a:close/>
                  <a:moveTo>
                    <a:pt x="12601" y="15025"/>
                  </a:moveTo>
                  <a:cubicBezTo>
                    <a:pt x="12608" y="15025"/>
                    <a:pt x="12623" y="15052"/>
                    <a:pt x="12638" y="15052"/>
                  </a:cubicBezTo>
                  <a:cubicBezTo>
                    <a:pt x="12638" y="15081"/>
                    <a:pt x="12645" y="15095"/>
                    <a:pt x="12664" y="15095"/>
                  </a:cubicBezTo>
                  <a:cubicBezTo>
                    <a:pt x="12671" y="15095"/>
                    <a:pt x="12679" y="15093"/>
                    <a:pt x="12688" y="15090"/>
                  </a:cubicBezTo>
                  <a:lnTo>
                    <a:pt x="12688" y="15115"/>
                  </a:lnTo>
                  <a:cubicBezTo>
                    <a:pt x="12684" y="15115"/>
                    <a:pt x="12681" y="15115"/>
                    <a:pt x="12677" y="15115"/>
                  </a:cubicBezTo>
                  <a:cubicBezTo>
                    <a:pt x="12603" y="15115"/>
                    <a:pt x="12639" y="15242"/>
                    <a:pt x="12676" y="15254"/>
                  </a:cubicBezTo>
                  <a:cubicBezTo>
                    <a:pt x="12726" y="15266"/>
                    <a:pt x="12713" y="15254"/>
                    <a:pt x="12701" y="15279"/>
                  </a:cubicBezTo>
                  <a:cubicBezTo>
                    <a:pt x="12695" y="15280"/>
                    <a:pt x="12690" y="15280"/>
                    <a:pt x="12686" y="15280"/>
                  </a:cubicBezTo>
                  <a:cubicBezTo>
                    <a:pt x="12638" y="15280"/>
                    <a:pt x="12637" y="15224"/>
                    <a:pt x="12625" y="15178"/>
                  </a:cubicBezTo>
                  <a:lnTo>
                    <a:pt x="12613" y="15178"/>
                  </a:lnTo>
                  <a:lnTo>
                    <a:pt x="12600" y="15090"/>
                  </a:lnTo>
                  <a:lnTo>
                    <a:pt x="12575" y="15090"/>
                  </a:lnTo>
                  <a:cubicBezTo>
                    <a:pt x="12575" y="15075"/>
                    <a:pt x="12575" y="15069"/>
                    <a:pt x="12580" y="15069"/>
                  </a:cubicBezTo>
                  <a:cubicBezTo>
                    <a:pt x="12584" y="15069"/>
                    <a:pt x="12590" y="15072"/>
                    <a:pt x="12600" y="15078"/>
                  </a:cubicBezTo>
                  <a:cubicBezTo>
                    <a:pt x="12595" y="15037"/>
                    <a:pt x="12596" y="15025"/>
                    <a:pt x="12601" y="15025"/>
                  </a:cubicBezTo>
                  <a:close/>
                  <a:moveTo>
                    <a:pt x="3119" y="0"/>
                  </a:moveTo>
                  <a:cubicBezTo>
                    <a:pt x="1182" y="0"/>
                    <a:pt x="340" y="742"/>
                    <a:pt x="0" y="1208"/>
                  </a:cubicBezTo>
                  <a:cubicBezTo>
                    <a:pt x="63" y="3534"/>
                    <a:pt x="390" y="15203"/>
                    <a:pt x="654" y="17505"/>
                  </a:cubicBezTo>
                  <a:cubicBezTo>
                    <a:pt x="1320" y="17127"/>
                    <a:pt x="2276" y="16939"/>
                    <a:pt x="3508" y="16939"/>
                  </a:cubicBezTo>
                  <a:cubicBezTo>
                    <a:pt x="9570" y="16939"/>
                    <a:pt x="13128" y="17530"/>
                    <a:pt x="15153" y="18083"/>
                  </a:cubicBezTo>
                  <a:lnTo>
                    <a:pt x="12764" y="1258"/>
                  </a:lnTo>
                  <a:cubicBezTo>
                    <a:pt x="8903" y="692"/>
                    <a:pt x="5885" y="0"/>
                    <a:pt x="31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5536;p36">
              <a:extLst>
                <a:ext uri="{FF2B5EF4-FFF2-40B4-BE49-F238E27FC236}">
                  <a16:creationId xmlns:a16="http://schemas.microsoft.com/office/drawing/2014/main" xmlns="" id="{DF9016F0-A2AD-4759-B1C2-87EEC19A030D}"/>
                </a:ext>
              </a:extLst>
            </p:cNvPr>
            <p:cNvSpPr/>
            <p:nvPr/>
          </p:nvSpPr>
          <p:spPr>
            <a:xfrm>
              <a:off x="2639171" y="1934878"/>
              <a:ext cx="135430" cy="580351"/>
            </a:xfrm>
            <a:custGeom>
              <a:avLst/>
              <a:gdLst/>
              <a:ahLst/>
              <a:cxnLst/>
              <a:rect l="l" t="t" r="r" b="b"/>
              <a:pathLst>
                <a:path w="4000" h="17141" extrusionOk="0">
                  <a:moveTo>
                    <a:pt x="667" y="1220"/>
                  </a:moveTo>
                  <a:lnTo>
                    <a:pt x="968" y="3044"/>
                  </a:lnTo>
                  <a:lnTo>
                    <a:pt x="1245" y="4867"/>
                  </a:lnTo>
                  <a:lnTo>
                    <a:pt x="1798" y="8501"/>
                  </a:lnTo>
                  <a:lnTo>
                    <a:pt x="2327" y="12160"/>
                  </a:lnTo>
                  <a:cubicBezTo>
                    <a:pt x="2490" y="13368"/>
                    <a:pt x="2666" y="14587"/>
                    <a:pt x="2817" y="15807"/>
                  </a:cubicBezTo>
                  <a:cubicBezTo>
                    <a:pt x="2616" y="14600"/>
                    <a:pt x="2427" y="13380"/>
                    <a:pt x="2239" y="12173"/>
                  </a:cubicBezTo>
                  <a:lnTo>
                    <a:pt x="1685" y="8526"/>
                  </a:lnTo>
                  <a:lnTo>
                    <a:pt x="1157" y="4880"/>
                  </a:lnTo>
                  <a:lnTo>
                    <a:pt x="906" y="3044"/>
                  </a:lnTo>
                  <a:lnTo>
                    <a:pt x="667" y="1220"/>
                  </a:lnTo>
                  <a:close/>
                  <a:moveTo>
                    <a:pt x="2427" y="11293"/>
                  </a:moveTo>
                  <a:cubicBezTo>
                    <a:pt x="2465" y="11494"/>
                    <a:pt x="2503" y="11708"/>
                    <a:pt x="2540" y="11909"/>
                  </a:cubicBezTo>
                  <a:lnTo>
                    <a:pt x="2553" y="11909"/>
                  </a:lnTo>
                  <a:lnTo>
                    <a:pt x="2654" y="12538"/>
                  </a:lnTo>
                  <a:cubicBezTo>
                    <a:pt x="2729" y="12953"/>
                    <a:pt x="2792" y="13368"/>
                    <a:pt x="2855" y="13795"/>
                  </a:cubicBezTo>
                  <a:cubicBezTo>
                    <a:pt x="2918" y="14210"/>
                    <a:pt x="2980" y="14625"/>
                    <a:pt x="3031" y="15053"/>
                  </a:cubicBezTo>
                  <a:cubicBezTo>
                    <a:pt x="3081" y="15468"/>
                    <a:pt x="3131" y="15883"/>
                    <a:pt x="3169" y="16310"/>
                  </a:cubicBezTo>
                  <a:cubicBezTo>
                    <a:pt x="3081" y="15895"/>
                    <a:pt x="3006" y="15480"/>
                    <a:pt x="2930" y="15065"/>
                  </a:cubicBezTo>
                  <a:cubicBezTo>
                    <a:pt x="2867" y="14638"/>
                    <a:pt x="2804" y="14223"/>
                    <a:pt x="2742" y="13808"/>
                  </a:cubicBezTo>
                  <a:cubicBezTo>
                    <a:pt x="2666" y="13393"/>
                    <a:pt x="2616" y="12978"/>
                    <a:pt x="2566" y="12550"/>
                  </a:cubicBezTo>
                  <a:lnTo>
                    <a:pt x="2490" y="11922"/>
                  </a:lnTo>
                  <a:cubicBezTo>
                    <a:pt x="2465" y="11708"/>
                    <a:pt x="2440" y="11507"/>
                    <a:pt x="2427" y="11293"/>
                  </a:cubicBezTo>
                  <a:close/>
                  <a:moveTo>
                    <a:pt x="0" y="1"/>
                  </a:moveTo>
                  <a:lnTo>
                    <a:pt x="2327" y="16486"/>
                  </a:lnTo>
                  <a:lnTo>
                    <a:pt x="2389" y="16499"/>
                  </a:lnTo>
                  <a:lnTo>
                    <a:pt x="667" y="2767"/>
                  </a:lnTo>
                  <a:lnTo>
                    <a:pt x="2654" y="16587"/>
                  </a:lnTo>
                  <a:cubicBezTo>
                    <a:pt x="2993" y="16700"/>
                    <a:pt x="3282" y="16813"/>
                    <a:pt x="3509" y="16914"/>
                  </a:cubicBezTo>
                  <a:lnTo>
                    <a:pt x="2201" y="7344"/>
                  </a:lnTo>
                  <a:lnTo>
                    <a:pt x="3773" y="17027"/>
                  </a:lnTo>
                  <a:cubicBezTo>
                    <a:pt x="3861" y="17077"/>
                    <a:pt x="3924" y="17115"/>
                    <a:pt x="3999" y="17140"/>
                  </a:cubicBezTo>
                  <a:lnTo>
                    <a:pt x="1446" y="956"/>
                  </a:lnTo>
                  <a:cubicBezTo>
                    <a:pt x="1321" y="906"/>
                    <a:pt x="1195" y="856"/>
                    <a:pt x="1069" y="793"/>
                  </a:cubicBezTo>
                  <a:lnTo>
                    <a:pt x="1069" y="793"/>
                  </a:lnTo>
                  <a:lnTo>
                    <a:pt x="2301" y="10312"/>
                  </a:lnTo>
                  <a:lnTo>
                    <a:pt x="805" y="667"/>
                  </a:lnTo>
                  <a:cubicBezTo>
                    <a:pt x="503" y="478"/>
                    <a:pt x="22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5537;p36">
              <a:extLst>
                <a:ext uri="{FF2B5EF4-FFF2-40B4-BE49-F238E27FC236}">
                  <a16:creationId xmlns:a16="http://schemas.microsoft.com/office/drawing/2014/main" xmlns="" id="{A6E00D06-1990-4378-9395-5E489198B33F}"/>
                </a:ext>
              </a:extLst>
            </p:cNvPr>
            <p:cNvSpPr/>
            <p:nvPr/>
          </p:nvSpPr>
          <p:spPr>
            <a:xfrm>
              <a:off x="1665085" y="1881982"/>
              <a:ext cx="509657" cy="608419"/>
            </a:xfrm>
            <a:custGeom>
              <a:avLst/>
              <a:gdLst/>
              <a:ahLst/>
              <a:cxnLst/>
              <a:rect l="l" t="t" r="r" b="b"/>
              <a:pathLst>
                <a:path w="15053" h="17970" extrusionOk="0">
                  <a:moveTo>
                    <a:pt x="10777" y="1208"/>
                  </a:moveTo>
                  <a:cubicBezTo>
                    <a:pt x="10802" y="1220"/>
                    <a:pt x="10802" y="1233"/>
                    <a:pt x="10777" y="1246"/>
                  </a:cubicBezTo>
                  <a:cubicBezTo>
                    <a:pt x="10765" y="1246"/>
                    <a:pt x="10765" y="1233"/>
                    <a:pt x="10790" y="1220"/>
                  </a:cubicBezTo>
                  <a:lnTo>
                    <a:pt x="10777" y="1208"/>
                  </a:lnTo>
                  <a:close/>
                  <a:moveTo>
                    <a:pt x="10016" y="1274"/>
                  </a:moveTo>
                  <a:cubicBezTo>
                    <a:pt x="10035" y="1286"/>
                    <a:pt x="10033" y="1297"/>
                    <a:pt x="10010" y="1308"/>
                  </a:cubicBezTo>
                  <a:cubicBezTo>
                    <a:pt x="9999" y="1297"/>
                    <a:pt x="9998" y="1286"/>
                    <a:pt x="10016" y="1274"/>
                  </a:cubicBezTo>
                  <a:close/>
                  <a:moveTo>
                    <a:pt x="9658" y="1296"/>
                  </a:moveTo>
                  <a:cubicBezTo>
                    <a:pt x="9683" y="1308"/>
                    <a:pt x="9683" y="1321"/>
                    <a:pt x="9658" y="1334"/>
                  </a:cubicBezTo>
                  <a:cubicBezTo>
                    <a:pt x="9633" y="1334"/>
                    <a:pt x="9633" y="1321"/>
                    <a:pt x="9658" y="1308"/>
                  </a:cubicBezTo>
                  <a:lnTo>
                    <a:pt x="9658" y="1296"/>
                  </a:lnTo>
                  <a:close/>
                  <a:moveTo>
                    <a:pt x="9381" y="1321"/>
                  </a:moveTo>
                  <a:lnTo>
                    <a:pt x="9381" y="1334"/>
                  </a:lnTo>
                  <a:cubicBezTo>
                    <a:pt x="9406" y="1346"/>
                    <a:pt x="9406" y="1359"/>
                    <a:pt x="9381" y="1371"/>
                  </a:cubicBezTo>
                  <a:cubicBezTo>
                    <a:pt x="9356" y="1359"/>
                    <a:pt x="9356" y="1334"/>
                    <a:pt x="9381" y="1321"/>
                  </a:cubicBezTo>
                  <a:close/>
                  <a:moveTo>
                    <a:pt x="11300" y="1242"/>
                  </a:moveTo>
                  <a:cubicBezTo>
                    <a:pt x="11330" y="1242"/>
                    <a:pt x="11358" y="1265"/>
                    <a:pt x="11368" y="1296"/>
                  </a:cubicBezTo>
                  <a:cubicBezTo>
                    <a:pt x="11376" y="1341"/>
                    <a:pt x="11352" y="1350"/>
                    <a:pt x="11320" y="1350"/>
                  </a:cubicBezTo>
                  <a:cubicBezTo>
                    <a:pt x="11299" y="1350"/>
                    <a:pt x="11275" y="1346"/>
                    <a:pt x="11255" y="1346"/>
                  </a:cubicBezTo>
                  <a:cubicBezTo>
                    <a:pt x="11255" y="1384"/>
                    <a:pt x="11274" y="1390"/>
                    <a:pt x="11294" y="1390"/>
                  </a:cubicBezTo>
                  <a:cubicBezTo>
                    <a:pt x="11304" y="1390"/>
                    <a:pt x="11315" y="1389"/>
                    <a:pt x="11324" y="1389"/>
                  </a:cubicBezTo>
                  <a:cubicBezTo>
                    <a:pt x="11333" y="1389"/>
                    <a:pt x="11340" y="1390"/>
                    <a:pt x="11343" y="1396"/>
                  </a:cubicBezTo>
                  <a:cubicBezTo>
                    <a:pt x="11356" y="1422"/>
                    <a:pt x="11393" y="1422"/>
                    <a:pt x="11318" y="1422"/>
                  </a:cubicBezTo>
                  <a:cubicBezTo>
                    <a:pt x="11217" y="1409"/>
                    <a:pt x="11205" y="1283"/>
                    <a:pt x="11293" y="1258"/>
                  </a:cubicBezTo>
                  <a:lnTo>
                    <a:pt x="11280" y="1246"/>
                  </a:lnTo>
                  <a:cubicBezTo>
                    <a:pt x="11287" y="1243"/>
                    <a:pt x="11293" y="1242"/>
                    <a:pt x="11300" y="1242"/>
                  </a:cubicBezTo>
                  <a:close/>
                  <a:moveTo>
                    <a:pt x="11544" y="1158"/>
                  </a:moveTo>
                  <a:cubicBezTo>
                    <a:pt x="11544" y="1246"/>
                    <a:pt x="11544" y="1334"/>
                    <a:pt x="11557" y="1409"/>
                  </a:cubicBezTo>
                  <a:cubicBezTo>
                    <a:pt x="11550" y="1412"/>
                    <a:pt x="11544" y="1414"/>
                    <a:pt x="11539" y="1414"/>
                  </a:cubicBezTo>
                  <a:cubicBezTo>
                    <a:pt x="11527" y="1414"/>
                    <a:pt x="11522" y="1402"/>
                    <a:pt x="11532" y="1384"/>
                  </a:cubicBezTo>
                  <a:cubicBezTo>
                    <a:pt x="11506" y="1384"/>
                    <a:pt x="11506" y="1422"/>
                    <a:pt x="11469" y="1422"/>
                  </a:cubicBezTo>
                  <a:cubicBezTo>
                    <a:pt x="11406" y="1422"/>
                    <a:pt x="11381" y="1308"/>
                    <a:pt x="11431" y="1258"/>
                  </a:cubicBezTo>
                  <a:lnTo>
                    <a:pt x="11431" y="1258"/>
                  </a:lnTo>
                  <a:lnTo>
                    <a:pt x="11418" y="1271"/>
                  </a:lnTo>
                  <a:cubicBezTo>
                    <a:pt x="11435" y="1250"/>
                    <a:pt x="11448" y="1243"/>
                    <a:pt x="11458" y="1243"/>
                  </a:cubicBezTo>
                  <a:cubicBezTo>
                    <a:pt x="11480" y="1243"/>
                    <a:pt x="11494" y="1271"/>
                    <a:pt x="11519" y="1271"/>
                  </a:cubicBezTo>
                  <a:cubicBezTo>
                    <a:pt x="11519" y="1220"/>
                    <a:pt x="11494" y="1170"/>
                    <a:pt x="11544" y="1158"/>
                  </a:cubicBezTo>
                  <a:close/>
                  <a:moveTo>
                    <a:pt x="11147" y="1256"/>
                  </a:moveTo>
                  <a:cubicBezTo>
                    <a:pt x="11159" y="1256"/>
                    <a:pt x="11173" y="1260"/>
                    <a:pt x="11192" y="1271"/>
                  </a:cubicBezTo>
                  <a:cubicBezTo>
                    <a:pt x="11186" y="1283"/>
                    <a:pt x="11170" y="1286"/>
                    <a:pt x="11156" y="1286"/>
                  </a:cubicBezTo>
                  <a:cubicBezTo>
                    <a:pt x="11142" y="1286"/>
                    <a:pt x="11129" y="1283"/>
                    <a:pt x="11129" y="1283"/>
                  </a:cubicBezTo>
                  <a:lnTo>
                    <a:pt x="11129" y="1283"/>
                  </a:lnTo>
                  <a:cubicBezTo>
                    <a:pt x="11129" y="1296"/>
                    <a:pt x="11154" y="1321"/>
                    <a:pt x="11154" y="1334"/>
                  </a:cubicBezTo>
                  <a:cubicBezTo>
                    <a:pt x="11167" y="1346"/>
                    <a:pt x="11217" y="1359"/>
                    <a:pt x="11192" y="1409"/>
                  </a:cubicBezTo>
                  <a:cubicBezTo>
                    <a:pt x="11184" y="1433"/>
                    <a:pt x="11156" y="1442"/>
                    <a:pt x="11130" y="1442"/>
                  </a:cubicBezTo>
                  <a:cubicBezTo>
                    <a:pt x="11115" y="1442"/>
                    <a:pt x="11101" y="1439"/>
                    <a:pt x="11091" y="1434"/>
                  </a:cubicBezTo>
                  <a:cubicBezTo>
                    <a:pt x="11098" y="1413"/>
                    <a:pt x="11105" y="1404"/>
                    <a:pt x="11116" y="1404"/>
                  </a:cubicBezTo>
                  <a:cubicBezTo>
                    <a:pt x="11126" y="1404"/>
                    <a:pt x="11137" y="1410"/>
                    <a:pt x="11154" y="1422"/>
                  </a:cubicBezTo>
                  <a:lnTo>
                    <a:pt x="11142" y="1409"/>
                  </a:lnTo>
                  <a:cubicBezTo>
                    <a:pt x="11230" y="1409"/>
                    <a:pt x="11129" y="1359"/>
                    <a:pt x="11129" y="1346"/>
                  </a:cubicBezTo>
                  <a:cubicBezTo>
                    <a:pt x="11109" y="1316"/>
                    <a:pt x="11105" y="1256"/>
                    <a:pt x="11147" y="1256"/>
                  </a:cubicBezTo>
                  <a:close/>
                  <a:moveTo>
                    <a:pt x="10714" y="1213"/>
                  </a:moveTo>
                  <a:lnTo>
                    <a:pt x="10714" y="1459"/>
                  </a:lnTo>
                  <a:lnTo>
                    <a:pt x="10689" y="1459"/>
                  </a:lnTo>
                  <a:cubicBezTo>
                    <a:pt x="10700" y="1414"/>
                    <a:pt x="10681" y="1245"/>
                    <a:pt x="10714" y="1213"/>
                  </a:cubicBezTo>
                  <a:close/>
                  <a:moveTo>
                    <a:pt x="10802" y="1283"/>
                  </a:moveTo>
                  <a:cubicBezTo>
                    <a:pt x="10802" y="1334"/>
                    <a:pt x="10840" y="1447"/>
                    <a:pt x="10777" y="1459"/>
                  </a:cubicBezTo>
                  <a:lnTo>
                    <a:pt x="10777" y="1447"/>
                  </a:lnTo>
                  <a:lnTo>
                    <a:pt x="10777" y="1283"/>
                  </a:lnTo>
                  <a:close/>
                  <a:moveTo>
                    <a:pt x="10597" y="1291"/>
                  </a:moveTo>
                  <a:cubicBezTo>
                    <a:pt x="10618" y="1291"/>
                    <a:pt x="10642" y="1305"/>
                    <a:pt x="10651" y="1334"/>
                  </a:cubicBezTo>
                  <a:cubicBezTo>
                    <a:pt x="10659" y="1379"/>
                    <a:pt x="10635" y="1388"/>
                    <a:pt x="10603" y="1388"/>
                  </a:cubicBezTo>
                  <a:cubicBezTo>
                    <a:pt x="10582" y="1388"/>
                    <a:pt x="10558" y="1384"/>
                    <a:pt x="10538" y="1384"/>
                  </a:cubicBezTo>
                  <a:cubicBezTo>
                    <a:pt x="10538" y="1427"/>
                    <a:pt x="10568" y="1446"/>
                    <a:pt x="10598" y="1446"/>
                  </a:cubicBezTo>
                  <a:cubicBezTo>
                    <a:pt x="10612" y="1446"/>
                    <a:pt x="10627" y="1442"/>
                    <a:pt x="10639" y="1434"/>
                  </a:cubicBezTo>
                  <a:lnTo>
                    <a:pt x="10639" y="1434"/>
                  </a:lnTo>
                  <a:cubicBezTo>
                    <a:pt x="10651" y="1459"/>
                    <a:pt x="10626" y="1459"/>
                    <a:pt x="10588" y="1459"/>
                  </a:cubicBezTo>
                  <a:cubicBezTo>
                    <a:pt x="10585" y="1460"/>
                    <a:pt x="10582" y="1460"/>
                    <a:pt x="10578" y="1460"/>
                  </a:cubicBezTo>
                  <a:cubicBezTo>
                    <a:pt x="10500" y="1460"/>
                    <a:pt x="10491" y="1320"/>
                    <a:pt x="10576" y="1296"/>
                  </a:cubicBezTo>
                  <a:cubicBezTo>
                    <a:pt x="10582" y="1293"/>
                    <a:pt x="10589" y="1291"/>
                    <a:pt x="10597" y="1291"/>
                  </a:cubicBezTo>
                  <a:close/>
                  <a:moveTo>
                    <a:pt x="10874" y="1243"/>
                  </a:moveTo>
                  <a:lnTo>
                    <a:pt x="10874" y="1243"/>
                  </a:lnTo>
                  <a:cubicBezTo>
                    <a:pt x="10871" y="1265"/>
                    <a:pt x="10879" y="1275"/>
                    <a:pt x="10899" y="1275"/>
                  </a:cubicBezTo>
                  <a:cubicBezTo>
                    <a:pt x="10906" y="1275"/>
                    <a:pt x="10916" y="1274"/>
                    <a:pt x="10928" y="1271"/>
                  </a:cubicBezTo>
                  <a:lnTo>
                    <a:pt x="10928" y="1271"/>
                  </a:lnTo>
                  <a:cubicBezTo>
                    <a:pt x="10937" y="1289"/>
                    <a:pt x="10926" y="1301"/>
                    <a:pt x="10910" y="1301"/>
                  </a:cubicBezTo>
                  <a:cubicBezTo>
                    <a:pt x="10904" y="1301"/>
                    <a:pt x="10897" y="1299"/>
                    <a:pt x="10890" y="1296"/>
                  </a:cubicBezTo>
                  <a:lnTo>
                    <a:pt x="10890" y="1296"/>
                  </a:lnTo>
                  <a:cubicBezTo>
                    <a:pt x="10890" y="1321"/>
                    <a:pt x="10903" y="1396"/>
                    <a:pt x="10903" y="1422"/>
                  </a:cubicBezTo>
                  <a:cubicBezTo>
                    <a:pt x="10905" y="1414"/>
                    <a:pt x="10907" y="1410"/>
                    <a:pt x="10910" y="1410"/>
                  </a:cubicBezTo>
                  <a:cubicBezTo>
                    <a:pt x="10919" y="1410"/>
                    <a:pt x="10929" y="1463"/>
                    <a:pt x="10918" y="1463"/>
                  </a:cubicBezTo>
                  <a:cubicBezTo>
                    <a:pt x="10915" y="1463"/>
                    <a:pt x="10910" y="1459"/>
                    <a:pt x="10903" y="1447"/>
                  </a:cubicBezTo>
                  <a:cubicBezTo>
                    <a:pt x="10865" y="1447"/>
                    <a:pt x="10853" y="1434"/>
                    <a:pt x="10853" y="1396"/>
                  </a:cubicBezTo>
                  <a:lnTo>
                    <a:pt x="10853" y="1296"/>
                  </a:lnTo>
                  <a:lnTo>
                    <a:pt x="10827" y="1296"/>
                  </a:lnTo>
                  <a:cubicBezTo>
                    <a:pt x="10837" y="1276"/>
                    <a:pt x="10854" y="1257"/>
                    <a:pt x="10874" y="1243"/>
                  </a:cubicBezTo>
                  <a:close/>
                  <a:moveTo>
                    <a:pt x="11003" y="1396"/>
                  </a:moveTo>
                  <a:cubicBezTo>
                    <a:pt x="11003" y="1422"/>
                    <a:pt x="10978" y="1484"/>
                    <a:pt x="10953" y="1484"/>
                  </a:cubicBezTo>
                  <a:cubicBezTo>
                    <a:pt x="10966" y="1447"/>
                    <a:pt x="10953" y="1409"/>
                    <a:pt x="11003" y="1396"/>
                  </a:cubicBezTo>
                  <a:close/>
                  <a:moveTo>
                    <a:pt x="10165" y="1320"/>
                  </a:moveTo>
                  <a:cubicBezTo>
                    <a:pt x="10174" y="1320"/>
                    <a:pt x="10185" y="1323"/>
                    <a:pt x="10199" y="1334"/>
                  </a:cubicBezTo>
                  <a:cubicBezTo>
                    <a:pt x="10236" y="1371"/>
                    <a:pt x="10236" y="1484"/>
                    <a:pt x="10199" y="1484"/>
                  </a:cubicBezTo>
                  <a:cubicBezTo>
                    <a:pt x="10199" y="1463"/>
                    <a:pt x="10199" y="1337"/>
                    <a:pt x="10149" y="1337"/>
                  </a:cubicBezTo>
                  <a:cubicBezTo>
                    <a:pt x="10142" y="1337"/>
                    <a:pt x="10133" y="1339"/>
                    <a:pt x="10123" y="1346"/>
                  </a:cubicBezTo>
                  <a:cubicBezTo>
                    <a:pt x="10048" y="1409"/>
                    <a:pt x="10161" y="1484"/>
                    <a:pt x="10085" y="1497"/>
                  </a:cubicBezTo>
                  <a:cubicBezTo>
                    <a:pt x="10073" y="1447"/>
                    <a:pt x="10073" y="1409"/>
                    <a:pt x="10085" y="1359"/>
                  </a:cubicBezTo>
                  <a:lnTo>
                    <a:pt x="10073" y="1346"/>
                  </a:lnTo>
                  <a:cubicBezTo>
                    <a:pt x="10079" y="1334"/>
                    <a:pt x="10085" y="1327"/>
                    <a:pt x="10090" y="1327"/>
                  </a:cubicBezTo>
                  <a:cubicBezTo>
                    <a:pt x="10095" y="1327"/>
                    <a:pt x="10098" y="1334"/>
                    <a:pt x="10098" y="1346"/>
                  </a:cubicBezTo>
                  <a:cubicBezTo>
                    <a:pt x="10126" y="1346"/>
                    <a:pt x="10140" y="1320"/>
                    <a:pt x="10165" y="1320"/>
                  </a:cubicBezTo>
                  <a:close/>
                  <a:moveTo>
                    <a:pt x="9757" y="1509"/>
                  </a:moveTo>
                  <a:lnTo>
                    <a:pt x="9757" y="1509"/>
                  </a:lnTo>
                  <a:cubicBezTo>
                    <a:pt x="9754" y="1509"/>
                    <a:pt x="9750" y="1510"/>
                    <a:pt x="9746" y="1510"/>
                  </a:cubicBezTo>
                  <a:lnTo>
                    <a:pt x="9759" y="1510"/>
                  </a:lnTo>
                  <a:cubicBezTo>
                    <a:pt x="9758" y="1509"/>
                    <a:pt x="9758" y="1509"/>
                    <a:pt x="9757" y="1509"/>
                  </a:cubicBezTo>
                  <a:close/>
                  <a:moveTo>
                    <a:pt x="10035" y="1334"/>
                  </a:moveTo>
                  <a:cubicBezTo>
                    <a:pt x="10035" y="1384"/>
                    <a:pt x="10060" y="1510"/>
                    <a:pt x="9997" y="1510"/>
                  </a:cubicBezTo>
                  <a:lnTo>
                    <a:pt x="9997" y="1334"/>
                  </a:lnTo>
                  <a:close/>
                  <a:moveTo>
                    <a:pt x="9938" y="1339"/>
                  </a:moveTo>
                  <a:cubicBezTo>
                    <a:pt x="9949" y="1339"/>
                    <a:pt x="9960" y="1341"/>
                    <a:pt x="9972" y="1346"/>
                  </a:cubicBezTo>
                  <a:lnTo>
                    <a:pt x="9960" y="1346"/>
                  </a:lnTo>
                  <a:cubicBezTo>
                    <a:pt x="9947" y="1384"/>
                    <a:pt x="9884" y="1346"/>
                    <a:pt x="9872" y="1422"/>
                  </a:cubicBezTo>
                  <a:cubicBezTo>
                    <a:pt x="9852" y="1461"/>
                    <a:pt x="9886" y="1492"/>
                    <a:pt x="9926" y="1492"/>
                  </a:cubicBezTo>
                  <a:cubicBezTo>
                    <a:pt x="9937" y="1492"/>
                    <a:pt x="9949" y="1490"/>
                    <a:pt x="9960" y="1484"/>
                  </a:cubicBezTo>
                  <a:lnTo>
                    <a:pt x="9960" y="1484"/>
                  </a:lnTo>
                  <a:cubicBezTo>
                    <a:pt x="9972" y="1510"/>
                    <a:pt x="9960" y="1522"/>
                    <a:pt x="9922" y="1522"/>
                  </a:cubicBezTo>
                  <a:cubicBezTo>
                    <a:pt x="9918" y="1522"/>
                    <a:pt x="9915" y="1523"/>
                    <a:pt x="9912" y="1523"/>
                  </a:cubicBezTo>
                  <a:cubicBezTo>
                    <a:pt x="9799" y="1523"/>
                    <a:pt x="9839" y="1339"/>
                    <a:pt x="9938" y="1339"/>
                  </a:cubicBezTo>
                  <a:close/>
                  <a:moveTo>
                    <a:pt x="9779" y="1353"/>
                  </a:moveTo>
                  <a:cubicBezTo>
                    <a:pt x="9788" y="1353"/>
                    <a:pt x="9798" y="1355"/>
                    <a:pt x="9809" y="1359"/>
                  </a:cubicBezTo>
                  <a:cubicBezTo>
                    <a:pt x="9796" y="1384"/>
                    <a:pt x="9746" y="1384"/>
                    <a:pt x="9746" y="1384"/>
                  </a:cubicBezTo>
                  <a:cubicBezTo>
                    <a:pt x="9746" y="1396"/>
                    <a:pt x="9771" y="1422"/>
                    <a:pt x="9771" y="1434"/>
                  </a:cubicBezTo>
                  <a:cubicBezTo>
                    <a:pt x="9771" y="1472"/>
                    <a:pt x="9834" y="1447"/>
                    <a:pt x="9796" y="1510"/>
                  </a:cubicBezTo>
                  <a:cubicBezTo>
                    <a:pt x="9789" y="1524"/>
                    <a:pt x="9769" y="1530"/>
                    <a:pt x="9748" y="1530"/>
                  </a:cubicBezTo>
                  <a:cubicBezTo>
                    <a:pt x="9733" y="1530"/>
                    <a:pt x="9719" y="1527"/>
                    <a:pt x="9708" y="1522"/>
                  </a:cubicBezTo>
                  <a:cubicBezTo>
                    <a:pt x="9708" y="1507"/>
                    <a:pt x="9713" y="1501"/>
                    <a:pt x="9724" y="1501"/>
                  </a:cubicBezTo>
                  <a:cubicBezTo>
                    <a:pt x="9731" y="1501"/>
                    <a:pt x="9742" y="1504"/>
                    <a:pt x="9757" y="1509"/>
                  </a:cubicBezTo>
                  <a:lnTo>
                    <a:pt x="9757" y="1509"/>
                  </a:lnTo>
                  <a:cubicBezTo>
                    <a:pt x="9825" y="1504"/>
                    <a:pt x="9733" y="1447"/>
                    <a:pt x="9733" y="1447"/>
                  </a:cubicBezTo>
                  <a:cubicBezTo>
                    <a:pt x="9733" y="1434"/>
                    <a:pt x="9696" y="1409"/>
                    <a:pt x="9721" y="1371"/>
                  </a:cubicBezTo>
                  <a:cubicBezTo>
                    <a:pt x="9739" y="1362"/>
                    <a:pt x="9756" y="1353"/>
                    <a:pt x="9779" y="1353"/>
                  </a:cubicBezTo>
                  <a:close/>
                  <a:moveTo>
                    <a:pt x="9671" y="1359"/>
                  </a:moveTo>
                  <a:lnTo>
                    <a:pt x="9671" y="1359"/>
                  </a:lnTo>
                  <a:cubicBezTo>
                    <a:pt x="9671" y="1409"/>
                    <a:pt x="9696" y="1535"/>
                    <a:pt x="9645" y="1535"/>
                  </a:cubicBezTo>
                  <a:cubicBezTo>
                    <a:pt x="9645" y="1497"/>
                    <a:pt x="9608" y="1371"/>
                    <a:pt x="9671" y="1371"/>
                  </a:cubicBezTo>
                  <a:lnTo>
                    <a:pt x="9671" y="1359"/>
                  </a:lnTo>
                  <a:close/>
                  <a:moveTo>
                    <a:pt x="10383" y="1303"/>
                  </a:moveTo>
                  <a:cubicBezTo>
                    <a:pt x="10387" y="1303"/>
                    <a:pt x="10393" y="1305"/>
                    <a:pt x="10400" y="1308"/>
                  </a:cubicBezTo>
                  <a:cubicBezTo>
                    <a:pt x="10400" y="1362"/>
                    <a:pt x="10418" y="1569"/>
                    <a:pt x="10331" y="1569"/>
                  </a:cubicBezTo>
                  <a:cubicBezTo>
                    <a:pt x="10316" y="1569"/>
                    <a:pt x="10297" y="1563"/>
                    <a:pt x="10274" y="1547"/>
                  </a:cubicBezTo>
                  <a:cubicBezTo>
                    <a:pt x="10287" y="1497"/>
                    <a:pt x="10375" y="1560"/>
                    <a:pt x="10375" y="1447"/>
                  </a:cubicBezTo>
                  <a:lnTo>
                    <a:pt x="10375" y="1447"/>
                  </a:lnTo>
                  <a:cubicBezTo>
                    <a:pt x="10362" y="1447"/>
                    <a:pt x="10350" y="1484"/>
                    <a:pt x="10324" y="1484"/>
                  </a:cubicBezTo>
                  <a:cubicBezTo>
                    <a:pt x="10320" y="1485"/>
                    <a:pt x="10317" y="1485"/>
                    <a:pt x="10313" y="1485"/>
                  </a:cubicBezTo>
                  <a:cubicBezTo>
                    <a:pt x="10248" y="1485"/>
                    <a:pt x="10239" y="1382"/>
                    <a:pt x="10287" y="1346"/>
                  </a:cubicBezTo>
                  <a:lnTo>
                    <a:pt x="10274" y="1334"/>
                  </a:lnTo>
                  <a:cubicBezTo>
                    <a:pt x="10291" y="1317"/>
                    <a:pt x="10303" y="1311"/>
                    <a:pt x="10314" y="1311"/>
                  </a:cubicBezTo>
                  <a:cubicBezTo>
                    <a:pt x="10336" y="1311"/>
                    <a:pt x="10350" y="1334"/>
                    <a:pt x="10375" y="1334"/>
                  </a:cubicBezTo>
                  <a:cubicBezTo>
                    <a:pt x="10366" y="1315"/>
                    <a:pt x="10370" y="1303"/>
                    <a:pt x="10383" y="1303"/>
                  </a:cubicBezTo>
                  <a:close/>
                  <a:moveTo>
                    <a:pt x="9406" y="1396"/>
                  </a:moveTo>
                  <a:cubicBezTo>
                    <a:pt x="9394" y="1447"/>
                    <a:pt x="9432" y="1560"/>
                    <a:pt x="9369" y="1572"/>
                  </a:cubicBezTo>
                  <a:lnTo>
                    <a:pt x="9369" y="1396"/>
                  </a:lnTo>
                  <a:close/>
                  <a:moveTo>
                    <a:pt x="8031" y="1528"/>
                  </a:moveTo>
                  <a:cubicBezTo>
                    <a:pt x="8036" y="1528"/>
                    <a:pt x="8041" y="1529"/>
                    <a:pt x="8046" y="1530"/>
                  </a:cubicBezTo>
                  <a:lnTo>
                    <a:pt x="8046" y="1530"/>
                  </a:lnTo>
                  <a:cubicBezTo>
                    <a:pt x="8031" y="1562"/>
                    <a:pt x="7981" y="1546"/>
                    <a:pt x="7958" y="1574"/>
                  </a:cubicBezTo>
                  <a:lnTo>
                    <a:pt x="7958" y="1574"/>
                  </a:lnTo>
                  <a:cubicBezTo>
                    <a:pt x="7976" y="1548"/>
                    <a:pt x="8001" y="1528"/>
                    <a:pt x="8031" y="1528"/>
                  </a:cubicBezTo>
                  <a:close/>
                  <a:moveTo>
                    <a:pt x="9039" y="1421"/>
                  </a:moveTo>
                  <a:cubicBezTo>
                    <a:pt x="9065" y="1421"/>
                    <a:pt x="9103" y="1438"/>
                    <a:pt x="9117" y="1459"/>
                  </a:cubicBezTo>
                  <a:cubicBezTo>
                    <a:pt x="9138" y="1480"/>
                    <a:pt x="9116" y="1576"/>
                    <a:pt x="9101" y="1576"/>
                  </a:cubicBezTo>
                  <a:cubicBezTo>
                    <a:pt x="9098" y="1576"/>
                    <a:pt x="9094" y="1571"/>
                    <a:pt x="9092" y="1560"/>
                  </a:cubicBezTo>
                  <a:cubicBezTo>
                    <a:pt x="9076" y="1560"/>
                    <a:pt x="9041" y="1584"/>
                    <a:pt x="9017" y="1584"/>
                  </a:cubicBezTo>
                  <a:cubicBezTo>
                    <a:pt x="9002" y="1584"/>
                    <a:pt x="8991" y="1576"/>
                    <a:pt x="8991" y="1547"/>
                  </a:cubicBezTo>
                  <a:cubicBezTo>
                    <a:pt x="8991" y="1498"/>
                    <a:pt x="9023" y="1492"/>
                    <a:pt x="9054" y="1492"/>
                  </a:cubicBezTo>
                  <a:cubicBezTo>
                    <a:pt x="9063" y="1492"/>
                    <a:pt x="9071" y="1493"/>
                    <a:pt x="9079" y="1493"/>
                  </a:cubicBezTo>
                  <a:cubicBezTo>
                    <a:pt x="9091" y="1493"/>
                    <a:pt x="9101" y="1491"/>
                    <a:pt x="9105" y="1484"/>
                  </a:cubicBezTo>
                  <a:lnTo>
                    <a:pt x="9092" y="1472"/>
                  </a:lnTo>
                  <a:cubicBezTo>
                    <a:pt x="9098" y="1447"/>
                    <a:pt x="9083" y="1437"/>
                    <a:pt x="9064" y="1437"/>
                  </a:cubicBezTo>
                  <a:cubicBezTo>
                    <a:pt x="9045" y="1437"/>
                    <a:pt x="9023" y="1447"/>
                    <a:pt x="9017" y="1459"/>
                  </a:cubicBezTo>
                  <a:cubicBezTo>
                    <a:pt x="9006" y="1432"/>
                    <a:pt x="9019" y="1421"/>
                    <a:pt x="9039" y="1421"/>
                  </a:cubicBezTo>
                  <a:close/>
                  <a:moveTo>
                    <a:pt x="9318" y="1321"/>
                  </a:moveTo>
                  <a:cubicBezTo>
                    <a:pt x="9318" y="1384"/>
                    <a:pt x="9318" y="1459"/>
                    <a:pt x="9318" y="1522"/>
                  </a:cubicBezTo>
                  <a:cubicBezTo>
                    <a:pt x="9318" y="1531"/>
                    <a:pt x="9306" y="1578"/>
                    <a:pt x="9299" y="1578"/>
                  </a:cubicBezTo>
                  <a:cubicBezTo>
                    <a:pt x="9295" y="1578"/>
                    <a:pt x="9293" y="1569"/>
                    <a:pt x="9293" y="1547"/>
                  </a:cubicBezTo>
                  <a:cubicBezTo>
                    <a:pt x="9268" y="1547"/>
                    <a:pt x="9256" y="1585"/>
                    <a:pt x="9230" y="1585"/>
                  </a:cubicBezTo>
                  <a:cubicBezTo>
                    <a:pt x="9168" y="1585"/>
                    <a:pt x="9155" y="1472"/>
                    <a:pt x="9205" y="1434"/>
                  </a:cubicBezTo>
                  <a:lnTo>
                    <a:pt x="9180" y="1434"/>
                  </a:lnTo>
                  <a:cubicBezTo>
                    <a:pt x="9198" y="1417"/>
                    <a:pt x="9211" y="1411"/>
                    <a:pt x="9222" y="1411"/>
                  </a:cubicBezTo>
                  <a:cubicBezTo>
                    <a:pt x="9239" y="1411"/>
                    <a:pt x="9251" y="1424"/>
                    <a:pt x="9268" y="1424"/>
                  </a:cubicBezTo>
                  <a:cubicBezTo>
                    <a:pt x="9272" y="1424"/>
                    <a:pt x="9276" y="1423"/>
                    <a:pt x="9281" y="1422"/>
                  </a:cubicBezTo>
                  <a:cubicBezTo>
                    <a:pt x="9281" y="1384"/>
                    <a:pt x="9268" y="1321"/>
                    <a:pt x="9318" y="1321"/>
                  </a:cubicBezTo>
                  <a:close/>
                  <a:moveTo>
                    <a:pt x="8903" y="1422"/>
                  </a:moveTo>
                  <a:cubicBezTo>
                    <a:pt x="8903" y="1472"/>
                    <a:pt x="8878" y="1434"/>
                    <a:pt x="8866" y="1484"/>
                  </a:cubicBezTo>
                  <a:cubicBezTo>
                    <a:pt x="8853" y="1522"/>
                    <a:pt x="8853" y="1560"/>
                    <a:pt x="8853" y="1610"/>
                  </a:cubicBezTo>
                  <a:lnTo>
                    <a:pt x="8828" y="1610"/>
                  </a:lnTo>
                  <a:cubicBezTo>
                    <a:pt x="8828" y="1560"/>
                    <a:pt x="8828" y="1522"/>
                    <a:pt x="8841" y="1472"/>
                  </a:cubicBezTo>
                  <a:lnTo>
                    <a:pt x="8828" y="1472"/>
                  </a:lnTo>
                  <a:cubicBezTo>
                    <a:pt x="8834" y="1453"/>
                    <a:pt x="8841" y="1444"/>
                    <a:pt x="8845" y="1444"/>
                  </a:cubicBezTo>
                  <a:cubicBezTo>
                    <a:pt x="8850" y="1444"/>
                    <a:pt x="8853" y="1453"/>
                    <a:pt x="8853" y="1472"/>
                  </a:cubicBezTo>
                  <a:cubicBezTo>
                    <a:pt x="8866" y="1472"/>
                    <a:pt x="8866" y="1422"/>
                    <a:pt x="8903" y="1422"/>
                  </a:cubicBezTo>
                  <a:close/>
                  <a:moveTo>
                    <a:pt x="8715" y="1447"/>
                  </a:moveTo>
                  <a:cubicBezTo>
                    <a:pt x="8753" y="1447"/>
                    <a:pt x="8778" y="1472"/>
                    <a:pt x="8778" y="1497"/>
                  </a:cubicBezTo>
                  <a:cubicBezTo>
                    <a:pt x="8787" y="1542"/>
                    <a:pt x="8751" y="1548"/>
                    <a:pt x="8711" y="1548"/>
                  </a:cubicBezTo>
                  <a:cubicBezTo>
                    <a:pt x="8695" y="1548"/>
                    <a:pt x="8679" y="1547"/>
                    <a:pt x="8665" y="1547"/>
                  </a:cubicBezTo>
                  <a:cubicBezTo>
                    <a:pt x="8665" y="1586"/>
                    <a:pt x="8688" y="1601"/>
                    <a:pt x="8715" y="1601"/>
                  </a:cubicBezTo>
                  <a:cubicBezTo>
                    <a:pt x="8732" y="1601"/>
                    <a:pt x="8751" y="1595"/>
                    <a:pt x="8765" y="1585"/>
                  </a:cubicBezTo>
                  <a:lnTo>
                    <a:pt x="8765" y="1585"/>
                  </a:lnTo>
                  <a:cubicBezTo>
                    <a:pt x="8765" y="1623"/>
                    <a:pt x="8753" y="1623"/>
                    <a:pt x="8715" y="1623"/>
                  </a:cubicBezTo>
                  <a:cubicBezTo>
                    <a:pt x="8709" y="1624"/>
                    <a:pt x="8704" y="1625"/>
                    <a:pt x="8700" y="1625"/>
                  </a:cubicBezTo>
                  <a:cubicBezTo>
                    <a:pt x="8629" y="1625"/>
                    <a:pt x="8646" y="1459"/>
                    <a:pt x="8740" y="1459"/>
                  </a:cubicBezTo>
                  <a:lnTo>
                    <a:pt x="8715" y="1447"/>
                  </a:lnTo>
                  <a:close/>
                  <a:moveTo>
                    <a:pt x="9469" y="1388"/>
                  </a:moveTo>
                  <a:cubicBezTo>
                    <a:pt x="9474" y="1388"/>
                    <a:pt x="9478" y="1397"/>
                    <a:pt x="9482" y="1422"/>
                  </a:cubicBezTo>
                  <a:cubicBezTo>
                    <a:pt x="9482" y="1422"/>
                    <a:pt x="9494" y="1409"/>
                    <a:pt x="9507" y="1409"/>
                  </a:cubicBezTo>
                  <a:cubicBezTo>
                    <a:pt x="9526" y="1404"/>
                    <a:pt x="9548" y="1397"/>
                    <a:pt x="9565" y="1397"/>
                  </a:cubicBezTo>
                  <a:cubicBezTo>
                    <a:pt x="9593" y="1397"/>
                    <a:pt x="9611" y="1415"/>
                    <a:pt x="9595" y="1484"/>
                  </a:cubicBezTo>
                  <a:cubicBezTo>
                    <a:pt x="9583" y="1538"/>
                    <a:pt x="9566" y="1552"/>
                    <a:pt x="9545" y="1552"/>
                  </a:cubicBezTo>
                  <a:cubicBezTo>
                    <a:pt x="9522" y="1552"/>
                    <a:pt x="9496" y="1535"/>
                    <a:pt x="9469" y="1535"/>
                  </a:cubicBezTo>
                  <a:cubicBezTo>
                    <a:pt x="9469" y="1585"/>
                    <a:pt x="9494" y="1623"/>
                    <a:pt x="9444" y="1635"/>
                  </a:cubicBezTo>
                  <a:cubicBezTo>
                    <a:pt x="9444" y="1572"/>
                    <a:pt x="9444" y="1510"/>
                    <a:pt x="9444" y="1447"/>
                  </a:cubicBezTo>
                  <a:cubicBezTo>
                    <a:pt x="9444" y="1447"/>
                    <a:pt x="9457" y="1388"/>
                    <a:pt x="9469" y="1388"/>
                  </a:cubicBezTo>
                  <a:close/>
                  <a:moveTo>
                    <a:pt x="8602" y="1459"/>
                  </a:moveTo>
                  <a:lnTo>
                    <a:pt x="8602" y="1459"/>
                  </a:lnTo>
                  <a:cubicBezTo>
                    <a:pt x="8614" y="1510"/>
                    <a:pt x="8614" y="1560"/>
                    <a:pt x="8602" y="1610"/>
                  </a:cubicBezTo>
                  <a:cubicBezTo>
                    <a:pt x="8595" y="1629"/>
                    <a:pt x="8589" y="1638"/>
                    <a:pt x="8584" y="1638"/>
                  </a:cubicBezTo>
                  <a:cubicBezTo>
                    <a:pt x="8580" y="1638"/>
                    <a:pt x="8577" y="1629"/>
                    <a:pt x="8577" y="1610"/>
                  </a:cubicBezTo>
                  <a:cubicBezTo>
                    <a:pt x="8564" y="1610"/>
                    <a:pt x="8551" y="1648"/>
                    <a:pt x="8526" y="1648"/>
                  </a:cubicBezTo>
                  <a:cubicBezTo>
                    <a:pt x="8524" y="1648"/>
                    <a:pt x="8522" y="1649"/>
                    <a:pt x="8520" y="1649"/>
                  </a:cubicBezTo>
                  <a:cubicBezTo>
                    <a:pt x="8469" y="1649"/>
                    <a:pt x="8465" y="1516"/>
                    <a:pt x="8500" y="1489"/>
                  </a:cubicBezTo>
                  <a:lnTo>
                    <a:pt x="8500" y="1489"/>
                  </a:lnTo>
                  <a:cubicBezTo>
                    <a:pt x="8497" y="1534"/>
                    <a:pt x="8488" y="1620"/>
                    <a:pt x="8525" y="1620"/>
                  </a:cubicBezTo>
                  <a:cubicBezTo>
                    <a:pt x="8532" y="1620"/>
                    <a:pt x="8541" y="1617"/>
                    <a:pt x="8551" y="1610"/>
                  </a:cubicBezTo>
                  <a:cubicBezTo>
                    <a:pt x="8627" y="1560"/>
                    <a:pt x="8526" y="1472"/>
                    <a:pt x="8602" y="1459"/>
                  </a:cubicBezTo>
                  <a:close/>
                  <a:moveTo>
                    <a:pt x="8401" y="1451"/>
                  </a:moveTo>
                  <a:cubicBezTo>
                    <a:pt x="8403" y="1483"/>
                    <a:pt x="8410" y="1489"/>
                    <a:pt x="8417" y="1489"/>
                  </a:cubicBezTo>
                  <a:cubicBezTo>
                    <a:pt x="8423" y="1489"/>
                    <a:pt x="8429" y="1485"/>
                    <a:pt x="8433" y="1485"/>
                  </a:cubicBezTo>
                  <a:cubicBezTo>
                    <a:pt x="8436" y="1485"/>
                    <a:pt x="8438" y="1488"/>
                    <a:pt x="8438" y="1497"/>
                  </a:cubicBezTo>
                  <a:cubicBezTo>
                    <a:pt x="8438" y="1516"/>
                    <a:pt x="8429" y="1516"/>
                    <a:pt x="8418" y="1516"/>
                  </a:cubicBezTo>
                  <a:cubicBezTo>
                    <a:pt x="8407" y="1516"/>
                    <a:pt x="8394" y="1516"/>
                    <a:pt x="8388" y="1535"/>
                  </a:cubicBezTo>
                  <a:cubicBezTo>
                    <a:pt x="8388" y="1570"/>
                    <a:pt x="8377" y="1637"/>
                    <a:pt x="8415" y="1637"/>
                  </a:cubicBezTo>
                  <a:cubicBezTo>
                    <a:pt x="8418" y="1637"/>
                    <a:pt x="8422" y="1636"/>
                    <a:pt x="8426" y="1635"/>
                  </a:cubicBezTo>
                  <a:lnTo>
                    <a:pt x="8426" y="1635"/>
                  </a:lnTo>
                  <a:cubicBezTo>
                    <a:pt x="8426" y="1655"/>
                    <a:pt x="8416" y="1663"/>
                    <a:pt x="8405" y="1663"/>
                  </a:cubicBezTo>
                  <a:cubicBezTo>
                    <a:pt x="8387" y="1663"/>
                    <a:pt x="8363" y="1641"/>
                    <a:pt x="8363" y="1610"/>
                  </a:cubicBezTo>
                  <a:cubicBezTo>
                    <a:pt x="8363" y="1565"/>
                    <a:pt x="8383" y="1520"/>
                    <a:pt x="8351" y="1520"/>
                  </a:cubicBezTo>
                  <a:cubicBezTo>
                    <a:pt x="8347" y="1520"/>
                    <a:pt x="8343" y="1521"/>
                    <a:pt x="8338" y="1522"/>
                  </a:cubicBezTo>
                  <a:cubicBezTo>
                    <a:pt x="8349" y="1489"/>
                    <a:pt x="8370" y="1465"/>
                    <a:pt x="8401" y="1451"/>
                  </a:cubicBezTo>
                  <a:close/>
                  <a:moveTo>
                    <a:pt x="8269" y="1494"/>
                  </a:moveTo>
                  <a:cubicBezTo>
                    <a:pt x="8296" y="1494"/>
                    <a:pt x="8312" y="1514"/>
                    <a:pt x="8312" y="1535"/>
                  </a:cubicBezTo>
                  <a:cubicBezTo>
                    <a:pt x="8338" y="1610"/>
                    <a:pt x="8250" y="1585"/>
                    <a:pt x="8212" y="1598"/>
                  </a:cubicBezTo>
                  <a:cubicBezTo>
                    <a:pt x="8212" y="1631"/>
                    <a:pt x="8234" y="1648"/>
                    <a:pt x="8260" y="1648"/>
                  </a:cubicBezTo>
                  <a:cubicBezTo>
                    <a:pt x="8273" y="1648"/>
                    <a:pt x="8287" y="1644"/>
                    <a:pt x="8300" y="1635"/>
                  </a:cubicBezTo>
                  <a:lnTo>
                    <a:pt x="8300" y="1635"/>
                  </a:lnTo>
                  <a:cubicBezTo>
                    <a:pt x="8300" y="1660"/>
                    <a:pt x="8287" y="1673"/>
                    <a:pt x="8250" y="1673"/>
                  </a:cubicBezTo>
                  <a:cubicBezTo>
                    <a:pt x="8244" y="1675"/>
                    <a:pt x="8239" y="1675"/>
                    <a:pt x="8234" y="1675"/>
                  </a:cubicBezTo>
                  <a:cubicBezTo>
                    <a:pt x="8163" y="1675"/>
                    <a:pt x="8180" y="1510"/>
                    <a:pt x="8275" y="1510"/>
                  </a:cubicBezTo>
                  <a:lnTo>
                    <a:pt x="8250" y="1497"/>
                  </a:lnTo>
                  <a:cubicBezTo>
                    <a:pt x="8256" y="1495"/>
                    <a:pt x="8263" y="1494"/>
                    <a:pt x="8269" y="1494"/>
                  </a:cubicBezTo>
                  <a:close/>
                  <a:moveTo>
                    <a:pt x="8125" y="1480"/>
                  </a:moveTo>
                  <a:cubicBezTo>
                    <a:pt x="8127" y="1508"/>
                    <a:pt x="8133" y="1515"/>
                    <a:pt x="8140" y="1515"/>
                  </a:cubicBezTo>
                  <a:cubicBezTo>
                    <a:pt x="8146" y="1515"/>
                    <a:pt x="8152" y="1511"/>
                    <a:pt x="8156" y="1511"/>
                  </a:cubicBezTo>
                  <a:cubicBezTo>
                    <a:pt x="8159" y="1511"/>
                    <a:pt x="8162" y="1513"/>
                    <a:pt x="8162" y="1522"/>
                  </a:cubicBezTo>
                  <a:cubicBezTo>
                    <a:pt x="8162" y="1541"/>
                    <a:pt x="8152" y="1541"/>
                    <a:pt x="8143" y="1541"/>
                  </a:cubicBezTo>
                  <a:cubicBezTo>
                    <a:pt x="8133" y="1541"/>
                    <a:pt x="8124" y="1541"/>
                    <a:pt x="8124" y="1560"/>
                  </a:cubicBezTo>
                  <a:cubicBezTo>
                    <a:pt x="8112" y="1583"/>
                    <a:pt x="8100" y="1662"/>
                    <a:pt x="8140" y="1662"/>
                  </a:cubicBezTo>
                  <a:cubicBezTo>
                    <a:pt x="8143" y="1662"/>
                    <a:pt x="8146" y="1661"/>
                    <a:pt x="8149" y="1660"/>
                  </a:cubicBezTo>
                  <a:lnTo>
                    <a:pt x="8149" y="1660"/>
                  </a:lnTo>
                  <a:cubicBezTo>
                    <a:pt x="8149" y="1680"/>
                    <a:pt x="8140" y="1688"/>
                    <a:pt x="8128" y="1688"/>
                  </a:cubicBezTo>
                  <a:cubicBezTo>
                    <a:pt x="8110" y="1688"/>
                    <a:pt x="8086" y="1666"/>
                    <a:pt x="8086" y="1635"/>
                  </a:cubicBezTo>
                  <a:lnTo>
                    <a:pt x="8086" y="1535"/>
                  </a:lnTo>
                  <a:cubicBezTo>
                    <a:pt x="8083" y="1538"/>
                    <a:pt x="8081" y="1540"/>
                    <a:pt x="8080" y="1540"/>
                  </a:cubicBezTo>
                  <a:cubicBezTo>
                    <a:pt x="8075" y="1540"/>
                    <a:pt x="8103" y="1500"/>
                    <a:pt x="8125" y="1480"/>
                  </a:cubicBezTo>
                  <a:close/>
                  <a:moveTo>
                    <a:pt x="7952" y="1585"/>
                  </a:moveTo>
                  <a:lnTo>
                    <a:pt x="7952" y="1585"/>
                  </a:lnTo>
                  <a:cubicBezTo>
                    <a:pt x="7950" y="1589"/>
                    <a:pt x="7949" y="1593"/>
                    <a:pt x="7948" y="1598"/>
                  </a:cubicBezTo>
                  <a:cubicBezTo>
                    <a:pt x="7939" y="1650"/>
                    <a:pt x="7960" y="1678"/>
                    <a:pt x="7991" y="1678"/>
                  </a:cubicBezTo>
                  <a:cubicBezTo>
                    <a:pt x="8005" y="1678"/>
                    <a:pt x="8020" y="1672"/>
                    <a:pt x="8036" y="1660"/>
                  </a:cubicBezTo>
                  <a:lnTo>
                    <a:pt x="8036" y="1660"/>
                  </a:lnTo>
                  <a:cubicBezTo>
                    <a:pt x="8048" y="1686"/>
                    <a:pt x="8036" y="1698"/>
                    <a:pt x="7998" y="1698"/>
                  </a:cubicBezTo>
                  <a:cubicBezTo>
                    <a:pt x="7989" y="1701"/>
                    <a:pt x="7981" y="1702"/>
                    <a:pt x="7974" y="1702"/>
                  </a:cubicBezTo>
                  <a:cubicBezTo>
                    <a:pt x="7924" y="1702"/>
                    <a:pt x="7924" y="1636"/>
                    <a:pt x="7952" y="1585"/>
                  </a:cubicBezTo>
                  <a:close/>
                  <a:moveTo>
                    <a:pt x="7698" y="1566"/>
                  </a:moveTo>
                  <a:cubicBezTo>
                    <a:pt x="7706" y="1566"/>
                    <a:pt x="7714" y="1568"/>
                    <a:pt x="7721" y="1572"/>
                  </a:cubicBezTo>
                  <a:cubicBezTo>
                    <a:pt x="7715" y="1591"/>
                    <a:pt x="7699" y="1591"/>
                    <a:pt x="7684" y="1591"/>
                  </a:cubicBezTo>
                  <a:cubicBezTo>
                    <a:pt x="7668" y="1591"/>
                    <a:pt x="7652" y="1591"/>
                    <a:pt x="7646" y="1610"/>
                  </a:cubicBezTo>
                  <a:cubicBezTo>
                    <a:pt x="7646" y="1660"/>
                    <a:pt x="7721" y="1635"/>
                    <a:pt x="7721" y="1686"/>
                  </a:cubicBezTo>
                  <a:cubicBezTo>
                    <a:pt x="7718" y="1699"/>
                    <a:pt x="7712" y="1711"/>
                    <a:pt x="7704" y="1721"/>
                  </a:cubicBezTo>
                  <a:lnTo>
                    <a:pt x="7704" y="1721"/>
                  </a:lnTo>
                  <a:lnTo>
                    <a:pt x="7684" y="1711"/>
                  </a:lnTo>
                  <a:cubicBezTo>
                    <a:pt x="7696" y="1673"/>
                    <a:pt x="7671" y="1686"/>
                    <a:pt x="7671" y="1673"/>
                  </a:cubicBezTo>
                  <a:cubicBezTo>
                    <a:pt x="7671" y="1660"/>
                    <a:pt x="7621" y="1648"/>
                    <a:pt x="7621" y="1623"/>
                  </a:cubicBezTo>
                  <a:cubicBezTo>
                    <a:pt x="7621" y="1602"/>
                    <a:pt x="7662" y="1566"/>
                    <a:pt x="7698" y="1566"/>
                  </a:cubicBezTo>
                  <a:close/>
                  <a:moveTo>
                    <a:pt x="7841" y="1544"/>
                  </a:moveTo>
                  <a:cubicBezTo>
                    <a:pt x="7868" y="1544"/>
                    <a:pt x="7885" y="1565"/>
                    <a:pt x="7885" y="1585"/>
                  </a:cubicBezTo>
                  <a:cubicBezTo>
                    <a:pt x="7897" y="1660"/>
                    <a:pt x="7822" y="1635"/>
                    <a:pt x="7772" y="1648"/>
                  </a:cubicBezTo>
                  <a:cubicBezTo>
                    <a:pt x="7772" y="1681"/>
                    <a:pt x="7800" y="1698"/>
                    <a:pt x="7829" y="1698"/>
                  </a:cubicBezTo>
                  <a:cubicBezTo>
                    <a:pt x="7844" y="1698"/>
                    <a:pt x="7860" y="1694"/>
                    <a:pt x="7872" y="1686"/>
                  </a:cubicBezTo>
                  <a:lnTo>
                    <a:pt x="7872" y="1686"/>
                  </a:lnTo>
                  <a:cubicBezTo>
                    <a:pt x="7872" y="1711"/>
                    <a:pt x="7860" y="1711"/>
                    <a:pt x="7822" y="1723"/>
                  </a:cubicBezTo>
                  <a:cubicBezTo>
                    <a:pt x="7817" y="1725"/>
                    <a:pt x="7811" y="1726"/>
                    <a:pt x="7807" y="1726"/>
                  </a:cubicBezTo>
                  <a:cubicBezTo>
                    <a:pt x="7736" y="1726"/>
                    <a:pt x="7753" y="1560"/>
                    <a:pt x="7847" y="1560"/>
                  </a:cubicBezTo>
                  <a:lnTo>
                    <a:pt x="7822" y="1547"/>
                  </a:lnTo>
                  <a:cubicBezTo>
                    <a:pt x="7829" y="1545"/>
                    <a:pt x="7835" y="1544"/>
                    <a:pt x="7841" y="1544"/>
                  </a:cubicBezTo>
                  <a:close/>
                  <a:moveTo>
                    <a:pt x="7648" y="1721"/>
                  </a:moveTo>
                  <a:cubicBezTo>
                    <a:pt x="7664" y="1721"/>
                    <a:pt x="7681" y="1730"/>
                    <a:pt x="7694" y="1731"/>
                  </a:cubicBezTo>
                  <a:lnTo>
                    <a:pt x="7694" y="1731"/>
                  </a:lnTo>
                  <a:cubicBezTo>
                    <a:pt x="7682" y="1740"/>
                    <a:pt x="7667" y="1746"/>
                    <a:pt x="7653" y="1746"/>
                  </a:cubicBezTo>
                  <a:cubicBezTo>
                    <a:pt x="7642" y="1746"/>
                    <a:pt x="7631" y="1743"/>
                    <a:pt x="7621" y="1736"/>
                  </a:cubicBezTo>
                  <a:cubicBezTo>
                    <a:pt x="7628" y="1725"/>
                    <a:pt x="7638" y="1721"/>
                    <a:pt x="7648" y="1721"/>
                  </a:cubicBezTo>
                  <a:close/>
                  <a:moveTo>
                    <a:pt x="6046" y="1742"/>
                  </a:moveTo>
                  <a:cubicBezTo>
                    <a:pt x="6061" y="1752"/>
                    <a:pt x="6058" y="1763"/>
                    <a:pt x="6036" y="1774"/>
                  </a:cubicBezTo>
                  <a:cubicBezTo>
                    <a:pt x="6026" y="1763"/>
                    <a:pt x="6024" y="1752"/>
                    <a:pt x="6046" y="1742"/>
                  </a:cubicBezTo>
                  <a:close/>
                  <a:moveTo>
                    <a:pt x="7535" y="1586"/>
                  </a:moveTo>
                  <a:cubicBezTo>
                    <a:pt x="7542" y="1586"/>
                    <a:pt x="7549" y="1589"/>
                    <a:pt x="7558" y="1598"/>
                  </a:cubicBezTo>
                  <a:cubicBezTo>
                    <a:pt x="7608" y="1635"/>
                    <a:pt x="7596" y="1749"/>
                    <a:pt x="7545" y="1749"/>
                  </a:cubicBezTo>
                  <a:cubicBezTo>
                    <a:pt x="7545" y="1723"/>
                    <a:pt x="7571" y="1623"/>
                    <a:pt x="7533" y="1610"/>
                  </a:cubicBezTo>
                  <a:cubicBezTo>
                    <a:pt x="7495" y="1610"/>
                    <a:pt x="7470" y="1635"/>
                    <a:pt x="7470" y="1660"/>
                  </a:cubicBezTo>
                  <a:cubicBezTo>
                    <a:pt x="7470" y="1711"/>
                    <a:pt x="7495" y="1761"/>
                    <a:pt x="7445" y="1774"/>
                  </a:cubicBezTo>
                  <a:cubicBezTo>
                    <a:pt x="7445" y="1723"/>
                    <a:pt x="7457" y="1673"/>
                    <a:pt x="7470" y="1623"/>
                  </a:cubicBezTo>
                  <a:lnTo>
                    <a:pt x="7445" y="1623"/>
                  </a:lnTo>
                  <a:cubicBezTo>
                    <a:pt x="7452" y="1609"/>
                    <a:pt x="7459" y="1599"/>
                    <a:pt x="7463" y="1599"/>
                  </a:cubicBezTo>
                  <a:cubicBezTo>
                    <a:pt x="7467" y="1599"/>
                    <a:pt x="7470" y="1606"/>
                    <a:pt x="7470" y="1623"/>
                  </a:cubicBezTo>
                  <a:cubicBezTo>
                    <a:pt x="7499" y="1623"/>
                    <a:pt x="7513" y="1586"/>
                    <a:pt x="7535" y="1586"/>
                  </a:cubicBezTo>
                  <a:close/>
                  <a:moveTo>
                    <a:pt x="7332" y="1610"/>
                  </a:moveTo>
                  <a:cubicBezTo>
                    <a:pt x="7445" y="1610"/>
                    <a:pt x="7420" y="1774"/>
                    <a:pt x="7319" y="1786"/>
                  </a:cubicBezTo>
                  <a:cubicBezTo>
                    <a:pt x="7316" y="1787"/>
                    <a:pt x="7313" y="1787"/>
                    <a:pt x="7310" y="1787"/>
                  </a:cubicBezTo>
                  <a:cubicBezTo>
                    <a:pt x="7233" y="1787"/>
                    <a:pt x="7260" y="1623"/>
                    <a:pt x="7357" y="1623"/>
                  </a:cubicBezTo>
                  <a:lnTo>
                    <a:pt x="7332" y="1610"/>
                  </a:lnTo>
                  <a:close/>
                  <a:moveTo>
                    <a:pt x="7214" y="1629"/>
                  </a:moveTo>
                  <a:cubicBezTo>
                    <a:pt x="7223" y="1629"/>
                    <a:pt x="7233" y="1631"/>
                    <a:pt x="7244" y="1635"/>
                  </a:cubicBezTo>
                  <a:lnTo>
                    <a:pt x="7231" y="1635"/>
                  </a:lnTo>
                  <a:cubicBezTo>
                    <a:pt x="7218" y="1673"/>
                    <a:pt x="7156" y="1648"/>
                    <a:pt x="7130" y="1711"/>
                  </a:cubicBezTo>
                  <a:cubicBezTo>
                    <a:pt x="7121" y="1757"/>
                    <a:pt x="7146" y="1783"/>
                    <a:pt x="7181" y="1783"/>
                  </a:cubicBezTo>
                  <a:cubicBezTo>
                    <a:pt x="7192" y="1783"/>
                    <a:pt x="7205" y="1780"/>
                    <a:pt x="7218" y="1774"/>
                  </a:cubicBezTo>
                  <a:lnTo>
                    <a:pt x="7218" y="1774"/>
                  </a:lnTo>
                  <a:cubicBezTo>
                    <a:pt x="7231" y="1799"/>
                    <a:pt x="7218" y="1811"/>
                    <a:pt x="7181" y="1811"/>
                  </a:cubicBezTo>
                  <a:cubicBezTo>
                    <a:pt x="7175" y="1813"/>
                    <a:pt x="7170" y="1813"/>
                    <a:pt x="7166" y="1813"/>
                  </a:cubicBezTo>
                  <a:cubicBezTo>
                    <a:pt x="7082" y="1813"/>
                    <a:pt x="7125" y="1629"/>
                    <a:pt x="7214" y="1629"/>
                  </a:cubicBezTo>
                  <a:close/>
                  <a:moveTo>
                    <a:pt x="6905" y="1644"/>
                  </a:moveTo>
                  <a:cubicBezTo>
                    <a:pt x="6907" y="1668"/>
                    <a:pt x="6912" y="1674"/>
                    <a:pt x="6918" y="1674"/>
                  </a:cubicBezTo>
                  <a:cubicBezTo>
                    <a:pt x="6924" y="1674"/>
                    <a:pt x="6931" y="1669"/>
                    <a:pt x="6935" y="1669"/>
                  </a:cubicBezTo>
                  <a:cubicBezTo>
                    <a:pt x="6939" y="1669"/>
                    <a:pt x="6942" y="1672"/>
                    <a:pt x="6942" y="1686"/>
                  </a:cubicBezTo>
                  <a:cubicBezTo>
                    <a:pt x="6942" y="1705"/>
                    <a:pt x="6936" y="1705"/>
                    <a:pt x="6928" y="1705"/>
                  </a:cubicBezTo>
                  <a:cubicBezTo>
                    <a:pt x="6920" y="1705"/>
                    <a:pt x="6910" y="1705"/>
                    <a:pt x="6904" y="1723"/>
                  </a:cubicBezTo>
                  <a:cubicBezTo>
                    <a:pt x="6893" y="1745"/>
                    <a:pt x="6882" y="1816"/>
                    <a:pt x="6922" y="1816"/>
                  </a:cubicBezTo>
                  <a:cubicBezTo>
                    <a:pt x="6927" y="1816"/>
                    <a:pt x="6934" y="1814"/>
                    <a:pt x="6942" y="1811"/>
                  </a:cubicBezTo>
                  <a:lnTo>
                    <a:pt x="6942" y="1811"/>
                  </a:lnTo>
                  <a:cubicBezTo>
                    <a:pt x="6942" y="1838"/>
                    <a:pt x="6928" y="1849"/>
                    <a:pt x="6913" y="1849"/>
                  </a:cubicBezTo>
                  <a:cubicBezTo>
                    <a:pt x="6892" y="1849"/>
                    <a:pt x="6866" y="1828"/>
                    <a:pt x="6866" y="1799"/>
                  </a:cubicBezTo>
                  <a:lnTo>
                    <a:pt x="6866" y="1698"/>
                  </a:lnTo>
                  <a:cubicBezTo>
                    <a:pt x="6864" y="1699"/>
                    <a:pt x="6863" y="1700"/>
                    <a:pt x="6862" y="1700"/>
                  </a:cubicBezTo>
                  <a:cubicBezTo>
                    <a:pt x="6852" y="1700"/>
                    <a:pt x="6877" y="1661"/>
                    <a:pt x="6905" y="1644"/>
                  </a:cubicBezTo>
                  <a:close/>
                  <a:moveTo>
                    <a:pt x="6778" y="1686"/>
                  </a:moveTo>
                  <a:cubicBezTo>
                    <a:pt x="6803" y="1686"/>
                    <a:pt x="6829" y="1711"/>
                    <a:pt x="6829" y="1736"/>
                  </a:cubicBezTo>
                  <a:cubicBezTo>
                    <a:pt x="6847" y="1781"/>
                    <a:pt x="6807" y="1787"/>
                    <a:pt x="6764" y="1787"/>
                  </a:cubicBezTo>
                  <a:cubicBezTo>
                    <a:pt x="6747" y="1787"/>
                    <a:pt x="6730" y="1786"/>
                    <a:pt x="6715" y="1786"/>
                  </a:cubicBezTo>
                  <a:cubicBezTo>
                    <a:pt x="6715" y="1825"/>
                    <a:pt x="6739" y="1840"/>
                    <a:pt x="6766" y="1840"/>
                  </a:cubicBezTo>
                  <a:cubicBezTo>
                    <a:pt x="6783" y="1840"/>
                    <a:pt x="6801" y="1834"/>
                    <a:pt x="6816" y="1824"/>
                  </a:cubicBezTo>
                  <a:lnTo>
                    <a:pt x="6816" y="1824"/>
                  </a:lnTo>
                  <a:cubicBezTo>
                    <a:pt x="6816" y="1862"/>
                    <a:pt x="6803" y="1862"/>
                    <a:pt x="6766" y="1862"/>
                  </a:cubicBezTo>
                  <a:cubicBezTo>
                    <a:pt x="6759" y="1863"/>
                    <a:pt x="6754" y="1864"/>
                    <a:pt x="6748" y="1864"/>
                  </a:cubicBezTo>
                  <a:cubicBezTo>
                    <a:pt x="6669" y="1864"/>
                    <a:pt x="6697" y="1698"/>
                    <a:pt x="6791" y="1698"/>
                  </a:cubicBezTo>
                  <a:lnTo>
                    <a:pt x="6778" y="1686"/>
                  </a:lnTo>
                  <a:close/>
                  <a:moveTo>
                    <a:pt x="11040" y="1691"/>
                  </a:moveTo>
                  <a:cubicBezTo>
                    <a:pt x="11056" y="1691"/>
                    <a:pt x="11074" y="1697"/>
                    <a:pt x="11091" y="1711"/>
                  </a:cubicBezTo>
                  <a:cubicBezTo>
                    <a:pt x="11180" y="1786"/>
                    <a:pt x="11041" y="1786"/>
                    <a:pt x="10991" y="1786"/>
                  </a:cubicBezTo>
                  <a:cubicBezTo>
                    <a:pt x="10991" y="1849"/>
                    <a:pt x="11029" y="1824"/>
                    <a:pt x="11054" y="1849"/>
                  </a:cubicBezTo>
                  <a:cubicBezTo>
                    <a:pt x="11046" y="1841"/>
                    <a:pt x="11053" y="1838"/>
                    <a:pt x="11064" y="1838"/>
                  </a:cubicBezTo>
                  <a:cubicBezTo>
                    <a:pt x="11088" y="1838"/>
                    <a:pt x="11135" y="1853"/>
                    <a:pt x="11091" y="1862"/>
                  </a:cubicBezTo>
                  <a:cubicBezTo>
                    <a:pt x="11081" y="1864"/>
                    <a:pt x="11069" y="1866"/>
                    <a:pt x="11057" y="1866"/>
                  </a:cubicBezTo>
                  <a:cubicBezTo>
                    <a:pt x="11012" y="1866"/>
                    <a:pt x="10966" y="1845"/>
                    <a:pt x="10966" y="1786"/>
                  </a:cubicBezTo>
                  <a:cubicBezTo>
                    <a:pt x="10966" y="1732"/>
                    <a:pt x="10998" y="1691"/>
                    <a:pt x="11040" y="1691"/>
                  </a:cubicBezTo>
                  <a:close/>
                  <a:moveTo>
                    <a:pt x="6999" y="1803"/>
                  </a:moveTo>
                  <a:cubicBezTo>
                    <a:pt x="6991" y="1833"/>
                    <a:pt x="6985" y="1874"/>
                    <a:pt x="6954" y="1874"/>
                  </a:cubicBezTo>
                  <a:cubicBezTo>
                    <a:pt x="6981" y="1848"/>
                    <a:pt x="6983" y="1821"/>
                    <a:pt x="6999" y="1803"/>
                  </a:cubicBezTo>
                  <a:close/>
                  <a:moveTo>
                    <a:pt x="6624" y="1719"/>
                  </a:moveTo>
                  <a:cubicBezTo>
                    <a:pt x="6632" y="1719"/>
                    <a:pt x="6640" y="1723"/>
                    <a:pt x="6653" y="1736"/>
                  </a:cubicBezTo>
                  <a:cubicBezTo>
                    <a:pt x="6678" y="1774"/>
                    <a:pt x="6665" y="1874"/>
                    <a:pt x="6627" y="1887"/>
                  </a:cubicBezTo>
                  <a:cubicBezTo>
                    <a:pt x="6627" y="1862"/>
                    <a:pt x="6640" y="1774"/>
                    <a:pt x="6602" y="1749"/>
                  </a:cubicBezTo>
                  <a:cubicBezTo>
                    <a:pt x="6627" y="1749"/>
                    <a:pt x="6627" y="1736"/>
                    <a:pt x="6565" y="1736"/>
                  </a:cubicBezTo>
                  <a:cubicBezTo>
                    <a:pt x="6598" y="1736"/>
                    <a:pt x="6609" y="1719"/>
                    <a:pt x="6624" y="1719"/>
                  </a:cubicBezTo>
                  <a:close/>
                  <a:moveTo>
                    <a:pt x="10626" y="1644"/>
                  </a:moveTo>
                  <a:lnTo>
                    <a:pt x="10626" y="1887"/>
                  </a:lnTo>
                  <a:lnTo>
                    <a:pt x="10614" y="1887"/>
                  </a:lnTo>
                  <a:cubicBezTo>
                    <a:pt x="10614" y="1853"/>
                    <a:pt x="10593" y="1685"/>
                    <a:pt x="10626" y="1644"/>
                  </a:cubicBezTo>
                  <a:close/>
                  <a:moveTo>
                    <a:pt x="10752" y="1698"/>
                  </a:moveTo>
                  <a:cubicBezTo>
                    <a:pt x="10865" y="1698"/>
                    <a:pt x="10853" y="1874"/>
                    <a:pt x="10752" y="1887"/>
                  </a:cubicBezTo>
                  <a:cubicBezTo>
                    <a:pt x="10639" y="1887"/>
                    <a:pt x="10651" y="1711"/>
                    <a:pt x="10752" y="1711"/>
                  </a:cubicBezTo>
                  <a:lnTo>
                    <a:pt x="10752" y="1698"/>
                  </a:lnTo>
                  <a:close/>
                  <a:moveTo>
                    <a:pt x="10966" y="1711"/>
                  </a:moveTo>
                  <a:cubicBezTo>
                    <a:pt x="10966" y="1761"/>
                    <a:pt x="10928" y="1736"/>
                    <a:pt x="10915" y="1786"/>
                  </a:cubicBezTo>
                  <a:cubicBezTo>
                    <a:pt x="10903" y="1837"/>
                    <a:pt x="10941" y="1887"/>
                    <a:pt x="10878" y="1899"/>
                  </a:cubicBezTo>
                  <a:lnTo>
                    <a:pt x="10878" y="1899"/>
                  </a:lnTo>
                  <a:cubicBezTo>
                    <a:pt x="10878" y="1849"/>
                    <a:pt x="10853" y="1723"/>
                    <a:pt x="10903" y="1723"/>
                  </a:cubicBezTo>
                  <a:cubicBezTo>
                    <a:pt x="10890" y="1736"/>
                    <a:pt x="10890" y="1736"/>
                    <a:pt x="10903" y="1736"/>
                  </a:cubicBezTo>
                  <a:lnTo>
                    <a:pt x="10903" y="1749"/>
                  </a:lnTo>
                  <a:cubicBezTo>
                    <a:pt x="10903" y="1736"/>
                    <a:pt x="10941" y="1711"/>
                    <a:pt x="10966" y="1711"/>
                  </a:cubicBezTo>
                  <a:close/>
                  <a:moveTo>
                    <a:pt x="10488" y="1723"/>
                  </a:moveTo>
                  <a:cubicBezTo>
                    <a:pt x="10588" y="1723"/>
                    <a:pt x="10588" y="1899"/>
                    <a:pt x="10488" y="1899"/>
                  </a:cubicBezTo>
                  <a:cubicBezTo>
                    <a:pt x="10484" y="1900"/>
                    <a:pt x="10480" y="1900"/>
                    <a:pt x="10477" y="1900"/>
                  </a:cubicBezTo>
                  <a:cubicBezTo>
                    <a:pt x="10376" y="1900"/>
                    <a:pt x="10391" y="1736"/>
                    <a:pt x="10488" y="1736"/>
                  </a:cubicBezTo>
                  <a:lnTo>
                    <a:pt x="10488" y="1723"/>
                  </a:lnTo>
                  <a:close/>
                  <a:moveTo>
                    <a:pt x="6450" y="1737"/>
                  </a:moveTo>
                  <a:cubicBezTo>
                    <a:pt x="6455" y="1737"/>
                    <a:pt x="6457" y="1744"/>
                    <a:pt x="6451" y="1761"/>
                  </a:cubicBezTo>
                  <a:lnTo>
                    <a:pt x="6514" y="1749"/>
                  </a:lnTo>
                  <a:lnTo>
                    <a:pt x="6514" y="1749"/>
                  </a:lnTo>
                  <a:cubicBezTo>
                    <a:pt x="6495" y="1755"/>
                    <a:pt x="6499" y="1758"/>
                    <a:pt x="6513" y="1758"/>
                  </a:cubicBezTo>
                  <a:cubicBezTo>
                    <a:pt x="6527" y="1758"/>
                    <a:pt x="6552" y="1755"/>
                    <a:pt x="6577" y="1749"/>
                  </a:cubicBezTo>
                  <a:lnTo>
                    <a:pt x="6577" y="1749"/>
                  </a:lnTo>
                  <a:cubicBezTo>
                    <a:pt x="6514" y="1786"/>
                    <a:pt x="6602" y="1887"/>
                    <a:pt x="6527" y="1899"/>
                  </a:cubicBezTo>
                  <a:cubicBezTo>
                    <a:pt x="6527" y="1874"/>
                    <a:pt x="6552" y="1774"/>
                    <a:pt x="6514" y="1761"/>
                  </a:cubicBezTo>
                  <a:cubicBezTo>
                    <a:pt x="6508" y="1759"/>
                    <a:pt x="6501" y="1758"/>
                    <a:pt x="6495" y="1758"/>
                  </a:cubicBezTo>
                  <a:cubicBezTo>
                    <a:pt x="6468" y="1758"/>
                    <a:pt x="6451" y="1780"/>
                    <a:pt x="6451" y="1811"/>
                  </a:cubicBezTo>
                  <a:cubicBezTo>
                    <a:pt x="6451" y="1837"/>
                    <a:pt x="6464" y="1912"/>
                    <a:pt x="6426" y="1912"/>
                  </a:cubicBezTo>
                  <a:cubicBezTo>
                    <a:pt x="6426" y="1862"/>
                    <a:pt x="6426" y="1811"/>
                    <a:pt x="6439" y="1774"/>
                  </a:cubicBezTo>
                  <a:lnTo>
                    <a:pt x="6426" y="1761"/>
                  </a:lnTo>
                  <a:cubicBezTo>
                    <a:pt x="6433" y="1747"/>
                    <a:pt x="6444" y="1737"/>
                    <a:pt x="6450" y="1737"/>
                  </a:cubicBezTo>
                  <a:close/>
                  <a:moveTo>
                    <a:pt x="10362" y="1660"/>
                  </a:moveTo>
                  <a:cubicBezTo>
                    <a:pt x="10375" y="1723"/>
                    <a:pt x="10375" y="1799"/>
                    <a:pt x="10362" y="1862"/>
                  </a:cubicBezTo>
                  <a:cubicBezTo>
                    <a:pt x="10362" y="1871"/>
                    <a:pt x="10350" y="1917"/>
                    <a:pt x="10342" y="1917"/>
                  </a:cubicBezTo>
                  <a:cubicBezTo>
                    <a:pt x="10339" y="1917"/>
                    <a:pt x="10337" y="1909"/>
                    <a:pt x="10337" y="1887"/>
                  </a:cubicBezTo>
                  <a:cubicBezTo>
                    <a:pt x="10324" y="1887"/>
                    <a:pt x="10299" y="1925"/>
                    <a:pt x="10287" y="1925"/>
                  </a:cubicBezTo>
                  <a:cubicBezTo>
                    <a:pt x="10211" y="1925"/>
                    <a:pt x="10186" y="1811"/>
                    <a:pt x="10224" y="1761"/>
                  </a:cubicBezTo>
                  <a:cubicBezTo>
                    <a:pt x="10239" y="1746"/>
                    <a:pt x="10251" y="1741"/>
                    <a:pt x="10263" y="1741"/>
                  </a:cubicBezTo>
                  <a:cubicBezTo>
                    <a:pt x="10286" y="1741"/>
                    <a:pt x="10305" y="1763"/>
                    <a:pt x="10327" y="1763"/>
                  </a:cubicBezTo>
                  <a:cubicBezTo>
                    <a:pt x="10330" y="1763"/>
                    <a:pt x="10333" y="1762"/>
                    <a:pt x="10337" y="1761"/>
                  </a:cubicBezTo>
                  <a:cubicBezTo>
                    <a:pt x="10337" y="1711"/>
                    <a:pt x="10312" y="1660"/>
                    <a:pt x="10362" y="1660"/>
                  </a:cubicBezTo>
                  <a:close/>
                  <a:moveTo>
                    <a:pt x="6307" y="1761"/>
                  </a:moveTo>
                  <a:cubicBezTo>
                    <a:pt x="6334" y="1761"/>
                    <a:pt x="6369" y="1778"/>
                    <a:pt x="6376" y="1799"/>
                  </a:cubicBezTo>
                  <a:cubicBezTo>
                    <a:pt x="6396" y="1829"/>
                    <a:pt x="6367" y="1917"/>
                    <a:pt x="6356" y="1917"/>
                  </a:cubicBezTo>
                  <a:cubicBezTo>
                    <a:pt x="6353" y="1917"/>
                    <a:pt x="6351" y="1912"/>
                    <a:pt x="6351" y="1899"/>
                  </a:cubicBezTo>
                  <a:cubicBezTo>
                    <a:pt x="6334" y="1899"/>
                    <a:pt x="6295" y="1939"/>
                    <a:pt x="6271" y="1939"/>
                  </a:cubicBezTo>
                  <a:cubicBezTo>
                    <a:pt x="6259" y="1939"/>
                    <a:pt x="6250" y="1929"/>
                    <a:pt x="6250" y="1899"/>
                  </a:cubicBezTo>
                  <a:cubicBezTo>
                    <a:pt x="6275" y="1837"/>
                    <a:pt x="6376" y="1837"/>
                    <a:pt x="6376" y="1824"/>
                  </a:cubicBezTo>
                  <a:lnTo>
                    <a:pt x="6351" y="1824"/>
                  </a:lnTo>
                  <a:cubicBezTo>
                    <a:pt x="6358" y="1796"/>
                    <a:pt x="6342" y="1788"/>
                    <a:pt x="6322" y="1788"/>
                  </a:cubicBezTo>
                  <a:cubicBezTo>
                    <a:pt x="6305" y="1788"/>
                    <a:pt x="6287" y="1793"/>
                    <a:pt x="6275" y="1799"/>
                  </a:cubicBezTo>
                  <a:cubicBezTo>
                    <a:pt x="6270" y="1771"/>
                    <a:pt x="6286" y="1761"/>
                    <a:pt x="6307" y="1761"/>
                  </a:cubicBezTo>
                  <a:close/>
                  <a:moveTo>
                    <a:pt x="10073" y="1711"/>
                  </a:moveTo>
                  <a:lnTo>
                    <a:pt x="10073" y="1711"/>
                  </a:lnTo>
                  <a:cubicBezTo>
                    <a:pt x="10065" y="1744"/>
                    <a:pt x="10067" y="1761"/>
                    <a:pt x="10085" y="1761"/>
                  </a:cubicBezTo>
                  <a:cubicBezTo>
                    <a:pt x="10094" y="1761"/>
                    <a:pt x="10106" y="1757"/>
                    <a:pt x="10123" y="1749"/>
                  </a:cubicBezTo>
                  <a:lnTo>
                    <a:pt x="10123" y="1749"/>
                  </a:lnTo>
                  <a:cubicBezTo>
                    <a:pt x="10123" y="1777"/>
                    <a:pt x="10116" y="1791"/>
                    <a:pt x="10097" y="1791"/>
                  </a:cubicBezTo>
                  <a:cubicBezTo>
                    <a:pt x="10090" y="1791"/>
                    <a:pt x="10082" y="1789"/>
                    <a:pt x="10073" y="1786"/>
                  </a:cubicBezTo>
                  <a:lnTo>
                    <a:pt x="10073" y="1786"/>
                  </a:lnTo>
                  <a:cubicBezTo>
                    <a:pt x="10085" y="1824"/>
                    <a:pt x="10085" y="1862"/>
                    <a:pt x="10098" y="1912"/>
                  </a:cubicBezTo>
                  <a:cubicBezTo>
                    <a:pt x="10098" y="1909"/>
                    <a:pt x="10098" y="1907"/>
                    <a:pt x="10099" y="1907"/>
                  </a:cubicBezTo>
                  <a:lnTo>
                    <a:pt x="10099" y="1907"/>
                  </a:lnTo>
                  <a:cubicBezTo>
                    <a:pt x="10102" y="1907"/>
                    <a:pt x="10109" y="1940"/>
                    <a:pt x="10091" y="1940"/>
                  </a:cubicBezTo>
                  <a:cubicBezTo>
                    <a:pt x="10085" y="1940"/>
                    <a:pt x="10075" y="1936"/>
                    <a:pt x="10060" y="1925"/>
                  </a:cubicBezTo>
                  <a:cubicBezTo>
                    <a:pt x="10025" y="1889"/>
                    <a:pt x="10079" y="1785"/>
                    <a:pt x="10031" y="1785"/>
                  </a:cubicBezTo>
                  <a:cubicBezTo>
                    <a:pt x="10029" y="1785"/>
                    <a:pt x="10026" y="1786"/>
                    <a:pt x="10023" y="1786"/>
                  </a:cubicBezTo>
                  <a:lnTo>
                    <a:pt x="10023" y="1761"/>
                  </a:lnTo>
                  <a:cubicBezTo>
                    <a:pt x="10073" y="1761"/>
                    <a:pt x="10023" y="1736"/>
                    <a:pt x="10073" y="1711"/>
                  </a:cubicBezTo>
                  <a:close/>
                  <a:moveTo>
                    <a:pt x="9946" y="1762"/>
                  </a:moveTo>
                  <a:cubicBezTo>
                    <a:pt x="9959" y="1762"/>
                    <a:pt x="9972" y="1766"/>
                    <a:pt x="9985" y="1774"/>
                  </a:cubicBezTo>
                  <a:cubicBezTo>
                    <a:pt x="10085" y="1849"/>
                    <a:pt x="9922" y="1862"/>
                    <a:pt x="9897" y="1874"/>
                  </a:cubicBezTo>
                  <a:lnTo>
                    <a:pt x="9884" y="1862"/>
                  </a:lnTo>
                  <a:lnTo>
                    <a:pt x="9884" y="1862"/>
                  </a:lnTo>
                  <a:cubicBezTo>
                    <a:pt x="9884" y="1905"/>
                    <a:pt x="9914" y="1924"/>
                    <a:pt x="9944" y="1924"/>
                  </a:cubicBezTo>
                  <a:cubicBezTo>
                    <a:pt x="9958" y="1924"/>
                    <a:pt x="9973" y="1920"/>
                    <a:pt x="9985" y="1912"/>
                  </a:cubicBezTo>
                  <a:lnTo>
                    <a:pt x="9985" y="1912"/>
                  </a:lnTo>
                  <a:cubicBezTo>
                    <a:pt x="9990" y="1933"/>
                    <a:pt x="9969" y="1945"/>
                    <a:pt x="9943" y="1945"/>
                  </a:cubicBezTo>
                  <a:cubicBezTo>
                    <a:pt x="9907" y="1945"/>
                    <a:pt x="9859" y="1921"/>
                    <a:pt x="9859" y="1862"/>
                  </a:cubicBezTo>
                  <a:cubicBezTo>
                    <a:pt x="9859" y="1812"/>
                    <a:pt x="9898" y="1762"/>
                    <a:pt x="9946" y="1762"/>
                  </a:cubicBezTo>
                  <a:close/>
                  <a:moveTo>
                    <a:pt x="7998" y="1887"/>
                  </a:moveTo>
                  <a:lnTo>
                    <a:pt x="7998" y="1912"/>
                  </a:lnTo>
                  <a:cubicBezTo>
                    <a:pt x="8023" y="1925"/>
                    <a:pt x="8023" y="1937"/>
                    <a:pt x="7998" y="1950"/>
                  </a:cubicBezTo>
                  <a:cubicBezTo>
                    <a:pt x="7973" y="1925"/>
                    <a:pt x="7973" y="1912"/>
                    <a:pt x="7998" y="1887"/>
                  </a:cubicBezTo>
                  <a:close/>
                  <a:moveTo>
                    <a:pt x="6137" y="1753"/>
                  </a:moveTo>
                  <a:lnTo>
                    <a:pt x="6137" y="1753"/>
                  </a:lnTo>
                  <a:cubicBezTo>
                    <a:pt x="6139" y="1779"/>
                    <a:pt x="6144" y="1786"/>
                    <a:pt x="6150" y="1786"/>
                  </a:cubicBezTo>
                  <a:cubicBezTo>
                    <a:pt x="6158" y="1786"/>
                    <a:pt x="6166" y="1776"/>
                    <a:pt x="6171" y="1776"/>
                  </a:cubicBezTo>
                  <a:cubicBezTo>
                    <a:pt x="6173" y="1776"/>
                    <a:pt x="6175" y="1779"/>
                    <a:pt x="6175" y="1786"/>
                  </a:cubicBezTo>
                  <a:cubicBezTo>
                    <a:pt x="6162" y="1837"/>
                    <a:pt x="6137" y="1799"/>
                    <a:pt x="6124" y="1837"/>
                  </a:cubicBezTo>
                  <a:cubicBezTo>
                    <a:pt x="6113" y="1859"/>
                    <a:pt x="6102" y="1929"/>
                    <a:pt x="6142" y="1929"/>
                  </a:cubicBezTo>
                  <a:cubicBezTo>
                    <a:pt x="6148" y="1929"/>
                    <a:pt x="6154" y="1928"/>
                    <a:pt x="6162" y="1925"/>
                  </a:cubicBezTo>
                  <a:lnTo>
                    <a:pt x="6162" y="1925"/>
                  </a:lnTo>
                  <a:cubicBezTo>
                    <a:pt x="6162" y="1947"/>
                    <a:pt x="6148" y="1957"/>
                    <a:pt x="6131" y="1957"/>
                  </a:cubicBezTo>
                  <a:cubicBezTo>
                    <a:pt x="6110" y="1957"/>
                    <a:pt x="6087" y="1940"/>
                    <a:pt x="6087" y="1912"/>
                  </a:cubicBezTo>
                  <a:cubicBezTo>
                    <a:pt x="6099" y="1849"/>
                    <a:pt x="6112" y="1811"/>
                    <a:pt x="6074" y="1811"/>
                  </a:cubicBezTo>
                  <a:cubicBezTo>
                    <a:pt x="6085" y="1789"/>
                    <a:pt x="6106" y="1767"/>
                    <a:pt x="6137" y="1753"/>
                  </a:cubicBezTo>
                  <a:close/>
                  <a:moveTo>
                    <a:pt x="9772" y="1782"/>
                  </a:moveTo>
                  <a:cubicBezTo>
                    <a:pt x="9800" y="1782"/>
                    <a:pt x="9824" y="1798"/>
                    <a:pt x="9834" y="1837"/>
                  </a:cubicBezTo>
                  <a:cubicBezTo>
                    <a:pt x="9841" y="1871"/>
                    <a:pt x="9821" y="1879"/>
                    <a:pt x="9793" y="1879"/>
                  </a:cubicBezTo>
                  <a:cubicBezTo>
                    <a:pt x="9771" y="1879"/>
                    <a:pt x="9743" y="1874"/>
                    <a:pt x="9721" y="1874"/>
                  </a:cubicBezTo>
                  <a:cubicBezTo>
                    <a:pt x="9721" y="1917"/>
                    <a:pt x="9744" y="1937"/>
                    <a:pt x="9775" y="1937"/>
                  </a:cubicBezTo>
                  <a:cubicBezTo>
                    <a:pt x="9790" y="1937"/>
                    <a:pt x="9805" y="1933"/>
                    <a:pt x="9821" y="1925"/>
                  </a:cubicBezTo>
                  <a:lnTo>
                    <a:pt x="9821" y="1925"/>
                  </a:lnTo>
                  <a:cubicBezTo>
                    <a:pt x="9821" y="1950"/>
                    <a:pt x="9809" y="1962"/>
                    <a:pt x="9771" y="1962"/>
                  </a:cubicBezTo>
                  <a:cubicBezTo>
                    <a:pt x="9767" y="1963"/>
                    <a:pt x="9764" y="1963"/>
                    <a:pt x="9760" y="1963"/>
                  </a:cubicBezTo>
                  <a:cubicBezTo>
                    <a:pt x="9671" y="1963"/>
                    <a:pt x="9674" y="1810"/>
                    <a:pt x="9759" y="1786"/>
                  </a:cubicBezTo>
                  <a:lnTo>
                    <a:pt x="9746" y="1786"/>
                  </a:lnTo>
                  <a:cubicBezTo>
                    <a:pt x="9755" y="1783"/>
                    <a:pt x="9764" y="1782"/>
                    <a:pt x="9772" y="1782"/>
                  </a:cubicBezTo>
                  <a:close/>
                  <a:moveTo>
                    <a:pt x="6049" y="1813"/>
                  </a:moveTo>
                  <a:cubicBezTo>
                    <a:pt x="6051" y="1870"/>
                    <a:pt x="6057" y="1975"/>
                    <a:pt x="6011" y="1975"/>
                  </a:cubicBezTo>
                  <a:cubicBezTo>
                    <a:pt x="6023" y="1940"/>
                    <a:pt x="6002" y="1829"/>
                    <a:pt x="6049" y="1813"/>
                  </a:cubicBezTo>
                  <a:close/>
                  <a:moveTo>
                    <a:pt x="7576" y="1953"/>
                  </a:moveTo>
                  <a:cubicBezTo>
                    <a:pt x="7579" y="1960"/>
                    <a:pt x="7572" y="1968"/>
                    <a:pt x="7558" y="1975"/>
                  </a:cubicBezTo>
                  <a:cubicBezTo>
                    <a:pt x="7547" y="1975"/>
                    <a:pt x="7556" y="1965"/>
                    <a:pt x="7576" y="1953"/>
                  </a:cubicBezTo>
                  <a:close/>
                  <a:moveTo>
                    <a:pt x="9672" y="1797"/>
                  </a:moveTo>
                  <a:cubicBezTo>
                    <a:pt x="9675" y="1797"/>
                    <a:pt x="9679" y="1797"/>
                    <a:pt x="9683" y="1799"/>
                  </a:cubicBezTo>
                  <a:cubicBezTo>
                    <a:pt x="9683" y="1849"/>
                    <a:pt x="9645" y="1811"/>
                    <a:pt x="9633" y="1862"/>
                  </a:cubicBezTo>
                  <a:cubicBezTo>
                    <a:pt x="9608" y="1925"/>
                    <a:pt x="9658" y="1975"/>
                    <a:pt x="9595" y="1975"/>
                  </a:cubicBezTo>
                  <a:lnTo>
                    <a:pt x="9595" y="1862"/>
                  </a:lnTo>
                  <a:cubicBezTo>
                    <a:pt x="9595" y="1830"/>
                    <a:pt x="9605" y="1804"/>
                    <a:pt x="9612" y="1804"/>
                  </a:cubicBezTo>
                  <a:cubicBezTo>
                    <a:pt x="9617" y="1804"/>
                    <a:pt x="9620" y="1813"/>
                    <a:pt x="9620" y="1837"/>
                  </a:cubicBezTo>
                  <a:cubicBezTo>
                    <a:pt x="9643" y="1837"/>
                    <a:pt x="9645" y="1797"/>
                    <a:pt x="9672" y="1797"/>
                  </a:cubicBezTo>
                  <a:close/>
                  <a:moveTo>
                    <a:pt x="5961" y="1809"/>
                  </a:moveTo>
                  <a:cubicBezTo>
                    <a:pt x="5965" y="1809"/>
                    <a:pt x="5969" y="1810"/>
                    <a:pt x="5974" y="1811"/>
                  </a:cubicBezTo>
                  <a:cubicBezTo>
                    <a:pt x="5948" y="1874"/>
                    <a:pt x="5923" y="1811"/>
                    <a:pt x="5923" y="1887"/>
                  </a:cubicBezTo>
                  <a:cubicBezTo>
                    <a:pt x="5923" y="1887"/>
                    <a:pt x="5974" y="1899"/>
                    <a:pt x="5974" y="1925"/>
                  </a:cubicBezTo>
                  <a:cubicBezTo>
                    <a:pt x="5974" y="1962"/>
                    <a:pt x="5936" y="1987"/>
                    <a:pt x="5911" y="1987"/>
                  </a:cubicBezTo>
                  <a:lnTo>
                    <a:pt x="5860" y="1987"/>
                  </a:lnTo>
                  <a:cubicBezTo>
                    <a:pt x="5872" y="1976"/>
                    <a:pt x="5884" y="1972"/>
                    <a:pt x="5895" y="1972"/>
                  </a:cubicBezTo>
                  <a:cubicBezTo>
                    <a:pt x="5908" y="1972"/>
                    <a:pt x="5920" y="1977"/>
                    <a:pt x="5930" y="1977"/>
                  </a:cubicBezTo>
                  <a:cubicBezTo>
                    <a:pt x="5938" y="1977"/>
                    <a:pt x="5944" y="1974"/>
                    <a:pt x="5948" y="1962"/>
                  </a:cubicBezTo>
                  <a:lnTo>
                    <a:pt x="5936" y="1962"/>
                  </a:lnTo>
                  <a:cubicBezTo>
                    <a:pt x="5948" y="1925"/>
                    <a:pt x="5923" y="1925"/>
                    <a:pt x="5923" y="1925"/>
                  </a:cubicBezTo>
                  <a:cubicBezTo>
                    <a:pt x="5923" y="1912"/>
                    <a:pt x="5873" y="1899"/>
                    <a:pt x="5873" y="1874"/>
                  </a:cubicBezTo>
                  <a:cubicBezTo>
                    <a:pt x="5873" y="1852"/>
                    <a:pt x="5923" y="1809"/>
                    <a:pt x="5961" y="1809"/>
                  </a:cubicBezTo>
                  <a:close/>
                  <a:moveTo>
                    <a:pt x="9482" y="1811"/>
                  </a:moveTo>
                  <a:cubicBezTo>
                    <a:pt x="9595" y="1811"/>
                    <a:pt x="9583" y="1987"/>
                    <a:pt x="9482" y="1987"/>
                  </a:cubicBezTo>
                  <a:cubicBezTo>
                    <a:pt x="9479" y="1988"/>
                    <a:pt x="9476" y="1988"/>
                    <a:pt x="9472" y="1988"/>
                  </a:cubicBezTo>
                  <a:cubicBezTo>
                    <a:pt x="9381" y="1988"/>
                    <a:pt x="9385" y="1811"/>
                    <a:pt x="9482" y="1811"/>
                  </a:cubicBezTo>
                  <a:close/>
                  <a:moveTo>
                    <a:pt x="9303" y="1820"/>
                  </a:moveTo>
                  <a:cubicBezTo>
                    <a:pt x="9334" y="1820"/>
                    <a:pt x="9348" y="1853"/>
                    <a:pt x="9356" y="1887"/>
                  </a:cubicBezTo>
                  <a:cubicBezTo>
                    <a:pt x="9366" y="1916"/>
                    <a:pt x="9353" y="1999"/>
                    <a:pt x="9341" y="1999"/>
                  </a:cubicBezTo>
                  <a:cubicBezTo>
                    <a:pt x="9337" y="1999"/>
                    <a:pt x="9334" y="1992"/>
                    <a:pt x="9331" y="1975"/>
                  </a:cubicBezTo>
                  <a:cubicBezTo>
                    <a:pt x="9318" y="1975"/>
                    <a:pt x="9273" y="1992"/>
                    <a:pt x="9245" y="1992"/>
                  </a:cubicBezTo>
                  <a:cubicBezTo>
                    <a:pt x="9219" y="1992"/>
                    <a:pt x="9207" y="1978"/>
                    <a:pt x="9243" y="1925"/>
                  </a:cubicBezTo>
                  <a:cubicBezTo>
                    <a:pt x="9256" y="1912"/>
                    <a:pt x="9331" y="1899"/>
                    <a:pt x="9331" y="1887"/>
                  </a:cubicBezTo>
                  <a:cubicBezTo>
                    <a:pt x="9338" y="1859"/>
                    <a:pt x="9318" y="1850"/>
                    <a:pt x="9295" y="1850"/>
                  </a:cubicBezTo>
                  <a:cubicBezTo>
                    <a:pt x="9276" y="1850"/>
                    <a:pt x="9254" y="1856"/>
                    <a:pt x="9243" y="1862"/>
                  </a:cubicBezTo>
                  <a:lnTo>
                    <a:pt x="9243" y="1849"/>
                  </a:lnTo>
                  <a:cubicBezTo>
                    <a:pt x="9268" y="1828"/>
                    <a:pt x="9288" y="1820"/>
                    <a:pt x="9303" y="1820"/>
                  </a:cubicBezTo>
                  <a:close/>
                  <a:moveTo>
                    <a:pt x="9181" y="1776"/>
                  </a:moveTo>
                  <a:cubicBezTo>
                    <a:pt x="9185" y="1854"/>
                    <a:pt x="9199" y="2002"/>
                    <a:pt x="9155" y="2013"/>
                  </a:cubicBezTo>
                  <a:cubicBezTo>
                    <a:pt x="9165" y="1970"/>
                    <a:pt x="9150" y="1823"/>
                    <a:pt x="9181" y="1776"/>
                  </a:cubicBezTo>
                  <a:close/>
                  <a:moveTo>
                    <a:pt x="5785" y="1837"/>
                  </a:moveTo>
                  <a:cubicBezTo>
                    <a:pt x="5785" y="1874"/>
                    <a:pt x="5735" y="1874"/>
                    <a:pt x="5735" y="1925"/>
                  </a:cubicBezTo>
                  <a:cubicBezTo>
                    <a:pt x="5735" y="1975"/>
                    <a:pt x="5747" y="2013"/>
                    <a:pt x="5697" y="2025"/>
                  </a:cubicBezTo>
                  <a:cubicBezTo>
                    <a:pt x="5697" y="1975"/>
                    <a:pt x="5709" y="1937"/>
                    <a:pt x="5722" y="1887"/>
                  </a:cubicBezTo>
                  <a:lnTo>
                    <a:pt x="5709" y="1874"/>
                  </a:lnTo>
                  <a:cubicBezTo>
                    <a:pt x="5716" y="1860"/>
                    <a:pt x="5723" y="1850"/>
                    <a:pt x="5728" y="1850"/>
                  </a:cubicBezTo>
                  <a:cubicBezTo>
                    <a:pt x="5732" y="1850"/>
                    <a:pt x="5735" y="1857"/>
                    <a:pt x="5735" y="1874"/>
                  </a:cubicBezTo>
                  <a:cubicBezTo>
                    <a:pt x="5760" y="1874"/>
                    <a:pt x="5747" y="1837"/>
                    <a:pt x="5785" y="1837"/>
                  </a:cubicBezTo>
                  <a:close/>
                  <a:moveTo>
                    <a:pt x="9005" y="1814"/>
                  </a:moveTo>
                  <a:cubicBezTo>
                    <a:pt x="9006" y="1843"/>
                    <a:pt x="9014" y="1850"/>
                    <a:pt x="9023" y="1850"/>
                  </a:cubicBezTo>
                  <a:cubicBezTo>
                    <a:pt x="9031" y="1850"/>
                    <a:pt x="9039" y="1845"/>
                    <a:pt x="9046" y="1845"/>
                  </a:cubicBezTo>
                  <a:cubicBezTo>
                    <a:pt x="9051" y="1845"/>
                    <a:pt x="9054" y="1848"/>
                    <a:pt x="9054" y="1862"/>
                  </a:cubicBezTo>
                  <a:cubicBezTo>
                    <a:pt x="9054" y="1881"/>
                    <a:pt x="9045" y="1881"/>
                    <a:pt x="9034" y="1881"/>
                  </a:cubicBezTo>
                  <a:cubicBezTo>
                    <a:pt x="9023" y="1881"/>
                    <a:pt x="9010" y="1881"/>
                    <a:pt x="9004" y="1899"/>
                  </a:cubicBezTo>
                  <a:cubicBezTo>
                    <a:pt x="9004" y="1934"/>
                    <a:pt x="8993" y="2001"/>
                    <a:pt x="9031" y="2001"/>
                  </a:cubicBezTo>
                  <a:cubicBezTo>
                    <a:pt x="9035" y="2001"/>
                    <a:pt x="9038" y="2001"/>
                    <a:pt x="9042" y="2000"/>
                  </a:cubicBezTo>
                  <a:lnTo>
                    <a:pt x="9042" y="2000"/>
                  </a:lnTo>
                  <a:cubicBezTo>
                    <a:pt x="9042" y="2019"/>
                    <a:pt x="9033" y="2027"/>
                    <a:pt x="9021" y="2027"/>
                  </a:cubicBezTo>
                  <a:cubicBezTo>
                    <a:pt x="9003" y="2027"/>
                    <a:pt x="8979" y="2006"/>
                    <a:pt x="8979" y="1975"/>
                  </a:cubicBezTo>
                  <a:cubicBezTo>
                    <a:pt x="8979" y="1912"/>
                    <a:pt x="8991" y="1874"/>
                    <a:pt x="8954" y="1874"/>
                  </a:cubicBezTo>
                  <a:cubicBezTo>
                    <a:pt x="8964" y="1853"/>
                    <a:pt x="8984" y="1823"/>
                    <a:pt x="9005" y="1814"/>
                  </a:cubicBezTo>
                  <a:close/>
                  <a:moveTo>
                    <a:pt x="8916" y="1862"/>
                  </a:moveTo>
                  <a:cubicBezTo>
                    <a:pt x="8929" y="1912"/>
                    <a:pt x="8929" y="1962"/>
                    <a:pt x="8916" y="2013"/>
                  </a:cubicBezTo>
                  <a:cubicBezTo>
                    <a:pt x="8916" y="2031"/>
                    <a:pt x="8910" y="2041"/>
                    <a:pt x="8903" y="2041"/>
                  </a:cubicBezTo>
                  <a:cubicBezTo>
                    <a:pt x="8897" y="2041"/>
                    <a:pt x="8891" y="2031"/>
                    <a:pt x="8891" y="2013"/>
                  </a:cubicBezTo>
                  <a:lnTo>
                    <a:pt x="8878" y="2000"/>
                  </a:lnTo>
                  <a:cubicBezTo>
                    <a:pt x="8929" y="1962"/>
                    <a:pt x="8841" y="1862"/>
                    <a:pt x="8916" y="1862"/>
                  </a:cubicBezTo>
                  <a:close/>
                  <a:moveTo>
                    <a:pt x="5596" y="1862"/>
                  </a:moveTo>
                  <a:cubicBezTo>
                    <a:pt x="5709" y="1862"/>
                    <a:pt x="5672" y="2038"/>
                    <a:pt x="5584" y="2050"/>
                  </a:cubicBezTo>
                  <a:cubicBezTo>
                    <a:pt x="5581" y="2051"/>
                    <a:pt x="5578" y="2051"/>
                    <a:pt x="5576" y="2051"/>
                  </a:cubicBezTo>
                  <a:cubicBezTo>
                    <a:pt x="5497" y="2051"/>
                    <a:pt x="5524" y="1874"/>
                    <a:pt x="5609" y="1874"/>
                  </a:cubicBezTo>
                  <a:lnTo>
                    <a:pt x="5596" y="1862"/>
                  </a:lnTo>
                  <a:close/>
                  <a:moveTo>
                    <a:pt x="8815" y="1887"/>
                  </a:moveTo>
                  <a:cubicBezTo>
                    <a:pt x="8826" y="1908"/>
                    <a:pt x="8818" y="2023"/>
                    <a:pt x="8864" y="2023"/>
                  </a:cubicBezTo>
                  <a:cubicBezTo>
                    <a:pt x="8866" y="2023"/>
                    <a:pt x="8869" y="2022"/>
                    <a:pt x="8872" y="2022"/>
                  </a:cubicBezTo>
                  <a:lnTo>
                    <a:pt x="8872" y="2022"/>
                  </a:lnTo>
                  <a:cubicBezTo>
                    <a:pt x="8859" y="2033"/>
                    <a:pt x="8847" y="2052"/>
                    <a:pt x="8827" y="2052"/>
                  </a:cubicBezTo>
                  <a:cubicBezTo>
                    <a:pt x="8824" y="2052"/>
                    <a:pt x="8820" y="2052"/>
                    <a:pt x="8815" y="2050"/>
                  </a:cubicBezTo>
                  <a:cubicBezTo>
                    <a:pt x="8765" y="2038"/>
                    <a:pt x="8778" y="1912"/>
                    <a:pt x="8778" y="1887"/>
                  </a:cubicBezTo>
                  <a:close/>
                  <a:moveTo>
                    <a:pt x="5483" y="1819"/>
                  </a:moveTo>
                  <a:cubicBezTo>
                    <a:pt x="5483" y="1880"/>
                    <a:pt x="5481" y="2063"/>
                    <a:pt x="5433" y="2063"/>
                  </a:cubicBezTo>
                  <a:cubicBezTo>
                    <a:pt x="5456" y="2017"/>
                    <a:pt x="5447" y="1858"/>
                    <a:pt x="5483" y="1819"/>
                  </a:cubicBezTo>
                  <a:close/>
                  <a:moveTo>
                    <a:pt x="8639" y="1841"/>
                  </a:moveTo>
                  <a:cubicBezTo>
                    <a:pt x="8640" y="1879"/>
                    <a:pt x="8646" y="1888"/>
                    <a:pt x="8654" y="1888"/>
                  </a:cubicBezTo>
                  <a:cubicBezTo>
                    <a:pt x="8659" y="1888"/>
                    <a:pt x="8666" y="1882"/>
                    <a:pt x="8671" y="1882"/>
                  </a:cubicBezTo>
                  <a:cubicBezTo>
                    <a:pt x="8674" y="1882"/>
                    <a:pt x="8677" y="1886"/>
                    <a:pt x="8677" y="1899"/>
                  </a:cubicBezTo>
                  <a:cubicBezTo>
                    <a:pt x="8677" y="1918"/>
                    <a:pt x="8668" y="1918"/>
                    <a:pt x="8657" y="1918"/>
                  </a:cubicBezTo>
                  <a:cubicBezTo>
                    <a:pt x="8646" y="1918"/>
                    <a:pt x="8633" y="1918"/>
                    <a:pt x="8627" y="1937"/>
                  </a:cubicBezTo>
                  <a:cubicBezTo>
                    <a:pt x="8627" y="1970"/>
                    <a:pt x="8617" y="2030"/>
                    <a:pt x="8647" y="2030"/>
                  </a:cubicBezTo>
                  <a:cubicBezTo>
                    <a:pt x="8652" y="2030"/>
                    <a:pt x="8658" y="2029"/>
                    <a:pt x="8665" y="2025"/>
                  </a:cubicBezTo>
                  <a:lnTo>
                    <a:pt x="8665" y="2025"/>
                  </a:lnTo>
                  <a:cubicBezTo>
                    <a:pt x="8665" y="2050"/>
                    <a:pt x="8654" y="2063"/>
                    <a:pt x="8640" y="2063"/>
                  </a:cubicBezTo>
                  <a:cubicBezTo>
                    <a:pt x="8632" y="2063"/>
                    <a:pt x="8623" y="2059"/>
                    <a:pt x="8614" y="2050"/>
                  </a:cubicBezTo>
                  <a:cubicBezTo>
                    <a:pt x="8589" y="2025"/>
                    <a:pt x="8602" y="1937"/>
                    <a:pt x="8602" y="1912"/>
                  </a:cubicBezTo>
                  <a:lnTo>
                    <a:pt x="8577" y="1912"/>
                  </a:lnTo>
                  <a:cubicBezTo>
                    <a:pt x="8588" y="1879"/>
                    <a:pt x="8609" y="1855"/>
                    <a:pt x="8639" y="1841"/>
                  </a:cubicBezTo>
                  <a:close/>
                  <a:moveTo>
                    <a:pt x="11117" y="2038"/>
                  </a:moveTo>
                  <a:cubicBezTo>
                    <a:pt x="11117" y="2050"/>
                    <a:pt x="11117" y="2063"/>
                    <a:pt x="11114" y="2074"/>
                  </a:cubicBezTo>
                  <a:lnTo>
                    <a:pt x="11114" y="2074"/>
                  </a:lnTo>
                  <a:cubicBezTo>
                    <a:pt x="11092" y="2062"/>
                    <a:pt x="11093" y="2050"/>
                    <a:pt x="11117" y="2038"/>
                  </a:cubicBezTo>
                  <a:close/>
                  <a:moveTo>
                    <a:pt x="8430" y="1904"/>
                  </a:moveTo>
                  <a:cubicBezTo>
                    <a:pt x="8434" y="1904"/>
                    <a:pt x="8438" y="1913"/>
                    <a:pt x="8438" y="1937"/>
                  </a:cubicBezTo>
                  <a:cubicBezTo>
                    <a:pt x="8478" y="1937"/>
                    <a:pt x="8495" y="1905"/>
                    <a:pt x="8525" y="1905"/>
                  </a:cubicBezTo>
                  <a:cubicBezTo>
                    <a:pt x="8533" y="1905"/>
                    <a:pt x="8541" y="1907"/>
                    <a:pt x="8551" y="1912"/>
                  </a:cubicBezTo>
                  <a:lnTo>
                    <a:pt x="8526" y="1912"/>
                  </a:lnTo>
                  <a:cubicBezTo>
                    <a:pt x="8564" y="1937"/>
                    <a:pt x="8564" y="2063"/>
                    <a:pt x="8514" y="2063"/>
                  </a:cubicBezTo>
                  <a:cubicBezTo>
                    <a:pt x="8514" y="2042"/>
                    <a:pt x="8531" y="1923"/>
                    <a:pt x="8492" y="1923"/>
                  </a:cubicBezTo>
                  <a:cubicBezTo>
                    <a:pt x="8485" y="1923"/>
                    <a:pt x="8475" y="1927"/>
                    <a:pt x="8463" y="1937"/>
                  </a:cubicBezTo>
                  <a:cubicBezTo>
                    <a:pt x="8400" y="1975"/>
                    <a:pt x="8488" y="2075"/>
                    <a:pt x="8413" y="2075"/>
                  </a:cubicBezTo>
                  <a:lnTo>
                    <a:pt x="8413" y="1950"/>
                  </a:lnTo>
                  <a:cubicBezTo>
                    <a:pt x="8413" y="1927"/>
                    <a:pt x="8422" y="1904"/>
                    <a:pt x="8430" y="1904"/>
                  </a:cubicBezTo>
                  <a:close/>
                  <a:moveTo>
                    <a:pt x="5350" y="1913"/>
                  </a:moveTo>
                  <a:cubicBezTo>
                    <a:pt x="5453" y="1927"/>
                    <a:pt x="5403" y="2064"/>
                    <a:pt x="5320" y="2088"/>
                  </a:cubicBezTo>
                  <a:cubicBezTo>
                    <a:pt x="5314" y="2090"/>
                    <a:pt x="5309" y="2090"/>
                    <a:pt x="5304" y="2090"/>
                  </a:cubicBezTo>
                  <a:cubicBezTo>
                    <a:pt x="5237" y="2090"/>
                    <a:pt x="5262" y="1932"/>
                    <a:pt x="5350" y="1913"/>
                  </a:cubicBezTo>
                  <a:close/>
                  <a:moveTo>
                    <a:pt x="8367" y="1929"/>
                  </a:moveTo>
                  <a:cubicBezTo>
                    <a:pt x="8375" y="1974"/>
                    <a:pt x="8374" y="2018"/>
                    <a:pt x="8363" y="2063"/>
                  </a:cubicBezTo>
                  <a:cubicBezTo>
                    <a:pt x="8356" y="2083"/>
                    <a:pt x="8349" y="2096"/>
                    <a:pt x="8344" y="2096"/>
                  </a:cubicBezTo>
                  <a:cubicBezTo>
                    <a:pt x="8340" y="2096"/>
                    <a:pt x="8338" y="2086"/>
                    <a:pt x="8338" y="2063"/>
                  </a:cubicBezTo>
                  <a:cubicBezTo>
                    <a:pt x="8337" y="2063"/>
                    <a:pt x="8336" y="2063"/>
                    <a:pt x="8335" y="2063"/>
                  </a:cubicBezTo>
                  <a:lnTo>
                    <a:pt x="8335" y="2063"/>
                  </a:lnTo>
                  <a:cubicBezTo>
                    <a:pt x="8362" y="2023"/>
                    <a:pt x="8330" y="1948"/>
                    <a:pt x="8367" y="1929"/>
                  </a:cubicBezTo>
                  <a:close/>
                  <a:moveTo>
                    <a:pt x="8262" y="1937"/>
                  </a:moveTo>
                  <a:cubicBezTo>
                    <a:pt x="8262" y="1962"/>
                    <a:pt x="8237" y="2088"/>
                    <a:pt x="8287" y="2088"/>
                  </a:cubicBezTo>
                  <a:cubicBezTo>
                    <a:pt x="8291" y="2088"/>
                    <a:pt x="8294" y="2087"/>
                    <a:pt x="8297" y="2087"/>
                  </a:cubicBezTo>
                  <a:lnTo>
                    <a:pt x="8297" y="2087"/>
                  </a:lnTo>
                  <a:cubicBezTo>
                    <a:pt x="8289" y="2094"/>
                    <a:pt x="8281" y="2100"/>
                    <a:pt x="8272" y="2100"/>
                  </a:cubicBezTo>
                  <a:cubicBezTo>
                    <a:pt x="8266" y="2100"/>
                    <a:pt x="8258" y="2097"/>
                    <a:pt x="8250" y="2088"/>
                  </a:cubicBezTo>
                  <a:cubicBezTo>
                    <a:pt x="8199" y="2050"/>
                    <a:pt x="8212" y="1937"/>
                    <a:pt x="8262" y="1937"/>
                  </a:cubicBezTo>
                  <a:close/>
                  <a:moveTo>
                    <a:pt x="4200" y="2063"/>
                  </a:moveTo>
                  <a:cubicBezTo>
                    <a:pt x="4226" y="2075"/>
                    <a:pt x="4226" y="2088"/>
                    <a:pt x="4200" y="2101"/>
                  </a:cubicBezTo>
                  <a:cubicBezTo>
                    <a:pt x="4175" y="2088"/>
                    <a:pt x="4175" y="2075"/>
                    <a:pt x="4200" y="2063"/>
                  </a:cubicBezTo>
                  <a:close/>
                  <a:moveTo>
                    <a:pt x="11111" y="2081"/>
                  </a:moveTo>
                  <a:cubicBezTo>
                    <a:pt x="11107" y="2089"/>
                    <a:pt x="11101" y="2096"/>
                    <a:pt x="11091" y="2101"/>
                  </a:cubicBezTo>
                  <a:lnTo>
                    <a:pt x="11111" y="2081"/>
                  </a:lnTo>
                  <a:close/>
                  <a:moveTo>
                    <a:pt x="6577" y="2063"/>
                  </a:moveTo>
                  <a:cubicBezTo>
                    <a:pt x="6602" y="2075"/>
                    <a:pt x="6602" y="2088"/>
                    <a:pt x="6577" y="2101"/>
                  </a:cubicBezTo>
                  <a:cubicBezTo>
                    <a:pt x="6561" y="2107"/>
                    <a:pt x="6550" y="2109"/>
                    <a:pt x="6541" y="2109"/>
                  </a:cubicBezTo>
                  <a:cubicBezTo>
                    <a:pt x="6516" y="2109"/>
                    <a:pt x="6521" y="2088"/>
                    <a:pt x="6539" y="2088"/>
                  </a:cubicBezTo>
                  <a:lnTo>
                    <a:pt x="6577" y="2063"/>
                  </a:lnTo>
                  <a:close/>
                  <a:moveTo>
                    <a:pt x="8174" y="1849"/>
                  </a:moveTo>
                  <a:cubicBezTo>
                    <a:pt x="8187" y="1925"/>
                    <a:pt x="8187" y="1987"/>
                    <a:pt x="8174" y="2063"/>
                  </a:cubicBezTo>
                  <a:cubicBezTo>
                    <a:pt x="8174" y="2071"/>
                    <a:pt x="8163" y="2114"/>
                    <a:pt x="8155" y="2114"/>
                  </a:cubicBezTo>
                  <a:cubicBezTo>
                    <a:pt x="8152" y="2114"/>
                    <a:pt x="8149" y="2104"/>
                    <a:pt x="8149" y="2075"/>
                  </a:cubicBezTo>
                  <a:cubicBezTo>
                    <a:pt x="8136" y="2075"/>
                    <a:pt x="8124" y="2113"/>
                    <a:pt x="8099" y="2113"/>
                  </a:cubicBezTo>
                  <a:cubicBezTo>
                    <a:pt x="8095" y="2114"/>
                    <a:pt x="8091" y="2114"/>
                    <a:pt x="8088" y="2114"/>
                  </a:cubicBezTo>
                  <a:cubicBezTo>
                    <a:pt x="8023" y="2114"/>
                    <a:pt x="8025" y="2010"/>
                    <a:pt x="8048" y="1962"/>
                  </a:cubicBezTo>
                  <a:cubicBezTo>
                    <a:pt x="8059" y="1952"/>
                    <a:pt x="8070" y="1948"/>
                    <a:pt x="8080" y="1948"/>
                  </a:cubicBezTo>
                  <a:cubicBezTo>
                    <a:pt x="8103" y="1948"/>
                    <a:pt x="8126" y="1964"/>
                    <a:pt x="8148" y="1964"/>
                  </a:cubicBezTo>
                  <a:cubicBezTo>
                    <a:pt x="8153" y="1964"/>
                    <a:pt x="8157" y="1964"/>
                    <a:pt x="8162" y="1962"/>
                  </a:cubicBezTo>
                  <a:lnTo>
                    <a:pt x="8149" y="1962"/>
                  </a:lnTo>
                  <a:cubicBezTo>
                    <a:pt x="8149" y="1912"/>
                    <a:pt x="8136" y="1862"/>
                    <a:pt x="8174" y="1849"/>
                  </a:cubicBezTo>
                  <a:close/>
                  <a:moveTo>
                    <a:pt x="5232" y="1849"/>
                  </a:moveTo>
                  <a:cubicBezTo>
                    <a:pt x="5232" y="1925"/>
                    <a:pt x="5219" y="2000"/>
                    <a:pt x="5206" y="2063"/>
                  </a:cubicBezTo>
                  <a:cubicBezTo>
                    <a:pt x="5206" y="2063"/>
                    <a:pt x="5194" y="2112"/>
                    <a:pt x="5187" y="2112"/>
                  </a:cubicBezTo>
                  <a:cubicBezTo>
                    <a:pt x="5184" y="2112"/>
                    <a:pt x="5181" y="2102"/>
                    <a:pt x="5181" y="2075"/>
                  </a:cubicBezTo>
                  <a:cubicBezTo>
                    <a:pt x="5156" y="2075"/>
                    <a:pt x="5169" y="2113"/>
                    <a:pt x="5131" y="2126"/>
                  </a:cubicBezTo>
                  <a:cubicBezTo>
                    <a:pt x="5127" y="2126"/>
                    <a:pt x="5123" y="2127"/>
                    <a:pt x="5120" y="2127"/>
                  </a:cubicBezTo>
                  <a:cubicBezTo>
                    <a:pt x="5058" y="2127"/>
                    <a:pt x="5083" y="2023"/>
                    <a:pt x="5118" y="1987"/>
                  </a:cubicBezTo>
                  <a:lnTo>
                    <a:pt x="5093" y="1975"/>
                  </a:lnTo>
                  <a:cubicBezTo>
                    <a:pt x="5113" y="1955"/>
                    <a:pt x="5127" y="1949"/>
                    <a:pt x="5140" y="1949"/>
                  </a:cubicBezTo>
                  <a:cubicBezTo>
                    <a:pt x="5158" y="1949"/>
                    <a:pt x="5171" y="1962"/>
                    <a:pt x="5194" y="1962"/>
                  </a:cubicBezTo>
                  <a:cubicBezTo>
                    <a:pt x="5194" y="1912"/>
                    <a:pt x="5181" y="1862"/>
                    <a:pt x="5232" y="1849"/>
                  </a:cubicBezTo>
                  <a:close/>
                  <a:moveTo>
                    <a:pt x="7901" y="1964"/>
                  </a:moveTo>
                  <a:cubicBezTo>
                    <a:pt x="7908" y="1964"/>
                    <a:pt x="7915" y="1964"/>
                    <a:pt x="7923" y="1966"/>
                  </a:cubicBezTo>
                  <a:lnTo>
                    <a:pt x="7923" y="1966"/>
                  </a:lnTo>
                  <a:cubicBezTo>
                    <a:pt x="7922" y="1987"/>
                    <a:pt x="7917" y="1995"/>
                    <a:pt x="7907" y="1995"/>
                  </a:cubicBezTo>
                  <a:cubicBezTo>
                    <a:pt x="7902" y="1995"/>
                    <a:pt x="7894" y="1992"/>
                    <a:pt x="7885" y="1987"/>
                  </a:cubicBezTo>
                  <a:cubicBezTo>
                    <a:pt x="7811" y="1998"/>
                    <a:pt x="7808" y="2115"/>
                    <a:pt x="7869" y="2115"/>
                  </a:cubicBezTo>
                  <a:cubicBezTo>
                    <a:pt x="7880" y="2115"/>
                    <a:pt x="7894" y="2111"/>
                    <a:pt x="7910" y="2101"/>
                  </a:cubicBezTo>
                  <a:lnTo>
                    <a:pt x="7910" y="2101"/>
                  </a:lnTo>
                  <a:cubicBezTo>
                    <a:pt x="7915" y="2131"/>
                    <a:pt x="7899" y="2143"/>
                    <a:pt x="7878" y="2143"/>
                  </a:cubicBezTo>
                  <a:cubicBezTo>
                    <a:pt x="7847" y="2143"/>
                    <a:pt x="7804" y="2118"/>
                    <a:pt x="7797" y="2088"/>
                  </a:cubicBezTo>
                  <a:cubicBezTo>
                    <a:pt x="7787" y="2018"/>
                    <a:pt x="7841" y="1964"/>
                    <a:pt x="7901" y="1964"/>
                  </a:cubicBezTo>
                  <a:close/>
                  <a:moveTo>
                    <a:pt x="8011" y="1962"/>
                  </a:moveTo>
                  <a:lnTo>
                    <a:pt x="8011" y="1975"/>
                  </a:lnTo>
                  <a:lnTo>
                    <a:pt x="8011" y="2151"/>
                  </a:lnTo>
                  <a:lnTo>
                    <a:pt x="7986" y="2151"/>
                  </a:lnTo>
                  <a:cubicBezTo>
                    <a:pt x="7973" y="2088"/>
                    <a:pt x="7948" y="1975"/>
                    <a:pt x="8011" y="1962"/>
                  </a:cubicBezTo>
                  <a:close/>
                  <a:moveTo>
                    <a:pt x="4927" y="1996"/>
                  </a:moveTo>
                  <a:cubicBezTo>
                    <a:pt x="4934" y="1996"/>
                    <a:pt x="4942" y="2000"/>
                    <a:pt x="4955" y="2013"/>
                  </a:cubicBezTo>
                  <a:cubicBezTo>
                    <a:pt x="4993" y="2050"/>
                    <a:pt x="4955" y="2151"/>
                    <a:pt x="4930" y="2163"/>
                  </a:cubicBezTo>
                  <a:cubicBezTo>
                    <a:pt x="4930" y="2138"/>
                    <a:pt x="4942" y="2050"/>
                    <a:pt x="4917" y="2025"/>
                  </a:cubicBezTo>
                  <a:cubicBezTo>
                    <a:pt x="4930" y="2025"/>
                    <a:pt x="4942" y="2013"/>
                    <a:pt x="4880" y="2013"/>
                  </a:cubicBezTo>
                  <a:cubicBezTo>
                    <a:pt x="4905" y="2013"/>
                    <a:pt x="4913" y="1996"/>
                    <a:pt x="4927" y="1996"/>
                  </a:cubicBezTo>
                  <a:close/>
                  <a:moveTo>
                    <a:pt x="7571" y="2027"/>
                  </a:moveTo>
                  <a:lnTo>
                    <a:pt x="7571" y="2176"/>
                  </a:lnTo>
                  <a:lnTo>
                    <a:pt x="7545" y="2176"/>
                  </a:lnTo>
                  <a:cubicBezTo>
                    <a:pt x="7556" y="2145"/>
                    <a:pt x="7540" y="2062"/>
                    <a:pt x="7571" y="2027"/>
                  </a:cubicBezTo>
                  <a:close/>
                  <a:moveTo>
                    <a:pt x="7702" y="1985"/>
                  </a:moveTo>
                  <a:cubicBezTo>
                    <a:pt x="7772" y="1985"/>
                    <a:pt x="7826" y="2154"/>
                    <a:pt x="7747" y="2163"/>
                  </a:cubicBezTo>
                  <a:lnTo>
                    <a:pt x="7721" y="2163"/>
                  </a:lnTo>
                  <a:cubicBezTo>
                    <a:pt x="7721" y="2132"/>
                    <a:pt x="7739" y="2011"/>
                    <a:pt x="7700" y="2011"/>
                  </a:cubicBezTo>
                  <a:cubicBezTo>
                    <a:pt x="7693" y="2011"/>
                    <a:pt x="7683" y="2015"/>
                    <a:pt x="7671" y="2025"/>
                  </a:cubicBezTo>
                  <a:cubicBezTo>
                    <a:pt x="7608" y="2063"/>
                    <a:pt x="7696" y="2163"/>
                    <a:pt x="7621" y="2176"/>
                  </a:cubicBezTo>
                  <a:cubicBezTo>
                    <a:pt x="7621" y="2126"/>
                    <a:pt x="7596" y="2000"/>
                    <a:pt x="7646" y="1987"/>
                  </a:cubicBezTo>
                  <a:lnTo>
                    <a:pt x="7646" y="1987"/>
                  </a:lnTo>
                  <a:cubicBezTo>
                    <a:pt x="7633" y="2013"/>
                    <a:pt x="7633" y="2025"/>
                    <a:pt x="7646" y="2025"/>
                  </a:cubicBezTo>
                  <a:cubicBezTo>
                    <a:pt x="7664" y="1997"/>
                    <a:pt x="7683" y="1985"/>
                    <a:pt x="7702" y="1985"/>
                  </a:cubicBezTo>
                  <a:close/>
                  <a:moveTo>
                    <a:pt x="9847" y="2138"/>
                  </a:moveTo>
                  <a:cubicBezTo>
                    <a:pt x="9872" y="2151"/>
                    <a:pt x="9872" y="2163"/>
                    <a:pt x="9847" y="2176"/>
                  </a:cubicBezTo>
                  <a:cubicBezTo>
                    <a:pt x="9834" y="2163"/>
                    <a:pt x="9834" y="2163"/>
                    <a:pt x="9859" y="2151"/>
                  </a:cubicBezTo>
                  <a:lnTo>
                    <a:pt x="9847" y="2138"/>
                  </a:lnTo>
                  <a:close/>
                  <a:moveTo>
                    <a:pt x="10123" y="2126"/>
                  </a:moveTo>
                  <a:lnTo>
                    <a:pt x="10136" y="2138"/>
                  </a:lnTo>
                  <a:cubicBezTo>
                    <a:pt x="10161" y="2151"/>
                    <a:pt x="10161" y="2163"/>
                    <a:pt x="10136" y="2176"/>
                  </a:cubicBezTo>
                  <a:cubicBezTo>
                    <a:pt x="10098" y="2151"/>
                    <a:pt x="10098" y="2138"/>
                    <a:pt x="10123" y="2126"/>
                  </a:cubicBezTo>
                  <a:close/>
                  <a:moveTo>
                    <a:pt x="7470" y="1982"/>
                  </a:moveTo>
                  <a:cubicBezTo>
                    <a:pt x="7471" y="2016"/>
                    <a:pt x="7476" y="2025"/>
                    <a:pt x="7483" y="2025"/>
                  </a:cubicBezTo>
                  <a:cubicBezTo>
                    <a:pt x="7490" y="2025"/>
                    <a:pt x="7499" y="2015"/>
                    <a:pt x="7504" y="2015"/>
                  </a:cubicBezTo>
                  <a:cubicBezTo>
                    <a:pt x="7506" y="2015"/>
                    <a:pt x="7508" y="2018"/>
                    <a:pt x="7508" y="2025"/>
                  </a:cubicBezTo>
                  <a:cubicBezTo>
                    <a:pt x="7508" y="2075"/>
                    <a:pt x="7483" y="2038"/>
                    <a:pt x="7470" y="2075"/>
                  </a:cubicBezTo>
                  <a:cubicBezTo>
                    <a:pt x="7459" y="2098"/>
                    <a:pt x="7448" y="2168"/>
                    <a:pt x="7488" y="2168"/>
                  </a:cubicBezTo>
                  <a:cubicBezTo>
                    <a:pt x="7493" y="2168"/>
                    <a:pt x="7500" y="2167"/>
                    <a:pt x="7508" y="2163"/>
                  </a:cubicBezTo>
                  <a:lnTo>
                    <a:pt x="7508" y="2163"/>
                  </a:lnTo>
                  <a:cubicBezTo>
                    <a:pt x="7508" y="2190"/>
                    <a:pt x="7494" y="2201"/>
                    <a:pt x="7479" y="2201"/>
                  </a:cubicBezTo>
                  <a:cubicBezTo>
                    <a:pt x="7458" y="2201"/>
                    <a:pt x="7432" y="2180"/>
                    <a:pt x="7432" y="2151"/>
                  </a:cubicBezTo>
                  <a:cubicBezTo>
                    <a:pt x="7432" y="2088"/>
                    <a:pt x="7457" y="2050"/>
                    <a:pt x="7407" y="2050"/>
                  </a:cubicBezTo>
                  <a:cubicBezTo>
                    <a:pt x="7418" y="2018"/>
                    <a:pt x="7446" y="1996"/>
                    <a:pt x="7470" y="1982"/>
                  </a:cubicBezTo>
                  <a:close/>
                  <a:moveTo>
                    <a:pt x="4829" y="2013"/>
                  </a:moveTo>
                  <a:lnTo>
                    <a:pt x="4829" y="2013"/>
                  </a:lnTo>
                  <a:cubicBezTo>
                    <a:pt x="4810" y="2025"/>
                    <a:pt x="4814" y="2028"/>
                    <a:pt x="4826" y="2028"/>
                  </a:cubicBezTo>
                  <a:cubicBezTo>
                    <a:pt x="4839" y="2028"/>
                    <a:pt x="4861" y="2025"/>
                    <a:pt x="4880" y="2025"/>
                  </a:cubicBezTo>
                  <a:cubicBezTo>
                    <a:pt x="4829" y="2063"/>
                    <a:pt x="4905" y="2163"/>
                    <a:pt x="4829" y="2176"/>
                  </a:cubicBezTo>
                  <a:cubicBezTo>
                    <a:pt x="4829" y="2151"/>
                    <a:pt x="4854" y="2050"/>
                    <a:pt x="4817" y="2038"/>
                  </a:cubicBezTo>
                  <a:cubicBezTo>
                    <a:pt x="4811" y="2036"/>
                    <a:pt x="4807" y="2035"/>
                    <a:pt x="4803" y="2035"/>
                  </a:cubicBezTo>
                  <a:cubicBezTo>
                    <a:pt x="4776" y="2035"/>
                    <a:pt x="4766" y="2066"/>
                    <a:pt x="4766" y="2088"/>
                  </a:cubicBezTo>
                  <a:cubicBezTo>
                    <a:pt x="4766" y="2113"/>
                    <a:pt x="4779" y="2189"/>
                    <a:pt x="4729" y="2201"/>
                  </a:cubicBezTo>
                  <a:cubicBezTo>
                    <a:pt x="4729" y="2151"/>
                    <a:pt x="4741" y="2101"/>
                    <a:pt x="4754" y="2050"/>
                  </a:cubicBezTo>
                  <a:lnTo>
                    <a:pt x="4741" y="2038"/>
                  </a:lnTo>
                  <a:cubicBezTo>
                    <a:pt x="4748" y="2024"/>
                    <a:pt x="4755" y="2014"/>
                    <a:pt x="4760" y="2014"/>
                  </a:cubicBezTo>
                  <a:cubicBezTo>
                    <a:pt x="4764" y="2014"/>
                    <a:pt x="4766" y="2021"/>
                    <a:pt x="4766" y="2038"/>
                  </a:cubicBezTo>
                  <a:lnTo>
                    <a:pt x="4829" y="2013"/>
                  </a:lnTo>
                  <a:close/>
                  <a:moveTo>
                    <a:pt x="6590" y="2166"/>
                  </a:moveTo>
                  <a:lnTo>
                    <a:pt x="6590" y="2166"/>
                  </a:lnTo>
                  <a:cubicBezTo>
                    <a:pt x="6582" y="2174"/>
                    <a:pt x="6577" y="2182"/>
                    <a:pt x="6577" y="2189"/>
                  </a:cubicBezTo>
                  <a:cubicBezTo>
                    <a:pt x="6577" y="2197"/>
                    <a:pt x="6582" y="2204"/>
                    <a:pt x="6590" y="2210"/>
                  </a:cubicBezTo>
                  <a:lnTo>
                    <a:pt x="6590" y="2210"/>
                  </a:lnTo>
                  <a:lnTo>
                    <a:pt x="6590" y="2166"/>
                  </a:lnTo>
                  <a:close/>
                  <a:moveTo>
                    <a:pt x="4691" y="2025"/>
                  </a:moveTo>
                  <a:cubicBezTo>
                    <a:pt x="4691" y="2075"/>
                    <a:pt x="4691" y="2126"/>
                    <a:pt x="4678" y="2176"/>
                  </a:cubicBezTo>
                  <a:cubicBezTo>
                    <a:pt x="4671" y="2190"/>
                    <a:pt x="4665" y="2200"/>
                    <a:pt x="4660" y="2200"/>
                  </a:cubicBezTo>
                  <a:cubicBezTo>
                    <a:pt x="4656" y="2200"/>
                    <a:pt x="4653" y="2193"/>
                    <a:pt x="4653" y="2176"/>
                  </a:cubicBezTo>
                  <a:cubicBezTo>
                    <a:pt x="4641" y="2176"/>
                    <a:pt x="4628" y="2214"/>
                    <a:pt x="4603" y="2214"/>
                  </a:cubicBezTo>
                  <a:cubicBezTo>
                    <a:pt x="4599" y="2215"/>
                    <a:pt x="4595" y="2216"/>
                    <a:pt x="4591" y="2216"/>
                  </a:cubicBezTo>
                  <a:cubicBezTo>
                    <a:pt x="4547" y="2216"/>
                    <a:pt x="4554" y="2091"/>
                    <a:pt x="4590" y="2058"/>
                  </a:cubicBezTo>
                  <a:lnTo>
                    <a:pt x="4590" y="2058"/>
                  </a:lnTo>
                  <a:cubicBezTo>
                    <a:pt x="4588" y="2096"/>
                    <a:pt x="4575" y="2187"/>
                    <a:pt x="4613" y="2187"/>
                  </a:cubicBezTo>
                  <a:cubicBezTo>
                    <a:pt x="4620" y="2187"/>
                    <a:pt x="4629" y="2184"/>
                    <a:pt x="4641" y="2176"/>
                  </a:cubicBezTo>
                  <a:cubicBezTo>
                    <a:pt x="4691" y="2138"/>
                    <a:pt x="4628" y="2038"/>
                    <a:pt x="4691" y="2025"/>
                  </a:cubicBezTo>
                  <a:close/>
                  <a:moveTo>
                    <a:pt x="7332" y="1962"/>
                  </a:moveTo>
                  <a:cubicBezTo>
                    <a:pt x="7332" y="2038"/>
                    <a:pt x="7332" y="2113"/>
                    <a:pt x="7319" y="2176"/>
                  </a:cubicBezTo>
                  <a:cubicBezTo>
                    <a:pt x="7319" y="2185"/>
                    <a:pt x="7306" y="2231"/>
                    <a:pt x="7299" y="2231"/>
                  </a:cubicBezTo>
                  <a:cubicBezTo>
                    <a:pt x="7296" y="2231"/>
                    <a:pt x="7294" y="2223"/>
                    <a:pt x="7294" y="2201"/>
                  </a:cubicBezTo>
                  <a:cubicBezTo>
                    <a:pt x="7272" y="2201"/>
                    <a:pt x="7233" y="2231"/>
                    <a:pt x="7206" y="2231"/>
                  </a:cubicBezTo>
                  <a:cubicBezTo>
                    <a:pt x="7188" y="2231"/>
                    <a:pt x="7175" y="2216"/>
                    <a:pt x="7181" y="2163"/>
                  </a:cubicBezTo>
                  <a:cubicBezTo>
                    <a:pt x="7181" y="2085"/>
                    <a:pt x="7205" y="2070"/>
                    <a:pt x="7236" y="2070"/>
                  </a:cubicBezTo>
                  <a:cubicBezTo>
                    <a:pt x="7254" y="2070"/>
                    <a:pt x="7275" y="2075"/>
                    <a:pt x="7294" y="2075"/>
                  </a:cubicBezTo>
                  <a:cubicBezTo>
                    <a:pt x="7306" y="2025"/>
                    <a:pt x="7281" y="1975"/>
                    <a:pt x="7332" y="1962"/>
                  </a:cubicBezTo>
                  <a:close/>
                  <a:moveTo>
                    <a:pt x="7075" y="2068"/>
                  </a:moveTo>
                  <a:cubicBezTo>
                    <a:pt x="7114" y="2068"/>
                    <a:pt x="7150" y="2094"/>
                    <a:pt x="7156" y="2151"/>
                  </a:cubicBezTo>
                  <a:lnTo>
                    <a:pt x="7130" y="2151"/>
                  </a:lnTo>
                  <a:cubicBezTo>
                    <a:pt x="7130" y="2209"/>
                    <a:pt x="7080" y="2251"/>
                    <a:pt x="7037" y="2251"/>
                  </a:cubicBezTo>
                  <a:cubicBezTo>
                    <a:pt x="7006" y="2251"/>
                    <a:pt x="6980" y="2229"/>
                    <a:pt x="6980" y="2176"/>
                  </a:cubicBezTo>
                  <a:cubicBezTo>
                    <a:pt x="6980" y="2107"/>
                    <a:pt x="7029" y="2068"/>
                    <a:pt x="7075" y="2068"/>
                  </a:cubicBezTo>
                  <a:close/>
                  <a:moveTo>
                    <a:pt x="4503" y="2060"/>
                  </a:moveTo>
                  <a:cubicBezTo>
                    <a:pt x="4511" y="2060"/>
                    <a:pt x="4519" y="2061"/>
                    <a:pt x="4527" y="2063"/>
                  </a:cubicBezTo>
                  <a:cubicBezTo>
                    <a:pt x="4502" y="2126"/>
                    <a:pt x="4477" y="2075"/>
                    <a:pt x="4477" y="2138"/>
                  </a:cubicBezTo>
                  <a:cubicBezTo>
                    <a:pt x="4477" y="2138"/>
                    <a:pt x="4515" y="2151"/>
                    <a:pt x="4515" y="2189"/>
                  </a:cubicBezTo>
                  <a:cubicBezTo>
                    <a:pt x="4527" y="2214"/>
                    <a:pt x="4477" y="2239"/>
                    <a:pt x="4452" y="2252"/>
                  </a:cubicBezTo>
                  <a:lnTo>
                    <a:pt x="4414" y="2252"/>
                  </a:lnTo>
                  <a:cubicBezTo>
                    <a:pt x="4424" y="2231"/>
                    <a:pt x="4438" y="2227"/>
                    <a:pt x="4452" y="2227"/>
                  </a:cubicBezTo>
                  <a:cubicBezTo>
                    <a:pt x="4461" y="2227"/>
                    <a:pt x="4469" y="2229"/>
                    <a:pt x="4476" y="2229"/>
                  </a:cubicBezTo>
                  <a:cubicBezTo>
                    <a:pt x="4484" y="2229"/>
                    <a:pt x="4490" y="2226"/>
                    <a:pt x="4490" y="2214"/>
                  </a:cubicBezTo>
                  <a:lnTo>
                    <a:pt x="4477" y="2214"/>
                  </a:lnTo>
                  <a:cubicBezTo>
                    <a:pt x="4490" y="2189"/>
                    <a:pt x="4465" y="2176"/>
                    <a:pt x="4477" y="2163"/>
                  </a:cubicBezTo>
                  <a:cubicBezTo>
                    <a:pt x="4490" y="2163"/>
                    <a:pt x="4427" y="2151"/>
                    <a:pt x="4427" y="2126"/>
                  </a:cubicBezTo>
                  <a:cubicBezTo>
                    <a:pt x="4437" y="2084"/>
                    <a:pt x="4465" y="2060"/>
                    <a:pt x="4503" y="2060"/>
                  </a:cubicBezTo>
                  <a:close/>
                  <a:moveTo>
                    <a:pt x="5647" y="2214"/>
                  </a:moveTo>
                  <a:cubicBezTo>
                    <a:pt x="5705" y="2214"/>
                    <a:pt x="5673" y="2267"/>
                    <a:pt x="5655" y="2267"/>
                  </a:cubicBezTo>
                  <a:cubicBezTo>
                    <a:pt x="5650" y="2267"/>
                    <a:pt x="5647" y="2263"/>
                    <a:pt x="5647" y="2252"/>
                  </a:cubicBezTo>
                  <a:lnTo>
                    <a:pt x="5634" y="2239"/>
                  </a:lnTo>
                  <a:lnTo>
                    <a:pt x="5647" y="2214"/>
                  </a:lnTo>
                  <a:close/>
                  <a:moveTo>
                    <a:pt x="11481" y="2113"/>
                  </a:moveTo>
                  <a:cubicBezTo>
                    <a:pt x="11532" y="2126"/>
                    <a:pt x="11532" y="2101"/>
                    <a:pt x="11557" y="2176"/>
                  </a:cubicBezTo>
                  <a:cubicBezTo>
                    <a:pt x="11569" y="2214"/>
                    <a:pt x="11569" y="2277"/>
                    <a:pt x="11532" y="2277"/>
                  </a:cubicBezTo>
                  <a:cubicBezTo>
                    <a:pt x="11532" y="2255"/>
                    <a:pt x="11532" y="2129"/>
                    <a:pt x="11490" y="2129"/>
                  </a:cubicBezTo>
                  <a:cubicBezTo>
                    <a:pt x="11484" y="2129"/>
                    <a:pt x="11477" y="2132"/>
                    <a:pt x="11469" y="2138"/>
                  </a:cubicBezTo>
                  <a:cubicBezTo>
                    <a:pt x="11393" y="2189"/>
                    <a:pt x="11506" y="2289"/>
                    <a:pt x="11418" y="2289"/>
                  </a:cubicBezTo>
                  <a:cubicBezTo>
                    <a:pt x="11418" y="2257"/>
                    <a:pt x="11428" y="2141"/>
                    <a:pt x="11382" y="2141"/>
                  </a:cubicBezTo>
                  <a:cubicBezTo>
                    <a:pt x="11375" y="2141"/>
                    <a:pt x="11366" y="2144"/>
                    <a:pt x="11356" y="2151"/>
                  </a:cubicBezTo>
                  <a:cubicBezTo>
                    <a:pt x="11280" y="2201"/>
                    <a:pt x="11406" y="2289"/>
                    <a:pt x="11318" y="2289"/>
                  </a:cubicBezTo>
                  <a:lnTo>
                    <a:pt x="11318" y="2113"/>
                  </a:lnTo>
                  <a:cubicBezTo>
                    <a:pt x="11356" y="2113"/>
                    <a:pt x="11343" y="2138"/>
                    <a:pt x="11343" y="2138"/>
                  </a:cubicBezTo>
                  <a:cubicBezTo>
                    <a:pt x="11356" y="2121"/>
                    <a:pt x="11369" y="2115"/>
                    <a:pt x="11382" y="2115"/>
                  </a:cubicBezTo>
                  <a:cubicBezTo>
                    <a:pt x="11401" y="2115"/>
                    <a:pt x="11419" y="2128"/>
                    <a:pt x="11434" y="2128"/>
                  </a:cubicBezTo>
                  <a:cubicBezTo>
                    <a:pt x="11437" y="2128"/>
                    <a:pt x="11441" y="2127"/>
                    <a:pt x="11444" y="2126"/>
                  </a:cubicBezTo>
                  <a:lnTo>
                    <a:pt x="11431" y="2126"/>
                  </a:lnTo>
                  <a:lnTo>
                    <a:pt x="11481" y="2113"/>
                  </a:lnTo>
                  <a:close/>
                  <a:moveTo>
                    <a:pt x="6590" y="2210"/>
                  </a:moveTo>
                  <a:lnTo>
                    <a:pt x="6590" y="2291"/>
                  </a:lnTo>
                  <a:lnTo>
                    <a:pt x="6590" y="2291"/>
                  </a:lnTo>
                  <a:cubicBezTo>
                    <a:pt x="6590" y="2291"/>
                    <a:pt x="6590" y="2291"/>
                    <a:pt x="6590" y="2291"/>
                  </a:cubicBezTo>
                  <a:cubicBezTo>
                    <a:pt x="6602" y="2291"/>
                    <a:pt x="6616" y="2297"/>
                    <a:pt x="6627" y="2297"/>
                  </a:cubicBezTo>
                  <a:cubicBezTo>
                    <a:pt x="6632" y="2297"/>
                    <a:pt x="6637" y="2295"/>
                    <a:pt x="6640" y="2289"/>
                  </a:cubicBezTo>
                  <a:cubicBezTo>
                    <a:pt x="6653" y="2252"/>
                    <a:pt x="6627" y="2252"/>
                    <a:pt x="6627" y="2239"/>
                  </a:cubicBezTo>
                  <a:cubicBezTo>
                    <a:pt x="6627" y="2230"/>
                    <a:pt x="6605" y="2222"/>
                    <a:pt x="6590" y="2210"/>
                  </a:cubicBezTo>
                  <a:close/>
                  <a:moveTo>
                    <a:pt x="11207" y="2111"/>
                  </a:moveTo>
                  <a:cubicBezTo>
                    <a:pt x="11271" y="2111"/>
                    <a:pt x="11270" y="2232"/>
                    <a:pt x="11278" y="2290"/>
                  </a:cubicBezTo>
                  <a:lnTo>
                    <a:pt x="11278" y="2290"/>
                  </a:lnTo>
                  <a:cubicBezTo>
                    <a:pt x="11269" y="2295"/>
                    <a:pt x="11261" y="2297"/>
                    <a:pt x="11255" y="2297"/>
                  </a:cubicBezTo>
                  <a:cubicBezTo>
                    <a:pt x="11247" y="2297"/>
                    <a:pt x="11242" y="2291"/>
                    <a:pt x="11242" y="2277"/>
                  </a:cubicBezTo>
                  <a:cubicBezTo>
                    <a:pt x="11228" y="2277"/>
                    <a:pt x="11195" y="2298"/>
                    <a:pt x="11171" y="2298"/>
                  </a:cubicBezTo>
                  <a:cubicBezTo>
                    <a:pt x="11155" y="2298"/>
                    <a:pt x="11142" y="2288"/>
                    <a:pt x="11142" y="2252"/>
                  </a:cubicBezTo>
                  <a:cubicBezTo>
                    <a:pt x="11142" y="2163"/>
                    <a:pt x="11230" y="2201"/>
                    <a:pt x="11230" y="2176"/>
                  </a:cubicBezTo>
                  <a:cubicBezTo>
                    <a:pt x="11235" y="2149"/>
                    <a:pt x="11222" y="2143"/>
                    <a:pt x="11203" y="2143"/>
                  </a:cubicBezTo>
                  <a:cubicBezTo>
                    <a:pt x="11190" y="2143"/>
                    <a:pt x="11174" y="2146"/>
                    <a:pt x="11161" y="2146"/>
                  </a:cubicBezTo>
                  <a:cubicBezTo>
                    <a:pt x="11152" y="2146"/>
                    <a:pt x="11145" y="2144"/>
                    <a:pt x="11142" y="2138"/>
                  </a:cubicBezTo>
                  <a:cubicBezTo>
                    <a:pt x="11169" y="2119"/>
                    <a:pt x="11190" y="2111"/>
                    <a:pt x="11207" y="2111"/>
                  </a:cubicBezTo>
                  <a:close/>
                  <a:moveTo>
                    <a:pt x="4201" y="2132"/>
                  </a:moveTo>
                  <a:lnTo>
                    <a:pt x="4201" y="2132"/>
                  </a:lnTo>
                  <a:cubicBezTo>
                    <a:pt x="4201" y="2185"/>
                    <a:pt x="4211" y="2290"/>
                    <a:pt x="4150" y="2302"/>
                  </a:cubicBezTo>
                  <a:cubicBezTo>
                    <a:pt x="4173" y="2256"/>
                    <a:pt x="4165" y="2159"/>
                    <a:pt x="4201" y="2132"/>
                  </a:cubicBezTo>
                  <a:close/>
                  <a:moveTo>
                    <a:pt x="6590" y="2291"/>
                  </a:moveTo>
                  <a:cubicBezTo>
                    <a:pt x="6582" y="2291"/>
                    <a:pt x="6575" y="2294"/>
                    <a:pt x="6570" y="2302"/>
                  </a:cubicBezTo>
                  <a:lnTo>
                    <a:pt x="6590" y="2302"/>
                  </a:lnTo>
                  <a:lnTo>
                    <a:pt x="6590" y="2291"/>
                  </a:lnTo>
                  <a:close/>
                  <a:moveTo>
                    <a:pt x="6908" y="2099"/>
                  </a:moveTo>
                  <a:cubicBezTo>
                    <a:pt x="6911" y="2099"/>
                    <a:pt x="6914" y="2099"/>
                    <a:pt x="6917" y="2101"/>
                  </a:cubicBezTo>
                  <a:lnTo>
                    <a:pt x="6904" y="2101"/>
                  </a:lnTo>
                  <a:cubicBezTo>
                    <a:pt x="6954" y="2126"/>
                    <a:pt x="6967" y="2252"/>
                    <a:pt x="6904" y="2264"/>
                  </a:cubicBezTo>
                  <a:cubicBezTo>
                    <a:pt x="6904" y="2242"/>
                    <a:pt x="6923" y="2128"/>
                    <a:pt x="6880" y="2128"/>
                  </a:cubicBezTo>
                  <a:cubicBezTo>
                    <a:pt x="6873" y="2128"/>
                    <a:pt x="6864" y="2131"/>
                    <a:pt x="6854" y="2138"/>
                  </a:cubicBezTo>
                  <a:cubicBezTo>
                    <a:pt x="6778" y="2189"/>
                    <a:pt x="6879" y="2277"/>
                    <a:pt x="6803" y="2289"/>
                  </a:cubicBezTo>
                  <a:cubicBezTo>
                    <a:pt x="6803" y="2257"/>
                    <a:pt x="6822" y="2141"/>
                    <a:pt x="6779" y="2141"/>
                  </a:cubicBezTo>
                  <a:cubicBezTo>
                    <a:pt x="6772" y="2141"/>
                    <a:pt x="6764" y="2144"/>
                    <a:pt x="6753" y="2151"/>
                  </a:cubicBezTo>
                  <a:cubicBezTo>
                    <a:pt x="6678" y="2201"/>
                    <a:pt x="6778" y="2289"/>
                    <a:pt x="6703" y="2302"/>
                  </a:cubicBezTo>
                  <a:cubicBezTo>
                    <a:pt x="6703" y="2252"/>
                    <a:pt x="6703" y="2201"/>
                    <a:pt x="6703" y="2151"/>
                  </a:cubicBezTo>
                  <a:cubicBezTo>
                    <a:pt x="6709" y="2132"/>
                    <a:pt x="6715" y="2123"/>
                    <a:pt x="6720" y="2123"/>
                  </a:cubicBezTo>
                  <a:cubicBezTo>
                    <a:pt x="6725" y="2123"/>
                    <a:pt x="6728" y="2132"/>
                    <a:pt x="6728" y="2151"/>
                  </a:cubicBezTo>
                  <a:cubicBezTo>
                    <a:pt x="6753" y="2151"/>
                    <a:pt x="6753" y="2113"/>
                    <a:pt x="6791" y="2113"/>
                  </a:cubicBezTo>
                  <a:cubicBezTo>
                    <a:pt x="6808" y="2111"/>
                    <a:pt x="6817" y="2110"/>
                    <a:pt x="6821" y="2110"/>
                  </a:cubicBezTo>
                  <a:cubicBezTo>
                    <a:pt x="6838" y="2110"/>
                    <a:pt x="6768" y="2128"/>
                    <a:pt x="6829" y="2138"/>
                  </a:cubicBezTo>
                  <a:cubicBezTo>
                    <a:pt x="6862" y="2138"/>
                    <a:pt x="6886" y="2099"/>
                    <a:pt x="6908" y="2099"/>
                  </a:cubicBezTo>
                  <a:close/>
                  <a:moveTo>
                    <a:pt x="8715" y="2252"/>
                  </a:moveTo>
                  <a:lnTo>
                    <a:pt x="8715" y="2264"/>
                  </a:lnTo>
                  <a:cubicBezTo>
                    <a:pt x="8740" y="2277"/>
                    <a:pt x="8740" y="2289"/>
                    <a:pt x="8715" y="2302"/>
                  </a:cubicBezTo>
                  <a:cubicBezTo>
                    <a:pt x="8690" y="2277"/>
                    <a:pt x="8690" y="2264"/>
                    <a:pt x="8715" y="2252"/>
                  </a:cubicBezTo>
                  <a:close/>
                  <a:moveTo>
                    <a:pt x="11003" y="2101"/>
                  </a:moveTo>
                  <a:cubicBezTo>
                    <a:pt x="11020" y="2112"/>
                    <a:pt x="11032" y="2156"/>
                    <a:pt x="11036" y="2202"/>
                  </a:cubicBezTo>
                  <a:lnTo>
                    <a:pt x="11036" y="2202"/>
                  </a:lnTo>
                  <a:cubicBezTo>
                    <a:pt x="11030" y="2167"/>
                    <a:pt x="11019" y="2137"/>
                    <a:pt x="10996" y="2137"/>
                  </a:cubicBezTo>
                  <a:cubicBezTo>
                    <a:pt x="10988" y="2137"/>
                    <a:pt x="10978" y="2141"/>
                    <a:pt x="10966" y="2151"/>
                  </a:cubicBezTo>
                  <a:cubicBezTo>
                    <a:pt x="10890" y="2201"/>
                    <a:pt x="11003" y="2289"/>
                    <a:pt x="10928" y="2302"/>
                  </a:cubicBezTo>
                  <a:cubicBezTo>
                    <a:pt x="10915" y="2239"/>
                    <a:pt x="10915" y="2189"/>
                    <a:pt x="10928" y="2138"/>
                  </a:cubicBezTo>
                  <a:cubicBezTo>
                    <a:pt x="10934" y="2119"/>
                    <a:pt x="10941" y="2110"/>
                    <a:pt x="10945" y="2110"/>
                  </a:cubicBezTo>
                  <a:cubicBezTo>
                    <a:pt x="10950" y="2110"/>
                    <a:pt x="10953" y="2119"/>
                    <a:pt x="10953" y="2138"/>
                  </a:cubicBezTo>
                  <a:cubicBezTo>
                    <a:pt x="10966" y="2138"/>
                    <a:pt x="10978" y="2101"/>
                    <a:pt x="11003" y="2101"/>
                  </a:cubicBezTo>
                  <a:close/>
                  <a:moveTo>
                    <a:pt x="11142" y="2113"/>
                  </a:moveTo>
                  <a:cubicBezTo>
                    <a:pt x="11104" y="2176"/>
                    <a:pt x="11142" y="2302"/>
                    <a:pt x="11091" y="2302"/>
                  </a:cubicBezTo>
                  <a:lnTo>
                    <a:pt x="11104" y="2289"/>
                  </a:lnTo>
                  <a:lnTo>
                    <a:pt x="11104" y="2113"/>
                  </a:lnTo>
                  <a:close/>
                  <a:moveTo>
                    <a:pt x="10412" y="2151"/>
                  </a:moveTo>
                  <a:cubicBezTo>
                    <a:pt x="10439" y="2160"/>
                    <a:pt x="10453" y="2253"/>
                    <a:pt x="10438" y="2309"/>
                  </a:cubicBezTo>
                  <a:lnTo>
                    <a:pt x="10438" y="2309"/>
                  </a:lnTo>
                  <a:cubicBezTo>
                    <a:pt x="10439" y="2262"/>
                    <a:pt x="10441" y="2167"/>
                    <a:pt x="10400" y="2167"/>
                  </a:cubicBezTo>
                  <a:cubicBezTo>
                    <a:pt x="10393" y="2167"/>
                    <a:pt x="10385" y="2169"/>
                    <a:pt x="10375" y="2176"/>
                  </a:cubicBezTo>
                  <a:cubicBezTo>
                    <a:pt x="10370" y="2179"/>
                    <a:pt x="10366" y="2183"/>
                    <a:pt x="10362" y="2187"/>
                  </a:cubicBezTo>
                  <a:lnTo>
                    <a:pt x="10362" y="2187"/>
                  </a:lnTo>
                  <a:cubicBezTo>
                    <a:pt x="10364" y="2163"/>
                    <a:pt x="10388" y="2151"/>
                    <a:pt x="10412" y="2151"/>
                  </a:cubicBezTo>
                  <a:close/>
                  <a:moveTo>
                    <a:pt x="11023" y="2301"/>
                  </a:moveTo>
                  <a:lnTo>
                    <a:pt x="11023" y="2301"/>
                  </a:lnTo>
                  <a:cubicBezTo>
                    <a:pt x="11018" y="2310"/>
                    <a:pt x="11011" y="2314"/>
                    <a:pt x="11003" y="2314"/>
                  </a:cubicBezTo>
                  <a:lnTo>
                    <a:pt x="11023" y="2301"/>
                  </a:lnTo>
                  <a:close/>
                  <a:moveTo>
                    <a:pt x="6590" y="2126"/>
                  </a:moveTo>
                  <a:lnTo>
                    <a:pt x="6590" y="2166"/>
                  </a:lnTo>
                  <a:lnTo>
                    <a:pt x="6590" y="2166"/>
                  </a:lnTo>
                  <a:cubicBezTo>
                    <a:pt x="6606" y="2150"/>
                    <a:pt x="6636" y="2136"/>
                    <a:pt x="6661" y="2136"/>
                  </a:cubicBezTo>
                  <a:cubicBezTo>
                    <a:pt x="6667" y="2136"/>
                    <a:pt x="6673" y="2137"/>
                    <a:pt x="6678" y="2138"/>
                  </a:cubicBezTo>
                  <a:cubicBezTo>
                    <a:pt x="6678" y="2157"/>
                    <a:pt x="6671" y="2168"/>
                    <a:pt x="6653" y="2168"/>
                  </a:cubicBezTo>
                  <a:cubicBezTo>
                    <a:pt x="6646" y="2168"/>
                    <a:pt x="6638" y="2167"/>
                    <a:pt x="6627" y="2163"/>
                  </a:cubicBezTo>
                  <a:lnTo>
                    <a:pt x="6627" y="2163"/>
                  </a:lnTo>
                  <a:cubicBezTo>
                    <a:pt x="6565" y="2176"/>
                    <a:pt x="6678" y="2226"/>
                    <a:pt x="6690" y="2226"/>
                  </a:cubicBezTo>
                  <a:lnTo>
                    <a:pt x="6665" y="2226"/>
                  </a:lnTo>
                  <a:cubicBezTo>
                    <a:pt x="6685" y="2276"/>
                    <a:pt x="6650" y="2326"/>
                    <a:pt x="6603" y="2326"/>
                  </a:cubicBezTo>
                  <a:cubicBezTo>
                    <a:pt x="6591" y="2326"/>
                    <a:pt x="6578" y="2322"/>
                    <a:pt x="6565" y="2314"/>
                  </a:cubicBezTo>
                  <a:cubicBezTo>
                    <a:pt x="6566" y="2309"/>
                    <a:pt x="6568" y="2305"/>
                    <a:pt x="6570" y="2302"/>
                  </a:cubicBezTo>
                  <a:lnTo>
                    <a:pt x="6552" y="2302"/>
                  </a:lnTo>
                  <a:cubicBezTo>
                    <a:pt x="6514" y="2289"/>
                    <a:pt x="6489" y="2163"/>
                    <a:pt x="6552" y="2151"/>
                  </a:cubicBezTo>
                  <a:lnTo>
                    <a:pt x="6590" y="2126"/>
                  </a:lnTo>
                  <a:close/>
                  <a:moveTo>
                    <a:pt x="8880" y="2325"/>
                  </a:moveTo>
                  <a:cubicBezTo>
                    <a:pt x="8879" y="2326"/>
                    <a:pt x="8879" y="2326"/>
                    <a:pt x="8878" y="2327"/>
                  </a:cubicBezTo>
                  <a:cubicBezTo>
                    <a:pt x="8880" y="2327"/>
                    <a:pt x="8881" y="2326"/>
                    <a:pt x="8880" y="2325"/>
                  </a:cubicBezTo>
                  <a:close/>
                  <a:moveTo>
                    <a:pt x="10551" y="2151"/>
                  </a:moveTo>
                  <a:cubicBezTo>
                    <a:pt x="10576" y="2201"/>
                    <a:pt x="10588" y="2252"/>
                    <a:pt x="10601" y="2302"/>
                  </a:cubicBezTo>
                  <a:cubicBezTo>
                    <a:pt x="10648" y="2302"/>
                    <a:pt x="10619" y="2183"/>
                    <a:pt x="10675" y="2155"/>
                  </a:cubicBezTo>
                  <a:lnTo>
                    <a:pt x="10675" y="2155"/>
                  </a:lnTo>
                  <a:cubicBezTo>
                    <a:pt x="10661" y="2190"/>
                    <a:pt x="10637" y="2327"/>
                    <a:pt x="10601" y="2327"/>
                  </a:cubicBezTo>
                  <a:cubicBezTo>
                    <a:pt x="10576" y="2327"/>
                    <a:pt x="10538" y="2189"/>
                    <a:pt x="10526" y="2151"/>
                  </a:cubicBezTo>
                  <a:close/>
                  <a:moveTo>
                    <a:pt x="11645" y="2226"/>
                  </a:moveTo>
                  <a:cubicBezTo>
                    <a:pt x="11645" y="2264"/>
                    <a:pt x="11645" y="2314"/>
                    <a:pt x="11607" y="2327"/>
                  </a:cubicBezTo>
                  <a:cubicBezTo>
                    <a:pt x="11607" y="2277"/>
                    <a:pt x="11594" y="2239"/>
                    <a:pt x="11645" y="2226"/>
                  </a:cubicBezTo>
                  <a:close/>
                  <a:moveTo>
                    <a:pt x="10792" y="2148"/>
                  </a:moveTo>
                  <a:cubicBezTo>
                    <a:pt x="10824" y="2148"/>
                    <a:pt x="10853" y="2181"/>
                    <a:pt x="10853" y="2214"/>
                  </a:cubicBezTo>
                  <a:cubicBezTo>
                    <a:pt x="10853" y="2247"/>
                    <a:pt x="10825" y="2247"/>
                    <a:pt x="10791" y="2247"/>
                  </a:cubicBezTo>
                  <a:lnTo>
                    <a:pt x="10791" y="2247"/>
                  </a:lnTo>
                  <a:cubicBezTo>
                    <a:pt x="10774" y="2247"/>
                    <a:pt x="10756" y="2247"/>
                    <a:pt x="10739" y="2252"/>
                  </a:cubicBezTo>
                  <a:cubicBezTo>
                    <a:pt x="10739" y="2285"/>
                    <a:pt x="10762" y="2302"/>
                    <a:pt x="10792" y="2302"/>
                  </a:cubicBezTo>
                  <a:cubicBezTo>
                    <a:pt x="10806" y="2302"/>
                    <a:pt x="10823" y="2298"/>
                    <a:pt x="10840" y="2289"/>
                  </a:cubicBezTo>
                  <a:lnTo>
                    <a:pt x="10840" y="2302"/>
                  </a:lnTo>
                  <a:cubicBezTo>
                    <a:pt x="10846" y="2329"/>
                    <a:pt x="10827" y="2340"/>
                    <a:pt x="10802" y="2340"/>
                  </a:cubicBezTo>
                  <a:cubicBezTo>
                    <a:pt x="10770" y="2340"/>
                    <a:pt x="10728" y="2323"/>
                    <a:pt x="10714" y="2302"/>
                  </a:cubicBezTo>
                  <a:cubicBezTo>
                    <a:pt x="10677" y="2239"/>
                    <a:pt x="10702" y="2163"/>
                    <a:pt x="10777" y="2151"/>
                  </a:cubicBezTo>
                  <a:cubicBezTo>
                    <a:pt x="10782" y="2149"/>
                    <a:pt x="10787" y="2148"/>
                    <a:pt x="10792" y="2148"/>
                  </a:cubicBezTo>
                  <a:close/>
                  <a:moveTo>
                    <a:pt x="8199" y="2302"/>
                  </a:moveTo>
                  <a:lnTo>
                    <a:pt x="8212" y="2314"/>
                  </a:lnTo>
                  <a:cubicBezTo>
                    <a:pt x="8224" y="2327"/>
                    <a:pt x="8224" y="2340"/>
                    <a:pt x="8212" y="2352"/>
                  </a:cubicBezTo>
                  <a:cubicBezTo>
                    <a:pt x="8174" y="2352"/>
                    <a:pt x="8174" y="2314"/>
                    <a:pt x="8199" y="2302"/>
                  </a:cubicBezTo>
                  <a:close/>
                  <a:moveTo>
                    <a:pt x="10035" y="2163"/>
                  </a:moveTo>
                  <a:cubicBezTo>
                    <a:pt x="10070" y="2181"/>
                    <a:pt x="10086" y="2275"/>
                    <a:pt x="10073" y="2332"/>
                  </a:cubicBezTo>
                  <a:lnTo>
                    <a:pt x="10073" y="2332"/>
                  </a:lnTo>
                  <a:cubicBezTo>
                    <a:pt x="10074" y="2287"/>
                    <a:pt x="10074" y="2200"/>
                    <a:pt x="10032" y="2200"/>
                  </a:cubicBezTo>
                  <a:cubicBezTo>
                    <a:pt x="10023" y="2200"/>
                    <a:pt x="10011" y="2204"/>
                    <a:pt x="9997" y="2214"/>
                  </a:cubicBezTo>
                  <a:cubicBezTo>
                    <a:pt x="9947" y="2252"/>
                    <a:pt x="10035" y="2352"/>
                    <a:pt x="9960" y="2352"/>
                  </a:cubicBezTo>
                  <a:cubicBezTo>
                    <a:pt x="9947" y="2302"/>
                    <a:pt x="9947" y="2252"/>
                    <a:pt x="9960" y="2201"/>
                  </a:cubicBezTo>
                  <a:cubicBezTo>
                    <a:pt x="9966" y="2182"/>
                    <a:pt x="9972" y="2173"/>
                    <a:pt x="9977" y="2173"/>
                  </a:cubicBezTo>
                  <a:cubicBezTo>
                    <a:pt x="9982" y="2173"/>
                    <a:pt x="9985" y="2182"/>
                    <a:pt x="9985" y="2201"/>
                  </a:cubicBezTo>
                  <a:cubicBezTo>
                    <a:pt x="9997" y="2201"/>
                    <a:pt x="10023" y="2163"/>
                    <a:pt x="10035" y="2163"/>
                  </a:cubicBezTo>
                  <a:close/>
                  <a:moveTo>
                    <a:pt x="10243" y="2160"/>
                  </a:moveTo>
                  <a:cubicBezTo>
                    <a:pt x="10249" y="2160"/>
                    <a:pt x="10255" y="2170"/>
                    <a:pt x="10262" y="2189"/>
                  </a:cubicBezTo>
                  <a:lnTo>
                    <a:pt x="10337" y="2163"/>
                  </a:lnTo>
                  <a:cubicBezTo>
                    <a:pt x="10337" y="2175"/>
                    <a:pt x="10348" y="2187"/>
                    <a:pt x="10360" y="2189"/>
                  </a:cubicBezTo>
                  <a:lnTo>
                    <a:pt x="10360" y="2189"/>
                  </a:lnTo>
                  <a:cubicBezTo>
                    <a:pt x="10316" y="2241"/>
                    <a:pt x="10407" y="2328"/>
                    <a:pt x="10337" y="2340"/>
                  </a:cubicBezTo>
                  <a:cubicBezTo>
                    <a:pt x="10337" y="2307"/>
                    <a:pt x="10346" y="2191"/>
                    <a:pt x="10301" y="2191"/>
                  </a:cubicBezTo>
                  <a:cubicBezTo>
                    <a:pt x="10294" y="2191"/>
                    <a:pt x="10285" y="2194"/>
                    <a:pt x="10274" y="2201"/>
                  </a:cubicBezTo>
                  <a:cubicBezTo>
                    <a:pt x="10199" y="2252"/>
                    <a:pt x="10312" y="2340"/>
                    <a:pt x="10224" y="2352"/>
                  </a:cubicBezTo>
                  <a:cubicBezTo>
                    <a:pt x="10224" y="2289"/>
                    <a:pt x="10224" y="2239"/>
                    <a:pt x="10224" y="2189"/>
                  </a:cubicBezTo>
                  <a:cubicBezTo>
                    <a:pt x="10230" y="2170"/>
                    <a:pt x="10236" y="2160"/>
                    <a:pt x="10243" y="2160"/>
                  </a:cubicBezTo>
                  <a:close/>
                  <a:moveTo>
                    <a:pt x="10429" y="2333"/>
                  </a:moveTo>
                  <a:cubicBezTo>
                    <a:pt x="10422" y="2345"/>
                    <a:pt x="10412" y="2352"/>
                    <a:pt x="10400" y="2352"/>
                  </a:cubicBezTo>
                  <a:lnTo>
                    <a:pt x="10429" y="2333"/>
                  </a:lnTo>
                  <a:close/>
                  <a:moveTo>
                    <a:pt x="6464" y="2163"/>
                  </a:moveTo>
                  <a:cubicBezTo>
                    <a:pt x="6464" y="2214"/>
                    <a:pt x="6464" y="2264"/>
                    <a:pt x="6464" y="2327"/>
                  </a:cubicBezTo>
                  <a:cubicBezTo>
                    <a:pt x="6457" y="2341"/>
                    <a:pt x="6446" y="2351"/>
                    <a:pt x="6438" y="2351"/>
                  </a:cubicBezTo>
                  <a:cubicBezTo>
                    <a:pt x="6431" y="2351"/>
                    <a:pt x="6426" y="2344"/>
                    <a:pt x="6426" y="2327"/>
                  </a:cubicBezTo>
                  <a:cubicBezTo>
                    <a:pt x="6407" y="2327"/>
                    <a:pt x="6395" y="2364"/>
                    <a:pt x="6368" y="2364"/>
                  </a:cubicBezTo>
                  <a:cubicBezTo>
                    <a:pt x="6359" y="2364"/>
                    <a:pt x="6350" y="2361"/>
                    <a:pt x="6338" y="2352"/>
                  </a:cubicBezTo>
                  <a:cubicBezTo>
                    <a:pt x="6300" y="2314"/>
                    <a:pt x="6313" y="2189"/>
                    <a:pt x="6363" y="2189"/>
                  </a:cubicBezTo>
                  <a:lnTo>
                    <a:pt x="6363" y="2289"/>
                  </a:lnTo>
                  <a:cubicBezTo>
                    <a:pt x="6358" y="2317"/>
                    <a:pt x="6364" y="2328"/>
                    <a:pt x="6377" y="2328"/>
                  </a:cubicBezTo>
                  <a:cubicBezTo>
                    <a:pt x="6393" y="2328"/>
                    <a:pt x="6418" y="2310"/>
                    <a:pt x="6439" y="2289"/>
                  </a:cubicBezTo>
                  <a:lnTo>
                    <a:pt x="6414" y="2289"/>
                  </a:lnTo>
                  <a:cubicBezTo>
                    <a:pt x="6451" y="2252"/>
                    <a:pt x="6389" y="2176"/>
                    <a:pt x="6464" y="2163"/>
                  </a:cubicBezTo>
                  <a:close/>
                  <a:moveTo>
                    <a:pt x="4272" y="2107"/>
                  </a:moveTo>
                  <a:cubicBezTo>
                    <a:pt x="4274" y="2107"/>
                    <a:pt x="4276" y="2116"/>
                    <a:pt x="4276" y="2138"/>
                  </a:cubicBezTo>
                  <a:cubicBezTo>
                    <a:pt x="4302" y="2132"/>
                    <a:pt x="4338" y="2108"/>
                    <a:pt x="4364" y="2108"/>
                  </a:cubicBezTo>
                  <a:cubicBezTo>
                    <a:pt x="4387" y="2108"/>
                    <a:pt x="4401" y="2129"/>
                    <a:pt x="4389" y="2201"/>
                  </a:cubicBezTo>
                  <a:cubicBezTo>
                    <a:pt x="4382" y="2255"/>
                    <a:pt x="4361" y="2266"/>
                    <a:pt x="4335" y="2266"/>
                  </a:cubicBezTo>
                  <a:cubicBezTo>
                    <a:pt x="4319" y="2266"/>
                    <a:pt x="4301" y="2262"/>
                    <a:pt x="4283" y="2262"/>
                  </a:cubicBezTo>
                  <a:cubicBezTo>
                    <a:pt x="4276" y="2262"/>
                    <a:pt x="4270" y="2262"/>
                    <a:pt x="4263" y="2264"/>
                  </a:cubicBezTo>
                  <a:cubicBezTo>
                    <a:pt x="4263" y="2302"/>
                    <a:pt x="4276" y="2352"/>
                    <a:pt x="4226" y="2365"/>
                  </a:cubicBezTo>
                  <a:cubicBezTo>
                    <a:pt x="4238" y="2302"/>
                    <a:pt x="4238" y="2239"/>
                    <a:pt x="4251" y="2176"/>
                  </a:cubicBezTo>
                  <a:cubicBezTo>
                    <a:pt x="4251" y="2176"/>
                    <a:pt x="4265" y="2107"/>
                    <a:pt x="4272" y="2107"/>
                  </a:cubicBezTo>
                  <a:close/>
                  <a:moveTo>
                    <a:pt x="4017" y="2172"/>
                  </a:moveTo>
                  <a:cubicBezTo>
                    <a:pt x="4023" y="2172"/>
                    <a:pt x="4029" y="2176"/>
                    <a:pt x="4037" y="2189"/>
                  </a:cubicBezTo>
                  <a:cubicBezTo>
                    <a:pt x="4075" y="2214"/>
                    <a:pt x="4037" y="2327"/>
                    <a:pt x="4012" y="2340"/>
                  </a:cubicBezTo>
                  <a:cubicBezTo>
                    <a:pt x="4012" y="2314"/>
                    <a:pt x="4024" y="2214"/>
                    <a:pt x="4012" y="2201"/>
                  </a:cubicBezTo>
                  <a:lnTo>
                    <a:pt x="3974" y="2214"/>
                  </a:lnTo>
                  <a:cubicBezTo>
                    <a:pt x="3924" y="2239"/>
                    <a:pt x="3987" y="2340"/>
                    <a:pt x="3911" y="2365"/>
                  </a:cubicBezTo>
                  <a:cubicBezTo>
                    <a:pt x="3911" y="2327"/>
                    <a:pt x="3949" y="2226"/>
                    <a:pt x="3911" y="2214"/>
                  </a:cubicBezTo>
                  <a:cubicBezTo>
                    <a:pt x="3908" y="2212"/>
                    <a:pt x="3904" y="2211"/>
                    <a:pt x="3901" y="2211"/>
                  </a:cubicBezTo>
                  <a:cubicBezTo>
                    <a:pt x="3880" y="2211"/>
                    <a:pt x="3861" y="2242"/>
                    <a:pt x="3861" y="2264"/>
                  </a:cubicBezTo>
                  <a:cubicBezTo>
                    <a:pt x="3861" y="2302"/>
                    <a:pt x="3861" y="2365"/>
                    <a:pt x="3823" y="2377"/>
                  </a:cubicBezTo>
                  <a:cubicBezTo>
                    <a:pt x="3823" y="2327"/>
                    <a:pt x="3823" y="2277"/>
                    <a:pt x="3836" y="2226"/>
                  </a:cubicBezTo>
                  <a:lnTo>
                    <a:pt x="3823" y="2226"/>
                  </a:lnTo>
                  <a:cubicBezTo>
                    <a:pt x="3830" y="2206"/>
                    <a:pt x="3837" y="2193"/>
                    <a:pt x="3842" y="2193"/>
                  </a:cubicBezTo>
                  <a:cubicBezTo>
                    <a:pt x="3846" y="2193"/>
                    <a:pt x="3848" y="2203"/>
                    <a:pt x="3848" y="2226"/>
                  </a:cubicBezTo>
                  <a:lnTo>
                    <a:pt x="3901" y="2205"/>
                  </a:lnTo>
                  <a:lnTo>
                    <a:pt x="3901" y="2205"/>
                  </a:lnTo>
                  <a:cubicBezTo>
                    <a:pt x="3894" y="2209"/>
                    <a:pt x="3899" y="2211"/>
                    <a:pt x="3908" y="2211"/>
                  </a:cubicBezTo>
                  <a:cubicBezTo>
                    <a:pt x="3921" y="2211"/>
                    <a:pt x="3943" y="2207"/>
                    <a:pt x="3962" y="2201"/>
                  </a:cubicBezTo>
                  <a:cubicBezTo>
                    <a:pt x="3974" y="2195"/>
                    <a:pt x="3980" y="2192"/>
                    <a:pt x="3985" y="2192"/>
                  </a:cubicBezTo>
                  <a:cubicBezTo>
                    <a:pt x="3990" y="2192"/>
                    <a:pt x="3993" y="2195"/>
                    <a:pt x="3999" y="2201"/>
                  </a:cubicBezTo>
                  <a:cubicBezTo>
                    <a:pt x="4012" y="2201"/>
                    <a:pt x="4024" y="2189"/>
                    <a:pt x="3962" y="2189"/>
                  </a:cubicBezTo>
                  <a:cubicBezTo>
                    <a:pt x="3995" y="2189"/>
                    <a:pt x="4006" y="2172"/>
                    <a:pt x="4017" y="2172"/>
                  </a:cubicBezTo>
                  <a:close/>
                  <a:moveTo>
                    <a:pt x="10064" y="2358"/>
                  </a:moveTo>
                  <a:cubicBezTo>
                    <a:pt x="10057" y="2370"/>
                    <a:pt x="10047" y="2377"/>
                    <a:pt x="10035" y="2377"/>
                  </a:cubicBezTo>
                  <a:lnTo>
                    <a:pt x="10064" y="2358"/>
                  </a:lnTo>
                  <a:close/>
                  <a:moveTo>
                    <a:pt x="6247" y="2196"/>
                  </a:moveTo>
                  <a:cubicBezTo>
                    <a:pt x="6256" y="2196"/>
                    <a:pt x="6266" y="2197"/>
                    <a:pt x="6275" y="2201"/>
                  </a:cubicBezTo>
                  <a:lnTo>
                    <a:pt x="6263" y="2214"/>
                  </a:lnTo>
                  <a:cubicBezTo>
                    <a:pt x="6363" y="2277"/>
                    <a:pt x="6200" y="2302"/>
                    <a:pt x="6162" y="2302"/>
                  </a:cubicBezTo>
                  <a:cubicBezTo>
                    <a:pt x="6162" y="2340"/>
                    <a:pt x="6186" y="2355"/>
                    <a:pt x="6213" y="2355"/>
                  </a:cubicBezTo>
                  <a:cubicBezTo>
                    <a:pt x="6230" y="2355"/>
                    <a:pt x="6248" y="2349"/>
                    <a:pt x="6263" y="2340"/>
                  </a:cubicBezTo>
                  <a:lnTo>
                    <a:pt x="6263" y="2340"/>
                  </a:lnTo>
                  <a:cubicBezTo>
                    <a:pt x="6269" y="2363"/>
                    <a:pt x="6243" y="2378"/>
                    <a:pt x="6213" y="2378"/>
                  </a:cubicBezTo>
                  <a:cubicBezTo>
                    <a:pt x="6178" y="2378"/>
                    <a:pt x="6137" y="2356"/>
                    <a:pt x="6137" y="2302"/>
                  </a:cubicBezTo>
                  <a:cubicBezTo>
                    <a:pt x="6158" y="2249"/>
                    <a:pt x="6197" y="2196"/>
                    <a:pt x="6247" y="2196"/>
                  </a:cubicBezTo>
                  <a:close/>
                  <a:moveTo>
                    <a:pt x="7998" y="2340"/>
                  </a:moveTo>
                  <a:cubicBezTo>
                    <a:pt x="8036" y="2340"/>
                    <a:pt x="8003" y="2382"/>
                    <a:pt x="7984" y="2382"/>
                  </a:cubicBezTo>
                  <a:cubicBezTo>
                    <a:pt x="7978" y="2382"/>
                    <a:pt x="7973" y="2377"/>
                    <a:pt x="7973" y="2365"/>
                  </a:cubicBezTo>
                  <a:lnTo>
                    <a:pt x="7998" y="2340"/>
                  </a:lnTo>
                  <a:close/>
                  <a:moveTo>
                    <a:pt x="10148" y="2189"/>
                  </a:moveTo>
                  <a:lnTo>
                    <a:pt x="10148" y="2214"/>
                  </a:lnTo>
                  <a:cubicBezTo>
                    <a:pt x="10148" y="2264"/>
                    <a:pt x="10186" y="2377"/>
                    <a:pt x="10123" y="2390"/>
                  </a:cubicBezTo>
                  <a:cubicBezTo>
                    <a:pt x="10111" y="2327"/>
                    <a:pt x="10085" y="2201"/>
                    <a:pt x="10148" y="2189"/>
                  </a:cubicBezTo>
                  <a:close/>
                  <a:moveTo>
                    <a:pt x="3743" y="2213"/>
                  </a:moveTo>
                  <a:cubicBezTo>
                    <a:pt x="3757" y="2213"/>
                    <a:pt x="3771" y="2221"/>
                    <a:pt x="3786" y="2239"/>
                  </a:cubicBezTo>
                  <a:lnTo>
                    <a:pt x="3773" y="2239"/>
                  </a:lnTo>
                  <a:cubicBezTo>
                    <a:pt x="3848" y="2327"/>
                    <a:pt x="3697" y="2289"/>
                    <a:pt x="3672" y="2327"/>
                  </a:cubicBezTo>
                  <a:cubicBezTo>
                    <a:pt x="3651" y="2355"/>
                    <a:pt x="3677" y="2363"/>
                    <a:pt x="3706" y="2363"/>
                  </a:cubicBezTo>
                  <a:cubicBezTo>
                    <a:pt x="3729" y="2363"/>
                    <a:pt x="3755" y="2358"/>
                    <a:pt x="3760" y="2352"/>
                  </a:cubicBezTo>
                  <a:lnTo>
                    <a:pt x="3760" y="2352"/>
                  </a:lnTo>
                  <a:cubicBezTo>
                    <a:pt x="3760" y="2390"/>
                    <a:pt x="3748" y="2390"/>
                    <a:pt x="3710" y="2390"/>
                  </a:cubicBezTo>
                  <a:cubicBezTo>
                    <a:pt x="3703" y="2392"/>
                    <a:pt x="3696" y="2393"/>
                    <a:pt x="3690" y="2393"/>
                  </a:cubicBezTo>
                  <a:cubicBezTo>
                    <a:pt x="3613" y="2393"/>
                    <a:pt x="3673" y="2213"/>
                    <a:pt x="3743" y="2213"/>
                  </a:cubicBezTo>
                  <a:close/>
                  <a:moveTo>
                    <a:pt x="9872" y="2201"/>
                  </a:moveTo>
                  <a:lnTo>
                    <a:pt x="9884" y="2226"/>
                  </a:lnTo>
                  <a:cubicBezTo>
                    <a:pt x="9884" y="2277"/>
                    <a:pt x="9909" y="2402"/>
                    <a:pt x="9847" y="2402"/>
                  </a:cubicBezTo>
                  <a:cubicBezTo>
                    <a:pt x="9847" y="2340"/>
                    <a:pt x="9809" y="2214"/>
                    <a:pt x="9872" y="2201"/>
                  </a:cubicBezTo>
                  <a:close/>
                  <a:moveTo>
                    <a:pt x="9746" y="2214"/>
                  </a:moveTo>
                  <a:cubicBezTo>
                    <a:pt x="9796" y="2239"/>
                    <a:pt x="9821" y="2390"/>
                    <a:pt x="9759" y="2390"/>
                  </a:cubicBezTo>
                  <a:cubicBezTo>
                    <a:pt x="9759" y="2368"/>
                    <a:pt x="9777" y="2242"/>
                    <a:pt x="9733" y="2242"/>
                  </a:cubicBezTo>
                  <a:cubicBezTo>
                    <a:pt x="9726" y="2242"/>
                    <a:pt x="9718" y="2245"/>
                    <a:pt x="9708" y="2252"/>
                  </a:cubicBezTo>
                  <a:cubicBezTo>
                    <a:pt x="9633" y="2302"/>
                    <a:pt x="9746" y="2390"/>
                    <a:pt x="9658" y="2415"/>
                  </a:cubicBezTo>
                  <a:cubicBezTo>
                    <a:pt x="9658" y="2382"/>
                    <a:pt x="9677" y="2255"/>
                    <a:pt x="9624" y="2255"/>
                  </a:cubicBezTo>
                  <a:cubicBezTo>
                    <a:pt x="9616" y="2255"/>
                    <a:pt x="9607" y="2257"/>
                    <a:pt x="9595" y="2264"/>
                  </a:cubicBezTo>
                  <a:cubicBezTo>
                    <a:pt x="9520" y="2327"/>
                    <a:pt x="9633" y="2415"/>
                    <a:pt x="9557" y="2415"/>
                  </a:cubicBezTo>
                  <a:cubicBezTo>
                    <a:pt x="9545" y="2365"/>
                    <a:pt x="9545" y="2314"/>
                    <a:pt x="9557" y="2264"/>
                  </a:cubicBezTo>
                  <a:cubicBezTo>
                    <a:pt x="9564" y="2245"/>
                    <a:pt x="9570" y="2236"/>
                    <a:pt x="9575" y="2236"/>
                  </a:cubicBezTo>
                  <a:cubicBezTo>
                    <a:pt x="9579" y="2236"/>
                    <a:pt x="9583" y="2245"/>
                    <a:pt x="9583" y="2264"/>
                  </a:cubicBezTo>
                  <a:cubicBezTo>
                    <a:pt x="9595" y="2264"/>
                    <a:pt x="9608" y="2226"/>
                    <a:pt x="9633" y="2226"/>
                  </a:cubicBezTo>
                  <a:cubicBezTo>
                    <a:pt x="9647" y="2225"/>
                    <a:pt x="9657" y="2224"/>
                    <a:pt x="9663" y="2224"/>
                  </a:cubicBezTo>
                  <a:cubicBezTo>
                    <a:pt x="9698" y="2224"/>
                    <a:pt x="9608" y="2252"/>
                    <a:pt x="9683" y="2252"/>
                  </a:cubicBezTo>
                  <a:cubicBezTo>
                    <a:pt x="9684" y="2253"/>
                    <a:pt x="9686" y="2253"/>
                    <a:pt x="9687" y="2253"/>
                  </a:cubicBezTo>
                  <a:cubicBezTo>
                    <a:pt x="9698" y="2253"/>
                    <a:pt x="9715" y="2220"/>
                    <a:pt x="9733" y="2220"/>
                  </a:cubicBezTo>
                  <a:cubicBezTo>
                    <a:pt x="9737" y="2220"/>
                    <a:pt x="9742" y="2222"/>
                    <a:pt x="9746" y="2226"/>
                  </a:cubicBezTo>
                  <a:lnTo>
                    <a:pt x="9746" y="2214"/>
                  </a:lnTo>
                  <a:close/>
                  <a:moveTo>
                    <a:pt x="3624" y="2237"/>
                  </a:moveTo>
                  <a:cubicBezTo>
                    <a:pt x="3627" y="2237"/>
                    <a:pt x="3630" y="2238"/>
                    <a:pt x="3635" y="2239"/>
                  </a:cubicBezTo>
                  <a:cubicBezTo>
                    <a:pt x="3635" y="2277"/>
                    <a:pt x="3584" y="2277"/>
                    <a:pt x="3584" y="2327"/>
                  </a:cubicBezTo>
                  <a:cubicBezTo>
                    <a:pt x="3572" y="2377"/>
                    <a:pt x="3584" y="2415"/>
                    <a:pt x="3547" y="2428"/>
                  </a:cubicBezTo>
                  <a:cubicBezTo>
                    <a:pt x="3547" y="2377"/>
                    <a:pt x="3559" y="2327"/>
                    <a:pt x="3572" y="2277"/>
                  </a:cubicBezTo>
                  <a:lnTo>
                    <a:pt x="3559" y="2277"/>
                  </a:lnTo>
                  <a:cubicBezTo>
                    <a:pt x="3565" y="2258"/>
                    <a:pt x="3572" y="2248"/>
                    <a:pt x="3576" y="2248"/>
                  </a:cubicBezTo>
                  <a:cubicBezTo>
                    <a:pt x="3581" y="2248"/>
                    <a:pt x="3584" y="2258"/>
                    <a:pt x="3584" y="2277"/>
                  </a:cubicBezTo>
                  <a:cubicBezTo>
                    <a:pt x="3607" y="2277"/>
                    <a:pt x="3599" y="2237"/>
                    <a:pt x="3624" y="2237"/>
                  </a:cubicBezTo>
                  <a:close/>
                  <a:moveTo>
                    <a:pt x="4996" y="2420"/>
                  </a:moveTo>
                  <a:lnTo>
                    <a:pt x="4980" y="2428"/>
                  </a:lnTo>
                  <a:lnTo>
                    <a:pt x="4993" y="2428"/>
                  </a:lnTo>
                  <a:cubicBezTo>
                    <a:pt x="4994" y="2425"/>
                    <a:pt x="4995" y="2422"/>
                    <a:pt x="4996" y="2420"/>
                  </a:cubicBezTo>
                  <a:close/>
                  <a:moveTo>
                    <a:pt x="5936" y="2176"/>
                  </a:moveTo>
                  <a:lnTo>
                    <a:pt x="5936" y="2289"/>
                  </a:lnTo>
                  <a:cubicBezTo>
                    <a:pt x="5956" y="2255"/>
                    <a:pt x="5976" y="2241"/>
                    <a:pt x="5994" y="2241"/>
                  </a:cubicBezTo>
                  <a:cubicBezTo>
                    <a:pt x="6054" y="2241"/>
                    <a:pt x="6089" y="2396"/>
                    <a:pt x="6011" y="2415"/>
                  </a:cubicBezTo>
                  <a:lnTo>
                    <a:pt x="5999" y="2415"/>
                  </a:lnTo>
                  <a:cubicBezTo>
                    <a:pt x="5999" y="2383"/>
                    <a:pt x="6017" y="2267"/>
                    <a:pt x="5975" y="2267"/>
                  </a:cubicBezTo>
                  <a:cubicBezTo>
                    <a:pt x="5968" y="2267"/>
                    <a:pt x="5959" y="2270"/>
                    <a:pt x="5948" y="2277"/>
                  </a:cubicBezTo>
                  <a:cubicBezTo>
                    <a:pt x="5898" y="2314"/>
                    <a:pt x="5974" y="2415"/>
                    <a:pt x="5898" y="2440"/>
                  </a:cubicBezTo>
                  <a:cubicBezTo>
                    <a:pt x="5898" y="2377"/>
                    <a:pt x="5886" y="2189"/>
                    <a:pt x="5936" y="2176"/>
                  </a:cubicBezTo>
                  <a:close/>
                  <a:moveTo>
                    <a:pt x="9165" y="2269"/>
                  </a:moveTo>
                  <a:cubicBezTo>
                    <a:pt x="9194" y="2269"/>
                    <a:pt x="9230" y="2282"/>
                    <a:pt x="9243" y="2302"/>
                  </a:cubicBezTo>
                  <a:lnTo>
                    <a:pt x="9230" y="2302"/>
                  </a:lnTo>
                  <a:cubicBezTo>
                    <a:pt x="9251" y="2332"/>
                    <a:pt x="9222" y="2436"/>
                    <a:pt x="9210" y="2436"/>
                  </a:cubicBezTo>
                  <a:cubicBezTo>
                    <a:pt x="9207" y="2436"/>
                    <a:pt x="9205" y="2430"/>
                    <a:pt x="9205" y="2415"/>
                  </a:cubicBezTo>
                  <a:cubicBezTo>
                    <a:pt x="9189" y="2415"/>
                    <a:pt x="9153" y="2445"/>
                    <a:pt x="9129" y="2445"/>
                  </a:cubicBezTo>
                  <a:cubicBezTo>
                    <a:pt x="9115" y="2445"/>
                    <a:pt x="9105" y="2435"/>
                    <a:pt x="9105" y="2402"/>
                  </a:cubicBezTo>
                  <a:cubicBezTo>
                    <a:pt x="9105" y="2314"/>
                    <a:pt x="9193" y="2352"/>
                    <a:pt x="9205" y="2327"/>
                  </a:cubicBezTo>
                  <a:cubicBezTo>
                    <a:pt x="9205" y="2299"/>
                    <a:pt x="9186" y="2291"/>
                    <a:pt x="9165" y="2291"/>
                  </a:cubicBezTo>
                  <a:cubicBezTo>
                    <a:pt x="9147" y="2291"/>
                    <a:pt x="9128" y="2296"/>
                    <a:pt x="9117" y="2302"/>
                  </a:cubicBezTo>
                  <a:cubicBezTo>
                    <a:pt x="9117" y="2278"/>
                    <a:pt x="9139" y="2269"/>
                    <a:pt x="9165" y="2269"/>
                  </a:cubicBezTo>
                  <a:close/>
                  <a:moveTo>
                    <a:pt x="9432" y="2163"/>
                  </a:moveTo>
                  <a:lnTo>
                    <a:pt x="9444" y="2189"/>
                  </a:lnTo>
                  <a:cubicBezTo>
                    <a:pt x="9444" y="2252"/>
                    <a:pt x="9444" y="2314"/>
                    <a:pt x="9444" y="2377"/>
                  </a:cubicBezTo>
                  <a:cubicBezTo>
                    <a:pt x="9444" y="2395"/>
                    <a:pt x="9432" y="2450"/>
                    <a:pt x="9424" y="2450"/>
                  </a:cubicBezTo>
                  <a:cubicBezTo>
                    <a:pt x="9421" y="2450"/>
                    <a:pt x="9419" y="2441"/>
                    <a:pt x="9419" y="2415"/>
                  </a:cubicBezTo>
                  <a:cubicBezTo>
                    <a:pt x="9390" y="2415"/>
                    <a:pt x="9352" y="2445"/>
                    <a:pt x="9325" y="2445"/>
                  </a:cubicBezTo>
                  <a:cubicBezTo>
                    <a:pt x="9306" y="2445"/>
                    <a:pt x="9293" y="2430"/>
                    <a:pt x="9293" y="2377"/>
                  </a:cubicBezTo>
                  <a:cubicBezTo>
                    <a:pt x="9293" y="2300"/>
                    <a:pt x="9313" y="2286"/>
                    <a:pt x="9341" y="2286"/>
                  </a:cubicBezTo>
                  <a:cubicBezTo>
                    <a:pt x="9358" y="2286"/>
                    <a:pt x="9379" y="2291"/>
                    <a:pt x="9400" y="2291"/>
                  </a:cubicBezTo>
                  <a:cubicBezTo>
                    <a:pt x="9406" y="2291"/>
                    <a:pt x="9413" y="2291"/>
                    <a:pt x="9419" y="2289"/>
                  </a:cubicBezTo>
                  <a:cubicBezTo>
                    <a:pt x="9406" y="2226"/>
                    <a:pt x="9381" y="2176"/>
                    <a:pt x="9432" y="2163"/>
                  </a:cubicBezTo>
                  <a:close/>
                  <a:moveTo>
                    <a:pt x="5747" y="2189"/>
                  </a:moveTo>
                  <a:lnTo>
                    <a:pt x="5747" y="2302"/>
                  </a:lnTo>
                  <a:cubicBezTo>
                    <a:pt x="5766" y="2272"/>
                    <a:pt x="5787" y="2260"/>
                    <a:pt x="5806" y="2260"/>
                  </a:cubicBezTo>
                  <a:cubicBezTo>
                    <a:pt x="5851" y="2260"/>
                    <a:pt x="5887" y="2328"/>
                    <a:pt x="5860" y="2390"/>
                  </a:cubicBezTo>
                  <a:lnTo>
                    <a:pt x="5848" y="2377"/>
                  </a:lnTo>
                  <a:cubicBezTo>
                    <a:pt x="5835" y="2415"/>
                    <a:pt x="5810" y="2415"/>
                    <a:pt x="5785" y="2440"/>
                  </a:cubicBezTo>
                  <a:cubicBezTo>
                    <a:pt x="5777" y="2445"/>
                    <a:pt x="5771" y="2447"/>
                    <a:pt x="5766" y="2447"/>
                  </a:cubicBezTo>
                  <a:cubicBezTo>
                    <a:pt x="5746" y="2447"/>
                    <a:pt x="5742" y="2415"/>
                    <a:pt x="5722" y="2415"/>
                  </a:cubicBezTo>
                  <a:cubicBezTo>
                    <a:pt x="5735" y="2440"/>
                    <a:pt x="5722" y="2453"/>
                    <a:pt x="5697" y="2453"/>
                  </a:cubicBezTo>
                  <a:cubicBezTo>
                    <a:pt x="5697" y="2390"/>
                    <a:pt x="5684" y="2201"/>
                    <a:pt x="5747" y="2189"/>
                  </a:cubicBezTo>
                  <a:close/>
                  <a:moveTo>
                    <a:pt x="5659" y="2289"/>
                  </a:moveTo>
                  <a:cubicBezTo>
                    <a:pt x="5672" y="2340"/>
                    <a:pt x="5697" y="2465"/>
                    <a:pt x="5634" y="2465"/>
                  </a:cubicBezTo>
                  <a:lnTo>
                    <a:pt x="5621" y="2465"/>
                  </a:lnTo>
                  <a:cubicBezTo>
                    <a:pt x="5621" y="2415"/>
                    <a:pt x="5609" y="2289"/>
                    <a:pt x="5659" y="2289"/>
                  </a:cubicBezTo>
                  <a:close/>
                  <a:moveTo>
                    <a:pt x="3460" y="2277"/>
                  </a:moveTo>
                  <a:lnTo>
                    <a:pt x="3460" y="2277"/>
                  </a:lnTo>
                  <a:cubicBezTo>
                    <a:pt x="3567" y="2290"/>
                    <a:pt x="3506" y="2441"/>
                    <a:pt x="3433" y="2465"/>
                  </a:cubicBezTo>
                  <a:cubicBezTo>
                    <a:pt x="3430" y="2466"/>
                    <a:pt x="3427" y="2466"/>
                    <a:pt x="3425" y="2466"/>
                  </a:cubicBezTo>
                  <a:cubicBezTo>
                    <a:pt x="3339" y="2466"/>
                    <a:pt x="3371" y="2291"/>
                    <a:pt x="3460" y="2277"/>
                  </a:cubicBezTo>
                  <a:close/>
                  <a:moveTo>
                    <a:pt x="4719" y="2470"/>
                  </a:moveTo>
                  <a:lnTo>
                    <a:pt x="4703" y="2478"/>
                  </a:lnTo>
                  <a:lnTo>
                    <a:pt x="4716" y="2478"/>
                  </a:lnTo>
                  <a:cubicBezTo>
                    <a:pt x="4718" y="2475"/>
                    <a:pt x="4719" y="2472"/>
                    <a:pt x="4719" y="2470"/>
                  </a:cubicBezTo>
                  <a:close/>
                  <a:moveTo>
                    <a:pt x="3283" y="2252"/>
                  </a:moveTo>
                  <a:lnTo>
                    <a:pt x="3257" y="2465"/>
                  </a:lnTo>
                  <a:lnTo>
                    <a:pt x="3257" y="2465"/>
                  </a:lnTo>
                  <a:lnTo>
                    <a:pt x="3345" y="2440"/>
                  </a:lnTo>
                  <a:lnTo>
                    <a:pt x="3345" y="2440"/>
                  </a:lnTo>
                  <a:cubicBezTo>
                    <a:pt x="3345" y="2490"/>
                    <a:pt x="3270" y="2490"/>
                    <a:pt x="3220" y="2490"/>
                  </a:cubicBezTo>
                  <a:cubicBezTo>
                    <a:pt x="3232" y="2440"/>
                    <a:pt x="3232" y="2264"/>
                    <a:pt x="3283" y="2252"/>
                  </a:cubicBezTo>
                  <a:close/>
                  <a:moveTo>
                    <a:pt x="5280" y="2484"/>
                  </a:moveTo>
                  <a:cubicBezTo>
                    <a:pt x="5277" y="2488"/>
                    <a:pt x="5274" y="2490"/>
                    <a:pt x="5269" y="2490"/>
                  </a:cubicBezTo>
                  <a:lnTo>
                    <a:pt x="5282" y="2490"/>
                  </a:lnTo>
                  <a:cubicBezTo>
                    <a:pt x="5281" y="2488"/>
                    <a:pt x="5281" y="2486"/>
                    <a:pt x="5280" y="2484"/>
                  </a:cubicBezTo>
                  <a:close/>
                  <a:moveTo>
                    <a:pt x="5542" y="2302"/>
                  </a:moveTo>
                  <a:cubicBezTo>
                    <a:pt x="5550" y="2302"/>
                    <a:pt x="5560" y="2306"/>
                    <a:pt x="5571" y="2314"/>
                  </a:cubicBezTo>
                  <a:cubicBezTo>
                    <a:pt x="5609" y="2352"/>
                    <a:pt x="5584" y="2465"/>
                    <a:pt x="5546" y="2465"/>
                  </a:cubicBezTo>
                  <a:lnTo>
                    <a:pt x="5546" y="2465"/>
                  </a:lnTo>
                  <a:cubicBezTo>
                    <a:pt x="5546" y="2440"/>
                    <a:pt x="5571" y="2340"/>
                    <a:pt x="5533" y="2327"/>
                  </a:cubicBezTo>
                  <a:cubicBezTo>
                    <a:pt x="5527" y="2325"/>
                    <a:pt x="5521" y="2324"/>
                    <a:pt x="5516" y="2324"/>
                  </a:cubicBezTo>
                  <a:cubicBezTo>
                    <a:pt x="5491" y="2324"/>
                    <a:pt x="5481" y="2346"/>
                    <a:pt x="5471" y="2377"/>
                  </a:cubicBezTo>
                  <a:cubicBezTo>
                    <a:pt x="5471" y="2402"/>
                    <a:pt x="5483" y="2478"/>
                    <a:pt x="5445" y="2490"/>
                  </a:cubicBezTo>
                  <a:cubicBezTo>
                    <a:pt x="5445" y="2440"/>
                    <a:pt x="5445" y="2390"/>
                    <a:pt x="5458" y="2352"/>
                  </a:cubicBezTo>
                  <a:lnTo>
                    <a:pt x="5445" y="2340"/>
                  </a:lnTo>
                  <a:cubicBezTo>
                    <a:pt x="5452" y="2326"/>
                    <a:pt x="5459" y="2316"/>
                    <a:pt x="5464" y="2316"/>
                  </a:cubicBezTo>
                  <a:cubicBezTo>
                    <a:pt x="5468" y="2316"/>
                    <a:pt x="5471" y="2323"/>
                    <a:pt x="5471" y="2340"/>
                  </a:cubicBezTo>
                  <a:cubicBezTo>
                    <a:pt x="5500" y="2340"/>
                    <a:pt x="5514" y="2302"/>
                    <a:pt x="5542" y="2302"/>
                  </a:cubicBezTo>
                  <a:close/>
                  <a:moveTo>
                    <a:pt x="8635" y="2302"/>
                  </a:moveTo>
                  <a:cubicBezTo>
                    <a:pt x="8643" y="2302"/>
                    <a:pt x="8653" y="2306"/>
                    <a:pt x="8665" y="2314"/>
                  </a:cubicBezTo>
                  <a:cubicBezTo>
                    <a:pt x="8692" y="2332"/>
                    <a:pt x="8680" y="2422"/>
                    <a:pt x="8652" y="2471"/>
                  </a:cubicBezTo>
                  <a:lnTo>
                    <a:pt x="8652" y="2471"/>
                  </a:lnTo>
                  <a:cubicBezTo>
                    <a:pt x="8655" y="2437"/>
                    <a:pt x="8668" y="2334"/>
                    <a:pt x="8623" y="2334"/>
                  </a:cubicBezTo>
                  <a:cubicBezTo>
                    <a:pt x="8617" y="2334"/>
                    <a:pt x="8610" y="2335"/>
                    <a:pt x="8602" y="2340"/>
                  </a:cubicBezTo>
                  <a:cubicBezTo>
                    <a:pt x="8539" y="2365"/>
                    <a:pt x="8577" y="2440"/>
                    <a:pt x="8577" y="2490"/>
                  </a:cubicBezTo>
                  <a:lnTo>
                    <a:pt x="8539" y="2490"/>
                  </a:lnTo>
                  <a:cubicBezTo>
                    <a:pt x="8539" y="2440"/>
                    <a:pt x="8539" y="2390"/>
                    <a:pt x="8539" y="2340"/>
                  </a:cubicBezTo>
                  <a:cubicBezTo>
                    <a:pt x="8546" y="2319"/>
                    <a:pt x="8552" y="2306"/>
                    <a:pt x="8557" y="2306"/>
                  </a:cubicBezTo>
                  <a:cubicBezTo>
                    <a:pt x="8561" y="2306"/>
                    <a:pt x="8564" y="2316"/>
                    <a:pt x="8564" y="2340"/>
                  </a:cubicBezTo>
                  <a:cubicBezTo>
                    <a:pt x="8593" y="2340"/>
                    <a:pt x="8607" y="2302"/>
                    <a:pt x="8635" y="2302"/>
                  </a:cubicBezTo>
                  <a:close/>
                  <a:moveTo>
                    <a:pt x="8937" y="2288"/>
                  </a:moveTo>
                  <a:cubicBezTo>
                    <a:pt x="9011" y="2288"/>
                    <a:pt x="9059" y="2465"/>
                    <a:pt x="8979" y="2465"/>
                  </a:cubicBezTo>
                  <a:lnTo>
                    <a:pt x="8966" y="2465"/>
                  </a:lnTo>
                  <a:cubicBezTo>
                    <a:pt x="8966" y="2433"/>
                    <a:pt x="8976" y="2317"/>
                    <a:pt x="8930" y="2317"/>
                  </a:cubicBezTo>
                  <a:cubicBezTo>
                    <a:pt x="8923" y="2317"/>
                    <a:pt x="8914" y="2320"/>
                    <a:pt x="8903" y="2327"/>
                  </a:cubicBezTo>
                  <a:cubicBezTo>
                    <a:pt x="8828" y="2377"/>
                    <a:pt x="8941" y="2465"/>
                    <a:pt x="8866" y="2478"/>
                  </a:cubicBezTo>
                  <a:cubicBezTo>
                    <a:pt x="8866" y="2456"/>
                    <a:pt x="8875" y="2330"/>
                    <a:pt x="8828" y="2330"/>
                  </a:cubicBezTo>
                  <a:cubicBezTo>
                    <a:pt x="8821" y="2330"/>
                    <a:pt x="8813" y="2333"/>
                    <a:pt x="8803" y="2340"/>
                  </a:cubicBezTo>
                  <a:cubicBezTo>
                    <a:pt x="8727" y="2390"/>
                    <a:pt x="8841" y="2490"/>
                    <a:pt x="8753" y="2490"/>
                  </a:cubicBezTo>
                  <a:cubicBezTo>
                    <a:pt x="8753" y="2440"/>
                    <a:pt x="8753" y="2390"/>
                    <a:pt x="8753" y="2340"/>
                  </a:cubicBezTo>
                  <a:cubicBezTo>
                    <a:pt x="8759" y="2321"/>
                    <a:pt x="8765" y="2311"/>
                    <a:pt x="8770" y="2311"/>
                  </a:cubicBezTo>
                  <a:cubicBezTo>
                    <a:pt x="8775" y="2311"/>
                    <a:pt x="8778" y="2321"/>
                    <a:pt x="8778" y="2340"/>
                  </a:cubicBezTo>
                  <a:cubicBezTo>
                    <a:pt x="8789" y="2340"/>
                    <a:pt x="8810" y="2300"/>
                    <a:pt x="8832" y="2300"/>
                  </a:cubicBezTo>
                  <a:cubicBezTo>
                    <a:pt x="8835" y="2300"/>
                    <a:pt x="8838" y="2300"/>
                    <a:pt x="8841" y="2302"/>
                  </a:cubicBezTo>
                  <a:cubicBezTo>
                    <a:pt x="8841" y="2302"/>
                    <a:pt x="8875" y="2319"/>
                    <a:pt x="8880" y="2325"/>
                  </a:cubicBezTo>
                  <a:lnTo>
                    <a:pt x="8880" y="2325"/>
                  </a:lnTo>
                  <a:cubicBezTo>
                    <a:pt x="8899" y="2299"/>
                    <a:pt x="8919" y="2288"/>
                    <a:pt x="8937" y="2288"/>
                  </a:cubicBezTo>
                  <a:close/>
                  <a:moveTo>
                    <a:pt x="8438" y="2314"/>
                  </a:moveTo>
                  <a:cubicBezTo>
                    <a:pt x="8476" y="2314"/>
                    <a:pt x="8514" y="2340"/>
                    <a:pt x="8501" y="2377"/>
                  </a:cubicBezTo>
                  <a:cubicBezTo>
                    <a:pt x="8473" y="2443"/>
                    <a:pt x="8431" y="2446"/>
                    <a:pt x="8391" y="2448"/>
                  </a:cubicBezTo>
                  <a:lnTo>
                    <a:pt x="8391" y="2448"/>
                  </a:lnTo>
                  <a:cubicBezTo>
                    <a:pt x="8397" y="2471"/>
                    <a:pt x="8417" y="2481"/>
                    <a:pt x="8438" y="2481"/>
                  </a:cubicBezTo>
                  <a:cubicBezTo>
                    <a:pt x="8455" y="2481"/>
                    <a:pt x="8474" y="2475"/>
                    <a:pt x="8488" y="2465"/>
                  </a:cubicBezTo>
                  <a:lnTo>
                    <a:pt x="8488" y="2465"/>
                  </a:lnTo>
                  <a:cubicBezTo>
                    <a:pt x="8495" y="2490"/>
                    <a:pt x="8473" y="2500"/>
                    <a:pt x="8446" y="2500"/>
                  </a:cubicBezTo>
                  <a:cubicBezTo>
                    <a:pt x="8419" y="2500"/>
                    <a:pt x="8388" y="2490"/>
                    <a:pt x="8375" y="2478"/>
                  </a:cubicBezTo>
                  <a:cubicBezTo>
                    <a:pt x="8370" y="2469"/>
                    <a:pt x="8366" y="2460"/>
                    <a:pt x="8364" y="2450"/>
                  </a:cubicBezTo>
                  <a:lnTo>
                    <a:pt x="8364" y="2450"/>
                  </a:lnTo>
                  <a:cubicBezTo>
                    <a:pt x="8359" y="2451"/>
                    <a:pt x="8355" y="2452"/>
                    <a:pt x="8350" y="2453"/>
                  </a:cubicBezTo>
                  <a:lnTo>
                    <a:pt x="8362" y="2445"/>
                  </a:lnTo>
                  <a:lnTo>
                    <a:pt x="8362" y="2445"/>
                  </a:lnTo>
                  <a:cubicBezTo>
                    <a:pt x="8363" y="2446"/>
                    <a:pt x="8363" y="2448"/>
                    <a:pt x="8364" y="2450"/>
                  </a:cubicBezTo>
                  <a:lnTo>
                    <a:pt x="8364" y="2450"/>
                  </a:lnTo>
                  <a:cubicBezTo>
                    <a:pt x="8372" y="2449"/>
                    <a:pt x="8381" y="2448"/>
                    <a:pt x="8391" y="2448"/>
                  </a:cubicBezTo>
                  <a:lnTo>
                    <a:pt x="8391" y="2448"/>
                  </a:lnTo>
                  <a:cubicBezTo>
                    <a:pt x="8389" y="2442"/>
                    <a:pt x="8388" y="2435"/>
                    <a:pt x="8388" y="2428"/>
                  </a:cubicBezTo>
                  <a:lnTo>
                    <a:pt x="8362" y="2445"/>
                  </a:lnTo>
                  <a:lnTo>
                    <a:pt x="8362" y="2445"/>
                  </a:lnTo>
                  <a:cubicBezTo>
                    <a:pt x="8351" y="2388"/>
                    <a:pt x="8386" y="2325"/>
                    <a:pt x="8438" y="2314"/>
                  </a:cubicBezTo>
                  <a:close/>
                  <a:moveTo>
                    <a:pt x="8645" y="2483"/>
                  </a:moveTo>
                  <a:cubicBezTo>
                    <a:pt x="8636" y="2495"/>
                    <a:pt x="8625" y="2503"/>
                    <a:pt x="8614" y="2503"/>
                  </a:cubicBezTo>
                  <a:lnTo>
                    <a:pt x="8645" y="2483"/>
                  </a:lnTo>
                  <a:close/>
                  <a:moveTo>
                    <a:pt x="8727" y="2314"/>
                  </a:moveTo>
                  <a:lnTo>
                    <a:pt x="8727" y="2327"/>
                  </a:lnTo>
                  <a:cubicBezTo>
                    <a:pt x="8727" y="2377"/>
                    <a:pt x="8753" y="2503"/>
                    <a:pt x="8702" y="2503"/>
                  </a:cubicBezTo>
                  <a:cubicBezTo>
                    <a:pt x="8690" y="2453"/>
                    <a:pt x="8665" y="2327"/>
                    <a:pt x="8727" y="2314"/>
                  </a:cubicBezTo>
                  <a:close/>
                  <a:moveTo>
                    <a:pt x="11080" y="2496"/>
                  </a:moveTo>
                  <a:cubicBezTo>
                    <a:pt x="11083" y="2496"/>
                    <a:pt x="11089" y="2518"/>
                    <a:pt x="11091" y="2518"/>
                  </a:cubicBezTo>
                  <a:cubicBezTo>
                    <a:pt x="11091" y="2518"/>
                    <a:pt x="11091" y="2517"/>
                    <a:pt x="11091" y="2516"/>
                  </a:cubicBezTo>
                  <a:lnTo>
                    <a:pt x="11117" y="2503"/>
                  </a:lnTo>
                  <a:lnTo>
                    <a:pt x="11117" y="2503"/>
                  </a:lnTo>
                  <a:cubicBezTo>
                    <a:pt x="11117" y="2503"/>
                    <a:pt x="11100" y="2520"/>
                    <a:pt x="11089" y="2520"/>
                  </a:cubicBezTo>
                  <a:cubicBezTo>
                    <a:pt x="11083" y="2520"/>
                    <a:pt x="11079" y="2516"/>
                    <a:pt x="11079" y="2503"/>
                  </a:cubicBezTo>
                  <a:cubicBezTo>
                    <a:pt x="11079" y="2498"/>
                    <a:pt x="11079" y="2496"/>
                    <a:pt x="11080" y="2496"/>
                  </a:cubicBezTo>
                  <a:close/>
                  <a:moveTo>
                    <a:pt x="7143" y="2428"/>
                  </a:moveTo>
                  <a:cubicBezTo>
                    <a:pt x="7143" y="2477"/>
                    <a:pt x="7153" y="2488"/>
                    <a:pt x="7163" y="2488"/>
                  </a:cubicBezTo>
                  <a:cubicBezTo>
                    <a:pt x="7172" y="2488"/>
                    <a:pt x="7182" y="2480"/>
                    <a:pt x="7188" y="2480"/>
                  </a:cubicBezTo>
                  <a:cubicBezTo>
                    <a:pt x="7191" y="2480"/>
                    <a:pt x="7193" y="2483"/>
                    <a:pt x="7193" y="2490"/>
                  </a:cubicBezTo>
                  <a:cubicBezTo>
                    <a:pt x="7185" y="2516"/>
                    <a:pt x="7147" y="2519"/>
                    <a:pt x="7123" y="2529"/>
                  </a:cubicBezTo>
                  <a:lnTo>
                    <a:pt x="7123" y="2529"/>
                  </a:lnTo>
                  <a:cubicBezTo>
                    <a:pt x="7121" y="2520"/>
                    <a:pt x="7115" y="2514"/>
                    <a:pt x="7103" y="2514"/>
                  </a:cubicBezTo>
                  <a:cubicBezTo>
                    <a:pt x="7100" y="2514"/>
                    <a:pt x="7096" y="2515"/>
                    <a:pt x="7093" y="2516"/>
                  </a:cubicBezTo>
                  <a:cubicBezTo>
                    <a:pt x="7093" y="2465"/>
                    <a:pt x="7118" y="2516"/>
                    <a:pt x="7118" y="2440"/>
                  </a:cubicBezTo>
                  <a:lnTo>
                    <a:pt x="7143" y="2428"/>
                  </a:lnTo>
                  <a:close/>
                  <a:moveTo>
                    <a:pt x="8224" y="2377"/>
                  </a:moveTo>
                  <a:lnTo>
                    <a:pt x="8224" y="2553"/>
                  </a:lnTo>
                  <a:lnTo>
                    <a:pt x="8187" y="2553"/>
                  </a:lnTo>
                  <a:cubicBezTo>
                    <a:pt x="8187" y="2503"/>
                    <a:pt x="8149" y="2377"/>
                    <a:pt x="8212" y="2377"/>
                  </a:cubicBezTo>
                  <a:close/>
                  <a:moveTo>
                    <a:pt x="8107" y="2389"/>
                  </a:moveTo>
                  <a:cubicBezTo>
                    <a:pt x="8118" y="2389"/>
                    <a:pt x="8132" y="2393"/>
                    <a:pt x="8149" y="2402"/>
                  </a:cubicBezTo>
                  <a:cubicBezTo>
                    <a:pt x="8136" y="2428"/>
                    <a:pt x="8086" y="2415"/>
                    <a:pt x="8086" y="2428"/>
                  </a:cubicBezTo>
                  <a:cubicBezTo>
                    <a:pt x="8086" y="2428"/>
                    <a:pt x="8099" y="2453"/>
                    <a:pt x="8111" y="2465"/>
                  </a:cubicBezTo>
                  <a:cubicBezTo>
                    <a:pt x="8111" y="2503"/>
                    <a:pt x="8174" y="2478"/>
                    <a:pt x="8136" y="2541"/>
                  </a:cubicBezTo>
                  <a:cubicBezTo>
                    <a:pt x="8120" y="2565"/>
                    <a:pt x="8099" y="2573"/>
                    <a:pt x="8077" y="2573"/>
                  </a:cubicBezTo>
                  <a:cubicBezTo>
                    <a:pt x="8063" y="2573"/>
                    <a:pt x="8050" y="2570"/>
                    <a:pt x="8036" y="2566"/>
                  </a:cubicBezTo>
                  <a:cubicBezTo>
                    <a:pt x="8036" y="2550"/>
                    <a:pt x="8045" y="2540"/>
                    <a:pt x="8059" y="2540"/>
                  </a:cubicBezTo>
                  <a:cubicBezTo>
                    <a:pt x="8067" y="2540"/>
                    <a:pt x="8076" y="2544"/>
                    <a:pt x="8086" y="2553"/>
                  </a:cubicBezTo>
                  <a:cubicBezTo>
                    <a:pt x="8149" y="2543"/>
                    <a:pt x="8098" y="2506"/>
                    <a:pt x="8072" y="2487"/>
                  </a:cubicBezTo>
                  <a:lnTo>
                    <a:pt x="8072" y="2487"/>
                  </a:lnTo>
                  <a:cubicBezTo>
                    <a:pt x="8063" y="2455"/>
                    <a:pt x="8063" y="2389"/>
                    <a:pt x="8107" y="2389"/>
                  </a:cubicBezTo>
                  <a:close/>
                  <a:moveTo>
                    <a:pt x="11330" y="2453"/>
                  </a:moveTo>
                  <a:cubicBezTo>
                    <a:pt x="11316" y="2481"/>
                    <a:pt x="11313" y="2529"/>
                    <a:pt x="11311" y="2577"/>
                  </a:cubicBezTo>
                  <a:lnTo>
                    <a:pt x="11311" y="2577"/>
                  </a:lnTo>
                  <a:lnTo>
                    <a:pt x="11305" y="2453"/>
                  </a:lnTo>
                  <a:close/>
                  <a:moveTo>
                    <a:pt x="8011" y="2402"/>
                  </a:moveTo>
                  <a:lnTo>
                    <a:pt x="8011" y="2578"/>
                  </a:lnTo>
                  <a:lnTo>
                    <a:pt x="7973" y="2578"/>
                  </a:lnTo>
                  <a:cubicBezTo>
                    <a:pt x="7960" y="2516"/>
                    <a:pt x="7948" y="2402"/>
                    <a:pt x="7998" y="2402"/>
                  </a:cubicBezTo>
                  <a:close/>
                  <a:moveTo>
                    <a:pt x="5141" y="2379"/>
                  </a:moveTo>
                  <a:cubicBezTo>
                    <a:pt x="5148" y="2379"/>
                    <a:pt x="5156" y="2381"/>
                    <a:pt x="5169" y="2390"/>
                  </a:cubicBezTo>
                  <a:cubicBezTo>
                    <a:pt x="5206" y="2428"/>
                    <a:pt x="5169" y="2541"/>
                    <a:pt x="5131" y="2553"/>
                  </a:cubicBezTo>
                  <a:cubicBezTo>
                    <a:pt x="5131" y="2528"/>
                    <a:pt x="5156" y="2428"/>
                    <a:pt x="5131" y="2415"/>
                  </a:cubicBezTo>
                  <a:lnTo>
                    <a:pt x="5093" y="2415"/>
                  </a:lnTo>
                  <a:cubicBezTo>
                    <a:pt x="5043" y="2440"/>
                    <a:pt x="5118" y="2553"/>
                    <a:pt x="5043" y="2566"/>
                  </a:cubicBezTo>
                  <a:cubicBezTo>
                    <a:pt x="5043" y="2535"/>
                    <a:pt x="5060" y="2425"/>
                    <a:pt x="5023" y="2425"/>
                  </a:cubicBezTo>
                  <a:cubicBezTo>
                    <a:pt x="5015" y="2425"/>
                    <a:pt x="5005" y="2430"/>
                    <a:pt x="4993" y="2440"/>
                  </a:cubicBezTo>
                  <a:cubicBezTo>
                    <a:pt x="4917" y="2478"/>
                    <a:pt x="5018" y="2566"/>
                    <a:pt x="4942" y="2591"/>
                  </a:cubicBezTo>
                  <a:cubicBezTo>
                    <a:pt x="4942" y="2528"/>
                    <a:pt x="4955" y="2478"/>
                    <a:pt x="4955" y="2415"/>
                  </a:cubicBezTo>
                  <a:cubicBezTo>
                    <a:pt x="4965" y="2410"/>
                    <a:pt x="4976" y="2407"/>
                    <a:pt x="4984" y="2407"/>
                  </a:cubicBezTo>
                  <a:cubicBezTo>
                    <a:pt x="4992" y="2407"/>
                    <a:pt x="4998" y="2411"/>
                    <a:pt x="4996" y="2420"/>
                  </a:cubicBezTo>
                  <a:lnTo>
                    <a:pt x="4996" y="2420"/>
                  </a:lnTo>
                  <a:lnTo>
                    <a:pt x="5030" y="2402"/>
                  </a:lnTo>
                  <a:lnTo>
                    <a:pt x="5030" y="2402"/>
                  </a:lnTo>
                  <a:cubicBezTo>
                    <a:pt x="5005" y="2415"/>
                    <a:pt x="5056" y="2415"/>
                    <a:pt x="5093" y="2415"/>
                  </a:cubicBezTo>
                  <a:cubicBezTo>
                    <a:pt x="5100" y="2409"/>
                    <a:pt x="5106" y="2406"/>
                    <a:pt x="5112" y="2406"/>
                  </a:cubicBezTo>
                  <a:cubicBezTo>
                    <a:pt x="5118" y="2406"/>
                    <a:pt x="5125" y="2409"/>
                    <a:pt x="5131" y="2415"/>
                  </a:cubicBezTo>
                  <a:cubicBezTo>
                    <a:pt x="5144" y="2415"/>
                    <a:pt x="5144" y="2402"/>
                    <a:pt x="5093" y="2390"/>
                  </a:cubicBezTo>
                  <a:cubicBezTo>
                    <a:pt x="5118" y="2390"/>
                    <a:pt x="5127" y="2379"/>
                    <a:pt x="5141" y="2379"/>
                  </a:cubicBezTo>
                  <a:close/>
                  <a:moveTo>
                    <a:pt x="10576" y="2528"/>
                  </a:moveTo>
                  <a:lnTo>
                    <a:pt x="10588" y="2553"/>
                  </a:lnTo>
                  <a:cubicBezTo>
                    <a:pt x="10633" y="2553"/>
                    <a:pt x="10598" y="2593"/>
                    <a:pt x="10590" y="2593"/>
                  </a:cubicBezTo>
                  <a:cubicBezTo>
                    <a:pt x="10589" y="2593"/>
                    <a:pt x="10588" y="2592"/>
                    <a:pt x="10588" y="2591"/>
                  </a:cubicBezTo>
                  <a:cubicBezTo>
                    <a:pt x="10588" y="2566"/>
                    <a:pt x="10551" y="2528"/>
                    <a:pt x="10576" y="2528"/>
                  </a:cubicBezTo>
                  <a:close/>
                  <a:moveTo>
                    <a:pt x="10878" y="2582"/>
                  </a:moveTo>
                  <a:cubicBezTo>
                    <a:pt x="10880" y="2582"/>
                    <a:pt x="10883" y="2587"/>
                    <a:pt x="10887" y="2602"/>
                  </a:cubicBezTo>
                  <a:lnTo>
                    <a:pt x="10887" y="2602"/>
                  </a:lnTo>
                  <a:cubicBezTo>
                    <a:pt x="10878" y="2591"/>
                    <a:pt x="10877" y="2582"/>
                    <a:pt x="10878" y="2582"/>
                  </a:cubicBezTo>
                  <a:close/>
                  <a:moveTo>
                    <a:pt x="5357" y="2327"/>
                  </a:moveTo>
                  <a:lnTo>
                    <a:pt x="5357" y="2327"/>
                  </a:lnTo>
                  <a:cubicBezTo>
                    <a:pt x="5320" y="2402"/>
                    <a:pt x="5282" y="2578"/>
                    <a:pt x="5194" y="2604"/>
                  </a:cubicBezTo>
                  <a:cubicBezTo>
                    <a:pt x="5181" y="2566"/>
                    <a:pt x="5257" y="2553"/>
                    <a:pt x="5244" y="2503"/>
                  </a:cubicBezTo>
                  <a:lnTo>
                    <a:pt x="5194" y="2352"/>
                  </a:lnTo>
                  <a:lnTo>
                    <a:pt x="5194" y="2352"/>
                  </a:lnTo>
                  <a:cubicBezTo>
                    <a:pt x="5266" y="2364"/>
                    <a:pt x="5269" y="2434"/>
                    <a:pt x="5280" y="2484"/>
                  </a:cubicBezTo>
                  <a:lnTo>
                    <a:pt x="5280" y="2484"/>
                  </a:lnTo>
                  <a:cubicBezTo>
                    <a:pt x="5302" y="2456"/>
                    <a:pt x="5291" y="2338"/>
                    <a:pt x="5357" y="2327"/>
                  </a:cubicBezTo>
                  <a:close/>
                  <a:moveTo>
                    <a:pt x="7948" y="2415"/>
                  </a:moveTo>
                  <a:cubicBezTo>
                    <a:pt x="7917" y="2498"/>
                    <a:pt x="7892" y="2577"/>
                    <a:pt x="7868" y="2577"/>
                  </a:cubicBezTo>
                  <a:cubicBezTo>
                    <a:pt x="7852" y="2577"/>
                    <a:pt x="7837" y="2543"/>
                    <a:pt x="7822" y="2453"/>
                  </a:cubicBezTo>
                  <a:cubicBezTo>
                    <a:pt x="7797" y="2453"/>
                    <a:pt x="7797" y="2591"/>
                    <a:pt x="7784" y="2604"/>
                  </a:cubicBezTo>
                  <a:cubicBezTo>
                    <a:pt x="7780" y="2606"/>
                    <a:pt x="7777" y="2606"/>
                    <a:pt x="7773" y="2606"/>
                  </a:cubicBezTo>
                  <a:cubicBezTo>
                    <a:pt x="7732" y="2606"/>
                    <a:pt x="7720" y="2475"/>
                    <a:pt x="7709" y="2440"/>
                  </a:cubicBezTo>
                  <a:cubicBezTo>
                    <a:pt x="7759" y="2440"/>
                    <a:pt x="7759" y="2528"/>
                    <a:pt x="7772" y="2578"/>
                  </a:cubicBezTo>
                  <a:cubicBezTo>
                    <a:pt x="7784" y="2566"/>
                    <a:pt x="7784" y="2553"/>
                    <a:pt x="7784" y="2516"/>
                  </a:cubicBezTo>
                  <a:cubicBezTo>
                    <a:pt x="7803" y="2458"/>
                    <a:pt x="7819" y="2435"/>
                    <a:pt x="7831" y="2435"/>
                  </a:cubicBezTo>
                  <a:cubicBezTo>
                    <a:pt x="7852" y="2435"/>
                    <a:pt x="7865" y="2496"/>
                    <a:pt x="7872" y="2566"/>
                  </a:cubicBezTo>
                  <a:cubicBezTo>
                    <a:pt x="7910" y="2566"/>
                    <a:pt x="7872" y="2415"/>
                    <a:pt x="7948" y="2415"/>
                  </a:cubicBezTo>
                  <a:close/>
                  <a:moveTo>
                    <a:pt x="7558" y="2390"/>
                  </a:moveTo>
                  <a:lnTo>
                    <a:pt x="7558" y="2440"/>
                  </a:lnTo>
                  <a:cubicBezTo>
                    <a:pt x="7659" y="2440"/>
                    <a:pt x="7583" y="2478"/>
                    <a:pt x="7571" y="2516"/>
                  </a:cubicBezTo>
                  <a:lnTo>
                    <a:pt x="7558" y="2516"/>
                  </a:lnTo>
                  <a:cubicBezTo>
                    <a:pt x="7558" y="2538"/>
                    <a:pt x="7548" y="2593"/>
                    <a:pt x="7574" y="2593"/>
                  </a:cubicBezTo>
                  <a:cubicBezTo>
                    <a:pt x="7577" y="2593"/>
                    <a:pt x="7580" y="2592"/>
                    <a:pt x="7583" y="2591"/>
                  </a:cubicBezTo>
                  <a:lnTo>
                    <a:pt x="7583" y="2591"/>
                  </a:lnTo>
                  <a:cubicBezTo>
                    <a:pt x="7583" y="2607"/>
                    <a:pt x="7574" y="2617"/>
                    <a:pt x="7560" y="2617"/>
                  </a:cubicBezTo>
                  <a:cubicBezTo>
                    <a:pt x="7552" y="2617"/>
                    <a:pt x="7542" y="2613"/>
                    <a:pt x="7533" y="2604"/>
                  </a:cubicBezTo>
                  <a:cubicBezTo>
                    <a:pt x="7508" y="2578"/>
                    <a:pt x="7533" y="2490"/>
                    <a:pt x="7533" y="2465"/>
                  </a:cubicBezTo>
                  <a:cubicBezTo>
                    <a:pt x="7483" y="2465"/>
                    <a:pt x="7533" y="2402"/>
                    <a:pt x="7558" y="2390"/>
                  </a:cubicBezTo>
                  <a:close/>
                  <a:moveTo>
                    <a:pt x="9469" y="2591"/>
                  </a:moveTo>
                  <a:lnTo>
                    <a:pt x="9469" y="2591"/>
                  </a:lnTo>
                  <a:cubicBezTo>
                    <a:pt x="9465" y="2599"/>
                    <a:pt x="9459" y="2612"/>
                    <a:pt x="9453" y="2624"/>
                  </a:cubicBezTo>
                  <a:lnTo>
                    <a:pt x="9453" y="2624"/>
                  </a:lnTo>
                  <a:cubicBezTo>
                    <a:pt x="9445" y="2613"/>
                    <a:pt x="9447" y="2602"/>
                    <a:pt x="9469" y="2591"/>
                  </a:cubicBezTo>
                  <a:close/>
                  <a:moveTo>
                    <a:pt x="7181" y="2629"/>
                  </a:moveTo>
                  <a:cubicBezTo>
                    <a:pt x="7179" y="2630"/>
                    <a:pt x="7177" y="2631"/>
                    <a:pt x="7175" y="2631"/>
                  </a:cubicBezTo>
                  <a:lnTo>
                    <a:pt x="7175" y="2631"/>
                  </a:lnTo>
                  <a:cubicBezTo>
                    <a:pt x="7176" y="2630"/>
                    <a:pt x="7178" y="2630"/>
                    <a:pt x="7181" y="2629"/>
                  </a:cubicBezTo>
                  <a:close/>
                  <a:moveTo>
                    <a:pt x="4628" y="2453"/>
                  </a:moveTo>
                  <a:cubicBezTo>
                    <a:pt x="4628" y="2503"/>
                    <a:pt x="4628" y="2566"/>
                    <a:pt x="4615" y="2616"/>
                  </a:cubicBezTo>
                  <a:cubicBezTo>
                    <a:pt x="4609" y="2630"/>
                    <a:pt x="4602" y="2640"/>
                    <a:pt x="4597" y="2640"/>
                  </a:cubicBezTo>
                  <a:cubicBezTo>
                    <a:pt x="4593" y="2640"/>
                    <a:pt x="4590" y="2633"/>
                    <a:pt x="4590" y="2616"/>
                  </a:cubicBezTo>
                  <a:lnTo>
                    <a:pt x="4578" y="2616"/>
                  </a:lnTo>
                  <a:cubicBezTo>
                    <a:pt x="4628" y="2578"/>
                    <a:pt x="4553" y="2478"/>
                    <a:pt x="4628" y="2453"/>
                  </a:cubicBezTo>
                  <a:close/>
                  <a:moveTo>
                    <a:pt x="4864" y="2423"/>
                  </a:moveTo>
                  <a:cubicBezTo>
                    <a:pt x="4871" y="2423"/>
                    <a:pt x="4880" y="2428"/>
                    <a:pt x="4892" y="2440"/>
                  </a:cubicBezTo>
                  <a:cubicBezTo>
                    <a:pt x="4930" y="2478"/>
                    <a:pt x="4892" y="2591"/>
                    <a:pt x="4867" y="2604"/>
                  </a:cubicBezTo>
                  <a:cubicBezTo>
                    <a:pt x="4867" y="2578"/>
                    <a:pt x="4880" y="2478"/>
                    <a:pt x="4854" y="2465"/>
                  </a:cubicBezTo>
                  <a:lnTo>
                    <a:pt x="4817" y="2465"/>
                  </a:lnTo>
                  <a:cubicBezTo>
                    <a:pt x="4766" y="2503"/>
                    <a:pt x="4842" y="2604"/>
                    <a:pt x="4766" y="2616"/>
                  </a:cubicBezTo>
                  <a:cubicBezTo>
                    <a:pt x="4766" y="2584"/>
                    <a:pt x="4784" y="2480"/>
                    <a:pt x="4744" y="2480"/>
                  </a:cubicBezTo>
                  <a:cubicBezTo>
                    <a:pt x="4737" y="2480"/>
                    <a:pt x="4727" y="2483"/>
                    <a:pt x="4716" y="2490"/>
                  </a:cubicBezTo>
                  <a:cubicBezTo>
                    <a:pt x="4641" y="2541"/>
                    <a:pt x="4741" y="2629"/>
                    <a:pt x="4666" y="2641"/>
                  </a:cubicBezTo>
                  <a:cubicBezTo>
                    <a:pt x="4666" y="2591"/>
                    <a:pt x="4678" y="2528"/>
                    <a:pt x="4678" y="2465"/>
                  </a:cubicBezTo>
                  <a:cubicBezTo>
                    <a:pt x="4694" y="2460"/>
                    <a:pt x="4705" y="2457"/>
                    <a:pt x="4712" y="2457"/>
                  </a:cubicBezTo>
                  <a:cubicBezTo>
                    <a:pt x="4720" y="2457"/>
                    <a:pt x="4723" y="2461"/>
                    <a:pt x="4719" y="2470"/>
                  </a:cubicBezTo>
                  <a:lnTo>
                    <a:pt x="4719" y="2470"/>
                  </a:lnTo>
                  <a:lnTo>
                    <a:pt x="4754" y="2453"/>
                  </a:lnTo>
                  <a:lnTo>
                    <a:pt x="4754" y="2453"/>
                  </a:lnTo>
                  <a:cubicBezTo>
                    <a:pt x="4729" y="2465"/>
                    <a:pt x="4779" y="2465"/>
                    <a:pt x="4817" y="2465"/>
                  </a:cubicBezTo>
                  <a:cubicBezTo>
                    <a:pt x="4823" y="2459"/>
                    <a:pt x="4829" y="2456"/>
                    <a:pt x="4836" y="2456"/>
                  </a:cubicBezTo>
                  <a:cubicBezTo>
                    <a:pt x="4842" y="2456"/>
                    <a:pt x="4848" y="2459"/>
                    <a:pt x="4854" y="2465"/>
                  </a:cubicBezTo>
                  <a:lnTo>
                    <a:pt x="4854" y="2465"/>
                  </a:lnTo>
                  <a:cubicBezTo>
                    <a:pt x="4867" y="2465"/>
                    <a:pt x="4880" y="2440"/>
                    <a:pt x="4817" y="2440"/>
                  </a:cubicBezTo>
                  <a:cubicBezTo>
                    <a:pt x="4842" y="2440"/>
                    <a:pt x="4850" y="2423"/>
                    <a:pt x="4864" y="2423"/>
                  </a:cubicBezTo>
                  <a:close/>
                  <a:moveTo>
                    <a:pt x="4527" y="2490"/>
                  </a:moveTo>
                  <a:cubicBezTo>
                    <a:pt x="4538" y="2512"/>
                    <a:pt x="4513" y="2630"/>
                    <a:pt x="4557" y="2630"/>
                  </a:cubicBezTo>
                  <a:cubicBezTo>
                    <a:pt x="4560" y="2630"/>
                    <a:pt x="4564" y="2630"/>
                    <a:pt x="4567" y="2629"/>
                  </a:cubicBezTo>
                  <a:lnTo>
                    <a:pt x="4567" y="2629"/>
                  </a:lnTo>
                  <a:cubicBezTo>
                    <a:pt x="4555" y="2639"/>
                    <a:pt x="4542" y="2653"/>
                    <a:pt x="4527" y="2653"/>
                  </a:cubicBezTo>
                  <a:cubicBezTo>
                    <a:pt x="4519" y="2653"/>
                    <a:pt x="4511" y="2650"/>
                    <a:pt x="4502" y="2641"/>
                  </a:cubicBezTo>
                  <a:cubicBezTo>
                    <a:pt x="4452" y="2604"/>
                    <a:pt x="4477" y="2490"/>
                    <a:pt x="4527" y="2490"/>
                  </a:cubicBezTo>
                  <a:close/>
                  <a:moveTo>
                    <a:pt x="7483" y="2390"/>
                  </a:moveTo>
                  <a:cubicBezTo>
                    <a:pt x="7483" y="2465"/>
                    <a:pt x="7508" y="2654"/>
                    <a:pt x="7394" y="2654"/>
                  </a:cubicBezTo>
                  <a:cubicBezTo>
                    <a:pt x="7269" y="2654"/>
                    <a:pt x="7319" y="2490"/>
                    <a:pt x="7319" y="2415"/>
                  </a:cubicBezTo>
                  <a:lnTo>
                    <a:pt x="7344" y="2415"/>
                  </a:lnTo>
                  <a:cubicBezTo>
                    <a:pt x="7344" y="2449"/>
                    <a:pt x="7323" y="2621"/>
                    <a:pt x="7387" y="2621"/>
                  </a:cubicBezTo>
                  <a:cubicBezTo>
                    <a:pt x="7393" y="2621"/>
                    <a:pt x="7400" y="2619"/>
                    <a:pt x="7407" y="2616"/>
                  </a:cubicBezTo>
                  <a:cubicBezTo>
                    <a:pt x="7508" y="2591"/>
                    <a:pt x="7407" y="2402"/>
                    <a:pt x="7483" y="2390"/>
                  </a:cubicBezTo>
                  <a:close/>
                  <a:moveTo>
                    <a:pt x="11154" y="2654"/>
                  </a:moveTo>
                  <a:lnTo>
                    <a:pt x="11154" y="2654"/>
                  </a:lnTo>
                  <a:cubicBezTo>
                    <a:pt x="11154" y="2654"/>
                    <a:pt x="11154" y="2654"/>
                    <a:pt x="11154" y="2654"/>
                  </a:cubicBezTo>
                  <a:close/>
                  <a:moveTo>
                    <a:pt x="11154" y="2654"/>
                  </a:moveTo>
                  <a:lnTo>
                    <a:pt x="11154" y="2654"/>
                  </a:lnTo>
                  <a:cubicBezTo>
                    <a:pt x="11154" y="2654"/>
                    <a:pt x="11154" y="2654"/>
                    <a:pt x="11154" y="2654"/>
                  </a:cubicBezTo>
                  <a:close/>
                  <a:moveTo>
                    <a:pt x="9448" y="2633"/>
                  </a:moveTo>
                  <a:cubicBezTo>
                    <a:pt x="9439" y="2648"/>
                    <a:pt x="9429" y="2660"/>
                    <a:pt x="9419" y="2660"/>
                  </a:cubicBezTo>
                  <a:cubicBezTo>
                    <a:pt x="9415" y="2660"/>
                    <a:pt x="9411" y="2658"/>
                    <a:pt x="9406" y="2654"/>
                  </a:cubicBezTo>
                  <a:lnTo>
                    <a:pt x="9448" y="2633"/>
                  </a:lnTo>
                  <a:close/>
                  <a:moveTo>
                    <a:pt x="7143" y="2528"/>
                  </a:moveTo>
                  <a:lnTo>
                    <a:pt x="7143" y="2528"/>
                  </a:lnTo>
                  <a:cubicBezTo>
                    <a:pt x="7132" y="2561"/>
                    <a:pt x="7131" y="2633"/>
                    <a:pt x="7165" y="2633"/>
                  </a:cubicBezTo>
                  <a:cubicBezTo>
                    <a:pt x="7168" y="2633"/>
                    <a:pt x="7171" y="2633"/>
                    <a:pt x="7175" y="2631"/>
                  </a:cubicBezTo>
                  <a:lnTo>
                    <a:pt x="7175" y="2631"/>
                  </a:lnTo>
                  <a:cubicBezTo>
                    <a:pt x="7168" y="2635"/>
                    <a:pt x="7172" y="2639"/>
                    <a:pt x="7180" y="2642"/>
                  </a:cubicBezTo>
                  <a:lnTo>
                    <a:pt x="7180" y="2642"/>
                  </a:lnTo>
                  <a:cubicBezTo>
                    <a:pt x="7180" y="2638"/>
                    <a:pt x="7181" y="2634"/>
                    <a:pt x="7181" y="2629"/>
                  </a:cubicBezTo>
                  <a:lnTo>
                    <a:pt x="7231" y="2604"/>
                  </a:lnTo>
                  <a:cubicBezTo>
                    <a:pt x="7269" y="2604"/>
                    <a:pt x="7231" y="2654"/>
                    <a:pt x="7231" y="2654"/>
                  </a:cubicBezTo>
                  <a:cubicBezTo>
                    <a:pt x="7231" y="2654"/>
                    <a:pt x="7196" y="2649"/>
                    <a:pt x="7180" y="2642"/>
                  </a:cubicBezTo>
                  <a:lnTo>
                    <a:pt x="7180" y="2642"/>
                  </a:lnTo>
                  <a:cubicBezTo>
                    <a:pt x="7177" y="2657"/>
                    <a:pt x="7170" y="2663"/>
                    <a:pt x="7162" y="2663"/>
                  </a:cubicBezTo>
                  <a:cubicBezTo>
                    <a:pt x="7146" y="2663"/>
                    <a:pt x="7125" y="2644"/>
                    <a:pt x="7118" y="2629"/>
                  </a:cubicBezTo>
                  <a:cubicBezTo>
                    <a:pt x="7110" y="2613"/>
                    <a:pt x="7126" y="2569"/>
                    <a:pt x="7125" y="2540"/>
                  </a:cubicBezTo>
                  <a:lnTo>
                    <a:pt x="7125" y="2540"/>
                  </a:lnTo>
                  <a:lnTo>
                    <a:pt x="7143" y="2528"/>
                  </a:lnTo>
                  <a:close/>
                  <a:moveTo>
                    <a:pt x="11044" y="2614"/>
                  </a:moveTo>
                  <a:lnTo>
                    <a:pt x="11048" y="2673"/>
                  </a:lnTo>
                  <a:lnTo>
                    <a:pt x="11048" y="2673"/>
                  </a:lnTo>
                  <a:cubicBezTo>
                    <a:pt x="11050" y="2654"/>
                    <a:pt x="11049" y="2633"/>
                    <a:pt x="11044" y="2614"/>
                  </a:cubicBezTo>
                  <a:close/>
                  <a:moveTo>
                    <a:pt x="3396" y="2641"/>
                  </a:moveTo>
                  <a:cubicBezTo>
                    <a:pt x="3427" y="2641"/>
                    <a:pt x="3415" y="2685"/>
                    <a:pt x="3395" y="2685"/>
                  </a:cubicBezTo>
                  <a:cubicBezTo>
                    <a:pt x="3392" y="2685"/>
                    <a:pt x="3387" y="2683"/>
                    <a:pt x="3383" y="2679"/>
                  </a:cubicBezTo>
                  <a:cubicBezTo>
                    <a:pt x="3371" y="2666"/>
                    <a:pt x="3383" y="2654"/>
                    <a:pt x="3396" y="2641"/>
                  </a:cubicBezTo>
                  <a:close/>
                  <a:moveTo>
                    <a:pt x="4397" y="2507"/>
                  </a:moveTo>
                  <a:cubicBezTo>
                    <a:pt x="4461" y="2507"/>
                    <a:pt x="4502" y="2669"/>
                    <a:pt x="4414" y="2679"/>
                  </a:cubicBezTo>
                  <a:lnTo>
                    <a:pt x="4402" y="2679"/>
                  </a:lnTo>
                  <a:cubicBezTo>
                    <a:pt x="4402" y="2648"/>
                    <a:pt x="4428" y="2538"/>
                    <a:pt x="4386" y="2538"/>
                  </a:cubicBezTo>
                  <a:cubicBezTo>
                    <a:pt x="4378" y="2538"/>
                    <a:pt x="4366" y="2543"/>
                    <a:pt x="4351" y="2553"/>
                  </a:cubicBezTo>
                  <a:cubicBezTo>
                    <a:pt x="4301" y="2591"/>
                    <a:pt x="4377" y="2692"/>
                    <a:pt x="4301" y="2704"/>
                  </a:cubicBezTo>
                  <a:cubicBezTo>
                    <a:pt x="4301" y="2654"/>
                    <a:pt x="4289" y="2541"/>
                    <a:pt x="4339" y="2528"/>
                  </a:cubicBezTo>
                  <a:lnTo>
                    <a:pt x="4339" y="2528"/>
                  </a:lnTo>
                  <a:cubicBezTo>
                    <a:pt x="4326" y="2553"/>
                    <a:pt x="4326" y="2553"/>
                    <a:pt x="4339" y="2553"/>
                  </a:cubicBezTo>
                  <a:cubicBezTo>
                    <a:pt x="4358" y="2520"/>
                    <a:pt x="4378" y="2507"/>
                    <a:pt x="4397" y="2507"/>
                  </a:cubicBezTo>
                  <a:close/>
                  <a:moveTo>
                    <a:pt x="6940" y="2531"/>
                  </a:moveTo>
                  <a:cubicBezTo>
                    <a:pt x="6964" y="2531"/>
                    <a:pt x="6992" y="2541"/>
                    <a:pt x="7005" y="2553"/>
                  </a:cubicBezTo>
                  <a:cubicBezTo>
                    <a:pt x="7025" y="2584"/>
                    <a:pt x="7004" y="2699"/>
                    <a:pt x="6988" y="2699"/>
                  </a:cubicBezTo>
                  <a:cubicBezTo>
                    <a:pt x="6985" y="2699"/>
                    <a:pt x="6982" y="2693"/>
                    <a:pt x="6980" y="2679"/>
                  </a:cubicBezTo>
                  <a:cubicBezTo>
                    <a:pt x="6972" y="2679"/>
                    <a:pt x="6933" y="2715"/>
                    <a:pt x="6906" y="2715"/>
                  </a:cubicBezTo>
                  <a:cubicBezTo>
                    <a:pt x="6891" y="2715"/>
                    <a:pt x="6879" y="2703"/>
                    <a:pt x="6879" y="2666"/>
                  </a:cubicBezTo>
                  <a:cubicBezTo>
                    <a:pt x="6879" y="2604"/>
                    <a:pt x="6980" y="2616"/>
                    <a:pt x="6980" y="2591"/>
                  </a:cubicBezTo>
                  <a:cubicBezTo>
                    <a:pt x="6993" y="2563"/>
                    <a:pt x="6977" y="2555"/>
                    <a:pt x="6954" y="2555"/>
                  </a:cubicBezTo>
                  <a:cubicBezTo>
                    <a:pt x="6937" y="2555"/>
                    <a:pt x="6915" y="2560"/>
                    <a:pt x="6904" y="2566"/>
                  </a:cubicBezTo>
                  <a:cubicBezTo>
                    <a:pt x="6898" y="2541"/>
                    <a:pt x="6917" y="2531"/>
                    <a:pt x="6940" y="2531"/>
                  </a:cubicBezTo>
                  <a:close/>
                  <a:moveTo>
                    <a:pt x="4210" y="2541"/>
                  </a:moveTo>
                  <a:cubicBezTo>
                    <a:pt x="4311" y="2551"/>
                    <a:pt x="4261" y="2717"/>
                    <a:pt x="4175" y="2729"/>
                  </a:cubicBezTo>
                  <a:cubicBezTo>
                    <a:pt x="4172" y="2730"/>
                    <a:pt x="4170" y="2730"/>
                    <a:pt x="4167" y="2730"/>
                  </a:cubicBezTo>
                  <a:cubicBezTo>
                    <a:pt x="4091" y="2730"/>
                    <a:pt x="4127" y="2557"/>
                    <a:pt x="4210" y="2541"/>
                  </a:cubicBezTo>
                  <a:close/>
                  <a:moveTo>
                    <a:pt x="11557" y="2541"/>
                  </a:moveTo>
                  <a:cubicBezTo>
                    <a:pt x="11557" y="2604"/>
                    <a:pt x="11557" y="2666"/>
                    <a:pt x="11569" y="2729"/>
                  </a:cubicBezTo>
                  <a:cubicBezTo>
                    <a:pt x="11563" y="2733"/>
                    <a:pt x="11557" y="2734"/>
                    <a:pt x="11552" y="2734"/>
                  </a:cubicBezTo>
                  <a:cubicBezTo>
                    <a:pt x="11539" y="2734"/>
                    <a:pt x="11535" y="2723"/>
                    <a:pt x="11544" y="2704"/>
                  </a:cubicBezTo>
                  <a:lnTo>
                    <a:pt x="11544" y="2692"/>
                  </a:lnTo>
                  <a:cubicBezTo>
                    <a:pt x="11515" y="2692"/>
                    <a:pt x="11501" y="2729"/>
                    <a:pt x="11473" y="2729"/>
                  </a:cubicBezTo>
                  <a:cubicBezTo>
                    <a:pt x="11465" y="2729"/>
                    <a:pt x="11455" y="2725"/>
                    <a:pt x="11444" y="2717"/>
                  </a:cubicBezTo>
                  <a:cubicBezTo>
                    <a:pt x="11406" y="2679"/>
                    <a:pt x="11406" y="2553"/>
                    <a:pt x="11444" y="2553"/>
                  </a:cubicBezTo>
                  <a:cubicBezTo>
                    <a:pt x="11444" y="2578"/>
                    <a:pt x="11431" y="2692"/>
                    <a:pt x="11469" y="2692"/>
                  </a:cubicBezTo>
                  <a:cubicBezTo>
                    <a:pt x="11475" y="2695"/>
                    <a:pt x="11482" y="2696"/>
                    <a:pt x="11489" y="2696"/>
                  </a:cubicBezTo>
                  <a:cubicBezTo>
                    <a:pt x="11510" y="2696"/>
                    <a:pt x="11532" y="2682"/>
                    <a:pt x="11532" y="2654"/>
                  </a:cubicBezTo>
                  <a:cubicBezTo>
                    <a:pt x="11532" y="2616"/>
                    <a:pt x="11506" y="2541"/>
                    <a:pt x="11557" y="2541"/>
                  </a:cubicBezTo>
                  <a:close/>
                  <a:moveTo>
                    <a:pt x="6175" y="2629"/>
                  </a:moveTo>
                  <a:cubicBezTo>
                    <a:pt x="6146" y="2652"/>
                    <a:pt x="6122" y="2696"/>
                    <a:pt x="6102" y="2737"/>
                  </a:cubicBezTo>
                  <a:lnTo>
                    <a:pt x="6102" y="2737"/>
                  </a:lnTo>
                  <a:cubicBezTo>
                    <a:pt x="6101" y="2735"/>
                    <a:pt x="6100" y="2732"/>
                    <a:pt x="6099" y="2729"/>
                  </a:cubicBezTo>
                  <a:cubicBezTo>
                    <a:pt x="6124" y="2692"/>
                    <a:pt x="6124" y="2629"/>
                    <a:pt x="6175" y="2629"/>
                  </a:cubicBezTo>
                  <a:close/>
                  <a:moveTo>
                    <a:pt x="11657" y="2490"/>
                  </a:moveTo>
                  <a:cubicBezTo>
                    <a:pt x="11638" y="2529"/>
                    <a:pt x="11648" y="2545"/>
                    <a:pt x="11671" y="2545"/>
                  </a:cubicBezTo>
                  <a:cubicBezTo>
                    <a:pt x="11678" y="2545"/>
                    <a:pt x="11686" y="2544"/>
                    <a:pt x="11695" y="2541"/>
                  </a:cubicBezTo>
                  <a:lnTo>
                    <a:pt x="11695" y="2541"/>
                  </a:lnTo>
                  <a:cubicBezTo>
                    <a:pt x="11703" y="2565"/>
                    <a:pt x="11701" y="2573"/>
                    <a:pt x="11689" y="2573"/>
                  </a:cubicBezTo>
                  <a:cubicBezTo>
                    <a:pt x="11682" y="2573"/>
                    <a:pt x="11671" y="2570"/>
                    <a:pt x="11657" y="2566"/>
                  </a:cubicBezTo>
                  <a:lnTo>
                    <a:pt x="11657" y="2566"/>
                  </a:lnTo>
                  <a:cubicBezTo>
                    <a:pt x="11657" y="2604"/>
                    <a:pt x="11682" y="2692"/>
                    <a:pt x="11682" y="2704"/>
                  </a:cubicBezTo>
                  <a:cubicBezTo>
                    <a:pt x="11682" y="2701"/>
                    <a:pt x="11683" y="2700"/>
                    <a:pt x="11684" y="2700"/>
                  </a:cubicBezTo>
                  <a:lnTo>
                    <a:pt x="11684" y="2700"/>
                  </a:lnTo>
                  <a:cubicBezTo>
                    <a:pt x="11688" y="2700"/>
                    <a:pt x="11701" y="2738"/>
                    <a:pt x="11682" y="2738"/>
                  </a:cubicBezTo>
                  <a:cubicBezTo>
                    <a:pt x="11675" y="2738"/>
                    <a:pt x="11663" y="2732"/>
                    <a:pt x="11645" y="2717"/>
                  </a:cubicBezTo>
                  <a:cubicBezTo>
                    <a:pt x="11609" y="2681"/>
                    <a:pt x="11664" y="2577"/>
                    <a:pt x="11616" y="2577"/>
                  </a:cubicBezTo>
                  <a:cubicBezTo>
                    <a:pt x="11613" y="2577"/>
                    <a:pt x="11610" y="2578"/>
                    <a:pt x="11607" y="2578"/>
                  </a:cubicBezTo>
                  <a:cubicBezTo>
                    <a:pt x="11598" y="2560"/>
                    <a:pt x="11595" y="2548"/>
                    <a:pt x="11610" y="2548"/>
                  </a:cubicBezTo>
                  <a:cubicBezTo>
                    <a:pt x="11615" y="2548"/>
                    <a:pt x="11622" y="2550"/>
                    <a:pt x="11632" y="2553"/>
                  </a:cubicBezTo>
                  <a:cubicBezTo>
                    <a:pt x="11607" y="2516"/>
                    <a:pt x="11620" y="2490"/>
                    <a:pt x="11657" y="2490"/>
                  </a:cubicBezTo>
                  <a:close/>
                  <a:moveTo>
                    <a:pt x="11296" y="2731"/>
                  </a:moveTo>
                  <a:cubicBezTo>
                    <a:pt x="11292" y="2738"/>
                    <a:pt x="11287" y="2742"/>
                    <a:pt x="11280" y="2742"/>
                  </a:cubicBezTo>
                  <a:lnTo>
                    <a:pt x="11296" y="2731"/>
                  </a:lnTo>
                  <a:close/>
                  <a:moveTo>
                    <a:pt x="10990" y="2559"/>
                  </a:moveTo>
                  <a:cubicBezTo>
                    <a:pt x="10997" y="2559"/>
                    <a:pt x="11006" y="2561"/>
                    <a:pt x="11016" y="2566"/>
                  </a:cubicBezTo>
                  <a:cubicBezTo>
                    <a:pt x="11030" y="2576"/>
                    <a:pt x="11039" y="2594"/>
                    <a:pt x="11044" y="2614"/>
                  </a:cubicBezTo>
                  <a:lnTo>
                    <a:pt x="11044" y="2614"/>
                  </a:lnTo>
                  <a:lnTo>
                    <a:pt x="11041" y="2566"/>
                  </a:lnTo>
                  <a:lnTo>
                    <a:pt x="11079" y="2566"/>
                  </a:lnTo>
                  <a:cubicBezTo>
                    <a:pt x="11079" y="2616"/>
                    <a:pt x="11104" y="2755"/>
                    <a:pt x="11054" y="2755"/>
                  </a:cubicBezTo>
                  <a:lnTo>
                    <a:pt x="11048" y="2673"/>
                  </a:lnTo>
                  <a:lnTo>
                    <a:pt x="11048" y="2673"/>
                  </a:lnTo>
                  <a:cubicBezTo>
                    <a:pt x="11045" y="2707"/>
                    <a:pt x="11033" y="2736"/>
                    <a:pt x="11016" y="2742"/>
                  </a:cubicBezTo>
                  <a:cubicBezTo>
                    <a:pt x="11016" y="2709"/>
                    <a:pt x="11026" y="2582"/>
                    <a:pt x="10979" y="2582"/>
                  </a:cubicBezTo>
                  <a:cubicBezTo>
                    <a:pt x="10971" y="2582"/>
                    <a:pt x="10963" y="2584"/>
                    <a:pt x="10953" y="2591"/>
                  </a:cubicBezTo>
                  <a:cubicBezTo>
                    <a:pt x="10865" y="2654"/>
                    <a:pt x="10991" y="2742"/>
                    <a:pt x="10903" y="2755"/>
                  </a:cubicBezTo>
                  <a:lnTo>
                    <a:pt x="10903" y="2616"/>
                  </a:lnTo>
                  <a:cubicBezTo>
                    <a:pt x="10901" y="2615"/>
                    <a:pt x="10899" y="2613"/>
                    <a:pt x="10897" y="2612"/>
                  </a:cubicBezTo>
                  <a:lnTo>
                    <a:pt x="10897" y="2612"/>
                  </a:lnTo>
                  <a:lnTo>
                    <a:pt x="10928" y="2591"/>
                  </a:lnTo>
                  <a:cubicBezTo>
                    <a:pt x="10948" y="2591"/>
                    <a:pt x="10960" y="2559"/>
                    <a:pt x="10990" y="2559"/>
                  </a:cubicBezTo>
                  <a:close/>
                  <a:moveTo>
                    <a:pt x="11185" y="2576"/>
                  </a:moveTo>
                  <a:cubicBezTo>
                    <a:pt x="11196" y="2576"/>
                    <a:pt x="11211" y="2580"/>
                    <a:pt x="11230" y="2591"/>
                  </a:cubicBezTo>
                  <a:cubicBezTo>
                    <a:pt x="11224" y="2604"/>
                    <a:pt x="11208" y="2607"/>
                    <a:pt x="11194" y="2607"/>
                  </a:cubicBezTo>
                  <a:cubicBezTo>
                    <a:pt x="11180" y="2607"/>
                    <a:pt x="11167" y="2604"/>
                    <a:pt x="11167" y="2604"/>
                  </a:cubicBezTo>
                  <a:lnTo>
                    <a:pt x="11167" y="2604"/>
                  </a:lnTo>
                  <a:cubicBezTo>
                    <a:pt x="11167" y="2616"/>
                    <a:pt x="11192" y="2641"/>
                    <a:pt x="11192" y="2654"/>
                  </a:cubicBezTo>
                  <a:cubicBezTo>
                    <a:pt x="11205" y="2666"/>
                    <a:pt x="11268" y="2679"/>
                    <a:pt x="11230" y="2742"/>
                  </a:cubicBezTo>
                  <a:cubicBezTo>
                    <a:pt x="11222" y="2757"/>
                    <a:pt x="11198" y="2763"/>
                    <a:pt x="11174" y="2763"/>
                  </a:cubicBezTo>
                  <a:cubicBezTo>
                    <a:pt x="11157" y="2763"/>
                    <a:pt x="11140" y="2760"/>
                    <a:pt x="11129" y="2755"/>
                  </a:cubicBezTo>
                  <a:cubicBezTo>
                    <a:pt x="11129" y="2734"/>
                    <a:pt x="11133" y="2724"/>
                    <a:pt x="11143" y="2724"/>
                  </a:cubicBezTo>
                  <a:cubicBezTo>
                    <a:pt x="11151" y="2724"/>
                    <a:pt x="11163" y="2731"/>
                    <a:pt x="11180" y="2742"/>
                  </a:cubicBezTo>
                  <a:cubicBezTo>
                    <a:pt x="11255" y="2717"/>
                    <a:pt x="11154" y="2666"/>
                    <a:pt x="11154" y="2654"/>
                  </a:cubicBezTo>
                  <a:lnTo>
                    <a:pt x="11154" y="2666"/>
                  </a:lnTo>
                  <a:cubicBezTo>
                    <a:pt x="11144" y="2637"/>
                    <a:pt x="11142" y="2576"/>
                    <a:pt x="11185" y="2576"/>
                  </a:cubicBezTo>
                  <a:close/>
                  <a:moveTo>
                    <a:pt x="4033" y="2578"/>
                  </a:moveTo>
                  <a:cubicBezTo>
                    <a:pt x="4112" y="2578"/>
                    <a:pt x="4098" y="2742"/>
                    <a:pt x="4050" y="2755"/>
                  </a:cubicBezTo>
                  <a:lnTo>
                    <a:pt x="4037" y="2755"/>
                  </a:lnTo>
                  <a:cubicBezTo>
                    <a:pt x="4037" y="2722"/>
                    <a:pt x="4065" y="2606"/>
                    <a:pt x="4017" y="2606"/>
                  </a:cubicBezTo>
                  <a:cubicBezTo>
                    <a:pt x="4009" y="2606"/>
                    <a:pt x="3999" y="2609"/>
                    <a:pt x="3987" y="2616"/>
                  </a:cubicBezTo>
                  <a:cubicBezTo>
                    <a:pt x="3936" y="2654"/>
                    <a:pt x="4012" y="2755"/>
                    <a:pt x="3936" y="2780"/>
                  </a:cubicBezTo>
                  <a:cubicBezTo>
                    <a:pt x="3924" y="2729"/>
                    <a:pt x="3936" y="2666"/>
                    <a:pt x="3949" y="2616"/>
                  </a:cubicBezTo>
                  <a:cubicBezTo>
                    <a:pt x="3956" y="2602"/>
                    <a:pt x="3963" y="2592"/>
                    <a:pt x="3968" y="2592"/>
                  </a:cubicBezTo>
                  <a:cubicBezTo>
                    <a:pt x="3972" y="2592"/>
                    <a:pt x="3974" y="2599"/>
                    <a:pt x="3974" y="2616"/>
                  </a:cubicBezTo>
                  <a:cubicBezTo>
                    <a:pt x="3987" y="2616"/>
                    <a:pt x="3999" y="2578"/>
                    <a:pt x="4024" y="2578"/>
                  </a:cubicBezTo>
                  <a:cubicBezTo>
                    <a:pt x="4027" y="2578"/>
                    <a:pt x="4030" y="2578"/>
                    <a:pt x="4033" y="2578"/>
                  </a:cubicBezTo>
                  <a:close/>
                  <a:moveTo>
                    <a:pt x="6539" y="2578"/>
                  </a:moveTo>
                  <a:cubicBezTo>
                    <a:pt x="6552" y="2641"/>
                    <a:pt x="6552" y="2692"/>
                    <a:pt x="6539" y="2742"/>
                  </a:cubicBezTo>
                  <a:cubicBezTo>
                    <a:pt x="6533" y="2761"/>
                    <a:pt x="6527" y="2770"/>
                    <a:pt x="6522" y="2770"/>
                  </a:cubicBezTo>
                  <a:cubicBezTo>
                    <a:pt x="6517" y="2770"/>
                    <a:pt x="6514" y="2761"/>
                    <a:pt x="6514" y="2742"/>
                  </a:cubicBezTo>
                  <a:cubicBezTo>
                    <a:pt x="6492" y="2742"/>
                    <a:pt x="6479" y="2782"/>
                    <a:pt x="6450" y="2782"/>
                  </a:cubicBezTo>
                  <a:cubicBezTo>
                    <a:pt x="6447" y="2782"/>
                    <a:pt x="6443" y="2781"/>
                    <a:pt x="6439" y="2780"/>
                  </a:cubicBezTo>
                  <a:cubicBezTo>
                    <a:pt x="6389" y="2767"/>
                    <a:pt x="6414" y="2641"/>
                    <a:pt x="6414" y="2604"/>
                  </a:cubicBezTo>
                  <a:lnTo>
                    <a:pt x="6439" y="2604"/>
                  </a:lnTo>
                  <a:cubicBezTo>
                    <a:pt x="6439" y="2636"/>
                    <a:pt x="6420" y="2752"/>
                    <a:pt x="6471" y="2752"/>
                  </a:cubicBezTo>
                  <a:cubicBezTo>
                    <a:pt x="6479" y="2752"/>
                    <a:pt x="6489" y="2749"/>
                    <a:pt x="6502" y="2742"/>
                  </a:cubicBezTo>
                  <a:lnTo>
                    <a:pt x="6489" y="2742"/>
                  </a:lnTo>
                  <a:cubicBezTo>
                    <a:pt x="6539" y="2704"/>
                    <a:pt x="6464" y="2604"/>
                    <a:pt x="6539" y="2578"/>
                  </a:cubicBezTo>
                  <a:close/>
                  <a:moveTo>
                    <a:pt x="10712" y="2606"/>
                  </a:moveTo>
                  <a:cubicBezTo>
                    <a:pt x="10722" y="2606"/>
                    <a:pt x="10732" y="2609"/>
                    <a:pt x="10739" y="2616"/>
                  </a:cubicBezTo>
                  <a:cubicBezTo>
                    <a:pt x="10739" y="2629"/>
                    <a:pt x="10677" y="2641"/>
                    <a:pt x="10677" y="2641"/>
                  </a:cubicBezTo>
                  <a:lnTo>
                    <a:pt x="10702" y="2679"/>
                  </a:lnTo>
                  <a:cubicBezTo>
                    <a:pt x="10714" y="2717"/>
                    <a:pt x="10777" y="2704"/>
                    <a:pt x="10739" y="2767"/>
                  </a:cubicBezTo>
                  <a:cubicBezTo>
                    <a:pt x="10732" y="2782"/>
                    <a:pt x="10707" y="2788"/>
                    <a:pt x="10683" y="2788"/>
                  </a:cubicBezTo>
                  <a:cubicBezTo>
                    <a:pt x="10666" y="2788"/>
                    <a:pt x="10649" y="2785"/>
                    <a:pt x="10639" y="2780"/>
                  </a:cubicBezTo>
                  <a:cubicBezTo>
                    <a:pt x="10643" y="2763"/>
                    <a:pt x="10653" y="2759"/>
                    <a:pt x="10664" y="2759"/>
                  </a:cubicBezTo>
                  <a:cubicBezTo>
                    <a:pt x="10676" y="2759"/>
                    <a:pt x="10690" y="2763"/>
                    <a:pt x="10701" y="2763"/>
                  </a:cubicBezTo>
                  <a:cubicBezTo>
                    <a:pt x="10713" y="2763"/>
                    <a:pt x="10723" y="2759"/>
                    <a:pt x="10727" y="2742"/>
                  </a:cubicBezTo>
                  <a:cubicBezTo>
                    <a:pt x="10727" y="2679"/>
                    <a:pt x="10639" y="2692"/>
                    <a:pt x="10639" y="2641"/>
                  </a:cubicBezTo>
                  <a:lnTo>
                    <a:pt x="10639" y="2641"/>
                  </a:lnTo>
                  <a:lnTo>
                    <a:pt x="10651" y="2654"/>
                  </a:lnTo>
                  <a:cubicBezTo>
                    <a:pt x="10651" y="2627"/>
                    <a:pt x="10684" y="2606"/>
                    <a:pt x="10712" y="2606"/>
                  </a:cubicBezTo>
                  <a:close/>
                  <a:moveTo>
                    <a:pt x="6363" y="2528"/>
                  </a:moveTo>
                  <a:lnTo>
                    <a:pt x="6363" y="2528"/>
                  </a:lnTo>
                  <a:cubicBezTo>
                    <a:pt x="6376" y="2591"/>
                    <a:pt x="6376" y="2792"/>
                    <a:pt x="6326" y="2792"/>
                  </a:cubicBezTo>
                  <a:lnTo>
                    <a:pt x="6313" y="2792"/>
                  </a:lnTo>
                  <a:cubicBezTo>
                    <a:pt x="6313" y="2742"/>
                    <a:pt x="6313" y="2541"/>
                    <a:pt x="6363" y="2528"/>
                  </a:cubicBezTo>
                  <a:close/>
                  <a:moveTo>
                    <a:pt x="5545" y="2765"/>
                  </a:moveTo>
                  <a:lnTo>
                    <a:pt x="5545" y="2765"/>
                  </a:lnTo>
                  <a:cubicBezTo>
                    <a:pt x="5545" y="2776"/>
                    <a:pt x="5544" y="2786"/>
                    <a:pt x="5543" y="2797"/>
                  </a:cubicBezTo>
                  <a:lnTo>
                    <a:pt x="5543" y="2797"/>
                  </a:lnTo>
                  <a:cubicBezTo>
                    <a:pt x="5544" y="2795"/>
                    <a:pt x="5545" y="2794"/>
                    <a:pt x="5546" y="2792"/>
                  </a:cubicBezTo>
                  <a:cubicBezTo>
                    <a:pt x="5547" y="2782"/>
                    <a:pt x="5547" y="2773"/>
                    <a:pt x="5545" y="2765"/>
                  </a:cubicBezTo>
                  <a:close/>
                  <a:moveTo>
                    <a:pt x="9482" y="2654"/>
                  </a:moveTo>
                  <a:lnTo>
                    <a:pt x="9482" y="2654"/>
                  </a:lnTo>
                  <a:cubicBezTo>
                    <a:pt x="9462" y="2700"/>
                    <a:pt x="9460" y="2757"/>
                    <a:pt x="9453" y="2800"/>
                  </a:cubicBezTo>
                  <a:lnTo>
                    <a:pt x="9453" y="2800"/>
                  </a:lnTo>
                  <a:cubicBezTo>
                    <a:pt x="9445" y="2742"/>
                    <a:pt x="9433" y="2664"/>
                    <a:pt x="9482" y="2654"/>
                  </a:cubicBezTo>
                  <a:close/>
                  <a:moveTo>
                    <a:pt x="6033" y="2653"/>
                  </a:moveTo>
                  <a:cubicBezTo>
                    <a:pt x="6072" y="2653"/>
                    <a:pt x="6075" y="2723"/>
                    <a:pt x="6085" y="2771"/>
                  </a:cubicBezTo>
                  <a:lnTo>
                    <a:pt x="6085" y="2771"/>
                  </a:lnTo>
                  <a:cubicBezTo>
                    <a:pt x="6078" y="2783"/>
                    <a:pt x="6072" y="2794"/>
                    <a:pt x="6066" y="2804"/>
                  </a:cubicBezTo>
                  <a:lnTo>
                    <a:pt x="6066" y="2804"/>
                  </a:lnTo>
                  <a:cubicBezTo>
                    <a:pt x="6040" y="2768"/>
                    <a:pt x="6024" y="2674"/>
                    <a:pt x="6024" y="2654"/>
                  </a:cubicBezTo>
                  <a:cubicBezTo>
                    <a:pt x="6027" y="2653"/>
                    <a:pt x="6030" y="2653"/>
                    <a:pt x="6033" y="2653"/>
                  </a:cubicBezTo>
                  <a:close/>
                  <a:moveTo>
                    <a:pt x="6678" y="2503"/>
                  </a:moveTo>
                  <a:cubicBezTo>
                    <a:pt x="6678" y="2543"/>
                    <a:pt x="6686" y="2553"/>
                    <a:pt x="6695" y="2553"/>
                  </a:cubicBezTo>
                  <a:cubicBezTo>
                    <a:pt x="6705" y="2553"/>
                    <a:pt x="6716" y="2543"/>
                    <a:pt x="6723" y="2543"/>
                  </a:cubicBezTo>
                  <a:cubicBezTo>
                    <a:pt x="6726" y="2543"/>
                    <a:pt x="6728" y="2546"/>
                    <a:pt x="6728" y="2553"/>
                  </a:cubicBezTo>
                  <a:cubicBezTo>
                    <a:pt x="6727" y="2555"/>
                    <a:pt x="6727" y="2556"/>
                    <a:pt x="6726" y="2558"/>
                  </a:cubicBezTo>
                  <a:lnTo>
                    <a:pt x="6726" y="2558"/>
                  </a:lnTo>
                  <a:cubicBezTo>
                    <a:pt x="6725" y="2554"/>
                    <a:pt x="6724" y="2552"/>
                    <a:pt x="6723" y="2552"/>
                  </a:cubicBezTo>
                  <a:cubicBezTo>
                    <a:pt x="6720" y="2552"/>
                    <a:pt x="6717" y="2561"/>
                    <a:pt x="6713" y="2572"/>
                  </a:cubicBezTo>
                  <a:lnTo>
                    <a:pt x="6713" y="2572"/>
                  </a:lnTo>
                  <a:cubicBezTo>
                    <a:pt x="6719" y="2568"/>
                    <a:pt x="6723" y="2564"/>
                    <a:pt x="6726" y="2558"/>
                  </a:cubicBezTo>
                  <a:lnTo>
                    <a:pt x="6726" y="2558"/>
                  </a:lnTo>
                  <a:cubicBezTo>
                    <a:pt x="6727" y="2564"/>
                    <a:pt x="6728" y="2574"/>
                    <a:pt x="6728" y="2591"/>
                  </a:cubicBezTo>
                  <a:cubicBezTo>
                    <a:pt x="6753" y="2591"/>
                    <a:pt x="6766" y="2541"/>
                    <a:pt x="6803" y="2541"/>
                  </a:cubicBezTo>
                  <a:cubicBezTo>
                    <a:pt x="6841" y="2553"/>
                    <a:pt x="6854" y="2604"/>
                    <a:pt x="6841" y="2641"/>
                  </a:cubicBezTo>
                  <a:cubicBezTo>
                    <a:pt x="6835" y="2698"/>
                    <a:pt x="6819" y="2710"/>
                    <a:pt x="6799" y="2710"/>
                  </a:cubicBezTo>
                  <a:cubicBezTo>
                    <a:pt x="6782" y="2710"/>
                    <a:pt x="6763" y="2702"/>
                    <a:pt x="6743" y="2702"/>
                  </a:cubicBezTo>
                  <a:cubicBezTo>
                    <a:pt x="6738" y="2702"/>
                    <a:pt x="6733" y="2703"/>
                    <a:pt x="6728" y="2704"/>
                  </a:cubicBezTo>
                  <a:cubicBezTo>
                    <a:pt x="6728" y="2755"/>
                    <a:pt x="6741" y="2805"/>
                    <a:pt x="6690" y="2805"/>
                  </a:cubicBezTo>
                  <a:cubicBezTo>
                    <a:pt x="6690" y="2778"/>
                    <a:pt x="6690" y="2752"/>
                    <a:pt x="6692" y="2726"/>
                  </a:cubicBezTo>
                  <a:lnTo>
                    <a:pt x="6692" y="2726"/>
                  </a:lnTo>
                  <a:cubicBezTo>
                    <a:pt x="6694" y="2726"/>
                    <a:pt x="6695" y="2726"/>
                    <a:pt x="6697" y="2726"/>
                  </a:cubicBezTo>
                  <a:cubicBezTo>
                    <a:pt x="6707" y="2726"/>
                    <a:pt x="6715" y="2717"/>
                    <a:pt x="6715" y="2692"/>
                  </a:cubicBezTo>
                  <a:lnTo>
                    <a:pt x="6715" y="2692"/>
                  </a:lnTo>
                  <a:cubicBezTo>
                    <a:pt x="6709" y="2695"/>
                    <a:pt x="6704" y="2696"/>
                    <a:pt x="6699" y="2696"/>
                  </a:cubicBezTo>
                  <a:cubicBezTo>
                    <a:pt x="6698" y="2696"/>
                    <a:pt x="6696" y="2696"/>
                    <a:pt x="6695" y="2696"/>
                  </a:cubicBezTo>
                  <a:lnTo>
                    <a:pt x="6695" y="2696"/>
                  </a:lnTo>
                  <a:cubicBezTo>
                    <a:pt x="6694" y="2706"/>
                    <a:pt x="6693" y="2716"/>
                    <a:pt x="6692" y="2726"/>
                  </a:cubicBezTo>
                  <a:lnTo>
                    <a:pt x="6692" y="2726"/>
                  </a:lnTo>
                  <a:cubicBezTo>
                    <a:pt x="6677" y="2723"/>
                    <a:pt x="6659" y="2705"/>
                    <a:pt x="6653" y="2692"/>
                  </a:cubicBezTo>
                  <a:cubicBezTo>
                    <a:pt x="6638" y="2677"/>
                    <a:pt x="6652" y="2639"/>
                    <a:pt x="6656" y="2611"/>
                  </a:cubicBezTo>
                  <a:lnTo>
                    <a:pt x="6656" y="2611"/>
                  </a:lnTo>
                  <a:lnTo>
                    <a:pt x="6678" y="2604"/>
                  </a:lnTo>
                  <a:lnTo>
                    <a:pt x="6678" y="2604"/>
                  </a:lnTo>
                  <a:cubicBezTo>
                    <a:pt x="6667" y="2625"/>
                    <a:pt x="6665" y="2690"/>
                    <a:pt x="6695" y="2696"/>
                  </a:cubicBezTo>
                  <a:lnTo>
                    <a:pt x="6695" y="2696"/>
                  </a:lnTo>
                  <a:cubicBezTo>
                    <a:pt x="6699" y="2669"/>
                    <a:pt x="6705" y="2643"/>
                    <a:pt x="6715" y="2616"/>
                  </a:cubicBezTo>
                  <a:lnTo>
                    <a:pt x="6703" y="2616"/>
                  </a:lnTo>
                  <a:cubicBezTo>
                    <a:pt x="6703" y="2616"/>
                    <a:pt x="6708" y="2591"/>
                    <a:pt x="6713" y="2572"/>
                  </a:cubicBezTo>
                  <a:lnTo>
                    <a:pt x="6713" y="2572"/>
                  </a:lnTo>
                  <a:cubicBezTo>
                    <a:pt x="6697" y="2585"/>
                    <a:pt x="6673" y="2591"/>
                    <a:pt x="6656" y="2599"/>
                  </a:cubicBezTo>
                  <a:lnTo>
                    <a:pt x="6656" y="2599"/>
                  </a:lnTo>
                  <a:cubicBezTo>
                    <a:pt x="6656" y="2586"/>
                    <a:pt x="6651" y="2577"/>
                    <a:pt x="6637" y="2577"/>
                  </a:cubicBezTo>
                  <a:cubicBezTo>
                    <a:pt x="6634" y="2577"/>
                    <a:pt x="6631" y="2578"/>
                    <a:pt x="6627" y="2578"/>
                  </a:cubicBezTo>
                  <a:cubicBezTo>
                    <a:pt x="6627" y="2528"/>
                    <a:pt x="6653" y="2578"/>
                    <a:pt x="6653" y="2516"/>
                  </a:cubicBezTo>
                  <a:lnTo>
                    <a:pt x="6678" y="2503"/>
                  </a:lnTo>
                  <a:close/>
                  <a:moveTo>
                    <a:pt x="10010" y="2541"/>
                  </a:moveTo>
                  <a:lnTo>
                    <a:pt x="10010" y="2679"/>
                  </a:lnTo>
                  <a:cubicBezTo>
                    <a:pt x="10035" y="2679"/>
                    <a:pt x="10035" y="2641"/>
                    <a:pt x="10073" y="2641"/>
                  </a:cubicBezTo>
                  <a:cubicBezTo>
                    <a:pt x="10075" y="2641"/>
                    <a:pt x="10076" y="2640"/>
                    <a:pt x="10078" y="2640"/>
                  </a:cubicBezTo>
                  <a:cubicBezTo>
                    <a:pt x="10112" y="2640"/>
                    <a:pt x="10121" y="2756"/>
                    <a:pt x="10085" y="2792"/>
                  </a:cubicBezTo>
                  <a:lnTo>
                    <a:pt x="10123" y="2767"/>
                  </a:lnTo>
                  <a:lnTo>
                    <a:pt x="10123" y="2767"/>
                  </a:lnTo>
                  <a:cubicBezTo>
                    <a:pt x="10102" y="2788"/>
                    <a:pt x="10088" y="2795"/>
                    <a:pt x="10077" y="2795"/>
                  </a:cubicBezTo>
                  <a:cubicBezTo>
                    <a:pt x="10055" y="2795"/>
                    <a:pt x="10044" y="2767"/>
                    <a:pt x="10010" y="2767"/>
                  </a:cubicBezTo>
                  <a:cubicBezTo>
                    <a:pt x="10023" y="2805"/>
                    <a:pt x="10010" y="2805"/>
                    <a:pt x="9985" y="2805"/>
                  </a:cubicBezTo>
                  <a:cubicBezTo>
                    <a:pt x="9985" y="2742"/>
                    <a:pt x="9947" y="2541"/>
                    <a:pt x="10010" y="2541"/>
                  </a:cubicBezTo>
                  <a:close/>
                  <a:moveTo>
                    <a:pt x="10412" y="2591"/>
                  </a:moveTo>
                  <a:cubicBezTo>
                    <a:pt x="10425" y="2616"/>
                    <a:pt x="10412" y="2629"/>
                    <a:pt x="10400" y="2629"/>
                  </a:cubicBezTo>
                  <a:cubicBezTo>
                    <a:pt x="10312" y="2654"/>
                    <a:pt x="10412" y="2792"/>
                    <a:pt x="10337" y="2805"/>
                  </a:cubicBezTo>
                  <a:lnTo>
                    <a:pt x="10324" y="2792"/>
                  </a:lnTo>
                  <a:cubicBezTo>
                    <a:pt x="10324" y="2755"/>
                    <a:pt x="10324" y="2717"/>
                    <a:pt x="10324" y="2679"/>
                  </a:cubicBezTo>
                  <a:cubicBezTo>
                    <a:pt x="10324" y="2745"/>
                    <a:pt x="10283" y="2780"/>
                    <a:pt x="10243" y="2780"/>
                  </a:cubicBezTo>
                  <a:cubicBezTo>
                    <a:pt x="10208" y="2780"/>
                    <a:pt x="10174" y="2751"/>
                    <a:pt x="10174" y="2692"/>
                  </a:cubicBezTo>
                  <a:cubicBezTo>
                    <a:pt x="10174" y="2639"/>
                    <a:pt x="10198" y="2614"/>
                    <a:pt x="10225" y="2614"/>
                  </a:cubicBezTo>
                  <a:cubicBezTo>
                    <a:pt x="10256" y="2614"/>
                    <a:pt x="10292" y="2649"/>
                    <a:pt x="10299" y="2717"/>
                  </a:cubicBezTo>
                  <a:lnTo>
                    <a:pt x="10324" y="2679"/>
                  </a:lnTo>
                  <a:lnTo>
                    <a:pt x="10324" y="2679"/>
                  </a:lnTo>
                  <a:cubicBezTo>
                    <a:pt x="10324" y="2666"/>
                    <a:pt x="10324" y="2654"/>
                    <a:pt x="10324" y="2641"/>
                  </a:cubicBezTo>
                  <a:cubicBezTo>
                    <a:pt x="10331" y="2622"/>
                    <a:pt x="10337" y="2613"/>
                    <a:pt x="10342" y="2613"/>
                  </a:cubicBezTo>
                  <a:cubicBezTo>
                    <a:pt x="10346" y="2613"/>
                    <a:pt x="10350" y="2622"/>
                    <a:pt x="10350" y="2641"/>
                  </a:cubicBezTo>
                  <a:cubicBezTo>
                    <a:pt x="10375" y="2641"/>
                    <a:pt x="10375" y="2591"/>
                    <a:pt x="10412" y="2591"/>
                  </a:cubicBezTo>
                  <a:close/>
                  <a:moveTo>
                    <a:pt x="10601" y="2604"/>
                  </a:moveTo>
                  <a:lnTo>
                    <a:pt x="10601" y="2616"/>
                  </a:lnTo>
                  <a:cubicBezTo>
                    <a:pt x="10601" y="2666"/>
                    <a:pt x="10626" y="2792"/>
                    <a:pt x="10576" y="2805"/>
                  </a:cubicBezTo>
                  <a:cubicBezTo>
                    <a:pt x="10576" y="2729"/>
                    <a:pt x="10538" y="2604"/>
                    <a:pt x="10601" y="2604"/>
                  </a:cubicBezTo>
                  <a:close/>
                  <a:moveTo>
                    <a:pt x="9142" y="2641"/>
                  </a:moveTo>
                  <a:lnTo>
                    <a:pt x="9155" y="2654"/>
                  </a:lnTo>
                  <a:cubicBezTo>
                    <a:pt x="9186" y="2654"/>
                    <a:pt x="9174" y="2698"/>
                    <a:pt x="9155" y="2698"/>
                  </a:cubicBezTo>
                  <a:cubicBezTo>
                    <a:pt x="9151" y="2698"/>
                    <a:pt x="9147" y="2696"/>
                    <a:pt x="9142" y="2692"/>
                  </a:cubicBezTo>
                  <a:cubicBezTo>
                    <a:pt x="9142" y="2716"/>
                    <a:pt x="9137" y="2724"/>
                    <a:pt x="9124" y="2724"/>
                  </a:cubicBezTo>
                  <a:cubicBezTo>
                    <a:pt x="9116" y="2724"/>
                    <a:pt x="9106" y="2721"/>
                    <a:pt x="9092" y="2717"/>
                  </a:cubicBezTo>
                  <a:cubicBezTo>
                    <a:pt x="9041" y="2732"/>
                    <a:pt x="9015" y="2771"/>
                    <a:pt x="9008" y="2806"/>
                  </a:cubicBezTo>
                  <a:lnTo>
                    <a:pt x="9008" y="2806"/>
                  </a:lnTo>
                  <a:cubicBezTo>
                    <a:pt x="8996" y="2745"/>
                    <a:pt x="9053" y="2690"/>
                    <a:pt x="9123" y="2690"/>
                  </a:cubicBezTo>
                  <a:cubicBezTo>
                    <a:pt x="9129" y="2690"/>
                    <a:pt x="9136" y="2691"/>
                    <a:pt x="9142" y="2692"/>
                  </a:cubicBezTo>
                  <a:cubicBezTo>
                    <a:pt x="9117" y="2666"/>
                    <a:pt x="9130" y="2654"/>
                    <a:pt x="9142" y="2641"/>
                  </a:cubicBezTo>
                  <a:close/>
                  <a:moveTo>
                    <a:pt x="6271" y="2603"/>
                  </a:moveTo>
                  <a:cubicBezTo>
                    <a:pt x="6360" y="2603"/>
                    <a:pt x="6298" y="2817"/>
                    <a:pt x="6212" y="2817"/>
                  </a:cubicBezTo>
                  <a:lnTo>
                    <a:pt x="6250" y="2792"/>
                  </a:lnTo>
                  <a:cubicBezTo>
                    <a:pt x="6137" y="2792"/>
                    <a:pt x="6175" y="2616"/>
                    <a:pt x="6263" y="2604"/>
                  </a:cubicBezTo>
                  <a:cubicBezTo>
                    <a:pt x="6265" y="2603"/>
                    <a:pt x="6268" y="2603"/>
                    <a:pt x="6271" y="2603"/>
                  </a:cubicBezTo>
                  <a:close/>
                  <a:moveTo>
                    <a:pt x="9746" y="2553"/>
                  </a:moveTo>
                  <a:cubicBezTo>
                    <a:pt x="9746" y="2604"/>
                    <a:pt x="9771" y="2817"/>
                    <a:pt x="9721" y="2817"/>
                  </a:cubicBezTo>
                  <a:cubicBezTo>
                    <a:pt x="9671" y="2792"/>
                    <a:pt x="9658" y="2591"/>
                    <a:pt x="9708" y="2578"/>
                  </a:cubicBezTo>
                  <a:lnTo>
                    <a:pt x="9746" y="2553"/>
                  </a:lnTo>
                  <a:close/>
                  <a:moveTo>
                    <a:pt x="10500" y="2566"/>
                  </a:moveTo>
                  <a:lnTo>
                    <a:pt x="10500" y="2566"/>
                  </a:lnTo>
                  <a:cubicBezTo>
                    <a:pt x="10484" y="2599"/>
                    <a:pt x="10484" y="2616"/>
                    <a:pt x="10500" y="2616"/>
                  </a:cubicBezTo>
                  <a:cubicBezTo>
                    <a:pt x="10509" y="2616"/>
                    <a:pt x="10521" y="2612"/>
                    <a:pt x="10538" y="2604"/>
                  </a:cubicBezTo>
                  <a:lnTo>
                    <a:pt x="10538" y="2616"/>
                  </a:lnTo>
                  <a:cubicBezTo>
                    <a:pt x="10548" y="2644"/>
                    <a:pt x="10543" y="2659"/>
                    <a:pt x="10524" y="2659"/>
                  </a:cubicBezTo>
                  <a:cubicBezTo>
                    <a:pt x="10518" y="2659"/>
                    <a:pt x="10510" y="2657"/>
                    <a:pt x="10500" y="2654"/>
                  </a:cubicBezTo>
                  <a:lnTo>
                    <a:pt x="10500" y="2654"/>
                  </a:lnTo>
                  <a:cubicBezTo>
                    <a:pt x="10500" y="2692"/>
                    <a:pt x="10513" y="2742"/>
                    <a:pt x="10513" y="2780"/>
                  </a:cubicBezTo>
                  <a:cubicBezTo>
                    <a:pt x="10513" y="2772"/>
                    <a:pt x="10514" y="2768"/>
                    <a:pt x="10515" y="2768"/>
                  </a:cubicBezTo>
                  <a:cubicBezTo>
                    <a:pt x="10521" y="2768"/>
                    <a:pt x="10536" y="2822"/>
                    <a:pt x="10527" y="2822"/>
                  </a:cubicBezTo>
                  <a:cubicBezTo>
                    <a:pt x="10525" y="2822"/>
                    <a:pt x="10520" y="2817"/>
                    <a:pt x="10513" y="2805"/>
                  </a:cubicBezTo>
                  <a:cubicBezTo>
                    <a:pt x="10488" y="2805"/>
                    <a:pt x="10463" y="2792"/>
                    <a:pt x="10475" y="2755"/>
                  </a:cubicBezTo>
                  <a:lnTo>
                    <a:pt x="10475" y="2654"/>
                  </a:lnTo>
                  <a:lnTo>
                    <a:pt x="10450" y="2654"/>
                  </a:lnTo>
                  <a:cubicBezTo>
                    <a:pt x="10450" y="2616"/>
                    <a:pt x="10463" y="2591"/>
                    <a:pt x="10500" y="2566"/>
                  </a:cubicBezTo>
                  <a:close/>
                  <a:moveTo>
                    <a:pt x="6044" y="2828"/>
                  </a:moveTo>
                  <a:cubicBezTo>
                    <a:pt x="6041" y="2829"/>
                    <a:pt x="6039" y="2830"/>
                    <a:pt x="6036" y="2830"/>
                  </a:cubicBezTo>
                  <a:lnTo>
                    <a:pt x="6044" y="2828"/>
                  </a:lnTo>
                  <a:close/>
                  <a:moveTo>
                    <a:pt x="5433" y="2830"/>
                  </a:moveTo>
                  <a:lnTo>
                    <a:pt x="5410" y="2842"/>
                  </a:lnTo>
                  <a:lnTo>
                    <a:pt x="5410" y="2842"/>
                  </a:lnTo>
                  <a:cubicBezTo>
                    <a:pt x="5411" y="2842"/>
                    <a:pt x="5412" y="2842"/>
                    <a:pt x="5414" y="2842"/>
                  </a:cubicBezTo>
                  <a:cubicBezTo>
                    <a:pt x="5419" y="2842"/>
                    <a:pt x="5424" y="2842"/>
                    <a:pt x="5430" y="2842"/>
                  </a:cubicBezTo>
                  <a:lnTo>
                    <a:pt x="5430" y="2842"/>
                  </a:lnTo>
                  <a:cubicBezTo>
                    <a:pt x="5430" y="2838"/>
                    <a:pt x="5431" y="2834"/>
                    <a:pt x="5433" y="2830"/>
                  </a:cubicBezTo>
                  <a:close/>
                  <a:moveTo>
                    <a:pt x="9845" y="2659"/>
                  </a:moveTo>
                  <a:cubicBezTo>
                    <a:pt x="9879" y="2659"/>
                    <a:pt x="9909" y="2685"/>
                    <a:pt x="9909" y="2742"/>
                  </a:cubicBezTo>
                  <a:lnTo>
                    <a:pt x="9922" y="2755"/>
                  </a:lnTo>
                  <a:cubicBezTo>
                    <a:pt x="9922" y="2816"/>
                    <a:pt x="9875" y="2851"/>
                    <a:pt x="9831" y="2851"/>
                  </a:cubicBezTo>
                  <a:cubicBezTo>
                    <a:pt x="9793" y="2851"/>
                    <a:pt x="9759" y="2825"/>
                    <a:pt x="9759" y="2767"/>
                  </a:cubicBezTo>
                  <a:cubicBezTo>
                    <a:pt x="9759" y="2698"/>
                    <a:pt x="9804" y="2659"/>
                    <a:pt x="9845" y="2659"/>
                  </a:cubicBezTo>
                  <a:close/>
                  <a:moveTo>
                    <a:pt x="3773" y="2642"/>
                  </a:moveTo>
                  <a:cubicBezTo>
                    <a:pt x="3825" y="2642"/>
                    <a:pt x="3863" y="2794"/>
                    <a:pt x="3798" y="2805"/>
                  </a:cubicBezTo>
                  <a:lnTo>
                    <a:pt x="3786" y="2805"/>
                  </a:lnTo>
                  <a:cubicBezTo>
                    <a:pt x="3786" y="2772"/>
                    <a:pt x="3813" y="2656"/>
                    <a:pt x="3773" y="2656"/>
                  </a:cubicBezTo>
                  <a:cubicBezTo>
                    <a:pt x="3767" y="2656"/>
                    <a:pt x="3758" y="2659"/>
                    <a:pt x="3748" y="2666"/>
                  </a:cubicBezTo>
                  <a:cubicBezTo>
                    <a:pt x="3672" y="2717"/>
                    <a:pt x="3760" y="2805"/>
                    <a:pt x="3685" y="2830"/>
                  </a:cubicBezTo>
                  <a:cubicBezTo>
                    <a:pt x="3685" y="2798"/>
                    <a:pt x="3713" y="2681"/>
                    <a:pt x="3673" y="2681"/>
                  </a:cubicBezTo>
                  <a:cubicBezTo>
                    <a:pt x="3666" y="2681"/>
                    <a:pt x="3658" y="2685"/>
                    <a:pt x="3647" y="2692"/>
                  </a:cubicBezTo>
                  <a:cubicBezTo>
                    <a:pt x="3572" y="2742"/>
                    <a:pt x="3660" y="2830"/>
                    <a:pt x="3584" y="2855"/>
                  </a:cubicBezTo>
                  <a:cubicBezTo>
                    <a:pt x="3584" y="2792"/>
                    <a:pt x="3597" y="2742"/>
                    <a:pt x="3609" y="2692"/>
                  </a:cubicBezTo>
                  <a:cubicBezTo>
                    <a:pt x="3609" y="2678"/>
                    <a:pt x="3617" y="2668"/>
                    <a:pt x="3624" y="2668"/>
                  </a:cubicBezTo>
                  <a:cubicBezTo>
                    <a:pt x="3629" y="2668"/>
                    <a:pt x="3635" y="2675"/>
                    <a:pt x="3635" y="2692"/>
                  </a:cubicBezTo>
                  <a:cubicBezTo>
                    <a:pt x="3635" y="2692"/>
                    <a:pt x="3685" y="2654"/>
                    <a:pt x="3697" y="2654"/>
                  </a:cubicBezTo>
                  <a:cubicBezTo>
                    <a:pt x="3706" y="2651"/>
                    <a:pt x="3711" y="2649"/>
                    <a:pt x="3715" y="2649"/>
                  </a:cubicBezTo>
                  <a:cubicBezTo>
                    <a:pt x="3732" y="2649"/>
                    <a:pt x="3710" y="2677"/>
                    <a:pt x="3716" y="2677"/>
                  </a:cubicBezTo>
                  <a:cubicBezTo>
                    <a:pt x="3719" y="2677"/>
                    <a:pt x="3727" y="2671"/>
                    <a:pt x="3748" y="2654"/>
                  </a:cubicBezTo>
                  <a:cubicBezTo>
                    <a:pt x="3756" y="2645"/>
                    <a:pt x="3765" y="2642"/>
                    <a:pt x="3773" y="2642"/>
                  </a:cubicBezTo>
                  <a:close/>
                  <a:moveTo>
                    <a:pt x="9548" y="2845"/>
                  </a:moveTo>
                  <a:cubicBezTo>
                    <a:pt x="9547" y="2847"/>
                    <a:pt x="9546" y="2850"/>
                    <a:pt x="9545" y="2855"/>
                  </a:cubicBezTo>
                  <a:cubicBezTo>
                    <a:pt x="9546" y="2852"/>
                    <a:pt x="9547" y="2849"/>
                    <a:pt x="9548" y="2845"/>
                  </a:cubicBezTo>
                  <a:close/>
                  <a:moveTo>
                    <a:pt x="8523" y="2766"/>
                  </a:moveTo>
                  <a:cubicBezTo>
                    <a:pt x="8534" y="2766"/>
                    <a:pt x="8547" y="2770"/>
                    <a:pt x="8564" y="2780"/>
                  </a:cubicBezTo>
                  <a:cubicBezTo>
                    <a:pt x="8564" y="2805"/>
                    <a:pt x="8501" y="2805"/>
                    <a:pt x="8501" y="2805"/>
                  </a:cubicBezTo>
                  <a:cubicBezTo>
                    <a:pt x="8501" y="2817"/>
                    <a:pt x="8526" y="2843"/>
                    <a:pt x="8526" y="2855"/>
                  </a:cubicBezTo>
                  <a:cubicBezTo>
                    <a:pt x="8528" y="2860"/>
                    <a:pt x="8530" y="2864"/>
                    <a:pt x="8533" y="2868"/>
                  </a:cubicBezTo>
                  <a:lnTo>
                    <a:pt x="8501" y="2868"/>
                  </a:lnTo>
                  <a:cubicBezTo>
                    <a:pt x="8491" y="2837"/>
                    <a:pt x="8481" y="2766"/>
                    <a:pt x="8523" y="2766"/>
                  </a:cubicBezTo>
                  <a:close/>
                  <a:moveTo>
                    <a:pt x="9435" y="2853"/>
                  </a:moveTo>
                  <a:cubicBezTo>
                    <a:pt x="9429" y="2862"/>
                    <a:pt x="9419" y="2868"/>
                    <a:pt x="9406" y="2868"/>
                  </a:cubicBezTo>
                  <a:lnTo>
                    <a:pt x="9435" y="2853"/>
                  </a:lnTo>
                  <a:close/>
                  <a:moveTo>
                    <a:pt x="5848" y="2641"/>
                  </a:moveTo>
                  <a:cubicBezTo>
                    <a:pt x="5848" y="2682"/>
                    <a:pt x="5856" y="2692"/>
                    <a:pt x="5865" y="2692"/>
                  </a:cubicBezTo>
                  <a:cubicBezTo>
                    <a:pt x="5874" y="2692"/>
                    <a:pt x="5883" y="2682"/>
                    <a:pt x="5886" y="2682"/>
                  </a:cubicBezTo>
                  <a:lnTo>
                    <a:pt x="5886" y="2682"/>
                  </a:lnTo>
                  <a:cubicBezTo>
                    <a:pt x="5888" y="2682"/>
                    <a:pt x="5888" y="2684"/>
                    <a:pt x="5886" y="2692"/>
                  </a:cubicBezTo>
                  <a:lnTo>
                    <a:pt x="5886" y="2704"/>
                  </a:lnTo>
                  <a:cubicBezTo>
                    <a:pt x="5886" y="2729"/>
                    <a:pt x="5848" y="2717"/>
                    <a:pt x="5835" y="2742"/>
                  </a:cubicBezTo>
                  <a:cubicBezTo>
                    <a:pt x="5835" y="2775"/>
                    <a:pt x="5826" y="2847"/>
                    <a:pt x="5857" y="2847"/>
                  </a:cubicBezTo>
                  <a:cubicBezTo>
                    <a:pt x="5862" y="2847"/>
                    <a:pt x="5867" y="2846"/>
                    <a:pt x="5873" y="2843"/>
                  </a:cubicBezTo>
                  <a:lnTo>
                    <a:pt x="5873" y="2843"/>
                  </a:lnTo>
                  <a:cubicBezTo>
                    <a:pt x="5873" y="2864"/>
                    <a:pt x="5864" y="2872"/>
                    <a:pt x="5853" y="2872"/>
                  </a:cubicBezTo>
                  <a:cubicBezTo>
                    <a:pt x="5837" y="2872"/>
                    <a:pt x="5817" y="2857"/>
                    <a:pt x="5810" y="2843"/>
                  </a:cubicBezTo>
                  <a:cubicBezTo>
                    <a:pt x="5798" y="2819"/>
                    <a:pt x="5842" y="2728"/>
                    <a:pt x="5795" y="2728"/>
                  </a:cubicBezTo>
                  <a:cubicBezTo>
                    <a:pt x="5792" y="2728"/>
                    <a:pt x="5789" y="2729"/>
                    <a:pt x="5785" y="2729"/>
                  </a:cubicBezTo>
                  <a:cubicBezTo>
                    <a:pt x="5785" y="2666"/>
                    <a:pt x="5810" y="2729"/>
                    <a:pt x="5823" y="2654"/>
                  </a:cubicBezTo>
                  <a:lnTo>
                    <a:pt x="5848" y="2641"/>
                  </a:lnTo>
                  <a:close/>
                  <a:moveTo>
                    <a:pt x="5698" y="2714"/>
                  </a:moveTo>
                  <a:cubicBezTo>
                    <a:pt x="5725" y="2714"/>
                    <a:pt x="5753" y="2723"/>
                    <a:pt x="5760" y="2742"/>
                  </a:cubicBezTo>
                  <a:lnTo>
                    <a:pt x="5747" y="2729"/>
                  </a:lnTo>
                  <a:lnTo>
                    <a:pt x="5747" y="2729"/>
                  </a:lnTo>
                  <a:cubicBezTo>
                    <a:pt x="5768" y="2761"/>
                    <a:pt x="5737" y="2870"/>
                    <a:pt x="5726" y="2870"/>
                  </a:cubicBezTo>
                  <a:cubicBezTo>
                    <a:pt x="5723" y="2870"/>
                    <a:pt x="5722" y="2866"/>
                    <a:pt x="5722" y="2855"/>
                  </a:cubicBezTo>
                  <a:cubicBezTo>
                    <a:pt x="5702" y="2855"/>
                    <a:pt x="5658" y="2873"/>
                    <a:pt x="5631" y="2873"/>
                  </a:cubicBezTo>
                  <a:cubicBezTo>
                    <a:pt x="5608" y="2873"/>
                    <a:pt x="5598" y="2858"/>
                    <a:pt x="5634" y="2805"/>
                  </a:cubicBezTo>
                  <a:cubicBezTo>
                    <a:pt x="5647" y="2792"/>
                    <a:pt x="5722" y="2767"/>
                    <a:pt x="5722" y="2767"/>
                  </a:cubicBezTo>
                  <a:cubicBezTo>
                    <a:pt x="5729" y="2739"/>
                    <a:pt x="5709" y="2731"/>
                    <a:pt x="5688" y="2731"/>
                  </a:cubicBezTo>
                  <a:cubicBezTo>
                    <a:pt x="5670" y="2731"/>
                    <a:pt x="5652" y="2736"/>
                    <a:pt x="5647" y="2742"/>
                  </a:cubicBezTo>
                  <a:cubicBezTo>
                    <a:pt x="5647" y="2723"/>
                    <a:pt x="5672" y="2714"/>
                    <a:pt x="5698" y="2714"/>
                  </a:cubicBezTo>
                  <a:close/>
                  <a:moveTo>
                    <a:pt x="4490" y="2830"/>
                  </a:moveTo>
                  <a:cubicBezTo>
                    <a:pt x="4511" y="2830"/>
                    <a:pt x="4497" y="2874"/>
                    <a:pt x="4477" y="2874"/>
                  </a:cubicBezTo>
                  <a:cubicBezTo>
                    <a:pt x="4473" y="2874"/>
                    <a:pt x="4469" y="2872"/>
                    <a:pt x="4465" y="2868"/>
                  </a:cubicBezTo>
                  <a:cubicBezTo>
                    <a:pt x="4461" y="2861"/>
                    <a:pt x="4457" y="2859"/>
                    <a:pt x="4453" y="2859"/>
                  </a:cubicBezTo>
                  <a:cubicBezTo>
                    <a:pt x="4452" y="2859"/>
                    <a:pt x="4452" y="2859"/>
                    <a:pt x="4451" y="2859"/>
                  </a:cubicBezTo>
                  <a:lnTo>
                    <a:pt x="4451" y="2859"/>
                  </a:lnTo>
                  <a:lnTo>
                    <a:pt x="4490" y="2830"/>
                  </a:lnTo>
                  <a:close/>
                  <a:moveTo>
                    <a:pt x="3504" y="2691"/>
                  </a:moveTo>
                  <a:cubicBezTo>
                    <a:pt x="3525" y="2691"/>
                    <a:pt x="3548" y="2700"/>
                    <a:pt x="3559" y="2717"/>
                  </a:cubicBezTo>
                  <a:cubicBezTo>
                    <a:pt x="3580" y="2748"/>
                    <a:pt x="3549" y="2858"/>
                    <a:pt x="3538" y="2858"/>
                  </a:cubicBezTo>
                  <a:cubicBezTo>
                    <a:pt x="3535" y="2858"/>
                    <a:pt x="3534" y="2853"/>
                    <a:pt x="3534" y="2843"/>
                  </a:cubicBezTo>
                  <a:cubicBezTo>
                    <a:pt x="3507" y="2843"/>
                    <a:pt x="3487" y="2875"/>
                    <a:pt x="3463" y="2875"/>
                  </a:cubicBezTo>
                  <a:cubicBezTo>
                    <a:pt x="3454" y="2875"/>
                    <a:pt x="3444" y="2869"/>
                    <a:pt x="3433" y="2855"/>
                  </a:cubicBezTo>
                  <a:cubicBezTo>
                    <a:pt x="3408" y="2792"/>
                    <a:pt x="3496" y="2755"/>
                    <a:pt x="3534" y="2755"/>
                  </a:cubicBezTo>
                  <a:cubicBezTo>
                    <a:pt x="3541" y="2721"/>
                    <a:pt x="3529" y="2709"/>
                    <a:pt x="3512" y="2709"/>
                  </a:cubicBezTo>
                  <a:cubicBezTo>
                    <a:pt x="3496" y="2709"/>
                    <a:pt x="3476" y="2718"/>
                    <a:pt x="3459" y="2729"/>
                  </a:cubicBezTo>
                  <a:lnTo>
                    <a:pt x="3459" y="2742"/>
                  </a:lnTo>
                  <a:cubicBezTo>
                    <a:pt x="3451" y="2706"/>
                    <a:pt x="3476" y="2691"/>
                    <a:pt x="3504" y="2691"/>
                  </a:cubicBezTo>
                  <a:close/>
                  <a:moveTo>
                    <a:pt x="9130" y="2843"/>
                  </a:moveTo>
                  <a:lnTo>
                    <a:pt x="9130" y="2843"/>
                  </a:lnTo>
                  <a:cubicBezTo>
                    <a:pt x="9135" y="2869"/>
                    <a:pt x="9118" y="2880"/>
                    <a:pt x="9096" y="2880"/>
                  </a:cubicBezTo>
                  <a:cubicBezTo>
                    <a:pt x="9089" y="2880"/>
                    <a:pt x="9081" y="2879"/>
                    <a:pt x="9074" y="2877"/>
                  </a:cubicBezTo>
                  <a:lnTo>
                    <a:pt x="9074" y="2877"/>
                  </a:lnTo>
                  <a:cubicBezTo>
                    <a:pt x="9080" y="2875"/>
                    <a:pt x="9086" y="2872"/>
                    <a:pt x="9092" y="2868"/>
                  </a:cubicBezTo>
                  <a:lnTo>
                    <a:pt x="9130" y="2843"/>
                  </a:lnTo>
                  <a:close/>
                  <a:moveTo>
                    <a:pt x="3408" y="2704"/>
                  </a:moveTo>
                  <a:cubicBezTo>
                    <a:pt x="3408" y="2755"/>
                    <a:pt x="3408" y="2880"/>
                    <a:pt x="3358" y="2893"/>
                  </a:cubicBezTo>
                  <a:cubicBezTo>
                    <a:pt x="3371" y="2830"/>
                    <a:pt x="3358" y="2717"/>
                    <a:pt x="3408" y="2704"/>
                  </a:cubicBezTo>
                  <a:close/>
                  <a:moveTo>
                    <a:pt x="9532" y="2641"/>
                  </a:moveTo>
                  <a:cubicBezTo>
                    <a:pt x="9515" y="2675"/>
                    <a:pt x="9515" y="2686"/>
                    <a:pt x="9532" y="2686"/>
                  </a:cubicBezTo>
                  <a:cubicBezTo>
                    <a:pt x="9541" y="2686"/>
                    <a:pt x="9553" y="2683"/>
                    <a:pt x="9570" y="2679"/>
                  </a:cubicBezTo>
                  <a:lnTo>
                    <a:pt x="9583" y="2692"/>
                  </a:lnTo>
                  <a:cubicBezTo>
                    <a:pt x="9583" y="2729"/>
                    <a:pt x="9570" y="2729"/>
                    <a:pt x="9532" y="2729"/>
                  </a:cubicBezTo>
                  <a:cubicBezTo>
                    <a:pt x="9532" y="2752"/>
                    <a:pt x="9552" y="2813"/>
                    <a:pt x="9548" y="2845"/>
                  </a:cubicBezTo>
                  <a:lnTo>
                    <a:pt x="9548" y="2845"/>
                  </a:lnTo>
                  <a:cubicBezTo>
                    <a:pt x="9549" y="2841"/>
                    <a:pt x="9551" y="2839"/>
                    <a:pt x="9552" y="2839"/>
                  </a:cubicBezTo>
                  <a:cubicBezTo>
                    <a:pt x="9562" y="2839"/>
                    <a:pt x="9571" y="2896"/>
                    <a:pt x="9559" y="2896"/>
                  </a:cubicBezTo>
                  <a:cubicBezTo>
                    <a:pt x="9556" y="2896"/>
                    <a:pt x="9552" y="2892"/>
                    <a:pt x="9545" y="2880"/>
                  </a:cubicBezTo>
                  <a:cubicBezTo>
                    <a:pt x="9520" y="2880"/>
                    <a:pt x="9494" y="2868"/>
                    <a:pt x="9507" y="2830"/>
                  </a:cubicBezTo>
                  <a:cubicBezTo>
                    <a:pt x="9507" y="2792"/>
                    <a:pt x="9507" y="2755"/>
                    <a:pt x="9507" y="2729"/>
                  </a:cubicBezTo>
                  <a:lnTo>
                    <a:pt x="9482" y="2729"/>
                  </a:lnTo>
                  <a:cubicBezTo>
                    <a:pt x="9482" y="2692"/>
                    <a:pt x="9507" y="2666"/>
                    <a:pt x="9532" y="2641"/>
                  </a:cubicBezTo>
                  <a:close/>
                  <a:moveTo>
                    <a:pt x="8545" y="2877"/>
                  </a:moveTo>
                  <a:cubicBezTo>
                    <a:pt x="8558" y="2883"/>
                    <a:pt x="8570" y="2886"/>
                    <a:pt x="8571" y="2902"/>
                  </a:cubicBezTo>
                  <a:lnTo>
                    <a:pt x="8571" y="2902"/>
                  </a:lnTo>
                  <a:cubicBezTo>
                    <a:pt x="8564" y="2892"/>
                    <a:pt x="8553" y="2883"/>
                    <a:pt x="8545" y="2877"/>
                  </a:cubicBezTo>
                  <a:close/>
                  <a:moveTo>
                    <a:pt x="9168" y="2717"/>
                  </a:moveTo>
                  <a:lnTo>
                    <a:pt x="9168" y="2729"/>
                  </a:lnTo>
                  <a:cubicBezTo>
                    <a:pt x="9168" y="2780"/>
                    <a:pt x="9193" y="2905"/>
                    <a:pt x="9142" y="2905"/>
                  </a:cubicBezTo>
                  <a:cubicBezTo>
                    <a:pt x="9130" y="2843"/>
                    <a:pt x="9105" y="2717"/>
                    <a:pt x="9168" y="2717"/>
                  </a:cubicBezTo>
                  <a:close/>
                  <a:moveTo>
                    <a:pt x="8451" y="2742"/>
                  </a:moveTo>
                  <a:cubicBezTo>
                    <a:pt x="8451" y="2792"/>
                    <a:pt x="8426" y="2767"/>
                    <a:pt x="8413" y="2805"/>
                  </a:cubicBezTo>
                  <a:cubicBezTo>
                    <a:pt x="8390" y="2836"/>
                    <a:pt x="8376" y="2872"/>
                    <a:pt x="8369" y="2910"/>
                  </a:cubicBezTo>
                  <a:lnTo>
                    <a:pt x="8369" y="2910"/>
                  </a:lnTo>
                  <a:cubicBezTo>
                    <a:pt x="8363" y="2871"/>
                    <a:pt x="8366" y="2831"/>
                    <a:pt x="8375" y="2792"/>
                  </a:cubicBezTo>
                  <a:cubicBezTo>
                    <a:pt x="8382" y="2773"/>
                    <a:pt x="8388" y="2764"/>
                    <a:pt x="8393" y="2764"/>
                  </a:cubicBezTo>
                  <a:cubicBezTo>
                    <a:pt x="8397" y="2764"/>
                    <a:pt x="8400" y="2773"/>
                    <a:pt x="8400" y="2792"/>
                  </a:cubicBezTo>
                  <a:cubicBezTo>
                    <a:pt x="8413" y="2792"/>
                    <a:pt x="8413" y="2742"/>
                    <a:pt x="8451" y="2742"/>
                  </a:cubicBezTo>
                  <a:close/>
                  <a:moveTo>
                    <a:pt x="5610" y="2727"/>
                  </a:moveTo>
                  <a:cubicBezTo>
                    <a:pt x="5614" y="2727"/>
                    <a:pt x="5617" y="2728"/>
                    <a:pt x="5621" y="2729"/>
                  </a:cubicBezTo>
                  <a:cubicBezTo>
                    <a:pt x="5621" y="2780"/>
                    <a:pt x="5584" y="2755"/>
                    <a:pt x="5571" y="2805"/>
                  </a:cubicBezTo>
                  <a:cubicBezTo>
                    <a:pt x="5546" y="2855"/>
                    <a:pt x="5584" y="2905"/>
                    <a:pt x="5533" y="2918"/>
                  </a:cubicBezTo>
                  <a:cubicBezTo>
                    <a:pt x="5533" y="2882"/>
                    <a:pt x="5540" y="2840"/>
                    <a:pt x="5543" y="2797"/>
                  </a:cubicBezTo>
                  <a:lnTo>
                    <a:pt x="5543" y="2797"/>
                  </a:lnTo>
                  <a:cubicBezTo>
                    <a:pt x="5518" y="2837"/>
                    <a:pt x="5482" y="2843"/>
                    <a:pt x="5450" y="2843"/>
                  </a:cubicBezTo>
                  <a:cubicBezTo>
                    <a:pt x="5443" y="2843"/>
                    <a:pt x="5436" y="2842"/>
                    <a:pt x="5430" y="2842"/>
                  </a:cubicBezTo>
                  <a:lnTo>
                    <a:pt x="5430" y="2842"/>
                  </a:lnTo>
                  <a:cubicBezTo>
                    <a:pt x="5423" y="2875"/>
                    <a:pt x="5443" y="2887"/>
                    <a:pt x="5467" y="2887"/>
                  </a:cubicBezTo>
                  <a:cubicBezTo>
                    <a:pt x="5487" y="2887"/>
                    <a:pt x="5510" y="2879"/>
                    <a:pt x="5521" y="2868"/>
                  </a:cubicBezTo>
                  <a:lnTo>
                    <a:pt x="5521" y="2868"/>
                  </a:lnTo>
                  <a:cubicBezTo>
                    <a:pt x="5527" y="2896"/>
                    <a:pt x="5501" y="2912"/>
                    <a:pt x="5472" y="2912"/>
                  </a:cubicBezTo>
                  <a:cubicBezTo>
                    <a:pt x="5438" y="2912"/>
                    <a:pt x="5401" y="2890"/>
                    <a:pt x="5408" y="2843"/>
                  </a:cubicBezTo>
                  <a:lnTo>
                    <a:pt x="5408" y="2843"/>
                  </a:lnTo>
                  <a:lnTo>
                    <a:pt x="5410" y="2842"/>
                  </a:lnTo>
                  <a:lnTo>
                    <a:pt x="5410" y="2842"/>
                  </a:lnTo>
                  <a:cubicBezTo>
                    <a:pt x="5409" y="2842"/>
                    <a:pt x="5408" y="2842"/>
                    <a:pt x="5408" y="2842"/>
                  </a:cubicBezTo>
                  <a:lnTo>
                    <a:pt x="5408" y="2842"/>
                  </a:lnTo>
                  <a:cubicBezTo>
                    <a:pt x="5408" y="2779"/>
                    <a:pt x="5466" y="2732"/>
                    <a:pt x="5507" y="2732"/>
                  </a:cubicBezTo>
                  <a:cubicBezTo>
                    <a:pt x="5526" y="2732"/>
                    <a:pt x="5541" y="2742"/>
                    <a:pt x="5545" y="2765"/>
                  </a:cubicBezTo>
                  <a:lnTo>
                    <a:pt x="5545" y="2765"/>
                  </a:lnTo>
                  <a:cubicBezTo>
                    <a:pt x="5546" y="2757"/>
                    <a:pt x="5546" y="2750"/>
                    <a:pt x="5546" y="2742"/>
                  </a:cubicBezTo>
                  <a:cubicBezTo>
                    <a:pt x="5553" y="2739"/>
                    <a:pt x="5559" y="2737"/>
                    <a:pt x="5563" y="2737"/>
                  </a:cubicBezTo>
                  <a:cubicBezTo>
                    <a:pt x="5576" y="2737"/>
                    <a:pt x="5580" y="2749"/>
                    <a:pt x="5571" y="2767"/>
                  </a:cubicBezTo>
                  <a:cubicBezTo>
                    <a:pt x="5582" y="2767"/>
                    <a:pt x="5584" y="2727"/>
                    <a:pt x="5610" y="2727"/>
                  </a:cubicBezTo>
                  <a:close/>
                  <a:moveTo>
                    <a:pt x="3345" y="2641"/>
                  </a:moveTo>
                  <a:lnTo>
                    <a:pt x="3345" y="2641"/>
                  </a:lnTo>
                  <a:cubicBezTo>
                    <a:pt x="3333" y="2704"/>
                    <a:pt x="3333" y="2767"/>
                    <a:pt x="3320" y="2830"/>
                  </a:cubicBezTo>
                  <a:cubicBezTo>
                    <a:pt x="3320" y="2848"/>
                    <a:pt x="3300" y="2908"/>
                    <a:pt x="3294" y="2908"/>
                  </a:cubicBezTo>
                  <a:cubicBezTo>
                    <a:pt x="3292" y="2908"/>
                    <a:pt x="3292" y="2900"/>
                    <a:pt x="3295" y="2880"/>
                  </a:cubicBezTo>
                  <a:cubicBezTo>
                    <a:pt x="3270" y="2880"/>
                    <a:pt x="3270" y="2918"/>
                    <a:pt x="3232" y="2918"/>
                  </a:cubicBezTo>
                  <a:cubicBezTo>
                    <a:pt x="3226" y="2920"/>
                    <a:pt x="3220" y="2921"/>
                    <a:pt x="3216" y="2921"/>
                  </a:cubicBezTo>
                  <a:cubicBezTo>
                    <a:pt x="3161" y="2921"/>
                    <a:pt x="3184" y="2803"/>
                    <a:pt x="3207" y="2780"/>
                  </a:cubicBezTo>
                  <a:cubicBezTo>
                    <a:pt x="3230" y="2751"/>
                    <a:pt x="3245" y="2743"/>
                    <a:pt x="3257" y="2743"/>
                  </a:cubicBezTo>
                  <a:cubicBezTo>
                    <a:pt x="3271" y="2743"/>
                    <a:pt x="3281" y="2755"/>
                    <a:pt x="3295" y="2755"/>
                  </a:cubicBezTo>
                  <a:cubicBezTo>
                    <a:pt x="3295" y="2704"/>
                    <a:pt x="3295" y="2654"/>
                    <a:pt x="3345" y="2641"/>
                  </a:cubicBezTo>
                  <a:close/>
                  <a:moveTo>
                    <a:pt x="8900" y="2741"/>
                  </a:moveTo>
                  <a:cubicBezTo>
                    <a:pt x="8910" y="2741"/>
                    <a:pt x="8924" y="2745"/>
                    <a:pt x="8941" y="2755"/>
                  </a:cubicBezTo>
                  <a:cubicBezTo>
                    <a:pt x="8929" y="2780"/>
                    <a:pt x="8878" y="2767"/>
                    <a:pt x="8878" y="2780"/>
                  </a:cubicBezTo>
                  <a:cubicBezTo>
                    <a:pt x="8878" y="2792"/>
                    <a:pt x="8903" y="2817"/>
                    <a:pt x="8903" y="2830"/>
                  </a:cubicBezTo>
                  <a:cubicBezTo>
                    <a:pt x="8916" y="2868"/>
                    <a:pt x="8966" y="2843"/>
                    <a:pt x="8941" y="2905"/>
                  </a:cubicBezTo>
                  <a:cubicBezTo>
                    <a:pt x="8923" y="2924"/>
                    <a:pt x="8891" y="2935"/>
                    <a:pt x="8865" y="2935"/>
                  </a:cubicBezTo>
                  <a:cubicBezTo>
                    <a:pt x="8856" y="2935"/>
                    <a:pt x="8847" y="2934"/>
                    <a:pt x="8841" y="2931"/>
                  </a:cubicBezTo>
                  <a:cubicBezTo>
                    <a:pt x="8841" y="2907"/>
                    <a:pt x="8846" y="2898"/>
                    <a:pt x="8856" y="2898"/>
                  </a:cubicBezTo>
                  <a:cubicBezTo>
                    <a:pt x="8862" y="2898"/>
                    <a:pt x="8869" y="2901"/>
                    <a:pt x="8878" y="2905"/>
                  </a:cubicBezTo>
                  <a:cubicBezTo>
                    <a:pt x="8966" y="2893"/>
                    <a:pt x="8866" y="2830"/>
                    <a:pt x="8866" y="2830"/>
                  </a:cubicBezTo>
                  <a:lnTo>
                    <a:pt x="8866" y="2843"/>
                  </a:lnTo>
                  <a:cubicBezTo>
                    <a:pt x="8856" y="2812"/>
                    <a:pt x="8854" y="2741"/>
                    <a:pt x="8900" y="2741"/>
                  </a:cubicBezTo>
                  <a:close/>
                  <a:moveTo>
                    <a:pt x="7654" y="2850"/>
                  </a:moveTo>
                  <a:cubicBezTo>
                    <a:pt x="7663" y="2850"/>
                    <a:pt x="7673" y="2852"/>
                    <a:pt x="7684" y="2855"/>
                  </a:cubicBezTo>
                  <a:cubicBezTo>
                    <a:pt x="7641" y="2920"/>
                    <a:pt x="7580" y="2901"/>
                    <a:pt x="7547" y="2942"/>
                  </a:cubicBezTo>
                  <a:lnTo>
                    <a:pt x="7547" y="2942"/>
                  </a:lnTo>
                  <a:cubicBezTo>
                    <a:pt x="7555" y="2900"/>
                    <a:pt x="7599" y="2850"/>
                    <a:pt x="7654" y="2850"/>
                  </a:cubicBezTo>
                  <a:close/>
                  <a:moveTo>
                    <a:pt x="8803" y="2755"/>
                  </a:moveTo>
                  <a:cubicBezTo>
                    <a:pt x="8803" y="2805"/>
                    <a:pt x="8803" y="2855"/>
                    <a:pt x="8803" y="2905"/>
                  </a:cubicBezTo>
                  <a:cubicBezTo>
                    <a:pt x="8796" y="2926"/>
                    <a:pt x="8789" y="2939"/>
                    <a:pt x="8783" y="2939"/>
                  </a:cubicBezTo>
                  <a:cubicBezTo>
                    <a:pt x="8777" y="2939"/>
                    <a:pt x="8771" y="2929"/>
                    <a:pt x="8765" y="2905"/>
                  </a:cubicBezTo>
                  <a:cubicBezTo>
                    <a:pt x="8744" y="2905"/>
                    <a:pt x="8732" y="2949"/>
                    <a:pt x="8707" y="2949"/>
                  </a:cubicBezTo>
                  <a:cubicBezTo>
                    <a:pt x="8702" y="2949"/>
                    <a:pt x="8696" y="2947"/>
                    <a:pt x="8690" y="2943"/>
                  </a:cubicBezTo>
                  <a:cubicBezTo>
                    <a:pt x="8639" y="2918"/>
                    <a:pt x="8665" y="2817"/>
                    <a:pt x="8665" y="2767"/>
                  </a:cubicBezTo>
                  <a:lnTo>
                    <a:pt x="8690" y="2767"/>
                  </a:lnTo>
                  <a:cubicBezTo>
                    <a:pt x="8679" y="2789"/>
                    <a:pt x="8668" y="2915"/>
                    <a:pt x="8715" y="2915"/>
                  </a:cubicBezTo>
                  <a:cubicBezTo>
                    <a:pt x="8722" y="2915"/>
                    <a:pt x="8730" y="2912"/>
                    <a:pt x="8740" y="2905"/>
                  </a:cubicBezTo>
                  <a:lnTo>
                    <a:pt x="8753" y="2905"/>
                  </a:lnTo>
                  <a:cubicBezTo>
                    <a:pt x="8803" y="2868"/>
                    <a:pt x="8715" y="2767"/>
                    <a:pt x="8803" y="2755"/>
                  </a:cubicBezTo>
                  <a:close/>
                  <a:moveTo>
                    <a:pt x="11255" y="2918"/>
                  </a:moveTo>
                  <a:cubicBezTo>
                    <a:pt x="11274" y="2918"/>
                    <a:pt x="11264" y="2935"/>
                    <a:pt x="11249" y="2951"/>
                  </a:cubicBezTo>
                  <a:lnTo>
                    <a:pt x="11249" y="2951"/>
                  </a:lnTo>
                  <a:cubicBezTo>
                    <a:pt x="11237" y="2941"/>
                    <a:pt x="11216" y="2918"/>
                    <a:pt x="11255" y="2918"/>
                  </a:cubicBezTo>
                  <a:close/>
                  <a:moveTo>
                    <a:pt x="7118" y="2943"/>
                  </a:moveTo>
                  <a:cubicBezTo>
                    <a:pt x="7127" y="2943"/>
                    <a:pt x="7135" y="2945"/>
                    <a:pt x="7143" y="2947"/>
                  </a:cubicBezTo>
                  <a:lnTo>
                    <a:pt x="7143" y="2947"/>
                  </a:lnTo>
                  <a:cubicBezTo>
                    <a:pt x="7133" y="2949"/>
                    <a:pt x="7124" y="2952"/>
                    <a:pt x="7118" y="2956"/>
                  </a:cubicBezTo>
                  <a:lnTo>
                    <a:pt x="7118" y="2943"/>
                  </a:lnTo>
                  <a:close/>
                  <a:moveTo>
                    <a:pt x="8481" y="2929"/>
                  </a:moveTo>
                  <a:cubicBezTo>
                    <a:pt x="8488" y="2929"/>
                    <a:pt x="8499" y="2934"/>
                    <a:pt x="8514" y="2943"/>
                  </a:cubicBezTo>
                  <a:cubicBezTo>
                    <a:pt x="8537" y="2941"/>
                    <a:pt x="8553" y="2937"/>
                    <a:pt x="8563" y="2933"/>
                  </a:cubicBezTo>
                  <a:lnTo>
                    <a:pt x="8563" y="2933"/>
                  </a:lnTo>
                  <a:cubicBezTo>
                    <a:pt x="8547" y="2955"/>
                    <a:pt x="8526" y="2963"/>
                    <a:pt x="8504" y="2963"/>
                  </a:cubicBezTo>
                  <a:cubicBezTo>
                    <a:pt x="8491" y="2963"/>
                    <a:pt x="8477" y="2960"/>
                    <a:pt x="8463" y="2956"/>
                  </a:cubicBezTo>
                  <a:cubicBezTo>
                    <a:pt x="8463" y="2940"/>
                    <a:pt x="8468" y="2929"/>
                    <a:pt x="8481" y="2929"/>
                  </a:cubicBezTo>
                  <a:close/>
                  <a:moveTo>
                    <a:pt x="11054" y="2931"/>
                  </a:moveTo>
                  <a:cubicBezTo>
                    <a:pt x="11081" y="2931"/>
                    <a:pt x="11068" y="2948"/>
                    <a:pt x="11051" y="2965"/>
                  </a:cubicBezTo>
                  <a:lnTo>
                    <a:pt x="11051" y="2965"/>
                  </a:lnTo>
                  <a:cubicBezTo>
                    <a:pt x="11043" y="2956"/>
                    <a:pt x="11023" y="2931"/>
                    <a:pt x="11054" y="2931"/>
                  </a:cubicBezTo>
                  <a:close/>
                  <a:moveTo>
                    <a:pt x="7220" y="2949"/>
                  </a:moveTo>
                  <a:cubicBezTo>
                    <a:pt x="7215" y="2954"/>
                    <a:pt x="7211" y="2960"/>
                    <a:pt x="7206" y="2968"/>
                  </a:cubicBezTo>
                  <a:lnTo>
                    <a:pt x="7256" y="2956"/>
                  </a:lnTo>
                  <a:cubicBezTo>
                    <a:pt x="7246" y="2956"/>
                    <a:pt x="7236" y="2956"/>
                    <a:pt x="7220" y="2949"/>
                  </a:cubicBezTo>
                  <a:close/>
                  <a:moveTo>
                    <a:pt x="9309" y="2713"/>
                  </a:moveTo>
                  <a:cubicBezTo>
                    <a:pt x="9353" y="2713"/>
                    <a:pt x="9395" y="2781"/>
                    <a:pt x="9369" y="2843"/>
                  </a:cubicBezTo>
                  <a:cubicBezTo>
                    <a:pt x="9357" y="2884"/>
                    <a:pt x="9343" y="2895"/>
                    <a:pt x="9325" y="2895"/>
                  </a:cubicBezTo>
                  <a:cubicBezTo>
                    <a:pt x="9306" y="2895"/>
                    <a:pt x="9282" y="2880"/>
                    <a:pt x="9256" y="2880"/>
                  </a:cubicBezTo>
                  <a:cubicBezTo>
                    <a:pt x="9256" y="2931"/>
                    <a:pt x="9268" y="2981"/>
                    <a:pt x="9218" y="2981"/>
                  </a:cubicBezTo>
                  <a:cubicBezTo>
                    <a:pt x="9218" y="2935"/>
                    <a:pt x="9207" y="2765"/>
                    <a:pt x="9234" y="2734"/>
                  </a:cubicBezTo>
                  <a:lnTo>
                    <a:pt x="9234" y="2734"/>
                  </a:lnTo>
                  <a:cubicBezTo>
                    <a:pt x="9233" y="2738"/>
                    <a:pt x="9236" y="2742"/>
                    <a:pt x="9243" y="2742"/>
                  </a:cubicBezTo>
                  <a:lnTo>
                    <a:pt x="9256" y="2755"/>
                  </a:lnTo>
                  <a:cubicBezTo>
                    <a:pt x="9270" y="2725"/>
                    <a:pt x="9290" y="2713"/>
                    <a:pt x="9309" y="2713"/>
                  </a:cubicBezTo>
                  <a:close/>
                  <a:moveTo>
                    <a:pt x="5216" y="2806"/>
                  </a:moveTo>
                  <a:cubicBezTo>
                    <a:pt x="5223" y="2806"/>
                    <a:pt x="5232" y="2809"/>
                    <a:pt x="5244" y="2817"/>
                  </a:cubicBezTo>
                  <a:cubicBezTo>
                    <a:pt x="5282" y="2855"/>
                    <a:pt x="5244" y="2968"/>
                    <a:pt x="5219" y="2981"/>
                  </a:cubicBezTo>
                  <a:cubicBezTo>
                    <a:pt x="5219" y="2956"/>
                    <a:pt x="5232" y="2855"/>
                    <a:pt x="5206" y="2843"/>
                  </a:cubicBezTo>
                  <a:lnTo>
                    <a:pt x="5169" y="2843"/>
                  </a:lnTo>
                  <a:cubicBezTo>
                    <a:pt x="5118" y="2868"/>
                    <a:pt x="5194" y="2981"/>
                    <a:pt x="5118" y="2993"/>
                  </a:cubicBezTo>
                  <a:cubicBezTo>
                    <a:pt x="5118" y="2961"/>
                    <a:pt x="5137" y="2845"/>
                    <a:pt x="5094" y="2845"/>
                  </a:cubicBezTo>
                  <a:cubicBezTo>
                    <a:pt x="5091" y="2845"/>
                    <a:pt x="5087" y="2846"/>
                    <a:pt x="5083" y="2847"/>
                  </a:cubicBezTo>
                  <a:lnTo>
                    <a:pt x="5083" y="2847"/>
                  </a:lnTo>
                  <a:lnTo>
                    <a:pt x="5099" y="2835"/>
                  </a:lnTo>
                  <a:lnTo>
                    <a:pt x="5099" y="2835"/>
                  </a:lnTo>
                  <a:cubicBezTo>
                    <a:pt x="5096" y="2843"/>
                    <a:pt x="5137" y="2843"/>
                    <a:pt x="5169" y="2843"/>
                  </a:cubicBezTo>
                  <a:cubicBezTo>
                    <a:pt x="5175" y="2836"/>
                    <a:pt x="5181" y="2833"/>
                    <a:pt x="5188" y="2833"/>
                  </a:cubicBezTo>
                  <a:cubicBezTo>
                    <a:pt x="5194" y="2833"/>
                    <a:pt x="5200" y="2836"/>
                    <a:pt x="5206" y="2843"/>
                  </a:cubicBezTo>
                  <a:cubicBezTo>
                    <a:pt x="5219" y="2843"/>
                    <a:pt x="5219" y="2830"/>
                    <a:pt x="5169" y="2817"/>
                  </a:cubicBezTo>
                  <a:cubicBezTo>
                    <a:pt x="5194" y="2817"/>
                    <a:pt x="5202" y="2806"/>
                    <a:pt x="5216" y="2806"/>
                  </a:cubicBezTo>
                  <a:close/>
                  <a:moveTo>
                    <a:pt x="8236" y="2802"/>
                  </a:moveTo>
                  <a:cubicBezTo>
                    <a:pt x="8249" y="2802"/>
                    <a:pt x="8262" y="2807"/>
                    <a:pt x="8275" y="2817"/>
                  </a:cubicBezTo>
                  <a:lnTo>
                    <a:pt x="8275" y="2830"/>
                  </a:lnTo>
                  <a:cubicBezTo>
                    <a:pt x="8375" y="2905"/>
                    <a:pt x="8224" y="2918"/>
                    <a:pt x="8187" y="2918"/>
                  </a:cubicBezTo>
                  <a:cubicBezTo>
                    <a:pt x="8187" y="2961"/>
                    <a:pt x="8210" y="2980"/>
                    <a:pt x="8241" y="2980"/>
                  </a:cubicBezTo>
                  <a:cubicBezTo>
                    <a:pt x="8255" y="2980"/>
                    <a:pt x="8271" y="2976"/>
                    <a:pt x="8287" y="2968"/>
                  </a:cubicBezTo>
                  <a:lnTo>
                    <a:pt x="8287" y="2968"/>
                  </a:lnTo>
                  <a:cubicBezTo>
                    <a:pt x="8293" y="2989"/>
                    <a:pt x="8270" y="3001"/>
                    <a:pt x="8242" y="3001"/>
                  </a:cubicBezTo>
                  <a:cubicBezTo>
                    <a:pt x="8203" y="3001"/>
                    <a:pt x="8154" y="2977"/>
                    <a:pt x="8162" y="2918"/>
                  </a:cubicBezTo>
                  <a:cubicBezTo>
                    <a:pt x="8152" y="2868"/>
                    <a:pt x="8189" y="2802"/>
                    <a:pt x="8236" y="2802"/>
                  </a:cubicBezTo>
                  <a:close/>
                  <a:moveTo>
                    <a:pt x="6217" y="3000"/>
                  </a:moveTo>
                  <a:cubicBezTo>
                    <a:pt x="6220" y="3000"/>
                    <a:pt x="6223" y="3002"/>
                    <a:pt x="6225" y="3006"/>
                  </a:cubicBezTo>
                  <a:lnTo>
                    <a:pt x="6196" y="3016"/>
                  </a:lnTo>
                  <a:lnTo>
                    <a:pt x="6196" y="3016"/>
                  </a:lnTo>
                  <a:cubicBezTo>
                    <a:pt x="6203" y="3007"/>
                    <a:pt x="6211" y="3000"/>
                    <a:pt x="6217" y="3000"/>
                  </a:cubicBezTo>
                  <a:close/>
                  <a:moveTo>
                    <a:pt x="7798" y="2878"/>
                  </a:moveTo>
                  <a:cubicBezTo>
                    <a:pt x="7797" y="2879"/>
                    <a:pt x="7797" y="2880"/>
                    <a:pt x="7797" y="2880"/>
                  </a:cubicBezTo>
                  <a:cubicBezTo>
                    <a:pt x="7797" y="2922"/>
                    <a:pt x="7797" y="2973"/>
                    <a:pt x="7797" y="3018"/>
                  </a:cubicBezTo>
                  <a:lnTo>
                    <a:pt x="7797" y="3018"/>
                  </a:lnTo>
                  <a:cubicBezTo>
                    <a:pt x="7831" y="3002"/>
                    <a:pt x="7860" y="2966"/>
                    <a:pt x="7860" y="2918"/>
                  </a:cubicBezTo>
                  <a:lnTo>
                    <a:pt x="7860" y="2918"/>
                  </a:lnTo>
                  <a:lnTo>
                    <a:pt x="7809" y="2943"/>
                  </a:lnTo>
                  <a:cubicBezTo>
                    <a:pt x="7809" y="2916"/>
                    <a:pt x="7805" y="2895"/>
                    <a:pt x="7798" y="2878"/>
                  </a:cubicBezTo>
                  <a:close/>
                  <a:moveTo>
                    <a:pt x="5049" y="2835"/>
                  </a:moveTo>
                  <a:cubicBezTo>
                    <a:pt x="5055" y="2835"/>
                    <a:pt x="5056" y="2843"/>
                    <a:pt x="5056" y="2865"/>
                  </a:cubicBezTo>
                  <a:lnTo>
                    <a:pt x="5056" y="2865"/>
                  </a:lnTo>
                  <a:cubicBezTo>
                    <a:pt x="5005" y="2917"/>
                    <a:pt x="5088" y="2995"/>
                    <a:pt x="5018" y="3019"/>
                  </a:cubicBezTo>
                  <a:cubicBezTo>
                    <a:pt x="5018" y="2956"/>
                    <a:pt x="5030" y="2893"/>
                    <a:pt x="5030" y="2843"/>
                  </a:cubicBezTo>
                  <a:cubicBezTo>
                    <a:pt x="5040" y="2838"/>
                    <a:pt x="5045" y="2835"/>
                    <a:pt x="5049" y="2835"/>
                  </a:cubicBezTo>
                  <a:close/>
                  <a:moveTo>
                    <a:pt x="11557" y="2993"/>
                  </a:moveTo>
                  <a:cubicBezTo>
                    <a:pt x="11566" y="3012"/>
                    <a:pt x="11568" y="3024"/>
                    <a:pt x="11559" y="3024"/>
                  </a:cubicBezTo>
                  <a:cubicBezTo>
                    <a:pt x="11556" y="3024"/>
                    <a:pt x="11551" y="3022"/>
                    <a:pt x="11544" y="3019"/>
                  </a:cubicBezTo>
                  <a:cubicBezTo>
                    <a:pt x="11536" y="3019"/>
                    <a:pt x="11529" y="3020"/>
                    <a:pt x="11524" y="3023"/>
                  </a:cubicBezTo>
                  <a:lnTo>
                    <a:pt x="11524" y="3023"/>
                  </a:lnTo>
                  <a:cubicBezTo>
                    <a:pt x="11534" y="3012"/>
                    <a:pt x="11539" y="2993"/>
                    <a:pt x="11557" y="2993"/>
                  </a:cubicBezTo>
                  <a:close/>
                  <a:moveTo>
                    <a:pt x="4916" y="2851"/>
                  </a:moveTo>
                  <a:cubicBezTo>
                    <a:pt x="4936" y="2851"/>
                    <a:pt x="4957" y="2857"/>
                    <a:pt x="4968" y="2868"/>
                  </a:cubicBezTo>
                  <a:cubicBezTo>
                    <a:pt x="4988" y="2898"/>
                    <a:pt x="4958" y="3013"/>
                    <a:pt x="4947" y="3013"/>
                  </a:cubicBezTo>
                  <a:cubicBezTo>
                    <a:pt x="4944" y="3013"/>
                    <a:pt x="4942" y="3007"/>
                    <a:pt x="4942" y="2993"/>
                  </a:cubicBezTo>
                  <a:cubicBezTo>
                    <a:pt x="4926" y="2993"/>
                    <a:pt x="4881" y="3033"/>
                    <a:pt x="4857" y="3033"/>
                  </a:cubicBezTo>
                  <a:cubicBezTo>
                    <a:pt x="4845" y="3033"/>
                    <a:pt x="4838" y="3023"/>
                    <a:pt x="4842" y="2993"/>
                  </a:cubicBezTo>
                  <a:cubicBezTo>
                    <a:pt x="4842" y="2943"/>
                    <a:pt x="4942" y="2931"/>
                    <a:pt x="4942" y="2918"/>
                  </a:cubicBezTo>
                  <a:cubicBezTo>
                    <a:pt x="4949" y="2884"/>
                    <a:pt x="4934" y="2872"/>
                    <a:pt x="4915" y="2872"/>
                  </a:cubicBezTo>
                  <a:cubicBezTo>
                    <a:pt x="4898" y="2872"/>
                    <a:pt x="4879" y="2881"/>
                    <a:pt x="4867" y="2893"/>
                  </a:cubicBezTo>
                  <a:cubicBezTo>
                    <a:pt x="4860" y="2863"/>
                    <a:pt x="4887" y="2851"/>
                    <a:pt x="4916" y="2851"/>
                  </a:cubicBezTo>
                  <a:close/>
                  <a:moveTo>
                    <a:pt x="7874" y="2841"/>
                  </a:moveTo>
                  <a:cubicBezTo>
                    <a:pt x="7877" y="2841"/>
                    <a:pt x="7881" y="2841"/>
                    <a:pt x="7885" y="2843"/>
                  </a:cubicBezTo>
                  <a:lnTo>
                    <a:pt x="7885" y="2868"/>
                  </a:lnTo>
                  <a:cubicBezTo>
                    <a:pt x="7884" y="2867"/>
                    <a:pt x="7882" y="2867"/>
                    <a:pt x="7881" y="2867"/>
                  </a:cubicBezTo>
                  <a:cubicBezTo>
                    <a:pt x="7851" y="2867"/>
                    <a:pt x="7908" y="3031"/>
                    <a:pt x="7847" y="3031"/>
                  </a:cubicBezTo>
                  <a:lnTo>
                    <a:pt x="7797" y="3044"/>
                  </a:lnTo>
                  <a:cubicBezTo>
                    <a:pt x="7797" y="3036"/>
                    <a:pt x="7797" y="3027"/>
                    <a:pt x="7797" y="3018"/>
                  </a:cubicBezTo>
                  <a:lnTo>
                    <a:pt x="7797" y="3018"/>
                  </a:lnTo>
                  <a:cubicBezTo>
                    <a:pt x="7785" y="3024"/>
                    <a:pt x="7772" y="3027"/>
                    <a:pt x="7760" y="3027"/>
                  </a:cubicBezTo>
                  <a:cubicBezTo>
                    <a:pt x="7726" y="3027"/>
                    <a:pt x="7696" y="3002"/>
                    <a:pt x="7696" y="2943"/>
                  </a:cubicBezTo>
                  <a:cubicBezTo>
                    <a:pt x="7702" y="2876"/>
                    <a:pt x="7730" y="2844"/>
                    <a:pt x="7756" y="2844"/>
                  </a:cubicBezTo>
                  <a:cubicBezTo>
                    <a:pt x="7772" y="2844"/>
                    <a:pt x="7787" y="2856"/>
                    <a:pt x="7798" y="2878"/>
                  </a:cubicBezTo>
                  <a:lnTo>
                    <a:pt x="7798" y="2878"/>
                  </a:lnTo>
                  <a:cubicBezTo>
                    <a:pt x="7804" y="2861"/>
                    <a:pt x="7813" y="2852"/>
                    <a:pt x="7820" y="2852"/>
                  </a:cubicBezTo>
                  <a:cubicBezTo>
                    <a:pt x="7828" y="2852"/>
                    <a:pt x="7835" y="2861"/>
                    <a:pt x="7835" y="2880"/>
                  </a:cubicBezTo>
                  <a:cubicBezTo>
                    <a:pt x="7846" y="2880"/>
                    <a:pt x="7847" y="2841"/>
                    <a:pt x="7874" y="2841"/>
                  </a:cubicBezTo>
                  <a:close/>
                  <a:moveTo>
                    <a:pt x="7583" y="2943"/>
                  </a:moveTo>
                  <a:cubicBezTo>
                    <a:pt x="7574" y="2990"/>
                    <a:pt x="7592" y="3016"/>
                    <a:pt x="7628" y="3016"/>
                  </a:cubicBezTo>
                  <a:cubicBezTo>
                    <a:pt x="7640" y="3016"/>
                    <a:pt x="7655" y="3012"/>
                    <a:pt x="7671" y="3006"/>
                  </a:cubicBezTo>
                  <a:lnTo>
                    <a:pt x="7671" y="3006"/>
                  </a:lnTo>
                  <a:cubicBezTo>
                    <a:pt x="7676" y="3031"/>
                    <a:pt x="7657" y="3044"/>
                    <a:pt x="7632" y="3044"/>
                  </a:cubicBezTo>
                  <a:cubicBezTo>
                    <a:pt x="7596" y="3044"/>
                    <a:pt x="7549" y="3018"/>
                    <a:pt x="7546" y="2962"/>
                  </a:cubicBezTo>
                  <a:lnTo>
                    <a:pt x="7546" y="2962"/>
                  </a:lnTo>
                  <a:lnTo>
                    <a:pt x="7583" y="2943"/>
                  </a:lnTo>
                  <a:close/>
                  <a:moveTo>
                    <a:pt x="4678" y="2868"/>
                  </a:moveTo>
                  <a:cubicBezTo>
                    <a:pt x="4656" y="2907"/>
                    <a:pt x="4646" y="2965"/>
                    <a:pt x="4638" y="3019"/>
                  </a:cubicBezTo>
                  <a:lnTo>
                    <a:pt x="4638" y="3019"/>
                  </a:lnTo>
                  <a:cubicBezTo>
                    <a:pt x="4609" y="3021"/>
                    <a:pt x="4566" y="3051"/>
                    <a:pt x="4540" y="3051"/>
                  </a:cubicBezTo>
                  <a:cubicBezTo>
                    <a:pt x="4520" y="3051"/>
                    <a:pt x="4511" y="3033"/>
                    <a:pt x="4527" y="2968"/>
                  </a:cubicBezTo>
                  <a:cubicBezTo>
                    <a:pt x="4542" y="2903"/>
                    <a:pt x="4565" y="2892"/>
                    <a:pt x="4591" y="2892"/>
                  </a:cubicBezTo>
                  <a:cubicBezTo>
                    <a:pt x="4604" y="2892"/>
                    <a:pt x="4619" y="2895"/>
                    <a:pt x="4633" y="2895"/>
                  </a:cubicBezTo>
                  <a:cubicBezTo>
                    <a:pt x="4640" y="2895"/>
                    <a:pt x="4647" y="2894"/>
                    <a:pt x="4653" y="2893"/>
                  </a:cubicBezTo>
                  <a:cubicBezTo>
                    <a:pt x="4641" y="2868"/>
                    <a:pt x="4653" y="2868"/>
                    <a:pt x="4678" y="2868"/>
                  </a:cubicBezTo>
                  <a:close/>
                  <a:moveTo>
                    <a:pt x="4427" y="2830"/>
                  </a:moveTo>
                  <a:lnTo>
                    <a:pt x="4427" y="2830"/>
                  </a:lnTo>
                  <a:cubicBezTo>
                    <a:pt x="4394" y="2888"/>
                    <a:pt x="4382" y="2995"/>
                    <a:pt x="4364" y="3065"/>
                  </a:cubicBezTo>
                  <a:lnTo>
                    <a:pt x="4364" y="3065"/>
                  </a:lnTo>
                  <a:cubicBezTo>
                    <a:pt x="4365" y="2991"/>
                    <a:pt x="4373" y="2841"/>
                    <a:pt x="4427" y="2830"/>
                  </a:cubicBezTo>
                  <a:close/>
                  <a:moveTo>
                    <a:pt x="4817" y="2868"/>
                  </a:moveTo>
                  <a:cubicBezTo>
                    <a:pt x="4817" y="2918"/>
                    <a:pt x="4817" y="2968"/>
                    <a:pt x="4804" y="3019"/>
                  </a:cubicBezTo>
                  <a:cubicBezTo>
                    <a:pt x="4797" y="3039"/>
                    <a:pt x="4791" y="3052"/>
                    <a:pt x="4786" y="3052"/>
                  </a:cubicBezTo>
                  <a:cubicBezTo>
                    <a:pt x="4782" y="3052"/>
                    <a:pt x="4779" y="3042"/>
                    <a:pt x="4779" y="3019"/>
                  </a:cubicBezTo>
                  <a:cubicBezTo>
                    <a:pt x="4749" y="3019"/>
                    <a:pt x="4735" y="3067"/>
                    <a:pt x="4711" y="3067"/>
                  </a:cubicBezTo>
                  <a:cubicBezTo>
                    <a:pt x="4705" y="3067"/>
                    <a:pt x="4698" y="3064"/>
                    <a:pt x="4691" y="3056"/>
                  </a:cubicBezTo>
                  <a:cubicBezTo>
                    <a:pt x="4641" y="3019"/>
                    <a:pt x="4666" y="2893"/>
                    <a:pt x="4716" y="2893"/>
                  </a:cubicBezTo>
                  <a:cubicBezTo>
                    <a:pt x="4716" y="2914"/>
                    <a:pt x="4688" y="3029"/>
                    <a:pt x="4736" y="3029"/>
                  </a:cubicBezTo>
                  <a:cubicBezTo>
                    <a:pt x="4744" y="3029"/>
                    <a:pt x="4754" y="3026"/>
                    <a:pt x="4766" y="3019"/>
                  </a:cubicBezTo>
                  <a:lnTo>
                    <a:pt x="4754" y="3019"/>
                  </a:lnTo>
                  <a:cubicBezTo>
                    <a:pt x="4817" y="2981"/>
                    <a:pt x="4741" y="2880"/>
                    <a:pt x="4817" y="2868"/>
                  </a:cubicBezTo>
                  <a:close/>
                  <a:moveTo>
                    <a:pt x="6225" y="3069"/>
                  </a:moveTo>
                  <a:lnTo>
                    <a:pt x="6220" y="3070"/>
                  </a:lnTo>
                  <a:lnTo>
                    <a:pt x="6220" y="3070"/>
                  </a:lnTo>
                  <a:cubicBezTo>
                    <a:pt x="6222" y="3070"/>
                    <a:pt x="6223" y="3069"/>
                    <a:pt x="6225" y="3069"/>
                  </a:cubicBezTo>
                  <a:close/>
                  <a:moveTo>
                    <a:pt x="4490" y="2905"/>
                  </a:moveTo>
                  <a:cubicBezTo>
                    <a:pt x="4490" y="2956"/>
                    <a:pt x="4502" y="3069"/>
                    <a:pt x="4452" y="3081"/>
                  </a:cubicBezTo>
                  <a:cubicBezTo>
                    <a:pt x="4414" y="3069"/>
                    <a:pt x="4389" y="2943"/>
                    <a:pt x="4452" y="2931"/>
                  </a:cubicBezTo>
                  <a:lnTo>
                    <a:pt x="4490" y="2905"/>
                  </a:lnTo>
                  <a:close/>
                  <a:moveTo>
                    <a:pt x="7993" y="2841"/>
                  </a:moveTo>
                  <a:cubicBezTo>
                    <a:pt x="7996" y="2841"/>
                    <a:pt x="7998" y="2852"/>
                    <a:pt x="7998" y="2880"/>
                  </a:cubicBezTo>
                  <a:cubicBezTo>
                    <a:pt x="8026" y="2880"/>
                    <a:pt x="8073" y="2850"/>
                    <a:pt x="8103" y="2850"/>
                  </a:cubicBezTo>
                  <a:cubicBezTo>
                    <a:pt x="8127" y="2850"/>
                    <a:pt x="8141" y="2870"/>
                    <a:pt x="8124" y="2943"/>
                  </a:cubicBezTo>
                  <a:cubicBezTo>
                    <a:pt x="8117" y="2997"/>
                    <a:pt x="8099" y="3008"/>
                    <a:pt x="8074" y="3008"/>
                  </a:cubicBezTo>
                  <a:cubicBezTo>
                    <a:pt x="8059" y="3008"/>
                    <a:pt x="8041" y="3004"/>
                    <a:pt x="8022" y="3004"/>
                  </a:cubicBezTo>
                  <a:cubicBezTo>
                    <a:pt x="8014" y="3004"/>
                    <a:pt x="8006" y="3004"/>
                    <a:pt x="7998" y="3006"/>
                  </a:cubicBezTo>
                  <a:lnTo>
                    <a:pt x="7998" y="3094"/>
                  </a:lnTo>
                  <a:lnTo>
                    <a:pt x="7973" y="3094"/>
                  </a:lnTo>
                  <a:cubicBezTo>
                    <a:pt x="7960" y="3031"/>
                    <a:pt x="7960" y="2968"/>
                    <a:pt x="7973" y="2893"/>
                  </a:cubicBezTo>
                  <a:lnTo>
                    <a:pt x="7973" y="2905"/>
                  </a:lnTo>
                  <a:cubicBezTo>
                    <a:pt x="7973" y="2905"/>
                    <a:pt x="7986" y="2841"/>
                    <a:pt x="7993" y="2841"/>
                  </a:cubicBezTo>
                  <a:close/>
                  <a:moveTo>
                    <a:pt x="7344" y="2918"/>
                  </a:moveTo>
                  <a:cubicBezTo>
                    <a:pt x="7361" y="2925"/>
                    <a:pt x="7373" y="2926"/>
                    <a:pt x="7381" y="2926"/>
                  </a:cubicBezTo>
                  <a:cubicBezTo>
                    <a:pt x="7386" y="2926"/>
                    <a:pt x="7390" y="2926"/>
                    <a:pt x="7393" y="2926"/>
                  </a:cubicBezTo>
                  <a:cubicBezTo>
                    <a:pt x="7403" y="2926"/>
                    <a:pt x="7405" y="2931"/>
                    <a:pt x="7420" y="2981"/>
                  </a:cubicBezTo>
                  <a:cubicBezTo>
                    <a:pt x="7432" y="3019"/>
                    <a:pt x="7420" y="3081"/>
                    <a:pt x="7382" y="3094"/>
                  </a:cubicBezTo>
                  <a:cubicBezTo>
                    <a:pt x="7382" y="3062"/>
                    <a:pt x="7400" y="2946"/>
                    <a:pt x="7358" y="2946"/>
                  </a:cubicBezTo>
                  <a:cubicBezTo>
                    <a:pt x="7351" y="2946"/>
                    <a:pt x="7342" y="2949"/>
                    <a:pt x="7332" y="2956"/>
                  </a:cubicBezTo>
                  <a:cubicBezTo>
                    <a:pt x="7256" y="2993"/>
                    <a:pt x="7357" y="3094"/>
                    <a:pt x="7281" y="3107"/>
                  </a:cubicBezTo>
                  <a:cubicBezTo>
                    <a:pt x="7281" y="3074"/>
                    <a:pt x="7300" y="2958"/>
                    <a:pt x="7257" y="2958"/>
                  </a:cubicBezTo>
                  <a:cubicBezTo>
                    <a:pt x="7250" y="2958"/>
                    <a:pt x="7242" y="2961"/>
                    <a:pt x="7231" y="2968"/>
                  </a:cubicBezTo>
                  <a:cubicBezTo>
                    <a:pt x="7231" y="2968"/>
                    <a:pt x="7231" y="2968"/>
                    <a:pt x="7231" y="2968"/>
                  </a:cubicBezTo>
                  <a:lnTo>
                    <a:pt x="7231" y="2968"/>
                  </a:lnTo>
                  <a:cubicBezTo>
                    <a:pt x="7240" y="2994"/>
                    <a:pt x="7224" y="3063"/>
                    <a:pt x="7210" y="3081"/>
                  </a:cubicBezTo>
                  <a:lnTo>
                    <a:pt x="7210" y="3081"/>
                  </a:lnTo>
                  <a:cubicBezTo>
                    <a:pt x="7205" y="3045"/>
                    <a:pt x="7184" y="2999"/>
                    <a:pt x="7231" y="2968"/>
                  </a:cubicBezTo>
                  <a:lnTo>
                    <a:pt x="7231" y="2968"/>
                  </a:lnTo>
                  <a:lnTo>
                    <a:pt x="7181" y="2993"/>
                  </a:lnTo>
                  <a:cubicBezTo>
                    <a:pt x="7181" y="2990"/>
                    <a:pt x="7180" y="2987"/>
                    <a:pt x="7180" y="2984"/>
                  </a:cubicBezTo>
                  <a:lnTo>
                    <a:pt x="7180" y="2984"/>
                  </a:lnTo>
                  <a:cubicBezTo>
                    <a:pt x="7179" y="2984"/>
                    <a:pt x="7178" y="2985"/>
                    <a:pt x="7177" y="2985"/>
                  </a:cubicBezTo>
                  <a:lnTo>
                    <a:pt x="7177" y="2985"/>
                  </a:lnTo>
                  <a:cubicBezTo>
                    <a:pt x="7178" y="2983"/>
                    <a:pt x="7178" y="2981"/>
                    <a:pt x="7178" y="2980"/>
                  </a:cubicBezTo>
                  <a:lnTo>
                    <a:pt x="7178" y="2980"/>
                  </a:lnTo>
                  <a:cubicBezTo>
                    <a:pt x="7179" y="2981"/>
                    <a:pt x="7179" y="2983"/>
                    <a:pt x="7180" y="2984"/>
                  </a:cubicBezTo>
                  <a:lnTo>
                    <a:pt x="7180" y="2984"/>
                  </a:lnTo>
                  <a:cubicBezTo>
                    <a:pt x="7188" y="2982"/>
                    <a:pt x="7193" y="2981"/>
                    <a:pt x="7193" y="2981"/>
                  </a:cubicBezTo>
                  <a:cubicBezTo>
                    <a:pt x="7197" y="2968"/>
                    <a:pt x="7195" y="2959"/>
                    <a:pt x="7190" y="2953"/>
                  </a:cubicBezTo>
                  <a:lnTo>
                    <a:pt x="7190" y="2953"/>
                  </a:lnTo>
                  <a:cubicBezTo>
                    <a:pt x="7194" y="2948"/>
                    <a:pt x="7199" y="2945"/>
                    <a:pt x="7206" y="2943"/>
                  </a:cubicBezTo>
                  <a:cubicBezTo>
                    <a:pt x="7211" y="2946"/>
                    <a:pt x="7216" y="2948"/>
                    <a:pt x="7220" y="2949"/>
                  </a:cubicBezTo>
                  <a:lnTo>
                    <a:pt x="7220" y="2949"/>
                  </a:lnTo>
                  <a:cubicBezTo>
                    <a:pt x="7231" y="2939"/>
                    <a:pt x="7241" y="2936"/>
                    <a:pt x="7251" y="2936"/>
                  </a:cubicBezTo>
                  <a:cubicBezTo>
                    <a:pt x="7268" y="2936"/>
                    <a:pt x="7284" y="2945"/>
                    <a:pt x="7297" y="2945"/>
                  </a:cubicBezTo>
                  <a:cubicBezTo>
                    <a:pt x="7300" y="2945"/>
                    <a:pt x="7303" y="2945"/>
                    <a:pt x="7306" y="2943"/>
                  </a:cubicBezTo>
                  <a:lnTo>
                    <a:pt x="7344" y="2918"/>
                  </a:lnTo>
                  <a:close/>
                  <a:moveTo>
                    <a:pt x="6175" y="3006"/>
                  </a:moveTo>
                  <a:lnTo>
                    <a:pt x="6175" y="3056"/>
                  </a:lnTo>
                  <a:cubicBezTo>
                    <a:pt x="6175" y="3051"/>
                    <a:pt x="6182" y="3036"/>
                    <a:pt x="6191" y="3023"/>
                  </a:cubicBezTo>
                  <a:lnTo>
                    <a:pt x="6191" y="3023"/>
                  </a:lnTo>
                  <a:cubicBezTo>
                    <a:pt x="6197" y="3034"/>
                    <a:pt x="6186" y="3045"/>
                    <a:pt x="6175" y="3056"/>
                  </a:cubicBezTo>
                  <a:cubicBezTo>
                    <a:pt x="6202" y="3065"/>
                    <a:pt x="6164" y="3087"/>
                    <a:pt x="6141" y="3117"/>
                  </a:cubicBezTo>
                  <a:lnTo>
                    <a:pt x="6141" y="3117"/>
                  </a:lnTo>
                  <a:cubicBezTo>
                    <a:pt x="6141" y="3103"/>
                    <a:pt x="6137" y="3093"/>
                    <a:pt x="6122" y="3093"/>
                  </a:cubicBezTo>
                  <a:cubicBezTo>
                    <a:pt x="6119" y="3093"/>
                    <a:pt x="6116" y="3093"/>
                    <a:pt x="6112" y="3094"/>
                  </a:cubicBezTo>
                  <a:cubicBezTo>
                    <a:pt x="6112" y="3056"/>
                    <a:pt x="6137" y="3031"/>
                    <a:pt x="6175" y="3006"/>
                  </a:cubicBezTo>
                  <a:close/>
                  <a:moveTo>
                    <a:pt x="6861" y="3019"/>
                  </a:moveTo>
                  <a:lnTo>
                    <a:pt x="6856" y="3122"/>
                  </a:lnTo>
                  <a:lnTo>
                    <a:pt x="6856" y="3122"/>
                  </a:lnTo>
                  <a:cubicBezTo>
                    <a:pt x="6864" y="3088"/>
                    <a:pt x="6865" y="3054"/>
                    <a:pt x="6861" y="3019"/>
                  </a:cubicBezTo>
                  <a:close/>
                  <a:moveTo>
                    <a:pt x="4349" y="3109"/>
                  </a:moveTo>
                  <a:cubicBezTo>
                    <a:pt x="4342" y="3122"/>
                    <a:pt x="4335" y="3130"/>
                    <a:pt x="4326" y="3132"/>
                  </a:cubicBezTo>
                  <a:lnTo>
                    <a:pt x="4349" y="3109"/>
                  </a:lnTo>
                  <a:close/>
                  <a:moveTo>
                    <a:pt x="5685" y="3088"/>
                  </a:moveTo>
                  <a:cubicBezTo>
                    <a:pt x="5689" y="3088"/>
                    <a:pt x="5693" y="3090"/>
                    <a:pt x="5697" y="3094"/>
                  </a:cubicBezTo>
                  <a:lnTo>
                    <a:pt x="5684" y="3094"/>
                  </a:lnTo>
                  <a:cubicBezTo>
                    <a:pt x="5697" y="3107"/>
                    <a:pt x="5697" y="3119"/>
                    <a:pt x="5672" y="3132"/>
                  </a:cubicBezTo>
                  <a:cubicBezTo>
                    <a:pt x="5651" y="3132"/>
                    <a:pt x="5665" y="3088"/>
                    <a:pt x="5685" y="3088"/>
                  </a:cubicBezTo>
                  <a:close/>
                  <a:moveTo>
                    <a:pt x="7177" y="2985"/>
                  </a:moveTo>
                  <a:cubicBezTo>
                    <a:pt x="7173" y="3010"/>
                    <a:pt x="7174" y="3042"/>
                    <a:pt x="7177" y="3072"/>
                  </a:cubicBezTo>
                  <a:lnTo>
                    <a:pt x="7177" y="3072"/>
                  </a:lnTo>
                  <a:cubicBezTo>
                    <a:pt x="7184" y="3070"/>
                    <a:pt x="7190" y="3069"/>
                    <a:pt x="7193" y="3069"/>
                  </a:cubicBezTo>
                  <a:cubicBezTo>
                    <a:pt x="7196" y="3081"/>
                    <a:pt x="7199" y="3086"/>
                    <a:pt x="7203" y="3086"/>
                  </a:cubicBezTo>
                  <a:cubicBezTo>
                    <a:pt x="7205" y="3086"/>
                    <a:pt x="7207" y="3084"/>
                    <a:pt x="7210" y="3081"/>
                  </a:cubicBezTo>
                  <a:lnTo>
                    <a:pt x="7210" y="3081"/>
                  </a:lnTo>
                  <a:cubicBezTo>
                    <a:pt x="7213" y="3104"/>
                    <a:pt x="7209" y="3122"/>
                    <a:pt x="7181" y="3132"/>
                  </a:cubicBezTo>
                  <a:cubicBezTo>
                    <a:pt x="7181" y="3117"/>
                    <a:pt x="7179" y="3095"/>
                    <a:pt x="7177" y="3072"/>
                  </a:cubicBezTo>
                  <a:lnTo>
                    <a:pt x="7177" y="3072"/>
                  </a:lnTo>
                  <a:cubicBezTo>
                    <a:pt x="7158" y="3077"/>
                    <a:pt x="7132" y="3086"/>
                    <a:pt x="7114" y="3086"/>
                  </a:cubicBezTo>
                  <a:cubicBezTo>
                    <a:pt x="7092" y="3086"/>
                    <a:pt x="7082" y="3072"/>
                    <a:pt x="7118" y="3019"/>
                  </a:cubicBezTo>
                  <a:cubicBezTo>
                    <a:pt x="7126" y="3002"/>
                    <a:pt x="7158" y="2990"/>
                    <a:pt x="7177" y="2985"/>
                  </a:cubicBezTo>
                  <a:close/>
                  <a:moveTo>
                    <a:pt x="11280" y="2993"/>
                  </a:moveTo>
                  <a:cubicBezTo>
                    <a:pt x="11259" y="3036"/>
                    <a:pt x="11258" y="3095"/>
                    <a:pt x="11251" y="3138"/>
                  </a:cubicBezTo>
                  <a:lnTo>
                    <a:pt x="11251" y="3138"/>
                  </a:lnTo>
                  <a:cubicBezTo>
                    <a:pt x="11244" y="3073"/>
                    <a:pt x="11230" y="2993"/>
                    <a:pt x="11280" y="2993"/>
                  </a:cubicBezTo>
                  <a:close/>
                  <a:moveTo>
                    <a:pt x="4610" y="3131"/>
                  </a:moveTo>
                  <a:lnTo>
                    <a:pt x="4610" y="3131"/>
                  </a:lnTo>
                  <a:cubicBezTo>
                    <a:pt x="4605" y="3140"/>
                    <a:pt x="4598" y="3144"/>
                    <a:pt x="4590" y="3144"/>
                  </a:cubicBezTo>
                  <a:lnTo>
                    <a:pt x="4610" y="3131"/>
                  </a:lnTo>
                  <a:close/>
                  <a:moveTo>
                    <a:pt x="7017" y="2880"/>
                  </a:moveTo>
                  <a:cubicBezTo>
                    <a:pt x="7017" y="2931"/>
                    <a:pt x="7042" y="3132"/>
                    <a:pt x="6980" y="3144"/>
                  </a:cubicBezTo>
                  <a:cubicBezTo>
                    <a:pt x="6980" y="3094"/>
                    <a:pt x="6967" y="2880"/>
                    <a:pt x="7017" y="2880"/>
                  </a:cubicBezTo>
                  <a:close/>
                  <a:moveTo>
                    <a:pt x="4237" y="2977"/>
                  </a:moveTo>
                  <a:cubicBezTo>
                    <a:pt x="4257" y="2977"/>
                    <a:pt x="4278" y="2983"/>
                    <a:pt x="4289" y="2993"/>
                  </a:cubicBezTo>
                  <a:cubicBezTo>
                    <a:pt x="4309" y="3025"/>
                    <a:pt x="4270" y="3134"/>
                    <a:pt x="4255" y="3134"/>
                  </a:cubicBezTo>
                  <a:cubicBezTo>
                    <a:pt x="4253" y="3134"/>
                    <a:pt x="4251" y="3130"/>
                    <a:pt x="4251" y="3119"/>
                  </a:cubicBezTo>
                  <a:cubicBezTo>
                    <a:pt x="4233" y="3119"/>
                    <a:pt x="4209" y="3157"/>
                    <a:pt x="4188" y="3157"/>
                  </a:cubicBezTo>
                  <a:cubicBezTo>
                    <a:pt x="4179" y="3157"/>
                    <a:pt x="4170" y="3150"/>
                    <a:pt x="4163" y="3132"/>
                  </a:cubicBezTo>
                  <a:cubicBezTo>
                    <a:pt x="4138" y="3069"/>
                    <a:pt x="4226" y="3044"/>
                    <a:pt x="4263" y="3031"/>
                  </a:cubicBezTo>
                  <a:cubicBezTo>
                    <a:pt x="4263" y="3006"/>
                    <a:pt x="4251" y="2997"/>
                    <a:pt x="4235" y="2997"/>
                  </a:cubicBezTo>
                  <a:cubicBezTo>
                    <a:pt x="4219" y="2997"/>
                    <a:pt x="4200" y="3006"/>
                    <a:pt x="4188" y="3019"/>
                  </a:cubicBezTo>
                  <a:cubicBezTo>
                    <a:pt x="4181" y="2989"/>
                    <a:pt x="4208" y="2977"/>
                    <a:pt x="4237" y="2977"/>
                  </a:cubicBezTo>
                  <a:close/>
                  <a:moveTo>
                    <a:pt x="11079" y="3006"/>
                  </a:moveTo>
                  <a:cubicBezTo>
                    <a:pt x="11055" y="3053"/>
                    <a:pt x="11061" y="3119"/>
                    <a:pt x="11054" y="3163"/>
                  </a:cubicBezTo>
                  <a:lnTo>
                    <a:pt x="11054" y="3163"/>
                  </a:lnTo>
                  <a:lnTo>
                    <a:pt x="11054" y="3006"/>
                  </a:lnTo>
                  <a:close/>
                  <a:moveTo>
                    <a:pt x="6610" y="3092"/>
                  </a:moveTo>
                  <a:cubicBezTo>
                    <a:pt x="6616" y="3121"/>
                    <a:pt x="6615" y="3151"/>
                    <a:pt x="6603" y="3171"/>
                  </a:cubicBezTo>
                  <a:lnTo>
                    <a:pt x="6603" y="3171"/>
                  </a:lnTo>
                  <a:cubicBezTo>
                    <a:pt x="6605" y="3151"/>
                    <a:pt x="6609" y="3120"/>
                    <a:pt x="6610" y="3092"/>
                  </a:cubicBezTo>
                  <a:close/>
                  <a:moveTo>
                    <a:pt x="8564" y="3144"/>
                  </a:moveTo>
                  <a:cubicBezTo>
                    <a:pt x="8564" y="3144"/>
                    <a:pt x="8544" y="3171"/>
                    <a:pt x="8533" y="3171"/>
                  </a:cubicBezTo>
                  <a:cubicBezTo>
                    <a:pt x="8530" y="3171"/>
                    <a:pt x="8528" y="3169"/>
                    <a:pt x="8527" y="3163"/>
                  </a:cubicBezTo>
                  <a:lnTo>
                    <a:pt x="8527" y="3163"/>
                  </a:lnTo>
                  <a:lnTo>
                    <a:pt x="8564" y="3144"/>
                  </a:lnTo>
                  <a:close/>
                  <a:moveTo>
                    <a:pt x="6891" y="2905"/>
                  </a:moveTo>
                  <a:cubicBezTo>
                    <a:pt x="6942" y="2943"/>
                    <a:pt x="6954" y="3144"/>
                    <a:pt x="6904" y="3144"/>
                  </a:cubicBezTo>
                  <a:lnTo>
                    <a:pt x="6854" y="3169"/>
                  </a:lnTo>
                  <a:lnTo>
                    <a:pt x="6854" y="3169"/>
                  </a:lnTo>
                  <a:lnTo>
                    <a:pt x="6856" y="3122"/>
                  </a:lnTo>
                  <a:lnTo>
                    <a:pt x="6856" y="3122"/>
                  </a:lnTo>
                  <a:cubicBezTo>
                    <a:pt x="6855" y="3125"/>
                    <a:pt x="6855" y="3129"/>
                    <a:pt x="6854" y="3132"/>
                  </a:cubicBezTo>
                  <a:cubicBezTo>
                    <a:pt x="6847" y="3152"/>
                    <a:pt x="6840" y="3165"/>
                    <a:pt x="6836" y="3165"/>
                  </a:cubicBezTo>
                  <a:cubicBezTo>
                    <a:pt x="6831" y="3165"/>
                    <a:pt x="6829" y="3155"/>
                    <a:pt x="6829" y="3132"/>
                  </a:cubicBezTo>
                  <a:cubicBezTo>
                    <a:pt x="6808" y="3132"/>
                    <a:pt x="6795" y="3175"/>
                    <a:pt x="6763" y="3175"/>
                  </a:cubicBezTo>
                  <a:cubicBezTo>
                    <a:pt x="6756" y="3175"/>
                    <a:pt x="6749" y="3174"/>
                    <a:pt x="6741" y="3169"/>
                  </a:cubicBezTo>
                  <a:cubicBezTo>
                    <a:pt x="6703" y="3157"/>
                    <a:pt x="6728" y="3044"/>
                    <a:pt x="6728" y="3006"/>
                  </a:cubicBezTo>
                  <a:lnTo>
                    <a:pt x="6753" y="3006"/>
                  </a:lnTo>
                  <a:cubicBezTo>
                    <a:pt x="6753" y="3027"/>
                    <a:pt x="6735" y="3146"/>
                    <a:pt x="6775" y="3146"/>
                  </a:cubicBezTo>
                  <a:cubicBezTo>
                    <a:pt x="6782" y="3146"/>
                    <a:pt x="6791" y="3142"/>
                    <a:pt x="6803" y="3132"/>
                  </a:cubicBezTo>
                  <a:cubicBezTo>
                    <a:pt x="6854" y="3094"/>
                    <a:pt x="6778" y="2993"/>
                    <a:pt x="6854" y="2981"/>
                  </a:cubicBezTo>
                  <a:cubicBezTo>
                    <a:pt x="6857" y="2994"/>
                    <a:pt x="6859" y="3006"/>
                    <a:pt x="6861" y="3019"/>
                  </a:cubicBezTo>
                  <a:lnTo>
                    <a:pt x="6861" y="3019"/>
                  </a:lnTo>
                  <a:lnTo>
                    <a:pt x="6866" y="2905"/>
                  </a:lnTo>
                  <a:close/>
                  <a:moveTo>
                    <a:pt x="11491" y="2989"/>
                  </a:moveTo>
                  <a:cubicBezTo>
                    <a:pt x="11506" y="2989"/>
                    <a:pt x="11506" y="3003"/>
                    <a:pt x="11506" y="3031"/>
                  </a:cubicBezTo>
                  <a:cubicBezTo>
                    <a:pt x="11510" y="3031"/>
                    <a:pt x="11513" y="3030"/>
                    <a:pt x="11515" y="3029"/>
                  </a:cubicBezTo>
                  <a:lnTo>
                    <a:pt x="11515" y="3029"/>
                  </a:lnTo>
                  <a:cubicBezTo>
                    <a:pt x="11483" y="3066"/>
                    <a:pt x="11545" y="3182"/>
                    <a:pt x="11481" y="3182"/>
                  </a:cubicBezTo>
                  <a:cubicBezTo>
                    <a:pt x="11481" y="3119"/>
                    <a:pt x="11481" y="3056"/>
                    <a:pt x="11469" y="2993"/>
                  </a:cubicBezTo>
                  <a:cubicBezTo>
                    <a:pt x="11478" y="2990"/>
                    <a:pt x="11485" y="2989"/>
                    <a:pt x="11491" y="2989"/>
                  </a:cubicBezTo>
                  <a:close/>
                  <a:moveTo>
                    <a:pt x="11670" y="2990"/>
                  </a:moveTo>
                  <a:cubicBezTo>
                    <a:pt x="11707" y="2990"/>
                    <a:pt x="11733" y="3013"/>
                    <a:pt x="11733" y="3044"/>
                  </a:cubicBezTo>
                  <a:cubicBezTo>
                    <a:pt x="11748" y="3089"/>
                    <a:pt x="11722" y="3098"/>
                    <a:pt x="11688" y="3098"/>
                  </a:cubicBezTo>
                  <a:cubicBezTo>
                    <a:pt x="11666" y="3098"/>
                    <a:pt x="11640" y="3094"/>
                    <a:pt x="11620" y="3094"/>
                  </a:cubicBezTo>
                  <a:cubicBezTo>
                    <a:pt x="11620" y="3136"/>
                    <a:pt x="11643" y="3143"/>
                    <a:pt x="11666" y="3143"/>
                  </a:cubicBezTo>
                  <a:cubicBezTo>
                    <a:pt x="11677" y="3143"/>
                    <a:pt x="11688" y="3141"/>
                    <a:pt x="11696" y="3141"/>
                  </a:cubicBezTo>
                  <a:cubicBezTo>
                    <a:pt x="11701" y="3141"/>
                    <a:pt x="11705" y="3142"/>
                    <a:pt x="11708" y="3144"/>
                  </a:cubicBezTo>
                  <a:cubicBezTo>
                    <a:pt x="11720" y="3169"/>
                    <a:pt x="11771" y="3169"/>
                    <a:pt x="11682" y="3182"/>
                  </a:cubicBezTo>
                  <a:cubicBezTo>
                    <a:pt x="11594" y="3182"/>
                    <a:pt x="11557" y="3019"/>
                    <a:pt x="11645" y="2993"/>
                  </a:cubicBezTo>
                  <a:cubicBezTo>
                    <a:pt x="11654" y="2991"/>
                    <a:pt x="11662" y="2990"/>
                    <a:pt x="11670" y="2990"/>
                  </a:cubicBezTo>
                  <a:close/>
                  <a:moveTo>
                    <a:pt x="6556" y="3005"/>
                  </a:moveTo>
                  <a:cubicBezTo>
                    <a:pt x="6566" y="3005"/>
                    <a:pt x="6577" y="3015"/>
                    <a:pt x="6587" y="3030"/>
                  </a:cubicBezTo>
                  <a:lnTo>
                    <a:pt x="6587" y="3030"/>
                  </a:lnTo>
                  <a:cubicBezTo>
                    <a:pt x="6586" y="3030"/>
                    <a:pt x="6586" y="3029"/>
                    <a:pt x="6585" y="3029"/>
                  </a:cubicBezTo>
                  <a:cubicBezTo>
                    <a:pt x="6577" y="3029"/>
                    <a:pt x="6566" y="3034"/>
                    <a:pt x="6552" y="3044"/>
                  </a:cubicBezTo>
                  <a:cubicBezTo>
                    <a:pt x="6489" y="3081"/>
                    <a:pt x="6577" y="3182"/>
                    <a:pt x="6502" y="3195"/>
                  </a:cubicBezTo>
                  <a:cubicBezTo>
                    <a:pt x="6502" y="3144"/>
                    <a:pt x="6477" y="3019"/>
                    <a:pt x="6527" y="3006"/>
                  </a:cubicBezTo>
                  <a:cubicBezTo>
                    <a:pt x="6527" y="3031"/>
                    <a:pt x="6527" y="3044"/>
                    <a:pt x="6527" y="3044"/>
                  </a:cubicBezTo>
                  <a:cubicBezTo>
                    <a:pt x="6534" y="3016"/>
                    <a:pt x="6545" y="3005"/>
                    <a:pt x="6556" y="3005"/>
                  </a:cubicBezTo>
                  <a:close/>
                  <a:moveTo>
                    <a:pt x="6587" y="3187"/>
                  </a:moveTo>
                  <a:lnTo>
                    <a:pt x="6587" y="3187"/>
                  </a:lnTo>
                  <a:cubicBezTo>
                    <a:pt x="6581" y="3191"/>
                    <a:pt x="6573" y="3194"/>
                    <a:pt x="6565" y="3195"/>
                  </a:cubicBezTo>
                  <a:lnTo>
                    <a:pt x="6587" y="3187"/>
                  </a:lnTo>
                  <a:close/>
                  <a:moveTo>
                    <a:pt x="11232" y="3190"/>
                  </a:moveTo>
                  <a:lnTo>
                    <a:pt x="11232" y="3190"/>
                  </a:lnTo>
                  <a:cubicBezTo>
                    <a:pt x="11228" y="3193"/>
                    <a:pt x="11223" y="3195"/>
                    <a:pt x="11217" y="3195"/>
                  </a:cubicBezTo>
                  <a:lnTo>
                    <a:pt x="11232" y="3190"/>
                  </a:lnTo>
                  <a:close/>
                  <a:moveTo>
                    <a:pt x="3992" y="3017"/>
                  </a:moveTo>
                  <a:cubicBezTo>
                    <a:pt x="4016" y="3017"/>
                    <a:pt x="4045" y="3026"/>
                    <a:pt x="4062" y="3044"/>
                  </a:cubicBezTo>
                  <a:cubicBezTo>
                    <a:pt x="4083" y="3075"/>
                    <a:pt x="4043" y="3185"/>
                    <a:pt x="4029" y="3185"/>
                  </a:cubicBezTo>
                  <a:cubicBezTo>
                    <a:pt x="4026" y="3185"/>
                    <a:pt x="4024" y="3180"/>
                    <a:pt x="4024" y="3169"/>
                  </a:cubicBezTo>
                  <a:cubicBezTo>
                    <a:pt x="3998" y="3169"/>
                    <a:pt x="3977" y="3207"/>
                    <a:pt x="3959" y="3207"/>
                  </a:cubicBezTo>
                  <a:cubicBezTo>
                    <a:pt x="3951" y="3207"/>
                    <a:pt x="3944" y="3201"/>
                    <a:pt x="3936" y="3182"/>
                  </a:cubicBezTo>
                  <a:cubicBezTo>
                    <a:pt x="3899" y="3119"/>
                    <a:pt x="3987" y="3081"/>
                    <a:pt x="4024" y="3081"/>
                  </a:cubicBezTo>
                  <a:cubicBezTo>
                    <a:pt x="4031" y="3048"/>
                    <a:pt x="4020" y="3036"/>
                    <a:pt x="4002" y="3036"/>
                  </a:cubicBezTo>
                  <a:cubicBezTo>
                    <a:pt x="3987" y="3036"/>
                    <a:pt x="3966" y="3045"/>
                    <a:pt x="3949" y="3056"/>
                  </a:cubicBezTo>
                  <a:cubicBezTo>
                    <a:pt x="3942" y="3029"/>
                    <a:pt x="3964" y="3017"/>
                    <a:pt x="3992" y="3017"/>
                  </a:cubicBezTo>
                  <a:close/>
                  <a:moveTo>
                    <a:pt x="8813" y="3188"/>
                  </a:moveTo>
                  <a:cubicBezTo>
                    <a:pt x="8821" y="3188"/>
                    <a:pt x="8836" y="3192"/>
                    <a:pt x="8851" y="3198"/>
                  </a:cubicBezTo>
                  <a:lnTo>
                    <a:pt x="8851" y="3198"/>
                  </a:lnTo>
                  <a:cubicBezTo>
                    <a:pt x="8841" y="3200"/>
                    <a:pt x="8832" y="3204"/>
                    <a:pt x="8828" y="3207"/>
                  </a:cubicBezTo>
                  <a:cubicBezTo>
                    <a:pt x="8805" y="3193"/>
                    <a:pt x="8804" y="3188"/>
                    <a:pt x="8813" y="3188"/>
                  </a:cubicBezTo>
                  <a:close/>
                  <a:moveTo>
                    <a:pt x="11047" y="3187"/>
                  </a:moveTo>
                  <a:cubicBezTo>
                    <a:pt x="11041" y="3199"/>
                    <a:pt x="11032" y="3207"/>
                    <a:pt x="11016" y="3207"/>
                  </a:cubicBezTo>
                  <a:lnTo>
                    <a:pt x="11047" y="3187"/>
                  </a:lnTo>
                  <a:close/>
                  <a:moveTo>
                    <a:pt x="11431" y="3031"/>
                  </a:moveTo>
                  <a:cubicBezTo>
                    <a:pt x="11431" y="3081"/>
                    <a:pt x="11431" y="3144"/>
                    <a:pt x="11444" y="3207"/>
                  </a:cubicBezTo>
                  <a:cubicBezTo>
                    <a:pt x="11437" y="3211"/>
                    <a:pt x="11431" y="3212"/>
                    <a:pt x="11426" y="3212"/>
                  </a:cubicBezTo>
                  <a:cubicBezTo>
                    <a:pt x="11413" y="3212"/>
                    <a:pt x="11406" y="3200"/>
                    <a:pt x="11406" y="3182"/>
                  </a:cubicBezTo>
                  <a:cubicBezTo>
                    <a:pt x="11386" y="3182"/>
                    <a:pt x="11366" y="3214"/>
                    <a:pt x="11339" y="3214"/>
                  </a:cubicBezTo>
                  <a:cubicBezTo>
                    <a:pt x="11332" y="3214"/>
                    <a:pt x="11325" y="3212"/>
                    <a:pt x="11318" y="3207"/>
                  </a:cubicBezTo>
                  <a:cubicBezTo>
                    <a:pt x="11268" y="3169"/>
                    <a:pt x="11280" y="3031"/>
                    <a:pt x="11318" y="3031"/>
                  </a:cubicBezTo>
                  <a:cubicBezTo>
                    <a:pt x="11318" y="3044"/>
                    <a:pt x="11305" y="3169"/>
                    <a:pt x="11356" y="3169"/>
                  </a:cubicBezTo>
                  <a:lnTo>
                    <a:pt x="11368" y="3182"/>
                  </a:lnTo>
                  <a:cubicBezTo>
                    <a:pt x="11456" y="3182"/>
                    <a:pt x="11356" y="3031"/>
                    <a:pt x="11431" y="3031"/>
                  </a:cubicBezTo>
                  <a:close/>
                  <a:moveTo>
                    <a:pt x="11165" y="3017"/>
                  </a:moveTo>
                  <a:cubicBezTo>
                    <a:pt x="11169" y="3017"/>
                    <a:pt x="11174" y="3017"/>
                    <a:pt x="11180" y="3019"/>
                  </a:cubicBezTo>
                  <a:lnTo>
                    <a:pt x="11180" y="3031"/>
                  </a:lnTo>
                  <a:cubicBezTo>
                    <a:pt x="11180" y="3081"/>
                    <a:pt x="11142" y="3044"/>
                    <a:pt x="11129" y="3107"/>
                  </a:cubicBezTo>
                  <a:cubicBezTo>
                    <a:pt x="11117" y="3157"/>
                    <a:pt x="11167" y="3220"/>
                    <a:pt x="11104" y="3220"/>
                  </a:cubicBezTo>
                  <a:lnTo>
                    <a:pt x="11104" y="3031"/>
                  </a:lnTo>
                  <a:cubicBezTo>
                    <a:pt x="11129" y="3031"/>
                    <a:pt x="11142" y="3031"/>
                    <a:pt x="11129" y="3069"/>
                  </a:cubicBezTo>
                  <a:cubicBezTo>
                    <a:pt x="11140" y="3058"/>
                    <a:pt x="11132" y="3017"/>
                    <a:pt x="11165" y="3017"/>
                  </a:cubicBezTo>
                  <a:close/>
                  <a:moveTo>
                    <a:pt x="6162" y="3132"/>
                  </a:moveTo>
                  <a:cubicBezTo>
                    <a:pt x="6162" y="3158"/>
                    <a:pt x="6156" y="3198"/>
                    <a:pt x="6170" y="3209"/>
                  </a:cubicBezTo>
                  <a:lnTo>
                    <a:pt x="6170" y="3209"/>
                  </a:lnTo>
                  <a:cubicBezTo>
                    <a:pt x="6175" y="3190"/>
                    <a:pt x="6178" y="3170"/>
                    <a:pt x="6182" y="3150"/>
                  </a:cubicBezTo>
                  <a:lnTo>
                    <a:pt x="6182" y="3150"/>
                  </a:lnTo>
                  <a:lnTo>
                    <a:pt x="6178" y="3213"/>
                  </a:lnTo>
                  <a:lnTo>
                    <a:pt x="6178" y="3213"/>
                  </a:lnTo>
                  <a:cubicBezTo>
                    <a:pt x="6175" y="3212"/>
                    <a:pt x="6172" y="3211"/>
                    <a:pt x="6170" y="3209"/>
                  </a:cubicBezTo>
                  <a:lnTo>
                    <a:pt x="6170" y="3209"/>
                  </a:lnTo>
                  <a:cubicBezTo>
                    <a:pt x="6168" y="3218"/>
                    <a:pt x="6165" y="3227"/>
                    <a:pt x="6162" y="3235"/>
                  </a:cubicBezTo>
                  <a:lnTo>
                    <a:pt x="6162" y="3235"/>
                  </a:lnTo>
                  <a:cubicBezTo>
                    <a:pt x="6151" y="3228"/>
                    <a:pt x="6142" y="3216"/>
                    <a:pt x="6137" y="3207"/>
                  </a:cubicBezTo>
                  <a:cubicBezTo>
                    <a:pt x="6126" y="3197"/>
                    <a:pt x="6131" y="3172"/>
                    <a:pt x="6136" y="3149"/>
                  </a:cubicBezTo>
                  <a:lnTo>
                    <a:pt x="6136" y="3149"/>
                  </a:lnTo>
                  <a:lnTo>
                    <a:pt x="6162" y="3132"/>
                  </a:lnTo>
                  <a:close/>
                  <a:moveTo>
                    <a:pt x="6359" y="3052"/>
                  </a:moveTo>
                  <a:cubicBezTo>
                    <a:pt x="6392" y="3052"/>
                    <a:pt x="6421" y="3075"/>
                    <a:pt x="6426" y="3132"/>
                  </a:cubicBezTo>
                  <a:lnTo>
                    <a:pt x="6414" y="3132"/>
                  </a:lnTo>
                  <a:cubicBezTo>
                    <a:pt x="6414" y="3197"/>
                    <a:pt x="6360" y="3241"/>
                    <a:pt x="6314" y="3241"/>
                  </a:cubicBezTo>
                  <a:cubicBezTo>
                    <a:pt x="6280" y="3241"/>
                    <a:pt x="6250" y="3216"/>
                    <a:pt x="6250" y="3157"/>
                  </a:cubicBezTo>
                  <a:cubicBezTo>
                    <a:pt x="6258" y="3098"/>
                    <a:pt x="6313" y="3052"/>
                    <a:pt x="6359" y="3052"/>
                  </a:cubicBezTo>
                  <a:close/>
                  <a:moveTo>
                    <a:pt x="10831" y="3038"/>
                  </a:moveTo>
                  <a:cubicBezTo>
                    <a:pt x="10902" y="3038"/>
                    <a:pt x="10929" y="3222"/>
                    <a:pt x="10865" y="3232"/>
                  </a:cubicBezTo>
                  <a:cubicBezTo>
                    <a:pt x="10865" y="3200"/>
                    <a:pt x="10875" y="3072"/>
                    <a:pt x="10828" y="3072"/>
                  </a:cubicBezTo>
                  <a:cubicBezTo>
                    <a:pt x="10821" y="3072"/>
                    <a:pt x="10812" y="3075"/>
                    <a:pt x="10802" y="3081"/>
                  </a:cubicBezTo>
                  <a:cubicBezTo>
                    <a:pt x="10727" y="3132"/>
                    <a:pt x="10840" y="3232"/>
                    <a:pt x="10752" y="3232"/>
                  </a:cubicBezTo>
                  <a:cubicBezTo>
                    <a:pt x="10752" y="3211"/>
                    <a:pt x="10761" y="3084"/>
                    <a:pt x="10715" y="3084"/>
                  </a:cubicBezTo>
                  <a:cubicBezTo>
                    <a:pt x="10707" y="3084"/>
                    <a:pt x="10699" y="3087"/>
                    <a:pt x="10689" y="3094"/>
                  </a:cubicBezTo>
                  <a:cubicBezTo>
                    <a:pt x="10614" y="3144"/>
                    <a:pt x="10727" y="3232"/>
                    <a:pt x="10651" y="3245"/>
                  </a:cubicBezTo>
                  <a:cubicBezTo>
                    <a:pt x="10639" y="3195"/>
                    <a:pt x="10639" y="3132"/>
                    <a:pt x="10639" y="3069"/>
                  </a:cubicBezTo>
                  <a:lnTo>
                    <a:pt x="10639" y="3069"/>
                  </a:lnTo>
                  <a:lnTo>
                    <a:pt x="10651" y="3094"/>
                  </a:lnTo>
                  <a:cubicBezTo>
                    <a:pt x="10651" y="3075"/>
                    <a:pt x="10658" y="3066"/>
                    <a:pt x="10664" y="3066"/>
                  </a:cubicBezTo>
                  <a:cubicBezTo>
                    <a:pt x="10670" y="3066"/>
                    <a:pt x="10677" y="3075"/>
                    <a:pt x="10677" y="3094"/>
                  </a:cubicBezTo>
                  <a:cubicBezTo>
                    <a:pt x="10689" y="3094"/>
                    <a:pt x="10714" y="3056"/>
                    <a:pt x="10739" y="3056"/>
                  </a:cubicBezTo>
                  <a:cubicBezTo>
                    <a:pt x="10781" y="3056"/>
                    <a:pt x="10767" y="3079"/>
                    <a:pt x="10768" y="3079"/>
                  </a:cubicBezTo>
                  <a:cubicBezTo>
                    <a:pt x="10769" y="3079"/>
                    <a:pt x="10773" y="3073"/>
                    <a:pt x="10790" y="3056"/>
                  </a:cubicBezTo>
                  <a:cubicBezTo>
                    <a:pt x="10805" y="3043"/>
                    <a:pt x="10818" y="3038"/>
                    <a:pt x="10831" y="3038"/>
                  </a:cubicBezTo>
                  <a:close/>
                  <a:moveTo>
                    <a:pt x="10345" y="3065"/>
                  </a:moveTo>
                  <a:cubicBezTo>
                    <a:pt x="10359" y="3065"/>
                    <a:pt x="10373" y="3070"/>
                    <a:pt x="10387" y="3081"/>
                  </a:cubicBezTo>
                  <a:cubicBezTo>
                    <a:pt x="10475" y="3157"/>
                    <a:pt x="10337" y="3157"/>
                    <a:pt x="10287" y="3169"/>
                  </a:cubicBezTo>
                  <a:cubicBezTo>
                    <a:pt x="10287" y="3208"/>
                    <a:pt x="10310" y="3223"/>
                    <a:pt x="10340" y="3223"/>
                  </a:cubicBezTo>
                  <a:cubicBezTo>
                    <a:pt x="10359" y="3223"/>
                    <a:pt x="10380" y="3217"/>
                    <a:pt x="10400" y="3207"/>
                  </a:cubicBezTo>
                  <a:lnTo>
                    <a:pt x="10400" y="3207"/>
                  </a:lnTo>
                  <a:cubicBezTo>
                    <a:pt x="10405" y="3233"/>
                    <a:pt x="10382" y="3246"/>
                    <a:pt x="10353" y="3246"/>
                  </a:cubicBezTo>
                  <a:cubicBezTo>
                    <a:pt x="10313" y="3246"/>
                    <a:pt x="10262" y="3221"/>
                    <a:pt x="10262" y="3169"/>
                  </a:cubicBezTo>
                  <a:cubicBezTo>
                    <a:pt x="10262" y="3121"/>
                    <a:pt x="10299" y="3065"/>
                    <a:pt x="10345" y="3065"/>
                  </a:cubicBezTo>
                  <a:close/>
                  <a:moveTo>
                    <a:pt x="10588" y="3056"/>
                  </a:moveTo>
                  <a:lnTo>
                    <a:pt x="10601" y="3069"/>
                  </a:lnTo>
                  <a:cubicBezTo>
                    <a:pt x="10601" y="3119"/>
                    <a:pt x="10601" y="3169"/>
                    <a:pt x="10601" y="3220"/>
                  </a:cubicBezTo>
                  <a:cubicBezTo>
                    <a:pt x="10595" y="3239"/>
                    <a:pt x="10588" y="3248"/>
                    <a:pt x="10584" y="3248"/>
                  </a:cubicBezTo>
                  <a:cubicBezTo>
                    <a:pt x="10579" y="3248"/>
                    <a:pt x="10576" y="3239"/>
                    <a:pt x="10576" y="3220"/>
                  </a:cubicBezTo>
                  <a:cubicBezTo>
                    <a:pt x="10547" y="3220"/>
                    <a:pt x="10533" y="3257"/>
                    <a:pt x="10505" y="3257"/>
                  </a:cubicBezTo>
                  <a:cubicBezTo>
                    <a:pt x="10497" y="3257"/>
                    <a:pt x="10487" y="3254"/>
                    <a:pt x="10475" y="3245"/>
                  </a:cubicBezTo>
                  <a:cubicBezTo>
                    <a:pt x="10425" y="3220"/>
                    <a:pt x="10438" y="3081"/>
                    <a:pt x="10488" y="3081"/>
                  </a:cubicBezTo>
                  <a:cubicBezTo>
                    <a:pt x="10488" y="3107"/>
                    <a:pt x="10463" y="3232"/>
                    <a:pt x="10526" y="3232"/>
                  </a:cubicBezTo>
                  <a:cubicBezTo>
                    <a:pt x="10614" y="3207"/>
                    <a:pt x="10513" y="3056"/>
                    <a:pt x="10588" y="3056"/>
                  </a:cubicBezTo>
                  <a:close/>
                  <a:moveTo>
                    <a:pt x="3857" y="3044"/>
                  </a:moveTo>
                  <a:cubicBezTo>
                    <a:pt x="3865" y="3044"/>
                    <a:pt x="3875" y="3048"/>
                    <a:pt x="3886" y="3056"/>
                  </a:cubicBezTo>
                  <a:cubicBezTo>
                    <a:pt x="3911" y="3094"/>
                    <a:pt x="3899" y="3220"/>
                    <a:pt x="3861" y="3232"/>
                  </a:cubicBezTo>
                  <a:cubicBezTo>
                    <a:pt x="3861" y="3200"/>
                    <a:pt x="3880" y="3084"/>
                    <a:pt x="3837" y="3084"/>
                  </a:cubicBezTo>
                  <a:cubicBezTo>
                    <a:pt x="3830" y="3084"/>
                    <a:pt x="3821" y="3087"/>
                    <a:pt x="3811" y="3094"/>
                  </a:cubicBezTo>
                  <a:cubicBezTo>
                    <a:pt x="3748" y="3132"/>
                    <a:pt x="3823" y="3232"/>
                    <a:pt x="3748" y="3257"/>
                  </a:cubicBezTo>
                  <a:cubicBezTo>
                    <a:pt x="3748" y="3195"/>
                    <a:pt x="3760" y="3132"/>
                    <a:pt x="3760" y="3069"/>
                  </a:cubicBezTo>
                  <a:cubicBezTo>
                    <a:pt x="3770" y="3066"/>
                    <a:pt x="3778" y="3064"/>
                    <a:pt x="3783" y="3064"/>
                  </a:cubicBezTo>
                  <a:cubicBezTo>
                    <a:pt x="3797" y="3064"/>
                    <a:pt x="3795" y="3076"/>
                    <a:pt x="3786" y="3094"/>
                  </a:cubicBezTo>
                  <a:cubicBezTo>
                    <a:pt x="3815" y="3084"/>
                    <a:pt x="3829" y="3044"/>
                    <a:pt x="3857" y="3044"/>
                  </a:cubicBezTo>
                  <a:close/>
                  <a:moveTo>
                    <a:pt x="6200" y="3207"/>
                  </a:moveTo>
                  <a:cubicBezTo>
                    <a:pt x="6200" y="3233"/>
                    <a:pt x="6192" y="3242"/>
                    <a:pt x="6181" y="3242"/>
                  </a:cubicBezTo>
                  <a:cubicBezTo>
                    <a:pt x="6179" y="3242"/>
                    <a:pt x="6178" y="3241"/>
                    <a:pt x="6176" y="3241"/>
                  </a:cubicBezTo>
                  <a:lnTo>
                    <a:pt x="6176" y="3241"/>
                  </a:lnTo>
                  <a:lnTo>
                    <a:pt x="6175" y="3257"/>
                  </a:lnTo>
                  <a:lnTo>
                    <a:pt x="6150" y="3257"/>
                  </a:lnTo>
                  <a:cubicBezTo>
                    <a:pt x="6154" y="3251"/>
                    <a:pt x="6159" y="3243"/>
                    <a:pt x="6162" y="3235"/>
                  </a:cubicBezTo>
                  <a:lnTo>
                    <a:pt x="6162" y="3235"/>
                  </a:lnTo>
                  <a:cubicBezTo>
                    <a:pt x="6167" y="3238"/>
                    <a:pt x="6171" y="3240"/>
                    <a:pt x="6176" y="3241"/>
                  </a:cubicBezTo>
                  <a:lnTo>
                    <a:pt x="6176" y="3241"/>
                  </a:lnTo>
                  <a:lnTo>
                    <a:pt x="6178" y="3213"/>
                  </a:lnTo>
                  <a:lnTo>
                    <a:pt x="6178" y="3213"/>
                  </a:lnTo>
                  <a:cubicBezTo>
                    <a:pt x="6179" y="3213"/>
                    <a:pt x="6179" y="3213"/>
                    <a:pt x="6180" y="3213"/>
                  </a:cubicBezTo>
                  <a:cubicBezTo>
                    <a:pt x="6185" y="3213"/>
                    <a:pt x="6192" y="3211"/>
                    <a:pt x="6200" y="3207"/>
                  </a:cubicBezTo>
                  <a:close/>
                  <a:moveTo>
                    <a:pt x="9960" y="3069"/>
                  </a:moveTo>
                  <a:lnTo>
                    <a:pt x="9960" y="3069"/>
                  </a:lnTo>
                  <a:cubicBezTo>
                    <a:pt x="9947" y="3107"/>
                    <a:pt x="9909" y="3257"/>
                    <a:pt x="9872" y="3257"/>
                  </a:cubicBezTo>
                  <a:cubicBezTo>
                    <a:pt x="9847" y="3257"/>
                    <a:pt x="9809" y="3119"/>
                    <a:pt x="9796" y="3081"/>
                  </a:cubicBezTo>
                  <a:cubicBezTo>
                    <a:pt x="9859" y="3081"/>
                    <a:pt x="9859" y="3182"/>
                    <a:pt x="9872" y="3232"/>
                  </a:cubicBezTo>
                  <a:cubicBezTo>
                    <a:pt x="9897" y="3232"/>
                    <a:pt x="9897" y="3207"/>
                    <a:pt x="9897" y="3182"/>
                  </a:cubicBezTo>
                  <a:cubicBezTo>
                    <a:pt x="9872" y="3157"/>
                    <a:pt x="9872" y="3107"/>
                    <a:pt x="9922" y="3094"/>
                  </a:cubicBezTo>
                  <a:lnTo>
                    <a:pt x="9960" y="3069"/>
                  </a:lnTo>
                  <a:close/>
                  <a:moveTo>
                    <a:pt x="10148" y="2993"/>
                  </a:moveTo>
                  <a:cubicBezTo>
                    <a:pt x="10148" y="3044"/>
                    <a:pt x="10174" y="3257"/>
                    <a:pt x="10111" y="3257"/>
                  </a:cubicBezTo>
                  <a:cubicBezTo>
                    <a:pt x="10123" y="3207"/>
                    <a:pt x="10098" y="3006"/>
                    <a:pt x="10148" y="2993"/>
                  </a:cubicBezTo>
                  <a:close/>
                  <a:moveTo>
                    <a:pt x="5364" y="3218"/>
                  </a:moveTo>
                  <a:lnTo>
                    <a:pt x="5364" y="3218"/>
                  </a:lnTo>
                  <a:cubicBezTo>
                    <a:pt x="5362" y="3218"/>
                    <a:pt x="5360" y="3219"/>
                    <a:pt x="5357" y="3220"/>
                  </a:cubicBezTo>
                  <a:cubicBezTo>
                    <a:pt x="5357" y="3232"/>
                    <a:pt x="5357" y="3246"/>
                    <a:pt x="5357" y="3260"/>
                  </a:cubicBezTo>
                  <a:lnTo>
                    <a:pt x="5357" y="3260"/>
                  </a:lnTo>
                  <a:cubicBezTo>
                    <a:pt x="5362" y="3246"/>
                    <a:pt x="5364" y="3231"/>
                    <a:pt x="5364" y="3218"/>
                  </a:cubicBezTo>
                  <a:close/>
                  <a:moveTo>
                    <a:pt x="10019" y="3085"/>
                  </a:moveTo>
                  <a:cubicBezTo>
                    <a:pt x="10054" y="3085"/>
                    <a:pt x="10085" y="3113"/>
                    <a:pt x="10085" y="3169"/>
                  </a:cubicBezTo>
                  <a:cubicBezTo>
                    <a:pt x="10085" y="3195"/>
                    <a:pt x="9985" y="3195"/>
                    <a:pt x="9960" y="3195"/>
                  </a:cubicBezTo>
                  <a:lnTo>
                    <a:pt x="9972" y="3195"/>
                  </a:lnTo>
                  <a:cubicBezTo>
                    <a:pt x="9972" y="3238"/>
                    <a:pt x="9996" y="3257"/>
                    <a:pt x="10027" y="3257"/>
                  </a:cubicBezTo>
                  <a:cubicBezTo>
                    <a:pt x="10041" y="3257"/>
                    <a:pt x="10057" y="3253"/>
                    <a:pt x="10073" y="3245"/>
                  </a:cubicBezTo>
                  <a:lnTo>
                    <a:pt x="10073" y="3245"/>
                  </a:lnTo>
                  <a:cubicBezTo>
                    <a:pt x="10077" y="3263"/>
                    <a:pt x="10059" y="3273"/>
                    <a:pt x="10034" y="3273"/>
                  </a:cubicBezTo>
                  <a:cubicBezTo>
                    <a:pt x="9990" y="3273"/>
                    <a:pt x="9927" y="3242"/>
                    <a:pt x="9935" y="3169"/>
                  </a:cubicBezTo>
                  <a:cubicBezTo>
                    <a:pt x="9947" y="3113"/>
                    <a:pt x="9985" y="3085"/>
                    <a:pt x="10019" y="3085"/>
                  </a:cubicBezTo>
                  <a:close/>
                  <a:moveTo>
                    <a:pt x="3468" y="3130"/>
                  </a:moveTo>
                  <a:cubicBezTo>
                    <a:pt x="3491" y="3130"/>
                    <a:pt x="3517" y="3139"/>
                    <a:pt x="3534" y="3157"/>
                  </a:cubicBezTo>
                  <a:cubicBezTo>
                    <a:pt x="3555" y="3178"/>
                    <a:pt x="3514" y="3297"/>
                    <a:pt x="3500" y="3297"/>
                  </a:cubicBezTo>
                  <a:cubicBezTo>
                    <a:pt x="3498" y="3297"/>
                    <a:pt x="3496" y="3293"/>
                    <a:pt x="3496" y="3283"/>
                  </a:cubicBezTo>
                  <a:cubicBezTo>
                    <a:pt x="3471" y="3283"/>
                    <a:pt x="3459" y="3308"/>
                    <a:pt x="3446" y="3308"/>
                  </a:cubicBezTo>
                  <a:cubicBezTo>
                    <a:pt x="3436" y="3310"/>
                    <a:pt x="3427" y="3311"/>
                    <a:pt x="3421" y="3311"/>
                  </a:cubicBezTo>
                  <a:cubicBezTo>
                    <a:pt x="3355" y="3311"/>
                    <a:pt x="3459" y="3206"/>
                    <a:pt x="3459" y="3195"/>
                  </a:cubicBezTo>
                  <a:cubicBezTo>
                    <a:pt x="3467" y="3179"/>
                    <a:pt x="3475" y="3174"/>
                    <a:pt x="3481" y="3174"/>
                  </a:cubicBezTo>
                  <a:cubicBezTo>
                    <a:pt x="3490" y="3174"/>
                    <a:pt x="3497" y="3182"/>
                    <a:pt x="3499" y="3182"/>
                  </a:cubicBezTo>
                  <a:cubicBezTo>
                    <a:pt x="3500" y="3182"/>
                    <a:pt x="3500" y="3179"/>
                    <a:pt x="3496" y="3169"/>
                  </a:cubicBezTo>
                  <a:cubicBezTo>
                    <a:pt x="3496" y="3155"/>
                    <a:pt x="3489" y="3150"/>
                    <a:pt x="3478" y="3150"/>
                  </a:cubicBezTo>
                  <a:cubicBezTo>
                    <a:pt x="3461" y="3150"/>
                    <a:pt x="3436" y="3162"/>
                    <a:pt x="3421" y="3169"/>
                  </a:cubicBezTo>
                  <a:cubicBezTo>
                    <a:pt x="3421" y="3143"/>
                    <a:pt x="3443" y="3130"/>
                    <a:pt x="3468" y="3130"/>
                  </a:cubicBezTo>
                  <a:close/>
                  <a:moveTo>
                    <a:pt x="5848" y="3081"/>
                  </a:moveTo>
                  <a:cubicBezTo>
                    <a:pt x="5848" y="3126"/>
                    <a:pt x="5854" y="3137"/>
                    <a:pt x="5861" y="3137"/>
                  </a:cubicBezTo>
                  <a:cubicBezTo>
                    <a:pt x="5868" y="3137"/>
                    <a:pt x="5878" y="3123"/>
                    <a:pt x="5882" y="3123"/>
                  </a:cubicBezTo>
                  <a:cubicBezTo>
                    <a:pt x="5884" y="3123"/>
                    <a:pt x="5886" y="3125"/>
                    <a:pt x="5886" y="3132"/>
                  </a:cubicBezTo>
                  <a:cubicBezTo>
                    <a:pt x="5873" y="3182"/>
                    <a:pt x="5848" y="3144"/>
                    <a:pt x="5835" y="3182"/>
                  </a:cubicBezTo>
                  <a:cubicBezTo>
                    <a:pt x="5824" y="3215"/>
                    <a:pt x="5813" y="3287"/>
                    <a:pt x="5853" y="3287"/>
                  </a:cubicBezTo>
                  <a:cubicBezTo>
                    <a:pt x="5857" y="3287"/>
                    <a:pt x="5860" y="3287"/>
                    <a:pt x="5864" y="3285"/>
                  </a:cubicBezTo>
                  <a:lnTo>
                    <a:pt x="5864" y="3285"/>
                  </a:lnTo>
                  <a:cubicBezTo>
                    <a:pt x="5866" y="3289"/>
                    <a:pt x="5868" y="3292"/>
                    <a:pt x="5870" y="3295"/>
                  </a:cubicBezTo>
                  <a:lnTo>
                    <a:pt x="5870" y="3295"/>
                  </a:lnTo>
                  <a:cubicBezTo>
                    <a:pt x="5872" y="3291"/>
                    <a:pt x="5873" y="3287"/>
                    <a:pt x="5873" y="3283"/>
                  </a:cubicBezTo>
                  <a:lnTo>
                    <a:pt x="5873" y="3283"/>
                  </a:lnTo>
                  <a:cubicBezTo>
                    <a:pt x="5870" y="3284"/>
                    <a:pt x="5867" y="3285"/>
                    <a:pt x="5864" y="3285"/>
                  </a:cubicBezTo>
                  <a:lnTo>
                    <a:pt x="5864" y="3285"/>
                  </a:lnTo>
                  <a:cubicBezTo>
                    <a:pt x="5862" y="3279"/>
                    <a:pt x="5860" y="3270"/>
                    <a:pt x="5860" y="3257"/>
                  </a:cubicBezTo>
                  <a:cubicBezTo>
                    <a:pt x="5860" y="3195"/>
                    <a:pt x="5961" y="3195"/>
                    <a:pt x="5961" y="3182"/>
                  </a:cubicBezTo>
                  <a:cubicBezTo>
                    <a:pt x="5991" y="3145"/>
                    <a:pt x="5981" y="3134"/>
                    <a:pt x="5963" y="3134"/>
                  </a:cubicBezTo>
                  <a:cubicBezTo>
                    <a:pt x="5950" y="3134"/>
                    <a:pt x="5933" y="3139"/>
                    <a:pt x="5923" y="3144"/>
                  </a:cubicBezTo>
                  <a:lnTo>
                    <a:pt x="5886" y="3157"/>
                  </a:lnTo>
                  <a:cubicBezTo>
                    <a:pt x="5879" y="3130"/>
                    <a:pt x="5901" y="3117"/>
                    <a:pt x="5927" y="3117"/>
                  </a:cubicBezTo>
                  <a:cubicBezTo>
                    <a:pt x="5949" y="3117"/>
                    <a:pt x="5974" y="3127"/>
                    <a:pt x="5986" y="3144"/>
                  </a:cubicBezTo>
                  <a:cubicBezTo>
                    <a:pt x="6007" y="3176"/>
                    <a:pt x="5976" y="3285"/>
                    <a:pt x="5965" y="3285"/>
                  </a:cubicBezTo>
                  <a:cubicBezTo>
                    <a:pt x="5962" y="3285"/>
                    <a:pt x="5961" y="3281"/>
                    <a:pt x="5961" y="3270"/>
                  </a:cubicBezTo>
                  <a:cubicBezTo>
                    <a:pt x="5945" y="3270"/>
                    <a:pt x="5909" y="3300"/>
                    <a:pt x="5885" y="3300"/>
                  </a:cubicBezTo>
                  <a:cubicBezTo>
                    <a:pt x="5879" y="3300"/>
                    <a:pt x="5874" y="3299"/>
                    <a:pt x="5870" y="3295"/>
                  </a:cubicBezTo>
                  <a:lnTo>
                    <a:pt x="5870" y="3295"/>
                  </a:lnTo>
                  <a:cubicBezTo>
                    <a:pt x="5864" y="3308"/>
                    <a:pt x="5850" y="3318"/>
                    <a:pt x="5834" y="3318"/>
                  </a:cubicBezTo>
                  <a:cubicBezTo>
                    <a:pt x="5826" y="3318"/>
                    <a:pt x="5817" y="3315"/>
                    <a:pt x="5810" y="3308"/>
                  </a:cubicBezTo>
                  <a:cubicBezTo>
                    <a:pt x="5785" y="3283"/>
                    <a:pt x="5810" y="3182"/>
                    <a:pt x="5810" y="3157"/>
                  </a:cubicBezTo>
                  <a:lnTo>
                    <a:pt x="5785" y="3157"/>
                  </a:lnTo>
                  <a:cubicBezTo>
                    <a:pt x="5797" y="3119"/>
                    <a:pt x="5823" y="3094"/>
                    <a:pt x="5848" y="3081"/>
                  </a:cubicBezTo>
                  <a:close/>
                  <a:moveTo>
                    <a:pt x="9117" y="3144"/>
                  </a:moveTo>
                  <a:lnTo>
                    <a:pt x="9117" y="3144"/>
                  </a:lnTo>
                  <a:cubicBezTo>
                    <a:pt x="9130" y="3195"/>
                    <a:pt x="9130" y="3245"/>
                    <a:pt x="9117" y="3295"/>
                  </a:cubicBezTo>
                  <a:cubicBezTo>
                    <a:pt x="9117" y="3314"/>
                    <a:pt x="9111" y="3324"/>
                    <a:pt x="9105" y="3324"/>
                  </a:cubicBezTo>
                  <a:cubicBezTo>
                    <a:pt x="9098" y="3324"/>
                    <a:pt x="9092" y="3314"/>
                    <a:pt x="9092" y="3295"/>
                  </a:cubicBezTo>
                  <a:cubicBezTo>
                    <a:pt x="9070" y="3295"/>
                    <a:pt x="9034" y="3331"/>
                    <a:pt x="9009" y="3331"/>
                  </a:cubicBezTo>
                  <a:cubicBezTo>
                    <a:pt x="8991" y="3331"/>
                    <a:pt x="8979" y="3314"/>
                    <a:pt x="8979" y="3257"/>
                  </a:cubicBezTo>
                  <a:cubicBezTo>
                    <a:pt x="8941" y="3245"/>
                    <a:pt x="8916" y="3182"/>
                    <a:pt x="8966" y="3182"/>
                  </a:cubicBezTo>
                  <a:lnTo>
                    <a:pt x="9017" y="3157"/>
                  </a:lnTo>
                  <a:lnTo>
                    <a:pt x="9017" y="3157"/>
                  </a:lnTo>
                  <a:cubicBezTo>
                    <a:pt x="9017" y="3189"/>
                    <a:pt x="8999" y="3309"/>
                    <a:pt x="9046" y="3309"/>
                  </a:cubicBezTo>
                  <a:cubicBezTo>
                    <a:pt x="9054" y="3309"/>
                    <a:pt x="9066" y="3305"/>
                    <a:pt x="9080" y="3295"/>
                  </a:cubicBezTo>
                  <a:cubicBezTo>
                    <a:pt x="9155" y="3245"/>
                    <a:pt x="9042" y="3157"/>
                    <a:pt x="9117" y="3144"/>
                  </a:cubicBezTo>
                  <a:close/>
                  <a:moveTo>
                    <a:pt x="3330" y="3153"/>
                  </a:moveTo>
                  <a:cubicBezTo>
                    <a:pt x="3337" y="3153"/>
                    <a:pt x="3345" y="3157"/>
                    <a:pt x="3358" y="3169"/>
                  </a:cubicBezTo>
                  <a:cubicBezTo>
                    <a:pt x="3396" y="3207"/>
                    <a:pt x="3358" y="3320"/>
                    <a:pt x="3320" y="3333"/>
                  </a:cubicBezTo>
                  <a:cubicBezTo>
                    <a:pt x="3320" y="3297"/>
                    <a:pt x="3343" y="3206"/>
                    <a:pt x="3324" y="3185"/>
                  </a:cubicBezTo>
                  <a:lnTo>
                    <a:pt x="3324" y="3185"/>
                  </a:lnTo>
                  <a:cubicBezTo>
                    <a:pt x="3327" y="3182"/>
                    <a:pt x="3327" y="3169"/>
                    <a:pt x="3283" y="3169"/>
                  </a:cubicBezTo>
                  <a:cubicBezTo>
                    <a:pt x="3308" y="3169"/>
                    <a:pt x="3316" y="3153"/>
                    <a:pt x="3330" y="3153"/>
                  </a:cubicBezTo>
                  <a:close/>
                  <a:moveTo>
                    <a:pt x="5697" y="3144"/>
                  </a:moveTo>
                  <a:lnTo>
                    <a:pt x="5684" y="3157"/>
                  </a:lnTo>
                  <a:lnTo>
                    <a:pt x="5672" y="3333"/>
                  </a:lnTo>
                  <a:lnTo>
                    <a:pt x="5647" y="3333"/>
                  </a:lnTo>
                  <a:cubicBezTo>
                    <a:pt x="5659" y="3283"/>
                    <a:pt x="5634" y="3157"/>
                    <a:pt x="5697" y="3144"/>
                  </a:cubicBezTo>
                  <a:close/>
                  <a:moveTo>
                    <a:pt x="9318" y="3144"/>
                  </a:moveTo>
                  <a:cubicBezTo>
                    <a:pt x="9356" y="3144"/>
                    <a:pt x="9381" y="3169"/>
                    <a:pt x="9381" y="3207"/>
                  </a:cubicBezTo>
                  <a:cubicBezTo>
                    <a:pt x="9381" y="3241"/>
                    <a:pt x="9353" y="3246"/>
                    <a:pt x="9320" y="3246"/>
                  </a:cubicBezTo>
                  <a:cubicBezTo>
                    <a:pt x="9303" y="3246"/>
                    <a:pt x="9285" y="3245"/>
                    <a:pt x="9268" y="3245"/>
                  </a:cubicBezTo>
                  <a:cubicBezTo>
                    <a:pt x="9268" y="3288"/>
                    <a:pt x="9292" y="3307"/>
                    <a:pt x="9323" y="3307"/>
                  </a:cubicBezTo>
                  <a:cubicBezTo>
                    <a:pt x="9337" y="3307"/>
                    <a:pt x="9353" y="3303"/>
                    <a:pt x="9369" y="3295"/>
                  </a:cubicBezTo>
                  <a:lnTo>
                    <a:pt x="9369" y="3295"/>
                  </a:lnTo>
                  <a:cubicBezTo>
                    <a:pt x="9375" y="3325"/>
                    <a:pt x="9355" y="3338"/>
                    <a:pt x="9331" y="3338"/>
                  </a:cubicBezTo>
                  <a:cubicBezTo>
                    <a:pt x="9303" y="3338"/>
                    <a:pt x="9269" y="3322"/>
                    <a:pt x="9256" y="3295"/>
                  </a:cubicBezTo>
                  <a:cubicBezTo>
                    <a:pt x="9218" y="3232"/>
                    <a:pt x="9243" y="3157"/>
                    <a:pt x="9318" y="3144"/>
                  </a:cubicBezTo>
                  <a:close/>
                  <a:moveTo>
                    <a:pt x="7734" y="3333"/>
                  </a:moveTo>
                  <a:lnTo>
                    <a:pt x="7734" y="3333"/>
                  </a:lnTo>
                  <a:cubicBezTo>
                    <a:pt x="7734" y="3336"/>
                    <a:pt x="7734" y="3340"/>
                    <a:pt x="7734" y="3346"/>
                  </a:cubicBezTo>
                  <a:cubicBezTo>
                    <a:pt x="7738" y="3345"/>
                    <a:pt x="7742" y="3344"/>
                    <a:pt x="7746" y="3344"/>
                  </a:cubicBezTo>
                  <a:lnTo>
                    <a:pt x="7746" y="3344"/>
                  </a:lnTo>
                  <a:cubicBezTo>
                    <a:pt x="7743" y="3340"/>
                    <a:pt x="7739" y="3336"/>
                    <a:pt x="7734" y="3333"/>
                  </a:cubicBezTo>
                  <a:close/>
                  <a:moveTo>
                    <a:pt x="9599" y="3130"/>
                  </a:moveTo>
                  <a:cubicBezTo>
                    <a:pt x="9601" y="3130"/>
                    <a:pt x="9604" y="3131"/>
                    <a:pt x="9608" y="3132"/>
                  </a:cubicBezTo>
                  <a:cubicBezTo>
                    <a:pt x="9658" y="3157"/>
                    <a:pt x="9708" y="3320"/>
                    <a:pt x="9645" y="3320"/>
                  </a:cubicBezTo>
                  <a:cubicBezTo>
                    <a:pt x="9645" y="3288"/>
                    <a:pt x="9655" y="3172"/>
                    <a:pt x="9609" y="3172"/>
                  </a:cubicBezTo>
                  <a:cubicBezTo>
                    <a:pt x="9602" y="3172"/>
                    <a:pt x="9593" y="3175"/>
                    <a:pt x="9583" y="3182"/>
                  </a:cubicBezTo>
                  <a:cubicBezTo>
                    <a:pt x="9507" y="3232"/>
                    <a:pt x="9620" y="3320"/>
                    <a:pt x="9532" y="3333"/>
                  </a:cubicBezTo>
                  <a:cubicBezTo>
                    <a:pt x="9532" y="3301"/>
                    <a:pt x="9550" y="3180"/>
                    <a:pt x="9503" y="3180"/>
                  </a:cubicBezTo>
                  <a:cubicBezTo>
                    <a:pt x="9494" y="3180"/>
                    <a:pt x="9483" y="3185"/>
                    <a:pt x="9469" y="3195"/>
                  </a:cubicBezTo>
                  <a:cubicBezTo>
                    <a:pt x="9394" y="3245"/>
                    <a:pt x="9507" y="3333"/>
                    <a:pt x="9432" y="3346"/>
                  </a:cubicBezTo>
                  <a:cubicBezTo>
                    <a:pt x="9432" y="3295"/>
                    <a:pt x="9406" y="3169"/>
                    <a:pt x="9457" y="3157"/>
                  </a:cubicBezTo>
                  <a:lnTo>
                    <a:pt x="9457" y="3157"/>
                  </a:lnTo>
                  <a:cubicBezTo>
                    <a:pt x="9444" y="3182"/>
                    <a:pt x="9444" y="3195"/>
                    <a:pt x="9457" y="3195"/>
                  </a:cubicBezTo>
                  <a:cubicBezTo>
                    <a:pt x="9467" y="3153"/>
                    <a:pt x="9480" y="3141"/>
                    <a:pt x="9493" y="3141"/>
                  </a:cubicBezTo>
                  <a:cubicBezTo>
                    <a:pt x="9508" y="3141"/>
                    <a:pt x="9525" y="3158"/>
                    <a:pt x="9538" y="3158"/>
                  </a:cubicBezTo>
                  <a:cubicBezTo>
                    <a:pt x="9541" y="3158"/>
                    <a:pt x="9543" y="3158"/>
                    <a:pt x="9545" y="3157"/>
                  </a:cubicBezTo>
                  <a:lnTo>
                    <a:pt x="9557" y="3182"/>
                  </a:lnTo>
                  <a:cubicBezTo>
                    <a:pt x="9580" y="3182"/>
                    <a:pt x="9572" y="3130"/>
                    <a:pt x="9599" y="3130"/>
                  </a:cubicBezTo>
                  <a:close/>
                  <a:moveTo>
                    <a:pt x="8929" y="3195"/>
                  </a:moveTo>
                  <a:lnTo>
                    <a:pt x="8929" y="3195"/>
                  </a:lnTo>
                  <a:cubicBezTo>
                    <a:pt x="8949" y="3225"/>
                    <a:pt x="8928" y="3340"/>
                    <a:pt x="8912" y="3340"/>
                  </a:cubicBezTo>
                  <a:cubicBezTo>
                    <a:pt x="8909" y="3340"/>
                    <a:pt x="8906" y="3334"/>
                    <a:pt x="8903" y="3320"/>
                  </a:cubicBezTo>
                  <a:cubicBezTo>
                    <a:pt x="8883" y="3320"/>
                    <a:pt x="8871" y="3353"/>
                    <a:pt x="8848" y="3353"/>
                  </a:cubicBezTo>
                  <a:cubicBezTo>
                    <a:pt x="8842" y="3353"/>
                    <a:pt x="8836" y="3351"/>
                    <a:pt x="8828" y="3346"/>
                  </a:cubicBezTo>
                  <a:cubicBezTo>
                    <a:pt x="8803" y="3333"/>
                    <a:pt x="8790" y="3308"/>
                    <a:pt x="8815" y="3270"/>
                  </a:cubicBezTo>
                  <a:cubicBezTo>
                    <a:pt x="8841" y="3232"/>
                    <a:pt x="8903" y="3232"/>
                    <a:pt x="8903" y="3232"/>
                  </a:cubicBezTo>
                  <a:cubicBezTo>
                    <a:pt x="8906" y="3224"/>
                    <a:pt x="8905" y="3217"/>
                    <a:pt x="8903" y="3212"/>
                  </a:cubicBezTo>
                  <a:lnTo>
                    <a:pt x="8903" y="3212"/>
                  </a:lnTo>
                  <a:lnTo>
                    <a:pt x="8929" y="3195"/>
                  </a:lnTo>
                  <a:close/>
                  <a:moveTo>
                    <a:pt x="3750" y="3039"/>
                  </a:moveTo>
                  <a:cubicBezTo>
                    <a:pt x="3754" y="3039"/>
                    <a:pt x="3757" y="3040"/>
                    <a:pt x="3760" y="3044"/>
                  </a:cubicBezTo>
                  <a:cubicBezTo>
                    <a:pt x="3716" y="3122"/>
                    <a:pt x="3711" y="3358"/>
                    <a:pt x="3605" y="3358"/>
                  </a:cubicBezTo>
                  <a:cubicBezTo>
                    <a:pt x="3591" y="3358"/>
                    <a:pt x="3576" y="3354"/>
                    <a:pt x="3559" y="3346"/>
                  </a:cubicBezTo>
                  <a:lnTo>
                    <a:pt x="3597" y="3308"/>
                  </a:lnTo>
                  <a:cubicBezTo>
                    <a:pt x="3622" y="3257"/>
                    <a:pt x="3710" y="3295"/>
                    <a:pt x="3710" y="3195"/>
                  </a:cubicBezTo>
                  <a:lnTo>
                    <a:pt x="3710" y="3195"/>
                  </a:lnTo>
                  <a:cubicBezTo>
                    <a:pt x="3683" y="3201"/>
                    <a:pt x="3649" y="3226"/>
                    <a:pt x="3627" y="3226"/>
                  </a:cubicBezTo>
                  <a:cubicBezTo>
                    <a:pt x="3608" y="3226"/>
                    <a:pt x="3598" y="3208"/>
                    <a:pt x="3609" y="3144"/>
                  </a:cubicBezTo>
                  <a:cubicBezTo>
                    <a:pt x="3617" y="3079"/>
                    <a:pt x="3641" y="3068"/>
                    <a:pt x="3669" y="3068"/>
                  </a:cubicBezTo>
                  <a:cubicBezTo>
                    <a:pt x="3684" y="3068"/>
                    <a:pt x="3700" y="3071"/>
                    <a:pt x="3715" y="3071"/>
                  </a:cubicBezTo>
                  <a:cubicBezTo>
                    <a:pt x="3722" y="3071"/>
                    <a:pt x="3729" y="3071"/>
                    <a:pt x="3735" y="3069"/>
                  </a:cubicBezTo>
                  <a:cubicBezTo>
                    <a:pt x="3735" y="3050"/>
                    <a:pt x="3742" y="3039"/>
                    <a:pt x="3750" y="3039"/>
                  </a:cubicBezTo>
                  <a:close/>
                  <a:moveTo>
                    <a:pt x="5604" y="3165"/>
                  </a:moveTo>
                  <a:cubicBezTo>
                    <a:pt x="5614" y="3165"/>
                    <a:pt x="5624" y="3166"/>
                    <a:pt x="5634" y="3169"/>
                  </a:cubicBezTo>
                  <a:lnTo>
                    <a:pt x="5621" y="3169"/>
                  </a:lnTo>
                  <a:cubicBezTo>
                    <a:pt x="5609" y="3220"/>
                    <a:pt x="5533" y="3182"/>
                    <a:pt x="5521" y="3257"/>
                  </a:cubicBezTo>
                  <a:cubicBezTo>
                    <a:pt x="5512" y="3304"/>
                    <a:pt x="5537" y="3330"/>
                    <a:pt x="5571" y="3330"/>
                  </a:cubicBezTo>
                  <a:cubicBezTo>
                    <a:pt x="5583" y="3330"/>
                    <a:pt x="5596" y="3327"/>
                    <a:pt x="5609" y="3320"/>
                  </a:cubicBezTo>
                  <a:lnTo>
                    <a:pt x="5609" y="3320"/>
                  </a:lnTo>
                  <a:cubicBezTo>
                    <a:pt x="5614" y="3347"/>
                    <a:pt x="5593" y="3360"/>
                    <a:pt x="5567" y="3360"/>
                  </a:cubicBezTo>
                  <a:cubicBezTo>
                    <a:pt x="5530" y="3360"/>
                    <a:pt x="5483" y="3334"/>
                    <a:pt x="5483" y="3283"/>
                  </a:cubicBezTo>
                  <a:cubicBezTo>
                    <a:pt x="5494" y="3228"/>
                    <a:pt x="5542" y="3165"/>
                    <a:pt x="5604" y="3165"/>
                  </a:cubicBezTo>
                  <a:close/>
                  <a:moveTo>
                    <a:pt x="9168" y="3107"/>
                  </a:moveTo>
                  <a:lnTo>
                    <a:pt x="9180" y="3132"/>
                  </a:lnTo>
                  <a:cubicBezTo>
                    <a:pt x="9180" y="3172"/>
                    <a:pt x="9186" y="3182"/>
                    <a:pt x="9193" y="3182"/>
                  </a:cubicBezTo>
                  <a:cubicBezTo>
                    <a:pt x="9201" y="3182"/>
                    <a:pt x="9209" y="3172"/>
                    <a:pt x="9214" y="3172"/>
                  </a:cubicBezTo>
                  <a:cubicBezTo>
                    <a:pt x="9216" y="3172"/>
                    <a:pt x="9218" y="3174"/>
                    <a:pt x="9218" y="3182"/>
                  </a:cubicBezTo>
                  <a:cubicBezTo>
                    <a:pt x="9218" y="3207"/>
                    <a:pt x="9212" y="3207"/>
                    <a:pt x="9204" y="3207"/>
                  </a:cubicBezTo>
                  <a:cubicBezTo>
                    <a:pt x="9196" y="3207"/>
                    <a:pt x="9186" y="3207"/>
                    <a:pt x="9180" y="3232"/>
                  </a:cubicBezTo>
                  <a:cubicBezTo>
                    <a:pt x="9169" y="3265"/>
                    <a:pt x="9168" y="3337"/>
                    <a:pt x="9202" y="3337"/>
                  </a:cubicBezTo>
                  <a:cubicBezTo>
                    <a:pt x="9206" y="3337"/>
                    <a:pt x="9212" y="3336"/>
                    <a:pt x="9218" y="3333"/>
                  </a:cubicBezTo>
                  <a:lnTo>
                    <a:pt x="9218" y="3333"/>
                  </a:lnTo>
                  <a:cubicBezTo>
                    <a:pt x="9218" y="3357"/>
                    <a:pt x="9208" y="3366"/>
                    <a:pt x="9194" y="3366"/>
                  </a:cubicBezTo>
                  <a:cubicBezTo>
                    <a:pt x="9186" y="3366"/>
                    <a:pt x="9177" y="3363"/>
                    <a:pt x="9168" y="3358"/>
                  </a:cubicBezTo>
                  <a:cubicBezTo>
                    <a:pt x="9142" y="3333"/>
                    <a:pt x="9155" y="3232"/>
                    <a:pt x="9155" y="3207"/>
                  </a:cubicBezTo>
                  <a:lnTo>
                    <a:pt x="9130" y="3207"/>
                  </a:lnTo>
                  <a:cubicBezTo>
                    <a:pt x="9117" y="3169"/>
                    <a:pt x="9142" y="3132"/>
                    <a:pt x="9168" y="3107"/>
                  </a:cubicBezTo>
                  <a:close/>
                  <a:moveTo>
                    <a:pt x="5357" y="3260"/>
                  </a:moveTo>
                  <a:lnTo>
                    <a:pt x="5357" y="3260"/>
                  </a:lnTo>
                  <a:cubicBezTo>
                    <a:pt x="5354" y="3269"/>
                    <a:pt x="5351" y="3279"/>
                    <a:pt x="5347" y="3287"/>
                  </a:cubicBezTo>
                  <a:lnTo>
                    <a:pt x="5347" y="3287"/>
                  </a:lnTo>
                  <a:cubicBezTo>
                    <a:pt x="5312" y="3288"/>
                    <a:pt x="5265" y="3284"/>
                    <a:pt x="5294" y="3333"/>
                  </a:cubicBezTo>
                  <a:cubicBezTo>
                    <a:pt x="5305" y="3344"/>
                    <a:pt x="5318" y="3347"/>
                    <a:pt x="5331" y="3347"/>
                  </a:cubicBezTo>
                  <a:cubicBezTo>
                    <a:pt x="5340" y="3347"/>
                    <a:pt x="5349" y="3346"/>
                    <a:pt x="5357" y="3343"/>
                  </a:cubicBezTo>
                  <a:lnTo>
                    <a:pt x="5357" y="3343"/>
                  </a:lnTo>
                  <a:cubicBezTo>
                    <a:pt x="5357" y="3352"/>
                    <a:pt x="5357" y="3361"/>
                    <a:pt x="5357" y="3369"/>
                  </a:cubicBezTo>
                  <a:lnTo>
                    <a:pt x="5357" y="3369"/>
                  </a:lnTo>
                  <a:cubicBezTo>
                    <a:pt x="5375" y="3364"/>
                    <a:pt x="5387" y="3352"/>
                    <a:pt x="5383" y="3333"/>
                  </a:cubicBezTo>
                  <a:lnTo>
                    <a:pt x="5383" y="3333"/>
                  </a:lnTo>
                  <a:cubicBezTo>
                    <a:pt x="5375" y="3337"/>
                    <a:pt x="5366" y="3340"/>
                    <a:pt x="5357" y="3343"/>
                  </a:cubicBezTo>
                  <a:lnTo>
                    <a:pt x="5357" y="3343"/>
                  </a:lnTo>
                  <a:cubicBezTo>
                    <a:pt x="5357" y="3325"/>
                    <a:pt x="5357" y="3308"/>
                    <a:pt x="5357" y="3291"/>
                  </a:cubicBezTo>
                  <a:lnTo>
                    <a:pt x="5357" y="3291"/>
                  </a:lnTo>
                  <a:lnTo>
                    <a:pt x="5370" y="3283"/>
                  </a:lnTo>
                  <a:lnTo>
                    <a:pt x="5370" y="3283"/>
                  </a:lnTo>
                  <a:cubicBezTo>
                    <a:pt x="5367" y="3284"/>
                    <a:pt x="5362" y="3285"/>
                    <a:pt x="5357" y="3286"/>
                  </a:cubicBezTo>
                  <a:lnTo>
                    <a:pt x="5357" y="3286"/>
                  </a:lnTo>
                  <a:cubicBezTo>
                    <a:pt x="5357" y="3277"/>
                    <a:pt x="5357" y="3268"/>
                    <a:pt x="5357" y="3260"/>
                  </a:cubicBezTo>
                  <a:close/>
                  <a:moveTo>
                    <a:pt x="3320" y="3182"/>
                  </a:moveTo>
                  <a:lnTo>
                    <a:pt x="3283" y="3195"/>
                  </a:lnTo>
                  <a:cubicBezTo>
                    <a:pt x="3232" y="3232"/>
                    <a:pt x="3308" y="3333"/>
                    <a:pt x="3232" y="3346"/>
                  </a:cubicBezTo>
                  <a:cubicBezTo>
                    <a:pt x="3232" y="3320"/>
                    <a:pt x="3257" y="3220"/>
                    <a:pt x="3232" y="3207"/>
                  </a:cubicBezTo>
                  <a:cubicBezTo>
                    <a:pt x="3227" y="3205"/>
                    <a:pt x="3222" y="3205"/>
                    <a:pt x="3218" y="3205"/>
                  </a:cubicBezTo>
                  <a:cubicBezTo>
                    <a:pt x="3191" y="3205"/>
                    <a:pt x="3180" y="3236"/>
                    <a:pt x="3169" y="3257"/>
                  </a:cubicBezTo>
                  <a:cubicBezTo>
                    <a:pt x="3169" y="3283"/>
                    <a:pt x="3169" y="3358"/>
                    <a:pt x="3132" y="3371"/>
                  </a:cubicBezTo>
                  <a:cubicBezTo>
                    <a:pt x="3132" y="3320"/>
                    <a:pt x="3132" y="3270"/>
                    <a:pt x="3144" y="3220"/>
                  </a:cubicBezTo>
                  <a:cubicBezTo>
                    <a:pt x="3151" y="3200"/>
                    <a:pt x="3158" y="3187"/>
                    <a:pt x="3162" y="3187"/>
                  </a:cubicBezTo>
                  <a:cubicBezTo>
                    <a:pt x="3167" y="3187"/>
                    <a:pt x="3169" y="3196"/>
                    <a:pt x="3169" y="3220"/>
                  </a:cubicBezTo>
                  <a:lnTo>
                    <a:pt x="3220" y="3182"/>
                  </a:lnTo>
                  <a:lnTo>
                    <a:pt x="3220" y="3182"/>
                  </a:lnTo>
                  <a:cubicBezTo>
                    <a:pt x="3209" y="3193"/>
                    <a:pt x="3212" y="3197"/>
                    <a:pt x="3222" y="3197"/>
                  </a:cubicBezTo>
                  <a:cubicBezTo>
                    <a:pt x="3235" y="3197"/>
                    <a:pt x="3261" y="3189"/>
                    <a:pt x="3283" y="3182"/>
                  </a:cubicBezTo>
                  <a:close/>
                  <a:moveTo>
                    <a:pt x="8564" y="3319"/>
                  </a:moveTo>
                  <a:lnTo>
                    <a:pt x="8564" y="3383"/>
                  </a:lnTo>
                  <a:lnTo>
                    <a:pt x="8564" y="3383"/>
                  </a:lnTo>
                  <a:cubicBezTo>
                    <a:pt x="8578" y="3383"/>
                    <a:pt x="8589" y="3379"/>
                    <a:pt x="8589" y="3358"/>
                  </a:cubicBezTo>
                  <a:cubicBezTo>
                    <a:pt x="8589" y="3334"/>
                    <a:pt x="8578" y="3324"/>
                    <a:pt x="8564" y="3319"/>
                  </a:cubicBezTo>
                  <a:close/>
                  <a:moveTo>
                    <a:pt x="8564" y="3383"/>
                  </a:moveTo>
                  <a:lnTo>
                    <a:pt x="8564" y="3383"/>
                  </a:lnTo>
                  <a:cubicBezTo>
                    <a:pt x="8561" y="3383"/>
                    <a:pt x="8559" y="3383"/>
                    <a:pt x="8556" y="3383"/>
                  </a:cubicBezTo>
                  <a:lnTo>
                    <a:pt x="8564" y="3383"/>
                  </a:lnTo>
                  <a:lnTo>
                    <a:pt x="8564" y="3383"/>
                  </a:lnTo>
                  <a:close/>
                  <a:moveTo>
                    <a:pt x="5345" y="3182"/>
                  </a:moveTo>
                  <a:lnTo>
                    <a:pt x="5345" y="3182"/>
                  </a:lnTo>
                  <a:cubicBezTo>
                    <a:pt x="5358" y="3186"/>
                    <a:pt x="5364" y="3200"/>
                    <a:pt x="5364" y="3218"/>
                  </a:cubicBezTo>
                  <a:lnTo>
                    <a:pt x="5364" y="3218"/>
                  </a:lnTo>
                  <a:cubicBezTo>
                    <a:pt x="5374" y="3214"/>
                    <a:pt x="5381" y="3212"/>
                    <a:pt x="5385" y="3212"/>
                  </a:cubicBezTo>
                  <a:cubicBezTo>
                    <a:pt x="5393" y="3212"/>
                    <a:pt x="5390" y="3221"/>
                    <a:pt x="5383" y="3245"/>
                  </a:cubicBezTo>
                  <a:cubicBezTo>
                    <a:pt x="5408" y="3245"/>
                    <a:pt x="5408" y="3195"/>
                    <a:pt x="5445" y="3195"/>
                  </a:cubicBezTo>
                  <a:cubicBezTo>
                    <a:pt x="5445" y="3245"/>
                    <a:pt x="5408" y="3232"/>
                    <a:pt x="5395" y="3283"/>
                  </a:cubicBezTo>
                  <a:cubicBezTo>
                    <a:pt x="5370" y="3333"/>
                    <a:pt x="5458" y="3371"/>
                    <a:pt x="5395" y="3383"/>
                  </a:cubicBezTo>
                  <a:lnTo>
                    <a:pt x="5357" y="3396"/>
                  </a:lnTo>
                  <a:cubicBezTo>
                    <a:pt x="5357" y="3387"/>
                    <a:pt x="5357" y="3378"/>
                    <a:pt x="5357" y="3369"/>
                  </a:cubicBezTo>
                  <a:lnTo>
                    <a:pt x="5357" y="3369"/>
                  </a:lnTo>
                  <a:cubicBezTo>
                    <a:pt x="5350" y="3371"/>
                    <a:pt x="5342" y="3372"/>
                    <a:pt x="5334" y="3372"/>
                  </a:cubicBezTo>
                  <a:cubicBezTo>
                    <a:pt x="5309" y="3372"/>
                    <a:pt x="5281" y="3363"/>
                    <a:pt x="5269" y="3346"/>
                  </a:cubicBezTo>
                  <a:cubicBezTo>
                    <a:pt x="5244" y="3283"/>
                    <a:pt x="5282" y="3207"/>
                    <a:pt x="5345" y="3182"/>
                  </a:cubicBezTo>
                  <a:close/>
                  <a:moveTo>
                    <a:pt x="8476" y="3207"/>
                  </a:moveTo>
                  <a:cubicBezTo>
                    <a:pt x="8476" y="3257"/>
                    <a:pt x="8476" y="3308"/>
                    <a:pt x="8476" y="3358"/>
                  </a:cubicBezTo>
                  <a:cubicBezTo>
                    <a:pt x="8470" y="3377"/>
                    <a:pt x="8463" y="3386"/>
                    <a:pt x="8459" y="3386"/>
                  </a:cubicBezTo>
                  <a:cubicBezTo>
                    <a:pt x="8454" y="3386"/>
                    <a:pt x="8451" y="3377"/>
                    <a:pt x="8451" y="3358"/>
                  </a:cubicBezTo>
                  <a:cubicBezTo>
                    <a:pt x="8420" y="3358"/>
                    <a:pt x="8384" y="3396"/>
                    <a:pt x="8361" y="3396"/>
                  </a:cubicBezTo>
                  <a:cubicBezTo>
                    <a:pt x="8347" y="3396"/>
                    <a:pt x="8338" y="3381"/>
                    <a:pt x="8338" y="3333"/>
                  </a:cubicBezTo>
                  <a:cubicBezTo>
                    <a:pt x="8287" y="3308"/>
                    <a:pt x="8275" y="3257"/>
                    <a:pt x="8325" y="3245"/>
                  </a:cubicBezTo>
                  <a:lnTo>
                    <a:pt x="8363" y="3220"/>
                  </a:lnTo>
                  <a:lnTo>
                    <a:pt x="8363" y="3220"/>
                  </a:lnTo>
                  <a:cubicBezTo>
                    <a:pt x="8363" y="3252"/>
                    <a:pt x="8354" y="3372"/>
                    <a:pt x="8396" y="3372"/>
                  </a:cubicBezTo>
                  <a:cubicBezTo>
                    <a:pt x="8404" y="3372"/>
                    <a:pt x="8414" y="3368"/>
                    <a:pt x="8426" y="3358"/>
                  </a:cubicBezTo>
                  <a:cubicBezTo>
                    <a:pt x="8501" y="3308"/>
                    <a:pt x="8400" y="3220"/>
                    <a:pt x="8476" y="3207"/>
                  </a:cubicBezTo>
                  <a:close/>
                  <a:moveTo>
                    <a:pt x="8564" y="3195"/>
                  </a:moveTo>
                  <a:lnTo>
                    <a:pt x="8564" y="3225"/>
                  </a:lnTo>
                  <a:lnTo>
                    <a:pt x="8564" y="3225"/>
                  </a:lnTo>
                  <a:cubicBezTo>
                    <a:pt x="8570" y="3223"/>
                    <a:pt x="8576" y="3222"/>
                    <a:pt x="8582" y="3222"/>
                  </a:cubicBezTo>
                  <a:cubicBezTo>
                    <a:pt x="8593" y="3222"/>
                    <a:pt x="8604" y="3226"/>
                    <a:pt x="8614" y="3232"/>
                  </a:cubicBezTo>
                  <a:cubicBezTo>
                    <a:pt x="8614" y="3241"/>
                    <a:pt x="8582" y="3250"/>
                    <a:pt x="8564" y="3255"/>
                  </a:cubicBezTo>
                  <a:lnTo>
                    <a:pt x="8564" y="3255"/>
                  </a:lnTo>
                  <a:lnTo>
                    <a:pt x="8564" y="3225"/>
                  </a:lnTo>
                  <a:lnTo>
                    <a:pt x="8564" y="3225"/>
                  </a:lnTo>
                  <a:cubicBezTo>
                    <a:pt x="8541" y="3233"/>
                    <a:pt x="8521" y="3253"/>
                    <a:pt x="8514" y="3283"/>
                  </a:cubicBezTo>
                  <a:cubicBezTo>
                    <a:pt x="8514" y="3313"/>
                    <a:pt x="8542" y="3311"/>
                    <a:pt x="8564" y="3319"/>
                  </a:cubicBezTo>
                  <a:lnTo>
                    <a:pt x="8564" y="3319"/>
                  </a:lnTo>
                  <a:lnTo>
                    <a:pt x="8564" y="3276"/>
                  </a:lnTo>
                  <a:lnTo>
                    <a:pt x="8551" y="3257"/>
                  </a:lnTo>
                  <a:cubicBezTo>
                    <a:pt x="8551" y="3257"/>
                    <a:pt x="8557" y="3256"/>
                    <a:pt x="8564" y="3255"/>
                  </a:cubicBezTo>
                  <a:lnTo>
                    <a:pt x="8564" y="3255"/>
                  </a:lnTo>
                  <a:lnTo>
                    <a:pt x="8564" y="3276"/>
                  </a:lnTo>
                  <a:lnTo>
                    <a:pt x="8577" y="3295"/>
                  </a:lnTo>
                  <a:cubicBezTo>
                    <a:pt x="8589" y="3333"/>
                    <a:pt x="8639" y="3320"/>
                    <a:pt x="8614" y="3383"/>
                  </a:cubicBezTo>
                  <a:cubicBezTo>
                    <a:pt x="8596" y="3402"/>
                    <a:pt x="8571" y="3413"/>
                    <a:pt x="8544" y="3413"/>
                  </a:cubicBezTo>
                  <a:cubicBezTo>
                    <a:pt x="8534" y="3413"/>
                    <a:pt x="8524" y="3412"/>
                    <a:pt x="8514" y="3408"/>
                  </a:cubicBezTo>
                  <a:cubicBezTo>
                    <a:pt x="8520" y="3383"/>
                    <a:pt x="8539" y="3383"/>
                    <a:pt x="8556" y="3383"/>
                  </a:cubicBezTo>
                  <a:cubicBezTo>
                    <a:pt x="8556" y="3383"/>
                    <a:pt x="8556" y="3383"/>
                    <a:pt x="8556" y="3383"/>
                  </a:cubicBezTo>
                  <a:lnTo>
                    <a:pt x="8526" y="3383"/>
                  </a:lnTo>
                  <a:cubicBezTo>
                    <a:pt x="8488" y="3358"/>
                    <a:pt x="8463" y="3232"/>
                    <a:pt x="8514" y="3232"/>
                  </a:cubicBezTo>
                  <a:lnTo>
                    <a:pt x="8564" y="3195"/>
                  </a:lnTo>
                  <a:close/>
                  <a:moveTo>
                    <a:pt x="5181" y="3245"/>
                  </a:moveTo>
                  <a:cubicBezTo>
                    <a:pt x="5118" y="3333"/>
                    <a:pt x="5118" y="3333"/>
                    <a:pt x="5169" y="3421"/>
                  </a:cubicBezTo>
                  <a:cubicBezTo>
                    <a:pt x="5119" y="3421"/>
                    <a:pt x="5118" y="3396"/>
                    <a:pt x="5094" y="3359"/>
                  </a:cubicBezTo>
                  <a:lnTo>
                    <a:pt x="5094" y="3359"/>
                  </a:lnTo>
                  <a:cubicBezTo>
                    <a:pt x="5108" y="3336"/>
                    <a:pt x="5101" y="3317"/>
                    <a:pt x="5081" y="3280"/>
                  </a:cubicBezTo>
                  <a:lnTo>
                    <a:pt x="5081" y="3280"/>
                  </a:lnTo>
                  <a:cubicBezTo>
                    <a:pt x="5089" y="3290"/>
                    <a:pt x="5095" y="3304"/>
                    <a:pt x="5106" y="3320"/>
                  </a:cubicBezTo>
                  <a:cubicBezTo>
                    <a:pt x="5131" y="3320"/>
                    <a:pt x="5131" y="3245"/>
                    <a:pt x="5181" y="3245"/>
                  </a:cubicBezTo>
                  <a:close/>
                  <a:moveTo>
                    <a:pt x="5069" y="3388"/>
                  </a:moveTo>
                  <a:cubicBezTo>
                    <a:pt x="5057" y="3400"/>
                    <a:pt x="5040" y="3414"/>
                    <a:pt x="5020" y="3431"/>
                  </a:cubicBezTo>
                  <a:lnTo>
                    <a:pt x="5020" y="3431"/>
                  </a:lnTo>
                  <a:cubicBezTo>
                    <a:pt x="5047" y="3428"/>
                    <a:pt x="5071" y="3412"/>
                    <a:pt x="5069" y="3388"/>
                  </a:cubicBezTo>
                  <a:close/>
                  <a:moveTo>
                    <a:pt x="5013" y="3264"/>
                  </a:moveTo>
                  <a:cubicBezTo>
                    <a:pt x="5033" y="3264"/>
                    <a:pt x="5048" y="3284"/>
                    <a:pt x="5043" y="3333"/>
                  </a:cubicBezTo>
                  <a:lnTo>
                    <a:pt x="5093" y="3308"/>
                  </a:lnTo>
                  <a:lnTo>
                    <a:pt x="5093" y="3308"/>
                  </a:lnTo>
                  <a:cubicBezTo>
                    <a:pt x="5089" y="3332"/>
                    <a:pt x="5071" y="3337"/>
                    <a:pt x="5051" y="3337"/>
                  </a:cubicBezTo>
                  <a:cubicBezTo>
                    <a:pt x="5032" y="3337"/>
                    <a:pt x="5010" y="3333"/>
                    <a:pt x="4993" y="3333"/>
                  </a:cubicBezTo>
                  <a:cubicBezTo>
                    <a:pt x="4981" y="3333"/>
                    <a:pt x="4971" y="3335"/>
                    <a:pt x="4968" y="3346"/>
                  </a:cubicBezTo>
                  <a:cubicBezTo>
                    <a:pt x="4960" y="3388"/>
                    <a:pt x="4986" y="3403"/>
                    <a:pt x="5013" y="3403"/>
                  </a:cubicBezTo>
                  <a:cubicBezTo>
                    <a:pt x="5034" y="3403"/>
                    <a:pt x="5057" y="3394"/>
                    <a:pt x="5068" y="3383"/>
                  </a:cubicBezTo>
                  <a:lnTo>
                    <a:pt x="5068" y="3383"/>
                  </a:lnTo>
                  <a:cubicBezTo>
                    <a:pt x="5068" y="3385"/>
                    <a:pt x="5069" y="3386"/>
                    <a:pt x="5069" y="3388"/>
                  </a:cubicBezTo>
                  <a:lnTo>
                    <a:pt x="5069" y="3388"/>
                  </a:lnTo>
                  <a:cubicBezTo>
                    <a:pt x="5078" y="3378"/>
                    <a:pt x="5086" y="3370"/>
                    <a:pt x="5091" y="3363"/>
                  </a:cubicBezTo>
                  <a:lnTo>
                    <a:pt x="5091" y="3363"/>
                  </a:lnTo>
                  <a:cubicBezTo>
                    <a:pt x="5079" y="3386"/>
                    <a:pt x="5067" y="3410"/>
                    <a:pt x="5056" y="3434"/>
                  </a:cubicBezTo>
                  <a:lnTo>
                    <a:pt x="5018" y="3434"/>
                  </a:lnTo>
                  <a:cubicBezTo>
                    <a:pt x="5019" y="3433"/>
                    <a:pt x="5020" y="3432"/>
                    <a:pt x="5020" y="3431"/>
                  </a:cubicBezTo>
                  <a:lnTo>
                    <a:pt x="5020" y="3431"/>
                  </a:lnTo>
                  <a:cubicBezTo>
                    <a:pt x="5017" y="3432"/>
                    <a:pt x="5013" y="3432"/>
                    <a:pt x="5009" y="3432"/>
                  </a:cubicBezTo>
                  <a:cubicBezTo>
                    <a:pt x="4973" y="3432"/>
                    <a:pt x="4936" y="3410"/>
                    <a:pt x="4942" y="3358"/>
                  </a:cubicBezTo>
                  <a:cubicBezTo>
                    <a:pt x="4950" y="3301"/>
                    <a:pt x="4986" y="3264"/>
                    <a:pt x="5013" y="3264"/>
                  </a:cubicBezTo>
                  <a:close/>
                  <a:moveTo>
                    <a:pt x="7979" y="3407"/>
                  </a:moveTo>
                  <a:cubicBezTo>
                    <a:pt x="7989" y="3407"/>
                    <a:pt x="7980" y="3424"/>
                    <a:pt x="7968" y="3442"/>
                  </a:cubicBezTo>
                  <a:lnTo>
                    <a:pt x="7968" y="3442"/>
                  </a:lnTo>
                  <a:cubicBezTo>
                    <a:pt x="7956" y="3432"/>
                    <a:pt x="7933" y="3408"/>
                    <a:pt x="7973" y="3408"/>
                  </a:cubicBezTo>
                  <a:cubicBezTo>
                    <a:pt x="7975" y="3408"/>
                    <a:pt x="7977" y="3407"/>
                    <a:pt x="7979" y="3407"/>
                  </a:cubicBezTo>
                  <a:close/>
                  <a:moveTo>
                    <a:pt x="8133" y="3179"/>
                  </a:moveTo>
                  <a:cubicBezTo>
                    <a:pt x="8310" y="3179"/>
                    <a:pt x="8286" y="3459"/>
                    <a:pt x="8061" y="3459"/>
                  </a:cubicBezTo>
                  <a:lnTo>
                    <a:pt x="8099" y="3434"/>
                  </a:lnTo>
                  <a:lnTo>
                    <a:pt x="8099" y="3182"/>
                  </a:lnTo>
                  <a:cubicBezTo>
                    <a:pt x="8111" y="3180"/>
                    <a:pt x="8122" y="3179"/>
                    <a:pt x="8133" y="3179"/>
                  </a:cubicBezTo>
                  <a:close/>
                  <a:moveTo>
                    <a:pt x="4842" y="3195"/>
                  </a:moveTo>
                  <a:cubicBezTo>
                    <a:pt x="4842" y="3257"/>
                    <a:pt x="4842" y="3320"/>
                    <a:pt x="4829" y="3383"/>
                  </a:cubicBezTo>
                  <a:cubicBezTo>
                    <a:pt x="4829" y="3401"/>
                    <a:pt x="4810" y="3456"/>
                    <a:pt x="4804" y="3456"/>
                  </a:cubicBezTo>
                  <a:cubicBezTo>
                    <a:pt x="4801" y="3456"/>
                    <a:pt x="4800" y="3447"/>
                    <a:pt x="4804" y="3421"/>
                  </a:cubicBezTo>
                  <a:lnTo>
                    <a:pt x="4804" y="3421"/>
                  </a:lnTo>
                  <a:cubicBezTo>
                    <a:pt x="4782" y="3428"/>
                    <a:pt x="4737" y="3463"/>
                    <a:pt x="4707" y="3463"/>
                  </a:cubicBezTo>
                  <a:cubicBezTo>
                    <a:pt x="4687" y="3463"/>
                    <a:pt x="4673" y="3447"/>
                    <a:pt x="4678" y="3396"/>
                  </a:cubicBezTo>
                  <a:cubicBezTo>
                    <a:pt x="4678" y="3371"/>
                    <a:pt x="4691" y="3346"/>
                    <a:pt x="4703" y="3320"/>
                  </a:cubicBezTo>
                  <a:lnTo>
                    <a:pt x="4754" y="3295"/>
                  </a:lnTo>
                  <a:cubicBezTo>
                    <a:pt x="4760" y="3289"/>
                    <a:pt x="4766" y="3287"/>
                    <a:pt x="4772" y="3287"/>
                  </a:cubicBezTo>
                  <a:cubicBezTo>
                    <a:pt x="4790" y="3287"/>
                    <a:pt x="4804" y="3308"/>
                    <a:pt x="4804" y="3308"/>
                  </a:cubicBezTo>
                  <a:cubicBezTo>
                    <a:pt x="4804" y="3257"/>
                    <a:pt x="4804" y="3195"/>
                    <a:pt x="4842" y="3195"/>
                  </a:cubicBezTo>
                  <a:close/>
                  <a:moveTo>
                    <a:pt x="7640" y="3421"/>
                  </a:moveTo>
                  <a:cubicBezTo>
                    <a:pt x="7629" y="3429"/>
                    <a:pt x="7621" y="3441"/>
                    <a:pt x="7621" y="3459"/>
                  </a:cubicBezTo>
                  <a:cubicBezTo>
                    <a:pt x="7621" y="3468"/>
                    <a:pt x="7622" y="3476"/>
                    <a:pt x="7623" y="3482"/>
                  </a:cubicBezTo>
                  <a:lnTo>
                    <a:pt x="7623" y="3482"/>
                  </a:lnTo>
                  <a:cubicBezTo>
                    <a:pt x="7626" y="3477"/>
                    <a:pt x="7630" y="3469"/>
                    <a:pt x="7633" y="3459"/>
                  </a:cubicBezTo>
                  <a:cubicBezTo>
                    <a:pt x="7637" y="3446"/>
                    <a:pt x="7639" y="3433"/>
                    <a:pt x="7640" y="3421"/>
                  </a:cubicBezTo>
                  <a:close/>
                  <a:moveTo>
                    <a:pt x="11483" y="3478"/>
                  </a:moveTo>
                  <a:cubicBezTo>
                    <a:pt x="11483" y="3480"/>
                    <a:pt x="11482" y="3482"/>
                    <a:pt x="11481" y="3484"/>
                  </a:cubicBezTo>
                  <a:cubicBezTo>
                    <a:pt x="11483" y="3484"/>
                    <a:pt x="11485" y="3484"/>
                    <a:pt x="11486" y="3484"/>
                  </a:cubicBezTo>
                  <a:lnTo>
                    <a:pt x="11486" y="3484"/>
                  </a:lnTo>
                  <a:cubicBezTo>
                    <a:pt x="11485" y="3482"/>
                    <a:pt x="11484" y="3480"/>
                    <a:pt x="11483" y="3478"/>
                  </a:cubicBezTo>
                  <a:close/>
                  <a:moveTo>
                    <a:pt x="4653" y="3308"/>
                  </a:moveTo>
                  <a:cubicBezTo>
                    <a:pt x="4653" y="3358"/>
                    <a:pt x="4653" y="3408"/>
                    <a:pt x="4641" y="3459"/>
                  </a:cubicBezTo>
                  <a:cubicBezTo>
                    <a:pt x="4634" y="3479"/>
                    <a:pt x="4627" y="3492"/>
                    <a:pt x="4622" y="3492"/>
                  </a:cubicBezTo>
                  <a:cubicBezTo>
                    <a:pt x="4618" y="3492"/>
                    <a:pt x="4615" y="3482"/>
                    <a:pt x="4615" y="3459"/>
                  </a:cubicBezTo>
                  <a:cubicBezTo>
                    <a:pt x="4592" y="3459"/>
                    <a:pt x="4550" y="3497"/>
                    <a:pt x="4524" y="3497"/>
                  </a:cubicBezTo>
                  <a:cubicBezTo>
                    <a:pt x="4507" y="3497"/>
                    <a:pt x="4497" y="3482"/>
                    <a:pt x="4502" y="3434"/>
                  </a:cubicBezTo>
                  <a:cubicBezTo>
                    <a:pt x="4465" y="3421"/>
                    <a:pt x="4452" y="3371"/>
                    <a:pt x="4502" y="3358"/>
                  </a:cubicBezTo>
                  <a:lnTo>
                    <a:pt x="4540" y="3333"/>
                  </a:lnTo>
                  <a:lnTo>
                    <a:pt x="4540" y="3333"/>
                  </a:lnTo>
                  <a:cubicBezTo>
                    <a:pt x="4540" y="3364"/>
                    <a:pt x="4523" y="3474"/>
                    <a:pt x="4560" y="3474"/>
                  </a:cubicBezTo>
                  <a:cubicBezTo>
                    <a:pt x="4568" y="3474"/>
                    <a:pt x="4578" y="3469"/>
                    <a:pt x="4590" y="3459"/>
                  </a:cubicBezTo>
                  <a:cubicBezTo>
                    <a:pt x="4653" y="3421"/>
                    <a:pt x="4578" y="3320"/>
                    <a:pt x="4653" y="3308"/>
                  </a:cubicBezTo>
                  <a:close/>
                  <a:moveTo>
                    <a:pt x="9809" y="3484"/>
                  </a:moveTo>
                  <a:cubicBezTo>
                    <a:pt x="9809" y="3484"/>
                    <a:pt x="9799" y="3496"/>
                    <a:pt x="9790" y="3503"/>
                  </a:cubicBezTo>
                  <a:lnTo>
                    <a:pt x="9790" y="3503"/>
                  </a:lnTo>
                  <a:lnTo>
                    <a:pt x="9809" y="3484"/>
                  </a:lnTo>
                  <a:close/>
                  <a:moveTo>
                    <a:pt x="9773" y="3467"/>
                  </a:moveTo>
                  <a:cubicBezTo>
                    <a:pt x="9776" y="3467"/>
                    <a:pt x="9781" y="3496"/>
                    <a:pt x="9783" y="3506"/>
                  </a:cubicBezTo>
                  <a:lnTo>
                    <a:pt x="9783" y="3506"/>
                  </a:lnTo>
                  <a:cubicBezTo>
                    <a:pt x="9782" y="3506"/>
                    <a:pt x="9782" y="3506"/>
                    <a:pt x="9781" y="3506"/>
                  </a:cubicBezTo>
                  <a:cubicBezTo>
                    <a:pt x="9775" y="3506"/>
                    <a:pt x="9771" y="3501"/>
                    <a:pt x="9771" y="3484"/>
                  </a:cubicBezTo>
                  <a:cubicBezTo>
                    <a:pt x="9771" y="3471"/>
                    <a:pt x="9772" y="3467"/>
                    <a:pt x="9773" y="3467"/>
                  </a:cubicBezTo>
                  <a:close/>
                  <a:moveTo>
                    <a:pt x="7797" y="3257"/>
                  </a:moveTo>
                  <a:cubicBezTo>
                    <a:pt x="7817" y="3298"/>
                    <a:pt x="7835" y="3308"/>
                    <a:pt x="7850" y="3308"/>
                  </a:cubicBezTo>
                  <a:cubicBezTo>
                    <a:pt x="7864" y="3308"/>
                    <a:pt x="7875" y="3298"/>
                    <a:pt x="7881" y="3298"/>
                  </a:cubicBezTo>
                  <a:cubicBezTo>
                    <a:pt x="7883" y="3298"/>
                    <a:pt x="7885" y="3300"/>
                    <a:pt x="7885" y="3308"/>
                  </a:cubicBezTo>
                  <a:lnTo>
                    <a:pt x="7835" y="3320"/>
                  </a:lnTo>
                  <a:cubicBezTo>
                    <a:pt x="7835" y="3346"/>
                    <a:pt x="7809" y="3320"/>
                    <a:pt x="7797" y="3358"/>
                  </a:cubicBezTo>
                  <a:cubicBezTo>
                    <a:pt x="7786" y="3391"/>
                    <a:pt x="7775" y="3463"/>
                    <a:pt x="7815" y="3463"/>
                  </a:cubicBezTo>
                  <a:cubicBezTo>
                    <a:pt x="7820" y="3463"/>
                    <a:pt x="7827" y="3462"/>
                    <a:pt x="7835" y="3459"/>
                  </a:cubicBezTo>
                  <a:lnTo>
                    <a:pt x="7835" y="3459"/>
                  </a:lnTo>
                  <a:cubicBezTo>
                    <a:pt x="7835" y="3484"/>
                    <a:pt x="7826" y="3493"/>
                    <a:pt x="7816" y="3493"/>
                  </a:cubicBezTo>
                  <a:cubicBezTo>
                    <a:pt x="7800" y="3493"/>
                    <a:pt x="7779" y="3474"/>
                    <a:pt x="7772" y="3459"/>
                  </a:cubicBezTo>
                  <a:cubicBezTo>
                    <a:pt x="7748" y="3435"/>
                    <a:pt x="7802" y="3344"/>
                    <a:pt x="7746" y="3344"/>
                  </a:cubicBezTo>
                  <a:cubicBezTo>
                    <a:pt x="7746" y="3344"/>
                    <a:pt x="7746" y="3344"/>
                    <a:pt x="7746" y="3344"/>
                  </a:cubicBezTo>
                  <a:lnTo>
                    <a:pt x="7746" y="3344"/>
                  </a:lnTo>
                  <a:cubicBezTo>
                    <a:pt x="7746" y="3345"/>
                    <a:pt x="7746" y="3345"/>
                    <a:pt x="7747" y="3346"/>
                  </a:cubicBezTo>
                  <a:cubicBezTo>
                    <a:pt x="7767" y="3376"/>
                    <a:pt x="7746" y="3491"/>
                    <a:pt x="7730" y="3491"/>
                  </a:cubicBezTo>
                  <a:cubicBezTo>
                    <a:pt x="7727" y="3491"/>
                    <a:pt x="7724" y="3485"/>
                    <a:pt x="7721" y="3471"/>
                  </a:cubicBezTo>
                  <a:cubicBezTo>
                    <a:pt x="7713" y="3471"/>
                    <a:pt x="7675" y="3507"/>
                    <a:pt x="7648" y="3507"/>
                  </a:cubicBezTo>
                  <a:cubicBezTo>
                    <a:pt x="7636" y="3507"/>
                    <a:pt x="7627" y="3500"/>
                    <a:pt x="7623" y="3482"/>
                  </a:cubicBezTo>
                  <a:lnTo>
                    <a:pt x="7623" y="3482"/>
                  </a:lnTo>
                  <a:cubicBezTo>
                    <a:pt x="7620" y="3485"/>
                    <a:pt x="7618" y="3487"/>
                    <a:pt x="7616" y="3487"/>
                  </a:cubicBezTo>
                  <a:cubicBezTo>
                    <a:pt x="7611" y="3487"/>
                    <a:pt x="7608" y="3478"/>
                    <a:pt x="7608" y="3459"/>
                  </a:cubicBezTo>
                  <a:cubicBezTo>
                    <a:pt x="7587" y="3459"/>
                    <a:pt x="7566" y="3502"/>
                    <a:pt x="7531" y="3502"/>
                  </a:cubicBezTo>
                  <a:cubicBezTo>
                    <a:pt x="7524" y="3502"/>
                    <a:pt x="7516" y="3501"/>
                    <a:pt x="7508" y="3496"/>
                  </a:cubicBezTo>
                  <a:cubicBezTo>
                    <a:pt x="7470" y="3459"/>
                    <a:pt x="7495" y="3320"/>
                    <a:pt x="7533" y="3320"/>
                  </a:cubicBezTo>
                  <a:cubicBezTo>
                    <a:pt x="7533" y="3346"/>
                    <a:pt x="7508" y="3459"/>
                    <a:pt x="7545" y="3471"/>
                  </a:cubicBezTo>
                  <a:cubicBezTo>
                    <a:pt x="7558" y="3459"/>
                    <a:pt x="7558" y="3459"/>
                    <a:pt x="7558" y="3446"/>
                  </a:cubicBezTo>
                  <a:lnTo>
                    <a:pt x="7596" y="3421"/>
                  </a:lnTo>
                  <a:cubicBezTo>
                    <a:pt x="7596" y="3371"/>
                    <a:pt x="7583" y="3308"/>
                    <a:pt x="7633" y="3308"/>
                  </a:cubicBezTo>
                  <a:cubicBezTo>
                    <a:pt x="7643" y="3345"/>
                    <a:pt x="7645" y="3383"/>
                    <a:pt x="7640" y="3421"/>
                  </a:cubicBezTo>
                  <a:lnTo>
                    <a:pt x="7640" y="3421"/>
                  </a:lnTo>
                  <a:cubicBezTo>
                    <a:pt x="7670" y="3400"/>
                    <a:pt x="7721" y="3401"/>
                    <a:pt x="7721" y="3383"/>
                  </a:cubicBezTo>
                  <a:cubicBezTo>
                    <a:pt x="7729" y="3354"/>
                    <a:pt x="7710" y="3342"/>
                    <a:pt x="7689" y="3342"/>
                  </a:cubicBezTo>
                  <a:cubicBezTo>
                    <a:pt x="7673" y="3342"/>
                    <a:pt x="7656" y="3348"/>
                    <a:pt x="7646" y="3358"/>
                  </a:cubicBezTo>
                  <a:cubicBezTo>
                    <a:pt x="7640" y="3327"/>
                    <a:pt x="7659" y="3314"/>
                    <a:pt x="7682" y="3314"/>
                  </a:cubicBezTo>
                  <a:cubicBezTo>
                    <a:pt x="7700" y="3314"/>
                    <a:pt x="7720" y="3321"/>
                    <a:pt x="7734" y="3333"/>
                  </a:cubicBezTo>
                  <a:lnTo>
                    <a:pt x="7734" y="3333"/>
                  </a:lnTo>
                  <a:cubicBezTo>
                    <a:pt x="7738" y="3292"/>
                    <a:pt x="7760" y="3339"/>
                    <a:pt x="7772" y="3270"/>
                  </a:cubicBezTo>
                  <a:lnTo>
                    <a:pt x="7797" y="3257"/>
                  </a:lnTo>
                  <a:close/>
                  <a:moveTo>
                    <a:pt x="7069" y="3376"/>
                  </a:moveTo>
                  <a:cubicBezTo>
                    <a:pt x="7077" y="3376"/>
                    <a:pt x="7085" y="3378"/>
                    <a:pt x="7093" y="3383"/>
                  </a:cubicBezTo>
                  <a:cubicBezTo>
                    <a:pt x="7093" y="3390"/>
                    <a:pt x="7092" y="3396"/>
                    <a:pt x="7090" y="3400"/>
                  </a:cubicBezTo>
                  <a:lnTo>
                    <a:pt x="7090" y="3400"/>
                  </a:lnTo>
                  <a:cubicBezTo>
                    <a:pt x="7095" y="3398"/>
                    <a:pt x="7100" y="3397"/>
                    <a:pt x="7105" y="3396"/>
                  </a:cubicBezTo>
                  <a:cubicBezTo>
                    <a:pt x="7110" y="3394"/>
                    <a:pt x="7115" y="3393"/>
                    <a:pt x="7120" y="3393"/>
                  </a:cubicBezTo>
                  <a:cubicBezTo>
                    <a:pt x="7152" y="3393"/>
                    <a:pt x="7179" y="3426"/>
                    <a:pt x="7168" y="3459"/>
                  </a:cubicBezTo>
                  <a:cubicBezTo>
                    <a:pt x="7168" y="3492"/>
                    <a:pt x="7140" y="3498"/>
                    <a:pt x="7107" y="3498"/>
                  </a:cubicBezTo>
                  <a:cubicBezTo>
                    <a:pt x="7099" y="3498"/>
                    <a:pt x="7090" y="3497"/>
                    <a:pt x="7082" y="3497"/>
                  </a:cubicBezTo>
                  <a:lnTo>
                    <a:pt x="7082" y="3497"/>
                  </a:lnTo>
                  <a:cubicBezTo>
                    <a:pt x="7081" y="3504"/>
                    <a:pt x="7080" y="3511"/>
                    <a:pt x="7078" y="3517"/>
                  </a:cubicBezTo>
                  <a:lnTo>
                    <a:pt x="7078" y="3517"/>
                  </a:lnTo>
                  <a:cubicBezTo>
                    <a:pt x="7071" y="3511"/>
                    <a:pt x="7063" y="3504"/>
                    <a:pt x="7055" y="3496"/>
                  </a:cubicBezTo>
                  <a:cubicBezTo>
                    <a:pt x="7064" y="3496"/>
                    <a:pt x="7073" y="3497"/>
                    <a:pt x="7082" y="3497"/>
                  </a:cubicBezTo>
                  <a:lnTo>
                    <a:pt x="7082" y="3497"/>
                  </a:lnTo>
                  <a:cubicBezTo>
                    <a:pt x="7082" y="3489"/>
                    <a:pt x="7082" y="3480"/>
                    <a:pt x="7080" y="3471"/>
                  </a:cubicBezTo>
                  <a:lnTo>
                    <a:pt x="7080" y="3471"/>
                  </a:lnTo>
                  <a:lnTo>
                    <a:pt x="7046" y="3494"/>
                  </a:lnTo>
                  <a:lnTo>
                    <a:pt x="7046" y="3494"/>
                  </a:lnTo>
                  <a:cubicBezTo>
                    <a:pt x="7044" y="3490"/>
                    <a:pt x="7042" y="3487"/>
                    <a:pt x="7042" y="3484"/>
                  </a:cubicBezTo>
                  <a:cubicBezTo>
                    <a:pt x="7042" y="3480"/>
                    <a:pt x="7037" y="3476"/>
                    <a:pt x="7030" y="3471"/>
                  </a:cubicBezTo>
                  <a:lnTo>
                    <a:pt x="7030" y="3471"/>
                  </a:lnTo>
                  <a:cubicBezTo>
                    <a:pt x="7036" y="3446"/>
                    <a:pt x="7051" y="3423"/>
                    <a:pt x="7072" y="3409"/>
                  </a:cubicBezTo>
                  <a:lnTo>
                    <a:pt x="7072" y="3409"/>
                  </a:lnTo>
                  <a:cubicBezTo>
                    <a:pt x="7073" y="3409"/>
                    <a:pt x="7074" y="3410"/>
                    <a:pt x="7075" y="3410"/>
                  </a:cubicBezTo>
                  <a:cubicBezTo>
                    <a:pt x="7082" y="3410"/>
                    <a:pt x="7087" y="3406"/>
                    <a:pt x="7090" y="3400"/>
                  </a:cubicBezTo>
                  <a:lnTo>
                    <a:pt x="7090" y="3400"/>
                  </a:lnTo>
                  <a:cubicBezTo>
                    <a:pt x="7084" y="3403"/>
                    <a:pt x="7078" y="3406"/>
                    <a:pt x="7072" y="3409"/>
                  </a:cubicBezTo>
                  <a:lnTo>
                    <a:pt x="7072" y="3409"/>
                  </a:lnTo>
                  <a:cubicBezTo>
                    <a:pt x="7065" y="3408"/>
                    <a:pt x="7055" y="3404"/>
                    <a:pt x="7042" y="3396"/>
                  </a:cubicBezTo>
                  <a:cubicBezTo>
                    <a:pt x="7023" y="3402"/>
                    <a:pt x="7009" y="3408"/>
                    <a:pt x="7000" y="3415"/>
                  </a:cubicBezTo>
                  <a:lnTo>
                    <a:pt x="7000" y="3415"/>
                  </a:lnTo>
                  <a:cubicBezTo>
                    <a:pt x="7014" y="3396"/>
                    <a:pt x="7043" y="3376"/>
                    <a:pt x="7069" y="3376"/>
                  </a:cubicBezTo>
                  <a:close/>
                  <a:moveTo>
                    <a:pt x="3497" y="3480"/>
                  </a:moveTo>
                  <a:cubicBezTo>
                    <a:pt x="3504" y="3480"/>
                    <a:pt x="3509" y="3485"/>
                    <a:pt x="3509" y="3496"/>
                  </a:cubicBezTo>
                  <a:lnTo>
                    <a:pt x="3471" y="3496"/>
                  </a:lnTo>
                  <a:cubicBezTo>
                    <a:pt x="3471" y="3515"/>
                    <a:pt x="3464" y="3526"/>
                    <a:pt x="3456" y="3526"/>
                  </a:cubicBezTo>
                  <a:cubicBezTo>
                    <a:pt x="3453" y="3526"/>
                    <a:pt x="3449" y="3525"/>
                    <a:pt x="3446" y="3522"/>
                  </a:cubicBezTo>
                  <a:cubicBezTo>
                    <a:pt x="3455" y="3504"/>
                    <a:pt x="3482" y="3480"/>
                    <a:pt x="3497" y="3480"/>
                  </a:cubicBezTo>
                  <a:close/>
                  <a:moveTo>
                    <a:pt x="4339" y="3308"/>
                  </a:moveTo>
                  <a:lnTo>
                    <a:pt x="4339" y="3308"/>
                  </a:lnTo>
                  <a:cubicBezTo>
                    <a:pt x="4314" y="3383"/>
                    <a:pt x="4311" y="3396"/>
                    <a:pt x="4314" y="3396"/>
                  </a:cubicBezTo>
                  <a:cubicBezTo>
                    <a:pt x="4315" y="3396"/>
                    <a:pt x="4318" y="3393"/>
                    <a:pt x="4321" y="3393"/>
                  </a:cubicBezTo>
                  <a:cubicBezTo>
                    <a:pt x="4324" y="3393"/>
                    <a:pt x="4326" y="3396"/>
                    <a:pt x="4326" y="3408"/>
                  </a:cubicBezTo>
                  <a:lnTo>
                    <a:pt x="4364" y="3371"/>
                  </a:lnTo>
                  <a:lnTo>
                    <a:pt x="4364" y="3371"/>
                  </a:lnTo>
                  <a:cubicBezTo>
                    <a:pt x="4364" y="3396"/>
                    <a:pt x="4339" y="3383"/>
                    <a:pt x="4326" y="3421"/>
                  </a:cubicBezTo>
                  <a:cubicBezTo>
                    <a:pt x="4315" y="3443"/>
                    <a:pt x="4304" y="3513"/>
                    <a:pt x="4336" y="3513"/>
                  </a:cubicBezTo>
                  <a:cubicBezTo>
                    <a:pt x="4340" y="3513"/>
                    <a:pt x="4345" y="3512"/>
                    <a:pt x="4351" y="3509"/>
                  </a:cubicBezTo>
                  <a:lnTo>
                    <a:pt x="4351" y="3509"/>
                  </a:lnTo>
                  <a:cubicBezTo>
                    <a:pt x="4351" y="3537"/>
                    <a:pt x="4342" y="3547"/>
                    <a:pt x="4330" y="3547"/>
                  </a:cubicBezTo>
                  <a:cubicBezTo>
                    <a:pt x="4314" y="3547"/>
                    <a:pt x="4296" y="3530"/>
                    <a:pt x="4289" y="3509"/>
                  </a:cubicBezTo>
                  <a:cubicBezTo>
                    <a:pt x="4277" y="3485"/>
                    <a:pt x="4332" y="3395"/>
                    <a:pt x="4286" y="3395"/>
                  </a:cubicBezTo>
                  <a:cubicBezTo>
                    <a:pt x="4283" y="3395"/>
                    <a:pt x="4280" y="3395"/>
                    <a:pt x="4276" y="3396"/>
                  </a:cubicBezTo>
                  <a:cubicBezTo>
                    <a:pt x="4276" y="3346"/>
                    <a:pt x="4301" y="3396"/>
                    <a:pt x="4301" y="3320"/>
                  </a:cubicBezTo>
                  <a:lnTo>
                    <a:pt x="4339" y="3308"/>
                  </a:lnTo>
                  <a:close/>
                  <a:moveTo>
                    <a:pt x="3496" y="3547"/>
                  </a:moveTo>
                  <a:lnTo>
                    <a:pt x="3484" y="3553"/>
                  </a:lnTo>
                  <a:lnTo>
                    <a:pt x="3484" y="3553"/>
                  </a:lnTo>
                  <a:cubicBezTo>
                    <a:pt x="3488" y="3550"/>
                    <a:pt x="3492" y="3548"/>
                    <a:pt x="3496" y="3547"/>
                  </a:cubicBezTo>
                  <a:close/>
                  <a:moveTo>
                    <a:pt x="4429" y="3369"/>
                  </a:moveTo>
                  <a:cubicBezTo>
                    <a:pt x="4432" y="3369"/>
                    <a:pt x="4435" y="3369"/>
                    <a:pt x="4439" y="3371"/>
                  </a:cubicBezTo>
                  <a:cubicBezTo>
                    <a:pt x="4439" y="3421"/>
                    <a:pt x="4402" y="3396"/>
                    <a:pt x="4389" y="3446"/>
                  </a:cubicBezTo>
                  <a:cubicBezTo>
                    <a:pt x="4364" y="3496"/>
                    <a:pt x="4402" y="3559"/>
                    <a:pt x="4351" y="3572"/>
                  </a:cubicBezTo>
                  <a:cubicBezTo>
                    <a:pt x="4351" y="3509"/>
                    <a:pt x="4364" y="3446"/>
                    <a:pt x="4364" y="3383"/>
                  </a:cubicBezTo>
                  <a:cubicBezTo>
                    <a:pt x="4370" y="3380"/>
                    <a:pt x="4376" y="3379"/>
                    <a:pt x="4380" y="3379"/>
                  </a:cubicBezTo>
                  <a:cubicBezTo>
                    <a:pt x="4394" y="3379"/>
                    <a:pt x="4399" y="3393"/>
                    <a:pt x="4389" y="3421"/>
                  </a:cubicBezTo>
                  <a:cubicBezTo>
                    <a:pt x="4411" y="3410"/>
                    <a:pt x="4404" y="3369"/>
                    <a:pt x="4429" y="3369"/>
                  </a:cubicBezTo>
                  <a:close/>
                  <a:moveTo>
                    <a:pt x="7027" y="3491"/>
                  </a:moveTo>
                  <a:lnTo>
                    <a:pt x="7027" y="3491"/>
                  </a:lnTo>
                  <a:cubicBezTo>
                    <a:pt x="7034" y="3494"/>
                    <a:pt x="7040" y="3496"/>
                    <a:pt x="7042" y="3496"/>
                  </a:cubicBezTo>
                  <a:lnTo>
                    <a:pt x="7046" y="3494"/>
                  </a:lnTo>
                  <a:lnTo>
                    <a:pt x="7046" y="3494"/>
                  </a:lnTo>
                  <a:cubicBezTo>
                    <a:pt x="7053" y="3504"/>
                    <a:pt x="7064" y="3515"/>
                    <a:pt x="7055" y="3534"/>
                  </a:cubicBezTo>
                  <a:cubicBezTo>
                    <a:pt x="7052" y="3540"/>
                    <a:pt x="7047" y="3542"/>
                    <a:pt x="7041" y="3542"/>
                  </a:cubicBezTo>
                  <a:cubicBezTo>
                    <a:pt x="7041" y="3542"/>
                    <a:pt x="7040" y="3542"/>
                    <a:pt x="7040" y="3542"/>
                  </a:cubicBezTo>
                  <a:lnTo>
                    <a:pt x="7040" y="3542"/>
                  </a:lnTo>
                  <a:cubicBezTo>
                    <a:pt x="7040" y="3543"/>
                    <a:pt x="7041" y="3545"/>
                    <a:pt x="7042" y="3547"/>
                  </a:cubicBezTo>
                  <a:cubicBezTo>
                    <a:pt x="7045" y="3551"/>
                    <a:pt x="7049" y="3554"/>
                    <a:pt x="7053" y="3558"/>
                  </a:cubicBezTo>
                  <a:lnTo>
                    <a:pt x="7053" y="3558"/>
                  </a:lnTo>
                  <a:cubicBezTo>
                    <a:pt x="7065" y="3548"/>
                    <a:pt x="7074" y="3534"/>
                    <a:pt x="7078" y="3517"/>
                  </a:cubicBezTo>
                  <a:lnTo>
                    <a:pt x="7078" y="3517"/>
                  </a:lnTo>
                  <a:cubicBezTo>
                    <a:pt x="7104" y="3537"/>
                    <a:pt x="7130" y="3547"/>
                    <a:pt x="7156" y="3547"/>
                  </a:cubicBezTo>
                  <a:cubicBezTo>
                    <a:pt x="7156" y="3547"/>
                    <a:pt x="7156" y="3547"/>
                    <a:pt x="7157" y="3547"/>
                  </a:cubicBezTo>
                  <a:lnTo>
                    <a:pt x="7157" y="3547"/>
                  </a:lnTo>
                  <a:cubicBezTo>
                    <a:pt x="7155" y="3569"/>
                    <a:pt x="7136" y="3578"/>
                    <a:pt x="7113" y="3578"/>
                  </a:cubicBezTo>
                  <a:cubicBezTo>
                    <a:pt x="7092" y="3578"/>
                    <a:pt x="7068" y="3570"/>
                    <a:pt x="7053" y="3558"/>
                  </a:cubicBezTo>
                  <a:lnTo>
                    <a:pt x="7053" y="3558"/>
                  </a:lnTo>
                  <a:cubicBezTo>
                    <a:pt x="7043" y="3566"/>
                    <a:pt x="7030" y="3571"/>
                    <a:pt x="7017" y="3571"/>
                  </a:cubicBezTo>
                  <a:cubicBezTo>
                    <a:pt x="7005" y="3571"/>
                    <a:pt x="6993" y="3567"/>
                    <a:pt x="6980" y="3559"/>
                  </a:cubicBezTo>
                  <a:cubicBezTo>
                    <a:pt x="6984" y="3541"/>
                    <a:pt x="6994" y="3536"/>
                    <a:pt x="7005" y="3536"/>
                  </a:cubicBezTo>
                  <a:cubicBezTo>
                    <a:pt x="7017" y="3536"/>
                    <a:pt x="7029" y="3541"/>
                    <a:pt x="7040" y="3542"/>
                  </a:cubicBezTo>
                  <a:lnTo>
                    <a:pt x="7040" y="3542"/>
                  </a:lnTo>
                  <a:cubicBezTo>
                    <a:pt x="7031" y="3525"/>
                    <a:pt x="7027" y="3507"/>
                    <a:pt x="7027" y="3491"/>
                  </a:cubicBezTo>
                  <a:close/>
                  <a:moveTo>
                    <a:pt x="6879" y="3396"/>
                  </a:moveTo>
                  <a:cubicBezTo>
                    <a:pt x="6894" y="3399"/>
                    <a:pt x="6903" y="3418"/>
                    <a:pt x="6907" y="3443"/>
                  </a:cubicBezTo>
                  <a:lnTo>
                    <a:pt x="6907" y="3443"/>
                  </a:lnTo>
                  <a:cubicBezTo>
                    <a:pt x="6903" y="3436"/>
                    <a:pt x="6896" y="3432"/>
                    <a:pt x="6888" y="3432"/>
                  </a:cubicBezTo>
                  <a:cubicBezTo>
                    <a:pt x="6879" y="3432"/>
                    <a:pt x="6868" y="3436"/>
                    <a:pt x="6854" y="3446"/>
                  </a:cubicBezTo>
                  <a:cubicBezTo>
                    <a:pt x="6791" y="3484"/>
                    <a:pt x="6879" y="3584"/>
                    <a:pt x="6803" y="3597"/>
                  </a:cubicBezTo>
                  <a:cubicBezTo>
                    <a:pt x="6791" y="3547"/>
                    <a:pt x="6791" y="3496"/>
                    <a:pt x="6803" y="3446"/>
                  </a:cubicBezTo>
                  <a:cubicBezTo>
                    <a:pt x="6810" y="3426"/>
                    <a:pt x="6817" y="3413"/>
                    <a:pt x="6822" y="3413"/>
                  </a:cubicBezTo>
                  <a:cubicBezTo>
                    <a:pt x="6826" y="3413"/>
                    <a:pt x="6829" y="3423"/>
                    <a:pt x="6829" y="3446"/>
                  </a:cubicBezTo>
                  <a:cubicBezTo>
                    <a:pt x="6841" y="3446"/>
                    <a:pt x="6854" y="3408"/>
                    <a:pt x="6879" y="3396"/>
                  </a:cubicBezTo>
                  <a:close/>
                  <a:moveTo>
                    <a:pt x="4178" y="3419"/>
                  </a:moveTo>
                  <a:cubicBezTo>
                    <a:pt x="4182" y="3419"/>
                    <a:pt x="4185" y="3420"/>
                    <a:pt x="4188" y="3421"/>
                  </a:cubicBezTo>
                  <a:cubicBezTo>
                    <a:pt x="4175" y="3471"/>
                    <a:pt x="4138" y="3434"/>
                    <a:pt x="4138" y="3496"/>
                  </a:cubicBezTo>
                  <a:cubicBezTo>
                    <a:pt x="4138" y="3496"/>
                    <a:pt x="4188" y="3522"/>
                    <a:pt x="4188" y="3547"/>
                  </a:cubicBezTo>
                  <a:cubicBezTo>
                    <a:pt x="4188" y="3572"/>
                    <a:pt x="4150" y="3597"/>
                    <a:pt x="4125" y="3610"/>
                  </a:cubicBezTo>
                  <a:lnTo>
                    <a:pt x="4075" y="3610"/>
                  </a:lnTo>
                  <a:cubicBezTo>
                    <a:pt x="4085" y="3589"/>
                    <a:pt x="4097" y="3585"/>
                    <a:pt x="4109" y="3585"/>
                  </a:cubicBezTo>
                  <a:cubicBezTo>
                    <a:pt x="4116" y="3585"/>
                    <a:pt x="4124" y="3587"/>
                    <a:pt x="4131" y="3587"/>
                  </a:cubicBezTo>
                  <a:cubicBezTo>
                    <a:pt x="4139" y="3587"/>
                    <a:pt x="4146" y="3584"/>
                    <a:pt x="4150" y="3572"/>
                  </a:cubicBezTo>
                  <a:cubicBezTo>
                    <a:pt x="4163" y="3547"/>
                    <a:pt x="4163" y="3534"/>
                    <a:pt x="4163" y="3522"/>
                  </a:cubicBezTo>
                  <a:lnTo>
                    <a:pt x="4138" y="3522"/>
                  </a:lnTo>
                  <a:cubicBezTo>
                    <a:pt x="4138" y="3522"/>
                    <a:pt x="4100" y="3509"/>
                    <a:pt x="4100" y="3484"/>
                  </a:cubicBezTo>
                  <a:cubicBezTo>
                    <a:pt x="4089" y="3461"/>
                    <a:pt x="4147" y="3419"/>
                    <a:pt x="4178" y="3419"/>
                  </a:cubicBezTo>
                  <a:close/>
                  <a:moveTo>
                    <a:pt x="6876" y="3605"/>
                  </a:moveTo>
                  <a:cubicBezTo>
                    <a:pt x="6873" y="3607"/>
                    <a:pt x="6870" y="3609"/>
                    <a:pt x="6866" y="3610"/>
                  </a:cubicBezTo>
                  <a:lnTo>
                    <a:pt x="6876" y="3605"/>
                  </a:lnTo>
                  <a:close/>
                  <a:moveTo>
                    <a:pt x="11469" y="3597"/>
                  </a:moveTo>
                  <a:cubicBezTo>
                    <a:pt x="11460" y="3597"/>
                    <a:pt x="11453" y="3604"/>
                    <a:pt x="11446" y="3612"/>
                  </a:cubicBezTo>
                  <a:lnTo>
                    <a:pt x="11446" y="3612"/>
                  </a:lnTo>
                  <a:lnTo>
                    <a:pt x="11469" y="3597"/>
                  </a:lnTo>
                  <a:close/>
                  <a:moveTo>
                    <a:pt x="7372" y="3353"/>
                  </a:moveTo>
                  <a:cubicBezTo>
                    <a:pt x="7377" y="3353"/>
                    <a:pt x="7384" y="3355"/>
                    <a:pt x="7394" y="3358"/>
                  </a:cubicBezTo>
                  <a:cubicBezTo>
                    <a:pt x="7407" y="3408"/>
                    <a:pt x="7420" y="3610"/>
                    <a:pt x="7369" y="3622"/>
                  </a:cubicBezTo>
                  <a:lnTo>
                    <a:pt x="7357" y="3622"/>
                  </a:lnTo>
                  <a:lnTo>
                    <a:pt x="7357" y="3509"/>
                  </a:lnTo>
                  <a:cubicBezTo>
                    <a:pt x="7334" y="3509"/>
                    <a:pt x="7322" y="3549"/>
                    <a:pt x="7293" y="3549"/>
                  </a:cubicBezTo>
                  <a:cubicBezTo>
                    <a:pt x="7289" y="3549"/>
                    <a:pt x="7286" y="3548"/>
                    <a:pt x="7281" y="3547"/>
                  </a:cubicBezTo>
                  <a:cubicBezTo>
                    <a:pt x="7244" y="3547"/>
                    <a:pt x="7231" y="3484"/>
                    <a:pt x="7231" y="3446"/>
                  </a:cubicBezTo>
                  <a:cubicBezTo>
                    <a:pt x="7244" y="3390"/>
                    <a:pt x="7262" y="3377"/>
                    <a:pt x="7284" y="3377"/>
                  </a:cubicBezTo>
                  <a:cubicBezTo>
                    <a:pt x="7302" y="3377"/>
                    <a:pt x="7322" y="3385"/>
                    <a:pt x="7342" y="3385"/>
                  </a:cubicBezTo>
                  <a:cubicBezTo>
                    <a:pt x="7347" y="3385"/>
                    <a:pt x="7352" y="3384"/>
                    <a:pt x="7357" y="3383"/>
                  </a:cubicBezTo>
                  <a:cubicBezTo>
                    <a:pt x="7357" y="3365"/>
                    <a:pt x="7357" y="3353"/>
                    <a:pt x="7372" y="3353"/>
                  </a:cubicBezTo>
                  <a:close/>
                  <a:moveTo>
                    <a:pt x="11446" y="3612"/>
                  </a:moveTo>
                  <a:lnTo>
                    <a:pt x="11431" y="3622"/>
                  </a:lnTo>
                  <a:cubicBezTo>
                    <a:pt x="11429" y="3625"/>
                    <a:pt x="11429" y="3628"/>
                    <a:pt x="11428" y="3630"/>
                  </a:cubicBezTo>
                  <a:lnTo>
                    <a:pt x="11428" y="3630"/>
                  </a:lnTo>
                  <a:cubicBezTo>
                    <a:pt x="11435" y="3626"/>
                    <a:pt x="11441" y="3619"/>
                    <a:pt x="11446" y="3612"/>
                  </a:cubicBezTo>
                  <a:close/>
                  <a:moveTo>
                    <a:pt x="4007" y="3446"/>
                  </a:moveTo>
                  <a:lnTo>
                    <a:pt x="4007" y="3446"/>
                  </a:lnTo>
                  <a:cubicBezTo>
                    <a:pt x="4123" y="3453"/>
                    <a:pt x="4073" y="3622"/>
                    <a:pt x="3987" y="3635"/>
                  </a:cubicBezTo>
                  <a:cubicBezTo>
                    <a:pt x="3982" y="3636"/>
                    <a:pt x="3977" y="3637"/>
                    <a:pt x="3973" y="3637"/>
                  </a:cubicBezTo>
                  <a:cubicBezTo>
                    <a:pt x="3902" y="3637"/>
                    <a:pt x="3916" y="3453"/>
                    <a:pt x="4007" y="3446"/>
                  </a:cubicBezTo>
                  <a:close/>
                  <a:moveTo>
                    <a:pt x="11695" y="3572"/>
                  </a:moveTo>
                  <a:cubicBezTo>
                    <a:pt x="11673" y="3594"/>
                    <a:pt x="11661" y="3618"/>
                    <a:pt x="11650" y="3639"/>
                  </a:cubicBezTo>
                  <a:lnTo>
                    <a:pt x="11650" y="3639"/>
                  </a:lnTo>
                  <a:cubicBezTo>
                    <a:pt x="11655" y="3602"/>
                    <a:pt x="11656" y="3572"/>
                    <a:pt x="11695" y="3572"/>
                  </a:cubicBezTo>
                  <a:close/>
                  <a:moveTo>
                    <a:pt x="11318" y="3446"/>
                  </a:moveTo>
                  <a:lnTo>
                    <a:pt x="11318" y="3635"/>
                  </a:lnTo>
                  <a:cubicBezTo>
                    <a:pt x="11311" y="3638"/>
                    <a:pt x="11305" y="3640"/>
                    <a:pt x="11300" y="3640"/>
                  </a:cubicBezTo>
                  <a:cubicBezTo>
                    <a:pt x="11287" y="3640"/>
                    <a:pt x="11280" y="3628"/>
                    <a:pt x="11280" y="3610"/>
                  </a:cubicBezTo>
                  <a:cubicBezTo>
                    <a:pt x="11262" y="3610"/>
                    <a:pt x="11244" y="3636"/>
                    <a:pt x="11220" y="3636"/>
                  </a:cubicBezTo>
                  <a:cubicBezTo>
                    <a:pt x="11212" y="3636"/>
                    <a:pt x="11202" y="3632"/>
                    <a:pt x="11192" y="3622"/>
                  </a:cubicBezTo>
                  <a:cubicBezTo>
                    <a:pt x="11142" y="3597"/>
                    <a:pt x="11154" y="3459"/>
                    <a:pt x="11192" y="3459"/>
                  </a:cubicBezTo>
                  <a:lnTo>
                    <a:pt x="11192" y="3559"/>
                  </a:lnTo>
                  <a:cubicBezTo>
                    <a:pt x="11192" y="3595"/>
                    <a:pt x="11208" y="3610"/>
                    <a:pt x="11226" y="3610"/>
                  </a:cubicBezTo>
                  <a:cubicBezTo>
                    <a:pt x="11241" y="3610"/>
                    <a:pt x="11257" y="3601"/>
                    <a:pt x="11268" y="3584"/>
                  </a:cubicBezTo>
                  <a:cubicBezTo>
                    <a:pt x="11305" y="3547"/>
                    <a:pt x="11192" y="3471"/>
                    <a:pt x="11280" y="3459"/>
                  </a:cubicBezTo>
                  <a:lnTo>
                    <a:pt x="11318" y="3446"/>
                  </a:lnTo>
                  <a:close/>
                  <a:moveTo>
                    <a:pt x="11544" y="3408"/>
                  </a:moveTo>
                  <a:lnTo>
                    <a:pt x="11544" y="3459"/>
                  </a:lnTo>
                  <a:cubicBezTo>
                    <a:pt x="11554" y="3455"/>
                    <a:pt x="11563" y="3454"/>
                    <a:pt x="11569" y="3454"/>
                  </a:cubicBezTo>
                  <a:cubicBezTo>
                    <a:pt x="11587" y="3454"/>
                    <a:pt x="11591" y="3465"/>
                    <a:pt x="11582" y="3484"/>
                  </a:cubicBezTo>
                  <a:cubicBezTo>
                    <a:pt x="11570" y="3481"/>
                    <a:pt x="11560" y="3479"/>
                    <a:pt x="11552" y="3479"/>
                  </a:cubicBezTo>
                  <a:cubicBezTo>
                    <a:pt x="11527" y="3479"/>
                    <a:pt x="11522" y="3496"/>
                    <a:pt x="11532" y="3534"/>
                  </a:cubicBezTo>
                  <a:lnTo>
                    <a:pt x="11544" y="3534"/>
                  </a:lnTo>
                  <a:cubicBezTo>
                    <a:pt x="11544" y="3534"/>
                    <a:pt x="11561" y="3626"/>
                    <a:pt x="11581" y="3626"/>
                  </a:cubicBezTo>
                  <a:cubicBezTo>
                    <a:pt x="11583" y="3626"/>
                    <a:pt x="11586" y="3624"/>
                    <a:pt x="11589" y="3621"/>
                  </a:cubicBezTo>
                  <a:lnTo>
                    <a:pt x="11589" y="3621"/>
                  </a:lnTo>
                  <a:cubicBezTo>
                    <a:pt x="11579" y="3638"/>
                    <a:pt x="11571" y="3647"/>
                    <a:pt x="11561" y="3647"/>
                  </a:cubicBezTo>
                  <a:cubicBezTo>
                    <a:pt x="11550" y="3647"/>
                    <a:pt x="11538" y="3635"/>
                    <a:pt x="11519" y="3610"/>
                  </a:cubicBezTo>
                  <a:cubicBezTo>
                    <a:pt x="11482" y="3573"/>
                    <a:pt x="11553" y="3488"/>
                    <a:pt x="11486" y="3484"/>
                  </a:cubicBezTo>
                  <a:lnTo>
                    <a:pt x="11486" y="3484"/>
                  </a:lnTo>
                  <a:cubicBezTo>
                    <a:pt x="11490" y="3491"/>
                    <a:pt x="11493" y="3500"/>
                    <a:pt x="11494" y="3509"/>
                  </a:cubicBezTo>
                  <a:cubicBezTo>
                    <a:pt x="11481" y="3547"/>
                    <a:pt x="11481" y="3584"/>
                    <a:pt x="11494" y="3622"/>
                  </a:cubicBezTo>
                  <a:cubicBezTo>
                    <a:pt x="11469" y="3635"/>
                    <a:pt x="11450" y="3641"/>
                    <a:pt x="11439" y="3641"/>
                  </a:cubicBezTo>
                  <a:cubicBezTo>
                    <a:pt x="11431" y="3641"/>
                    <a:pt x="11427" y="3637"/>
                    <a:pt x="11428" y="3630"/>
                  </a:cubicBezTo>
                  <a:lnTo>
                    <a:pt x="11428" y="3630"/>
                  </a:lnTo>
                  <a:cubicBezTo>
                    <a:pt x="11424" y="3633"/>
                    <a:pt x="11420" y="3634"/>
                    <a:pt x="11416" y="3634"/>
                  </a:cubicBezTo>
                  <a:cubicBezTo>
                    <a:pt x="11409" y="3634"/>
                    <a:pt x="11402" y="3631"/>
                    <a:pt x="11393" y="3622"/>
                  </a:cubicBezTo>
                  <a:cubicBezTo>
                    <a:pt x="11356" y="3597"/>
                    <a:pt x="11343" y="3584"/>
                    <a:pt x="11368" y="3547"/>
                  </a:cubicBezTo>
                  <a:cubicBezTo>
                    <a:pt x="11393" y="3513"/>
                    <a:pt x="11424" y="3508"/>
                    <a:pt x="11442" y="3508"/>
                  </a:cubicBezTo>
                  <a:cubicBezTo>
                    <a:pt x="11451" y="3508"/>
                    <a:pt x="11456" y="3509"/>
                    <a:pt x="11456" y="3509"/>
                  </a:cubicBezTo>
                  <a:cubicBezTo>
                    <a:pt x="11464" y="3480"/>
                    <a:pt x="11441" y="3467"/>
                    <a:pt x="11415" y="3467"/>
                  </a:cubicBezTo>
                  <a:cubicBezTo>
                    <a:pt x="11398" y="3467"/>
                    <a:pt x="11379" y="3473"/>
                    <a:pt x="11368" y="3484"/>
                  </a:cubicBezTo>
                  <a:cubicBezTo>
                    <a:pt x="11362" y="3455"/>
                    <a:pt x="11386" y="3439"/>
                    <a:pt x="11414" y="3439"/>
                  </a:cubicBezTo>
                  <a:cubicBezTo>
                    <a:pt x="11439" y="3439"/>
                    <a:pt x="11468" y="3452"/>
                    <a:pt x="11483" y="3478"/>
                  </a:cubicBezTo>
                  <a:lnTo>
                    <a:pt x="11483" y="3478"/>
                  </a:lnTo>
                  <a:cubicBezTo>
                    <a:pt x="11495" y="3444"/>
                    <a:pt x="11508" y="3420"/>
                    <a:pt x="11544" y="3408"/>
                  </a:cubicBezTo>
                  <a:close/>
                  <a:moveTo>
                    <a:pt x="3877" y="3448"/>
                  </a:moveTo>
                  <a:cubicBezTo>
                    <a:pt x="3884" y="3448"/>
                    <a:pt x="3891" y="3451"/>
                    <a:pt x="3899" y="3459"/>
                  </a:cubicBezTo>
                  <a:cubicBezTo>
                    <a:pt x="3949" y="3496"/>
                    <a:pt x="3911" y="3610"/>
                    <a:pt x="3874" y="3635"/>
                  </a:cubicBezTo>
                  <a:cubicBezTo>
                    <a:pt x="3874" y="3593"/>
                    <a:pt x="3900" y="3481"/>
                    <a:pt x="3865" y="3481"/>
                  </a:cubicBezTo>
                  <a:cubicBezTo>
                    <a:pt x="3858" y="3481"/>
                    <a:pt x="3848" y="3486"/>
                    <a:pt x="3836" y="3496"/>
                  </a:cubicBezTo>
                  <a:cubicBezTo>
                    <a:pt x="3773" y="3534"/>
                    <a:pt x="3848" y="3635"/>
                    <a:pt x="3773" y="3647"/>
                  </a:cubicBezTo>
                  <a:cubicBezTo>
                    <a:pt x="3773" y="3604"/>
                    <a:pt x="3773" y="3560"/>
                    <a:pt x="3781" y="3516"/>
                  </a:cubicBezTo>
                  <a:lnTo>
                    <a:pt x="3781" y="3516"/>
                  </a:lnTo>
                  <a:lnTo>
                    <a:pt x="3811" y="3496"/>
                  </a:lnTo>
                  <a:cubicBezTo>
                    <a:pt x="3831" y="3496"/>
                    <a:pt x="3851" y="3448"/>
                    <a:pt x="3877" y="3448"/>
                  </a:cubicBezTo>
                  <a:close/>
                  <a:moveTo>
                    <a:pt x="6698" y="3420"/>
                  </a:moveTo>
                  <a:cubicBezTo>
                    <a:pt x="6788" y="3420"/>
                    <a:pt x="6738" y="3635"/>
                    <a:pt x="6640" y="3647"/>
                  </a:cubicBezTo>
                  <a:lnTo>
                    <a:pt x="6678" y="3622"/>
                  </a:lnTo>
                  <a:cubicBezTo>
                    <a:pt x="6565" y="3622"/>
                    <a:pt x="6590" y="3446"/>
                    <a:pt x="6690" y="3421"/>
                  </a:cubicBezTo>
                  <a:cubicBezTo>
                    <a:pt x="6693" y="3421"/>
                    <a:pt x="6696" y="3420"/>
                    <a:pt x="6698" y="3420"/>
                  </a:cubicBezTo>
                  <a:close/>
                  <a:moveTo>
                    <a:pt x="3566" y="3521"/>
                  </a:moveTo>
                  <a:cubicBezTo>
                    <a:pt x="3577" y="3521"/>
                    <a:pt x="3592" y="3525"/>
                    <a:pt x="3609" y="3534"/>
                  </a:cubicBezTo>
                  <a:cubicBezTo>
                    <a:pt x="3597" y="3559"/>
                    <a:pt x="3547" y="3559"/>
                    <a:pt x="3547" y="3572"/>
                  </a:cubicBezTo>
                  <a:cubicBezTo>
                    <a:pt x="3547" y="3572"/>
                    <a:pt x="3559" y="3597"/>
                    <a:pt x="3559" y="3610"/>
                  </a:cubicBezTo>
                  <a:cubicBezTo>
                    <a:pt x="3559" y="3641"/>
                    <a:pt x="3602" y="3629"/>
                    <a:pt x="3596" y="3659"/>
                  </a:cubicBezTo>
                  <a:lnTo>
                    <a:pt x="3596" y="3659"/>
                  </a:lnTo>
                  <a:cubicBezTo>
                    <a:pt x="3589" y="3643"/>
                    <a:pt x="3559" y="3629"/>
                    <a:pt x="3559" y="3622"/>
                  </a:cubicBezTo>
                  <a:lnTo>
                    <a:pt x="3559" y="3622"/>
                  </a:lnTo>
                  <a:lnTo>
                    <a:pt x="3521" y="3635"/>
                  </a:lnTo>
                  <a:cubicBezTo>
                    <a:pt x="3521" y="3604"/>
                    <a:pt x="3513" y="3521"/>
                    <a:pt x="3566" y="3521"/>
                  </a:cubicBezTo>
                  <a:close/>
                  <a:moveTo>
                    <a:pt x="5384" y="3657"/>
                  </a:moveTo>
                  <a:cubicBezTo>
                    <a:pt x="5383" y="3658"/>
                    <a:pt x="5383" y="3659"/>
                    <a:pt x="5383" y="3660"/>
                  </a:cubicBezTo>
                  <a:cubicBezTo>
                    <a:pt x="5385" y="3660"/>
                    <a:pt x="5385" y="3659"/>
                    <a:pt x="5384" y="3657"/>
                  </a:cubicBezTo>
                  <a:close/>
                  <a:moveTo>
                    <a:pt x="6552" y="3471"/>
                  </a:moveTo>
                  <a:cubicBezTo>
                    <a:pt x="6527" y="3522"/>
                    <a:pt x="6464" y="3484"/>
                    <a:pt x="6439" y="3559"/>
                  </a:cubicBezTo>
                  <a:lnTo>
                    <a:pt x="6451" y="3559"/>
                  </a:lnTo>
                  <a:cubicBezTo>
                    <a:pt x="6442" y="3605"/>
                    <a:pt x="6466" y="3637"/>
                    <a:pt x="6499" y="3637"/>
                  </a:cubicBezTo>
                  <a:cubicBezTo>
                    <a:pt x="6512" y="3637"/>
                    <a:pt x="6526" y="3633"/>
                    <a:pt x="6539" y="3622"/>
                  </a:cubicBezTo>
                  <a:lnTo>
                    <a:pt x="6539" y="3622"/>
                  </a:lnTo>
                  <a:cubicBezTo>
                    <a:pt x="6546" y="3654"/>
                    <a:pt x="6524" y="3666"/>
                    <a:pt x="6497" y="3666"/>
                  </a:cubicBezTo>
                  <a:cubicBezTo>
                    <a:pt x="6470" y="3666"/>
                    <a:pt x="6439" y="3654"/>
                    <a:pt x="6426" y="3635"/>
                  </a:cubicBezTo>
                  <a:cubicBezTo>
                    <a:pt x="6401" y="3597"/>
                    <a:pt x="6451" y="3471"/>
                    <a:pt x="6514" y="3471"/>
                  </a:cubicBezTo>
                  <a:close/>
                  <a:moveTo>
                    <a:pt x="9449" y="3628"/>
                  </a:moveTo>
                  <a:cubicBezTo>
                    <a:pt x="9445" y="3640"/>
                    <a:pt x="9445" y="3655"/>
                    <a:pt x="9454" y="3668"/>
                  </a:cubicBezTo>
                  <a:lnTo>
                    <a:pt x="9454" y="3668"/>
                  </a:lnTo>
                  <a:cubicBezTo>
                    <a:pt x="9463" y="3658"/>
                    <a:pt x="9463" y="3645"/>
                    <a:pt x="9449" y="3628"/>
                  </a:cubicBezTo>
                  <a:close/>
                  <a:moveTo>
                    <a:pt x="8903" y="3647"/>
                  </a:moveTo>
                  <a:lnTo>
                    <a:pt x="8858" y="3659"/>
                  </a:lnTo>
                  <a:lnTo>
                    <a:pt x="8858" y="3659"/>
                  </a:lnTo>
                  <a:cubicBezTo>
                    <a:pt x="8858" y="3658"/>
                    <a:pt x="8857" y="3658"/>
                    <a:pt x="8856" y="3657"/>
                  </a:cubicBezTo>
                  <a:lnTo>
                    <a:pt x="8856" y="3657"/>
                  </a:lnTo>
                  <a:cubicBezTo>
                    <a:pt x="8855" y="3658"/>
                    <a:pt x="8854" y="3659"/>
                    <a:pt x="8853" y="3660"/>
                  </a:cubicBezTo>
                  <a:lnTo>
                    <a:pt x="8858" y="3659"/>
                  </a:lnTo>
                  <a:lnTo>
                    <a:pt x="8858" y="3659"/>
                  </a:lnTo>
                  <a:cubicBezTo>
                    <a:pt x="8868" y="3664"/>
                    <a:pt x="8868" y="3673"/>
                    <a:pt x="8873" y="3673"/>
                  </a:cubicBezTo>
                  <a:cubicBezTo>
                    <a:pt x="8877" y="3673"/>
                    <a:pt x="8884" y="3667"/>
                    <a:pt x="8903" y="3647"/>
                  </a:cubicBezTo>
                  <a:close/>
                  <a:moveTo>
                    <a:pt x="11624" y="3679"/>
                  </a:moveTo>
                  <a:lnTo>
                    <a:pt x="11624" y="3679"/>
                  </a:lnTo>
                  <a:cubicBezTo>
                    <a:pt x="11620" y="3683"/>
                    <a:pt x="11614" y="3685"/>
                    <a:pt x="11607" y="3685"/>
                  </a:cubicBezTo>
                  <a:lnTo>
                    <a:pt x="11624" y="3679"/>
                  </a:lnTo>
                  <a:close/>
                  <a:moveTo>
                    <a:pt x="10842" y="3494"/>
                  </a:moveTo>
                  <a:cubicBezTo>
                    <a:pt x="10871" y="3494"/>
                    <a:pt x="10890" y="3527"/>
                    <a:pt x="10890" y="3559"/>
                  </a:cubicBezTo>
                  <a:cubicBezTo>
                    <a:pt x="10890" y="3594"/>
                    <a:pt x="10871" y="3602"/>
                    <a:pt x="10845" y="3602"/>
                  </a:cubicBezTo>
                  <a:cubicBezTo>
                    <a:pt x="10824" y="3602"/>
                    <a:pt x="10799" y="3597"/>
                    <a:pt x="10777" y="3597"/>
                  </a:cubicBezTo>
                  <a:cubicBezTo>
                    <a:pt x="10777" y="3640"/>
                    <a:pt x="10801" y="3659"/>
                    <a:pt x="10832" y="3659"/>
                  </a:cubicBezTo>
                  <a:cubicBezTo>
                    <a:pt x="10846" y="3659"/>
                    <a:pt x="10862" y="3655"/>
                    <a:pt x="10878" y="3647"/>
                  </a:cubicBezTo>
                  <a:lnTo>
                    <a:pt x="10878" y="3647"/>
                  </a:lnTo>
                  <a:cubicBezTo>
                    <a:pt x="10883" y="3675"/>
                    <a:pt x="10867" y="3686"/>
                    <a:pt x="10845" y="3686"/>
                  </a:cubicBezTo>
                  <a:cubicBezTo>
                    <a:pt x="10816" y="3686"/>
                    <a:pt x="10779" y="3668"/>
                    <a:pt x="10765" y="3647"/>
                  </a:cubicBezTo>
                  <a:cubicBezTo>
                    <a:pt x="10739" y="3610"/>
                    <a:pt x="10752" y="3496"/>
                    <a:pt x="10827" y="3496"/>
                  </a:cubicBezTo>
                  <a:cubicBezTo>
                    <a:pt x="10832" y="3495"/>
                    <a:pt x="10837" y="3494"/>
                    <a:pt x="10842" y="3494"/>
                  </a:cubicBezTo>
                  <a:close/>
                  <a:moveTo>
                    <a:pt x="10676" y="3510"/>
                  </a:moveTo>
                  <a:cubicBezTo>
                    <a:pt x="10688" y="3510"/>
                    <a:pt x="10701" y="3514"/>
                    <a:pt x="10714" y="3522"/>
                  </a:cubicBezTo>
                  <a:cubicBezTo>
                    <a:pt x="10710" y="3540"/>
                    <a:pt x="10702" y="3545"/>
                    <a:pt x="10693" y="3545"/>
                  </a:cubicBezTo>
                  <a:cubicBezTo>
                    <a:pt x="10683" y="3545"/>
                    <a:pt x="10672" y="3539"/>
                    <a:pt x="10663" y="3539"/>
                  </a:cubicBezTo>
                  <a:cubicBezTo>
                    <a:pt x="10658" y="3539"/>
                    <a:pt x="10654" y="3541"/>
                    <a:pt x="10651" y="3547"/>
                  </a:cubicBezTo>
                  <a:cubicBezTo>
                    <a:pt x="10639" y="3572"/>
                    <a:pt x="10677" y="3572"/>
                    <a:pt x="10677" y="3597"/>
                  </a:cubicBezTo>
                  <a:cubicBezTo>
                    <a:pt x="10689" y="3622"/>
                    <a:pt x="10752" y="3622"/>
                    <a:pt x="10714" y="3685"/>
                  </a:cubicBezTo>
                  <a:cubicBezTo>
                    <a:pt x="10707" y="3700"/>
                    <a:pt x="10682" y="3706"/>
                    <a:pt x="10658" y="3706"/>
                  </a:cubicBezTo>
                  <a:cubicBezTo>
                    <a:pt x="10641" y="3706"/>
                    <a:pt x="10624" y="3703"/>
                    <a:pt x="10614" y="3698"/>
                  </a:cubicBezTo>
                  <a:cubicBezTo>
                    <a:pt x="10614" y="3677"/>
                    <a:pt x="10617" y="3668"/>
                    <a:pt x="10627" y="3668"/>
                  </a:cubicBezTo>
                  <a:cubicBezTo>
                    <a:pt x="10635" y="3668"/>
                    <a:pt x="10647" y="3674"/>
                    <a:pt x="10664" y="3685"/>
                  </a:cubicBezTo>
                  <a:cubicBezTo>
                    <a:pt x="10752" y="3660"/>
                    <a:pt x="10626" y="3597"/>
                    <a:pt x="10626" y="3584"/>
                  </a:cubicBezTo>
                  <a:lnTo>
                    <a:pt x="10626" y="3597"/>
                  </a:lnTo>
                  <a:cubicBezTo>
                    <a:pt x="10606" y="3557"/>
                    <a:pt x="10633" y="3510"/>
                    <a:pt x="10676" y="3510"/>
                  </a:cubicBezTo>
                  <a:close/>
                  <a:moveTo>
                    <a:pt x="6248" y="3514"/>
                  </a:moveTo>
                  <a:cubicBezTo>
                    <a:pt x="6284" y="3514"/>
                    <a:pt x="6313" y="3539"/>
                    <a:pt x="6313" y="3597"/>
                  </a:cubicBezTo>
                  <a:lnTo>
                    <a:pt x="6263" y="3597"/>
                  </a:lnTo>
                  <a:cubicBezTo>
                    <a:pt x="6263" y="3664"/>
                    <a:pt x="6206" y="3708"/>
                    <a:pt x="6162" y="3708"/>
                  </a:cubicBezTo>
                  <a:cubicBezTo>
                    <a:pt x="6131" y="3708"/>
                    <a:pt x="6107" y="3686"/>
                    <a:pt x="6112" y="3635"/>
                  </a:cubicBezTo>
                  <a:cubicBezTo>
                    <a:pt x="6134" y="3562"/>
                    <a:pt x="6198" y="3514"/>
                    <a:pt x="6248" y="3514"/>
                  </a:cubicBezTo>
                  <a:close/>
                  <a:moveTo>
                    <a:pt x="10525" y="3515"/>
                  </a:moveTo>
                  <a:cubicBezTo>
                    <a:pt x="10532" y="3515"/>
                    <a:pt x="10541" y="3517"/>
                    <a:pt x="10551" y="3522"/>
                  </a:cubicBezTo>
                  <a:cubicBezTo>
                    <a:pt x="10601" y="3559"/>
                    <a:pt x="10588" y="3698"/>
                    <a:pt x="10551" y="3698"/>
                  </a:cubicBezTo>
                  <a:cubicBezTo>
                    <a:pt x="10540" y="3665"/>
                    <a:pt x="10548" y="3537"/>
                    <a:pt x="10501" y="3537"/>
                  </a:cubicBezTo>
                  <a:cubicBezTo>
                    <a:pt x="10494" y="3537"/>
                    <a:pt x="10485" y="3540"/>
                    <a:pt x="10475" y="3547"/>
                  </a:cubicBezTo>
                  <a:cubicBezTo>
                    <a:pt x="10412" y="3597"/>
                    <a:pt x="10513" y="3710"/>
                    <a:pt x="10425" y="3710"/>
                  </a:cubicBezTo>
                  <a:lnTo>
                    <a:pt x="10425" y="3572"/>
                  </a:lnTo>
                  <a:cubicBezTo>
                    <a:pt x="10425" y="3541"/>
                    <a:pt x="10435" y="3519"/>
                    <a:pt x="10442" y="3519"/>
                  </a:cubicBezTo>
                  <a:cubicBezTo>
                    <a:pt x="10446" y="3519"/>
                    <a:pt x="10450" y="3527"/>
                    <a:pt x="10450" y="3547"/>
                  </a:cubicBezTo>
                  <a:cubicBezTo>
                    <a:pt x="10480" y="3547"/>
                    <a:pt x="10494" y="3515"/>
                    <a:pt x="10525" y="3515"/>
                  </a:cubicBezTo>
                  <a:close/>
                  <a:moveTo>
                    <a:pt x="10302" y="3521"/>
                  </a:moveTo>
                  <a:cubicBezTo>
                    <a:pt x="10341" y="3521"/>
                    <a:pt x="10381" y="3550"/>
                    <a:pt x="10387" y="3610"/>
                  </a:cubicBezTo>
                  <a:cubicBezTo>
                    <a:pt x="10387" y="3677"/>
                    <a:pt x="10344" y="3715"/>
                    <a:pt x="10302" y="3715"/>
                  </a:cubicBezTo>
                  <a:cubicBezTo>
                    <a:pt x="10265" y="3715"/>
                    <a:pt x="10230" y="3686"/>
                    <a:pt x="10224" y="3622"/>
                  </a:cubicBezTo>
                  <a:cubicBezTo>
                    <a:pt x="10217" y="3556"/>
                    <a:pt x="10259" y="3521"/>
                    <a:pt x="10302" y="3521"/>
                  </a:cubicBezTo>
                  <a:close/>
                  <a:moveTo>
                    <a:pt x="9809" y="3534"/>
                  </a:moveTo>
                  <a:cubicBezTo>
                    <a:pt x="9809" y="3584"/>
                    <a:pt x="9847" y="3723"/>
                    <a:pt x="9784" y="3723"/>
                  </a:cubicBezTo>
                  <a:cubicBezTo>
                    <a:pt x="9746" y="3698"/>
                    <a:pt x="9721" y="3572"/>
                    <a:pt x="9771" y="3572"/>
                  </a:cubicBezTo>
                  <a:lnTo>
                    <a:pt x="9809" y="3534"/>
                  </a:lnTo>
                  <a:close/>
                  <a:moveTo>
                    <a:pt x="3587" y="3680"/>
                  </a:moveTo>
                  <a:cubicBezTo>
                    <a:pt x="3586" y="3681"/>
                    <a:pt x="3585" y="3683"/>
                    <a:pt x="3584" y="3685"/>
                  </a:cubicBezTo>
                  <a:cubicBezTo>
                    <a:pt x="3565" y="3713"/>
                    <a:pt x="3540" y="3727"/>
                    <a:pt x="3512" y="3727"/>
                  </a:cubicBezTo>
                  <a:cubicBezTo>
                    <a:pt x="3503" y="3727"/>
                    <a:pt x="3493" y="3726"/>
                    <a:pt x="3484" y="3723"/>
                  </a:cubicBezTo>
                  <a:cubicBezTo>
                    <a:pt x="3484" y="3699"/>
                    <a:pt x="3489" y="3690"/>
                    <a:pt x="3502" y="3690"/>
                  </a:cubicBezTo>
                  <a:cubicBezTo>
                    <a:pt x="3510" y="3690"/>
                    <a:pt x="3520" y="3693"/>
                    <a:pt x="3534" y="3698"/>
                  </a:cubicBezTo>
                  <a:cubicBezTo>
                    <a:pt x="3561" y="3692"/>
                    <a:pt x="3578" y="3686"/>
                    <a:pt x="3587" y="3680"/>
                  </a:cubicBezTo>
                  <a:close/>
                  <a:moveTo>
                    <a:pt x="9708" y="3484"/>
                  </a:moveTo>
                  <a:lnTo>
                    <a:pt x="9708" y="3547"/>
                  </a:lnTo>
                  <a:cubicBezTo>
                    <a:pt x="9717" y="3547"/>
                    <a:pt x="9719" y="3552"/>
                    <a:pt x="9717" y="3568"/>
                  </a:cubicBezTo>
                  <a:lnTo>
                    <a:pt x="9717" y="3568"/>
                  </a:lnTo>
                  <a:cubicBezTo>
                    <a:pt x="9698" y="3570"/>
                    <a:pt x="9691" y="3587"/>
                    <a:pt x="9708" y="3622"/>
                  </a:cubicBezTo>
                  <a:cubicBezTo>
                    <a:pt x="9708" y="3622"/>
                    <a:pt x="9717" y="3714"/>
                    <a:pt x="9733" y="3714"/>
                  </a:cubicBezTo>
                  <a:cubicBezTo>
                    <a:pt x="9737" y="3714"/>
                    <a:pt x="9741" y="3709"/>
                    <a:pt x="9746" y="3698"/>
                  </a:cubicBezTo>
                  <a:lnTo>
                    <a:pt x="9746" y="3698"/>
                  </a:lnTo>
                  <a:cubicBezTo>
                    <a:pt x="9739" y="3718"/>
                    <a:pt x="9729" y="3731"/>
                    <a:pt x="9715" y="3731"/>
                  </a:cubicBezTo>
                  <a:cubicBezTo>
                    <a:pt x="9703" y="3731"/>
                    <a:pt x="9688" y="3721"/>
                    <a:pt x="9671" y="3698"/>
                  </a:cubicBezTo>
                  <a:cubicBezTo>
                    <a:pt x="9645" y="3660"/>
                    <a:pt x="9721" y="3572"/>
                    <a:pt x="9645" y="3572"/>
                  </a:cubicBezTo>
                  <a:cubicBezTo>
                    <a:pt x="9658" y="3534"/>
                    <a:pt x="9671" y="3509"/>
                    <a:pt x="9708" y="3484"/>
                  </a:cubicBezTo>
                  <a:close/>
                  <a:moveTo>
                    <a:pt x="6074" y="3506"/>
                  </a:moveTo>
                  <a:cubicBezTo>
                    <a:pt x="6073" y="3553"/>
                    <a:pt x="6071" y="3600"/>
                    <a:pt x="6062" y="3647"/>
                  </a:cubicBezTo>
                  <a:cubicBezTo>
                    <a:pt x="6062" y="3666"/>
                    <a:pt x="6048" y="3731"/>
                    <a:pt x="6041" y="3731"/>
                  </a:cubicBezTo>
                  <a:cubicBezTo>
                    <a:pt x="6038" y="3731"/>
                    <a:pt x="6036" y="3722"/>
                    <a:pt x="6036" y="3698"/>
                  </a:cubicBezTo>
                  <a:cubicBezTo>
                    <a:pt x="6010" y="3704"/>
                    <a:pt x="5968" y="3733"/>
                    <a:pt x="5942" y="3733"/>
                  </a:cubicBezTo>
                  <a:cubicBezTo>
                    <a:pt x="5918" y="3733"/>
                    <a:pt x="5906" y="3711"/>
                    <a:pt x="5923" y="3635"/>
                  </a:cubicBezTo>
                  <a:cubicBezTo>
                    <a:pt x="5930" y="3580"/>
                    <a:pt x="5951" y="3570"/>
                    <a:pt x="5976" y="3570"/>
                  </a:cubicBezTo>
                  <a:cubicBezTo>
                    <a:pt x="5991" y="3570"/>
                    <a:pt x="6007" y="3574"/>
                    <a:pt x="6021" y="3574"/>
                  </a:cubicBezTo>
                  <a:cubicBezTo>
                    <a:pt x="6026" y="3574"/>
                    <a:pt x="6032" y="3573"/>
                    <a:pt x="6036" y="3572"/>
                  </a:cubicBezTo>
                  <a:cubicBezTo>
                    <a:pt x="6056" y="3547"/>
                    <a:pt x="6066" y="3525"/>
                    <a:pt x="6074" y="3506"/>
                  </a:cubicBezTo>
                  <a:close/>
                  <a:moveTo>
                    <a:pt x="7761" y="3684"/>
                  </a:moveTo>
                  <a:cubicBezTo>
                    <a:pt x="7784" y="3684"/>
                    <a:pt x="7814" y="3698"/>
                    <a:pt x="7822" y="3698"/>
                  </a:cubicBezTo>
                  <a:lnTo>
                    <a:pt x="7772" y="3710"/>
                  </a:lnTo>
                  <a:cubicBezTo>
                    <a:pt x="7772" y="3710"/>
                    <a:pt x="7755" y="3733"/>
                    <a:pt x="7744" y="3733"/>
                  </a:cubicBezTo>
                  <a:cubicBezTo>
                    <a:pt x="7738" y="3733"/>
                    <a:pt x="7734" y="3727"/>
                    <a:pt x="7734" y="3710"/>
                  </a:cubicBezTo>
                  <a:cubicBezTo>
                    <a:pt x="7734" y="3690"/>
                    <a:pt x="7746" y="3684"/>
                    <a:pt x="7761" y="3684"/>
                  </a:cubicBezTo>
                  <a:close/>
                  <a:moveTo>
                    <a:pt x="3471" y="3569"/>
                  </a:moveTo>
                  <a:cubicBezTo>
                    <a:pt x="3471" y="3624"/>
                    <a:pt x="3468" y="3735"/>
                    <a:pt x="3421" y="3735"/>
                  </a:cubicBezTo>
                  <a:cubicBezTo>
                    <a:pt x="3450" y="3696"/>
                    <a:pt x="3449" y="3611"/>
                    <a:pt x="3471" y="3569"/>
                  </a:cubicBezTo>
                  <a:close/>
                  <a:moveTo>
                    <a:pt x="10991" y="3471"/>
                  </a:moveTo>
                  <a:cubicBezTo>
                    <a:pt x="11016" y="3471"/>
                    <a:pt x="11041" y="3509"/>
                    <a:pt x="11054" y="3509"/>
                  </a:cubicBezTo>
                  <a:cubicBezTo>
                    <a:pt x="11045" y="3491"/>
                    <a:pt x="11049" y="3479"/>
                    <a:pt x="11067" y="3479"/>
                  </a:cubicBezTo>
                  <a:cubicBezTo>
                    <a:pt x="11070" y="3479"/>
                    <a:pt x="11074" y="3479"/>
                    <a:pt x="11079" y="3480"/>
                  </a:cubicBezTo>
                  <a:lnTo>
                    <a:pt x="11079" y="3480"/>
                  </a:lnTo>
                  <a:cubicBezTo>
                    <a:pt x="11081" y="3552"/>
                    <a:pt x="11102" y="3735"/>
                    <a:pt x="11054" y="3735"/>
                  </a:cubicBezTo>
                  <a:lnTo>
                    <a:pt x="11054" y="3635"/>
                  </a:lnTo>
                  <a:cubicBezTo>
                    <a:pt x="11020" y="3635"/>
                    <a:pt x="10998" y="3663"/>
                    <a:pt x="10972" y="3663"/>
                  </a:cubicBezTo>
                  <a:cubicBezTo>
                    <a:pt x="10959" y="3663"/>
                    <a:pt x="10945" y="3656"/>
                    <a:pt x="10928" y="3635"/>
                  </a:cubicBezTo>
                  <a:cubicBezTo>
                    <a:pt x="10890" y="3572"/>
                    <a:pt x="10928" y="3471"/>
                    <a:pt x="10991" y="3471"/>
                  </a:cubicBezTo>
                  <a:close/>
                  <a:moveTo>
                    <a:pt x="10109" y="3492"/>
                  </a:moveTo>
                  <a:cubicBezTo>
                    <a:pt x="10142" y="3492"/>
                    <a:pt x="10175" y="3508"/>
                    <a:pt x="10199" y="3547"/>
                  </a:cubicBezTo>
                  <a:lnTo>
                    <a:pt x="10161" y="3547"/>
                  </a:lnTo>
                  <a:cubicBezTo>
                    <a:pt x="10148" y="3597"/>
                    <a:pt x="10073" y="3547"/>
                    <a:pt x="10060" y="3635"/>
                  </a:cubicBezTo>
                  <a:cubicBezTo>
                    <a:pt x="10041" y="3673"/>
                    <a:pt x="10073" y="3711"/>
                    <a:pt x="10111" y="3711"/>
                  </a:cubicBezTo>
                  <a:cubicBezTo>
                    <a:pt x="10123" y="3711"/>
                    <a:pt x="10136" y="3707"/>
                    <a:pt x="10148" y="3698"/>
                  </a:cubicBezTo>
                  <a:lnTo>
                    <a:pt x="10148" y="3698"/>
                  </a:lnTo>
                  <a:cubicBezTo>
                    <a:pt x="10153" y="3723"/>
                    <a:pt x="10134" y="3736"/>
                    <a:pt x="10109" y="3736"/>
                  </a:cubicBezTo>
                  <a:cubicBezTo>
                    <a:pt x="10072" y="3736"/>
                    <a:pt x="10023" y="3707"/>
                    <a:pt x="10023" y="3647"/>
                  </a:cubicBezTo>
                  <a:cubicBezTo>
                    <a:pt x="9971" y="3569"/>
                    <a:pt x="10038" y="3492"/>
                    <a:pt x="10109" y="3492"/>
                  </a:cubicBezTo>
                  <a:close/>
                  <a:moveTo>
                    <a:pt x="9892" y="3555"/>
                  </a:moveTo>
                  <a:cubicBezTo>
                    <a:pt x="9906" y="3555"/>
                    <a:pt x="9920" y="3560"/>
                    <a:pt x="9935" y="3572"/>
                  </a:cubicBezTo>
                  <a:lnTo>
                    <a:pt x="9947" y="3572"/>
                  </a:lnTo>
                  <a:cubicBezTo>
                    <a:pt x="10035" y="3647"/>
                    <a:pt x="9897" y="3660"/>
                    <a:pt x="9847" y="3660"/>
                  </a:cubicBezTo>
                  <a:cubicBezTo>
                    <a:pt x="9847" y="3703"/>
                    <a:pt x="9876" y="3722"/>
                    <a:pt x="9907" y="3722"/>
                  </a:cubicBezTo>
                  <a:cubicBezTo>
                    <a:pt x="9921" y="3722"/>
                    <a:pt x="9935" y="3718"/>
                    <a:pt x="9947" y="3710"/>
                  </a:cubicBezTo>
                  <a:lnTo>
                    <a:pt x="9947" y="3710"/>
                  </a:lnTo>
                  <a:cubicBezTo>
                    <a:pt x="9957" y="3736"/>
                    <a:pt x="9939" y="3749"/>
                    <a:pt x="9913" y="3749"/>
                  </a:cubicBezTo>
                  <a:cubicBezTo>
                    <a:pt x="9875" y="3749"/>
                    <a:pt x="9821" y="3720"/>
                    <a:pt x="9821" y="3660"/>
                  </a:cubicBezTo>
                  <a:cubicBezTo>
                    <a:pt x="9812" y="3611"/>
                    <a:pt x="9847" y="3555"/>
                    <a:pt x="9892" y="3555"/>
                  </a:cubicBezTo>
                  <a:close/>
                  <a:moveTo>
                    <a:pt x="5855" y="3572"/>
                  </a:moveTo>
                  <a:lnTo>
                    <a:pt x="5855" y="3572"/>
                  </a:lnTo>
                  <a:cubicBezTo>
                    <a:pt x="5959" y="3579"/>
                    <a:pt x="5921" y="3748"/>
                    <a:pt x="5835" y="3760"/>
                  </a:cubicBezTo>
                  <a:cubicBezTo>
                    <a:pt x="5832" y="3761"/>
                    <a:pt x="5829" y="3761"/>
                    <a:pt x="5826" y="3761"/>
                  </a:cubicBezTo>
                  <a:cubicBezTo>
                    <a:pt x="5738" y="3761"/>
                    <a:pt x="5762" y="3579"/>
                    <a:pt x="5855" y="3572"/>
                  </a:cubicBezTo>
                  <a:close/>
                  <a:moveTo>
                    <a:pt x="3421" y="3572"/>
                  </a:moveTo>
                  <a:cubicBezTo>
                    <a:pt x="3421" y="3622"/>
                    <a:pt x="3421" y="3685"/>
                    <a:pt x="3408" y="3735"/>
                  </a:cubicBezTo>
                  <a:cubicBezTo>
                    <a:pt x="3401" y="3749"/>
                    <a:pt x="3391" y="3759"/>
                    <a:pt x="3385" y="3759"/>
                  </a:cubicBezTo>
                  <a:cubicBezTo>
                    <a:pt x="3379" y="3759"/>
                    <a:pt x="3377" y="3752"/>
                    <a:pt x="3383" y="3735"/>
                  </a:cubicBezTo>
                  <a:cubicBezTo>
                    <a:pt x="3352" y="3735"/>
                    <a:pt x="3338" y="3779"/>
                    <a:pt x="3305" y="3779"/>
                  </a:cubicBezTo>
                  <a:cubicBezTo>
                    <a:pt x="3298" y="3779"/>
                    <a:pt x="3291" y="3777"/>
                    <a:pt x="3283" y="3773"/>
                  </a:cubicBezTo>
                  <a:cubicBezTo>
                    <a:pt x="3245" y="3735"/>
                    <a:pt x="3270" y="3610"/>
                    <a:pt x="3320" y="3597"/>
                  </a:cubicBezTo>
                  <a:lnTo>
                    <a:pt x="3320" y="3597"/>
                  </a:lnTo>
                  <a:cubicBezTo>
                    <a:pt x="3309" y="3619"/>
                    <a:pt x="3289" y="3733"/>
                    <a:pt x="3332" y="3733"/>
                  </a:cubicBezTo>
                  <a:cubicBezTo>
                    <a:pt x="3339" y="3733"/>
                    <a:pt x="3347" y="3730"/>
                    <a:pt x="3358" y="3723"/>
                  </a:cubicBezTo>
                  <a:lnTo>
                    <a:pt x="3358" y="3735"/>
                  </a:lnTo>
                  <a:cubicBezTo>
                    <a:pt x="3421" y="3698"/>
                    <a:pt x="3345" y="3597"/>
                    <a:pt x="3421" y="3572"/>
                  </a:cubicBezTo>
                  <a:close/>
                  <a:moveTo>
                    <a:pt x="8385" y="3691"/>
                  </a:moveTo>
                  <a:cubicBezTo>
                    <a:pt x="8395" y="3691"/>
                    <a:pt x="8404" y="3693"/>
                    <a:pt x="8413" y="3698"/>
                  </a:cubicBezTo>
                  <a:cubicBezTo>
                    <a:pt x="8408" y="3718"/>
                    <a:pt x="8399" y="3722"/>
                    <a:pt x="8389" y="3722"/>
                  </a:cubicBezTo>
                  <a:cubicBezTo>
                    <a:pt x="8383" y="3722"/>
                    <a:pt x="8376" y="3720"/>
                    <a:pt x="8369" y="3720"/>
                  </a:cubicBezTo>
                  <a:cubicBezTo>
                    <a:pt x="8361" y="3720"/>
                    <a:pt x="8354" y="3723"/>
                    <a:pt x="8350" y="3735"/>
                  </a:cubicBezTo>
                  <a:cubicBezTo>
                    <a:pt x="8338" y="3760"/>
                    <a:pt x="8363" y="3748"/>
                    <a:pt x="8375" y="3773"/>
                  </a:cubicBezTo>
                  <a:cubicBezTo>
                    <a:pt x="8375" y="3775"/>
                    <a:pt x="8376" y="3777"/>
                    <a:pt x="8377" y="3779"/>
                  </a:cubicBezTo>
                  <a:lnTo>
                    <a:pt x="8377" y="3779"/>
                  </a:lnTo>
                  <a:cubicBezTo>
                    <a:pt x="8370" y="3775"/>
                    <a:pt x="8365" y="3773"/>
                    <a:pt x="8363" y="3773"/>
                  </a:cubicBezTo>
                  <a:lnTo>
                    <a:pt x="8363" y="3773"/>
                  </a:lnTo>
                  <a:lnTo>
                    <a:pt x="8325" y="3786"/>
                  </a:lnTo>
                  <a:cubicBezTo>
                    <a:pt x="8304" y="3734"/>
                    <a:pt x="8343" y="3691"/>
                    <a:pt x="8385" y="3691"/>
                  </a:cubicBezTo>
                  <a:close/>
                  <a:moveTo>
                    <a:pt x="9547" y="3742"/>
                  </a:moveTo>
                  <a:cubicBezTo>
                    <a:pt x="9546" y="3744"/>
                    <a:pt x="9546" y="3746"/>
                    <a:pt x="9545" y="3748"/>
                  </a:cubicBezTo>
                  <a:cubicBezTo>
                    <a:pt x="9529" y="3772"/>
                    <a:pt x="9507" y="3786"/>
                    <a:pt x="9484" y="3786"/>
                  </a:cubicBezTo>
                  <a:cubicBezTo>
                    <a:pt x="9471" y="3786"/>
                    <a:pt x="9458" y="3782"/>
                    <a:pt x="9444" y="3773"/>
                  </a:cubicBezTo>
                  <a:cubicBezTo>
                    <a:pt x="9444" y="3752"/>
                    <a:pt x="9448" y="3743"/>
                    <a:pt x="9458" y="3743"/>
                  </a:cubicBezTo>
                  <a:cubicBezTo>
                    <a:pt x="9466" y="3743"/>
                    <a:pt x="9478" y="3749"/>
                    <a:pt x="9494" y="3760"/>
                  </a:cubicBezTo>
                  <a:cubicBezTo>
                    <a:pt x="9525" y="3757"/>
                    <a:pt x="9540" y="3751"/>
                    <a:pt x="9547" y="3742"/>
                  </a:cubicBezTo>
                  <a:close/>
                  <a:moveTo>
                    <a:pt x="9511" y="3586"/>
                  </a:moveTo>
                  <a:cubicBezTo>
                    <a:pt x="9522" y="3586"/>
                    <a:pt x="9534" y="3589"/>
                    <a:pt x="9545" y="3597"/>
                  </a:cubicBezTo>
                  <a:cubicBezTo>
                    <a:pt x="9540" y="3616"/>
                    <a:pt x="9532" y="3620"/>
                    <a:pt x="9523" y="3620"/>
                  </a:cubicBezTo>
                  <a:cubicBezTo>
                    <a:pt x="9513" y="3620"/>
                    <a:pt x="9502" y="3615"/>
                    <a:pt x="9494" y="3615"/>
                  </a:cubicBezTo>
                  <a:cubicBezTo>
                    <a:pt x="9489" y="3615"/>
                    <a:pt x="9485" y="3616"/>
                    <a:pt x="9482" y="3622"/>
                  </a:cubicBezTo>
                  <a:cubicBezTo>
                    <a:pt x="9469" y="3647"/>
                    <a:pt x="9494" y="3647"/>
                    <a:pt x="9507" y="3672"/>
                  </a:cubicBezTo>
                  <a:cubicBezTo>
                    <a:pt x="9507" y="3695"/>
                    <a:pt x="9556" y="3687"/>
                    <a:pt x="9550" y="3729"/>
                  </a:cubicBezTo>
                  <a:lnTo>
                    <a:pt x="9550" y="3729"/>
                  </a:lnTo>
                  <a:cubicBezTo>
                    <a:pt x="9546" y="3704"/>
                    <a:pt x="9494" y="3672"/>
                    <a:pt x="9494" y="3672"/>
                  </a:cubicBezTo>
                  <a:lnTo>
                    <a:pt x="9457" y="3672"/>
                  </a:lnTo>
                  <a:cubicBezTo>
                    <a:pt x="9456" y="3671"/>
                    <a:pt x="9455" y="3670"/>
                    <a:pt x="9454" y="3668"/>
                  </a:cubicBezTo>
                  <a:lnTo>
                    <a:pt x="9454" y="3668"/>
                  </a:lnTo>
                  <a:cubicBezTo>
                    <a:pt x="9433" y="3692"/>
                    <a:pt x="9363" y="3698"/>
                    <a:pt x="9331" y="3698"/>
                  </a:cubicBezTo>
                  <a:cubicBezTo>
                    <a:pt x="9331" y="3741"/>
                    <a:pt x="9360" y="3760"/>
                    <a:pt x="9395" y="3760"/>
                  </a:cubicBezTo>
                  <a:cubicBezTo>
                    <a:pt x="9411" y="3760"/>
                    <a:pt x="9428" y="3756"/>
                    <a:pt x="9444" y="3748"/>
                  </a:cubicBezTo>
                  <a:lnTo>
                    <a:pt x="9444" y="3748"/>
                  </a:lnTo>
                  <a:cubicBezTo>
                    <a:pt x="9449" y="3773"/>
                    <a:pt x="9428" y="3786"/>
                    <a:pt x="9400" y="3786"/>
                  </a:cubicBezTo>
                  <a:cubicBezTo>
                    <a:pt x="9360" y="3786"/>
                    <a:pt x="9306" y="3758"/>
                    <a:pt x="9306" y="3698"/>
                  </a:cubicBezTo>
                  <a:cubicBezTo>
                    <a:pt x="9306" y="3649"/>
                    <a:pt x="9343" y="3593"/>
                    <a:pt x="9389" y="3593"/>
                  </a:cubicBezTo>
                  <a:cubicBezTo>
                    <a:pt x="9403" y="3593"/>
                    <a:pt x="9417" y="3598"/>
                    <a:pt x="9432" y="3610"/>
                  </a:cubicBezTo>
                  <a:cubicBezTo>
                    <a:pt x="9439" y="3616"/>
                    <a:pt x="9445" y="3622"/>
                    <a:pt x="9449" y="3628"/>
                  </a:cubicBezTo>
                  <a:lnTo>
                    <a:pt x="9449" y="3628"/>
                  </a:lnTo>
                  <a:cubicBezTo>
                    <a:pt x="9458" y="3604"/>
                    <a:pt x="9484" y="3586"/>
                    <a:pt x="9511" y="3586"/>
                  </a:cubicBezTo>
                  <a:close/>
                  <a:moveTo>
                    <a:pt x="8183" y="3760"/>
                  </a:moveTo>
                  <a:cubicBezTo>
                    <a:pt x="8180" y="3771"/>
                    <a:pt x="8180" y="3782"/>
                    <a:pt x="8184" y="3793"/>
                  </a:cubicBezTo>
                  <a:lnTo>
                    <a:pt x="8184" y="3793"/>
                  </a:lnTo>
                  <a:cubicBezTo>
                    <a:pt x="8185" y="3791"/>
                    <a:pt x="8186" y="3788"/>
                    <a:pt x="8187" y="3786"/>
                  </a:cubicBezTo>
                  <a:cubicBezTo>
                    <a:pt x="8187" y="3777"/>
                    <a:pt x="8185" y="3768"/>
                    <a:pt x="8183" y="3760"/>
                  </a:cubicBezTo>
                  <a:close/>
                  <a:moveTo>
                    <a:pt x="9268" y="3522"/>
                  </a:moveTo>
                  <a:cubicBezTo>
                    <a:pt x="9268" y="3584"/>
                    <a:pt x="9293" y="3798"/>
                    <a:pt x="9230" y="3798"/>
                  </a:cubicBezTo>
                  <a:cubicBezTo>
                    <a:pt x="9230" y="3778"/>
                    <a:pt x="9228" y="3743"/>
                    <a:pt x="9226" y="3705"/>
                  </a:cubicBezTo>
                  <a:lnTo>
                    <a:pt x="9226" y="3705"/>
                  </a:lnTo>
                  <a:cubicBezTo>
                    <a:pt x="9214" y="3754"/>
                    <a:pt x="9173" y="3780"/>
                    <a:pt x="9137" y="3780"/>
                  </a:cubicBezTo>
                  <a:cubicBezTo>
                    <a:pt x="9100" y="3780"/>
                    <a:pt x="9067" y="3754"/>
                    <a:pt x="9067" y="3698"/>
                  </a:cubicBezTo>
                  <a:cubicBezTo>
                    <a:pt x="9067" y="3636"/>
                    <a:pt x="9097" y="3605"/>
                    <a:pt x="9129" y="3605"/>
                  </a:cubicBezTo>
                  <a:cubicBezTo>
                    <a:pt x="9163" y="3605"/>
                    <a:pt x="9199" y="3639"/>
                    <a:pt x="9205" y="3710"/>
                  </a:cubicBezTo>
                  <a:lnTo>
                    <a:pt x="9226" y="3680"/>
                  </a:lnTo>
                  <a:lnTo>
                    <a:pt x="9226" y="3680"/>
                  </a:lnTo>
                  <a:cubicBezTo>
                    <a:pt x="9226" y="3688"/>
                    <a:pt x="9226" y="3697"/>
                    <a:pt x="9226" y="3705"/>
                  </a:cubicBezTo>
                  <a:lnTo>
                    <a:pt x="9226" y="3705"/>
                  </a:lnTo>
                  <a:cubicBezTo>
                    <a:pt x="9229" y="3695"/>
                    <a:pt x="9230" y="3684"/>
                    <a:pt x="9230" y="3672"/>
                  </a:cubicBezTo>
                  <a:lnTo>
                    <a:pt x="9230" y="3672"/>
                  </a:lnTo>
                  <a:lnTo>
                    <a:pt x="9226" y="3680"/>
                  </a:lnTo>
                  <a:lnTo>
                    <a:pt x="9226" y="3680"/>
                  </a:lnTo>
                  <a:cubicBezTo>
                    <a:pt x="9224" y="3606"/>
                    <a:pt x="9230" y="3529"/>
                    <a:pt x="9268" y="3522"/>
                  </a:cubicBezTo>
                  <a:close/>
                  <a:moveTo>
                    <a:pt x="5698" y="3608"/>
                  </a:moveTo>
                  <a:cubicBezTo>
                    <a:pt x="5705" y="3608"/>
                    <a:pt x="5711" y="3613"/>
                    <a:pt x="5722" y="3635"/>
                  </a:cubicBezTo>
                  <a:cubicBezTo>
                    <a:pt x="5747" y="3685"/>
                    <a:pt x="5722" y="3773"/>
                    <a:pt x="5684" y="3786"/>
                  </a:cubicBezTo>
                  <a:cubicBezTo>
                    <a:pt x="5684" y="3753"/>
                    <a:pt x="5712" y="3637"/>
                    <a:pt x="5672" y="3637"/>
                  </a:cubicBezTo>
                  <a:cubicBezTo>
                    <a:pt x="5666" y="3637"/>
                    <a:pt x="5657" y="3640"/>
                    <a:pt x="5647" y="3647"/>
                  </a:cubicBezTo>
                  <a:cubicBezTo>
                    <a:pt x="5559" y="3698"/>
                    <a:pt x="5672" y="3798"/>
                    <a:pt x="5584" y="3798"/>
                  </a:cubicBezTo>
                  <a:cubicBezTo>
                    <a:pt x="5589" y="3706"/>
                    <a:pt x="5577" y="3667"/>
                    <a:pt x="5560" y="3667"/>
                  </a:cubicBezTo>
                  <a:cubicBezTo>
                    <a:pt x="5540" y="3667"/>
                    <a:pt x="5515" y="3722"/>
                    <a:pt x="5508" y="3811"/>
                  </a:cubicBezTo>
                  <a:lnTo>
                    <a:pt x="5483" y="3811"/>
                  </a:lnTo>
                  <a:cubicBezTo>
                    <a:pt x="5483" y="3760"/>
                    <a:pt x="5483" y="3710"/>
                    <a:pt x="5496" y="3660"/>
                  </a:cubicBezTo>
                  <a:cubicBezTo>
                    <a:pt x="5502" y="3641"/>
                    <a:pt x="5508" y="3632"/>
                    <a:pt x="5513" y="3632"/>
                  </a:cubicBezTo>
                  <a:cubicBezTo>
                    <a:pt x="5518" y="3632"/>
                    <a:pt x="5521" y="3641"/>
                    <a:pt x="5521" y="3660"/>
                  </a:cubicBezTo>
                  <a:lnTo>
                    <a:pt x="5603" y="3625"/>
                  </a:lnTo>
                  <a:lnTo>
                    <a:pt x="5603" y="3625"/>
                  </a:lnTo>
                  <a:cubicBezTo>
                    <a:pt x="5600" y="3627"/>
                    <a:pt x="5603" y="3627"/>
                    <a:pt x="5610" y="3627"/>
                  </a:cubicBezTo>
                  <a:cubicBezTo>
                    <a:pt x="5630" y="3627"/>
                    <a:pt x="5678" y="3620"/>
                    <a:pt x="5675" y="3612"/>
                  </a:cubicBezTo>
                  <a:lnTo>
                    <a:pt x="5675" y="3612"/>
                  </a:lnTo>
                  <a:cubicBezTo>
                    <a:pt x="5686" y="3612"/>
                    <a:pt x="5692" y="3608"/>
                    <a:pt x="5698" y="3608"/>
                  </a:cubicBezTo>
                  <a:close/>
                  <a:moveTo>
                    <a:pt x="5436" y="3809"/>
                  </a:moveTo>
                  <a:cubicBezTo>
                    <a:pt x="5429" y="3817"/>
                    <a:pt x="5419" y="3822"/>
                    <a:pt x="5408" y="3823"/>
                  </a:cubicBezTo>
                  <a:lnTo>
                    <a:pt x="5436" y="3809"/>
                  </a:lnTo>
                  <a:close/>
                  <a:moveTo>
                    <a:pt x="5412" y="3627"/>
                  </a:moveTo>
                  <a:cubicBezTo>
                    <a:pt x="5421" y="3627"/>
                    <a:pt x="5430" y="3636"/>
                    <a:pt x="5438" y="3650"/>
                  </a:cubicBezTo>
                  <a:lnTo>
                    <a:pt x="5438" y="3650"/>
                  </a:lnTo>
                  <a:cubicBezTo>
                    <a:pt x="5436" y="3650"/>
                    <a:pt x="5435" y="3650"/>
                    <a:pt x="5434" y="3650"/>
                  </a:cubicBezTo>
                  <a:cubicBezTo>
                    <a:pt x="5427" y="3650"/>
                    <a:pt x="5418" y="3653"/>
                    <a:pt x="5408" y="3660"/>
                  </a:cubicBezTo>
                  <a:cubicBezTo>
                    <a:pt x="5332" y="3710"/>
                    <a:pt x="5433" y="3798"/>
                    <a:pt x="5357" y="3811"/>
                  </a:cubicBezTo>
                  <a:cubicBezTo>
                    <a:pt x="5357" y="3778"/>
                    <a:pt x="5376" y="3662"/>
                    <a:pt x="5333" y="3662"/>
                  </a:cubicBezTo>
                  <a:cubicBezTo>
                    <a:pt x="5326" y="3662"/>
                    <a:pt x="5318" y="3665"/>
                    <a:pt x="5307" y="3672"/>
                  </a:cubicBezTo>
                  <a:cubicBezTo>
                    <a:pt x="5219" y="3723"/>
                    <a:pt x="5332" y="3823"/>
                    <a:pt x="5244" y="3836"/>
                  </a:cubicBezTo>
                  <a:cubicBezTo>
                    <a:pt x="5244" y="3786"/>
                    <a:pt x="5257" y="3723"/>
                    <a:pt x="5257" y="3672"/>
                  </a:cubicBezTo>
                  <a:cubicBezTo>
                    <a:pt x="5264" y="3659"/>
                    <a:pt x="5271" y="3649"/>
                    <a:pt x="5275" y="3649"/>
                  </a:cubicBezTo>
                  <a:cubicBezTo>
                    <a:pt x="5279" y="3649"/>
                    <a:pt x="5282" y="3655"/>
                    <a:pt x="5282" y="3672"/>
                  </a:cubicBezTo>
                  <a:cubicBezTo>
                    <a:pt x="5294" y="3672"/>
                    <a:pt x="5320" y="3635"/>
                    <a:pt x="5345" y="3635"/>
                  </a:cubicBezTo>
                  <a:cubicBezTo>
                    <a:pt x="5345" y="3635"/>
                    <a:pt x="5377" y="3651"/>
                    <a:pt x="5384" y="3657"/>
                  </a:cubicBezTo>
                  <a:lnTo>
                    <a:pt x="5384" y="3657"/>
                  </a:lnTo>
                  <a:cubicBezTo>
                    <a:pt x="5393" y="3636"/>
                    <a:pt x="5402" y="3627"/>
                    <a:pt x="5412" y="3627"/>
                  </a:cubicBezTo>
                  <a:close/>
                  <a:moveTo>
                    <a:pt x="8896" y="3641"/>
                  </a:moveTo>
                  <a:cubicBezTo>
                    <a:pt x="8966" y="3641"/>
                    <a:pt x="8990" y="3815"/>
                    <a:pt x="8916" y="3836"/>
                  </a:cubicBezTo>
                  <a:cubicBezTo>
                    <a:pt x="8916" y="3803"/>
                    <a:pt x="8935" y="3676"/>
                    <a:pt x="8891" y="3676"/>
                  </a:cubicBezTo>
                  <a:cubicBezTo>
                    <a:pt x="8884" y="3676"/>
                    <a:pt x="8876" y="3678"/>
                    <a:pt x="8866" y="3685"/>
                  </a:cubicBezTo>
                  <a:cubicBezTo>
                    <a:pt x="8790" y="3735"/>
                    <a:pt x="8903" y="3836"/>
                    <a:pt x="8815" y="3836"/>
                  </a:cubicBezTo>
                  <a:cubicBezTo>
                    <a:pt x="8815" y="3804"/>
                    <a:pt x="8834" y="3687"/>
                    <a:pt x="8783" y="3687"/>
                  </a:cubicBezTo>
                  <a:cubicBezTo>
                    <a:pt x="8775" y="3687"/>
                    <a:pt x="8765" y="3691"/>
                    <a:pt x="8753" y="3698"/>
                  </a:cubicBezTo>
                  <a:cubicBezTo>
                    <a:pt x="8677" y="3748"/>
                    <a:pt x="8790" y="3836"/>
                    <a:pt x="8715" y="3849"/>
                  </a:cubicBezTo>
                  <a:cubicBezTo>
                    <a:pt x="8702" y="3798"/>
                    <a:pt x="8702" y="3748"/>
                    <a:pt x="8715" y="3698"/>
                  </a:cubicBezTo>
                  <a:cubicBezTo>
                    <a:pt x="8715" y="3679"/>
                    <a:pt x="8721" y="3669"/>
                    <a:pt x="8727" y="3669"/>
                  </a:cubicBezTo>
                  <a:cubicBezTo>
                    <a:pt x="8734" y="3669"/>
                    <a:pt x="8740" y="3679"/>
                    <a:pt x="8740" y="3698"/>
                  </a:cubicBezTo>
                  <a:cubicBezTo>
                    <a:pt x="8740" y="3698"/>
                    <a:pt x="8790" y="3660"/>
                    <a:pt x="8803" y="3660"/>
                  </a:cubicBezTo>
                  <a:cubicBezTo>
                    <a:pt x="8818" y="3656"/>
                    <a:pt x="8830" y="3655"/>
                    <a:pt x="8839" y="3655"/>
                  </a:cubicBezTo>
                  <a:cubicBezTo>
                    <a:pt x="8846" y="3655"/>
                    <a:pt x="8852" y="3656"/>
                    <a:pt x="8856" y="3657"/>
                  </a:cubicBezTo>
                  <a:lnTo>
                    <a:pt x="8856" y="3657"/>
                  </a:lnTo>
                  <a:cubicBezTo>
                    <a:pt x="8870" y="3646"/>
                    <a:pt x="8884" y="3641"/>
                    <a:pt x="8896" y="3641"/>
                  </a:cubicBezTo>
                  <a:close/>
                  <a:moveTo>
                    <a:pt x="8577" y="3672"/>
                  </a:moveTo>
                  <a:cubicBezTo>
                    <a:pt x="8614" y="3672"/>
                    <a:pt x="8639" y="3698"/>
                    <a:pt x="8639" y="3735"/>
                  </a:cubicBezTo>
                  <a:cubicBezTo>
                    <a:pt x="8627" y="3798"/>
                    <a:pt x="8577" y="3773"/>
                    <a:pt x="8526" y="3786"/>
                  </a:cubicBezTo>
                  <a:cubicBezTo>
                    <a:pt x="8526" y="3824"/>
                    <a:pt x="8545" y="3839"/>
                    <a:pt x="8571" y="3839"/>
                  </a:cubicBezTo>
                  <a:cubicBezTo>
                    <a:pt x="8588" y="3839"/>
                    <a:pt x="8607" y="3833"/>
                    <a:pt x="8627" y="3823"/>
                  </a:cubicBezTo>
                  <a:lnTo>
                    <a:pt x="8627" y="3823"/>
                  </a:lnTo>
                  <a:cubicBezTo>
                    <a:pt x="8633" y="3853"/>
                    <a:pt x="8611" y="3866"/>
                    <a:pt x="8583" y="3866"/>
                  </a:cubicBezTo>
                  <a:cubicBezTo>
                    <a:pt x="8552" y="3866"/>
                    <a:pt x="8514" y="3850"/>
                    <a:pt x="8501" y="3823"/>
                  </a:cubicBezTo>
                  <a:cubicBezTo>
                    <a:pt x="8476" y="3760"/>
                    <a:pt x="8501" y="3685"/>
                    <a:pt x="8577" y="3672"/>
                  </a:cubicBezTo>
                  <a:close/>
                  <a:moveTo>
                    <a:pt x="3217" y="3605"/>
                  </a:moveTo>
                  <a:cubicBezTo>
                    <a:pt x="3221" y="3605"/>
                    <a:pt x="3225" y="3606"/>
                    <a:pt x="3232" y="3610"/>
                  </a:cubicBezTo>
                  <a:cubicBezTo>
                    <a:pt x="3220" y="3660"/>
                    <a:pt x="3232" y="3861"/>
                    <a:pt x="3182" y="3874"/>
                  </a:cubicBezTo>
                  <a:lnTo>
                    <a:pt x="3182" y="3760"/>
                  </a:lnTo>
                  <a:cubicBezTo>
                    <a:pt x="3169" y="3760"/>
                    <a:pt x="3169" y="3798"/>
                    <a:pt x="3132" y="3811"/>
                  </a:cubicBezTo>
                  <a:cubicBezTo>
                    <a:pt x="3128" y="3811"/>
                    <a:pt x="3125" y="3812"/>
                    <a:pt x="3122" y="3812"/>
                  </a:cubicBezTo>
                  <a:cubicBezTo>
                    <a:pt x="3057" y="3812"/>
                    <a:pt x="3070" y="3683"/>
                    <a:pt x="3106" y="3647"/>
                  </a:cubicBezTo>
                  <a:cubicBezTo>
                    <a:pt x="3124" y="3630"/>
                    <a:pt x="3137" y="3624"/>
                    <a:pt x="3148" y="3624"/>
                  </a:cubicBezTo>
                  <a:cubicBezTo>
                    <a:pt x="3165" y="3624"/>
                    <a:pt x="3177" y="3637"/>
                    <a:pt x="3195" y="3637"/>
                  </a:cubicBezTo>
                  <a:cubicBezTo>
                    <a:pt x="3199" y="3637"/>
                    <a:pt x="3203" y="3636"/>
                    <a:pt x="3207" y="3635"/>
                  </a:cubicBezTo>
                  <a:cubicBezTo>
                    <a:pt x="3207" y="3616"/>
                    <a:pt x="3207" y="3605"/>
                    <a:pt x="3217" y="3605"/>
                  </a:cubicBezTo>
                  <a:close/>
                  <a:moveTo>
                    <a:pt x="5123" y="3694"/>
                  </a:moveTo>
                  <a:cubicBezTo>
                    <a:pt x="5154" y="3694"/>
                    <a:pt x="5181" y="3717"/>
                    <a:pt x="5181" y="3773"/>
                  </a:cubicBezTo>
                  <a:cubicBezTo>
                    <a:pt x="5181" y="3840"/>
                    <a:pt x="5120" y="3884"/>
                    <a:pt x="5073" y="3884"/>
                  </a:cubicBezTo>
                  <a:cubicBezTo>
                    <a:pt x="5039" y="3884"/>
                    <a:pt x="5013" y="3863"/>
                    <a:pt x="5018" y="3811"/>
                  </a:cubicBezTo>
                  <a:cubicBezTo>
                    <a:pt x="5018" y="3743"/>
                    <a:pt x="5076" y="3694"/>
                    <a:pt x="5123" y="3694"/>
                  </a:cubicBezTo>
                  <a:close/>
                  <a:moveTo>
                    <a:pt x="8418" y="3826"/>
                  </a:moveTo>
                  <a:cubicBezTo>
                    <a:pt x="8420" y="3835"/>
                    <a:pt x="8419" y="3846"/>
                    <a:pt x="8413" y="3861"/>
                  </a:cubicBezTo>
                  <a:cubicBezTo>
                    <a:pt x="8395" y="3879"/>
                    <a:pt x="8363" y="3891"/>
                    <a:pt x="8332" y="3891"/>
                  </a:cubicBezTo>
                  <a:cubicBezTo>
                    <a:pt x="8321" y="3891"/>
                    <a:pt x="8310" y="3890"/>
                    <a:pt x="8300" y="3886"/>
                  </a:cubicBezTo>
                  <a:cubicBezTo>
                    <a:pt x="8300" y="3862"/>
                    <a:pt x="8310" y="3854"/>
                    <a:pt x="8324" y="3854"/>
                  </a:cubicBezTo>
                  <a:cubicBezTo>
                    <a:pt x="8332" y="3854"/>
                    <a:pt x="8341" y="3856"/>
                    <a:pt x="8350" y="3861"/>
                  </a:cubicBezTo>
                  <a:cubicBezTo>
                    <a:pt x="8404" y="3856"/>
                    <a:pt x="8420" y="3842"/>
                    <a:pt x="8418" y="3826"/>
                  </a:cubicBezTo>
                  <a:close/>
                  <a:moveTo>
                    <a:pt x="8184" y="3793"/>
                  </a:moveTo>
                  <a:cubicBezTo>
                    <a:pt x="8174" y="3820"/>
                    <a:pt x="8151" y="3825"/>
                    <a:pt x="8122" y="3825"/>
                  </a:cubicBezTo>
                  <a:cubicBezTo>
                    <a:pt x="8107" y="3825"/>
                    <a:pt x="8090" y="3823"/>
                    <a:pt x="8074" y="3823"/>
                  </a:cubicBezTo>
                  <a:lnTo>
                    <a:pt x="8061" y="3823"/>
                  </a:lnTo>
                  <a:cubicBezTo>
                    <a:pt x="8061" y="3866"/>
                    <a:pt x="8090" y="3886"/>
                    <a:pt x="8125" y="3886"/>
                  </a:cubicBezTo>
                  <a:cubicBezTo>
                    <a:pt x="8138" y="3886"/>
                    <a:pt x="8152" y="3883"/>
                    <a:pt x="8166" y="3877"/>
                  </a:cubicBezTo>
                  <a:lnTo>
                    <a:pt x="8166" y="3877"/>
                  </a:lnTo>
                  <a:cubicBezTo>
                    <a:pt x="8163" y="3883"/>
                    <a:pt x="8162" y="3890"/>
                    <a:pt x="8162" y="3899"/>
                  </a:cubicBezTo>
                  <a:cubicBezTo>
                    <a:pt x="8162" y="3899"/>
                    <a:pt x="8163" y="3899"/>
                    <a:pt x="8164" y="3900"/>
                  </a:cubicBezTo>
                  <a:lnTo>
                    <a:pt x="8164" y="3900"/>
                  </a:lnTo>
                  <a:cubicBezTo>
                    <a:pt x="8173" y="3894"/>
                    <a:pt x="8177" y="3886"/>
                    <a:pt x="8174" y="3874"/>
                  </a:cubicBezTo>
                  <a:lnTo>
                    <a:pt x="8174" y="3874"/>
                  </a:lnTo>
                  <a:cubicBezTo>
                    <a:pt x="8171" y="3875"/>
                    <a:pt x="8169" y="3876"/>
                    <a:pt x="8166" y="3877"/>
                  </a:cubicBezTo>
                  <a:lnTo>
                    <a:pt x="8166" y="3877"/>
                  </a:lnTo>
                  <a:cubicBezTo>
                    <a:pt x="8170" y="3869"/>
                    <a:pt x="8177" y="3866"/>
                    <a:pt x="8185" y="3866"/>
                  </a:cubicBezTo>
                  <a:cubicBezTo>
                    <a:pt x="8193" y="3866"/>
                    <a:pt x="8203" y="3869"/>
                    <a:pt x="8212" y="3874"/>
                  </a:cubicBezTo>
                  <a:cubicBezTo>
                    <a:pt x="8350" y="3861"/>
                    <a:pt x="8237" y="3798"/>
                    <a:pt x="8224" y="3798"/>
                  </a:cubicBezTo>
                  <a:lnTo>
                    <a:pt x="8187" y="3798"/>
                  </a:lnTo>
                  <a:cubicBezTo>
                    <a:pt x="8186" y="3796"/>
                    <a:pt x="8185" y="3795"/>
                    <a:pt x="8184" y="3793"/>
                  </a:cubicBezTo>
                  <a:close/>
                  <a:moveTo>
                    <a:pt x="8251" y="3704"/>
                  </a:moveTo>
                  <a:cubicBezTo>
                    <a:pt x="8259" y="3704"/>
                    <a:pt x="8267" y="3706"/>
                    <a:pt x="8275" y="3710"/>
                  </a:cubicBezTo>
                  <a:cubicBezTo>
                    <a:pt x="8270" y="3730"/>
                    <a:pt x="8261" y="3734"/>
                    <a:pt x="8251" y="3734"/>
                  </a:cubicBezTo>
                  <a:cubicBezTo>
                    <a:pt x="8244" y="3734"/>
                    <a:pt x="8237" y="3733"/>
                    <a:pt x="8231" y="3733"/>
                  </a:cubicBezTo>
                  <a:cubicBezTo>
                    <a:pt x="8223" y="3733"/>
                    <a:pt x="8216" y="3735"/>
                    <a:pt x="8212" y="3748"/>
                  </a:cubicBezTo>
                  <a:cubicBezTo>
                    <a:pt x="8199" y="3773"/>
                    <a:pt x="8224" y="3760"/>
                    <a:pt x="8237" y="3786"/>
                  </a:cubicBezTo>
                  <a:cubicBezTo>
                    <a:pt x="8237" y="3811"/>
                    <a:pt x="8300" y="3811"/>
                    <a:pt x="8275" y="3874"/>
                  </a:cubicBezTo>
                  <a:cubicBezTo>
                    <a:pt x="8256" y="3892"/>
                    <a:pt x="8224" y="3904"/>
                    <a:pt x="8194" y="3904"/>
                  </a:cubicBezTo>
                  <a:cubicBezTo>
                    <a:pt x="8184" y="3904"/>
                    <a:pt x="8174" y="3902"/>
                    <a:pt x="8164" y="3900"/>
                  </a:cubicBezTo>
                  <a:lnTo>
                    <a:pt x="8164" y="3900"/>
                  </a:lnTo>
                  <a:cubicBezTo>
                    <a:pt x="8156" y="3905"/>
                    <a:pt x="8145" y="3907"/>
                    <a:pt x="8132" y="3907"/>
                  </a:cubicBezTo>
                  <a:cubicBezTo>
                    <a:pt x="8101" y="3907"/>
                    <a:pt x="8062" y="3894"/>
                    <a:pt x="8048" y="3874"/>
                  </a:cubicBezTo>
                  <a:cubicBezTo>
                    <a:pt x="8023" y="3811"/>
                    <a:pt x="8048" y="3735"/>
                    <a:pt x="8124" y="3723"/>
                  </a:cubicBezTo>
                  <a:cubicBezTo>
                    <a:pt x="8129" y="3721"/>
                    <a:pt x="8134" y="3720"/>
                    <a:pt x="8138" y="3720"/>
                  </a:cubicBezTo>
                  <a:cubicBezTo>
                    <a:pt x="8160" y="3720"/>
                    <a:pt x="8176" y="3738"/>
                    <a:pt x="8183" y="3760"/>
                  </a:cubicBezTo>
                  <a:lnTo>
                    <a:pt x="8183" y="3760"/>
                  </a:lnTo>
                  <a:cubicBezTo>
                    <a:pt x="8190" y="3730"/>
                    <a:pt x="8220" y="3704"/>
                    <a:pt x="8251" y="3704"/>
                  </a:cubicBezTo>
                  <a:close/>
                  <a:moveTo>
                    <a:pt x="5005" y="3723"/>
                  </a:moveTo>
                  <a:cubicBezTo>
                    <a:pt x="4993" y="3760"/>
                    <a:pt x="4917" y="3735"/>
                    <a:pt x="4905" y="3798"/>
                  </a:cubicBezTo>
                  <a:lnTo>
                    <a:pt x="4905" y="3811"/>
                  </a:lnTo>
                  <a:cubicBezTo>
                    <a:pt x="4886" y="3856"/>
                    <a:pt x="4908" y="3889"/>
                    <a:pt x="4940" y="3889"/>
                  </a:cubicBezTo>
                  <a:cubicBezTo>
                    <a:pt x="4952" y="3889"/>
                    <a:pt x="4966" y="3884"/>
                    <a:pt x="4980" y="3874"/>
                  </a:cubicBezTo>
                  <a:lnTo>
                    <a:pt x="4980" y="3874"/>
                  </a:lnTo>
                  <a:cubicBezTo>
                    <a:pt x="4980" y="3901"/>
                    <a:pt x="4958" y="3913"/>
                    <a:pt x="4934" y="3913"/>
                  </a:cubicBezTo>
                  <a:cubicBezTo>
                    <a:pt x="4914" y="3913"/>
                    <a:pt x="4891" y="3904"/>
                    <a:pt x="4880" y="3886"/>
                  </a:cubicBezTo>
                  <a:cubicBezTo>
                    <a:pt x="4842" y="3849"/>
                    <a:pt x="4905" y="3723"/>
                    <a:pt x="4955" y="3723"/>
                  </a:cubicBezTo>
                  <a:close/>
                  <a:moveTo>
                    <a:pt x="3811" y="3836"/>
                  </a:moveTo>
                  <a:cubicBezTo>
                    <a:pt x="3802" y="3881"/>
                    <a:pt x="3766" y="3914"/>
                    <a:pt x="3752" y="3914"/>
                  </a:cubicBezTo>
                  <a:cubicBezTo>
                    <a:pt x="3747" y="3914"/>
                    <a:pt x="3744" y="3909"/>
                    <a:pt x="3748" y="3899"/>
                  </a:cubicBezTo>
                  <a:lnTo>
                    <a:pt x="3786" y="3861"/>
                  </a:lnTo>
                  <a:cubicBezTo>
                    <a:pt x="3786" y="3836"/>
                    <a:pt x="3798" y="3836"/>
                    <a:pt x="3811" y="3836"/>
                  </a:cubicBezTo>
                  <a:close/>
                  <a:moveTo>
                    <a:pt x="6813" y="3884"/>
                  </a:moveTo>
                  <a:lnTo>
                    <a:pt x="6813" y="3884"/>
                  </a:lnTo>
                  <a:cubicBezTo>
                    <a:pt x="6801" y="3890"/>
                    <a:pt x="6796" y="3901"/>
                    <a:pt x="6802" y="3920"/>
                  </a:cubicBezTo>
                  <a:lnTo>
                    <a:pt x="6802" y="3920"/>
                  </a:lnTo>
                  <a:cubicBezTo>
                    <a:pt x="6810" y="3917"/>
                    <a:pt x="6816" y="3912"/>
                    <a:pt x="6816" y="3899"/>
                  </a:cubicBezTo>
                  <a:cubicBezTo>
                    <a:pt x="6816" y="3890"/>
                    <a:pt x="6815" y="3886"/>
                    <a:pt x="6813" y="3884"/>
                  </a:cubicBezTo>
                  <a:close/>
                  <a:moveTo>
                    <a:pt x="4739" y="3734"/>
                  </a:moveTo>
                  <a:cubicBezTo>
                    <a:pt x="4764" y="3734"/>
                    <a:pt x="4792" y="3743"/>
                    <a:pt x="4804" y="3760"/>
                  </a:cubicBezTo>
                  <a:cubicBezTo>
                    <a:pt x="4825" y="3792"/>
                    <a:pt x="4785" y="3901"/>
                    <a:pt x="4771" y="3901"/>
                  </a:cubicBezTo>
                  <a:cubicBezTo>
                    <a:pt x="4768" y="3901"/>
                    <a:pt x="4766" y="3897"/>
                    <a:pt x="4766" y="3886"/>
                  </a:cubicBezTo>
                  <a:cubicBezTo>
                    <a:pt x="4758" y="3886"/>
                    <a:pt x="4716" y="3925"/>
                    <a:pt x="4689" y="3925"/>
                  </a:cubicBezTo>
                  <a:cubicBezTo>
                    <a:pt x="4676" y="3925"/>
                    <a:pt x="4666" y="3916"/>
                    <a:pt x="4666" y="3886"/>
                  </a:cubicBezTo>
                  <a:cubicBezTo>
                    <a:pt x="4628" y="3849"/>
                    <a:pt x="4729" y="3849"/>
                    <a:pt x="4729" y="3823"/>
                  </a:cubicBezTo>
                  <a:lnTo>
                    <a:pt x="4779" y="3798"/>
                  </a:lnTo>
                  <a:cubicBezTo>
                    <a:pt x="4779" y="3767"/>
                    <a:pt x="4763" y="3757"/>
                    <a:pt x="4744" y="3757"/>
                  </a:cubicBezTo>
                  <a:cubicBezTo>
                    <a:pt x="4725" y="3757"/>
                    <a:pt x="4703" y="3767"/>
                    <a:pt x="4691" y="3773"/>
                  </a:cubicBezTo>
                  <a:cubicBezTo>
                    <a:pt x="4684" y="3746"/>
                    <a:pt x="4710" y="3734"/>
                    <a:pt x="4739" y="3734"/>
                  </a:cubicBezTo>
                  <a:close/>
                  <a:moveTo>
                    <a:pt x="7860" y="3698"/>
                  </a:moveTo>
                  <a:cubicBezTo>
                    <a:pt x="7860" y="3743"/>
                    <a:pt x="7866" y="3754"/>
                    <a:pt x="7873" y="3754"/>
                  </a:cubicBezTo>
                  <a:cubicBezTo>
                    <a:pt x="7880" y="3754"/>
                    <a:pt x="7887" y="3745"/>
                    <a:pt x="7892" y="3745"/>
                  </a:cubicBezTo>
                  <a:cubicBezTo>
                    <a:pt x="7895" y="3745"/>
                    <a:pt x="7897" y="3749"/>
                    <a:pt x="7897" y="3760"/>
                  </a:cubicBezTo>
                  <a:cubicBezTo>
                    <a:pt x="7897" y="3798"/>
                    <a:pt x="7860" y="3773"/>
                    <a:pt x="7847" y="3798"/>
                  </a:cubicBezTo>
                  <a:cubicBezTo>
                    <a:pt x="7847" y="3831"/>
                    <a:pt x="7876" y="3903"/>
                    <a:pt x="7926" y="3903"/>
                  </a:cubicBezTo>
                  <a:lnTo>
                    <a:pt x="7926" y="3903"/>
                  </a:lnTo>
                  <a:lnTo>
                    <a:pt x="7885" y="3911"/>
                  </a:lnTo>
                  <a:cubicBezTo>
                    <a:pt x="7885" y="3933"/>
                    <a:pt x="7878" y="3940"/>
                    <a:pt x="7868" y="3940"/>
                  </a:cubicBezTo>
                  <a:cubicBezTo>
                    <a:pt x="7855" y="3940"/>
                    <a:pt x="7837" y="3926"/>
                    <a:pt x="7822" y="3911"/>
                  </a:cubicBezTo>
                  <a:cubicBezTo>
                    <a:pt x="7798" y="3876"/>
                    <a:pt x="7853" y="3785"/>
                    <a:pt x="7807" y="3785"/>
                  </a:cubicBezTo>
                  <a:cubicBezTo>
                    <a:pt x="7804" y="3785"/>
                    <a:pt x="7801" y="3785"/>
                    <a:pt x="7797" y="3786"/>
                  </a:cubicBezTo>
                  <a:cubicBezTo>
                    <a:pt x="7797" y="3775"/>
                    <a:pt x="7798" y="3768"/>
                    <a:pt x="7799" y="3763"/>
                  </a:cubicBezTo>
                  <a:lnTo>
                    <a:pt x="7799" y="3763"/>
                  </a:lnTo>
                  <a:cubicBezTo>
                    <a:pt x="7802" y="3761"/>
                    <a:pt x="7805" y="3760"/>
                    <a:pt x="7809" y="3760"/>
                  </a:cubicBezTo>
                  <a:lnTo>
                    <a:pt x="7800" y="3760"/>
                  </a:lnTo>
                  <a:cubicBezTo>
                    <a:pt x="7806" y="3743"/>
                    <a:pt x="7822" y="3770"/>
                    <a:pt x="7822" y="3710"/>
                  </a:cubicBezTo>
                  <a:lnTo>
                    <a:pt x="7860" y="3698"/>
                  </a:lnTo>
                  <a:close/>
                  <a:moveTo>
                    <a:pt x="6436" y="3935"/>
                  </a:moveTo>
                  <a:cubicBezTo>
                    <a:pt x="6441" y="3935"/>
                    <a:pt x="6446" y="3935"/>
                    <a:pt x="6451" y="3937"/>
                  </a:cubicBezTo>
                  <a:lnTo>
                    <a:pt x="6402" y="3949"/>
                  </a:lnTo>
                  <a:lnTo>
                    <a:pt x="6402" y="3949"/>
                  </a:lnTo>
                  <a:cubicBezTo>
                    <a:pt x="6413" y="3941"/>
                    <a:pt x="6422" y="3935"/>
                    <a:pt x="6436" y="3935"/>
                  </a:cubicBezTo>
                  <a:close/>
                  <a:moveTo>
                    <a:pt x="7772" y="3836"/>
                  </a:moveTo>
                  <a:lnTo>
                    <a:pt x="7772" y="3949"/>
                  </a:lnTo>
                  <a:lnTo>
                    <a:pt x="7734" y="3949"/>
                  </a:lnTo>
                  <a:cubicBezTo>
                    <a:pt x="7759" y="3924"/>
                    <a:pt x="7765" y="3877"/>
                    <a:pt x="7772" y="3836"/>
                  </a:cubicBezTo>
                  <a:close/>
                  <a:moveTo>
                    <a:pt x="4628" y="3773"/>
                  </a:moveTo>
                  <a:cubicBezTo>
                    <a:pt x="4729" y="3823"/>
                    <a:pt x="4553" y="3861"/>
                    <a:pt x="4565" y="3861"/>
                  </a:cubicBezTo>
                  <a:cubicBezTo>
                    <a:pt x="4523" y="3895"/>
                    <a:pt x="4537" y="3917"/>
                    <a:pt x="4570" y="3917"/>
                  </a:cubicBezTo>
                  <a:cubicBezTo>
                    <a:pt x="4586" y="3917"/>
                    <a:pt x="4607" y="3911"/>
                    <a:pt x="4628" y="3899"/>
                  </a:cubicBezTo>
                  <a:lnTo>
                    <a:pt x="4628" y="3899"/>
                  </a:lnTo>
                  <a:cubicBezTo>
                    <a:pt x="4628" y="3937"/>
                    <a:pt x="4603" y="3937"/>
                    <a:pt x="4578" y="3949"/>
                  </a:cubicBezTo>
                  <a:cubicBezTo>
                    <a:pt x="4563" y="3954"/>
                    <a:pt x="4551" y="3956"/>
                    <a:pt x="4539" y="3956"/>
                  </a:cubicBezTo>
                  <a:cubicBezTo>
                    <a:pt x="4437" y="3956"/>
                    <a:pt x="4466" y="3788"/>
                    <a:pt x="4553" y="3788"/>
                  </a:cubicBezTo>
                  <a:cubicBezTo>
                    <a:pt x="4564" y="3788"/>
                    <a:pt x="4577" y="3791"/>
                    <a:pt x="4590" y="3798"/>
                  </a:cubicBezTo>
                  <a:lnTo>
                    <a:pt x="4628" y="3773"/>
                  </a:lnTo>
                  <a:close/>
                  <a:moveTo>
                    <a:pt x="4192" y="3945"/>
                  </a:moveTo>
                  <a:cubicBezTo>
                    <a:pt x="4187" y="3952"/>
                    <a:pt x="4181" y="3958"/>
                    <a:pt x="4175" y="3962"/>
                  </a:cubicBezTo>
                  <a:lnTo>
                    <a:pt x="4192" y="3945"/>
                  </a:lnTo>
                  <a:close/>
                  <a:moveTo>
                    <a:pt x="7689" y="3809"/>
                  </a:moveTo>
                  <a:lnTo>
                    <a:pt x="7689" y="3809"/>
                  </a:lnTo>
                  <a:cubicBezTo>
                    <a:pt x="7690" y="3885"/>
                    <a:pt x="7684" y="3962"/>
                    <a:pt x="7646" y="3962"/>
                  </a:cubicBezTo>
                  <a:cubicBezTo>
                    <a:pt x="7670" y="3932"/>
                    <a:pt x="7680" y="3868"/>
                    <a:pt x="7689" y="3809"/>
                  </a:cubicBezTo>
                  <a:close/>
                  <a:moveTo>
                    <a:pt x="7594" y="3783"/>
                  </a:moveTo>
                  <a:cubicBezTo>
                    <a:pt x="7607" y="3783"/>
                    <a:pt x="7620" y="3788"/>
                    <a:pt x="7633" y="3798"/>
                  </a:cubicBezTo>
                  <a:cubicBezTo>
                    <a:pt x="7734" y="3874"/>
                    <a:pt x="7583" y="3886"/>
                    <a:pt x="7545" y="3886"/>
                  </a:cubicBezTo>
                  <a:cubicBezTo>
                    <a:pt x="7545" y="3929"/>
                    <a:pt x="7569" y="3949"/>
                    <a:pt x="7600" y="3949"/>
                  </a:cubicBezTo>
                  <a:cubicBezTo>
                    <a:pt x="7614" y="3949"/>
                    <a:pt x="7630" y="3944"/>
                    <a:pt x="7646" y="3937"/>
                  </a:cubicBezTo>
                  <a:lnTo>
                    <a:pt x="7646" y="3937"/>
                  </a:lnTo>
                  <a:cubicBezTo>
                    <a:pt x="7651" y="3962"/>
                    <a:pt x="7630" y="3975"/>
                    <a:pt x="7602" y="3975"/>
                  </a:cubicBezTo>
                  <a:cubicBezTo>
                    <a:pt x="7561" y="3975"/>
                    <a:pt x="7508" y="3946"/>
                    <a:pt x="7508" y="3886"/>
                  </a:cubicBezTo>
                  <a:cubicBezTo>
                    <a:pt x="7508" y="3846"/>
                    <a:pt x="7547" y="3783"/>
                    <a:pt x="7594" y="3783"/>
                  </a:cubicBezTo>
                  <a:close/>
                  <a:moveTo>
                    <a:pt x="7508" y="3798"/>
                  </a:moveTo>
                  <a:cubicBezTo>
                    <a:pt x="7496" y="3822"/>
                    <a:pt x="7448" y="3987"/>
                    <a:pt x="7422" y="3987"/>
                  </a:cubicBezTo>
                  <a:cubicBezTo>
                    <a:pt x="7421" y="3987"/>
                    <a:pt x="7421" y="3987"/>
                    <a:pt x="7420" y="3987"/>
                  </a:cubicBezTo>
                  <a:cubicBezTo>
                    <a:pt x="7394" y="3987"/>
                    <a:pt x="7369" y="3849"/>
                    <a:pt x="7357" y="3811"/>
                  </a:cubicBezTo>
                  <a:cubicBezTo>
                    <a:pt x="7407" y="3811"/>
                    <a:pt x="7420" y="3911"/>
                    <a:pt x="7432" y="3962"/>
                  </a:cubicBezTo>
                  <a:cubicBezTo>
                    <a:pt x="7445" y="3962"/>
                    <a:pt x="7445" y="3937"/>
                    <a:pt x="7445" y="3911"/>
                  </a:cubicBezTo>
                  <a:cubicBezTo>
                    <a:pt x="7457" y="3861"/>
                    <a:pt x="7457" y="3798"/>
                    <a:pt x="7508" y="3798"/>
                  </a:cubicBezTo>
                  <a:close/>
                  <a:moveTo>
                    <a:pt x="4414" y="3786"/>
                  </a:moveTo>
                  <a:lnTo>
                    <a:pt x="4414" y="3786"/>
                  </a:lnTo>
                  <a:cubicBezTo>
                    <a:pt x="4364" y="3874"/>
                    <a:pt x="4351" y="3886"/>
                    <a:pt x="4402" y="3974"/>
                  </a:cubicBezTo>
                  <a:cubicBezTo>
                    <a:pt x="4393" y="3976"/>
                    <a:pt x="4386" y="3977"/>
                    <a:pt x="4380" y="3977"/>
                  </a:cubicBezTo>
                  <a:cubicBezTo>
                    <a:pt x="4351" y="3977"/>
                    <a:pt x="4349" y="3953"/>
                    <a:pt x="4339" y="3911"/>
                  </a:cubicBezTo>
                  <a:cubicBezTo>
                    <a:pt x="4314" y="3937"/>
                    <a:pt x="4301" y="3974"/>
                    <a:pt x="4289" y="3999"/>
                  </a:cubicBezTo>
                  <a:lnTo>
                    <a:pt x="4251" y="3999"/>
                  </a:lnTo>
                  <a:cubicBezTo>
                    <a:pt x="4276" y="3949"/>
                    <a:pt x="4289" y="3937"/>
                    <a:pt x="4238" y="3849"/>
                  </a:cubicBezTo>
                  <a:lnTo>
                    <a:pt x="4276" y="3823"/>
                  </a:lnTo>
                  <a:cubicBezTo>
                    <a:pt x="4283" y="3821"/>
                    <a:pt x="4288" y="3820"/>
                    <a:pt x="4293" y="3820"/>
                  </a:cubicBezTo>
                  <a:cubicBezTo>
                    <a:pt x="4314" y="3820"/>
                    <a:pt x="4318" y="3843"/>
                    <a:pt x="4339" y="3874"/>
                  </a:cubicBezTo>
                  <a:cubicBezTo>
                    <a:pt x="4364" y="3874"/>
                    <a:pt x="4364" y="3798"/>
                    <a:pt x="4414" y="3786"/>
                  </a:cubicBezTo>
                  <a:close/>
                  <a:moveTo>
                    <a:pt x="3306" y="3960"/>
                  </a:moveTo>
                  <a:cubicBezTo>
                    <a:pt x="3336" y="3960"/>
                    <a:pt x="3324" y="4005"/>
                    <a:pt x="3306" y="4005"/>
                  </a:cubicBezTo>
                  <a:cubicBezTo>
                    <a:pt x="3302" y="4005"/>
                    <a:pt x="3299" y="4003"/>
                    <a:pt x="3295" y="3999"/>
                  </a:cubicBezTo>
                  <a:lnTo>
                    <a:pt x="3283" y="3999"/>
                  </a:lnTo>
                  <a:cubicBezTo>
                    <a:pt x="3270" y="3987"/>
                    <a:pt x="3283" y="3974"/>
                    <a:pt x="3295" y="3962"/>
                  </a:cubicBezTo>
                  <a:cubicBezTo>
                    <a:pt x="3299" y="3961"/>
                    <a:pt x="3302" y="3960"/>
                    <a:pt x="3306" y="3960"/>
                  </a:cubicBezTo>
                  <a:close/>
                  <a:moveTo>
                    <a:pt x="5584" y="3994"/>
                  </a:moveTo>
                  <a:cubicBezTo>
                    <a:pt x="5588" y="3994"/>
                    <a:pt x="5592" y="3995"/>
                    <a:pt x="5596" y="3999"/>
                  </a:cubicBezTo>
                  <a:lnTo>
                    <a:pt x="5559" y="4012"/>
                  </a:lnTo>
                  <a:lnTo>
                    <a:pt x="5559" y="4012"/>
                  </a:lnTo>
                  <a:cubicBezTo>
                    <a:pt x="5567" y="4002"/>
                    <a:pt x="5575" y="3994"/>
                    <a:pt x="5584" y="3994"/>
                  </a:cubicBezTo>
                  <a:close/>
                  <a:moveTo>
                    <a:pt x="4188" y="3836"/>
                  </a:moveTo>
                  <a:cubicBezTo>
                    <a:pt x="4226" y="3836"/>
                    <a:pt x="4221" y="3893"/>
                    <a:pt x="4200" y="3932"/>
                  </a:cubicBezTo>
                  <a:lnTo>
                    <a:pt x="4200" y="3932"/>
                  </a:lnTo>
                  <a:cubicBezTo>
                    <a:pt x="4167" y="3944"/>
                    <a:pt x="4105" y="3931"/>
                    <a:pt x="4138" y="3974"/>
                  </a:cubicBezTo>
                  <a:cubicBezTo>
                    <a:pt x="4143" y="3989"/>
                    <a:pt x="4153" y="3994"/>
                    <a:pt x="4166" y="3994"/>
                  </a:cubicBezTo>
                  <a:cubicBezTo>
                    <a:pt x="4186" y="3994"/>
                    <a:pt x="4210" y="3982"/>
                    <a:pt x="4226" y="3974"/>
                  </a:cubicBezTo>
                  <a:lnTo>
                    <a:pt x="4226" y="3974"/>
                  </a:lnTo>
                  <a:cubicBezTo>
                    <a:pt x="4226" y="4010"/>
                    <a:pt x="4198" y="4025"/>
                    <a:pt x="4169" y="4025"/>
                  </a:cubicBezTo>
                  <a:cubicBezTo>
                    <a:pt x="4146" y="4025"/>
                    <a:pt x="4123" y="4016"/>
                    <a:pt x="4112" y="3999"/>
                  </a:cubicBezTo>
                  <a:cubicBezTo>
                    <a:pt x="4087" y="3962"/>
                    <a:pt x="4125" y="3836"/>
                    <a:pt x="4188" y="3836"/>
                  </a:cubicBezTo>
                  <a:close/>
                  <a:moveTo>
                    <a:pt x="7192" y="3834"/>
                  </a:moveTo>
                  <a:cubicBezTo>
                    <a:pt x="7205" y="3834"/>
                    <a:pt x="7218" y="3838"/>
                    <a:pt x="7231" y="3849"/>
                  </a:cubicBezTo>
                  <a:lnTo>
                    <a:pt x="7181" y="3849"/>
                  </a:lnTo>
                  <a:cubicBezTo>
                    <a:pt x="7269" y="3937"/>
                    <a:pt x="7130" y="3937"/>
                    <a:pt x="7080" y="3949"/>
                  </a:cubicBezTo>
                  <a:cubicBezTo>
                    <a:pt x="7080" y="3988"/>
                    <a:pt x="7104" y="4003"/>
                    <a:pt x="7131" y="4003"/>
                  </a:cubicBezTo>
                  <a:cubicBezTo>
                    <a:pt x="7148" y="4003"/>
                    <a:pt x="7166" y="3997"/>
                    <a:pt x="7181" y="3987"/>
                  </a:cubicBezTo>
                  <a:lnTo>
                    <a:pt x="7181" y="3987"/>
                  </a:lnTo>
                  <a:cubicBezTo>
                    <a:pt x="7186" y="4015"/>
                    <a:pt x="7162" y="4030"/>
                    <a:pt x="7134" y="4030"/>
                  </a:cubicBezTo>
                  <a:cubicBezTo>
                    <a:pt x="7098" y="4030"/>
                    <a:pt x="7055" y="4005"/>
                    <a:pt x="7055" y="3949"/>
                  </a:cubicBezTo>
                  <a:cubicBezTo>
                    <a:pt x="7095" y="3899"/>
                    <a:pt x="7143" y="3834"/>
                    <a:pt x="7192" y="3834"/>
                  </a:cubicBezTo>
                  <a:close/>
                  <a:moveTo>
                    <a:pt x="7042" y="3798"/>
                  </a:moveTo>
                  <a:lnTo>
                    <a:pt x="7042" y="3849"/>
                  </a:lnTo>
                  <a:cubicBezTo>
                    <a:pt x="7056" y="3844"/>
                    <a:pt x="7067" y="3841"/>
                    <a:pt x="7074" y="3841"/>
                  </a:cubicBezTo>
                  <a:cubicBezTo>
                    <a:pt x="7086" y="3841"/>
                    <a:pt x="7088" y="3850"/>
                    <a:pt x="7080" y="3874"/>
                  </a:cubicBezTo>
                  <a:cubicBezTo>
                    <a:pt x="7074" y="3871"/>
                    <a:pt x="7068" y="3870"/>
                    <a:pt x="7062" y="3870"/>
                  </a:cubicBezTo>
                  <a:cubicBezTo>
                    <a:pt x="7035" y="3870"/>
                    <a:pt x="7022" y="3895"/>
                    <a:pt x="7042" y="3937"/>
                  </a:cubicBezTo>
                  <a:cubicBezTo>
                    <a:pt x="7042" y="3958"/>
                    <a:pt x="7024" y="4017"/>
                    <a:pt x="7059" y="4017"/>
                  </a:cubicBezTo>
                  <a:cubicBezTo>
                    <a:pt x="7064" y="4017"/>
                    <a:pt x="7071" y="4015"/>
                    <a:pt x="7080" y="4012"/>
                  </a:cubicBezTo>
                  <a:lnTo>
                    <a:pt x="7080" y="4012"/>
                  </a:lnTo>
                  <a:cubicBezTo>
                    <a:pt x="7080" y="4033"/>
                    <a:pt x="7071" y="4041"/>
                    <a:pt x="7059" y="4041"/>
                  </a:cubicBezTo>
                  <a:cubicBezTo>
                    <a:pt x="7042" y="4041"/>
                    <a:pt x="7019" y="4026"/>
                    <a:pt x="7005" y="4012"/>
                  </a:cubicBezTo>
                  <a:cubicBezTo>
                    <a:pt x="6993" y="3976"/>
                    <a:pt x="7048" y="3885"/>
                    <a:pt x="6991" y="3885"/>
                  </a:cubicBezTo>
                  <a:cubicBezTo>
                    <a:pt x="6988" y="3885"/>
                    <a:pt x="6984" y="3885"/>
                    <a:pt x="6980" y="3886"/>
                  </a:cubicBezTo>
                  <a:cubicBezTo>
                    <a:pt x="6992" y="3849"/>
                    <a:pt x="7005" y="3811"/>
                    <a:pt x="7042" y="3798"/>
                  </a:cubicBezTo>
                  <a:close/>
                  <a:moveTo>
                    <a:pt x="6881" y="3901"/>
                  </a:moveTo>
                  <a:cubicBezTo>
                    <a:pt x="6868" y="3901"/>
                    <a:pt x="6851" y="3906"/>
                    <a:pt x="6841" y="3911"/>
                  </a:cubicBezTo>
                  <a:lnTo>
                    <a:pt x="6803" y="3924"/>
                  </a:lnTo>
                  <a:cubicBezTo>
                    <a:pt x="6803" y="3923"/>
                    <a:pt x="6802" y="3921"/>
                    <a:pt x="6802" y="3920"/>
                  </a:cubicBezTo>
                  <a:lnTo>
                    <a:pt x="6802" y="3920"/>
                  </a:lnTo>
                  <a:cubicBezTo>
                    <a:pt x="6787" y="3925"/>
                    <a:pt x="6766" y="3920"/>
                    <a:pt x="6766" y="3937"/>
                  </a:cubicBezTo>
                  <a:cubicBezTo>
                    <a:pt x="6766" y="3965"/>
                    <a:pt x="6758" y="4031"/>
                    <a:pt x="6777" y="4049"/>
                  </a:cubicBezTo>
                  <a:lnTo>
                    <a:pt x="6777" y="4049"/>
                  </a:lnTo>
                  <a:cubicBezTo>
                    <a:pt x="6777" y="4042"/>
                    <a:pt x="6777" y="4034"/>
                    <a:pt x="6778" y="4025"/>
                  </a:cubicBezTo>
                  <a:cubicBezTo>
                    <a:pt x="6778" y="3962"/>
                    <a:pt x="6879" y="3974"/>
                    <a:pt x="6879" y="3949"/>
                  </a:cubicBezTo>
                  <a:cubicBezTo>
                    <a:pt x="6909" y="3912"/>
                    <a:pt x="6899" y="3901"/>
                    <a:pt x="6881" y="3901"/>
                  </a:cubicBezTo>
                  <a:close/>
                  <a:moveTo>
                    <a:pt x="5559" y="4012"/>
                  </a:moveTo>
                  <a:cubicBezTo>
                    <a:pt x="5559" y="4025"/>
                    <a:pt x="5558" y="4037"/>
                    <a:pt x="5533" y="4050"/>
                  </a:cubicBezTo>
                  <a:cubicBezTo>
                    <a:pt x="5539" y="4044"/>
                    <a:pt x="5548" y="4026"/>
                    <a:pt x="5559" y="4012"/>
                  </a:cubicBezTo>
                  <a:close/>
                  <a:moveTo>
                    <a:pt x="5596" y="4062"/>
                  </a:moveTo>
                  <a:lnTo>
                    <a:pt x="5586" y="4066"/>
                  </a:lnTo>
                  <a:lnTo>
                    <a:pt x="5586" y="4066"/>
                  </a:lnTo>
                  <a:cubicBezTo>
                    <a:pt x="5589" y="4064"/>
                    <a:pt x="5592" y="4063"/>
                    <a:pt x="5596" y="4062"/>
                  </a:cubicBezTo>
                  <a:close/>
                  <a:moveTo>
                    <a:pt x="6615" y="4062"/>
                  </a:moveTo>
                  <a:lnTo>
                    <a:pt x="6585" y="4072"/>
                  </a:lnTo>
                  <a:lnTo>
                    <a:pt x="6585" y="4072"/>
                  </a:lnTo>
                  <a:cubicBezTo>
                    <a:pt x="6584" y="4072"/>
                    <a:pt x="6582" y="4072"/>
                    <a:pt x="6581" y="4071"/>
                  </a:cubicBezTo>
                  <a:lnTo>
                    <a:pt x="6581" y="4071"/>
                  </a:lnTo>
                  <a:cubicBezTo>
                    <a:pt x="6580" y="4073"/>
                    <a:pt x="6579" y="4074"/>
                    <a:pt x="6577" y="4075"/>
                  </a:cubicBezTo>
                  <a:lnTo>
                    <a:pt x="6585" y="4072"/>
                  </a:lnTo>
                  <a:lnTo>
                    <a:pt x="6585" y="4072"/>
                  </a:lnTo>
                  <a:cubicBezTo>
                    <a:pt x="6586" y="4072"/>
                    <a:pt x="6587" y="4072"/>
                    <a:pt x="6588" y="4072"/>
                  </a:cubicBezTo>
                  <a:cubicBezTo>
                    <a:pt x="6596" y="4072"/>
                    <a:pt x="6604" y="4069"/>
                    <a:pt x="6615" y="4062"/>
                  </a:cubicBezTo>
                  <a:close/>
                  <a:moveTo>
                    <a:pt x="9913" y="4040"/>
                  </a:moveTo>
                  <a:lnTo>
                    <a:pt x="9913" y="4040"/>
                  </a:lnTo>
                  <a:cubicBezTo>
                    <a:pt x="9912" y="4043"/>
                    <a:pt x="9911" y="4046"/>
                    <a:pt x="9909" y="4050"/>
                  </a:cubicBezTo>
                  <a:cubicBezTo>
                    <a:pt x="9907" y="4059"/>
                    <a:pt x="9905" y="4068"/>
                    <a:pt x="9904" y="4078"/>
                  </a:cubicBezTo>
                  <a:lnTo>
                    <a:pt x="9904" y="4078"/>
                  </a:lnTo>
                  <a:cubicBezTo>
                    <a:pt x="9917" y="4069"/>
                    <a:pt x="9923" y="4057"/>
                    <a:pt x="9913" y="4040"/>
                  </a:cubicBezTo>
                  <a:close/>
                  <a:moveTo>
                    <a:pt x="6778" y="3836"/>
                  </a:moveTo>
                  <a:cubicBezTo>
                    <a:pt x="6778" y="3882"/>
                    <a:pt x="6784" y="3892"/>
                    <a:pt x="6792" y="3892"/>
                  </a:cubicBezTo>
                  <a:cubicBezTo>
                    <a:pt x="6798" y="3892"/>
                    <a:pt x="6806" y="3884"/>
                    <a:pt x="6811" y="3884"/>
                  </a:cubicBezTo>
                  <a:cubicBezTo>
                    <a:pt x="6812" y="3884"/>
                    <a:pt x="6812" y="3884"/>
                    <a:pt x="6813" y="3884"/>
                  </a:cubicBezTo>
                  <a:lnTo>
                    <a:pt x="6813" y="3884"/>
                  </a:lnTo>
                  <a:cubicBezTo>
                    <a:pt x="6819" y="3881"/>
                    <a:pt x="6827" y="3880"/>
                    <a:pt x="6835" y="3880"/>
                  </a:cubicBezTo>
                  <a:cubicBezTo>
                    <a:pt x="6860" y="3880"/>
                    <a:pt x="6891" y="3893"/>
                    <a:pt x="6904" y="3911"/>
                  </a:cubicBezTo>
                  <a:cubicBezTo>
                    <a:pt x="6925" y="3942"/>
                    <a:pt x="6895" y="4057"/>
                    <a:pt x="6883" y="4057"/>
                  </a:cubicBezTo>
                  <a:cubicBezTo>
                    <a:pt x="6881" y="4057"/>
                    <a:pt x="6879" y="4051"/>
                    <a:pt x="6879" y="4037"/>
                  </a:cubicBezTo>
                  <a:cubicBezTo>
                    <a:pt x="6864" y="4037"/>
                    <a:pt x="6825" y="4070"/>
                    <a:pt x="6800" y="4073"/>
                  </a:cubicBezTo>
                  <a:lnTo>
                    <a:pt x="6800" y="4073"/>
                  </a:lnTo>
                  <a:cubicBezTo>
                    <a:pt x="6802" y="4068"/>
                    <a:pt x="6803" y="4060"/>
                    <a:pt x="6803" y="4050"/>
                  </a:cubicBezTo>
                  <a:lnTo>
                    <a:pt x="6803" y="4050"/>
                  </a:lnTo>
                  <a:cubicBezTo>
                    <a:pt x="6798" y="4052"/>
                    <a:pt x="6793" y="4054"/>
                    <a:pt x="6789" y="4054"/>
                  </a:cubicBezTo>
                  <a:cubicBezTo>
                    <a:pt x="6784" y="4054"/>
                    <a:pt x="6781" y="4052"/>
                    <a:pt x="6777" y="4049"/>
                  </a:cubicBezTo>
                  <a:lnTo>
                    <a:pt x="6777" y="4049"/>
                  </a:lnTo>
                  <a:cubicBezTo>
                    <a:pt x="6779" y="4067"/>
                    <a:pt x="6786" y="4073"/>
                    <a:pt x="6797" y="4073"/>
                  </a:cubicBezTo>
                  <a:cubicBezTo>
                    <a:pt x="6798" y="4073"/>
                    <a:pt x="6799" y="4073"/>
                    <a:pt x="6800" y="4073"/>
                  </a:cubicBezTo>
                  <a:lnTo>
                    <a:pt x="6800" y="4073"/>
                  </a:lnTo>
                  <a:cubicBezTo>
                    <a:pt x="6797" y="4078"/>
                    <a:pt x="6792" y="4081"/>
                    <a:pt x="6787" y="4081"/>
                  </a:cubicBezTo>
                  <a:cubicBezTo>
                    <a:pt x="6772" y="4081"/>
                    <a:pt x="6749" y="4058"/>
                    <a:pt x="6741" y="4050"/>
                  </a:cubicBezTo>
                  <a:cubicBezTo>
                    <a:pt x="6729" y="4026"/>
                    <a:pt x="6773" y="3923"/>
                    <a:pt x="6724" y="3923"/>
                  </a:cubicBezTo>
                  <a:cubicBezTo>
                    <a:pt x="6722" y="3923"/>
                    <a:pt x="6719" y="3923"/>
                    <a:pt x="6715" y="3924"/>
                  </a:cubicBezTo>
                  <a:cubicBezTo>
                    <a:pt x="6715" y="3874"/>
                    <a:pt x="6741" y="3924"/>
                    <a:pt x="6741" y="3849"/>
                  </a:cubicBezTo>
                  <a:lnTo>
                    <a:pt x="6778" y="3836"/>
                  </a:lnTo>
                  <a:close/>
                  <a:moveTo>
                    <a:pt x="3811" y="3911"/>
                  </a:moveTo>
                  <a:lnTo>
                    <a:pt x="3786" y="4087"/>
                  </a:lnTo>
                  <a:lnTo>
                    <a:pt x="3760" y="4087"/>
                  </a:lnTo>
                  <a:cubicBezTo>
                    <a:pt x="3735" y="4075"/>
                    <a:pt x="3710" y="3949"/>
                    <a:pt x="3773" y="3937"/>
                  </a:cubicBezTo>
                  <a:lnTo>
                    <a:pt x="3811" y="3911"/>
                  </a:lnTo>
                  <a:close/>
                  <a:moveTo>
                    <a:pt x="5321" y="4034"/>
                  </a:moveTo>
                  <a:cubicBezTo>
                    <a:pt x="5328" y="4034"/>
                    <a:pt x="5332" y="4039"/>
                    <a:pt x="5332" y="4050"/>
                  </a:cubicBezTo>
                  <a:lnTo>
                    <a:pt x="5294" y="4075"/>
                  </a:lnTo>
                  <a:cubicBezTo>
                    <a:pt x="5286" y="4084"/>
                    <a:pt x="5283" y="4093"/>
                    <a:pt x="5273" y="4093"/>
                  </a:cubicBezTo>
                  <a:cubicBezTo>
                    <a:pt x="5269" y="4093"/>
                    <a:pt x="5264" y="4091"/>
                    <a:pt x="5257" y="4087"/>
                  </a:cubicBezTo>
                  <a:cubicBezTo>
                    <a:pt x="5275" y="4061"/>
                    <a:pt x="5305" y="4034"/>
                    <a:pt x="5321" y="4034"/>
                  </a:cubicBezTo>
                  <a:close/>
                  <a:moveTo>
                    <a:pt x="6298" y="3959"/>
                  </a:moveTo>
                  <a:cubicBezTo>
                    <a:pt x="6295" y="3959"/>
                    <a:pt x="6292" y="3960"/>
                    <a:pt x="6288" y="3962"/>
                  </a:cubicBezTo>
                  <a:cubicBezTo>
                    <a:pt x="6288" y="4006"/>
                    <a:pt x="6285" y="4051"/>
                    <a:pt x="6281" y="4096"/>
                  </a:cubicBezTo>
                  <a:lnTo>
                    <a:pt x="6281" y="4096"/>
                  </a:lnTo>
                  <a:cubicBezTo>
                    <a:pt x="6290" y="4057"/>
                    <a:pt x="6293" y="4005"/>
                    <a:pt x="6298" y="3959"/>
                  </a:cubicBezTo>
                  <a:close/>
                  <a:moveTo>
                    <a:pt x="6627" y="3911"/>
                  </a:moveTo>
                  <a:cubicBezTo>
                    <a:pt x="6640" y="3974"/>
                    <a:pt x="6640" y="4025"/>
                    <a:pt x="6627" y="4075"/>
                  </a:cubicBezTo>
                  <a:cubicBezTo>
                    <a:pt x="6621" y="4089"/>
                    <a:pt x="6614" y="4099"/>
                    <a:pt x="6609" y="4099"/>
                  </a:cubicBezTo>
                  <a:cubicBezTo>
                    <a:pt x="6605" y="4099"/>
                    <a:pt x="6602" y="4092"/>
                    <a:pt x="6602" y="4075"/>
                  </a:cubicBezTo>
                  <a:cubicBezTo>
                    <a:pt x="6580" y="4075"/>
                    <a:pt x="6567" y="4115"/>
                    <a:pt x="6530" y="4115"/>
                  </a:cubicBezTo>
                  <a:cubicBezTo>
                    <a:pt x="6525" y="4115"/>
                    <a:pt x="6520" y="4114"/>
                    <a:pt x="6514" y="4113"/>
                  </a:cubicBezTo>
                  <a:cubicBezTo>
                    <a:pt x="6464" y="4087"/>
                    <a:pt x="6489" y="3974"/>
                    <a:pt x="6502" y="3937"/>
                  </a:cubicBezTo>
                  <a:lnTo>
                    <a:pt x="6527" y="3937"/>
                  </a:lnTo>
                  <a:cubicBezTo>
                    <a:pt x="6557" y="3957"/>
                    <a:pt x="6547" y="4059"/>
                    <a:pt x="6581" y="4071"/>
                  </a:cubicBezTo>
                  <a:lnTo>
                    <a:pt x="6581" y="4071"/>
                  </a:lnTo>
                  <a:cubicBezTo>
                    <a:pt x="6623" y="4030"/>
                    <a:pt x="6554" y="3924"/>
                    <a:pt x="6627" y="3911"/>
                  </a:cubicBezTo>
                  <a:close/>
                  <a:moveTo>
                    <a:pt x="5320" y="4113"/>
                  </a:moveTo>
                  <a:lnTo>
                    <a:pt x="5300" y="4123"/>
                  </a:lnTo>
                  <a:lnTo>
                    <a:pt x="5300" y="4123"/>
                  </a:lnTo>
                  <a:cubicBezTo>
                    <a:pt x="5305" y="4116"/>
                    <a:pt x="5311" y="4113"/>
                    <a:pt x="5320" y="4113"/>
                  </a:cubicBezTo>
                  <a:close/>
                  <a:moveTo>
                    <a:pt x="5269" y="4113"/>
                  </a:moveTo>
                  <a:lnTo>
                    <a:pt x="5238" y="4123"/>
                  </a:lnTo>
                  <a:lnTo>
                    <a:pt x="5238" y="4123"/>
                  </a:lnTo>
                  <a:cubicBezTo>
                    <a:pt x="5246" y="4117"/>
                    <a:pt x="5255" y="4113"/>
                    <a:pt x="5269" y="4113"/>
                  </a:cubicBezTo>
                  <a:close/>
                  <a:moveTo>
                    <a:pt x="8336" y="4086"/>
                  </a:moveTo>
                  <a:cubicBezTo>
                    <a:pt x="8361" y="4086"/>
                    <a:pt x="8388" y="4100"/>
                    <a:pt x="8388" y="4100"/>
                  </a:cubicBezTo>
                  <a:lnTo>
                    <a:pt x="8338" y="4113"/>
                  </a:lnTo>
                  <a:cubicBezTo>
                    <a:pt x="8338" y="4113"/>
                    <a:pt x="8321" y="4135"/>
                    <a:pt x="8310" y="4135"/>
                  </a:cubicBezTo>
                  <a:cubicBezTo>
                    <a:pt x="8304" y="4135"/>
                    <a:pt x="8300" y="4129"/>
                    <a:pt x="8300" y="4113"/>
                  </a:cubicBezTo>
                  <a:cubicBezTo>
                    <a:pt x="8305" y="4092"/>
                    <a:pt x="8320" y="4086"/>
                    <a:pt x="8336" y="4086"/>
                  </a:cubicBezTo>
                  <a:close/>
                  <a:moveTo>
                    <a:pt x="8187" y="4100"/>
                  </a:moveTo>
                  <a:cubicBezTo>
                    <a:pt x="8187" y="4100"/>
                    <a:pt x="8224" y="4138"/>
                    <a:pt x="8187" y="4138"/>
                  </a:cubicBezTo>
                  <a:cubicBezTo>
                    <a:pt x="8180" y="4140"/>
                    <a:pt x="8174" y="4140"/>
                    <a:pt x="8169" y="4140"/>
                  </a:cubicBezTo>
                  <a:cubicBezTo>
                    <a:pt x="8140" y="4140"/>
                    <a:pt x="8149" y="4113"/>
                    <a:pt x="8149" y="4113"/>
                  </a:cubicBezTo>
                  <a:lnTo>
                    <a:pt x="8187" y="4100"/>
                  </a:lnTo>
                  <a:close/>
                  <a:moveTo>
                    <a:pt x="10677" y="3899"/>
                  </a:moveTo>
                  <a:lnTo>
                    <a:pt x="10677" y="3899"/>
                  </a:lnTo>
                  <a:cubicBezTo>
                    <a:pt x="10667" y="3937"/>
                    <a:pt x="10672" y="3954"/>
                    <a:pt x="10697" y="3954"/>
                  </a:cubicBezTo>
                  <a:cubicBezTo>
                    <a:pt x="10705" y="3954"/>
                    <a:pt x="10715" y="3952"/>
                    <a:pt x="10727" y="3949"/>
                  </a:cubicBezTo>
                  <a:lnTo>
                    <a:pt x="10727" y="3949"/>
                  </a:lnTo>
                  <a:cubicBezTo>
                    <a:pt x="10727" y="3968"/>
                    <a:pt x="10720" y="3979"/>
                    <a:pt x="10702" y="3979"/>
                  </a:cubicBezTo>
                  <a:cubicBezTo>
                    <a:pt x="10695" y="3979"/>
                    <a:pt x="10687" y="3978"/>
                    <a:pt x="10677" y="3974"/>
                  </a:cubicBezTo>
                  <a:lnTo>
                    <a:pt x="10677" y="3974"/>
                  </a:lnTo>
                  <a:cubicBezTo>
                    <a:pt x="10677" y="4012"/>
                    <a:pt x="10702" y="4100"/>
                    <a:pt x="10702" y="4113"/>
                  </a:cubicBezTo>
                  <a:cubicBezTo>
                    <a:pt x="10702" y="4110"/>
                    <a:pt x="10702" y="4108"/>
                    <a:pt x="10703" y="4108"/>
                  </a:cubicBezTo>
                  <a:lnTo>
                    <a:pt x="10703" y="4108"/>
                  </a:lnTo>
                  <a:cubicBezTo>
                    <a:pt x="10707" y="4108"/>
                    <a:pt x="10720" y="4146"/>
                    <a:pt x="10701" y="4146"/>
                  </a:cubicBezTo>
                  <a:cubicBezTo>
                    <a:pt x="10694" y="4146"/>
                    <a:pt x="10682" y="4141"/>
                    <a:pt x="10664" y="4125"/>
                  </a:cubicBezTo>
                  <a:cubicBezTo>
                    <a:pt x="10639" y="4100"/>
                    <a:pt x="10651" y="4012"/>
                    <a:pt x="10651" y="3974"/>
                  </a:cubicBezTo>
                  <a:lnTo>
                    <a:pt x="10626" y="3974"/>
                  </a:lnTo>
                  <a:cubicBezTo>
                    <a:pt x="10626" y="3949"/>
                    <a:pt x="10626" y="3937"/>
                    <a:pt x="10639" y="3911"/>
                  </a:cubicBezTo>
                  <a:lnTo>
                    <a:pt x="10677" y="3899"/>
                  </a:lnTo>
                  <a:close/>
                  <a:moveTo>
                    <a:pt x="8564" y="4125"/>
                  </a:moveTo>
                  <a:lnTo>
                    <a:pt x="8564" y="4125"/>
                  </a:lnTo>
                  <a:cubicBezTo>
                    <a:pt x="8559" y="4144"/>
                    <a:pt x="8551" y="4149"/>
                    <a:pt x="8542" y="4149"/>
                  </a:cubicBezTo>
                  <a:cubicBezTo>
                    <a:pt x="8539" y="4149"/>
                    <a:pt x="8535" y="4148"/>
                    <a:pt x="8531" y="4147"/>
                  </a:cubicBezTo>
                  <a:lnTo>
                    <a:pt x="8531" y="4147"/>
                  </a:lnTo>
                  <a:lnTo>
                    <a:pt x="8564" y="4125"/>
                  </a:lnTo>
                  <a:close/>
                  <a:moveTo>
                    <a:pt x="3672" y="3949"/>
                  </a:moveTo>
                  <a:cubicBezTo>
                    <a:pt x="3685" y="4012"/>
                    <a:pt x="3685" y="4062"/>
                    <a:pt x="3685" y="4113"/>
                  </a:cubicBezTo>
                  <a:lnTo>
                    <a:pt x="3660" y="4113"/>
                  </a:lnTo>
                  <a:cubicBezTo>
                    <a:pt x="3653" y="4133"/>
                    <a:pt x="3646" y="4146"/>
                    <a:pt x="3642" y="4146"/>
                  </a:cubicBezTo>
                  <a:cubicBezTo>
                    <a:pt x="3637" y="4146"/>
                    <a:pt x="3635" y="4136"/>
                    <a:pt x="3635" y="4113"/>
                  </a:cubicBezTo>
                  <a:cubicBezTo>
                    <a:pt x="3614" y="4113"/>
                    <a:pt x="3594" y="4161"/>
                    <a:pt x="3568" y="4161"/>
                  </a:cubicBezTo>
                  <a:cubicBezTo>
                    <a:pt x="3561" y="4161"/>
                    <a:pt x="3554" y="4158"/>
                    <a:pt x="3547" y="4150"/>
                  </a:cubicBezTo>
                  <a:cubicBezTo>
                    <a:pt x="3496" y="4113"/>
                    <a:pt x="3547" y="3987"/>
                    <a:pt x="3572" y="3974"/>
                  </a:cubicBezTo>
                  <a:lnTo>
                    <a:pt x="3572" y="3974"/>
                  </a:lnTo>
                  <a:cubicBezTo>
                    <a:pt x="3572" y="3999"/>
                    <a:pt x="3547" y="4113"/>
                    <a:pt x="3572" y="4125"/>
                  </a:cubicBezTo>
                  <a:cubicBezTo>
                    <a:pt x="3577" y="4127"/>
                    <a:pt x="3582" y="4128"/>
                    <a:pt x="3586" y="4128"/>
                  </a:cubicBezTo>
                  <a:cubicBezTo>
                    <a:pt x="3616" y="4128"/>
                    <a:pt x="3635" y="4097"/>
                    <a:pt x="3635" y="4075"/>
                  </a:cubicBezTo>
                  <a:cubicBezTo>
                    <a:pt x="3635" y="4037"/>
                    <a:pt x="3622" y="3962"/>
                    <a:pt x="3672" y="3949"/>
                  </a:cubicBezTo>
                  <a:close/>
                  <a:moveTo>
                    <a:pt x="3913" y="3897"/>
                  </a:moveTo>
                  <a:cubicBezTo>
                    <a:pt x="3947" y="3897"/>
                    <a:pt x="3990" y="3971"/>
                    <a:pt x="3962" y="4037"/>
                  </a:cubicBezTo>
                  <a:lnTo>
                    <a:pt x="3999" y="3999"/>
                  </a:lnTo>
                  <a:lnTo>
                    <a:pt x="3999" y="3999"/>
                  </a:lnTo>
                  <a:cubicBezTo>
                    <a:pt x="3980" y="4043"/>
                    <a:pt x="3962" y="4053"/>
                    <a:pt x="3941" y="4053"/>
                  </a:cubicBezTo>
                  <a:cubicBezTo>
                    <a:pt x="3926" y="4053"/>
                    <a:pt x="3910" y="4048"/>
                    <a:pt x="3892" y="4048"/>
                  </a:cubicBezTo>
                  <a:cubicBezTo>
                    <a:pt x="3886" y="4048"/>
                    <a:pt x="3880" y="4048"/>
                    <a:pt x="3874" y="4050"/>
                  </a:cubicBezTo>
                  <a:cubicBezTo>
                    <a:pt x="3874" y="4100"/>
                    <a:pt x="3886" y="4150"/>
                    <a:pt x="3836" y="4163"/>
                  </a:cubicBezTo>
                  <a:cubicBezTo>
                    <a:pt x="3836" y="4113"/>
                    <a:pt x="3836" y="3899"/>
                    <a:pt x="3886" y="3899"/>
                  </a:cubicBezTo>
                  <a:cubicBezTo>
                    <a:pt x="3874" y="3911"/>
                    <a:pt x="3874" y="3924"/>
                    <a:pt x="3886" y="3924"/>
                  </a:cubicBezTo>
                  <a:cubicBezTo>
                    <a:pt x="3892" y="3905"/>
                    <a:pt x="3902" y="3897"/>
                    <a:pt x="3913" y="3897"/>
                  </a:cubicBezTo>
                  <a:close/>
                  <a:moveTo>
                    <a:pt x="6225" y="3974"/>
                  </a:moveTo>
                  <a:cubicBezTo>
                    <a:pt x="6225" y="4025"/>
                    <a:pt x="6225" y="4075"/>
                    <a:pt x="6212" y="4125"/>
                  </a:cubicBezTo>
                  <a:cubicBezTo>
                    <a:pt x="6206" y="4145"/>
                    <a:pt x="6199" y="4158"/>
                    <a:pt x="6194" y="4158"/>
                  </a:cubicBezTo>
                  <a:cubicBezTo>
                    <a:pt x="6190" y="4158"/>
                    <a:pt x="6187" y="4149"/>
                    <a:pt x="6187" y="4125"/>
                  </a:cubicBezTo>
                  <a:cubicBezTo>
                    <a:pt x="6166" y="4125"/>
                    <a:pt x="6145" y="4169"/>
                    <a:pt x="6110" y="4169"/>
                  </a:cubicBezTo>
                  <a:cubicBezTo>
                    <a:pt x="6103" y="4169"/>
                    <a:pt x="6095" y="4167"/>
                    <a:pt x="6087" y="4163"/>
                  </a:cubicBezTo>
                  <a:cubicBezTo>
                    <a:pt x="6049" y="4125"/>
                    <a:pt x="6074" y="3987"/>
                    <a:pt x="6112" y="3987"/>
                  </a:cubicBezTo>
                  <a:lnTo>
                    <a:pt x="6112" y="4087"/>
                  </a:lnTo>
                  <a:cubicBezTo>
                    <a:pt x="6099" y="4125"/>
                    <a:pt x="6106" y="4138"/>
                    <a:pt x="6120" y="4138"/>
                  </a:cubicBezTo>
                  <a:cubicBezTo>
                    <a:pt x="6134" y="4138"/>
                    <a:pt x="6156" y="4125"/>
                    <a:pt x="6175" y="4113"/>
                  </a:cubicBezTo>
                  <a:lnTo>
                    <a:pt x="6187" y="4113"/>
                  </a:lnTo>
                  <a:cubicBezTo>
                    <a:pt x="6225" y="4062"/>
                    <a:pt x="6150" y="3987"/>
                    <a:pt x="6225" y="3974"/>
                  </a:cubicBezTo>
                  <a:close/>
                  <a:moveTo>
                    <a:pt x="3352" y="4038"/>
                  </a:moveTo>
                  <a:cubicBezTo>
                    <a:pt x="3331" y="4061"/>
                    <a:pt x="3316" y="4090"/>
                    <a:pt x="3308" y="4125"/>
                  </a:cubicBezTo>
                  <a:cubicBezTo>
                    <a:pt x="3305" y="4149"/>
                    <a:pt x="3307" y="4165"/>
                    <a:pt x="3310" y="4175"/>
                  </a:cubicBezTo>
                  <a:lnTo>
                    <a:pt x="3333" y="4175"/>
                  </a:lnTo>
                  <a:lnTo>
                    <a:pt x="3352" y="4038"/>
                  </a:lnTo>
                  <a:close/>
                  <a:moveTo>
                    <a:pt x="7934" y="4136"/>
                  </a:moveTo>
                  <a:cubicBezTo>
                    <a:pt x="7935" y="4136"/>
                    <a:pt x="7935" y="4136"/>
                    <a:pt x="7935" y="4138"/>
                  </a:cubicBezTo>
                  <a:cubicBezTo>
                    <a:pt x="7935" y="4138"/>
                    <a:pt x="8023" y="4163"/>
                    <a:pt x="7986" y="4163"/>
                  </a:cubicBezTo>
                  <a:lnTo>
                    <a:pt x="7935" y="4175"/>
                  </a:lnTo>
                  <a:cubicBezTo>
                    <a:pt x="7902" y="4175"/>
                    <a:pt x="7928" y="4136"/>
                    <a:pt x="7934" y="4136"/>
                  </a:cubicBezTo>
                  <a:close/>
                  <a:moveTo>
                    <a:pt x="10500" y="3974"/>
                  </a:moveTo>
                  <a:cubicBezTo>
                    <a:pt x="10538" y="3974"/>
                    <a:pt x="10563" y="4012"/>
                    <a:pt x="10563" y="4050"/>
                  </a:cubicBezTo>
                  <a:cubicBezTo>
                    <a:pt x="10563" y="4100"/>
                    <a:pt x="10500" y="4075"/>
                    <a:pt x="10450" y="4087"/>
                  </a:cubicBezTo>
                  <a:cubicBezTo>
                    <a:pt x="10450" y="4130"/>
                    <a:pt x="10474" y="4150"/>
                    <a:pt x="10505" y="4150"/>
                  </a:cubicBezTo>
                  <a:cubicBezTo>
                    <a:pt x="10519" y="4150"/>
                    <a:pt x="10535" y="4146"/>
                    <a:pt x="10551" y="4138"/>
                  </a:cubicBezTo>
                  <a:lnTo>
                    <a:pt x="10551" y="4138"/>
                  </a:lnTo>
                  <a:cubicBezTo>
                    <a:pt x="10562" y="4165"/>
                    <a:pt x="10546" y="4176"/>
                    <a:pt x="10523" y="4176"/>
                  </a:cubicBezTo>
                  <a:cubicBezTo>
                    <a:pt x="10493" y="4176"/>
                    <a:pt x="10452" y="4159"/>
                    <a:pt x="10438" y="4138"/>
                  </a:cubicBezTo>
                  <a:cubicBezTo>
                    <a:pt x="10400" y="4087"/>
                    <a:pt x="10425" y="3974"/>
                    <a:pt x="10500" y="3974"/>
                  </a:cubicBezTo>
                  <a:close/>
                  <a:moveTo>
                    <a:pt x="10257" y="3986"/>
                  </a:moveTo>
                  <a:cubicBezTo>
                    <a:pt x="10270" y="3986"/>
                    <a:pt x="10284" y="3990"/>
                    <a:pt x="10299" y="3999"/>
                  </a:cubicBezTo>
                  <a:cubicBezTo>
                    <a:pt x="10295" y="4018"/>
                    <a:pt x="10287" y="4023"/>
                    <a:pt x="10278" y="4023"/>
                  </a:cubicBezTo>
                  <a:cubicBezTo>
                    <a:pt x="10268" y="4023"/>
                    <a:pt x="10257" y="4017"/>
                    <a:pt x="10248" y="4017"/>
                  </a:cubicBezTo>
                  <a:cubicBezTo>
                    <a:pt x="10243" y="4017"/>
                    <a:pt x="10239" y="4019"/>
                    <a:pt x="10236" y="4025"/>
                  </a:cubicBezTo>
                  <a:cubicBezTo>
                    <a:pt x="10224" y="4050"/>
                    <a:pt x="10249" y="4050"/>
                    <a:pt x="10262" y="4075"/>
                  </a:cubicBezTo>
                  <a:cubicBezTo>
                    <a:pt x="10262" y="4100"/>
                    <a:pt x="10324" y="4087"/>
                    <a:pt x="10299" y="4150"/>
                  </a:cubicBezTo>
                  <a:cubicBezTo>
                    <a:pt x="10283" y="4175"/>
                    <a:pt x="10256" y="4189"/>
                    <a:pt x="10233" y="4189"/>
                  </a:cubicBezTo>
                  <a:cubicBezTo>
                    <a:pt x="10220" y="4189"/>
                    <a:pt x="10208" y="4184"/>
                    <a:pt x="10199" y="4175"/>
                  </a:cubicBezTo>
                  <a:cubicBezTo>
                    <a:pt x="10199" y="4155"/>
                    <a:pt x="10202" y="4145"/>
                    <a:pt x="10210" y="4145"/>
                  </a:cubicBezTo>
                  <a:cubicBezTo>
                    <a:pt x="10216" y="4145"/>
                    <a:pt x="10225" y="4152"/>
                    <a:pt x="10236" y="4163"/>
                  </a:cubicBezTo>
                  <a:cubicBezTo>
                    <a:pt x="10350" y="4163"/>
                    <a:pt x="10224" y="4087"/>
                    <a:pt x="10224" y="4075"/>
                  </a:cubicBezTo>
                  <a:lnTo>
                    <a:pt x="10211" y="4075"/>
                  </a:lnTo>
                  <a:cubicBezTo>
                    <a:pt x="10192" y="4027"/>
                    <a:pt x="10217" y="3986"/>
                    <a:pt x="10257" y="3986"/>
                  </a:cubicBezTo>
                  <a:close/>
                  <a:moveTo>
                    <a:pt x="6062" y="3999"/>
                  </a:moveTo>
                  <a:cubicBezTo>
                    <a:pt x="6049" y="4025"/>
                    <a:pt x="5999" y="4188"/>
                    <a:pt x="5974" y="4188"/>
                  </a:cubicBezTo>
                  <a:cubicBezTo>
                    <a:pt x="5971" y="4189"/>
                    <a:pt x="5969" y="4189"/>
                    <a:pt x="5967" y="4189"/>
                  </a:cubicBezTo>
                  <a:cubicBezTo>
                    <a:pt x="5922" y="4189"/>
                    <a:pt x="5910" y="4061"/>
                    <a:pt x="5898" y="4025"/>
                  </a:cubicBezTo>
                  <a:cubicBezTo>
                    <a:pt x="5902" y="4024"/>
                    <a:pt x="5905" y="4023"/>
                    <a:pt x="5908" y="4023"/>
                  </a:cubicBezTo>
                  <a:cubicBezTo>
                    <a:pt x="5961" y="4023"/>
                    <a:pt x="5962" y="4115"/>
                    <a:pt x="5974" y="4163"/>
                  </a:cubicBezTo>
                  <a:cubicBezTo>
                    <a:pt x="5999" y="4150"/>
                    <a:pt x="5974" y="4012"/>
                    <a:pt x="6036" y="3999"/>
                  </a:cubicBezTo>
                  <a:close/>
                  <a:moveTo>
                    <a:pt x="9105" y="4087"/>
                  </a:moveTo>
                  <a:lnTo>
                    <a:pt x="9105" y="4087"/>
                  </a:lnTo>
                  <a:cubicBezTo>
                    <a:pt x="9098" y="4106"/>
                    <a:pt x="9086" y="4155"/>
                    <a:pt x="9072" y="4201"/>
                  </a:cubicBezTo>
                  <a:lnTo>
                    <a:pt x="9042" y="4201"/>
                  </a:lnTo>
                  <a:cubicBezTo>
                    <a:pt x="9054" y="4150"/>
                    <a:pt x="9054" y="4100"/>
                    <a:pt x="9105" y="4087"/>
                  </a:cubicBezTo>
                  <a:close/>
                  <a:moveTo>
                    <a:pt x="10085" y="3999"/>
                  </a:moveTo>
                  <a:cubicBezTo>
                    <a:pt x="10199" y="3999"/>
                    <a:pt x="10199" y="4201"/>
                    <a:pt x="10085" y="4201"/>
                  </a:cubicBezTo>
                  <a:cubicBezTo>
                    <a:pt x="9972" y="4201"/>
                    <a:pt x="9985" y="4012"/>
                    <a:pt x="10085" y="3999"/>
                  </a:cubicBezTo>
                  <a:close/>
                  <a:moveTo>
                    <a:pt x="5772" y="4012"/>
                  </a:moveTo>
                  <a:lnTo>
                    <a:pt x="5772" y="4012"/>
                  </a:lnTo>
                  <a:cubicBezTo>
                    <a:pt x="5796" y="4020"/>
                    <a:pt x="5800" y="4094"/>
                    <a:pt x="5788" y="4153"/>
                  </a:cubicBezTo>
                  <a:lnTo>
                    <a:pt x="5788" y="4153"/>
                  </a:lnTo>
                  <a:cubicBezTo>
                    <a:pt x="5790" y="4107"/>
                    <a:pt x="5791" y="4048"/>
                    <a:pt x="5763" y="4048"/>
                  </a:cubicBezTo>
                  <a:cubicBezTo>
                    <a:pt x="5756" y="4048"/>
                    <a:pt x="5747" y="4052"/>
                    <a:pt x="5735" y="4062"/>
                  </a:cubicBezTo>
                  <a:cubicBezTo>
                    <a:pt x="5672" y="4100"/>
                    <a:pt x="5747" y="4213"/>
                    <a:pt x="5672" y="4213"/>
                  </a:cubicBezTo>
                  <a:cubicBezTo>
                    <a:pt x="5672" y="4163"/>
                    <a:pt x="5672" y="4113"/>
                    <a:pt x="5684" y="4062"/>
                  </a:cubicBezTo>
                  <a:cubicBezTo>
                    <a:pt x="5691" y="4042"/>
                    <a:pt x="5698" y="4029"/>
                    <a:pt x="5703" y="4029"/>
                  </a:cubicBezTo>
                  <a:cubicBezTo>
                    <a:pt x="5707" y="4029"/>
                    <a:pt x="5709" y="4039"/>
                    <a:pt x="5709" y="4062"/>
                  </a:cubicBezTo>
                  <a:cubicBezTo>
                    <a:pt x="5722" y="4062"/>
                    <a:pt x="5735" y="4025"/>
                    <a:pt x="5772" y="4012"/>
                  </a:cubicBezTo>
                  <a:close/>
                  <a:moveTo>
                    <a:pt x="9985" y="3999"/>
                  </a:moveTo>
                  <a:cubicBezTo>
                    <a:pt x="10010" y="3999"/>
                    <a:pt x="9947" y="4075"/>
                    <a:pt x="9947" y="4075"/>
                  </a:cubicBezTo>
                  <a:cubicBezTo>
                    <a:pt x="9922" y="4125"/>
                    <a:pt x="9960" y="4201"/>
                    <a:pt x="9909" y="4213"/>
                  </a:cubicBezTo>
                  <a:cubicBezTo>
                    <a:pt x="9899" y="4162"/>
                    <a:pt x="9897" y="4119"/>
                    <a:pt x="9904" y="4078"/>
                  </a:cubicBezTo>
                  <a:lnTo>
                    <a:pt x="9904" y="4078"/>
                  </a:lnTo>
                  <a:cubicBezTo>
                    <a:pt x="9875" y="4096"/>
                    <a:pt x="9813" y="4100"/>
                    <a:pt x="9784" y="4100"/>
                  </a:cubicBezTo>
                  <a:cubicBezTo>
                    <a:pt x="9784" y="4143"/>
                    <a:pt x="9813" y="4162"/>
                    <a:pt x="9848" y="4162"/>
                  </a:cubicBezTo>
                  <a:cubicBezTo>
                    <a:pt x="9864" y="4162"/>
                    <a:pt x="9881" y="4158"/>
                    <a:pt x="9897" y="4150"/>
                  </a:cubicBezTo>
                  <a:lnTo>
                    <a:pt x="9897" y="4150"/>
                  </a:lnTo>
                  <a:cubicBezTo>
                    <a:pt x="9902" y="4176"/>
                    <a:pt x="9880" y="4189"/>
                    <a:pt x="9853" y="4189"/>
                  </a:cubicBezTo>
                  <a:cubicBezTo>
                    <a:pt x="9812" y="4189"/>
                    <a:pt x="9759" y="4160"/>
                    <a:pt x="9759" y="4100"/>
                  </a:cubicBezTo>
                  <a:cubicBezTo>
                    <a:pt x="9730" y="4071"/>
                    <a:pt x="9760" y="4020"/>
                    <a:pt x="9803" y="4020"/>
                  </a:cubicBezTo>
                  <a:cubicBezTo>
                    <a:pt x="9817" y="4020"/>
                    <a:pt x="9832" y="4025"/>
                    <a:pt x="9847" y="4037"/>
                  </a:cubicBezTo>
                  <a:lnTo>
                    <a:pt x="9884" y="4012"/>
                  </a:lnTo>
                  <a:lnTo>
                    <a:pt x="9884" y="4012"/>
                  </a:lnTo>
                  <a:cubicBezTo>
                    <a:pt x="9899" y="4023"/>
                    <a:pt x="9908" y="4032"/>
                    <a:pt x="9913" y="4040"/>
                  </a:cubicBezTo>
                  <a:lnTo>
                    <a:pt x="9913" y="4040"/>
                  </a:lnTo>
                  <a:cubicBezTo>
                    <a:pt x="9918" y="4028"/>
                    <a:pt x="9923" y="4021"/>
                    <a:pt x="9927" y="4021"/>
                  </a:cubicBezTo>
                  <a:cubicBezTo>
                    <a:pt x="9931" y="4021"/>
                    <a:pt x="9935" y="4031"/>
                    <a:pt x="9935" y="4050"/>
                  </a:cubicBezTo>
                  <a:cubicBezTo>
                    <a:pt x="9947" y="4050"/>
                    <a:pt x="9947" y="4012"/>
                    <a:pt x="9985" y="3999"/>
                  </a:cubicBezTo>
                  <a:close/>
                  <a:moveTo>
                    <a:pt x="5141" y="4188"/>
                  </a:moveTo>
                  <a:cubicBezTo>
                    <a:pt x="5141" y="4199"/>
                    <a:pt x="5139" y="4211"/>
                    <a:pt x="5138" y="4223"/>
                  </a:cubicBezTo>
                  <a:lnTo>
                    <a:pt x="5138" y="4223"/>
                  </a:lnTo>
                  <a:cubicBezTo>
                    <a:pt x="5148" y="4214"/>
                    <a:pt x="5151" y="4203"/>
                    <a:pt x="5141" y="4188"/>
                  </a:cubicBezTo>
                  <a:close/>
                  <a:moveTo>
                    <a:pt x="5763" y="4216"/>
                  </a:moveTo>
                  <a:cubicBezTo>
                    <a:pt x="5758" y="4221"/>
                    <a:pt x="5753" y="4224"/>
                    <a:pt x="5747" y="4226"/>
                  </a:cubicBezTo>
                  <a:lnTo>
                    <a:pt x="5763" y="4216"/>
                  </a:lnTo>
                  <a:close/>
                  <a:moveTo>
                    <a:pt x="6313" y="3874"/>
                  </a:moveTo>
                  <a:cubicBezTo>
                    <a:pt x="6306" y="3893"/>
                    <a:pt x="6301" y="3924"/>
                    <a:pt x="6298" y="3959"/>
                  </a:cubicBezTo>
                  <a:lnTo>
                    <a:pt x="6298" y="3959"/>
                  </a:lnTo>
                  <a:cubicBezTo>
                    <a:pt x="6303" y="3957"/>
                    <a:pt x="6307" y="3957"/>
                    <a:pt x="6311" y="3957"/>
                  </a:cubicBezTo>
                  <a:cubicBezTo>
                    <a:pt x="6326" y="3957"/>
                    <a:pt x="6326" y="3968"/>
                    <a:pt x="6326" y="3987"/>
                  </a:cubicBezTo>
                  <a:cubicBezTo>
                    <a:pt x="6366" y="3980"/>
                    <a:pt x="6385" y="3962"/>
                    <a:pt x="6402" y="3949"/>
                  </a:cubicBezTo>
                  <a:lnTo>
                    <a:pt x="6402" y="3949"/>
                  </a:lnTo>
                  <a:cubicBezTo>
                    <a:pt x="6451" y="3962"/>
                    <a:pt x="6451" y="4012"/>
                    <a:pt x="6439" y="4050"/>
                  </a:cubicBezTo>
                  <a:cubicBezTo>
                    <a:pt x="6432" y="4110"/>
                    <a:pt x="6415" y="4124"/>
                    <a:pt x="6391" y="4124"/>
                  </a:cubicBezTo>
                  <a:cubicBezTo>
                    <a:pt x="6369" y="4124"/>
                    <a:pt x="6343" y="4113"/>
                    <a:pt x="6313" y="4113"/>
                  </a:cubicBezTo>
                  <a:cubicBezTo>
                    <a:pt x="6313" y="4163"/>
                    <a:pt x="6326" y="4213"/>
                    <a:pt x="6275" y="4226"/>
                  </a:cubicBezTo>
                  <a:cubicBezTo>
                    <a:pt x="6275" y="4182"/>
                    <a:pt x="6278" y="4139"/>
                    <a:pt x="6281" y="4096"/>
                  </a:cubicBezTo>
                  <a:lnTo>
                    <a:pt x="6281" y="4096"/>
                  </a:lnTo>
                  <a:cubicBezTo>
                    <a:pt x="6277" y="4116"/>
                    <a:pt x="6271" y="4133"/>
                    <a:pt x="6263" y="4142"/>
                  </a:cubicBezTo>
                  <a:lnTo>
                    <a:pt x="6263" y="4142"/>
                  </a:lnTo>
                  <a:cubicBezTo>
                    <a:pt x="6262" y="4071"/>
                    <a:pt x="6253" y="3874"/>
                    <a:pt x="6313" y="3874"/>
                  </a:cubicBezTo>
                  <a:close/>
                  <a:moveTo>
                    <a:pt x="3245" y="3962"/>
                  </a:moveTo>
                  <a:cubicBezTo>
                    <a:pt x="3245" y="4025"/>
                    <a:pt x="3245" y="4226"/>
                    <a:pt x="3194" y="4238"/>
                  </a:cubicBezTo>
                  <a:cubicBezTo>
                    <a:pt x="3194" y="4188"/>
                    <a:pt x="3194" y="3974"/>
                    <a:pt x="3245" y="3962"/>
                  </a:cubicBezTo>
                  <a:close/>
                  <a:moveTo>
                    <a:pt x="5562" y="4096"/>
                  </a:moveTo>
                  <a:lnTo>
                    <a:pt x="5584" y="4251"/>
                  </a:lnTo>
                  <a:lnTo>
                    <a:pt x="5559" y="4251"/>
                  </a:lnTo>
                  <a:cubicBezTo>
                    <a:pt x="5559" y="4215"/>
                    <a:pt x="5546" y="4140"/>
                    <a:pt x="5562" y="4096"/>
                  </a:cubicBezTo>
                  <a:close/>
                  <a:moveTo>
                    <a:pt x="9419" y="4050"/>
                  </a:moveTo>
                  <a:cubicBezTo>
                    <a:pt x="9444" y="4050"/>
                    <a:pt x="9394" y="4113"/>
                    <a:pt x="9394" y="4113"/>
                  </a:cubicBezTo>
                  <a:lnTo>
                    <a:pt x="9381" y="4113"/>
                  </a:lnTo>
                  <a:cubicBezTo>
                    <a:pt x="9369" y="4163"/>
                    <a:pt x="9394" y="4251"/>
                    <a:pt x="9344" y="4251"/>
                  </a:cubicBezTo>
                  <a:cubicBezTo>
                    <a:pt x="9331" y="4201"/>
                    <a:pt x="9331" y="4150"/>
                    <a:pt x="9344" y="4100"/>
                  </a:cubicBezTo>
                  <a:cubicBezTo>
                    <a:pt x="9349" y="4077"/>
                    <a:pt x="9355" y="4067"/>
                    <a:pt x="9360" y="4067"/>
                  </a:cubicBezTo>
                  <a:cubicBezTo>
                    <a:pt x="9365" y="4067"/>
                    <a:pt x="9369" y="4080"/>
                    <a:pt x="9369" y="4100"/>
                  </a:cubicBezTo>
                  <a:cubicBezTo>
                    <a:pt x="9381" y="4100"/>
                    <a:pt x="9381" y="4050"/>
                    <a:pt x="9419" y="4050"/>
                  </a:cubicBezTo>
                  <a:close/>
                  <a:moveTo>
                    <a:pt x="9527" y="4050"/>
                  </a:moveTo>
                  <a:cubicBezTo>
                    <a:pt x="9572" y="4050"/>
                    <a:pt x="9615" y="4077"/>
                    <a:pt x="9620" y="4138"/>
                  </a:cubicBezTo>
                  <a:lnTo>
                    <a:pt x="9570" y="4150"/>
                  </a:lnTo>
                  <a:cubicBezTo>
                    <a:pt x="9570" y="4212"/>
                    <a:pt x="9521" y="4252"/>
                    <a:pt x="9476" y="4252"/>
                  </a:cubicBezTo>
                  <a:cubicBezTo>
                    <a:pt x="9440" y="4252"/>
                    <a:pt x="9406" y="4225"/>
                    <a:pt x="9406" y="4163"/>
                  </a:cubicBezTo>
                  <a:cubicBezTo>
                    <a:pt x="9406" y="4093"/>
                    <a:pt x="9469" y="4050"/>
                    <a:pt x="9527" y="4050"/>
                  </a:cubicBezTo>
                  <a:close/>
                  <a:moveTo>
                    <a:pt x="3089" y="4074"/>
                  </a:moveTo>
                  <a:cubicBezTo>
                    <a:pt x="3110" y="4074"/>
                    <a:pt x="3133" y="4084"/>
                    <a:pt x="3144" y="4100"/>
                  </a:cubicBezTo>
                  <a:cubicBezTo>
                    <a:pt x="3165" y="4131"/>
                    <a:pt x="3127" y="4245"/>
                    <a:pt x="3112" y="4245"/>
                  </a:cubicBezTo>
                  <a:cubicBezTo>
                    <a:pt x="3109" y="4245"/>
                    <a:pt x="3106" y="4240"/>
                    <a:pt x="3106" y="4226"/>
                  </a:cubicBezTo>
                  <a:cubicBezTo>
                    <a:pt x="3089" y="4226"/>
                    <a:pt x="3065" y="4263"/>
                    <a:pt x="3043" y="4263"/>
                  </a:cubicBezTo>
                  <a:cubicBezTo>
                    <a:pt x="3034" y="4263"/>
                    <a:pt x="3026" y="4257"/>
                    <a:pt x="3018" y="4238"/>
                  </a:cubicBezTo>
                  <a:cubicBezTo>
                    <a:pt x="2993" y="4175"/>
                    <a:pt x="3081" y="4150"/>
                    <a:pt x="3132" y="4138"/>
                  </a:cubicBezTo>
                  <a:lnTo>
                    <a:pt x="3119" y="4138"/>
                  </a:lnTo>
                  <a:cubicBezTo>
                    <a:pt x="3119" y="4111"/>
                    <a:pt x="3105" y="4098"/>
                    <a:pt x="3087" y="4098"/>
                  </a:cubicBezTo>
                  <a:cubicBezTo>
                    <a:pt x="3072" y="4098"/>
                    <a:pt x="3055" y="4108"/>
                    <a:pt x="3044" y="4125"/>
                  </a:cubicBezTo>
                  <a:cubicBezTo>
                    <a:pt x="3037" y="4090"/>
                    <a:pt x="3061" y="4074"/>
                    <a:pt x="3089" y="4074"/>
                  </a:cubicBezTo>
                  <a:close/>
                  <a:moveTo>
                    <a:pt x="3456" y="3994"/>
                  </a:moveTo>
                  <a:cubicBezTo>
                    <a:pt x="3459" y="3994"/>
                    <a:pt x="3464" y="3996"/>
                    <a:pt x="3471" y="3999"/>
                  </a:cubicBezTo>
                  <a:cubicBezTo>
                    <a:pt x="3471" y="4006"/>
                    <a:pt x="3471" y="4014"/>
                    <a:pt x="3471" y="4024"/>
                  </a:cubicBezTo>
                  <a:lnTo>
                    <a:pt x="3471" y="4024"/>
                  </a:lnTo>
                  <a:cubicBezTo>
                    <a:pt x="3470" y="4023"/>
                    <a:pt x="3463" y="4013"/>
                    <a:pt x="3446" y="4007"/>
                  </a:cubicBezTo>
                  <a:lnTo>
                    <a:pt x="3446" y="4007"/>
                  </a:lnTo>
                  <a:cubicBezTo>
                    <a:pt x="3446" y="4012"/>
                    <a:pt x="3446" y="4018"/>
                    <a:pt x="3446" y="4025"/>
                  </a:cubicBezTo>
                  <a:lnTo>
                    <a:pt x="3471" y="4025"/>
                  </a:lnTo>
                  <a:cubicBezTo>
                    <a:pt x="3471" y="4025"/>
                    <a:pt x="3471" y="4024"/>
                    <a:pt x="3471" y="4024"/>
                  </a:cubicBezTo>
                  <a:lnTo>
                    <a:pt x="3471" y="4024"/>
                  </a:lnTo>
                  <a:cubicBezTo>
                    <a:pt x="3471" y="4025"/>
                    <a:pt x="3471" y="4025"/>
                    <a:pt x="3471" y="4025"/>
                  </a:cubicBezTo>
                  <a:lnTo>
                    <a:pt x="3471" y="4025"/>
                  </a:lnTo>
                  <a:cubicBezTo>
                    <a:pt x="3470" y="4097"/>
                    <a:pt x="3465" y="4252"/>
                    <a:pt x="3421" y="4263"/>
                  </a:cubicBezTo>
                  <a:lnTo>
                    <a:pt x="3433" y="4150"/>
                  </a:lnTo>
                  <a:lnTo>
                    <a:pt x="3433" y="4150"/>
                  </a:lnTo>
                  <a:cubicBezTo>
                    <a:pt x="3404" y="4158"/>
                    <a:pt x="3360" y="4192"/>
                    <a:pt x="3333" y="4192"/>
                  </a:cubicBezTo>
                  <a:cubicBezTo>
                    <a:pt x="3323" y="4192"/>
                    <a:pt x="3315" y="4187"/>
                    <a:pt x="3310" y="4175"/>
                  </a:cubicBezTo>
                  <a:lnTo>
                    <a:pt x="3308" y="4175"/>
                  </a:lnTo>
                  <a:cubicBezTo>
                    <a:pt x="3283" y="4163"/>
                    <a:pt x="3257" y="4037"/>
                    <a:pt x="3320" y="4025"/>
                  </a:cubicBezTo>
                  <a:lnTo>
                    <a:pt x="3358" y="3999"/>
                  </a:lnTo>
                  <a:lnTo>
                    <a:pt x="3358" y="3999"/>
                  </a:lnTo>
                  <a:lnTo>
                    <a:pt x="3352" y="4038"/>
                  </a:lnTo>
                  <a:lnTo>
                    <a:pt x="3352" y="4038"/>
                  </a:lnTo>
                  <a:cubicBezTo>
                    <a:pt x="3362" y="4028"/>
                    <a:pt x="3372" y="4020"/>
                    <a:pt x="3383" y="4012"/>
                  </a:cubicBezTo>
                  <a:cubicBezTo>
                    <a:pt x="3399" y="4006"/>
                    <a:pt x="3412" y="4003"/>
                    <a:pt x="3423" y="4003"/>
                  </a:cubicBezTo>
                  <a:cubicBezTo>
                    <a:pt x="3432" y="4003"/>
                    <a:pt x="3440" y="4005"/>
                    <a:pt x="3446" y="4007"/>
                  </a:cubicBezTo>
                  <a:lnTo>
                    <a:pt x="3446" y="4007"/>
                  </a:lnTo>
                  <a:cubicBezTo>
                    <a:pt x="3447" y="3999"/>
                    <a:pt x="3450" y="3994"/>
                    <a:pt x="3456" y="3994"/>
                  </a:cubicBezTo>
                  <a:close/>
                  <a:moveTo>
                    <a:pt x="9238" y="4071"/>
                  </a:moveTo>
                  <a:cubicBezTo>
                    <a:pt x="9252" y="4071"/>
                    <a:pt x="9266" y="4076"/>
                    <a:pt x="9281" y="4087"/>
                  </a:cubicBezTo>
                  <a:lnTo>
                    <a:pt x="9293" y="4087"/>
                  </a:lnTo>
                  <a:cubicBezTo>
                    <a:pt x="9381" y="4163"/>
                    <a:pt x="9243" y="4175"/>
                    <a:pt x="9193" y="4175"/>
                  </a:cubicBezTo>
                  <a:cubicBezTo>
                    <a:pt x="9193" y="4218"/>
                    <a:pt x="9222" y="4238"/>
                    <a:pt x="9253" y="4238"/>
                  </a:cubicBezTo>
                  <a:cubicBezTo>
                    <a:pt x="9267" y="4238"/>
                    <a:pt x="9281" y="4234"/>
                    <a:pt x="9293" y="4226"/>
                  </a:cubicBezTo>
                  <a:lnTo>
                    <a:pt x="9293" y="4226"/>
                  </a:lnTo>
                  <a:cubicBezTo>
                    <a:pt x="9298" y="4251"/>
                    <a:pt x="9279" y="4264"/>
                    <a:pt x="9254" y="4264"/>
                  </a:cubicBezTo>
                  <a:cubicBezTo>
                    <a:pt x="9217" y="4264"/>
                    <a:pt x="9168" y="4235"/>
                    <a:pt x="9168" y="4175"/>
                  </a:cubicBezTo>
                  <a:cubicBezTo>
                    <a:pt x="9158" y="4127"/>
                    <a:pt x="9193" y="4071"/>
                    <a:pt x="9238" y="4071"/>
                  </a:cubicBezTo>
                  <a:close/>
                  <a:moveTo>
                    <a:pt x="7612" y="4256"/>
                  </a:moveTo>
                  <a:cubicBezTo>
                    <a:pt x="7607" y="4261"/>
                    <a:pt x="7603" y="4266"/>
                    <a:pt x="7599" y="4272"/>
                  </a:cubicBezTo>
                  <a:lnTo>
                    <a:pt x="7599" y="4272"/>
                  </a:lnTo>
                  <a:cubicBezTo>
                    <a:pt x="7605" y="4266"/>
                    <a:pt x="7610" y="4260"/>
                    <a:pt x="7612" y="4256"/>
                  </a:cubicBezTo>
                  <a:close/>
                  <a:moveTo>
                    <a:pt x="8941" y="4100"/>
                  </a:moveTo>
                  <a:cubicBezTo>
                    <a:pt x="9004" y="4100"/>
                    <a:pt x="9017" y="4201"/>
                    <a:pt x="9029" y="4251"/>
                  </a:cubicBezTo>
                  <a:cubicBezTo>
                    <a:pt x="9040" y="4251"/>
                    <a:pt x="9049" y="4249"/>
                    <a:pt x="9057" y="4246"/>
                  </a:cubicBezTo>
                  <a:lnTo>
                    <a:pt x="9057" y="4246"/>
                  </a:lnTo>
                  <a:cubicBezTo>
                    <a:pt x="9047" y="4271"/>
                    <a:pt x="9037" y="4289"/>
                    <a:pt x="9029" y="4289"/>
                  </a:cubicBezTo>
                  <a:cubicBezTo>
                    <a:pt x="8991" y="4289"/>
                    <a:pt x="8954" y="4138"/>
                    <a:pt x="8941" y="4100"/>
                  </a:cubicBezTo>
                  <a:close/>
                  <a:moveTo>
                    <a:pt x="8891" y="4050"/>
                  </a:moveTo>
                  <a:cubicBezTo>
                    <a:pt x="8891" y="4092"/>
                    <a:pt x="8897" y="4101"/>
                    <a:pt x="8905" y="4101"/>
                  </a:cubicBezTo>
                  <a:cubicBezTo>
                    <a:pt x="8911" y="4101"/>
                    <a:pt x="8917" y="4096"/>
                    <a:pt x="8922" y="4096"/>
                  </a:cubicBezTo>
                  <a:cubicBezTo>
                    <a:pt x="8926" y="4096"/>
                    <a:pt x="8929" y="4099"/>
                    <a:pt x="8929" y="4113"/>
                  </a:cubicBezTo>
                  <a:cubicBezTo>
                    <a:pt x="8929" y="4131"/>
                    <a:pt x="8919" y="4131"/>
                    <a:pt x="8910" y="4131"/>
                  </a:cubicBezTo>
                  <a:cubicBezTo>
                    <a:pt x="8900" y="4131"/>
                    <a:pt x="8891" y="4131"/>
                    <a:pt x="8891" y="4150"/>
                  </a:cubicBezTo>
                  <a:cubicBezTo>
                    <a:pt x="8880" y="4184"/>
                    <a:pt x="8849" y="4267"/>
                    <a:pt x="8877" y="4267"/>
                  </a:cubicBezTo>
                  <a:cubicBezTo>
                    <a:pt x="8881" y="4267"/>
                    <a:pt x="8885" y="4266"/>
                    <a:pt x="8891" y="4263"/>
                  </a:cubicBezTo>
                  <a:lnTo>
                    <a:pt x="8929" y="4263"/>
                  </a:lnTo>
                  <a:cubicBezTo>
                    <a:pt x="8929" y="4285"/>
                    <a:pt x="8920" y="4293"/>
                    <a:pt x="8907" y="4293"/>
                  </a:cubicBezTo>
                  <a:cubicBezTo>
                    <a:pt x="8891" y="4293"/>
                    <a:pt x="8868" y="4278"/>
                    <a:pt x="8853" y="4263"/>
                  </a:cubicBezTo>
                  <a:cubicBezTo>
                    <a:pt x="8841" y="4226"/>
                    <a:pt x="8903" y="4125"/>
                    <a:pt x="8828" y="4125"/>
                  </a:cubicBezTo>
                  <a:cubicBezTo>
                    <a:pt x="8828" y="4105"/>
                    <a:pt x="8832" y="4103"/>
                    <a:pt x="8837" y="4103"/>
                  </a:cubicBezTo>
                  <a:cubicBezTo>
                    <a:pt x="8838" y="4103"/>
                    <a:pt x="8839" y="4103"/>
                    <a:pt x="8841" y="4103"/>
                  </a:cubicBezTo>
                  <a:cubicBezTo>
                    <a:pt x="8847" y="4103"/>
                    <a:pt x="8853" y="4100"/>
                    <a:pt x="8853" y="4062"/>
                  </a:cubicBezTo>
                  <a:lnTo>
                    <a:pt x="8891" y="4050"/>
                  </a:lnTo>
                  <a:close/>
                  <a:moveTo>
                    <a:pt x="5383" y="4050"/>
                  </a:moveTo>
                  <a:cubicBezTo>
                    <a:pt x="5392" y="4088"/>
                    <a:pt x="5406" y="4099"/>
                    <a:pt x="5419" y="4099"/>
                  </a:cubicBezTo>
                  <a:cubicBezTo>
                    <a:pt x="5434" y="4099"/>
                    <a:pt x="5450" y="4083"/>
                    <a:pt x="5455" y="4083"/>
                  </a:cubicBezTo>
                  <a:cubicBezTo>
                    <a:pt x="5457" y="4083"/>
                    <a:pt x="5458" y="4084"/>
                    <a:pt x="5458" y="4087"/>
                  </a:cubicBezTo>
                  <a:lnTo>
                    <a:pt x="5420" y="4113"/>
                  </a:lnTo>
                  <a:cubicBezTo>
                    <a:pt x="5420" y="4138"/>
                    <a:pt x="5383" y="4125"/>
                    <a:pt x="5370" y="4163"/>
                  </a:cubicBezTo>
                  <a:cubicBezTo>
                    <a:pt x="5359" y="4185"/>
                    <a:pt x="5348" y="4267"/>
                    <a:pt x="5390" y="4267"/>
                  </a:cubicBezTo>
                  <a:cubicBezTo>
                    <a:pt x="5395" y="4267"/>
                    <a:pt x="5401" y="4266"/>
                    <a:pt x="5408" y="4263"/>
                  </a:cubicBezTo>
                  <a:lnTo>
                    <a:pt x="5408" y="4263"/>
                  </a:lnTo>
                  <a:cubicBezTo>
                    <a:pt x="5408" y="4289"/>
                    <a:pt x="5399" y="4298"/>
                    <a:pt x="5389" y="4298"/>
                  </a:cubicBezTo>
                  <a:cubicBezTo>
                    <a:pt x="5373" y="4298"/>
                    <a:pt x="5352" y="4278"/>
                    <a:pt x="5345" y="4263"/>
                  </a:cubicBezTo>
                  <a:cubicBezTo>
                    <a:pt x="5321" y="4240"/>
                    <a:pt x="5376" y="4137"/>
                    <a:pt x="5329" y="4137"/>
                  </a:cubicBezTo>
                  <a:cubicBezTo>
                    <a:pt x="5326" y="4137"/>
                    <a:pt x="5323" y="4137"/>
                    <a:pt x="5320" y="4138"/>
                  </a:cubicBezTo>
                  <a:cubicBezTo>
                    <a:pt x="5320" y="4087"/>
                    <a:pt x="5345" y="4138"/>
                    <a:pt x="5345" y="4062"/>
                  </a:cubicBezTo>
                  <a:lnTo>
                    <a:pt x="5383" y="4050"/>
                  </a:lnTo>
                  <a:close/>
                  <a:moveTo>
                    <a:pt x="5295" y="4130"/>
                  </a:moveTo>
                  <a:cubicBezTo>
                    <a:pt x="5295" y="4183"/>
                    <a:pt x="5305" y="4302"/>
                    <a:pt x="5244" y="4314"/>
                  </a:cubicBezTo>
                  <a:cubicBezTo>
                    <a:pt x="5274" y="4265"/>
                    <a:pt x="5272" y="4169"/>
                    <a:pt x="5295" y="4130"/>
                  </a:cubicBezTo>
                  <a:close/>
                  <a:moveTo>
                    <a:pt x="8499" y="4155"/>
                  </a:moveTo>
                  <a:cubicBezTo>
                    <a:pt x="8493" y="4176"/>
                    <a:pt x="8526" y="4177"/>
                    <a:pt x="8526" y="4201"/>
                  </a:cubicBezTo>
                  <a:cubicBezTo>
                    <a:pt x="8539" y="4226"/>
                    <a:pt x="8589" y="4213"/>
                    <a:pt x="8564" y="4276"/>
                  </a:cubicBezTo>
                  <a:cubicBezTo>
                    <a:pt x="8548" y="4300"/>
                    <a:pt x="8526" y="4314"/>
                    <a:pt x="8503" y="4314"/>
                  </a:cubicBezTo>
                  <a:cubicBezTo>
                    <a:pt x="8490" y="4314"/>
                    <a:pt x="8477" y="4310"/>
                    <a:pt x="8463" y="4301"/>
                  </a:cubicBezTo>
                  <a:cubicBezTo>
                    <a:pt x="8468" y="4283"/>
                    <a:pt x="8479" y="4280"/>
                    <a:pt x="8491" y="4280"/>
                  </a:cubicBezTo>
                  <a:cubicBezTo>
                    <a:pt x="8499" y="4280"/>
                    <a:pt x="8507" y="4281"/>
                    <a:pt x="8515" y="4281"/>
                  </a:cubicBezTo>
                  <a:cubicBezTo>
                    <a:pt x="8528" y="4281"/>
                    <a:pt x="8539" y="4277"/>
                    <a:pt x="8539" y="4251"/>
                  </a:cubicBezTo>
                  <a:cubicBezTo>
                    <a:pt x="8539" y="4201"/>
                    <a:pt x="8463" y="4226"/>
                    <a:pt x="8463" y="4175"/>
                  </a:cubicBezTo>
                  <a:cubicBezTo>
                    <a:pt x="8471" y="4167"/>
                    <a:pt x="8484" y="4159"/>
                    <a:pt x="8499" y="4155"/>
                  </a:cubicBezTo>
                  <a:close/>
                  <a:moveTo>
                    <a:pt x="8680" y="4120"/>
                  </a:moveTo>
                  <a:cubicBezTo>
                    <a:pt x="8709" y="4120"/>
                    <a:pt x="8750" y="4146"/>
                    <a:pt x="8765" y="4175"/>
                  </a:cubicBezTo>
                  <a:cubicBezTo>
                    <a:pt x="8775" y="4206"/>
                    <a:pt x="8761" y="4309"/>
                    <a:pt x="8748" y="4309"/>
                  </a:cubicBezTo>
                  <a:cubicBezTo>
                    <a:pt x="8745" y="4309"/>
                    <a:pt x="8742" y="4303"/>
                    <a:pt x="8740" y="4289"/>
                  </a:cubicBezTo>
                  <a:cubicBezTo>
                    <a:pt x="8724" y="4289"/>
                    <a:pt x="8683" y="4319"/>
                    <a:pt x="8658" y="4319"/>
                  </a:cubicBezTo>
                  <a:cubicBezTo>
                    <a:pt x="8644" y="4319"/>
                    <a:pt x="8635" y="4308"/>
                    <a:pt x="8639" y="4276"/>
                  </a:cubicBezTo>
                  <a:cubicBezTo>
                    <a:pt x="8639" y="4201"/>
                    <a:pt x="8727" y="4213"/>
                    <a:pt x="8740" y="4188"/>
                  </a:cubicBezTo>
                  <a:cubicBezTo>
                    <a:pt x="8747" y="4160"/>
                    <a:pt x="8727" y="4152"/>
                    <a:pt x="8704" y="4152"/>
                  </a:cubicBezTo>
                  <a:cubicBezTo>
                    <a:pt x="8685" y="4152"/>
                    <a:pt x="8663" y="4157"/>
                    <a:pt x="8652" y="4163"/>
                  </a:cubicBezTo>
                  <a:cubicBezTo>
                    <a:pt x="8647" y="4132"/>
                    <a:pt x="8660" y="4120"/>
                    <a:pt x="8680" y="4120"/>
                  </a:cubicBezTo>
                  <a:close/>
                  <a:moveTo>
                    <a:pt x="4515" y="4289"/>
                  </a:moveTo>
                  <a:lnTo>
                    <a:pt x="4490" y="4326"/>
                  </a:lnTo>
                  <a:cubicBezTo>
                    <a:pt x="4490" y="4317"/>
                    <a:pt x="4489" y="4308"/>
                    <a:pt x="4488" y="4300"/>
                  </a:cubicBezTo>
                  <a:lnTo>
                    <a:pt x="4488" y="4300"/>
                  </a:lnTo>
                  <a:cubicBezTo>
                    <a:pt x="4487" y="4309"/>
                    <a:pt x="4486" y="4318"/>
                    <a:pt x="4485" y="4327"/>
                  </a:cubicBezTo>
                  <a:lnTo>
                    <a:pt x="4485" y="4327"/>
                  </a:lnTo>
                  <a:cubicBezTo>
                    <a:pt x="4502" y="4325"/>
                    <a:pt x="4515" y="4315"/>
                    <a:pt x="4515" y="4289"/>
                  </a:cubicBezTo>
                  <a:close/>
                  <a:moveTo>
                    <a:pt x="8199" y="4175"/>
                  </a:moveTo>
                  <a:cubicBezTo>
                    <a:pt x="8173" y="4220"/>
                    <a:pt x="8177" y="4295"/>
                    <a:pt x="8160" y="4340"/>
                  </a:cubicBezTo>
                  <a:lnTo>
                    <a:pt x="8160" y="4340"/>
                  </a:lnTo>
                  <a:cubicBezTo>
                    <a:pt x="8156" y="4280"/>
                    <a:pt x="8145" y="4175"/>
                    <a:pt x="8199" y="4175"/>
                  </a:cubicBezTo>
                  <a:close/>
                  <a:moveTo>
                    <a:pt x="3836" y="4301"/>
                  </a:moveTo>
                  <a:cubicBezTo>
                    <a:pt x="3878" y="4301"/>
                    <a:pt x="3867" y="4345"/>
                    <a:pt x="3841" y="4345"/>
                  </a:cubicBezTo>
                  <a:cubicBezTo>
                    <a:pt x="3835" y="4345"/>
                    <a:pt x="3830" y="4343"/>
                    <a:pt x="3823" y="4339"/>
                  </a:cubicBezTo>
                  <a:lnTo>
                    <a:pt x="3811" y="4339"/>
                  </a:lnTo>
                  <a:cubicBezTo>
                    <a:pt x="3798" y="4326"/>
                    <a:pt x="3811" y="4314"/>
                    <a:pt x="3836" y="4301"/>
                  </a:cubicBezTo>
                  <a:close/>
                  <a:moveTo>
                    <a:pt x="8338" y="4260"/>
                  </a:moveTo>
                  <a:lnTo>
                    <a:pt x="8338" y="4351"/>
                  </a:lnTo>
                  <a:lnTo>
                    <a:pt x="8312" y="4351"/>
                  </a:lnTo>
                  <a:cubicBezTo>
                    <a:pt x="8328" y="4331"/>
                    <a:pt x="8333" y="4295"/>
                    <a:pt x="8338" y="4260"/>
                  </a:cubicBezTo>
                  <a:close/>
                  <a:moveTo>
                    <a:pt x="5232" y="4130"/>
                  </a:moveTo>
                  <a:cubicBezTo>
                    <a:pt x="5229" y="4174"/>
                    <a:pt x="5193" y="4152"/>
                    <a:pt x="5181" y="4201"/>
                  </a:cubicBezTo>
                  <a:cubicBezTo>
                    <a:pt x="5156" y="4251"/>
                    <a:pt x="5194" y="4314"/>
                    <a:pt x="5131" y="4326"/>
                  </a:cubicBezTo>
                  <a:cubicBezTo>
                    <a:pt x="5131" y="4292"/>
                    <a:pt x="5135" y="4257"/>
                    <a:pt x="5138" y="4223"/>
                  </a:cubicBezTo>
                  <a:lnTo>
                    <a:pt x="5138" y="4223"/>
                  </a:lnTo>
                  <a:cubicBezTo>
                    <a:pt x="5116" y="4242"/>
                    <a:pt x="5058" y="4248"/>
                    <a:pt x="5043" y="4263"/>
                  </a:cubicBezTo>
                  <a:cubicBezTo>
                    <a:pt x="5007" y="4290"/>
                    <a:pt x="5028" y="4317"/>
                    <a:pt x="5066" y="4317"/>
                  </a:cubicBezTo>
                  <a:cubicBezTo>
                    <a:pt x="5082" y="4317"/>
                    <a:pt x="5100" y="4312"/>
                    <a:pt x="5118" y="4301"/>
                  </a:cubicBezTo>
                  <a:lnTo>
                    <a:pt x="5118" y="4301"/>
                  </a:lnTo>
                  <a:cubicBezTo>
                    <a:pt x="5118" y="4339"/>
                    <a:pt x="5106" y="4339"/>
                    <a:pt x="5068" y="4351"/>
                  </a:cubicBezTo>
                  <a:cubicBezTo>
                    <a:pt x="5065" y="4352"/>
                    <a:pt x="5062" y="4352"/>
                    <a:pt x="5059" y="4352"/>
                  </a:cubicBezTo>
                  <a:cubicBezTo>
                    <a:pt x="4941" y="4352"/>
                    <a:pt x="5007" y="4146"/>
                    <a:pt x="5083" y="4146"/>
                  </a:cubicBezTo>
                  <a:cubicBezTo>
                    <a:pt x="5095" y="4146"/>
                    <a:pt x="5107" y="4151"/>
                    <a:pt x="5118" y="4163"/>
                  </a:cubicBezTo>
                  <a:cubicBezTo>
                    <a:pt x="5129" y="4172"/>
                    <a:pt x="5137" y="4180"/>
                    <a:pt x="5141" y="4188"/>
                  </a:cubicBezTo>
                  <a:lnTo>
                    <a:pt x="5141" y="4188"/>
                  </a:lnTo>
                  <a:cubicBezTo>
                    <a:pt x="5143" y="4171"/>
                    <a:pt x="5144" y="4154"/>
                    <a:pt x="5144" y="4138"/>
                  </a:cubicBezTo>
                  <a:cubicBezTo>
                    <a:pt x="5153" y="4135"/>
                    <a:pt x="5161" y="4133"/>
                    <a:pt x="5167" y="4133"/>
                  </a:cubicBezTo>
                  <a:cubicBezTo>
                    <a:pt x="5185" y="4133"/>
                    <a:pt x="5188" y="4147"/>
                    <a:pt x="5169" y="4175"/>
                  </a:cubicBezTo>
                  <a:cubicBezTo>
                    <a:pt x="5208" y="4168"/>
                    <a:pt x="5218" y="4146"/>
                    <a:pt x="5232" y="4130"/>
                  </a:cubicBezTo>
                  <a:close/>
                  <a:moveTo>
                    <a:pt x="4903" y="4184"/>
                  </a:moveTo>
                  <a:cubicBezTo>
                    <a:pt x="4899" y="4185"/>
                    <a:pt x="4896" y="4186"/>
                    <a:pt x="4892" y="4188"/>
                  </a:cubicBezTo>
                  <a:cubicBezTo>
                    <a:pt x="4881" y="4243"/>
                    <a:pt x="4870" y="4299"/>
                    <a:pt x="4867" y="4354"/>
                  </a:cubicBezTo>
                  <a:lnTo>
                    <a:pt x="4867" y="4354"/>
                  </a:lnTo>
                  <a:cubicBezTo>
                    <a:pt x="4878" y="4338"/>
                    <a:pt x="4892" y="4291"/>
                    <a:pt x="4892" y="4276"/>
                  </a:cubicBezTo>
                  <a:cubicBezTo>
                    <a:pt x="4898" y="4247"/>
                    <a:pt x="4901" y="4216"/>
                    <a:pt x="4903" y="4184"/>
                  </a:cubicBezTo>
                  <a:close/>
                  <a:moveTo>
                    <a:pt x="8279" y="4156"/>
                  </a:moveTo>
                  <a:cubicBezTo>
                    <a:pt x="8290" y="4156"/>
                    <a:pt x="8301" y="4158"/>
                    <a:pt x="8312" y="4163"/>
                  </a:cubicBezTo>
                  <a:cubicBezTo>
                    <a:pt x="8302" y="4183"/>
                    <a:pt x="8290" y="4187"/>
                    <a:pt x="8279" y="4187"/>
                  </a:cubicBezTo>
                  <a:cubicBezTo>
                    <a:pt x="8271" y="4187"/>
                    <a:pt x="8263" y="4185"/>
                    <a:pt x="8257" y="4185"/>
                  </a:cubicBezTo>
                  <a:cubicBezTo>
                    <a:pt x="8248" y="4185"/>
                    <a:pt x="8241" y="4188"/>
                    <a:pt x="8237" y="4201"/>
                  </a:cubicBezTo>
                  <a:cubicBezTo>
                    <a:pt x="8224" y="4226"/>
                    <a:pt x="8262" y="4213"/>
                    <a:pt x="8262" y="4238"/>
                  </a:cubicBezTo>
                  <a:cubicBezTo>
                    <a:pt x="8275" y="4263"/>
                    <a:pt x="8338" y="4263"/>
                    <a:pt x="8300" y="4326"/>
                  </a:cubicBezTo>
                  <a:cubicBezTo>
                    <a:pt x="8281" y="4345"/>
                    <a:pt x="8256" y="4356"/>
                    <a:pt x="8229" y="4356"/>
                  </a:cubicBezTo>
                  <a:cubicBezTo>
                    <a:pt x="8219" y="4356"/>
                    <a:pt x="8209" y="4355"/>
                    <a:pt x="8199" y="4351"/>
                  </a:cubicBezTo>
                  <a:cubicBezTo>
                    <a:pt x="8199" y="4328"/>
                    <a:pt x="8204" y="4319"/>
                    <a:pt x="8218" y="4319"/>
                  </a:cubicBezTo>
                  <a:cubicBezTo>
                    <a:pt x="8225" y="4319"/>
                    <a:pt x="8236" y="4322"/>
                    <a:pt x="8250" y="4326"/>
                  </a:cubicBezTo>
                  <a:cubicBezTo>
                    <a:pt x="8338" y="4326"/>
                    <a:pt x="8224" y="4263"/>
                    <a:pt x="8212" y="4251"/>
                  </a:cubicBezTo>
                  <a:cubicBezTo>
                    <a:pt x="8191" y="4199"/>
                    <a:pt x="8230" y="4156"/>
                    <a:pt x="8279" y="4156"/>
                  </a:cubicBezTo>
                  <a:close/>
                  <a:moveTo>
                    <a:pt x="8036" y="4175"/>
                  </a:moveTo>
                  <a:lnTo>
                    <a:pt x="8036" y="4364"/>
                  </a:lnTo>
                  <a:lnTo>
                    <a:pt x="8011" y="4364"/>
                  </a:lnTo>
                  <a:cubicBezTo>
                    <a:pt x="7960" y="4339"/>
                    <a:pt x="7948" y="4201"/>
                    <a:pt x="7998" y="4201"/>
                  </a:cubicBezTo>
                  <a:lnTo>
                    <a:pt x="8036" y="4175"/>
                  </a:lnTo>
                  <a:close/>
                  <a:moveTo>
                    <a:pt x="7647" y="4265"/>
                  </a:moveTo>
                  <a:cubicBezTo>
                    <a:pt x="7628" y="4265"/>
                    <a:pt x="7607" y="4270"/>
                    <a:pt x="7596" y="4276"/>
                  </a:cubicBezTo>
                  <a:cubicBezTo>
                    <a:pt x="7597" y="4275"/>
                    <a:pt x="7598" y="4273"/>
                    <a:pt x="7599" y="4272"/>
                  </a:cubicBezTo>
                  <a:lnTo>
                    <a:pt x="7599" y="4272"/>
                  </a:lnTo>
                  <a:cubicBezTo>
                    <a:pt x="7588" y="4281"/>
                    <a:pt x="7575" y="4292"/>
                    <a:pt x="7571" y="4301"/>
                  </a:cubicBezTo>
                  <a:cubicBezTo>
                    <a:pt x="7565" y="4321"/>
                    <a:pt x="7571" y="4346"/>
                    <a:pt x="7574" y="4368"/>
                  </a:cubicBezTo>
                  <a:lnTo>
                    <a:pt x="7574" y="4368"/>
                  </a:lnTo>
                  <a:cubicBezTo>
                    <a:pt x="7591" y="4316"/>
                    <a:pt x="7672" y="4324"/>
                    <a:pt x="7684" y="4301"/>
                  </a:cubicBezTo>
                  <a:cubicBezTo>
                    <a:pt x="7691" y="4273"/>
                    <a:pt x="7671" y="4265"/>
                    <a:pt x="7647" y="4265"/>
                  </a:cubicBezTo>
                  <a:close/>
                  <a:moveTo>
                    <a:pt x="4905" y="4075"/>
                  </a:moveTo>
                  <a:cubicBezTo>
                    <a:pt x="4905" y="4109"/>
                    <a:pt x="4905" y="4147"/>
                    <a:pt x="4903" y="4184"/>
                  </a:cubicBezTo>
                  <a:lnTo>
                    <a:pt x="4903" y="4184"/>
                  </a:lnTo>
                  <a:cubicBezTo>
                    <a:pt x="4905" y="4184"/>
                    <a:pt x="4907" y="4183"/>
                    <a:pt x="4908" y="4183"/>
                  </a:cubicBezTo>
                  <a:cubicBezTo>
                    <a:pt x="4922" y="4183"/>
                    <a:pt x="4927" y="4197"/>
                    <a:pt x="4917" y="4226"/>
                  </a:cubicBezTo>
                  <a:cubicBezTo>
                    <a:pt x="4930" y="4226"/>
                    <a:pt x="4930" y="4175"/>
                    <a:pt x="4968" y="4175"/>
                  </a:cubicBezTo>
                  <a:cubicBezTo>
                    <a:pt x="4968" y="4226"/>
                    <a:pt x="4930" y="4201"/>
                    <a:pt x="4917" y="4263"/>
                  </a:cubicBezTo>
                  <a:cubicBezTo>
                    <a:pt x="4892" y="4314"/>
                    <a:pt x="4955" y="4351"/>
                    <a:pt x="4892" y="4364"/>
                  </a:cubicBezTo>
                  <a:lnTo>
                    <a:pt x="4867" y="4377"/>
                  </a:lnTo>
                  <a:cubicBezTo>
                    <a:pt x="4867" y="4369"/>
                    <a:pt x="4867" y="4362"/>
                    <a:pt x="4867" y="4354"/>
                  </a:cubicBezTo>
                  <a:lnTo>
                    <a:pt x="4867" y="4354"/>
                  </a:lnTo>
                  <a:cubicBezTo>
                    <a:pt x="4865" y="4357"/>
                    <a:pt x="4863" y="4359"/>
                    <a:pt x="4861" y="4359"/>
                  </a:cubicBezTo>
                  <a:cubicBezTo>
                    <a:pt x="4857" y="4359"/>
                    <a:pt x="4854" y="4350"/>
                    <a:pt x="4854" y="4326"/>
                  </a:cubicBezTo>
                  <a:cubicBezTo>
                    <a:pt x="4827" y="4326"/>
                    <a:pt x="4787" y="4357"/>
                    <a:pt x="4762" y="4357"/>
                  </a:cubicBezTo>
                  <a:cubicBezTo>
                    <a:pt x="4741" y="4357"/>
                    <a:pt x="4730" y="4337"/>
                    <a:pt x="4741" y="4263"/>
                  </a:cubicBezTo>
                  <a:cubicBezTo>
                    <a:pt x="4758" y="4196"/>
                    <a:pt x="4786" y="4191"/>
                    <a:pt x="4818" y="4191"/>
                  </a:cubicBezTo>
                  <a:cubicBezTo>
                    <a:pt x="4824" y="4191"/>
                    <a:pt x="4830" y="4191"/>
                    <a:pt x="4837" y="4191"/>
                  </a:cubicBezTo>
                  <a:cubicBezTo>
                    <a:pt x="4847" y="4191"/>
                    <a:pt x="4857" y="4191"/>
                    <a:pt x="4867" y="4188"/>
                  </a:cubicBezTo>
                  <a:cubicBezTo>
                    <a:pt x="4829" y="4175"/>
                    <a:pt x="4817" y="4113"/>
                    <a:pt x="4867" y="4100"/>
                  </a:cubicBezTo>
                  <a:lnTo>
                    <a:pt x="4905" y="4075"/>
                  </a:lnTo>
                  <a:close/>
                  <a:moveTo>
                    <a:pt x="8086" y="4100"/>
                  </a:moveTo>
                  <a:cubicBezTo>
                    <a:pt x="8086" y="4163"/>
                    <a:pt x="8099" y="4377"/>
                    <a:pt x="8048" y="4377"/>
                  </a:cubicBezTo>
                  <a:cubicBezTo>
                    <a:pt x="8048" y="4314"/>
                    <a:pt x="8023" y="4100"/>
                    <a:pt x="8086" y="4100"/>
                  </a:cubicBezTo>
                  <a:close/>
                  <a:moveTo>
                    <a:pt x="8134" y="4373"/>
                  </a:moveTo>
                  <a:lnTo>
                    <a:pt x="8134" y="4373"/>
                  </a:lnTo>
                  <a:cubicBezTo>
                    <a:pt x="8131" y="4375"/>
                    <a:pt x="8128" y="4376"/>
                    <a:pt x="8124" y="4377"/>
                  </a:cubicBezTo>
                  <a:lnTo>
                    <a:pt x="8134" y="4373"/>
                  </a:lnTo>
                  <a:close/>
                  <a:moveTo>
                    <a:pt x="6332" y="4329"/>
                  </a:moveTo>
                  <a:cubicBezTo>
                    <a:pt x="6340" y="4329"/>
                    <a:pt x="6351" y="4351"/>
                    <a:pt x="6351" y="4351"/>
                  </a:cubicBezTo>
                  <a:lnTo>
                    <a:pt x="6363" y="4351"/>
                  </a:lnTo>
                  <a:cubicBezTo>
                    <a:pt x="6363" y="4351"/>
                    <a:pt x="6341" y="4379"/>
                    <a:pt x="6330" y="4379"/>
                  </a:cubicBezTo>
                  <a:cubicBezTo>
                    <a:pt x="6324" y="4379"/>
                    <a:pt x="6321" y="4372"/>
                    <a:pt x="6326" y="4351"/>
                  </a:cubicBezTo>
                  <a:cubicBezTo>
                    <a:pt x="6326" y="4335"/>
                    <a:pt x="6328" y="4329"/>
                    <a:pt x="6332" y="4329"/>
                  </a:cubicBezTo>
                  <a:close/>
                  <a:moveTo>
                    <a:pt x="7574" y="4368"/>
                  </a:moveTo>
                  <a:cubicBezTo>
                    <a:pt x="7572" y="4374"/>
                    <a:pt x="7571" y="4381"/>
                    <a:pt x="7571" y="4389"/>
                  </a:cubicBezTo>
                  <a:cubicBezTo>
                    <a:pt x="7571" y="4398"/>
                    <a:pt x="7571" y="4405"/>
                    <a:pt x="7573" y="4411"/>
                  </a:cubicBezTo>
                  <a:lnTo>
                    <a:pt x="7573" y="4411"/>
                  </a:lnTo>
                  <a:cubicBezTo>
                    <a:pt x="7577" y="4399"/>
                    <a:pt x="7576" y="4384"/>
                    <a:pt x="7574" y="4368"/>
                  </a:cubicBezTo>
                  <a:close/>
                  <a:moveTo>
                    <a:pt x="7853" y="4218"/>
                  </a:moveTo>
                  <a:cubicBezTo>
                    <a:pt x="7864" y="4218"/>
                    <a:pt x="7875" y="4221"/>
                    <a:pt x="7885" y="4226"/>
                  </a:cubicBezTo>
                  <a:cubicBezTo>
                    <a:pt x="7885" y="4244"/>
                    <a:pt x="7878" y="4256"/>
                    <a:pt x="7865" y="4256"/>
                  </a:cubicBezTo>
                  <a:cubicBezTo>
                    <a:pt x="7860" y="4256"/>
                    <a:pt x="7854" y="4254"/>
                    <a:pt x="7847" y="4251"/>
                  </a:cubicBezTo>
                  <a:cubicBezTo>
                    <a:pt x="7805" y="4251"/>
                    <a:pt x="7807" y="4372"/>
                    <a:pt x="7873" y="4377"/>
                  </a:cubicBezTo>
                  <a:lnTo>
                    <a:pt x="7873" y="4377"/>
                  </a:lnTo>
                  <a:cubicBezTo>
                    <a:pt x="7872" y="4402"/>
                    <a:pt x="7854" y="4412"/>
                    <a:pt x="7832" y="4412"/>
                  </a:cubicBezTo>
                  <a:cubicBezTo>
                    <a:pt x="7801" y="4412"/>
                    <a:pt x="7760" y="4392"/>
                    <a:pt x="7747" y="4364"/>
                  </a:cubicBezTo>
                  <a:cubicBezTo>
                    <a:pt x="7725" y="4310"/>
                    <a:pt x="7787" y="4218"/>
                    <a:pt x="7853" y="4218"/>
                  </a:cubicBezTo>
                  <a:close/>
                  <a:moveTo>
                    <a:pt x="4429" y="4326"/>
                  </a:moveTo>
                  <a:cubicBezTo>
                    <a:pt x="4416" y="4326"/>
                    <a:pt x="4405" y="4328"/>
                    <a:pt x="4402" y="4339"/>
                  </a:cubicBezTo>
                  <a:cubicBezTo>
                    <a:pt x="4387" y="4382"/>
                    <a:pt x="4409" y="4396"/>
                    <a:pt x="4438" y="4396"/>
                  </a:cubicBezTo>
                  <a:cubicBezTo>
                    <a:pt x="4451" y="4396"/>
                    <a:pt x="4466" y="4393"/>
                    <a:pt x="4479" y="4388"/>
                  </a:cubicBezTo>
                  <a:lnTo>
                    <a:pt x="4479" y="4388"/>
                  </a:lnTo>
                  <a:cubicBezTo>
                    <a:pt x="4479" y="4397"/>
                    <a:pt x="4478" y="4406"/>
                    <a:pt x="4478" y="4415"/>
                  </a:cubicBezTo>
                  <a:lnTo>
                    <a:pt x="4478" y="4415"/>
                  </a:lnTo>
                  <a:cubicBezTo>
                    <a:pt x="4492" y="4407"/>
                    <a:pt x="4502" y="4394"/>
                    <a:pt x="4502" y="4377"/>
                  </a:cubicBezTo>
                  <a:lnTo>
                    <a:pt x="4502" y="4377"/>
                  </a:lnTo>
                  <a:cubicBezTo>
                    <a:pt x="4496" y="4381"/>
                    <a:pt x="4488" y="4385"/>
                    <a:pt x="4479" y="4388"/>
                  </a:cubicBezTo>
                  <a:lnTo>
                    <a:pt x="4479" y="4388"/>
                  </a:lnTo>
                  <a:cubicBezTo>
                    <a:pt x="4481" y="4368"/>
                    <a:pt x="4483" y="4348"/>
                    <a:pt x="4485" y="4327"/>
                  </a:cubicBezTo>
                  <a:lnTo>
                    <a:pt x="4485" y="4327"/>
                  </a:lnTo>
                  <a:cubicBezTo>
                    <a:pt x="4481" y="4328"/>
                    <a:pt x="4477" y="4328"/>
                    <a:pt x="4473" y="4328"/>
                  </a:cubicBezTo>
                  <a:cubicBezTo>
                    <a:pt x="4458" y="4328"/>
                    <a:pt x="4442" y="4326"/>
                    <a:pt x="4429" y="4326"/>
                  </a:cubicBezTo>
                  <a:close/>
                  <a:moveTo>
                    <a:pt x="4616" y="4226"/>
                  </a:moveTo>
                  <a:cubicBezTo>
                    <a:pt x="4624" y="4226"/>
                    <a:pt x="4632" y="4230"/>
                    <a:pt x="4641" y="4238"/>
                  </a:cubicBezTo>
                  <a:lnTo>
                    <a:pt x="4603" y="4251"/>
                  </a:lnTo>
                  <a:cubicBezTo>
                    <a:pt x="4653" y="4276"/>
                    <a:pt x="4615" y="4414"/>
                    <a:pt x="4590" y="4414"/>
                  </a:cubicBezTo>
                  <a:cubicBezTo>
                    <a:pt x="4590" y="4382"/>
                    <a:pt x="4609" y="4266"/>
                    <a:pt x="4566" y="4266"/>
                  </a:cubicBezTo>
                  <a:cubicBezTo>
                    <a:pt x="4559" y="4266"/>
                    <a:pt x="4551" y="4269"/>
                    <a:pt x="4540" y="4276"/>
                  </a:cubicBezTo>
                  <a:cubicBezTo>
                    <a:pt x="4477" y="4314"/>
                    <a:pt x="4553" y="4427"/>
                    <a:pt x="4477" y="4440"/>
                  </a:cubicBezTo>
                  <a:cubicBezTo>
                    <a:pt x="4477" y="4431"/>
                    <a:pt x="4477" y="4423"/>
                    <a:pt x="4478" y="4415"/>
                  </a:cubicBezTo>
                  <a:lnTo>
                    <a:pt x="4478" y="4415"/>
                  </a:lnTo>
                  <a:cubicBezTo>
                    <a:pt x="4467" y="4421"/>
                    <a:pt x="4455" y="4424"/>
                    <a:pt x="4442" y="4424"/>
                  </a:cubicBezTo>
                  <a:cubicBezTo>
                    <a:pt x="4406" y="4424"/>
                    <a:pt x="4370" y="4400"/>
                    <a:pt x="4377" y="4339"/>
                  </a:cubicBezTo>
                  <a:cubicBezTo>
                    <a:pt x="4383" y="4284"/>
                    <a:pt x="4416" y="4252"/>
                    <a:pt x="4445" y="4252"/>
                  </a:cubicBezTo>
                  <a:cubicBezTo>
                    <a:pt x="4464" y="4252"/>
                    <a:pt x="4482" y="4267"/>
                    <a:pt x="4488" y="4300"/>
                  </a:cubicBezTo>
                  <a:lnTo>
                    <a:pt x="4488" y="4300"/>
                  </a:lnTo>
                  <a:cubicBezTo>
                    <a:pt x="4489" y="4284"/>
                    <a:pt x="4490" y="4267"/>
                    <a:pt x="4490" y="4251"/>
                  </a:cubicBezTo>
                  <a:cubicBezTo>
                    <a:pt x="4496" y="4248"/>
                    <a:pt x="4502" y="4246"/>
                    <a:pt x="4507" y="4246"/>
                  </a:cubicBezTo>
                  <a:cubicBezTo>
                    <a:pt x="4520" y="4246"/>
                    <a:pt x="4524" y="4258"/>
                    <a:pt x="4515" y="4276"/>
                  </a:cubicBezTo>
                  <a:cubicBezTo>
                    <a:pt x="4564" y="4266"/>
                    <a:pt x="4590" y="4226"/>
                    <a:pt x="4616" y="4226"/>
                  </a:cubicBezTo>
                  <a:close/>
                  <a:moveTo>
                    <a:pt x="7612" y="4158"/>
                  </a:moveTo>
                  <a:cubicBezTo>
                    <a:pt x="7619" y="4158"/>
                    <a:pt x="7626" y="4159"/>
                    <a:pt x="7633" y="4163"/>
                  </a:cubicBezTo>
                  <a:cubicBezTo>
                    <a:pt x="7621" y="4201"/>
                    <a:pt x="7583" y="4188"/>
                    <a:pt x="7571" y="4251"/>
                  </a:cubicBezTo>
                  <a:cubicBezTo>
                    <a:pt x="7583" y="4249"/>
                    <a:pt x="7592" y="4248"/>
                    <a:pt x="7598" y="4248"/>
                  </a:cubicBezTo>
                  <a:cubicBezTo>
                    <a:pt x="7611" y="4248"/>
                    <a:pt x="7614" y="4251"/>
                    <a:pt x="7612" y="4256"/>
                  </a:cubicBezTo>
                  <a:lnTo>
                    <a:pt x="7612" y="4256"/>
                  </a:lnTo>
                  <a:cubicBezTo>
                    <a:pt x="7630" y="4241"/>
                    <a:pt x="7653" y="4233"/>
                    <a:pt x="7677" y="4233"/>
                  </a:cubicBezTo>
                  <a:cubicBezTo>
                    <a:pt x="7712" y="4233"/>
                    <a:pt x="7746" y="4250"/>
                    <a:pt x="7759" y="4276"/>
                  </a:cubicBezTo>
                  <a:lnTo>
                    <a:pt x="7709" y="4289"/>
                  </a:lnTo>
                  <a:cubicBezTo>
                    <a:pt x="7719" y="4319"/>
                    <a:pt x="7697" y="4423"/>
                    <a:pt x="7687" y="4423"/>
                  </a:cubicBezTo>
                  <a:cubicBezTo>
                    <a:pt x="7685" y="4423"/>
                    <a:pt x="7684" y="4417"/>
                    <a:pt x="7684" y="4402"/>
                  </a:cubicBezTo>
                  <a:cubicBezTo>
                    <a:pt x="7668" y="4402"/>
                    <a:pt x="7627" y="4432"/>
                    <a:pt x="7599" y="4432"/>
                  </a:cubicBezTo>
                  <a:cubicBezTo>
                    <a:pt x="7587" y="4432"/>
                    <a:pt x="7577" y="4426"/>
                    <a:pt x="7573" y="4411"/>
                  </a:cubicBezTo>
                  <a:lnTo>
                    <a:pt x="7573" y="4411"/>
                  </a:lnTo>
                  <a:cubicBezTo>
                    <a:pt x="7568" y="4425"/>
                    <a:pt x="7557" y="4435"/>
                    <a:pt x="7533" y="4440"/>
                  </a:cubicBezTo>
                  <a:cubicBezTo>
                    <a:pt x="7533" y="4404"/>
                    <a:pt x="7567" y="4288"/>
                    <a:pt x="7527" y="4288"/>
                  </a:cubicBezTo>
                  <a:cubicBezTo>
                    <a:pt x="7525" y="4288"/>
                    <a:pt x="7523" y="4288"/>
                    <a:pt x="7520" y="4289"/>
                  </a:cubicBezTo>
                  <a:cubicBezTo>
                    <a:pt x="7533" y="4251"/>
                    <a:pt x="7545" y="4213"/>
                    <a:pt x="7571" y="4175"/>
                  </a:cubicBezTo>
                  <a:cubicBezTo>
                    <a:pt x="7579" y="4167"/>
                    <a:pt x="7595" y="4158"/>
                    <a:pt x="7612" y="4158"/>
                  </a:cubicBezTo>
                  <a:close/>
                  <a:moveTo>
                    <a:pt x="7382" y="4440"/>
                  </a:moveTo>
                  <a:cubicBezTo>
                    <a:pt x="7382" y="4441"/>
                    <a:pt x="7382" y="4442"/>
                    <a:pt x="7382" y="4443"/>
                  </a:cubicBezTo>
                  <a:lnTo>
                    <a:pt x="7382" y="4443"/>
                  </a:lnTo>
                  <a:cubicBezTo>
                    <a:pt x="7387" y="4441"/>
                    <a:pt x="7391" y="4440"/>
                    <a:pt x="7394" y="4440"/>
                  </a:cubicBezTo>
                  <a:close/>
                  <a:moveTo>
                    <a:pt x="4314" y="4276"/>
                  </a:moveTo>
                  <a:lnTo>
                    <a:pt x="4314" y="4276"/>
                  </a:lnTo>
                  <a:cubicBezTo>
                    <a:pt x="4364" y="4301"/>
                    <a:pt x="4326" y="4440"/>
                    <a:pt x="4289" y="4452"/>
                  </a:cubicBezTo>
                  <a:cubicBezTo>
                    <a:pt x="4289" y="4420"/>
                    <a:pt x="4315" y="4300"/>
                    <a:pt x="4279" y="4300"/>
                  </a:cubicBezTo>
                  <a:cubicBezTo>
                    <a:pt x="4279" y="4300"/>
                    <a:pt x="4279" y="4300"/>
                    <a:pt x="4278" y="4300"/>
                  </a:cubicBezTo>
                  <a:lnTo>
                    <a:pt x="4278" y="4300"/>
                  </a:lnTo>
                  <a:lnTo>
                    <a:pt x="4314" y="4276"/>
                  </a:lnTo>
                  <a:close/>
                  <a:moveTo>
                    <a:pt x="6414" y="4410"/>
                  </a:moveTo>
                  <a:cubicBezTo>
                    <a:pt x="6427" y="4410"/>
                    <a:pt x="6441" y="4413"/>
                    <a:pt x="6454" y="4420"/>
                  </a:cubicBezTo>
                  <a:lnTo>
                    <a:pt x="6454" y="4420"/>
                  </a:lnTo>
                  <a:cubicBezTo>
                    <a:pt x="6452" y="4419"/>
                    <a:pt x="6450" y="4419"/>
                    <a:pt x="6448" y="4419"/>
                  </a:cubicBezTo>
                  <a:cubicBezTo>
                    <a:pt x="6432" y="4419"/>
                    <a:pt x="6413" y="4428"/>
                    <a:pt x="6401" y="4440"/>
                  </a:cubicBezTo>
                  <a:lnTo>
                    <a:pt x="6376" y="4452"/>
                  </a:lnTo>
                  <a:cubicBezTo>
                    <a:pt x="6370" y="4422"/>
                    <a:pt x="6389" y="4410"/>
                    <a:pt x="6414" y="4410"/>
                  </a:cubicBezTo>
                  <a:close/>
                  <a:moveTo>
                    <a:pt x="4238" y="4188"/>
                  </a:moveTo>
                  <a:lnTo>
                    <a:pt x="4226" y="4314"/>
                  </a:lnTo>
                  <a:cubicBezTo>
                    <a:pt x="4226" y="4315"/>
                    <a:pt x="4226" y="4316"/>
                    <a:pt x="4226" y="4316"/>
                  </a:cubicBezTo>
                  <a:cubicBezTo>
                    <a:pt x="4228" y="4316"/>
                    <a:pt x="4237" y="4294"/>
                    <a:pt x="4256" y="4294"/>
                  </a:cubicBezTo>
                  <a:cubicBezTo>
                    <a:pt x="4261" y="4294"/>
                    <a:pt x="4267" y="4296"/>
                    <a:pt x="4274" y="4300"/>
                  </a:cubicBezTo>
                  <a:lnTo>
                    <a:pt x="4274" y="4300"/>
                  </a:lnTo>
                  <a:cubicBezTo>
                    <a:pt x="4268" y="4302"/>
                    <a:pt x="4260" y="4306"/>
                    <a:pt x="4251" y="4314"/>
                  </a:cubicBezTo>
                  <a:cubicBezTo>
                    <a:pt x="4188" y="4351"/>
                    <a:pt x="4263" y="4452"/>
                    <a:pt x="4188" y="4465"/>
                  </a:cubicBezTo>
                  <a:lnTo>
                    <a:pt x="4213" y="4188"/>
                  </a:lnTo>
                  <a:close/>
                  <a:moveTo>
                    <a:pt x="7345" y="4271"/>
                  </a:moveTo>
                  <a:cubicBezTo>
                    <a:pt x="7372" y="4271"/>
                    <a:pt x="7406" y="4287"/>
                    <a:pt x="7420" y="4314"/>
                  </a:cubicBezTo>
                  <a:cubicBezTo>
                    <a:pt x="7440" y="4354"/>
                    <a:pt x="7411" y="4460"/>
                    <a:pt x="7393" y="4460"/>
                  </a:cubicBezTo>
                  <a:cubicBezTo>
                    <a:pt x="7389" y="4460"/>
                    <a:pt x="7385" y="4455"/>
                    <a:pt x="7382" y="4443"/>
                  </a:cubicBezTo>
                  <a:lnTo>
                    <a:pt x="7382" y="4443"/>
                  </a:lnTo>
                  <a:cubicBezTo>
                    <a:pt x="7363" y="4450"/>
                    <a:pt x="7333" y="4470"/>
                    <a:pt x="7313" y="4470"/>
                  </a:cubicBezTo>
                  <a:cubicBezTo>
                    <a:pt x="7298" y="4470"/>
                    <a:pt x="7289" y="4459"/>
                    <a:pt x="7294" y="4427"/>
                  </a:cubicBezTo>
                  <a:cubicBezTo>
                    <a:pt x="7294" y="4351"/>
                    <a:pt x="7394" y="4364"/>
                    <a:pt x="7394" y="4339"/>
                  </a:cubicBezTo>
                  <a:cubicBezTo>
                    <a:pt x="7402" y="4309"/>
                    <a:pt x="7383" y="4297"/>
                    <a:pt x="7359" y="4297"/>
                  </a:cubicBezTo>
                  <a:cubicBezTo>
                    <a:pt x="7342" y="4297"/>
                    <a:pt x="7322" y="4303"/>
                    <a:pt x="7306" y="4314"/>
                  </a:cubicBezTo>
                  <a:cubicBezTo>
                    <a:pt x="7301" y="4284"/>
                    <a:pt x="7320" y="4271"/>
                    <a:pt x="7345" y="4271"/>
                  </a:cubicBezTo>
                  <a:close/>
                  <a:moveTo>
                    <a:pt x="7244" y="4201"/>
                  </a:moveTo>
                  <a:cubicBezTo>
                    <a:pt x="7244" y="4263"/>
                    <a:pt x="7269" y="4477"/>
                    <a:pt x="7206" y="4477"/>
                  </a:cubicBezTo>
                  <a:lnTo>
                    <a:pt x="7193" y="4477"/>
                  </a:lnTo>
                  <a:cubicBezTo>
                    <a:pt x="7193" y="4427"/>
                    <a:pt x="7181" y="4213"/>
                    <a:pt x="7244" y="4201"/>
                  </a:cubicBezTo>
                  <a:close/>
                  <a:moveTo>
                    <a:pt x="6890" y="4399"/>
                  </a:moveTo>
                  <a:cubicBezTo>
                    <a:pt x="6885" y="4432"/>
                    <a:pt x="6884" y="4469"/>
                    <a:pt x="6896" y="4494"/>
                  </a:cubicBezTo>
                  <a:lnTo>
                    <a:pt x="6896" y="4494"/>
                  </a:lnTo>
                  <a:cubicBezTo>
                    <a:pt x="6906" y="4468"/>
                    <a:pt x="6902" y="4431"/>
                    <a:pt x="6890" y="4399"/>
                  </a:cubicBezTo>
                  <a:close/>
                  <a:moveTo>
                    <a:pt x="7168" y="4213"/>
                  </a:moveTo>
                  <a:lnTo>
                    <a:pt x="7156" y="4226"/>
                  </a:lnTo>
                  <a:cubicBezTo>
                    <a:pt x="7156" y="4276"/>
                    <a:pt x="7168" y="4490"/>
                    <a:pt x="7118" y="4502"/>
                  </a:cubicBezTo>
                  <a:cubicBezTo>
                    <a:pt x="7130" y="4440"/>
                    <a:pt x="7118" y="4213"/>
                    <a:pt x="7168" y="4213"/>
                  </a:cubicBezTo>
                  <a:close/>
                  <a:moveTo>
                    <a:pt x="9198" y="4477"/>
                  </a:moveTo>
                  <a:lnTo>
                    <a:pt x="9198" y="4477"/>
                  </a:lnTo>
                  <a:cubicBezTo>
                    <a:pt x="9235" y="4480"/>
                    <a:pt x="9202" y="4517"/>
                    <a:pt x="9194" y="4517"/>
                  </a:cubicBezTo>
                  <a:cubicBezTo>
                    <a:pt x="9193" y="4517"/>
                    <a:pt x="9193" y="4516"/>
                    <a:pt x="9193" y="4515"/>
                  </a:cubicBezTo>
                  <a:cubicBezTo>
                    <a:pt x="9193" y="4515"/>
                    <a:pt x="9147" y="4480"/>
                    <a:pt x="9198" y="4477"/>
                  </a:cubicBezTo>
                  <a:close/>
                  <a:moveTo>
                    <a:pt x="9712" y="4509"/>
                  </a:moveTo>
                  <a:cubicBezTo>
                    <a:pt x="9703" y="4514"/>
                    <a:pt x="9699" y="4518"/>
                    <a:pt x="9705" y="4518"/>
                  </a:cubicBezTo>
                  <a:cubicBezTo>
                    <a:pt x="9708" y="4518"/>
                    <a:pt x="9713" y="4517"/>
                    <a:pt x="9721" y="4515"/>
                  </a:cubicBezTo>
                  <a:cubicBezTo>
                    <a:pt x="9716" y="4515"/>
                    <a:pt x="9713" y="4513"/>
                    <a:pt x="9712" y="4509"/>
                  </a:cubicBezTo>
                  <a:close/>
                  <a:moveTo>
                    <a:pt x="5533" y="4528"/>
                  </a:moveTo>
                  <a:lnTo>
                    <a:pt x="5520" y="4532"/>
                  </a:lnTo>
                  <a:lnTo>
                    <a:pt x="5520" y="4532"/>
                  </a:lnTo>
                  <a:cubicBezTo>
                    <a:pt x="5524" y="4530"/>
                    <a:pt x="5528" y="4528"/>
                    <a:pt x="5533" y="4528"/>
                  </a:cubicBezTo>
                  <a:close/>
                  <a:moveTo>
                    <a:pt x="9747" y="4516"/>
                  </a:moveTo>
                  <a:lnTo>
                    <a:pt x="9747" y="4516"/>
                  </a:lnTo>
                  <a:cubicBezTo>
                    <a:pt x="9737" y="4519"/>
                    <a:pt x="9731" y="4525"/>
                    <a:pt x="9730" y="4535"/>
                  </a:cubicBezTo>
                  <a:lnTo>
                    <a:pt x="9730" y="4535"/>
                  </a:lnTo>
                  <a:cubicBezTo>
                    <a:pt x="9736" y="4526"/>
                    <a:pt x="9742" y="4520"/>
                    <a:pt x="9747" y="4516"/>
                  </a:cubicBezTo>
                  <a:close/>
                  <a:moveTo>
                    <a:pt x="3998" y="4341"/>
                  </a:moveTo>
                  <a:cubicBezTo>
                    <a:pt x="4006" y="4341"/>
                    <a:pt x="4014" y="4344"/>
                    <a:pt x="4024" y="4351"/>
                  </a:cubicBezTo>
                  <a:lnTo>
                    <a:pt x="3987" y="4351"/>
                  </a:lnTo>
                  <a:cubicBezTo>
                    <a:pt x="4024" y="4389"/>
                    <a:pt x="3999" y="4528"/>
                    <a:pt x="3962" y="4540"/>
                  </a:cubicBezTo>
                  <a:cubicBezTo>
                    <a:pt x="3962" y="4497"/>
                    <a:pt x="3989" y="4379"/>
                    <a:pt x="3941" y="4379"/>
                  </a:cubicBezTo>
                  <a:cubicBezTo>
                    <a:pt x="3939" y="4379"/>
                    <a:pt x="3937" y="4379"/>
                    <a:pt x="3935" y="4380"/>
                  </a:cubicBezTo>
                  <a:lnTo>
                    <a:pt x="3935" y="4380"/>
                  </a:lnTo>
                  <a:cubicBezTo>
                    <a:pt x="3960" y="4366"/>
                    <a:pt x="3976" y="4341"/>
                    <a:pt x="3998" y="4341"/>
                  </a:cubicBezTo>
                  <a:close/>
                  <a:moveTo>
                    <a:pt x="7030" y="4326"/>
                  </a:moveTo>
                  <a:cubicBezTo>
                    <a:pt x="7042" y="4377"/>
                    <a:pt x="7042" y="4427"/>
                    <a:pt x="7030" y="4477"/>
                  </a:cubicBezTo>
                  <a:cubicBezTo>
                    <a:pt x="7023" y="4497"/>
                    <a:pt x="7016" y="4510"/>
                    <a:pt x="7012" y="4510"/>
                  </a:cubicBezTo>
                  <a:cubicBezTo>
                    <a:pt x="7007" y="4510"/>
                    <a:pt x="7005" y="4501"/>
                    <a:pt x="7005" y="4478"/>
                  </a:cubicBezTo>
                  <a:lnTo>
                    <a:pt x="7005" y="4478"/>
                  </a:lnTo>
                  <a:cubicBezTo>
                    <a:pt x="7012" y="4476"/>
                    <a:pt x="7020" y="4472"/>
                    <a:pt x="7030" y="4465"/>
                  </a:cubicBezTo>
                  <a:lnTo>
                    <a:pt x="7030" y="4465"/>
                  </a:lnTo>
                  <a:lnTo>
                    <a:pt x="6984" y="4476"/>
                  </a:lnTo>
                  <a:lnTo>
                    <a:pt x="6984" y="4476"/>
                  </a:lnTo>
                  <a:cubicBezTo>
                    <a:pt x="6984" y="4476"/>
                    <a:pt x="6983" y="4476"/>
                    <a:pt x="6983" y="4475"/>
                  </a:cubicBezTo>
                  <a:lnTo>
                    <a:pt x="6983" y="4475"/>
                  </a:lnTo>
                  <a:cubicBezTo>
                    <a:pt x="6982" y="4476"/>
                    <a:pt x="6981" y="4477"/>
                    <a:pt x="6980" y="4477"/>
                  </a:cubicBezTo>
                  <a:lnTo>
                    <a:pt x="6984" y="4476"/>
                  </a:lnTo>
                  <a:lnTo>
                    <a:pt x="6984" y="4476"/>
                  </a:lnTo>
                  <a:cubicBezTo>
                    <a:pt x="6987" y="4478"/>
                    <a:pt x="6991" y="4479"/>
                    <a:pt x="6996" y="4479"/>
                  </a:cubicBezTo>
                  <a:cubicBezTo>
                    <a:pt x="6996" y="4479"/>
                    <a:pt x="6997" y="4479"/>
                    <a:pt x="6998" y="4479"/>
                  </a:cubicBezTo>
                  <a:lnTo>
                    <a:pt x="6998" y="4479"/>
                  </a:lnTo>
                  <a:cubicBezTo>
                    <a:pt x="6981" y="4487"/>
                    <a:pt x="6968" y="4521"/>
                    <a:pt x="6939" y="4521"/>
                  </a:cubicBezTo>
                  <a:cubicBezTo>
                    <a:pt x="6932" y="4521"/>
                    <a:pt x="6925" y="4519"/>
                    <a:pt x="6917" y="4515"/>
                  </a:cubicBezTo>
                  <a:cubicBezTo>
                    <a:pt x="6908" y="4510"/>
                    <a:pt x="6901" y="4503"/>
                    <a:pt x="6896" y="4494"/>
                  </a:cubicBezTo>
                  <a:lnTo>
                    <a:pt x="6896" y="4494"/>
                  </a:lnTo>
                  <a:cubicBezTo>
                    <a:pt x="6891" y="4508"/>
                    <a:pt x="6881" y="4519"/>
                    <a:pt x="6866" y="4525"/>
                  </a:cubicBezTo>
                  <a:lnTo>
                    <a:pt x="6866" y="4525"/>
                  </a:lnTo>
                  <a:cubicBezTo>
                    <a:pt x="6867" y="4488"/>
                    <a:pt x="6884" y="4367"/>
                    <a:pt x="6833" y="4367"/>
                  </a:cubicBezTo>
                  <a:cubicBezTo>
                    <a:pt x="6825" y="4367"/>
                    <a:pt x="6815" y="4370"/>
                    <a:pt x="6803" y="4377"/>
                  </a:cubicBezTo>
                  <a:cubicBezTo>
                    <a:pt x="6741" y="4427"/>
                    <a:pt x="6829" y="4540"/>
                    <a:pt x="6753" y="4540"/>
                  </a:cubicBezTo>
                  <a:cubicBezTo>
                    <a:pt x="6753" y="4490"/>
                    <a:pt x="6728" y="4351"/>
                    <a:pt x="6778" y="4351"/>
                  </a:cubicBezTo>
                  <a:cubicBezTo>
                    <a:pt x="6766" y="4364"/>
                    <a:pt x="6766" y="4377"/>
                    <a:pt x="6778" y="4377"/>
                  </a:cubicBezTo>
                  <a:cubicBezTo>
                    <a:pt x="6794" y="4346"/>
                    <a:pt x="6811" y="4333"/>
                    <a:pt x="6827" y="4333"/>
                  </a:cubicBezTo>
                  <a:cubicBezTo>
                    <a:pt x="6853" y="4333"/>
                    <a:pt x="6877" y="4363"/>
                    <a:pt x="6890" y="4399"/>
                  </a:cubicBezTo>
                  <a:lnTo>
                    <a:pt x="6890" y="4399"/>
                  </a:lnTo>
                  <a:cubicBezTo>
                    <a:pt x="6894" y="4374"/>
                    <a:pt x="6900" y="4352"/>
                    <a:pt x="6904" y="4339"/>
                  </a:cubicBezTo>
                  <a:lnTo>
                    <a:pt x="6929" y="4339"/>
                  </a:lnTo>
                  <a:cubicBezTo>
                    <a:pt x="6958" y="4358"/>
                    <a:pt x="6950" y="4455"/>
                    <a:pt x="6983" y="4475"/>
                  </a:cubicBezTo>
                  <a:lnTo>
                    <a:pt x="6983" y="4475"/>
                  </a:lnTo>
                  <a:cubicBezTo>
                    <a:pt x="7039" y="4436"/>
                    <a:pt x="6956" y="4326"/>
                    <a:pt x="7030" y="4326"/>
                  </a:cubicBezTo>
                  <a:close/>
                  <a:moveTo>
                    <a:pt x="8363" y="4540"/>
                  </a:moveTo>
                  <a:lnTo>
                    <a:pt x="8359" y="4541"/>
                  </a:lnTo>
                  <a:lnTo>
                    <a:pt x="8359" y="4541"/>
                  </a:lnTo>
                  <a:cubicBezTo>
                    <a:pt x="8360" y="4541"/>
                    <a:pt x="8362" y="4540"/>
                    <a:pt x="8363" y="4540"/>
                  </a:cubicBezTo>
                  <a:close/>
                  <a:moveTo>
                    <a:pt x="3891" y="4359"/>
                  </a:moveTo>
                  <a:cubicBezTo>
                    <a:pt x="3904" y="4359"/>
                    <a:pt x="3908" y="4371"/>
                    <a:pt x="3899" y="4389"/>
                  </a:cubicBezTo>
                  <a:cubicBezTo>
                    <a:pt x="3904" y="4389"/>
                    <a:pt x="3909" y="4389"/>
                    <a:pt x="3914" y="4388"/>
                  </a:cubicBezTo>
                  <a:lnTo>
                    <a:pt x="3914" y="4388"/>
                  </a:lnTo>
                  <a:cubicBezTo>
                    <a:pt x="3913" y="4388"/>
                    <a:pt x="3912" y="4389"/>
                    <a:pt x="3911" y="4389"/>
                  </a:cubicBezTo>
                  <a:cubicBezTo>
                    <a:pt x="3848" y="4440"/>
                    <a:pt x="3924" y="4540"/>
                    <a:pt x="3848" y="4553"/>
                  </a:cubicBezTo>
                  <a:cubicBezTo>
                    <a:pt x="3848" y="4490"/>
                    <a:pt x="3861" y="4427"/>
                    <a:pt x="3874" y="4364"/>
                  </a:cubicBezTo>
                  <a:cubicBezTo>
                    <a:pt x="3880" y="4361"/>
                    <a:pt x="3886" y="4359"/>
                    <a:pt x="3891" y="4359"/>
                  </a:cubicBezTo>
                  <a:close/>
                  <a:moveTo>
                    <a:pt x="3836" y="4391"/>
                  </a:moveTo>
                  <a:cubicBezTo>
                    <a:pt x="3837" y="4447"/>
                    <a:pt x="3843" y="4554"/>
                    <a:pt x="3786" y="4565"/>
                  </a:cubicBezTo>
                  <a:cubicBezTo>
                    <a:pt x="3807" y="4523"/>
                    <a:pt x="3801" y="4428"/>
                    <a:pt x="3836" y="4391"/>
                  </a:cubicBezTo>
                  <a:close/>
                  <a:moveTo>
                    <a:pt x="6577" y="4326"/>
                  </a:moveTo>
                  <a:cubicBezTo>
                    <a:pt x="6577" y="4376"/>
                    <a:pt x="6584" y="4387"/>
                    <a:pt x="6592" y="4387"/>
                  </a:cubicBezTo>
                  <a:cubicBezTo>
                    <a:pt x="6599" y="4387"/>
                    <a:pt x="6606" y="4379"/>
                    <a:pt x="6611" y="4379"/>
                  </a:cubicBezTo>
                  <a:cubicBezTo>
                    <a:pt x="6613" y="4379"/>
                    <a:pt x="6615" y="4382"/>
                    <a:pt x="6615" y="4389"/>
                  </a:cubicBezTo>
                  <a:cubicBezTo>
                    <a:pt x="6615" y="4440"/>
                    <a:pt x="6590" y="4402"/>
                    <a:pt x="6577" y="4440"/>
                  </a:cubicBezTo>
                  <a:cubicBezTo>
                    <a:pt x="6566" y="4462"/>
                    <a:pt x="6574" y="4532"/>
                    <a:pt x="6611" y="4532"/>
                  </a:cubicBezTo>
                  <a:cubicBezTo>
                    <a:pt x="6616" y="4532"/>
                    <a:pt x="6621" y="4531"/>
                    <a:pt x="6627" y="4528"/>
                  </a:cubicBezTo>
                  <a:lnTo>
                    <a:pt x="6627" y="4528"/>
                  </a:lnTo>
                  <a:lnTo>
                    <a:pt x="6615" y="4540"/>
                  </a:lnTo>
                  <a:cubicBezTo>
                    <a:pt x="6615" y="4562"/>
                    <a:pt x="6602" y="4575"/>
                    <a:pt x="6586" y="4575"/>
                  </a:cubicBezTo>
                  <a:cubicBezTo>
                    <a:pt x="6575" y="4575"/>
                    <a:pt x="6563" y="4568"/>
                    <a:pt x="6552" y="4553"/>
                  </a:cubicBezTo>
                  <a:cubicBezTo>
                    <a:pt x="6527" y="4528"/>
                    <a:pt x="6552" y="4452"/>
                    <a:pt x="6552" y="4414"/>
                  </a:cubicBezTo>
                  <a:cubicBezTo>
                    <a:pt x="6489" y="4414"/>
                    <a:pt x="6552" y="4377"/>
                    <a:pt x="6552" y="4339"/>
                  </a:cubicBezTo>
                  <a:lnTo>
                    <a:pt x="6577" y="4326"/>
                  </a:lnTo>
                  <a:close/>
                  <a:moveTo>
                    <a:pt x="6466" y="4426"/>
                  </a:moveTo>
                  <a:cubicBezTo>
                    <a:pt x="6476" y="4433"/>
                    <a:pt x="6484" y="4442"/>
                    <a:pt x="6489" y="4452"/>
                  </a:cubicBezTo>
                  <a:cubicBezTo>
                    <a:pt x="6509" y="4482"/>
                    <a:pt x="6481" y="4586"/>
                    <a:pt x="6469" y="4586"/>
                  </a:cubicBezTo>
                  <a:cubicBezTo>
                    <a:pt x="6466" y="4586"/>
                    <a:pt x="6464" y="4580"/>
                    <a:pt x="6464" y="4565"/>
                  </a:cubicBezTo>
                  <a:cubicBezTo>
                    <a:pt x="6448" y="4565"/>
                    <a:pt x="6407" y="4595"/>
                    <a:pt x="6382" y="4595"/>
                  </a:cubicBezTo>
                  <a:cubicBezTo>
                    <a:pt x="6368" y="4595"/>
                    <a:pt x="6359" y="4585"/>
                    <a:pt x="6363" y="4553"/>
                  </a:cubicBezTo>
                  <a:cubicBezTo>
                    <a:pt x="6363" y="4490"/>
                    <a:pt x="6464" y="4490"/>
                    <a:pt x="6464" y="4465"/>
                  </a:cubicBezTo>
                  <a:cubicBezTo>
                    <a:pt x="6472" y="4445"/>
                    <a:pt x="6471" y="4433"/>
                    <a:pt x="6466" y="4426"/>
                  </a:cubicBezTo>
                  <a:close/>
                  <a:moveTo>
                    <a:pt x="3710" y="4389"/>
                  </a:moveTo>
                  <a:cubicBezTo>
                    <a:pt x="3710" y="4440"/>
                    <a:pt x="3660" y="4427"/>
                    <a:pt x="3647" y="4477"/>
                  </a:cubicBezTo>
                  <a:cubicBezTo>
                    <a:pt x="3635" y="4540"/>
                    <a:pt x="3672" y="4590"/>
                    <a:pt x="3622" y="4603"/>
                  </a:cubicBezTo>
                  <a:lnTo>
                    <a:pt x="3609" y="4603"/>
                  </a:lnTo>
                  <a:cubicBezTo>
                    <a:pt x="3609" y="4553"/>
                    <a:pt x="3609" y="4490"/>
                    <a:pt x="3622" y="4440"/>
                  </a:cubicBezTo>
                  <a:cubicBezTo>
                    <a:pt x="3628" y="4421"/>
                    <a:pt x="3635" y="4411"/>
                    <a:pt x="3639" y="4411"/>
                  </a:cubicBezTo>
                  <a:cubicBezTo>
                    <a:pt x="3644" y="4411"/>
                    <a:pt x="3647" y="4421"/>
                    <a:pt x="3647" y="4440"/>
                  </a:cubicBezTo>
                  <a:cubicBezTo>
                    <a:pt x="3672" y="4440"/>
                    <a:pt x="3672" y="4389"/>
                    <a:pt x="3710" y="4389"/>
                  </a:cubicBezTo>
                  <a:close/>
                  <a:moveTo>
                    <a:pt x="6338" y="4402"/>
                  </a:moveTo>
                  <a:lnTo>
                    <a:pt x="6363" y="4414"/>
                  </a:lnTo>
                  <a:lnTo>
                    <a:pt x="6351" y="4603"/>
                  </a:lnTo>
                  <a:lnTo>
                    <a:pt x="6313" y="4603"/>
                  </a:lnTo>
                  <a:cubicBezTo>
                    <a:pt x="6300" y="4553"/>
                    <a:pt x="6288" y="4414"/>
                    <a:pt x="6338" y="4402"/>
                  </a:cubicBezTo>
                  <a:close/>
                  <a:moveTo>
                    <a:pt x="8187" y="4565"/>
                  </a:moveTo>
                  <a:cubicBezTo>
                    <a:pt x="8224" y="4565"/>
                    <a:pt x="8187" y="4616"/>
                    <a:pt x="8187" y="4616"/>
                  </a:cubicBezTo>
                  <a:cubicBezTo>
                    <a:pt x="8187" y="4616"/>
                    <a:pt x="8136" y="4578"/>
                    <a:pt x="8187" y="4565"/>
                  </a:cubicBezTo>
                  <a:close/>
                  <a:moveTo>
                    <a:pt x="6011" y="4616"/>
                  </a:moveTo>
                  <a:lnTo>
                    <a:pt x="6011" y="4616"/>
                  </a:lnTo>
                  <a:cubicBezTo>
                    <a:pt x="6011" y="4616"/>
                    <a:pt x="6010" y="4616"/>
                    <a:pt x="6010" y="4616"/>
                  </a:cubicBezTo>
                  <a:lnTo>
                    <a:pt x="6010" y="4616"/>
                  </a:lnTo>
                  <a:cubicBezTo>
                    <a:pt x="6010" y="4617"/>
                    <a:pt x="6009" y="4618"/>
                    <a:pt x="6009" y="4618"/>
                  </a:cubicBezTo>
                  <a:lnTo>
                    <a:pt x="6009" y="4618"/>
                  </a:lnTo>
                  <a:lnTo>
                    <a:pt x="6011" y="4616"/>
                  </a:lnTo>
                  <a:close/>
                  <a:moveTo>
                    <a:pt x="10664" y="4377"/>
                  </a:moveTo>
                  <a:cubicBezTo>
                    <a:pt x="10654" y="4425"/>
                    <a:pt x="10667" y="4444"/>
                    <a:pt x="10691" y="4444"/>
                  </a:cubicBezTo>
                  <a:cubicBezTo>
                    <a:pt x="10698" y="4444"/>
                    <a:pt x="10706" y="4442"/>
                    <a:pt x="10714" y="4440"/>
                  </a:cubicBezTo>
                  <a:lnTo>
                    <a:pt x="10714" y="4440"/>
                  </a:lnTo>
                  <a:cubicBezTo>
                    <a:pt x="10723" y="4458"/>
                    <a:pt x="10712" y="4470"/>
                    <a:pt x="10691" y="4470"/>
                  </a:cubicBezTo>
                  <a:cubicBezTo>
                    <a:pt x="10683" y="4470"/>
                    <a:pt x="10674" y="4468"/>
                    <a:pt x="10664" y="4465"/>
                  </a:cubicBezTo>
                  <a:lnTo>
                    <a:pt x="10664" y="4465"/>
                  </a:lnTo>
                  <a:cubicBezTo>
                    <a:pt x="10664" y="4490"/>
                    <a:pt x="10651" y="4603"/>
                    <a:pt x="10702" y="4603"/>
                  </a:cubicBezTo>
                  <a:cubicBezTo>
                    <a:pt x="10727" y="4603"/>
                    <a:pt x="10718" y="4625"/>
                    <a:pt x="10695" y="4625"/>
                  </a:cubicBezTo>
                  <a:cubicBezTo>
                    <a:pt x="10683" y="4625"/>
                    <a:pt x="10668" y="4620"/>
                    <a:pt x="10651" y="4603"/>
                  </a:cubicBezTo>
                  <a:cubicBezTo>
                    <a:pt x="10604" y="4556"/>
                    <a:pt x="10668" y="4464"/>
                    <a:pt x="10623" y="4464"/>
                  </a:cubicBezTo>
                  <a:cubicBezTo>
                    <a:pt x="10620" y="4464"/>
                    <a:pt x="10617" y="4464"/>
                    <a:pt x="10614" y="4465"/>
                  </a:cubicBezTo>
                  <a:cubicBezTo>
                    <a:pt x="10614" y="4427"/>
                    <a:pt x="10639" y="4389"/>
                    <a:pt x="10664" y="4377"/>
                  </a:cubicBezTo>
                  <a:close/>
                  <a:moveTo>
                    <a:pt x="6009" y="4618"/>
                  </a:moveTo>
                  <a:lnTo>
                    <a:pt x="5999" y="4628"/>
                  </a:lnTo>
                  <a:cubicBezTo>
                    <a:pt x="6003" y="4625"/>
                    <a:pt x="6006" y="4622"/>
                    <a:pt x="6009" y="4618"/>
                  </a:cubicBezTo>
                  <a:close/>
                  <a:moveTo>
                    <a:pt x="3544" y="4439"/>
                  </a:moveTo>
                  <a:cubicBezTo>
                    <a:pt x="3574" y="4439"/>
                    <a:pt x="3597" y="4461"/>
                    <a:pt x="3597" y="4515"/>
                  </a:cubicBezTo>
                  <a:lnTo>
                    <a:pt x="3584" y="4515"/>
                  </a:lnTo>
                  <a:cubicBezTo>
                    <a:pt x="3584" y="4576"/>
                    <a:pt x="3519" y="4628"/>
                    <a:pt x="3471" y="4628"/>
                  </a:cubicBezTo>
                  <a:cubicBezTo>
                    <a:pt x="3440" y="4628"/>
                    <a:pt x="3416" y="4607"/>
                    <a:pt x="3421" y="4553"/>
                  </a:cubicBezTo>
                  <a:cubicBezTo>
                    <a:pt x="3436" y="4491"/>
                    <a:pt x="3498" y="4439"/>
                    <a:pt x="3544" y="4439"/>
                  </a:cubicBezTo>
                  <a:close/>
                  <a:moveTo>
                    <a:pt x="5354" y="4596"/>
                  </a:moveTo>
                  <a:cubicBezTo>
                    <a:pt x="5349" y="4606"/>
                    <a:pt x="5346" y="4619"/>
                    <a:pt x="5343" y="4632"/>
                  </a:cubicBezTo>
                  <a:lnTo>
                    <a:pt x="5343" y="4632"/>
                  </a:lnTo>
                  <a:lnTo>
                    <a:pt x="5357" y="4628"/>
                  </a:lnTo>
                  <a:cubicBezTo>
                    <a:pt x="5359" y="4615"/>
                    <a:pt x="5357" y="4604"/>
                    <a:pt x="5354" y="4596"/>
                  </a:cubicBezTo>
                  <a:close/>
                  <a:moveTo>
                    <a:pt x="10526" y="4440"/>
                  </a:moveTo>
                  <a:cubicBezTo>
                    <a:pt x="10614" y="4440"/>
                    <a:pt x="10614" y="4641"/>
                    <a:pt x="10563" y="4641"/>
                  </a:cubicBezTo>
                  <a:cubicBezTo>
                    <a:pt x="10563" y="4609"/>
                    <a:pt x="10572" y="4476"/>
                    <a:pt x="10521" y="4476"/>
                  </a:cubicBezTo>
                  <a:cubicBezTo>
                    <a:pt x="10512" y="4476"/>
                    <a:pt x="10501" y="4480"/>
                    <a:pt x="10488" y="4490"/>
                  </a:cubicBezTo>
                  <a:cubicBezTo>
                    <a:pt x="10438" y="4528"/>
                    <a:pt x="10526" y="4641"/>
                    <a:pt x="10438" y="4641"/>
                  </a:cubicBezTo>
                  <a:cubicBezTo>
                    <a:pt x="10438" y="4590"/>
                    <a:pt x="10438" y="4553"/>
                    <a:pt x="10438" y="4502"/>
                  </a:cubicBezTo>
                  <a:cubicBezTo>
                    <a:pt x="10406" y="4558"/>
                    <a:pt x="10374" y="4569"/>
                    <a:pt x="10338" y="4569"/>
                  </a:cubicBezTo>
                  <a:cubicBezTo>
                    <a:pt x="10331" y="4569"/>
                    <a:pt x="10324" y="4568"/>
                    <a:pt x="10317" y="4568"/>
                  </a:cubicBezTo>
                  <a:lnTo>
                    <a:pt x="10317" y="4568"/>
                  </a:lnTo>
                  <a:cubicBezTo>
                    <a:pt x="10327" y="4592"/>
                    <a:pt x="10350" y="4603"/>
                    <a:pt x="10376" y="4603"/>
                  </a:cubicBezTo>
                  <a:cubicBezTo>
                    <a:pt x="10392" y="4603"/>
                    <a:pt x="10409" y="4598"/>
                    <a:pt x="10425" y="4590"/>
                  </a:cubicBezTo>
                  <a:lnTo>
                    <a:pt x="10425" y="4590"/>
                  </a:lnTo>
                  <a:cubicBezTo>
                    <a:pt x="10431" y="4620"/>
                    <a:pt x="10409" y="4633"/>
                    <a:pt x="10381" y="4633"/>
                  </a:cubicBezTo>
                  <a:cubicBezTo>
                    <a:pt x="10350" y="4633"/>
                    <a:pt x="10313" y="4617"/>
                    <a:pt x="10299" y="4590"/>
                  </a:cubicBezTo>
                  <a:cubicBezTo>
                    <a:pt x="10295" y="4584"/>
                    <a:pt x="10292" y="4576"/>
                    <a:pt x="10291" y="4566"/>
                  </a:cubicBezTo>
                  <a:lnTo>
                    <a:pt x="10291" y="4566"/>
                  </a:lnTo>
                  <a:cubicBezTo>
                    <a:pt x="10285" y="4565"/>
                    <a:pt x="10280" y="4565"/>
                    <a:pt x="10274" y="4565"/>
                  </a:cubicBezTo>
                  <a:lnTo>
                    <a:pt x="10290" y="4555"/>
                  </a:lnTo>
                  <a:lnTo>
                    <a:pt x="10290" y="4555"/>
                  </a:lnTo>
                  <a:cubicBezTo>
                    <a:pt x="10290" y="4559"/>
                    <a:pt x="10290" y="4562"/>
                    <a:pt x="10291" y="4566"/>
                  </a:cubicBezTo>
                  <a:lnTo>
                    <a:pt x="10291" y="4566"/>
                  </a:lnTo>
                  <a:cubicBezTo>
                    <a:pt x="10300" y="4566"/>
                    <a:pt x="10308" y="4567"/>
                    <a:pt x="10317" y="4568"/>
                  </a:cubicBezTo>
                  <a:lnTo>
                    <a:pt x="10317" y="4568"/>
                  </a:lnTo>
                  <a:cubicBezTo>
                    <a:pt x="10314" y="4560"/>
                    <a:pt x="10312" y="4551"/>
                    <a:pt x="10312" y="4540"/>
                  </a:cubicBezTo>
                  <a:lnTo>
                    <a:pt x="10290" y="4555"/>
                  </a:lnTo>
                  <a:lnTo>
                    <a:pt x="10290" y="4555"/>
                  </a:lnTo>
                  <a:cubicBezTo>
                    <a:pt x="10288" y="4507"/>
                    <a:pt x="10314" y="4440"/>
                    <a:pt x="10362" y="4440"/>
                  </a:cubicBezTo>
                  <a:cubicBezTo>
                    <a:pt x="10412" y="4440"/>
                    <a:pt x="10438" y="4465"/>
                    <a:pt x="10438" y="4502"/>
                  </a:cubicBezTo>
                  <a:cubicBezTo>
                    <a:pt x="10438" y="4485"/>
                    <a:pt x="10449" y="4445"/>
                    <a:pt x="10461" y="4445"/>
                  </a:cubicBezTo>
                  <a:cubicBezTo>
                    <a:pt x="10466" y="4445"/>
                    <a:pt x="10471" y="4453"/>
                    <a:pt x="10475" y="4477"/>
                  </a:cubicBezTo>
                  <a:cubicBezTo>
                    <a:pt x="10500" y="4477"/>
                    <a:pt x="10488" y="4440"/>
                    <a:pt x="10526" y="4440"/>
                  </a:cubicBezTo>
                  <a:close/>
                  <a:moveTo>
                    <a:pt x="9724" y="4609"/>
                  </a:moveTo>
                  <a:cubicBezTo>
                    <a:pt x="9714" y="4618"/>
                    <a:pt x="9708" y="4632"/>
                    <a:pt x="9708" y="4653"/>
                  </a:cubicBezTo>
                  <a:cubicBezTo>
                    <a:pt x="9708" y="4657"/>
                    <a:pt x="9708" y="4661"/>
                    <a:pt x="9709" y="4665"/>
                  </a:cubicBezTo>
                  <a:lnTo>
                    <a:pt x="9709" y="4665"/>
                  </a:lnTo>
                  <a:cubicBezTo>
                    <a:pt x="9734" y="4659"/>
                    <a:pt x="9729" y="4636"/>
                    <a:pt x="9724" y="4609"/>
                  </a:cubicBezTo>
                  <a:close/>
                  <a:moveTo>
                    <a:pt x="3396" y="4389"/>
                  </a:moveTo>
                  <a:lnTo>
                    <a:pt x="3396" y="4389"/>
                  </a:lnTo>
                  <a:cubicBezTo>
                    <a:pt x="3408" y="4440"/>
                    <a:pt x="3408" y="4641"/>
                    <a:pt x="3358" y="4653"/>
                  </a:cubicBezTo>
                  <a:lnTo>
                    <a:pt x="3345" y="4666"/>
                  </a:lnTo>
                  <a:cubicBezTo>
                    <a:pt x="3345" y="4603"/>
                    <a:pt x="3345" y="4402"/>
                    <a:pt x="3396" y="4389"/>
                  </a:cubicBezTo>
                  <a:close/>
                  <a:moveTo>
                    <a:pt x="7998" y="4666"/>
                  </a:moveTo>
                  <a:lnTo>
                    <a:pt x="7995" y="4667"/>
                  </a:lnTo>
                  <a:lnTo>
                    <a:pt x="7995" y="4667"/>
                  </a:lnTo>
                  <a:cubicBezTo>
                    <a:pt x="7996" y="4667"/>
                    <a:pt x="7997" y="4666"/>
                    <a:pt x="7998" y="4666"/>
                  </a:cubicBezTo>
                  <a:close/>
                  <a:moveTo>
                    <a:pt x="6049" y="4465"/>
                  </a:moveTo>
                  <a:cubicBezTo>
                    <a:pt x="6049" y="4515"/>
                    <a:pt x="6049" y="4565"/>
                    <a:pt x="6049" y="4628"/>
                  </a:cubicBezTo>
                  <a:cubicBezTo>
                    <a:pt x="6035" y="4642"/>
                    <a:pt x="6025" y="4652"/>
                    <a:pt x="6019" y="4652"/>
                  </a:cubicBezTo>
                  <a:cubicBezTo>
                    <a:pt x="6014" y="4652"/>
                    <a:pt x="6011" y="4645"/>
                    <a:pt x="6011" y="4628"/>
                  </a:cubicBezTo>
                  <a:cubicBezTo>
                    <a:pt x="5989" y="4628"/>
                    <a:pt x="5976" y="4668"/>
                    <a:pt x="5939" y="4668"/>
                  </a:cubicBezTo>
                  <a:cubicBezTo>
                    <a:pt x="5934" y="4668"/>
                    <a:pt x="5929" y="4667"/>
                    <a:pt x="5923" y="4666"/>
                  </a:cubicBezTo>
                  <a:cubicBezTo>
                    <a:pt x="5886" y="4641"/>
                    <a:pt x="5911" y="4515"/>
                    <a:pt x="5911" y="4477"/>
                  </a:cubicBezTo>
                  <a:lnTo>
                    <a:pt x="5936" y="4477"/>
                  </a:lnTo>
                  <a:cubicBezTo>
                    <a:pt x="5958" y="4499"/>
                    <a:pt x="5942" y="4625"/>
                    <a:pt x="5986" y="4625"/>
                  </a:cubicBezTo>
                  <a:cubicBezTo>
                    <a:pt x="5993" y="4625"/>
                    <a:pt x="6001" y="4622"/>
                    <a:pt x="6010" y="4616"/>
                  </a:cubicBezTo>
                  <a:lnTo>
                    <a:pt x="6010" y="4616"/>
                  </a:lnTo>
                  <a:cubicBezTo>
                    <a:pt x="6050" y="4562"/>
                    <a:pt x="5979" y="4465"/>
                    <a:pt x="6049" y="4465"/>
                  </a:cubicBezTo>
                  <a:close/>
                  <a:moveTo>
                    <a:pt x="10179" y="4467"/>
                  </a:moveTo>
                  <a:cubicBezTo>
                    <a:pt x="10190" y="4467"/>
                    <a:pt x="10201" y="4471"/>
                    <a:pt x="10211" y="4477"/>
                  </a:cubicBezTo>
                  <a:cubicBezTo>
                    <a:pt x="10207" y="4496"/>
                    <a:pt x="10199" y="4501"/>
                    <a:pt x="10190" y="4501"/>
                  </a:cubicBezTo>
                  <a:cubicBezTo>
                    <a:pt x="10180" y="4501"/>
                    <a:pt x="10169" y="4495"/>
                    <a:pt x="10160" y="4495"/>
                  </a:cubicBezTo>
                  <a:cubicBezTo>
                    <a:pt x="10155" y="4495"/>
                    <a:pt x="10151" y="4497"/>
                    <a:pt x="10148" y="4502"/>
                  </a:cubicBezTo>
                  <a:cubicBezTo>
                    <a:pt x="10136" y="4528"/>
                    <a:pt x="10174" y="4528"/>
                    <a:pt x="10174" y="4553"/>
                  </a:cubicBezTo>
                  <a:cubicBezTo>
                    <a:pt x="10186" y="4578"/>
                    <a:pt x="10249" y="4578"/>
                    <a:pt x="10224" y="4641"/>
                  </a:cubicBezTo>
                  <a:cubicBezTo>
                    <a:pt x="10205" y="4659"/>
                    <a:pt x="10174" y="4671"/>
                    <a:pt x="10143" y="4671"/>
                  </a:cubicBezTo>
                  <a:cubicBezTo>
                    <a:pt x="10132" y="4671"/>
                    <a:pt x="10121" y="4669"/>
                    <a:pt x="10111" y="4666"/>
                  </a:cubicBezTo>
                  <a:cubicBezTo>
                    <a:pt x="10115" y="4644"/>
                    <a:pt x="10126" y="4639"/>
                    <a:pt x="10138" y="4639"/>
                  </a:cubicBezTo>
                  <a:cubicBezTo>
                    <a:pt x="10149" y="4639"/>
                    <a:pt x="10161" y="4643"/>
                    <a:pt x="10171" y="4643"/>
                  </a:cubicBezTo>
                  <a:cubicBezTo>
                    <a:pt x="10184" y="4643"/>
                    <a:pt x="10194" y="4638"/>
                    <a:pt x="10199" y="4616"/>
                  </a:cubicBezTo>
                  <a:cubicBezTo>
                    <a:pt x="10199" y="4553"/>
                    <a:pt x="10111" y="4578"/>
                    <a:pt x="10111" y="4528"/>
                  </a:cubicBezTo>
                  <a:cubicBezTo>
                    <a:pt x="10120" y="4491"/>
                    <a:pt x="10149" y="4467"/>
                    <a:pt x="10179" y="4467"/>
                  </a:cubicBezTo>
                  <a:close/>
                  <a:moveTo>
                    <a:pt x="10010" y="4477"/>
                  </a:moveTo>
                  <a:cubicBezTo>
                    <a:pt x="10048" y="4477"/>
                    <a:pt x="10085" y="4515"/>
                    <a:pt x="10085" y="4553"/>
                  </a:cubicBezTo>
                  <a:cubicBezTo>
                    <a:pt x="10077" y="4586"/>
                    <a:pt x="10046" y="4592"/>
                    <a:pt x="10012" y="4592"/>
                  </a:cubicBezTo>
                  <a:cubicBezTo>
                    <a:pt x="9995" y="4592"/>
                    <a:pt x="9977" y="4590"/>
                    <a:pt x="9960" y="4590"/>
                  </a:cubicBezTo>
                  <a:cubicBezTo>
                    <a:pt x="9960" y="4633"/>
                    <a:pt x="9989" y="4653"/>
                    <a:pt x="10024" y="4653"/>
                  </a:cubicBezTo>
                  <a:cubicBezTo>
                    <a:pt x="10040" y="4653"/>
                    <a:pt x="10057" y="4649"/>
                    <a:pt x="10073" y="4641"/>
                  </a:cubicBezTo>
                  <a:lnTo>
                    <a:pt x="10073" y="4641"/>
                  </a:lnTo>
                  <a:cubicBezTo>
                    <a:pt x="10078" y="4668"/>
                    <a:pt x="10060" y="4679"/>
                    <a:pt x="10035" y="4679"/>
                  </a:cubicBezTo>
                  <a:cubicBezTo>
                    <a:pt x="10003" y="4679"/>
                    <a:pt x="9961" y="4662"/>
                    <a:pt x="9947" y="4641"/>
                  </a:cubicBezTo>
                  <a:cubicBezTo>
                    <a:pt x="9922" y="4603"/>
                    <a:pt x="9935" y="4490"/>
                    <a:pt x="10010" y="4477"/>
                  </a:cubicBezTo>
                  <a:close/>
                  <a:moveTo>
                    <a:pt x="5835" y="4490"/>
                  </a:moveTo>
                  <a:cubicBezTo>
                    <a:pt x="5873" y="4490"/>
                    <a:pt x="5886" y="4515"/>
                    <a:pt x="5886" y="4553"/>
                  </a:cubicBezTo>
                  <a:lnTo>
                    <a:pt x="5898" y="4553"/>
                  </a:lnTo>
                  <a:cubicBezTo>
                    <a:pt x="5886" y="4603"/>
                    <a:pt x="5835" y="4590"/>
                    <a:pt x="5785" y="4603"/>
                  </a:cubicBezTo>
                  <a:cubicBezTo>
                    <a:pt x="5785" y="4642"/>
                    <a:pt x="5804" y="4656"/>
                    <a:pt x="5830" y="4656"/>
                  </a:cubicBezTo>
                  <a:cubicBezTo>
                    <a:pt x="5847" y="4656"/>
                    <a:pt x="5866" y="4650"/>
                    <a:pt x="5886" y="4641"/>
                  </a:cubicBezTo>
                  <a:lnTo>
                    <a:pt x="5886" y="4641"/>
                  </a:lnTo>
                  <a:cubicBezTo>
                    <a:pt x="5886" y="4668"/>
                    <a:pt x="5857" y="4680"/>
                    <a:pt x="5826" y="4680"/>
                  </a:cubicBezTo>
                  <a:cubicBezTo>
                    <a:pt x="5799" y="4680"/>
                    <a:pt x="5771" y="4671"/>
                    <a:pt x="5760" y="4653"/>
                  </a:cubicBezTo>
                  <a:cubicBezTo>
                    <a:pt x="5735" y="4578"/>
                    <a:pt x="5760" y="4502"/>
                    <a:pt x="5835" y="4490"/>
                  </a:cubicBezTo>
                  <a:close/>
                  <a:moveTo>
                    <a:pt x="3257" y="4490"/>
                  </a:moveTo>
                  <a:cubicBezTo>
                    <a:pt x="3383" y="4490"/>
                    <a:pt x="3320" y="4666"/>
                    <a:pt x="3232" y="4691"/>
                  </a:cubicBezTo>
                  <a:cubicBezTo>
                    <a:pt x="3229" y="4691"/>
                    <a:pt x="3226" y="4692"/>
                    <a:pt x="3223" y="4692"/>
                  </a:cubicBezTo>
                  <a:cubicBezTo>
                    <a:pt x="3121" y="4692"/>
                    <a:pt x="3160" y="4490"/>
                    <a:pt x="3257" y="4490"/>
                  </a:cubicBezTo>
                  <a:close/>
                  <a:moveTo>
                    <a:pt x="5772" y="4414"/>
                  </a:moveTo>
                  <a:cubicBezTo>
                    <a:pt x="5747" y="4452"/>
                    <a:pt x="5697" y="4440"/>
                    <a:pt x="5697" y="4502"/>
                  </a:cubicBezTo>
                  <a:lnTo>
                    <a:pt x="5709" y="4515"/>
                  </a:lnTo>
                  <a:cubicBezTo>
                    <a:pt x="5726" y="4510"/>
                    <a:pt x="5737" y="4508"/>
                    <a:pt x="5742" y="4508"/>
                  </a:cubicBezTo>
                  <a:cubicBezTo>
                    <a:pt x="5767" y="4508"/>
                    <a:pt x="5709" y="4545"/>
                    <a:pt x="5709" y="4565"/>
                  </a:cubicBezTo>
                  <a:cubicBezTo>
                    <a:pt x="5709" y="4590"/>
                    <a:pt x="5735" y="4691"/>
                    <a:pt x="5672" y="4704"/>
                  </a:cubicBezTo>
                  <a:cubicBezTo>
                    <a:pt x="5672" y="4666"/>
                    <a:pt x="5697" y="4540"/>
                    <a:pt x="5659" y="4540"/>
                  </a:cubicBezTo>
                  <a:cubicBezTo>
                    <a:pt x="5659" y="4502"/>
                    <a:pt x="5684" y="4477"/>
                    <a:pt x="5697" y="4440"/>
                  </a:cubicBezTo>
                  <a:cubicBezTo>
                    <a:pt x="5722" y="4414"/>
                    <a:pt x="5747" y="4414"/>
                    <a:pt x="5772" y="4414"/>
                  </a:cubicBezTo>
                  <a:close/>
                  <a:moveTo>
                    <a:pt x="9784" y="4465"/>
                  </a:moveTo>
                  <a:cubicBezTo>
                    <a:pt x="9784" y="4507"/>
                    <a:pt x="9766" y="4504"/>
                    <a:pt x="9747" y="4516"/>
                  </a:cubicBezTo>
                  <a:lnTo>
                    <a:pt x="9747" y="4516"/>
                  </a:lnTo>
                  <a:cubicBezTo>
                    <a:pt x="9751" y="4516"/>
                    <a:pt x="9754" y="4515"/>
                    <a:pt x="9758" y="4515"/>
                  </a:cubicBezTo>
                  <a:cubicBezTo>
                    <a:pt x="9771" y="4515"/>
                    <a:pt x="9786" y="4519"/>
                    <a:pt x="9800" y="4526"/>
                  </a:cubicBezTo>
                  <a:lnTo>
                    <a:pt x="9800" y="4526"/>
                  </a:lnTo>
                  <a:cubicBezTo>
                    <a:pt x="9789" y="4528"/>
                    <a:pt x="9778" y="4533"/>
                    <a:pt x="9771" y="4540"/>
                  </a:cubicBezTo>
                  <a:lnTo>
                    <a:pt x="9733" y="4553"/>
                  </a:lnTo>
                  <a:cubicBezTo>
                    <a:pt x="9731" y="4546"/>
                    <a:pt x="9730" y="4540"/>
                    <a:pt x="9730" y="4535"/>
                  </a:cubicBezTo>
                  <a:lnTo>
                    <a:pt x="9730" y="4535"/>
                  </a:lnTo>
                  <a:cubicBezTo>
                    <a:pt x="9727" y="4540"/>
                    <a:pt x="9724" y="4546"/>
                    <a:pt x="9721" y="4553"/>
                  </a:cubicBezTo>
                  <a:cubicBezTo>
                    <a:pt x="9716" y="4571"/>
                    <a:pt x="9720" y="4591"/>
                    <a:pt x="9724" y="4609"/>
                  </a:cubicBezTo>
                  <a:lnTo>
                    <a:pt x="9724" y="4609"/>
                  </a:lnTo>
                  <a:cubicBezTo>
                    <a:pt x="9752" y="4580"/>
                    <a:pt x="9812" y="4597"/>
                    <a:pt x="9821" y="4578"/>
                  </a:cubicBezTo>
                  <a:cubicBezTo>
                    <a:pt x="9830" y="4567"/>
                    <a:pt x="9835" y="4559"/>
                    <a:pt x="9837" y="4551"/>
                  </a:cubicBezTo>
                  <a:lnTo>
                    <a:pt x="9837" y="4551"/>
                  </a:lnTo>
                  <a:cubicBezTo>
                    <a:pt x="9841" y="4556"/>
                    <a:pt x="9844" y="4560"/>
                    <a:pt x="9847" y="4565"/>
                  </a:cubicBezTo>
                  <a:cubicBezTo>
                    <a:pt x="9867" y="4605"/>
                    <a:pt x="9847" y="4700"/>
                    <a:pt x="9832" y="4700"/>
                  </a:cubicBezTo>
                  <a:cubicBezTo>
                    <a:pt x="9828" y="4700"/>
                    <a:pt x="9824" y="4694"/>
                    <a:pt x="9821" y="4678"/>
                  </a:cubicBezTo>
                  <a:cubicBezTo>
                    <a:pt x="9806" y="4678"/>
                    <a:pt x="9769" y="4706"/>
                    <a:pt x="9741" y="4706"/>
                  </a:cubicBezTo>
                  <a:cubicBezTo>
                    <a:pt x="9724" y="4706"/>
                    <a:pt x="9711" y="4696"/>
                    <a:pt x="9709" y="4665"/>
                  </a:cubicBezTo>
                  <a:lnTo>
                    <a:pt x="9709" y="4665"/>
                  </a:lnTo>
                  <a:cubicBezTo>
                    <a:pt x="9705" y="4665"/>
                    <a:pt x="9701" y="4666"/>
                    <a:pt x="9696" y="4666"/>
                  </a:cubicBezTo>
                  <a:cubicBezTo>
                    <a:pt x="9696" y="4628"/>
                    <a:pt x="9671" y="4477"/>
                    <a:pt x="9721" y="4477"/>
                  </a:cubicBezTo>
                  <a:lnTo>
                    <a:pt x="9721" y="4477"/>
                  </a:lnTo>
                  <a:cubicBezTo>
                    <a:pt x="9713" y="4493"/>
                    <a:pt x="9710" y="4504"/>
                    <a:pt x="9712" y="4509"/>
                  </a:cubicBezTo>
                  <a:lnTo>
                    <a:pt x="9712" y="4509"/>
                  </a:lnTo>
                  <a:cubicBezTo>
                    <a:pt x="9720" y="4506"/>
                    <a:pt x="9732" y="4502"/>
                    <a:pt x="9746" y="4502"/>
                  </a:cubicBezTo>
                  <a:lnTo>
                    <a:pt x="9784" y="4465"/>
                  </a:lnTo>
                  <a:close/>
                  <a:moveTo>
                    <a:pt x="6275" y="4414"/>
                  </a:moveTo>
                  <a:cubicBezTo>
                    <a:pt x="6275" y="4469"/>
                    <a:pt x="6275" y="4711"/>
                    <a:pt x="6178" y="4711"/>
                  </a:cubicBezTo>
                  <a:cubicBezTo>
                    <a:pt x="6163" y="4711"/>
                    <a:pt x="6145" y="4705"/>
                    <a:pt x="6124" y="4691"/>
                  </a:cubicBezTo>
                  <a:cubicBezTo>
                    <a:pt x="6137" y="4641"/>
                    <a:pt x="6225" y="4691"/>
                    <a:pt x="6238" y="4578"/>
                  </a:cubicBezTo>
                  <a:lnTo>
                    <a:pt x="6238" y="4578"/>
                  </a:lnTo>
                  <a:cubicBezTo>
                    <a:pt x="6212" y="4584"/>
                    <a:pt x="6172" y="4608"/>
                    <a:pt x="6145" y="4608"/>
                  </a:cubicBezTo>
                  <a:cubicBezTo>
                    <a:pt x="6120" y="4608"/>
                    <a:pt x="6106" y="4588"/>
                    <a:pt x="6124" y="4515"/>
                  </a:cubicBezTo>
                  <a:cubicBezTo>
                    <a:pt x="6131" y="4458"/>
                    <a:pt x="6150" y="4446"/>
                    <a:pt x="6173" y="4446"/>
                  </a:cubicBezTo>
                  <a:cubicBezTo>
                    <a:pt x="6192" y="4446"/>
                    <a:pt x="6214" y="4454"/>
                    <a:pt x="6235" y="4454"/>
                  </a:cubicBezTo>
                  <a:cubicBezTo>
                    <a:pt x="6240" y="4454"/>
                    <a:pt x="6245" y="4453"/>
                    <a:pt x="6250" y="4452"/>
                  </a:cubicBezTo>
                  <a:cubicBezTo>
                    <a:pt x="6241" y="4434"/>
                    <a:pt x="6239" y="4422"/>
                    <a:pt x="6248" y="4422"/>
                  </a:cubicBezTo>
                  <a:cubicBezTo>
                    <a:pt x="6251" y="4422"/>
                    <a:pt x="6256" y="4424"/>
                    <a:pt x="6263" y="4427"/>
                  </a:cubicBezTo>
                  <a:lnTo>
                    <a:pt x="6275" y="4414"/>
                  </a:lnTo>
                  <a:close/>
                  <a:moveTo>
                    <a:pt x="7344" y="4666"/>
                  </a:moveTo>
                  <a:cubicBezTo>
                    <a:pt x="7394" y="4666"/>
                    <a:pt x="7344" y="4716"/>
                    <a:pt x="7344" y="4716"/>
                  </a:cubicBezTo>
                  <a:cubicBezTo>
                    <a:pt x="7344" y="4704"/>
                    <a:pt x="7294" y="4678"/>
                    <a:pt x="7344" y="4666"/>
                  </a:cubicBezTo>
                  <a:close/>
                  <a:moveTo>
                    <a:pt x="9331" y="4465"/>
                  </a:moveTo>
                  <a:cubicBezTo>
                    <a:pt x="9300" y="4517"/>
                    <a:pt x="9294" y="4543"/>
                    <a:pt x="9323" y="4543"/>
                  </a:cubicBezTo>
                  <a:cubicBezTo>
                    <a:pt x="9328" y="4543"/>
                    <a:pt x="9335" y="4542"/>
                    <a:pt x="9344" y="4540"/>
                  </a:cubicBezTo>
                  <a:lnTo>
                    <a:pt x="9369" y="4515"/>
                  </a:lnTo>
                  <a:lnTo>
                    <a:pt x="9369" y="4515"/>
                  </a:lnTo>
                  <a:cubicBezTo>
                    <a:pt x="9378" y="4543"/>
                    <a:pt x="9373" y="4557"/>
                    <a:pt x="9355" y="4557"/>
                  </a:cubicBezTo>
                  <a:cubicBezTo>
                    <a:pt x="9348" y="4557"/>
                    <a:pt x="9340" y="4556"/>
                    <a:pt x="9331" y="4553"/>
                  </a:cubicBezTo>
                  <a:lnTo>
                    <a:pt x="9331" y="4553"/>
                  </a:lnTo>
                  <a:cubicBezTo>
                    <a:pt x="9331" y="4590"/>
                    <a:pt x="9356" y="4678"/>
                    <a:pt x="9356" y="4691"/>
                  </a:cubicBezTo>
                  <a:cubicBezTo>
                    <a:pt x="9356" y="4688"/>
                    <a:pt x="9356" y="4687"/>
                    <a:pt x="9357" y="4687"/>
                  </a:cubicBezTo>
                  <a:lnTo>
                    <a:pt x="9357" y="4687"/>
                  </a:lnTo>
                  <a:cubicBezTo>
                    <a:pt x="9360" y="4687"/>
                    <a:pt x="9367" y="4725"/>
                    <a:pt x="9345" y="4725"/>
                  </a:cubicBezTo>
                  <a:cubicBezTo>
                    <a:pt x="9337" y="4725"/>
                    <a:pt x="9324" y="4719"/>
                    <a:pt x="9306" y="4704"/>
                  </a:cubicBezTo>
                  <a:cubicBezTo>
                    <a:pt x="9281" y="4678"/>
                    <a:pt x="9293" y="4590"/>
                    <a:pt x="9293" y="4553"/>
                  </a:cubicBezTo>
                  <a:cubicBezTo>
                    <a:pt x="9243" y="4553"/>
                    <a:pt x="9293" y="4515"/>
                    <a:pt x="9293" y="4477"/>
                  </a:cubicBezTo>
                  <a:lnTo>
                    <a:pt x="9331" y="4465"/>
                  </a:lnTo>
                  <a:close/>
                  <a:moveTo>
                    <a:pt x="3144" y="4427"/>
                  </a:moveTo>
                  <a:lnTo>
                    <a:pt x="3144" y="4427"/>
                  </a:lnTo>
                  <a:cubicBezTo>
                    <a:pt x="3132" y="4490"/>
                    <a:pt x="3132" y="4565"/>
                    <a:pt x="3119" y="4628"/>
                  </a:cubicBezTo>
                  <a:cubicBezTo>
                    <a:pt x="3119" y="4646"/>
                    <a:pt x="3099" y="4711"/>
                    <a:pt x="3088" y="4711"/>
                  </a:cubicBezTo>
                  <a:cubicBezTo>
                    <a:pt x="3084" y="4711"/>
                    <a:pt x="3081" y="4702"/>
                    <a:pt x="3081" y="4678"/>
                  </a:cubicBezTo>
                  <a:cubicBezTo>
                    <a:pt x="3069" y="4678"/>
                    <a:pt x="3056" y="4716"/>
                    <a:pt x="3031" y="4729"/>
                  </a:cubicBezTo>
                  <a:cubicBezTo>
                    <a:pt x="3028" y="4729"/>
                    <a:pt x="3025" y="4730"/>
                    <a:pt x="3022" y="4730"/>
                  </a:cubicBezTo>
                  <a:cubicBezTo>
                    <a:pt x="2957" y="4730"/>
                    <a:pt x="2970" y="4601"/>
                    <a:pt x="3006" y="4565"/>
                  </a:cubicBezTo>
                  <a:lnTo>
                    <a:pt x="2993" y="4565"/>
                  </a:lnTo>
                  <a:cubicBezTo>
                    <a:pt x="3014" y="4540"/>
                    <a:pt x="3028" y="4533"/>
                    <a:pt x="3040" y="4533"/>
                  </a:cubicBezTo>
                  <a:cubicBezTo>
                    <a:pt x="3054" y="4533"/>
                    <a:pt x="3066" y="4542"/>
                    <a:pt x="3081" y="4542"/>
                  </a:cubicBezTo>
                  <a:cubicBezTo>
                    <a:pt x="3085" y="4542"/>
                    <a:pt x="3089" y="4542"/>
                    <a:pt x="3094" y="4540"/>
                  </a:cubicBezTo>
                  <a:cubicBezTo>
                    <a:pt x="3094" y="4502"/>
                    <a:pt x="3094" y="4440"/>
                    <a:pt x="3144" y="4427"/>
                  </a:cubicBezTo>
                  <a:close/>
                  <a:moveTo>
                    <a:pt x="9155" y="4452"/>
                  </a:moveTo>
                  <a:cubicBezTo>
                    <a:pt x="9155" y="4515"/>
                    <a:pt x="9155" y="4590"/>
                    <a:pt x="9155" y="4653"/>
                  </a:cubicBezTo>
                  <a:cubicBezTo>
                    <a:pt x="9155" y="4680"/>
                    <a:pt x="9142" y="4739"/>
                    <a:pt x="9135" y="4739"/>
                  </a:cubicBezTo>
                  <a:cubicBezTo>
                    <a:pt x="9132" y="4739"/>
                    <a:pt x="9130" y="4729"/>
                    <a:pt x="9130" y="4704"/>
                  </a:cubicBezTo>
                  <a:cubicBezTo>
                    <a:pt x="9105" y="4704"/>
                    <a:pt x="9105" y="4741"/>
                    <a:pt x="9067" y="4741"/>
                  </a:cubicBezTo>
                  <a:cubicBezTo>
                    <a:pt x="8991" y="4741"/>
                    <a:pt x="8979" y="4641"/>
                    <a:pt x="9004" y="4590"/>
                  </a:cubicBezTo>
                  <a:cubicBezTo>
                    <a:pt x="9026" y="4558"/>
                    <a:pt x="9040" y="4549"/>
                    <a:pt x="9055" y="4549"/>
                  </a:cubicBezTo>
                  <a:cubicBezTo>
                    <a:pt x="9074" y="4549"/>
                    <a:pt x="9094" y="4565"/>
                    <a:pt x="9130" y="4565"/>
                  </a:cubicBezTo>
                  <a:cubicBezTo>
                    <a:pt x="9092" y="4540"/>
                    <a:pt x="9067" y="4477"/>
                    <a:pt x="9130" y="4465"/>
                  </a:cubicBezTo>
                  <a:lnTo>
                    <a:pt x="9155" y="4452"/>
                  </a:lnTo>
                  <a:close/>
                  <a:moveTo>
                    <a:pt x="9205" y="4553"/>
                  </a:moveTo>
                  <a:cubicBezTo>
                    <a:pt x="9205" y="4603"/>
                    <a:pt x="9243" y="4741"/>
                    <a:pt x="9180" y="4741"/>
                  </a:cubicBezTo>
                  <a:cubicBezTo>
                    <a:pt x="9180" y="4691"/>
                    <a:pt x="9142" y="4553"/>
                    <a:pt x="9205" y="4553"/>
                  </a:cubicBezTo>
                  <a:close/>
                  <a:moveTo>
                    <a:pt x="8912" y="4566"/>
                  </a:moveTo>
                  <a:cubicBezTo>
                    <a:pt x="8920" y="4566"/>
                    <a:pt x="8930" y="4569"/>
                    <a:pt x="8941" y="4578"/>
                  </a:cubicBezTo>
                  <a:cubicBezTo>
                    <a:pt x="8991" y="4616"/>
                    <a:pt x="8966" y="4754"/>
                    <a:pt x="8929" y="4754"/>
                  </a:cubicBezTo>
                  <a:cubicBezTo>
                    <a:pt x="8929" y="4719"/>
                    <a:pt x="8950" y="4600"/>
                    <a:pt x="8895" y="4600"/>
                  </a:cubicBezTo>
                  <a:cubicBezTo>
                    <a:pt x="8890" y="4600"/>
                    <a:pt x="8885" y="4601"/>
                    <a:pt x="8878" y="4603"/>
                  </a:cubicBezTo>
                  <a:cubicBezTo>
                    <a:pt x="8803" y="4628"/>
                    <a:pt x="8841" y="4729"/>
                    <a:pt x="8841" y="4766"/>
                  </a:cubicBezTo>
                  <a:lnTo>
                    <a:pt x="8815" y="4766"/>
                  </a:lnTo>
                  <a:cubicBezTo>
                    <a:pt x="8803" y="4716"/>
                    <a:pt x="8803" y="4678"/>
                    <a:pt x="8815" y="4628"/>
                  </a:cubicBezTo>
                  <a:cubicBezTo>
                    <a:pt x="8790" y="4620"/>
                    <a:pt x="8793" y="4582"/>
                    <a:pt x="8798" y="4582"/>
                  </a:cubicBezTo>
                  <a:lnTo>
                    <a:pt x="8798" y="4582"/>
                  </a:lnTo>
                  <a:cubicBezTo>
                    <a:pt x="8800" y="4582"/>
                    <a:pt x="8803" y="4591"/>
                    <a:pt x="8803" y="4616"/>
                  </a:cubicBezTo>
                  <a:lnTo>
                    <a:pt x="8841" y="4603"/>
                  </a:lnTo>
                  <a:cubicBezTo>
                    <a:pt x="8870" y="4603"/>
                    <a:pt x="8884" y="4566"/>
                    <a:pt x="8912" y="4566"/>
                  </a:cubicBezTo>
                  <a:close/>
                  <a:moveTo>
                    <a:pt x="6967" y="4729"/>
                  </a:moveTo>
                  <a:cubicBezTo>
                    <a:pt x="6972" y="4734"/>
                    <a:pt x="7002" y="4766"/>
                    <a:pt x="6967" y="4766"/>
                  </a:cubicBezTo>
                  <a:cubicBezTo>
                    <a:pt x="6962" y="4768"/>
                    <a:pt x="6959" y="4768"/>
                    <a:pt x="6956" y="4768"/>
                  </a:cubicBezTo>
                  <a:cubicBezTo>
                    <a:pt x="6937" y="4768"/>
                    <a:pt x="6954" y="4745"/>
                    <a:pt x="6967" y="4729"/>
                  </a:cubicBezTo>
                  <a:close/>
                  <a:moveTo>
                    <a:pt x="5383" y="4565"/>
                  </a:moveTo>
                  <a:cubicBezTo>
                    <a:pt x="5383" y="4577"/>
                    <a:pt x="5359" y="4717"/>
                    <a:pt x="5402" y="4717"/>
                  </a:cubicBezTo>
                  <a:cubicBezTo>
                    <a:pt x="5404" y="4717"/>
                    <a:pt x="5406" y="4717"/>
                    <a:pt x="5408" y="4716"/>
                  </a:cubicBezTo>
                  <a:cubicBezTo>
                    <a:pt x="5481" y="4703"/>
                    <a:pt x="5491" y="4654"/>
                    <a:pt x="5495" y="4609"/>
                  </a:cubicBezTo>
                  <a:lnTo>
                    <a:pt x="5495" y="4609"/>
                  </a:lnTo>
                  <a:cubicBezTo>
                    <a:pt x="5494" y="4643"/>
                    <a:pt x="5491" y="4673"/>
                    <a:pt x="5483" y="4704"/>
                  </a:cubicBezTo>
                  <a:cubicBezTo>
                    <a:pt x="5476" y="4718"/>
                    <a:pt x="5469" y="4733"/>
                    <a:pt x="5464" y="4733"/>
                  </a:cubicBezTo>
                  <a:cubicBezTo>
                    <a:pt x="5460" y="4733"/>
                    <a:pt x="5458" y="4725"/>
                    <a:pt x="5458" y="4704"/>
                  </a:cubicBezTo>
                  <a:cubicBezTo>
                    <a:pt x="5437" y="4704"/>
                    <a:pt x="5416" y="4747"/>
                    <a:pt x="5381" y="4747"/>
                  </a:cubicBezTo>
                  <a:cubicBezTo>
                    <a:pt x="5373" y="4747"/>
                    <a:pt x="5366" y="4746"/>
                    <a:pt x="5357" y="4741"/>
                  </a:cubicBezTo>
                  <a:cubicBezTo>
                    <a:pt x="5337" y="4721"/>
                    <a:pt x="5335" y="4673"/>
                    <a:pt x="5343" y="4632"/>
                  </a:cubicBezTo>
                  <a:lnTo>
                    <a:pt x="5343" y="4632"/>
                  </a:lnTo>
                  <a:lnTo>
                    <a:pt x="5307" y="4641"/>
                  </a:lnTo>
                  <a:cubicBezTo>
                    <a:pt x="5307" y="4674"/>
                    <a:pt x="5288" y="4680"/>
                    <a:pt x="5265" y="4680"/>
                  </a:cubicBezTo>
                  <a:cubicBezTo>
                    <a:pt x="5250" y="4680"/>
                    <a:pt x="5234" y="4678"/>
                    <a:pt x="5221" y="4678"/>
                  </a:cubicBezTo>
                  <a:cubicBezTo>
                    <a:pt x="5208" y="4678"/>
                    <a:pt x="5197" y="4680"/>
                    <a:pt x="5194" y="4691"/>
                  </a:cubicBezTo>
                  <a:cubicBezTo>
                    <a:pt x="5180" y="4734"/>
                    <a:pt x="5202" y="4748"/>
                    <a:pt x="5230" y="4748"/>
                  </a:cubicBezTo>
                  <a:cubicBezTo>
                    <a:pt x="5252" y="4748"/>
                    <a:pt x="5278" y="4740"/>
                    <a:pt x="5294" y="4729"/>
                  </a:cubicBezTo>
                  <a:lnTo>
                    <a:pt x="5294" y="4729"/>
                  </a:lnTo>
                  <a:cubicBezTo>
                    <a:pt x="5300" y="4763"/>
                    <a:pt x="5273" y="4781"/>
                    <a:pt x="5242" y="4781"/>
                  </a:cubicBezTo>
                  <a:cubicBezTo>
                    <a:pt x="5204" y="4781"/>
                    <a:pt x="5162" y="4753"/>
                    <a:pt x="5169" y="4691"/>
                  </a:cubicBezTo>
                  <a:cubicBezTo>
                    <a:pt x="5169" y="4626"/>
                    <a:pt x="5253" y="4572"/>
                    <a:pt x="5309" y="4572"/>
                  </a:cubicBezTo>
                  <a:cubicBezTo>
                    <a:pt x="5329" y="4572"/>
                    <a:pt x="5346" y="4579"/>
                    <a:pt x="5354" y="4596"/>
                  </a:cubicBezTo>
                  <a:lnTo>
                    <a:pt x="5354" y="4596"/>
                  </a:lnTo>
                  <a:cubicBezTo>
                    <a:pt x="5361" y="4577"/>
                    <a:pt x="5371" y="4565"/>
                    <a:pt x="5383" y="4565"/>
                  </a:cubicBezTo>
                  <a:close/>
                  <a:moveTo>
                    <a:pt x="8677" y="4591"/>
                  </a:moveTo>
                  <a:cubicBezTo>
                    <a:pt x="8706" y="4591"/>
                    <a:pt x="8751" y="4612"/>
                    <a:pt x="8765" y="4641"/>
                  </a:cubicBezTo>
                  <a:cubicBezTo>
                    <a:pt x="8775" y="4681"/>
                    <a:pt x="8753" y="4776"/>
                    <a:pt x="8738" y="4776"/>
                  </a:cubicBezTo>
                  <a:cubicBezTo>
                    <a:pt x="8734" y="4776"/>
                    <a:pt x="8730" y="4769"/>
                    <a:pt x="8727" y="4754"/>
                  </a:cubicBezTo>
                  <a:cubicBezTo>
                    <a:pt x="8712" y="4754"/>
                    <a:pt x="8676" y="4784"/>
                    <a:pt x="8651" y="4784"/>
                  </a:cubicBezTo>
                  <a:cubicBezTo>
                    <a:pt x="8637" y="4784"/>
                    <a:pt x="8627" y="4774"/>
                    <a:pt x="8627" y="4741"/>
                  </a:cubicBezTo>
                  <a:cubicBezTo>
                    <a:pt x="8627" y="4666"/>
                    <a:pt x="8727" y="4678"/>
                    <a:pt x="8727" y="4653"/>
                  </a:cubicBezTo>
                  <a:cubicBezTo>
                    <a:pt x="8720" y="4633"/>
                    <a:pt x="8695" y="4623"/>
                    <a:pt x="8668" y="4623"/>
                  </a:cubicBezTo>
                  <a:cubicBezTo>
                    <a:pt x="8662" y="4623"/>
                    <a:pt x="8656" y="4624"/>
                    <a:pt x="8651" y="4625"/>
                  </a:cubicBezTo>
                  <a:lnTo>
                    <a:pt x="8651" y="4625"/>
                  </a:lnTo>
                  <a:cubicBezTo>
                    <a:pt x="8643" y="4601"/>
                    <a:pt x="8656" y="4591"/>
                    <a:pt x="8677" y="4591"/>
                  </a:cubicBezTo>
                  <a:close/>
                  <a:moveTo>
                    <a:pt x="8551" y="4528"/>
                  </a:moveTo>
                  <a:cubicBezTo>
                    <a:pt x="8551" y="4578"/>
                    <a:pt x="8577" y="4804"/>
                    <a:pt x="8526" y="4804"/>
                  </a:cubicBezTo>
                  <a:lnTo>
                    <a:pt x="8526" y="4528"/>
                  </a:lnTo>
                  <a:close/>
                  <a:moveTo>
                    <a:pt x="9545" y="4515"/>
                  </a:moveTo>
                  <a:cubicBezTo>
                    <a:pt x="9620" y="4515"/>
                    <a:pt x="9633" y="4628"/>
                    <a:pt x="9595" y="4666"/>
                  </a:cubicBezTo>
                  <a:lnTo>
                    <a:pt x="9608" y="4666"/>
                  </a:lnTo>
                  <a:cubicBezTo>
                    <a:pt x="9587" y="4702"/>
                    <a:pt x="9570" y="4713"/>
                    <a:pt x="9555" y="4713"/>
                  </a:cubicBezTo>
                  <a:cubicBezTo>
                    <a:pt x="9532" y="4713"/>
                    <a:pt x="9511" y="4691"/>
                    <a:pt x="9482" y="4691"/>
                  </a:cubicBezTo>
                  <a:cubicBezTo>
                    <a:pt x="9482" y="4741"/>
                    <a:pt x="9507" y="4792"/>
                    <a:pt x="9457" y="4804"/>
                  </a:cubicBezTo>
                  <a:cubicBezTo>
                    <a:pt x="9444" y="4729"/>
                    <a:pt x="9444" y="4653"/>
                    <a:pt x="9457" y="4578"/>
                  </a:cubicBezTo>
                  <a:cubicBezTo>
                    <a:pt x="9457" y="4554"/>
                    <a:pt x="9466" y="4526"/>
                    <a:pt x="9474" y="4526"/>
                  </a:cubicBezTo>
                  <a:cubicBezTo>
                    <a:pt x="9478" y="4526"/>
                    <a:pt x="9482" y="4537"/>
                    <a:pt x="9482" y="4565"/>
                  </a:cubicBezTo>
                  <a:cubicBezTo>
                    <a:pt x="9507" y="4565"/>
                    <a:pt x="9520" y="4515"/>
                    <a:pt x="9545" y="4515"/>
                  </a:cubicBezTo>
                  <a:close/>
                  <a:moveTo>
                    <a:pt x="5050" y="4608"/>
                  </a:moveTo>
                  <a:cubicBezTo>
                    <a:pt x="5064" y="4608"/>
                    <a:pt x="5079" y="4614"/>
                    <a:pt x="5093" y="4628"/>
                  </a:cubicBezTo>
                  <a:lnTo>
                    <a:pt x="5068" y="4628"/>
                  </a:lnTo>
                  <a:cubicBezTo>
                    <a:pt x="5156" y="4716"/>
                    <a:pt x="5030" y="4716"/>
                    <a:pt x="5005" y="4729"/>
                  </a:cubicBezTo>
                  <a:cubicBezTo>
                    <a:pt x="4959" y="4766"/>
                    <a:pt x="4981" y="4789"/>
                    <a:pt x="5020" y="4789"/>
                  </a:cubicBezTo>
                  <a:cubicBezTo>
                    <a:pt x="5034" y="4789"/>
                    <a:pt x="5051" y="4786"/>
                    <a:pt x="5068" y="4779"/>
                  </a:cubicBezTo>
                  <a:lnTo>
                    <a:pt x="5068" y="4779"/>
                  </a:lnTo>
                  <a:cubicBezTo>
                    <a:pt x="5068" y="4804"/>
                    <a:pt x="5056" y="4817"/>
                    <a:pt x="5018" y="4817"/>
                  </a:cubicBezTo>
                  <a:cubicBezTo>
                    <a:pt x="5015" y="4817"/>
                    <a:pt x="5012" y="4817"/>
                    <a:pt x="5010" y="4817"/>
                  </a:cubicBezTo>
                  <a:cubicBezTo>
                    <a:pt x="4903" y="4817"/>
                    <a:pt x="4967" y="4608"/>
                    <a:pt x="5050" y="4608"/>
                  </a:cubicBezTo>
                  <a:close/>
                  <a:moveTo>
                    <a:pt x="6514" y="4779"/>
                  </a:moveTo>
                  <a:cubicBezTo>
                    <a:pt x="6559" y="4779"/>
                    <a:pt x="6524" y="4819"/>
                    <a:pt x="6516" y="4819"/>
                  </a:cubicBezTo>
                  <a:cubicBezTo>
                    <a:pt x="6515" y="4819"/>
                    <a:pt x="6514" y="4818"/>
                    <a:pt x="6514" y="4817"/>
                  </a:cubicBezTo>
                  <a:cubicBezTo>
                    <a:pt x="6514" y="4817"/>
                    <a:pt x="6477" y="4779"/>
                    <a:pt x="6514" y="4779"/>
                  </a:cubicBezTo>
                  <a:close/>
                  <a:moveTo>
                    <a:pt x="8379" y="4622"/>
                  </a:moveTo>
                  <a:cubicBezTo>
                    <a:pt x="8385" y="4622"/>
                    <a:pt x="8392" y="4624"/>
                    <a:pt x="8400" y="4628"/>
                  </a:cubicBezTo>
                  <a:cubicBezTo>
                    <a:pt x="8451" y="4653"/>
                    <a:pt x="8451" y="4691"/>
                    <a:pt x="8451" y="4716"/>
                  </a:cubicBezTo>
                  <a:cubicBezTo>
                    <a:pt x="8451" y="4754"/>
                    <a:pt x="8426" y="4792"/>
                    <a:pt x="8400" y="4817"/>
                  </a:cubicBezTo>
                  <a:cubicBezTo>
                    <a:pt x="8390" y="4822"/>
                    <a:pt x="8381" y="4824"/>
                    <a:pt x="8374" y="4824"/>
                  </a:cubicBezTo>
                  <a:cubicBezTo>
                    <a:pt x="8349" y="4824"/>
                    <a:pt x="8336" y="4802"/>
                    <a:pt x="8321" y="4802"/>
                  </a:cubicBezTo>
                  <a:cubicBezTo>
                    <a:pt x="8318" y="4802"/>
                    <a:pt x="8315" y="4803"/>
                    <a:pt x="8312" y="4804"/>
                  </a:cubicBezTo>
                  <a:cubicBezTo>
                    <a:pt x="8312" y="4823"/>
                    <a:pt x="8312" y="4834"/>
                    <a:pt x="8298" y="4834"/>
                  </a:cubicBezTo>
                  <a:cubicBezTo>
                    <a:pt x="8292" y="4834"/>
                    <a:pt x="8285" y="4833"/>
                    <a:pt x="8275" y="4829"/>
                  </a:cubicBezTo>
                  <a:lnTo>
                    <a:pt x="8275" y="4779"/>
                  </a:lnTo>
                  <a:cubicBezTo>
                    <a:pt x="8298" y="4750"/>
                    <a:pt x="8305" y="4699"/>
                    <a:pt x="8312" y="4651"/>
                  </a:cubicBezTo>
                  <a:lnTo>
                    <a:pt x="8312" y="4651"/>
                  </a:lnTo>
                  <a:lnTo>
                    <a:pt x="8312" y="4666"/>
                  </a:lnTo>
                  <a:cubicBezTo>
                    <a:pt x="8344" y="4666"/>
                    <a:pt x="8349" y="4622"/>
                    <a:pt x="8379" y="4622"/>
                  </a:cubicBezTo>
                  <a:close/>
                  <a:moveTo>
                    <a:pt x="4955" y="4628"/>
                  </a:moveTo>
                  <a:cubicBezTo>
                    <a:pt x="4955" y="4678"/>
                    <a:pt x="4917" y="4666"/>
                    <a:pt x="4892" y="4716"/>
                  </a:cubicBezTo>
                  <a:cubicBezTo>
                    <a:pt x="4880" y="4766"/>
                    <a:pt x="4917" y="4829"/>
                    <a:pt x="4854" y="4842"/>
                  </a:cubicBezTo>
                  <a:cubicBezTo>
                    <a:pt x="4854" y="4779"/>
                    <a:pt x="4854" y="4729"/>
                    <a:pt x="4867" y="4678"/>
                  </a:cubicBezTo>
                  <a:cubicBezTo>
                    <a:pt x="4873" y="4660"/>
                    <a:pt x="4880" y="4650"/>
                    <a:pt x="4884" y="4650"/>
                  </a:cubicBezTo>
                  <a:cubicBezTo>
                    <a:pt x="4889" y="4650"/>
                    <a:pt x="4892" y="4660"/>
                    <a:pt x="4892" y="4678"/>
                  </a:cubicBezTo>
                  <a:cubicBezTo>
                    <a:pt x="4917" y="4678"/>
                    <a:pt x="4905" y="4628"/>
                    <a:pt x="4955" y="4628"/>
                  </a:cubicBezTo>
                  <a:close/>
                  <a:moveTo>
                    <a:pt x="8187" y="4641"/>
                  </a:moveTo>
                  <a:cubicBezTo>
                    <a:pt x="8199" y="4704"/>
                    <a:pt x="8224" y="4842"/>
                    <a:pt x="8162" y="4842"/>
                  </a:cubicBezTo>
                  <a:lnTo>
                    <a:pt x="8149" y="4842"/>
                  </a:lnTo>
                  <a:cubicBezTo>
                    <a:pt x="8149" y="4779"/>
                    <a:pt x="8124" y="4653"/>
                    <a:pt x="8187" y="4641"/>
                  </a:cubicBezTo>
                  <a:close/>
                  <a:moveTo>
                    <a:pt x="4749" y="4665"/>
                  </a:moveTo>
                  <a:cubicBezTo>
                    <a:pt x="4829" y="4665"/>
                    <a:pt x="4826" y="4854"/>
                    <a:pt x="4729" y="4854"/>
                  </a:cubicBezTo>
                  <a:lnTo>
                    <a:pt x="4729" y="4867"/>
                  </a:lnTo>
                  <a:cubicBezTo>
                    <a:pt x="4603" y="4867"/>
                    <a:pt x="4653" y="4678"/>
                    <a:pt x="4741" y="4666"/>
                  </a:cubicBezTo>
                  <a:cubicBezTo>
                    <a:pt x="4744" y="4665"/>
                    <a:pt x="4746" y="4665"/>
                    <a:pt x="4749" y="4665"/>
                  </a:cubicBezTo>
                  <a:close/>
                  <a:moveTo>
                    <a:pt x="8074" y="4678"/>
                  </a:moveTo>
                  <a:cubicBezTo>
                    <a:pt x="8074" y="4729"/>
                    <a:pt x="8074" y="4792"/>
                    <a:pt x="8074" y="4842"/>
                  </a:cubicBezTo>
                  <a:cubicBezTo>
                    <a:pt x="8067" y="4861"/>
                    <a:pt x="8058" y="4870"/>
                    <a:pt x="8050" y="4870"/>
                  </a:cubicBezTo>
                  <a:cubicBezTo>
                    <a:pt x="8042" y="4870"/>
                    <a:pt x="8036" y="4861"/>
                    <a:pt x="8036" y="4842"/>
                  </a:cubicBezTo>
                  <a:cubicBezTo>
                    <a:pt x="8036" y="4842"/>
                    <a:pt x="7998" y="4880"/>
                    <a:pt x="7986" y="4880"/>
                  </a:cubicBezTo>
                  <a:cubicBezTo>
                    <a:pt x="7970" y="4875"/>
                    <a:pt x="7961" y="4842"/>
                    <a:pt x="7959" y="4803"/>
                  </a:cubicBezTo>
                  <a:lnTo>
                    <a:pt x="7959" y="4803"/>
                  </a:lnTo>
                  <a:cubicBezTo>
                    <a:pt x="7963" y="4824"/>
                    <a:pt x="7971" y="4839"/>
                    <a:pt x="7986" y="4839"/>
                  </a:cubicBezTo>
                  <a:cubicBezTo>
                    <a:pt x="7993" y="4839"/>
                    <a:pt x="8001" y="4836"/>
                    <a:pt x="8011" y="4829"/>
                  </a:cubicBezTo>
                  <a:cubicBezTo>
                    <a:pt x="8074" y="4792"/>
                    <a:pt x="7986" y="4678"/>
                    <a:pt x="8074" y="4678"/>
                  </a:cubicBezTo>
                  <a:close/>
                  <a:moveTo>
                    <a:pt x="3458" y="4839"/>
                  </a:moveTo>
                  <a:cubicBezTo>
                    <a:pt x="3466" y="4839"/>
                    <a:pt x="3471" y="4843"/>
                    <a:pt x="3471" y="4854"/>
                  </a:cubicBezTo>
                  <a:lnTo>
                    <a:pt x="3459" y="4867"/>
                  </a:lnTo>
                  <a:cubicBezTo>
                    <a:pt x="3446" y="4892"/>
                    <a:pt x="3433" y="4892"/>
                    <a:pt x="3421" y="4892"/>
                  </a:cubicBezTo>
                  <a:cubicBezTo>
                    <a:pt x="3412" y="4866"/>
                    <a:pt x="3441" y="4839"/>
                    <a:pt x="3458" y="4839"/>
                  </a:cubicBezTo>
                  <a:close/>
                  <a:moveTo>
                    <a:pt x="4615" y="4616"/>
                  </a:moveTo>
                  <a:cubicBezTo>
                    <a:pt x="4628" y="4653"/>
                    <a:pt x="4641" y="4867"/>
                    <a:pt x="4578" y="4880"/>
                  </a:cubicBezTo>
                  <a:lnTo>
                    <a:pt x="4565" y="4892"/>
                  </a:lnTo>
                  <a:cubicBezTo>
                    <a:pt x="4565" y="4829"/>
                    <a:pt x="4565" y="4616"/>
                    <a:pt x="4615" y="4616"/>
                  </a:cubicBezTo>
                  <a:close/>
                  <a:moveTo>
                    <a:pt x="5989" y="4857"/>
                  </a:moveTo>
                  <a:cubicBezTo>
                    <a:pt x="5994" y="4857"/>
                    <a:pt x="5999" y="4863"/>
                    <a:pt x="5999" y="4880"/>
                  </a:cubicBezTo>
                  <a:cubicBezTo>
                    <a:pt x="5999" y="4896"/>
                    <a:pt x="5993" y="4902"/>
                    <a:pt x="5986" y="4902"/>
                  </a:cubicBezTo>
                  <a:cubicBezTo>
                    <a:pt x="5971" y="4902"/>
                    <a:pt x="5948" y="4880"/>
                    <a:pt x="5948" y="4880"/>
                  </a:cubicBezTo>
                  <a:lnTo>
                    <a:pt x="5961" y="4880"/>
                  </a:lnTo>
                  <a:cubicBezTo>
                    <a:pt x="5961" y="4880"/>
                    <a:pt x="5978" y="4857"/>
                    <a:pt x="5989" y="4857"/>
                  </a:cubicBezTo>
                  <a:close/>
                  <a:moveTo>
                    <a:pt x="7483" y="4704"/>
                  </a:moveTo>
                  <a:cubicBezTo>
                    <a:pt x="7596" y="4716"/>
                    <a:pt x="7445" y="4754"/>
                    <a:pt x="7533" y="4754"/>
                  </a:cubicBezTo>
                  <a:lnTo>
                    <a:pt x="7544" y="4754"/>
                  </a:lnTo>
                  <a:cubicBezTo>
                    <a:pt x="7499" y="4808"/>
                    <a:pt x="7589" y="4905"/>
                    <a:pt x="7508" y="4905"/>
                  </a:cubicBezTo>
                  <a:cubicBezTo>
                    <a:pt x="7508" y="4871"/>
                    <a:pt x="7528" y="4736"/>
                    <a:pt x="7477" y="4736"/>
                  </a:cubicBezTo>
                  <a:cubicBezTo>
                    <a:pt x="7472" y="4736"/>
                    <a:pt x="7465" y="4737"/>
                    <a:pt x="7457" y="4741"/>
                  </a:cubicBezTo>
                  <a:cubicBezTo>
                    <a:pt x="7369" y="4792"/>
                    <a:pt x="7483" y="4905"/>
                    <a:pt x="7407" y="4905"/>
                  </a:cubicBezTo>
                  <a:cubicBezTo>
                    <a:pt x="7394" y="4854"/>
                    <a:pt x="7394" y="4804"/>
                    <a:pt x="7407" y="4766"/>
                  </a:cubicBezTo>
                  <a:cubicBezTo>
                    <a:pt x="7407" y="4758"/>
                    <a:pt x="7419" y="4706"/>
                    <a:pt x="7427" y="4706"/>
                  </a:cubicBezTo>
                  <a:cubicBezTo>
                    <a:pt x="7430" y="4706"/>
                    <a:pt x="7432" y="4715"/>
                    <a:pt x="7432" y="4741"/>
                  </a:cubicBezTo>
                  <a:cubicBezTo>
                    <a:pt x="7445" y="4741"/>
                    <a:pt x="7457" y="4704"/>
                    <a:pt x="7483" y="4704"/>
                  </a:cubicBezTo>
                  <a:close/>
                  <a:moveTo>
                    <a:pt x="7609" y="4714"/>
                  </a:moveTo>
                  <a:cubicBezTo>
                    <a:pt x="7613" y="4714"/>
                    <a:pt x="7617" y="4715"/>
                    <a:pt x="7621" y="4716"/>
                  </a:cubicBezTo>
                  <a:cubicBezTo>
                    <a:pt x="7684" y="4729"/>
                    <a:pt x="7671" y="4892"/>
                    <a:pt x="7621" y="4905"/>
                  </a:cubicBezTo>
                  <a:cubicBezTo>
                    <a:pt x="7621" y="4871"/>
                    <a:pt x="7641" y="4736"/>
                    <a:pt x="7582" y="4736"/>
                  </a:cubicBezTo>
                  <a:cubicBezTo>
                    <a:pt x="7577" y="4736"/>
                    <a:pt x="7571" y="4737"/>
                    <a:pt x="7565" y="4739"/>
                  </a:cubicBezTo>
                  <a:lnTo>
                    <a:pt x="7565" y="4739"/>
                  </a:lnTo>
                  <a:cubicBezTo>
                    <a:pt x="7576" y="4727"/>
                    <a:pt x="7591" y="4714"/>
                    <a:pt x="7609" y="4714"/>
                  </a:cubicBezTo>
                  <a:close/>
                  <a:moveTo>
                    <a:pt x="4497" y="4713"/>
                  </a:moveTo>
                  <a:cubicBezTo>
                    <a:pt x="4528" y="4713"/>
                    <a:pt x="4553" y="4736"/>
                    <a:pt x="4553" y="4792"/>
                  </a:cubicBezTo>
                  <a:lnTo>
                    <a:pt x="4540" y="4804"/>
                  </a:lnTo>
                  <a:cubicBezTo>
                    <a:pt x="4540" y="4863"/>
                    <a:pt x="4479" y="4909"/>
                    <a:pt x="4434" y="4909"/>
                  </a:cubicBezTo>
                  <a:cubicBezTo>
                    <a:pt x="4403" y="4909"/>
                    <a:pt x="4379" y="4886"/>
                    <a:pt x="4389" y="4829"/>
                  </a:cubicBezTo>
                  <a:cubicBezTo>
                    <a:pt x="4397" y="4762"/>
                    <a:pt x="4453" y="4713"/>
                    <a:pt x="4497" y="4713"/>
                  </a:cubicBezTo>
                  <a:close/>
                  <a:moveTo>
                    <a:pt x="9997" y="4892"/>
                  </a:moveTo>
                  <a:cubicBezTo>
                    <a:pt x="10035" y="4892"/>
                    <a:pt x="9997" y="4930"/>
                    <a:pt x="9997" y="4930"/>
                  </a:cubicBezTo>
                  <a:cubicBezTo>
                    <a:pt x="9997" y="4930"/>
                    <a:pt x="9947" y="4892"/>
                    <a:pt x="9997" y="4892"/>
                  </a:cubicBezTo>
                  <a:close/>
                  <a:moveTo>
                    <a:pt x="7357" y="4741"/>
                  </a:moveTo>
                  <a:cubicBezTo>
                    <a:pt x="7357" y="4792"/>
                    <a:pt x="7382" y="4930"/>
                    <a:pt x="7319" y="4943"/>
                  </a:cubicBezTo>
                  <a:cubicBezTo>
                    <a:pt x="7319" y="4880"/>
                    <a:pt x="7294" y="4754"/>
                    <a:pt x="7357" y="4741"/>
                  </a:cubicBezTo>
                  <a:close/>
                  <a:moveTo>
                    <a:pt x="4364" y="4641"/>
                  </a:moveTo>
                  <a:cubicBezTo>
                    <a:pt x="4364" y="4716"/>
                    <a:pt x="4351" y="4779"/>
                    <a:pt x="4351" y="4842"/>
                  </a:cubicBezTo>
                  <a:lnTo>
                    <a:pt x="4339" y="4854"/>
                  </a:lnTo>
                  <a:cubicBezTo>
                    <a:pt x="4339" y="4873"/>
                    <a:pt x="4319" y="4938"/>
                    <a:pt x="4313" y="4938"/>
                  </a:cubicBezTo>
                  <a:cubicBezTo>
                    <a:pt x="4311" y="4938"/>
                    <a:pt x="4310" y="4929"/>
                    <a:pt x="4314" y="4905"/>
                  </a:cubicBezTo>
                  <a:cubicBezTo>
                    <a:pt x="4282" y="4905"/>
                    <a:pt x="4268" y="4948"/>
                    <a:pt x="4243" y="4948"/>
                  </a:cubicBezTo>
                  <a:cubicBezTo>
                    <a:pt x="4238" y="4948"/>
                    <a:pt x="4232" y="4947"/>
                    <a:pt x="4226" y="4943"/>
                  </a:cubicBezTo>
                  <a:cubicBezTo>
                    <a:pt x="4175" y="4930"/>
                    <a:pt x="4188" y="4892"/>
                    <a:pt x="4188" y="4867"/>
                  </a:cubicBezTo>
                  <a:cubicBezTo>
                    <a:pt x="4188" y="4817"/>
                    <a:pt x="4213" y="4779"/>
                    <a:pt x="4238" y="4754"/>
                  </a:cubicBezTo>
                  <a:cubicBezTo>
                    <a:pt x="4246" y="4751"/>
                    <a:pt x="4254" y="4750"/>
                    <a:pt x="4260" y="4750"/>
                  </a:cubicBezTo>
                  <a:cubicBezTo>
                    <a:pt x="4279" y="4750"/>
                    <a:pt x="4294" y="4758"/>
                    <a:pt x="4304" y="4758"/>
                  </a:cubicBezTo>
                  <a:cubicBezTo>
                    <a:pt x="4308" y="4758"/>
                    <a:pt x="4311" y="4757"/>
                    <a:pt x="4314" y="4754"/>
                  </a:cubicBezTo>
                  <a:cubicBezTo>
                    <a:pt x="4314" y="4716"/>
                    <a:pt x="4314" y="4653"/>
                    <a:pt x="4364" y="4641"/>
                  </a:cubicBezTo>
                  <a:close/>
                  <a:moveTo>
                    <a:pt x="7872" y="4678"/>
                  </a:moveTo>
                  <a:cubicBezTo>
                    <a:pt x="7872" y="4741"/>
                    <a:pt x="7897" y="4955"/>
                    <a:pt x="7835" y="4955"/>
                  </a:cubicBezTo>
                  <a:lnTo>
                    <a:pt x="7835" y="4854"/>
                  </a:lnTo>
                  <a:cubicBezTo>
                    <a:pt x="7822" y="4854"/>
                    <a:pt x="7809" y="4892"/>
                    <a:pt x="7784" y="4892"/>
                  </a:cubicBezTo>
                  <a:cubicBezTo>
                    <a:pt x="7747" y="4892"/>
                    <a:pt x="7747" y="4779"/>
                    <a:pt x="7772" y="4729"/>
                  </a:cubicBezTo>
                  <a:lnTo>
                    <a:pt x="7772" y="4729"/>
                  </a:lnTo>
                  <a:lnTo>
                    <a:pt x="7734" y="4741"/>
                  </a:lnTo>
                  <a:cubicBezTo>
                    <a:pt x="7755" y="4705"/>
                    <a:pt x="7769" y="4694"/>
                    <a:pt x="7782" y="4694"/>
                  </a:cubicBezTo>
                  <a:cubicBezTo>
                    <a:pt x="7801" y="4694"/>
                    <a:pt x="7818" y="4716"/>
                    <a:pt x="7847" y="4716"/>
                  </a:cubicBezTo>
                  <a:cubicBezTo>
                    <a:pt x="7835" y="4691"/>
                    <a:pt x="7847" y="4678"/>
                    <a:pt x="7872" y="4678"/>
                  </a:cubicBezTo>
                  <a:close/>
                  <a:moveTo>
                    <a:pt x="7230" y="4755"/>
                  </a:moveTo>
                  <a:cubicBezTo>
                    <a:pt x="7242" y="4755"/>
                    <a:pt x="7256" y="4759"/>
                    <a:pt x="7269" y="4766"/>
                  </a:cubicBezTo>
                  <a:cubicBezTo>
                    <a:pt x="7264" y="4781"/>
                    <a:pt x="7253" y="4784"/>
                    <a:pt x="7242" y="4784"/>
                  </a:cubicBezTo>
                  <a:cubicBezTo>
                    <a:pt x="7233" y="4784"/>
                    <a:pt x="7224" y="4782"/>
                    <a:pt x="7217" y="4782"/>
                  </a:cubicBezTo>
                  <a:cubicBezTo>
                    <a:pt x="7210" y="4782"/>
                    <a:pt x="7206" y="4784"/>
                    <a:pt x="7206" y="4792"/>
                  </a:cubicBezTo>
                  <a:cubicBezTo>
                    <a:pt x="7193" y="4817"/>
                    <a:pt x="7218" y="4817"/>
                    <a:pt x="7231" y="4842"/>
                  </a:cubicBezTo>
                  <a:cubicBezTo>
                    <a:pt x="7231" y="4867"/>
                    <a:pt x="7294" y="4854"/>
                    <a:pt x="7256" y="4917"/>
                  </a:cubicBezTo>
                  <a:cubicBezTo>
                    <a:pt x="7237" y="4946"/>
                    <a:pt x="7211" y="4960"/>
                    <a:pt x="7184" y="4960"/>
                  </a:cubicBezTo>
                  <a:cubicBezTo>
                    <a:pt x="7174" y="4960"/>
                    <a:pt x="7165" y="4958"/>
                    <a:pt x="7156" y="4955"/>
                  </a:cubicBezTo>
                  <a:cubicBezTo>
                    <a:pt x="7156" y="4931"/>
                    <a:pt x="7161" y="4917"/>
                    <a:pt x="7175" y="4917"/>
                  </a:cubicBezTo>
                  <a:cubicBezTo>
                    <a:pt x="7182" y="4917"/>
                    <a:pt x="7192" y="4921"/>
                    <a:pt x="7206" y="4930"/>
                  </a:cubicBezTo>
                  <a:cubicBezTo>
                    <a:pt x="7319" y="4917"/>
                    <a:pt x="7193" y="4854"/>
                    <a:pt x="7181" y="4842"/>
                  </a:cubicBezTo>
                  <a:lnTo>
                    <a:pt x="7168" y="4854"/>
                  </a:lnTo>
                  <a:cubicBezTo>
                    <a:pt x="7148" y="4805"/>
                    <a:pt x="7183" y="4755"/>
                    <a:pt x="7230" y="4755"/>
                  </a:cubicBezTo>
                  <a:close/>
                  <a:moveTo>
                    <a:pt x="7117" y="4776"/>
                  </a:moveTo>
                  <a:cubicBezTo>
                    <a:pt x="7125" y="4776"/>
                    <a:pt x="7134" y="4777"/>
                    <a:pt x="7143" y="4779"/>
                  </a:cubicBezTo>
                  <a:cubicBezTo>
                    <a:pt x="7138" y="4798"/>
                    <a:pt x="7130" y="4802"/>
                    <a:pt x="7121" y="4802"/>
                  </a:cubicBezTo>
                  <a:cubicBezTo>
                    <a:pt x="7111" y="4802"/>
                    <a:pt x="7101" y="4797"/>
                    <a:pt x="7092" y="4797"/>
                  </a:cubicBezTo>
                  <a:cubicBezTo>
                    <a:pt x="7087" y="4797"/>
                    <a:pt x="7083" y="4798"/>
                    <a:pt x="7080" y="4804"/>
                  </a:cubicBezTo>
                  <a:cubicBezTo>
                    <a:pt x="7068" y="4842"/>
                    <a:pt x="7093" y="4829"/>
                    <a:pt x="7105" y="4854"/>
                  </a:cubicBezTo>
                  <a:cubicBezTo>
                    <a:pt x="7105" y="4880"/>
                    <a:pt x="7168" y="4880"/>
                    <a:pt x="7143" y="4943"/>
                  </a:cubicBezTo>
                  <a:cubicBezTo>
                    <a:pt x="7125" y="4961"/>
                    <a:pt x="7093" y="4973"/>
                    <a:pt x="7062" y="4973"/>
                  </a:cubicBezTo>
                  <a:cubicBezTo>
                    <a:pt x="7051" y="4973"/>
                    <a:pt x="7040" y="4971"/>
                    <a:pt x="7030" y="4968"/>
                  </a:cubicBezTo>
                  <a:cubicBezTo>
                    <a:pt x="7036" y="4943"/>
                    <a:pt x="7058" y="4943"/>
                    <a:pt x="7079" y="4943"/>
                  </a:cubicBezTo>
                  <a:cubicBezTo>
                    <a:pt x="7099" y="4943"/>
                    <a:pt x="7118" y="4943"/>
                    <a:pt x="7118" y="4917"/>
                  </a:cubicBezTo>
                  <a:cubicBezTo>
                    <a:pt x="7118" y="4867"/>
                    <a:pt x="7042" y="4892"/>
                    <a:pt x="7042" y="4829"/>
                  </a:cubicBezTo>
                  <a:cubicBezTo>
                    <a:pt x="7042" y="4798"/>
                    <a:pt x="7076" y="4776"/>
                    <a:pt x="7117" y="4776"/>
                  </a:cubicBezTo>
                  <a:close/>
                  <a:moveTo>
                    <a:pt x="5634" y="4980"/>
                  </a:moveTo>
                  <a:lnTo>
                    <a:pt x="5601" y="4988"/>
                  </a:lnTo>
                  <a:lnTo>
                    <a:pt x="5601" y="4988"/>
                  </a:lnTo>
                  <a:cubicBezTo>
                    <a:pt x="5611" y="4983"/>
                    <a:pt x="5622" y="4980"/>
                    <a:pt x="5634" y="4980"/>
                  </a:cubicBezTo>
                  <a:close/>
                  <a:moveTo>
                    <a:pt x="7005" y="4792"/>
                  </a:moveTo>
                  <a:lnTo>
                    <a:pt x="6980" y="4804"/>
                  </a:lnTo>
                  <a:lnTo>
                    <a:pt x="6967" y="4993"/>
                  </a:lnTo>
                  <a:lnTo>
                    <a:pt x="6942" y="4993"/>
                  </a:lnTo>
                  <a:cubicBezTo>
                    <a:pt x="6954" y="4930"/>
                    <a:pt x="6929" y="4792"/>
                    <a:pt x="7005" y="4792"/>
                  </a:cubicBezTo>
                  <a:close/>
                  <a:moveTo>
                    <a:pt x="3848" y="4824"/>
                  </a:moveTo>
                  <a:cubicBezTo>
                    <a:pt x="3841" y="4825"/>
                    <a:pt x="3832" y="4827"/>
                    <a:pt x="3823" y="4829"/>
                  </a:cubicBezTo>
                  <a:cubicBezTo>
                    <a:pt x="3823" y="4884"/>
                    <a:pt x="3814" y="4939"/>
                    <a:pt x="3811" y="4993"/>
                  </a:cubicBezTo>
                  <a:lnTo>
                    <a:pt x="3811" y="4993"/>
                  </a:lnTo>
                  <a:cubicBezTo>
                    <a:pt x="3817" y="4988"/>
                    <a:pt x="3826" y="4978"/>
                    <a:pt x="3836" y="4968"/>
                  </a:cubicBezTo>
                  <a:cubicBezTo>
                    <a:pt x="3847" y="4924"/>
                    <a:pt x="3848" y="4870"/>
                    <a:pt x="3848" y="4824"/>
                  </a:cubicBezTo>
                  <a:close/>
                  <a:moveTo>
                    <a:pt x="6862" y="4798"/>
                  </a:moveTo>
                  <a:cubicBezTo>
                    <a:pt x="6867" y="4798"/>
                    <a:pt x="6873" y="4800"/>
                    <a:pt x="6879" y="4804"/>
                  </a:cubicBezTo>
                  <a:cubicBezTo>
                    <a:pt x="6929" y="4817"/>
                    <a:pt x="6904" y="4955"/>
                    <a:pt x="6904" y="4993"/>
                  </a:cubicBezTo>
                  <a:lnTo>
                    <a:pt x="6879" y="4993"/>
                  </a:lnTo>
                  <a:cubicBezTo>
                    <a:pt x="6879" y="4961"/>
                    <a:pt x="6897" y="4828"/>
                    <a:pt x="6856" y="4828"/>
                  </a:cubicBezTo>
                  <a:cubicBezTo>
                    <a:pt x="6849" y="4828"/>
                    <a:pt x="6840" y="4833"/>
                    <a:pt x="6829" y="4842"/>
                  </a:cubicBezTo>
                  <a:cubicBezTo>
                    <a:pt x="6766" y="4880"/>
                    <a:pt x="6854" y="5005"/>
                    <a:pt x="6766" y="5005"/>
                  </a:cubicBezTo>
                  <a:cubicBezTo>
                    <a:pt x="6766" y="4955"/>
                    <a:pt x="6766" y="4905"/>
                    <a:pt x="6766" y="4854"/>
                  </a:cubicBezTo>
                  <a:cubicBezTo>
                    <a:pt x="6766" y="4846"/>
                    <a:pt x="6783" y="4803"/>
                    <a:pt x="6794" y="4803"/>
                  </a:cubicBezTo>
                  <a:cubicBezTo>
                    <a:pt x="6799" y="4803"/>
                    <a:pt x="6803" y="4813"/>
                    <a:pt x="6803" y="4842"/>
                  </a:cubicBezTo>
                  <a:cubicBezTo>
                    <a:pt x="6824" y="4842"/>
                    <a:pt x="6837" y="4798"/>
                    <a:pt x="6862" y="4798"/>
                  </a:cubicBezTo>
                  <a:close/>
                  <a:moveTo>
                    <a:pt x="3735" y="4817"/>
                  </a:moveTo>
                  <a:lnTo>
                    <a:pt x="3723" y="4930"/>
                  </a:lnTo>
                  <a:cubicBezTo>
                    <a:pt x="3708" y="4974"/>
                    <a:pt x="3707" y="4997"/>
                    <a:pt x="3712" y="5007"/>
                  </a:cubicBezTo>
                  <a:lnTo>
                    <a:pt x="3712" y="5007"/>
                  </a:lnTo>
                  <a:cubicBezTo>
                    <a:pt x="3711" y="5006"/>
                    <a:pt x="3711" y="5006"/>
                    <a:pt x="3710" y="5005"/>
                  </a:cubicBezTo>
                  <a:cubicBezTo>
                    <a:pt x="3660" y="4968"/>
                    <a:pt x="3710" y="4829"/>
                    <a:pt x="3735" y="4817"/>
                  </a:cubicBezTo>
                  <a:close/>
                  <a:moveTo>
                    <a:pt x="4023" y="4798"/>
                  </a:moveTo>
                  <a:cubicBezTo>
                    <a:pt x="4031" y="4798"/>
                    <a:pt x="4037" y="4804"/>
                    <a:pt x="4050" y="4829"/>
                  </a:cubicBezTo>
                  <a:cubicBezTo>
                    <a:pt x="4087" y="4880"/>
                    <a:pt x="4050" y="4980"/>
                    <a:pt x="4012" y="4980"/>
                  </a:cubicBezTo>
                  <a:cubicBezTo>
                    <a:pt x="4012" y="4948"/>
                    <a:pt x="4040" y="4832"/>
                    <a:pt x="4000" y="4832"/>
                  </a:cubicBezTo>
                  <a:cubicBezTo>
                    <a:pt x="3993" y="4832"/>
                    <a:pt x="3985" y="4835"/>
                    <a:pt x="3974" y="4842"/>
                  </a:cubicBezTo>
                  <a:cubicBezTo>
                    <a:pt x="3886" y="4892"/>
                    <a:pt x="3987" y="4993"/>
                    <a:pt x="3911" y="5005"/>
                  </a:cubicBezTo>
                  <a:cubicBezTo>
                    <a:pt x="3911" y="4973"/>
                    <a:pt x="3940" y="4845"/>
                    <a:pt x="3898" y="4845"/>
                  </a:cubicBezTo>
                  <a:cubicBezTo>
                    <a:pt x="3895" y="4845"/>
                    <a:pt x="3892" y="4846"/>
                    <a:pt x="3888" y="4847"/>
                  </a:cubicBezTo>
                  <a:lnTo>
                    <a:pt x="3888" y="4847"/>
                  </a:lnTo>
                  <a:cubicBezTo>
                    <a:pt x="3889" y="4843"/>
                    <a:pt x="3889" y="4840"/>
                    <a:pt x="3889" y="4837"/>
                  </a:cubicBezTo>
                  <a:lnTo>
                    <a:pt x="3889" y="4837"/>
                  </a:lnTo>
                  <a:lnTo>
                    <a:pt x="3848" y="4854"/>
                  </a:lnTo>
                  <a:lnTo>
                    <a:pt x="3874" y="4854"/>
                  </a:lnTo>
                  <a:cubicBezTo>
                    <a:pt x="3879" y="4851"/>
                    <a:pt x="3884" y="4848"/>
                    <a:pt x="3888" y="4847"/>
                  </a:cubicBezTo>
                  <a:lnTo>
                    <a:pt x="3888" y="4847"/>
                  </a:lnTo>
                  <a:cubicBezTo>
                    <a:pt x="3888" y="4849"/>
                    <a:pt x="3887" y="4852"/>
                    <a:pt x="3886" y="4854"/>
                  </a:cubicBezTo>
                  <a:lnTo>
                    <a:pt x="3874" y="4854"/>
                  </a:lnTo>
                  <a:cubicBezTo>
                    <a:pt x="3811" y="4892"/>
                    <a:pt x="3886" y="5005"/>
                    <a:pt x="3811" y="5018"/>
                  </a:cubicBezTo>
                  <a:cubicBezTo>
                    <a:pt x="3811" y="5010"/>
                    <a:pt x="3811" y="5002"/>
                    <a:pt x="3811" y="4993"/>
                  </a:cubicBezTo>
                  <a:lnTo>
                    <a:pt x="3811" y="4993"/>
                  </a:lnTo>
                  <a:cubicBezTo>
                    <a:pt x="3809" y="4995"/>
                    <a:pt x="3807" y="4997"/>
                    <a:pt x="3805" y="4997"/>
                  </a:cubicBezTo>
                  <a:cubicBezTo>
                    <a:pt x="3800" y="4997"/>
                    <a:pt x="3798" y="4989"/>
                    <a:pt x="3798" y="4968"/>
                  </a:cubicBezTo>
                  <a:cubicBezTo>
                    <a:pt x="3777" y="4968"/>
                    <a:pt x="3756" y="5011"/>
                    <a:pt x="3728" y="5011"/>
                  </a:cubicBezTo>
                  <a:cubicBezTo>
                    <a:pt x="3727" y="5011"/>
                    <a:pt x="3727" y="5011"/>
                    <a:pt x="3726" y="5011"/>
                  </a:cubicBezTo>
                  <a:lnTo>
                    <a:pt x="3726" y="5011"/>
                  </a:lnTo>
                  <a:cubicBezTo>
                    <a:pt x="3737" y="5008"/>
                    <a:pt x="3750" y="4995"/>
                    <a:pt x="3760" y="4980"/>
                  </a:cubicBezTo>
                  <a:lnTo>
                    <a:pt x="3798" y="4943"/>
                  </a:lnTo>
                  <a:cubicBezTo>
                    <a:pt x="3836" y="4905"/>
                    <a:pt x="3773" y="4817"/>
                    <a:pt x="3848" y="4804"/>
                  </a:cubicBezTo>
                  <a:lnTo>
                    <a:pt x="3848" y="4804"/>
                  </a:lnTo>
                  <a:cubicBezTo>
                    <a:pt x="3848" y="4811"/>
                    <a:pt x="3848" y="4817"/>
                    <a:pt x="3848" y="4824"/>
                  </a:cubicBezTo>
                  <a:lnTo>
                    <a:pt x="3848" y="4824"/>
                  </a:lnTo>
                  <a:cubicBezTo>
                    <a:pt x="3856" y="4823"/>
                    <a:pt x="3862" y="4822"/>
                    <a:pt x="3868" y="4822"/>
                  </a:cubicBezTo>
                  <a:cubicBezTo>
                    <a:pt x="3881" y="4822"/>
                    <a:pt x="3889" y="4826"/>
                    <a:pt x="3889" y="4837"/>
                  </a:cubicBezTo>
                  <a:lnTo>
                    <a:pt x="3889" y="4837"/>
                  </a:lnTo>
                  <a:lnTo>
                    <a:pt x="3936" y="4817"/>
                  </a:lnTo>
                  <a:cubicBezTo>
                    <a:pt x="3936" y="4842"/>
                    <a:pt x="3936" y="4842"/>
                    <a:pt x="3949" y="4842"/>
                  </a:cubicBezTo>
                  <a:cubicBezTo>
                    <a:pt x="3962" y="4829"/>
                    <a:pt x="3974" y="4817"/>
                    <a:pt x="3987" y="4804"/>
                  </a:cubicBezTo>
                  <a:cubicBezTo>
                    <a:pt x="4006" y="4804"/>
                    <a:pt x="4015" y="4798"/>
                    <a:pt x="4023" y="4798"/>
                  </a:cubicBezTo>
                  <a:close/>
                  <a:moveTo>
                    <a:pt x="3270" y="4993"/>
                  </a:moveTo>
                  <a:lnTo>
                    <a:pt x="3235" y="5016"/>
                  </a:lnTo>
                  <a:lnTo>
                    <a:pt x="3234" y="5026"/>
                  </a:lnTo>
                  <a:lnTo>
                    <a:pt x="3234" y="5026"/>
                  </a:lnTo>
                  <a:cubicBezTo>
                    <a:pt x="3252" y="5022"/>
                    <a:pt x="3266" y="5014"/>
                    <a:pt x="3270" y="4993"/>
                  </a:cubicBezTo>
                  <a:close/>
                  <a:moveTo>
                    <a:pt x="6527" y="4842"/>
                  </a:moveTo>
                  <a:cubicBezTo>
                    <a:pt x="6527" y="4905"/>
                    <a:pt x="6539" y="5031"/>
                    <a:pt x="6477" y="5056"/>
                  </a:cubicBezTo>
                  <a:lnTo>
                    <a:pt x="6477" y="5043"/>
                  </a:lnTo>
                  <a:cubicBezTo>
                    <a:pt x="6477" y="4993"/>
                    <a:pt x="6464" y="4854"/>
                    <a:pt x="6527" y="4842"/>
                  </a:cubicBezTo>
                  <a:close/>
                  <a:moveTo>
                    <a:pt x="6451" y="4779"/>
                  </a:moveTo>
                  <a:cubicBezTo>
                    <a:pt x="6451" y="4842"/>
                    <a:pt x="6451" y="4905"/>
                    <a:pt x="6451" y="4980"/>
                  </a:cubicBezTo>
                  <a:cubicBezTo>
                    <a:pt x="6451" y="4999"/>
                    <a:pt x="6431" y="5064"/>
                    <a:pt x="6420" y="5064"/>
                  </a:cubicBezTo>
                  <a:cubicBezTo>
                    <a:pt x="6416" y="5064"/>
                    <a:pt x="6414" y="5054"/>
                    <a:pt x="6414" y="5031"/>
                  </a:cubicBezTo>
                  <a:cubicBezTo>
                    <a:pt x="6392" y="5031"/>
                    <a:pt x="6350" y="5063"/>
                    <a:pt x="6320" y="5063"/>
                  </a:cubicBezTo>
                  <a:cubicBezTo>
                    <a:pt x="6298" y="5063"/>
                    <a:pt x="6283" y="5045"/>
                    <a:pt x="6288" y="4980"/>
                  </a:cubicBezTo>
                  <a:cubicBezTo>
                    <a:pt x="6295" y="4903"/>
                    <a:pt x="6314" y="4889"/>
                    <a:pt x="6340" y="4889"/>
                  </a:cubicBezTo>
                  <a:cubicBezTo>
                    <a:pt x="6356" y="4889"/>
                    <a:pt x="6374" y="4894"/>
                    <a:pt x="6395" y="4894"/>
                  </a:cubicBezTo>
                  <a:cubicBezTo>
                    <a:pt x="6401" y="4894"/>
                    <a:pt x="6407" y="4894"/>
                    <a:pt x="6414" y="4892"/>
                  </a:cubicBezTo>
                  <a:lnTo>
                    <a:pt x="6426" y="4892"/>
                  </a:lnTo>
                  <a:cubicBezTo>
                    <a:pt x="6426" y="4842"/>
                    <a:pt x="6401" y="4779"/>
                    <a:pt x="6451" y="4779"/>
                  </a:cubicBezTo>
                  <a:close/>
                  <a:moveTo>
                    <a:pt x="3609" y="4792"/>
                  </a:moveTo>
                  <a:lnTo>
                    <a:pt x="3609" y="4792"/>
                  </a:lnTo>
                  <a:cubicBezTo>
                    <a:pt x="3622" y="4842"/>
                    <a:pt x="3622" y="5056"/>
                    <a:pt x="3572" y="5068"/>
                  </a:cubicBezTo>
                  <a:lnTo>
                    <a:pt x="3559" y="5068"/>
                  </a:lnTo>
                  <a:cubicBezTo>
                    <a:pt x="3559" y="5018"/>
                    <a:pt x="3559" y="4804"/>
                    <a:pt x="3609" y="4792"/>
                  </a:cubicBezTo>
                  <a:close/>
                  <a:moveTo>
                    <a:pt x="3534" y="4817"/>
                  </a:moveTo>
                  <a:cubicBezTo>
                    <a:pt x="3547" y="4867"/>
                    <a:pt x="3547" y="5081"/>
                    <a:pt x="3484" y="5093"/>
                  </a:cubicBezTo>
                  <a:lnTo>
                    <a:pt x="3471" y="5093"/>
                  </a:lnTo>
                  <a:cubicBezTo>
                    <a:pt x="3471" y="5043"/>
                    <a:pt x="3471" y="4829"/>
                    <a:pt x="3534" y="4817"/>
                  </a:cubicBezTo>
                  <a:close/>
                  <a:moveTo>
                    <a:pt x="5150" y="5066"/>
                  </a:moveTo>
                  <a:cubicBezTo>
                    <a:pt x="5140" y="5083"/>
                    <a:pt x="5135" y="5095"/>
                    <a:pt x="5151" y="5095"/>
                  </a:cubicBezTo>
                  <a:lnTo>
                    <a:pt x="5151" y="5095"/>
                  </a:lnTo>
                  <a:cubicBezTo>
                    <a:pt x="5155" y="5090"/>
                    <a:pt x="5156" y="5082"/>
                    <a:pt x="5156" y="5068"/>
                  </a:cubicBezTo>
                  <a:cubicBezTo>
                    <a:pt x="5154" y="5068"/>
                    <a:pt x="5152" y="5067"/>
                    <a:pt x="5150" y="5066"/>
                  </a:cubicBezTo>
                  <a:close/>
                  <a:moveTo>
                    <a:pt x="4799" y="5052"/>
                  </a:moveTo>
                  <a:cubicBezTo>
                    <a:pt x="4805" y="5052"/>
                    <a:pt x="4808" y="5057"/>
                    <a:pt x="4804" y="5068"/>
                  </a:cubicBezTo>
                  <a:cubicBezTo>
                    <a:pt x="4795" y="5087"/>
                    <a:pt x="4786" y="5098"/>
                    <a:pt x="4776" y="5098"/>
                  </a:cubicBezTo>
                  <a:cubicBezTo>
                    <a:pt x="4773" y="5098"/>
                    <a:pt x="4770" y="5097"/>
                    <a:pt x="4766" y="5093"/>
                  </a:cubicBezTo>
                  <a:cubicBezTo>
                    <a:pt x="4758" y="5076"/>
                    <a:pt x="4785" y="5052"/>
                    <a:pt x="4799" y="5052"/>
                  </a:cubicBezTo>
                  <a:close/>
                  <a:moveTo>
                    <a:pt x="6119" y="4913"/>
                  </a:moveTo>
                  <a:cubicBezTo>
                    <a:pt x="6149" y="4913"/>
                    <a:pt x="6175" y="4936"/>
                    <a:pt x="6175" y="4993"/>
                  </a:cubicBezTo>
                  <a:lnTo>
                    <a:pt x="6187" y="4993"/>
                  </a:lnTo>
                  <a:cubicBezTo>
                    <a:pt x="6187" y="5058"/>
                    <a:pt x="6130" y="5102"/>
                    <a:pt x="6083" y="5102"/>
                  </a:cubicBezTo>
                  <a:cubicBezTo>
                    <a:pt x="6048" y="5102"/>
                    <a:pt x="6018" y="5077"/>
                    <a:pt x="6024" y="5018"/>
                  </a:cubicBezTo>
                  <a:cubicBezTo>
                    <a:pt x="6024" y="4959"/>
                    <a:pt x="6076" y="4913"/>
                    <a:pt x="6119" y="4913"/>
                  </a:cubicBezTo>
                  <a:close/>
                  <a:moveTo>
                    <a:pt x="10877" y="4911"/>
                  </a:moveTo>
                  <a:cubicBezTo>
                    <a:pt x="10913" y="4911"/>
                    <a:pt x="10953" y="4933"/>
                    <a:pt x="10953" y="4980"/>
                  </a:cubicBezTo>
                  <a:cubicBezTo>
                    <a:pt x="10941" y="5018"/>
                    <a:pt x="10941" y="5068"/>
                    <a:pt x="10953" y="5106"/>
                  </a:cubicBezTo>
                  <a:cubicBezTo>
                    <a:pt x="10946" y="5109"/>
                    <a:pt x="10941" y="5111"/>
                    <a:pt x="10936" y="5111"/>
                  </a:cubicBezTo>
                  <a:cubicBezTo>
                    <a:pt x="10922" y="5111"/>
                    <a:pt x="10915" y="5099"/>
                    <a:pt x="10915" y="5081"/>
                  </a:cubicBezTo>
                  <a:cubicBezTo>
                    <a:pt x="10894" y="5081"/>
                    <a:pt x="10891" y="5109"/>
                    <a:pt x="10859" y="5109"/>
                  </a:cubicBezTo>
                  <a:cubicBezTo>
                    <a:pt x="10853" y="5109"/>
                    <a:pt x="10847" y="5108"/>
                    <a:pt x="10840" y="5106"/>
                  </a:cubicBezTo>
                  <a:cubicBezTo>
                    <a:pt x="10802" y="5093"/>
                    <a:pt x="10802" y="5043"/>
                    <a:pt x="10827" y="5018"/>
                  </a:cubicBezTo>
                  <a:cubicBezTo>
                    <a:pt x="10853" y="4980"/>
                    <a:pt x="10903" y="4993"/>
                    <a:pt x="10915" y="4980"/>
                  </a:cubicBezTo>
                  <a:cubicBezTo>
                    <a:pt x="10930" y="4951"/>
                    <a:pt x="10902" y="4939"/>
                    <a:pt x="10873" y="4939"/>
                  </a:cubicBezTo>
                  <a:cubicBezTo>
                    <a:pt x="10853" y="4939"/>
                    <a:pt x="10833" y="4945"/>
                    <a:pt x="10827" y="4955"/>
                  </a:cubicBezTo>
                  <a:cubicBezTo>
                    <a:pt x="10822" y="4926"/>
                    <a:pt x="10848" y="4911"/>
                    <a:pt x="10877" y="4911"/>
                  </a:cubicBezTo>
                  <a:close/>
                  <a:moveTo>
                    <a:pt x="6701" y="4825"/>
                  </a:moveTo>
                  <a:cubicBezTo>
                    <a:pt x="6704" y="4825"/>
                    <a:pt x="6709" y="4826"/>
                    <a:pt x="6715" y="4829"/>
                  </a:cubicBezTo>
                  <a:lnTo>
                    <a:pt x="6728" y="4829"/>
                  </a:lnTo>
                  <a:cubicBezTo>
                    <a:pt x="6715" y="4905"/>
                    <a:pt x="6753" y="5068"/>
                    <a:pt x="6640" y="5106"/>
                  </a:cubicBezTo>
                  <a:cubicBezTo>
                    <a:pt x="6632" y="5106"/>
                    <a:pt x="6612" y="5112"/>
                    <a:pt x="6596" y="5112"/>
                  </a:cubicBezTo>
                  <a:cubicBezTo>
                    <a:pt x="6588" y="5112"/>
                    <a:pt x="6581" y="5110"/>
                    <a:pt x="6577" y="5106"/>
                  </a:cubicBezTo>
                  <a:cubicBezTo>
                    <a:pt x="6559" y="5097"/>
                    <a:pt x="6598" y="5088"/>
                    <a:pt x="6618" y="5088"/>
                  </a:cubicBezTo>
                  <a:cubicBezTo>
                    <a:pt x="6626" y="5088"/>
                    <a:pt x="6631" y="5090"/>
                    <a:pt x="6627" y="5093"/>
                  </a:cubicBezTo>
                  <a:cubicBezTo>
                    <a:pt x="6665" y="5056"/>
                    <a:pt x="6690" y="5056"/>
                    <a:pt x="6690" y="4993"/>
                  </a:cubicBezTo>
                  <a:cubicBezTo>
                    <a:pt x="6668" y="4993"/>
                    <a:pt x="6656" y="5033"/>
                    <a:pt x="6627" y="5033"/>
                  </a:cubicBezTo>
                  <a:cubicBezTo>
                    <a:pt x="6623" y="5033"/>
                    <a:pt x="6619" y="5032"/>
                    <a:pt x="6615" y="5031"/>
                  </a:cubicBezTo>
                  <a:cubicBezTo>
                    <a:pt x="6565" y="5018"/>
                    <a:pt x="6565" y="4968"/>
                    <a:pt x="6565" y="4930"/>
                  </a:cubicBezTo>
                  <a:cubicBezTo>
                    <a:pt x="6578" y="4870"/>
                    <a:pt x="6598" y="4856"/>
                    <a:pt x="6624" y="4856"/>
                  </a:cubicBezTo>
                  <a:cubicBezTo>
                    <a:pt x="6646" y="4856"/>
                    <a:pt x="6673" y="4867"/>
                    <a:pt x="6703" y="4867"/>
                  </a:cubicBezTo>
                  <a:cubicBezTo>
                    <a:pt x="6693" y="4839"/>
                    <a:pt x="6691" y="4825"/>
                    <a:pt x="6701" y="4825"/>
                  </a:cubicBezTo>
                  <a:close/>
                  <a:moveTo>
                    <a:pt x="3459" y="4905"/>
                  </a:moveTo>
                  <a:lnTo>
                    <a:pt x="3446" y="4917"/>
                  </a:lnTo>
                  <a:cubicBezTo>
                    <a:pt x="3446" y="4968"/>
                    <a:pt x="3459" y="5106"/>
                    <a:pt x="3396" y="5119"/>
                  </a:cubicBezTo>
                  <a:cubicBezTo>
                    <a:pt x="3421" y="5056"/>
                    <a:pt x="3396" y="4917"/>
                    <a:pt x="3459" y="4905"/>
                  </a:cubicBezTo>
                  <a:close/>
                  <a:moveTo>
                    <a:pt x="10689" y="4829"/>
                  </a:moveTo>
                  <a:cubicBezTo>
                    <a:pt x="10689" y="4892"/>
                    <a:pt x="10727" y="5119"/>
                    <a:pt x="10664" y="5119"/>
                  </a:cubicBezTo>
                  <a:cubicBezTo>
                    <a:pt x="10664" y="5056"/>
                    <a:pt x="10626" y="4842"/>
                    <a:pt x="10689" y="4829"/>
                  </a:cubicBezTo>
                  <a:close/>
                  <a:moveTo>
                    <a:pt x="10777" y="4829"/>
                  </a:moveTo>
                  <a:cubicBezTo>
                    <a:pt x="10777" y="4880"/>
                    <a:pt x="10815" y="5106"/>
                    <a:pt x="10752" y="5119"/>
                  </a:cubicBezTo>
                  <a:cubicBezTo>
                    <a:pt x="10752" y="5056"/>
                    <a:pt x="10714" y="4829"/>
                    <a:pt x="10777" y="4829"/>
                  </a:cubicBezTo>
                  <a:close/>
                  <a:moveTo>
                    <a:pt x="3234" y="5026"/>
                  </a:moveTo>
                  <a:lnTo>
                    <a:pt x="3234" y="5026"/>
                  </a:lnTo>
                  <a:cubicBezTo>
                    <a:pt x="3226" y="5027"/>
                    <a:pt x="3216" y="5027"/>
                    <a:pt x="3207" y="5027"/>
                  </a:cubicBezTo>
                  <a:cubicBezTo>
                    <a:pt x="3200" y="5027"/>
                    <a:pt x="3193" y="5027"/>
                    <a:pt x="3186" y="5027"/>
                  </a:cubicBezTo>
                  <a:cubicBezTo>
                    <a:pt x="3166" y="5027"/>
                    <a:pt x="3149" y="5029"/>
                    <a:pt x="3144" y="5043"/>
                  </a:cubicBezTo>
                  <a:cubicBezTo>
                    <a:pt x="3137" y="5086"/>
                    <a:pt x="3162" y="5100"/>
                    <a:pt x="3190" y="5100"/>
                  </a:cubicBezTo>
                  <a:cubicBezTo>
                    <a:pt x="3202" y="5100"/>
                    <a:pt x="3214" y="5098"/>
                    <a:pt x="3225" y="5093"/>
                  </a:cubicBezTo>
                  <a:lnTo>
                    <a:pt x="3225" y="5093"/>
                  </a:lnTo>
                  <a:lnTo>
                    <a:pt x="3221" y="5119"/>
                  </a:lnTo>
                  <a:lnTo>
                    <a:pt x="3221" y="5119"/>
                  </a:lnTo>
                  <a:cubicBezTo>
                    <a:pt x="3235" y="5110"/>
                    <a:pt x="3245" y="5097"/>
                    <a:pt x="3245" y="5081"/>
                  </a:cubicBezTo>
                  <a:lnTo>
                    <a:pt x="3245" y="5081"/>
                  </a:lnTo>
                  <a:cubicBezTo>
                    <a:pt x="3240" y="5086"/>
                    <a:pt x="3233" y="5090"/>
                    <a:pt x="3225" y="5093"/>
                  </a:cubicBezTo>
                  <a:lnTo>
                    <a:pt x="3225" y="5093"/>
                  </a:lnTo>
                  <a:lnTo>
                    <a:pt x="3234" y="5026"/>
                  </a:lnTo>
                  <a:close/>
                  <a:moveTo>
                    <a:pt x="10601" y="4930"/>
                  </a:moveTo>
                  <a:cubicBezTo>
                    <a:pt x="10614" y="4968"/>
                    <a:pt x="10614" y="5018"/>
                    <a:pt x="10614" y="5068"/>
                  </a:cubicBezTo>
                  <a:cubicBezTo>
                    <a:pt x="10614" y="5085"/>
                    <a:pt x="10602" y="5126"/>
                    <a:pt x="10590" y="5126"/>
                  </a:cubicBezTo>
                  <a:cubicBezTo>
                    <a:pt x="10585" y="5126"/>
                    <a:pt x="10580" y="5117"/>
                    <a:pt x="10576" y="5093"/>
                  </a:cubicBezTo>
                  <a:cubicBezTo>
                    <a:pt x="10572" y="5093"/>
                    <a:pt x="10568" y="5095"/>
                    <a:pt x="10565" y="5097"/>
                  </a:cubicBezTo>
                  <a:lnTo>
                    <a:pt x="10565" y="5097"/>
                  </a:lnTo>
                  <a:cubicBezTo>
                    <a:pt x="10602" y="5061"/>
                    <a:pt x="10536" y="4930"/>
                    <a:pt x="10601" y="4930"/>
                  </a:cubicBezTo>
                  <a:close/>
                  <a:moveTo>
                    <a:pt x="10488" y="4930"/>
                  </a:moveTo>
                  <a:cubicBezTo>
                    <a:pt x="10488" y="4968"/>
                    <a:pt x="10475" y="5106"/>
                    <a:pt x="10538" y="5106"/>
                  </a:cubicBezTo>
                  <a:cubicBezTo>
                    <a:pt x="10546" y="5106"/>
                    <a:pt x="10553" y="5105"/>
                    <a:pt x="10558" y="5102"/>
                  </a:cubicBezTo>
                  <a:lnTo>
                    <a:pt x="10558" y="5102"/>
                  </a:lnTo>
                  <a:cubicBezTo>
                    <a:pt x="10544" y="5113"/>
                    <a:pt x="10529" y="5131"/>
                    <a:pt x="10512" y="5131"/>
                  </a:cubicBezTo>
                  <a:cubicBezTo>
                    <a:pt x="10505" y="5131"/>
                    <a:pt x="10497" y="5127"/>
                    <a:pt x="10488" y="5119"/>
                  </a:cubicBezTo>
                  <a:cubicBezTo>
                    <a:pt x="10438" y="5081"/>
                    <a:pt x="10450" y="4930"/>
                    <a:pt x="10488" y="4930"/>
                  </a:cubicBezTo>
                  <a:close/>
                  <a:moveTo>
                    <a:pt x="3283" y="4854"/>
                  </a:moveTo>
                  <a:cubicBezTo>
                    <a:pt x="3308" y="4905"/>
                    <a:pt x="3320" y="5119"/>
                    <a:pt x="3257" y="5131"/>
                  </a:cubicBezTo>
                  <a:lnTo>
                    <a:pt x="3220" y="5131"/>
                  </a:lnTo>
                  <a:lnTo>
                    <a:pt x="3221" y="5119"/>
                  </a:lnTo>
                  <a:lnTo>
                    <a:pt x="3221" y="5119"/>
                  </a:lnTo>
                  <a:cubicBezTo>
                    <a:pt x="3211" y="5125"/>
                    <a:pt x="3198" y="5128"/>
                    <a:pt x="3184" y="5128"/>
                  </a:cubicBezTo>
                  <a:cubicBezTo>
                    <a:pt x="3149" y="5128"/>
                    <a:pt x="3112" y="5104"/>
                    <a:pt x="3119" y="5043"/>
                  </a:cubicBezTo>
                  <a:cubicBezTo>
                    <a:pt x="3126" y="4986"/>
                    <a:pt x="3166" y="4949"/>
                    <a:pt x="3197" y="4949"/>
                  </a:cubicBezTo>
                  <a:cubicBezTo>
                    <a:pt x="3220" y="4949"/>
                    <a:pt x="3238" y="4969"/>
                    <a:pt x="3232" y="5018"/>
                  </a:cubicBezTo>
                  <a:lnTo>
                    <a:pt x="3235" y="5016"/>
                  </a:lnTo>
                  <a:lnTo>
                    <a:pt x="3257" y="4854"/>
                  </a:lnTo>
                  <a:close/>
                  <a:moveTo>
                    <a:pt x="5986" y="4930"/>
                  </a:moveTo>
                  <a:cubicBezTo>
                    <a:pt x="5986" y="4980"/>
                    <a:pt x="6011" y="5119"/>
                    <a:pt x="5948" y="5131"/>
                  </a:cubicBezTo>
                  <a:cubicBezTo>
                    <a:pt x="5936" y="5068"/>
                    <a:pt x="5923" y="4943"/>
                    <a:pt x="5974" y="4930"/>
                  </a:cubicBezTo>
                  <a:close/>
                  <a:moveTo>
                    <a:pt x="10419" y="4907"/>
                  </a:moveTo>
                  <a:cubicBezTo>
                    <a:pt x="10438" y="4907"/>
                    <a:pt x="10450" y="4924"/>
                    <a:pt x="10450" y="4980"/>
                  </a:cubicBezTo>
                  <a:cubicBezTo>
                    <a:pt x="10412" y="5068"/>
                    <a:pt x="10438" y="5131"/>
                    <a:pt x="10375" y="5131"/>
                  </a:cubicBezTo>
                  <a:lnTo>
                    <a:pt x="10412" y="5106"/>
                  </a:lnTo>
                  <a:cubicBezTo>
                    <a:pt x="10412" y="5074"/>
                    <a:pt x="10431" y="4942"/>
                    <a:pt x="10382" y="4942"/>
                  </a:cubicBezTo>
                  <a:cubicBezTo>
                    <a:pt x="10373" y="4942"/>
                    <a:pt x="10363" y="4946"/>
                    <a:pt x="10350" y="4955"/>
                  </a:cubicBezTo>
                  <a:cubicBezTo>
                    <a:pt x="10287" y="4993"/>
                    <a:pt x="10387" y="5106"/>
                    <a:pt x="10299" y="5106"/>
                  </a:cubicBezTo>
                  <a:cubicBezTo>
                    <a:pt x="10299" y="5068"/>
                    <a:pt x="10299" y="5018"/>
                    <a:pt x="10299" y="4968"/>
                  </a:cubicBezTo>
                  <a:cubicBezTo>
                    <a:pt x="10299" y="4950"/>
                    <a:pt x="10311" y="4910"/>
                    <a:pt x="10318" y="4910"/>
                  </a:cubicBezTo>
                  <a:cubicBezTo>
                    <a:pt x="10322" y="4910"/>
                    <a:pt x="10324" y="4919"/>
                    <a:pt x="10324" y="4943"/>
                  </a:cubicBezTo>
                  <a:cubicBezTo>
                    <a:pt x="10354" y="4943"/>
                    <a:pt x="10393" y="4907"/>
                    <a:pt x="10419" y="4907"/>
                  </a:cubicBezTo>
                  <a:close/>
                  <a:moveTo>
                    <a:pt x="10136" y="4880"/>
                  </a:moveTo>
                  <a:lnTo>
                    <a:pt x="10136" y="4880"/>
                  </a:lnTo>
                  <a:cubicBezTo>
                    <a:pt x="10104" y="4932"/>
                    <a:pt x="10099" y="4958"/>
                    <a:pt x="10127" y="4958"/>
                  </a:cubicBezTo>
                  <a:cubicBezTo>
                    <a:pt x="10133" y="4958"/>
                    <a:pt x="10140" y="4957"/>
                    <a:pt x="10148" y="4955"/>
                  </a:cubicBezTo>
                  <a:lnTo>
                    <a:pt x="10186" y="4930"/>
                  </a:lnTo>
                  <a:lnTo>
                    <a:pt x="10186" y="4930"/>
                  </a:lnTo>
                  <a:cubicBezTo>
                    <a:pt x="10186" y="4958"/>
                    <a:pt x="10179" y="4972"/>
                    <a:pt x="10160" y="4972"/>
                  </a:cubicBezTo>
                  <a:cubicBezTo>
                    <a:pt x="10153" y="4972"/>
                    <a:pt x="10145" y="4971"/>
                    <a:pt x="10136" y="4968"/>
                  </a:cubicBezTo>
                  <a:lnTo>
                    <a:pt x="10136" y="5068"/>
                  </a:lnTo>
                  <a:cubicBezTo>
                    <a:pt x="10136" y="5068"/>
                    <a:pt x="10152" y="5117"/>
                    <a:pt x="10165" y="5117"/>
                  </a:cubicBezTo>
                  <a:cubicBezTo>
                    <a:pt x="10167" y="5117"/>
                    <a:pt x="10169" y="5115"/>
                    <a:pt x="10171" y="5111"/>
                  </a:cubicBezTo>
                  <a:lnTo>
                    <a:pt x="10171" y="5111"/>
                  </a:lnTo>
                  <a:cubicBezTo>
                    <a:pt x="10162" y="5134"/>
                    <a:pt x="10153" y="5144"/>
                    <a:pt x="10145" y="5144"/>
                  </a:cubicBezTo>
                  <a:cubicBezTo>
                    <a:pt x="10114" y="5144"/>
                    <a:pt x="10098" y="4997"/>
                    <a:pt x="10098" y="4968"/>
                  </a:cubicBezTo>
                  <a:cubicBezTo>
                    <a:pt x="10048" y="4968"/>
                    <a:pt x="10098" y="4892"/>
                    <a:pt x="10136" y="4880"/>
                  </a:cubicBezTo>
                  <a:close/>
                  <a:moveTo>
                    <a:pt x="9871" y="4956"/>
                  </a:moveTo>
                  <a:cubicBezTo>
                    <a:pt x="9901" y="4956"/>
                    <a:pt x="9945" y="4976"/>
                    <a:pt x="9960" y="5005"/>
                  </a:cubicBezTo>
                  <a:cubicBezTo>
                    <a:pt x="9979" y="5045"/>
                    <a:pt x="9961" y="5146"/>
                    <a:pt x="9945" y="5146"/>
                  </a:cubicBezTo>
                  <a:cubicBezTo>
                    <a:pt x="9941" y="5146"/>
                    <a:pt x="9937" y="5138"/>
                    <a:pt x="9935" y="5119"/>
                  </a:cubicBezTo>
                  <a:cubicBezTo>
                    <a:pt x="9919" y="5119"/>
                    <a:pt x="9878" y="5149"/>
                    <a:pt x="9850" y="5149"/>
                  </a:cubicBezTo>
                  <a:cubicBezTo>
                    <a:pt x="9833" y="5149"/>
                    <a:pt x="9821" y="5138"/>
                    <a:pt x="9821" y="5106"/>
                  </a:cubicBezTo>
                  <a:cubicBezTo>
                    <a:pt x="9821" y="5005"/>
                    <a:pt x="9922" y="5043"/>
                    <a:pt x="9935" y="5018"/>
                  </a:cubicBezTo>
                  <a:cubicBezTo>
                    <a:pt x="9922" y="5005"/>
                    <a:pt x="9900" y="4999"/>
                    <a:pt x="9876" y="4999"/>
                  </a:cubicBezTo>
                  <a:cubicBezTo>
                    <a:pt x="9853" y="4999"/>
                    <a:pt x="9828" y="5005"/>
                    <a:pt x="9809" y="5018"/>
                  </a:cubicBezTo>
                  <a:lnTo>
                    <a:pt x="9847" y="4993"/>
                  </a:lnTo>
                  <a:cubicBezTo>
                    <a:pt x="9836" y="4966"/>
                    <a:pt x="9850" y="4956"/>
                    <a:pt x="9871" y="4956"/>
                  </a:cubicBezTo>
                  <a:close/>
                  <a:moveTo>
                    <a:pt x="5898" y="4854"/>
                  </a:moveTo>
                  <a:lnTo>
                    <a:pt x="5886" y="4867"/>
                  </a:lnTo>
                  <a:cubicBezTo>
                    <a:pt x="5886" y="4930"/>
                    <a:pt x="5873" y="5005"/>
                    <a:pt x="5873" y="5068"/>
                  </a:cubicBezTo>
                  <a:cubicBezTo>
                    <a:pt x="5873" y="5087"/>
                    <a:pt x="5853" y="5152"/>
                    <a:pt x="5847" y="5152"/>
                  </a:cubicBezTo>
                  <a:cubicBezTo>
                    <a:pt x="5845" y="5152"/>
                    <a:pt x="5844" y="5142"/>
                    <a:pt x="5848" y="5119"/>
                  </a:cubicBezTo>
                  <a:cubicBezTo>
                    <a:pt x="5816" y="5119"/>
                    <a:pt x="5811" y="5162"/>
                    <a:pt x="5774" y="5162"/>
                  </a:cubicBezTo>
                  <a:cubicBezTo>
                    <a:pt x="5766" y="5162"/>
                    <a:pt x="5758" y="5160"/>
                    <a:pt x="5747" y="5156"/>
                  </a:cubicBezTo>
                  <a:cubicBezTo>
                    <a:pt x="5697" y="5144"/>
                    <a:pt x="5709" y="5106"/>
                    <a:pt x="5709" y="5081"/>
                  </a:cubicBezTo>
                  <a:cubicBezTo>
                    <a:pt x="5709" y="5031"/>
                    <a:pt x="5735" y="4993"/>
                    <a:pt x="5772" y="4968"/>
                  </a:cubicBezTo>
                  <a:cubicBezTo>
                    <a:pt x="5780" y="4965"/>
                    <a:pt x="5786" y="4964"/>
                    <a:pt x="5792" y="4964"/>
                  </a:cubicBezTo>
                  <a:cubicBezTo>
                    <a:pt x="5816" y="4964"/>
                    <a:pt x="5828" y="4980"/>
                    <a:pt x="5848" y="4980"/>
                  </a:cubicBezTo>
                  <a:cubicBezTo>
                    <a:pt x="5873" y="4930"/>
                    <a:pt x="5848" y="4867"/>
                    <a:pt x="5898" y="4854"/>
                  </a:cubicBezTo>
                  <a:close/>
                  <a:moveTo>
                    <a:pt x="10010" y="4968"/>
                  </a:moveTo>
                  <a:cubicBezTo>
                    <a:pt x="10010" y="5018"/>
                    <a:pt x="10035" y="5156"/>
                    <a:pt x="9985" y="5169"/>
                  </a:cubicBezTo>
                  <a:cubicBezTo>
                    <a:pt x="9985" y="5106"/>
                    <a:pt x="9947" y="4968"/>
                    <a:pt x="10010" y="4968"/>
                  </a:cubicBezTo>
                  <a:close/>
                  <a:moveTo>
                    <a:pt x="7427" y="5137"/>
                  </a:moveTo>
                  <a:cubicBezTo>
                    <a:pt x="7438" y="5148"/>
                    <a:pt x="7457" y="5172"/>
                    <a:pt x="7420" y="5181"/>
                  </a:cubicBezTo>
                  <a:cubicBezTo>
                    <a:pt x="7390" y="5181"/>
                    <a:pt x="7415" y="5150"/>
                    <a:pt x="7427" y="5137"/>
                  </a:cubicBezTo>
                  <a:close/>
                  <a:moveTo>
                    <a:pt x="9583" y="4980"/>
                  </a:moveTo>
                  <a:cubicBezTo>
                    <a:pt x="9595" y="5031"/>
                    <a:pt x="9595" y="5081"/>
                    <a:pt x="9583" y="5119"/>
                  </a:cubicBezTo>
                  <a:cubicBezTo>
                    <a:pt x="9583" y="5136"/>
                    <a:pt x="9571" y="5182"/>
                    <a:pt x="9563" y="5182"/>
                  </a:cubicBezTo>
                  <a:cubicBezTo>
                    <a:pt x="9560" y="5182"/>
                    <a:pt x="9557" y="5172"/>
                    <a:pt x="9557" y="5144"/>
                  </a:cubicBezTo>
                  <a:cubicBezTo>
                    <a:pt x="9528" y="5144"/>
                    <a:pt x="9514" y="5181"/>
                    <a:pt x="9486" y="5181"/>
                  </a:cubicBezTo>
                  <a:cubicBezTo>
                    <a:pt x="9478" y="5181"/>
                    <a:pt x="9468" y="5178"/>
                    <a:pt x="9457" y="5169"/>
                  </a:cubicBezTo>
                  <a:cubicBezTo>
                    <a:pt x="9406" y="5144"/>
                    <a:pt x="9432" y="4993"/>
                    <a:pt x="9469" y="4993"/>
                  </a:cubicBezTo>
                  <a:cubicBezTo>
                    <a:pt x="9445" y="5029"/>
                    <a:pt x="9421" y="5170"/>
                    <a:pt x="9475" y="5170"/>
                  </a:cubicBezTo>
                  <a:cubicBezTo>
                    <a:pt x="9477" y="5170"/>
                    <a:pt x="9479" y="5169"/>
                    <a:pt x="9482" y="5169"/>
                  </a:cubicBezTo>
                  <a:lnTo>
                    <a:pt x="9507" y="5156"/>
                  </a:lnTo>
                  <a:cubicBezTo>
                    <a:pt x="9608" y="5156"/>
                    <a:pt x="9507" y="4993"/>
                    <a:pt x="9583" y="4980"/>
                  </a:cubicBezTo>
                  <a:close/>
                  <a:moveTo>
                    <a:pt x="3069" y="4980"/>
                  </a:moveTo>
                  <a:lnTo>
                    <a:pt x="2981" y="5194"/>
                  </a:lnTo>
                  <a:cubicBezTo>
                    <a:pt x="2930" y="5194"/>
                    <a:pt x="2930" y="5068"/>
                    <a:pt x="2918" y="5018"/>
                  </a:cubicBezTo>
                  <a:cubicBezTo>
                    <a:pt x="2921" y="5017"/>
                    <a:pt x="2925" y="5017"/>
                    <a:pt x="2928" y="5017"/>
                  </a:cubicBezTo>
                  <a:cubicBezTo>
                    <a:pt x="2981" y="5017"/>
                    <a:pt x="2981" y="5109"/>
                    <a:pt x="2981" y="5156"/>
                  </a:cubicBezTo>
                  <a:cubicBezTo>
                    <a:pt x="3018" y="5144"/>
                    <a:pt x="3006" y="4993"/>
                    <a:pt x="3069" y="4980"/>
                  </a:cubicBezTo>
                  <a:close/>
                  <a:moveTo>
                    <a:pt x="5593" y="4993"/>
                  </a:moveTo>
                  <a:cubicBezTo>
                    <a:pt x="5708" y="5002"/>
                    <a:pt x="5669" y="5182"/>
                    <a:pt x="5571" y="5194"/>
                  </a:cubicBezTo>
                  <a:cubicBezTo>
                    <a:pt x="5568" y="5194"/>
                    <a:pt x="5566" y="5195"/>
                    <a:pt x="5563" y="5195"/>
                  </a:cubicBezTo>
                  <a:cubicBezTo>
                    <a:pt x="5487" y="5195"/>
                    <a:pt x="5521" y="5039"/>
                    <a:pt x="5593" y="4993"/>
                  </a:cubicBezTo>
                  <a:close/>
                  <a:moveTo>
                    <a:pt x="9305" y="5016"/>
                  </a:moveTo>
                  <a:cubicBezTo>
                    <a:pt x="9318" y="5016"/>
                    <a:pt x="9331" y="5020"/>
                    <a:pt x="9344" y="5031"/>
                  </a:cubicBezTo>
                  <a:lnTo>
                    <a:pt x="9331" y="5031"/>
                  </a:lnTo>
                  <a:cubicBezTo>
                    <a:pt x="9432" y="5119"/>
                    <a:pt x="9281" y="5119"/>
                    <a:pt x="9243" y="5131"/>
                  </a:cubicBezTo>
                  <a:cubicBezTo>
                    <a:pt x="9243" y="5174"/>
                    <a:pt x="9266" y="5194"/>
                    <a:pt x="9297" y="5194"/>
                  </a:cubicBezTo>
                  <a:cubicBezTo>
                    <a:pt x="9312" y="5194"/>
                    <a:pt x="9328" y="5189"/>
                    <a:pt x="9344" y="5181"/>
                  </a:cubicBezTo>
                  <a:lnTo>
                    <a:pt x="9344" y="5181"/>
                  </a:lnTo>
                  <a:cubicBezTo>
                    <a:pt x="9349" y="5207"/>
                    <a:pt x="9327" y="5220"/>
                    <a:pt x="9300" y="5220"/>
                  </a:cubicBezTo>
                  <a:cubicBezTo>
                    <a:pt x="9259" y="5220"/>
                    <a:pt x="9205" y="5191"/>
                    <a:pt x="9205" y="5131"/>
                  </a:cubicBezTo>
                  <a:cubicBezTo>
                    <a:pt x="9215" y="5081"/>
                    <a:pt x="9257" y="5016"/>
                    <a:pt x="9305" y="5016"/>
                  </a:cubicBezTo>
                  <a:close/>
                  <a:moveTo>
                    <a:pt x="5387" y="5027"/>
                  </a:moveTo>
                  <a:cubicBezTo>
                    <a:pt x="5419" y="5027"/>
                    <a:pt x="5445" y="5050"/>
                    <a:pt x="5445" y="5106"/>
                  </a:cubicBezTo>
                  <a:cubicBezTo>
                    <a:pt x="5445" y="5173"/>
                    <a:pt x="5388" y="5223"/>
                    <a:pt x="5341" y="5223"/>
                  </a:cubicBezTo>
                  <a:cubicBezTo>
                    <a:pt x="5309" y="5223"/>
                    <a:pt x="5282" y="5200"/>
                    <a:pt x="5282" y="5144"/>
                  </a:cubicBezTo>
                  <a:cubicBezTo>
                    <a:pt x="5282" y="5076"/>
                    <a:pt x="5340" y="5027"/>
                    <a:pt x="5387" y="5027"/>
                  </a:cubicBezTo>
                  <a:close/>
                  <a:moveTo>
                    <a:pt x="9198" y="4937"/>
                  </a:moveTo>
                  <a:cubicBezTo>
                    <a:pt x="9204" y="4937"/>
                    <a:pt x="9211" y="4939"/>
                    <a:pt x="9218" y="4943"/>
                  </a:cubicBezTo>
                  <a:lnTo>
                    <a:pt x="9230" y="4943"/>
                  </a:lnTo>
                  <a:cubicBezTo>
                    <a:pt x="9230" y="4980"/>
                    <a:pt x="9168" y="4955"/>
                    <a:pt x="9168" y="5031"/>
                  </a:cubicBezTo>
                  <a:cubicBezTo>
                    <a:pt x="9180" y="5029"/>
                    <a:pt x="9188" y="5028"/>
                    <a:pt x="9194" y="5028"/>
                  </a:cubicBezTo>
                  <a:cubicBezTo>
                    <a:pt x="9233" y="5028"/>
                    <a:pt x="9168" y="5059"/>
                    <a:pt x="9168" y="5081"/>
                  </a:cubicBezTo>
                  <a:cubicBezTo>
                    <a:pt x="9168" y="5119"/>
                    <a:pt x="9205" y="5219"/>
                    <a:pt x="9130" y="5232"/>
                  </a:cubicBezTo>
                  <a:cubicBezTo>
                    <a:pt x="9130" y="5196"/>
                    <a:pt x="9153" y="5067"/>
                    <a:pt x="9122" y="5067"/>
                  </a:cubicBezTo>
                  <a:cubicBezTo>
                    <a:pt x="9120" y="5067"/>
                    <a:pt x="9119" y="5068"/>
                    <a:pt x="9117" y="5068"/>
                  </a:cubicBezTo>
                  <a:cubicBezTo>
                    <a:pt x="9117" y="5043"/>
                    <a:pt x="9120" y="5040"/>
                    <a:pt x="9125" y="5040"/>
                  </a:cubicBezTo>
                  <a:cubicBezTo>
                    <a:pt x="9127" y="5040"/>
                    <a:pt x="9128" y="5040"/>
                    <a:pt x="9130" y="5040"/>
                  </a:cubicBezTo>
                  <a:cubicBezTo>
                    <a:pt x="9134" y="5040"/>
                    <a:pt x="9138" y="5039"/>
                    <a:pt x="9142" y="5031"/>
                  </a:cubicBezTo>
                  <a:cubicBezTo>
                    <a:pt x="9142" y="4998"/>
                    <a:pt x="9161" y="4937"/>
                    <a:pt x="9198" y="4937"/>
                  </a:cubicBezTo>
                  <a:close/>
                  <a:moveTo>
                    <a:pt x="8946" y="5047"/>
                  </a:moveTo>
                  <a:cubicBezTo>
                    <a:pt x="8961" y="5047"/>
                    <a:pt x="8976" y="5053"/>
                    <a:pt x="8991" y="5068"/>
                  </a:cubicBezTo>
                  <a:lnTo>
                    <a:pt x="8979" y="5056"/>
                  </a:lnTo>
                  <a:lnTo>
                    <a:pt x="8979" y="5056"/>
                  </a:lnTo>
                  <a:cubicBezTo>
                    <a:pt x="9080" y="5131"/>
                    <a:pt x="8929" y="5144"/>
                    <a:pt x="8878" y="5156"/>
                  </a:cubicBezTo>
                  <a:cubicBezTo>
                    <a:pt x="8878" y="5196"/>
                    <a:pt x="8903" y="5215"/>
                    <a:pt x="8934" y="5215"/>
                  </a:cubicBezTo>
                  <a:cubicBezTo>
                    <a:pt x="8952" y="5215"/>
                    <a:pt x="8973" y="5208"/>
                    <a:pt x="8991" y="5194"/>
                  </a:cubicBezTo>
                  <a:lnTo>
                    <a:pt x="8991" y="5194"/>
                  </a:lnTo>
                  <a:cubicBezTo>
                    <a:pt x="8997" y="5226"/>
                    <a:pt x="8972" y="5243"/>
                    <a:pt x="8942" y="5243"/>
                  </a:cubicBezTo>
                  <a:cubicBezTo>
                    <a:pt x="8902" y="5243"/>
                    <a:pt x="8853" y="5214"/>
                    <a:pt x="8853" y="5156"/>
                  </a:cubicBezTo>
                  <a:cubicBezTo>
                    <a:pt x="8863" y="5109"/>
                    <a:pt x="8901" y="5047"/>
                    <a:pt x="8946" y="5047"/>
                  </a:cubicBezTo>
                  <a:close/>
                  <a:moveTo>
                    <a:pt x="8828" y="5005"/>
                  </a:moveTo>
                  <a:cubicBezTo>
                    <a:pt x="8828" y="5081"/>
                    <a:pt x="8878" y="5043"/>
                    <a:pt x="8878" y="5068"/>
                  </a:cubicBezTo>
                  <a:cubicBezTo>
                    <a:pt x="8866" y="5081"/>
                    <a:pt x="8841" y="5068"/>
                    <a:pt x="8828" y="5106"/>
                  </a:cubicBezTo>
                  <a:cubicBezTo>
                    <a:pt x="8817" y="5140"/>
                    <a:pt x="8816" y="5223"/>
                    <a:pt x="8851" y="5223"/>
                  </a:cubicBezTo>
                  <a:cubicBezTo>
                    <a:pt x="8855" y="5223"/>
                    <a:pt x="8860" y="5222"/>
                    <a:pt x="8866" y="5219"/>
                  </a:cubicBezTo>
                  <a:lnTo>
                    <a:pt x="8866" y="5219"/>
                  </a:lnTo>
                  <a:cubicBezTo>
                    <a:pt x="8866" y="5245"/>
                    <a:pt x="8858" y="5254"/>
                    <a:pt x="8847" y="5254"/>
                  </a:cubicBezTo>
                  <a:cubicBezTo>
                    <a:pt x="8831" y="5254"/>
                    <a:pt x="8810" y="5234"/>
                    <a:pt x="8803" y="5219"/>
                  </a:cubicBezTo>
                  <a:cubicBezTo>
                    <a:pt x="8778" y="5194"/>
                    <a:pt x="8841" y="5081"/>
                    <a:pt x="8778" y="5081"/>
                  </a:cubicBezTo>
                  <a:cubicBezTo>
                    <a:pt x="8769" y="5062"/>
                    <a:pt x="8773" y="5051"/>
                    <a:pt x="8786" y="5051"/>
                  </a:cubicBezTo>
                  <a:cubicBezTo>
                    <a:pt x="8790" y="5051"/>
                    <a:pt x="8796" y="5052"/>
                    <a:pt x="8803" y="5056"/>
                  </a:cubicBezTo>
                  <a:cubicBezTo>
                    <a:pt x="8765" y="5031"/>
                    <a:pt x="8765" y="5005"/>
                    <a:pt x="8803" y="5005"/>
                  </a:cubicBezTo>
                  <a:close/>
                  <a:moveTo>
                    <a:pt x="9759" y="4993"/>
                  </a:moveTo>
                  <a:cubicBezTo>
                    <a:pt x="9759" y="5068"/>
                    <a:pt x="9796" y="5232"/>
                    <a:pt x="9683" y="5269"/>
                  </a:cubicBezTo>
                  <a:cubicBezTo>
                    <a:pt x="9677" y="5269"/>
                    <a:pt x="9664" y="5273"/>
                    <a:pt x="9650" y="5273"/>
                  </a:cubicBezTo>
                  <a:cubicBezTo>
                    <a:pt x="9636" y="5273"/>
                    <a:pt x="9620" y="5269"/>
                    <a:pt x="9608" y="5257"/>
                  </a:cubicBezTo>
                  <a:cubicBezTo>
                    <a:pt x="9595" y="5244"/>
                    <a:pt x="9683" y="5244"/>
                    <a:pt x="9671" y="5244"/>
                  </a:cubicBezTo>
                  <a:cubicBezTo>
                    <a:pt x="9708" y="5207"/>
                    <a:pt x="9733" y="5207"/>
                    <a:pt x="9733" y="5156"/>
                  </a:cubicBezTo>
                  <a:cubicBezTo>
                    <a:pt x="9712" y="5156"/>
                    <a:pt x="9700" y="5184"/>
                    <a:pt x="9673" y="5184"/>
                  </a:cubicBezTo>
                  <a:cubicBezTo>
                    <a:pt x="9668" y="5184"/>
                    <a:pt x="9663" y="5183"/>
                    <a:pt x="9658" y="5181"/>
                  </a:cubicBezTo>
                  <a:cubicBezTo>
                    <a:pt x="9608" y="5169"/>
                    <a:pt x="9595" y="5119"/>
                    <a:pt x="9595" y="5081"/>
                  </a:cubicBezTo>
                  <a:cubicBezTo>
                    <a:pt x="9608" y="5018"/>
                    <a:pt x="9627" y="5002"/>
                    <a:pt x="9650" y="5002"/>
                  </a:cubicBezTo>
                  <a:cubicBezTo>
                    <a:pt x="9674" y="5002"/>
                    <a:pt x="9702" y="5018"/>
                    <a:pt x="9733" y="5018"/>
                  </a:cubicBezTo>
                  <a:lnTo>
                    <a:pt x="9733" y="4993"/>
                  </a:lnTo>
                  <a:close/>
                  <a:moveTo>
                    <a:pt x="5194" y="5005"/>
                  </a:moveTo>
                  <a:cubicBezTo>
                    <a:pt x="5204" y="5050"/>
                    <a:pt x="5217" y="5061"/>
                    <a:pt x="5230" y="5061"/>
                  </a:cubicBezTo>
                  <a:cubicBezTo>
                    <a:pt x="5243" y="5061"/>
                    <a:pt x="5255" y="5047"/>
                    <a:pt x="5258" y="5047"/>
                  </a:cubicBezTo>
                  <a:lnTo>
                    <a:pt x="5258" y="5047"/>
                  </a:lnTo>
                  <a:cubicBezTo>
                    <a:pt x="5259" y="5047"/>
                    <a:pt x="5259" y="5049"/>
                    <a:pt x="5257" y="5056"/>
                  </a:cubicBezTo>
                  <a:lnTo>
                    <a:pt x="5244" y="5068"/>
                  </a:lnTo>
                  <a:cubicBezTo>
                    <a:pt x="5244" y="5093"/>
                    <a:pt x="5206" y="5081"/>
                    <a:pt x="5194" y="5119"/>
                  </a:cubicBezTo>
                  <a:cubicBezTo>
                    <a:pt x="5183" y="5141"/>
                    <a:pt x="5172" y="5223"/>
                    <a:pt x="5214" y="5223"/>
                  </a:cubicBezTo>
                  <a:cubicBezTo>
                    <a:pt x="5219" y="5223"/>
                    <a:pt x="5225" y="5222"/>
                    <a:pt x="5232" y="5219"/>
                  </a:cubicBezTo>
                  <a:lnTo>
                    <a:pt x="5232" y="5219"/>
                  </a:lnTo>
                  <a:cubicBezTo>
                    <a:pt x="5232" y="5244"/>
                    <a:pt x="5216" y="5257"/>
                    <a:pt x="5198" y="5257"/>
                  </a:cubicBezTo>
                  <a:cubicBezTo>
                    <a:pt x="5188" y="5257"/>
                    <a:pt x="5178" y="5253"/>
                    <a:pt x="5169" y="5244"/>
                  </a:cubicBezTo>
                  <a:cubicBezTo>
                    <a:pt x="5144" y="5207"/>
                    <a:pt x="5169" y="5131"/>
                    <a:pt x="5169" y="5093"/>
                  </a:cubicBezTo>
                  <a:lnTo>
                    <a:pt x="5169" y="5093"/>
                  </a:lnTo>
                  <a:cubicBezTo>
                    <a:pt x="5162" y="5095"/>
                    <a:pt x="5157" y="5095"/>
                    <a:pt x="5153" y="5095"/>
                  </a:cubicBezTo>
                  <a:cubicBezTo>
                    <a:pt x="5152" y="5095"/>
                    <a:pt x="5152" y="5095"/>
                    <a:pt x="5151" y="5095"/>
                  </a:cubicBezTo>
                  <a:lnTo>
                    <a:pt x="5151" y="5095"/>
                  </a:lnTo>
                  <a:cubicBezTo>
                    <a:pt x="5149" y="5099"/>
                    <a:pt x="5145" y="5101"/>
                    <a:pt x="5141" y="5101"/>
                  </a:cubicBezTo>
                  <a:cubicBezTo>
                    <a:pt x="5135" y="5101"/>
                    <a:pt x="5128" y="5098"/>
                    <a:pt x="5118" y="5093"/>
                  </a:cubicBezTo>
                  <a:cubicBezTo>
                    <a:pt x="5005" y="5106"/>
                    <a:pt x="5118" y="5156"/>
                    <a:pt x="5118" y="5169"/>
                  </a:cubicBezTo>
                  <a:lnTo>
                    <a:pt x="5144" y="5169"/>
                  </a:lnTo>
                  <a:cubicBezTo>
                    <a:pt x="5154" y="5220"/>
                    <a:pt x="5122" y="5280"/>
                    <a:pt x="5076" y="5280"/>
                  </a:cubicBezTo>
                  <a:cubicBezTo>
                    <a:pt x="5066" y="5280"/>
                    <a:pt x="5055" y="5276"/>
                    <a:pt x="5043" y="5269"/>
                  </a:cubicBezTo>
                  <a:cubicBezTo>
                    <a:pt x="5048" y="5249"/>
                    <a:pt x="5059" y="5245"/>
                    <a:pt x="5071" y="5245"/>
                  </a:cubicBezTo>
                  <a:cubicBezTo>
                    <a:pt x="5080" y="5245"/>
                    <a:pt x="5088" y="5247"/>
                    <a:pt x="5096" y="5247"/>
                  </a:cubicBezTo>
                  <a:cubicBezTo>
                    <a:pt x="5106" y="5247"/>
                    <a:pt x="5114" y="5244"/>
                    <a:pt x="5118" y="5232"/>
                  </a:cubicBezTo>
                  <a:cubicBezTo>
                    <a:pt x="5118" y="5207"/>
                    <a:pt x="5093" y="5207"/>
                    <a:pt x="5093" y="5181"/>
                  </a:cubicBezTo>
                  <a:cubicBezTo>
                    <a:pt x="5093" y="5156"/>
                    <a:pt x="5030" y="5169"/>
                    <a:pt x="5068" y="5106"/>
                  </a:cubicBezTo>
                  <a:cubicBezTo>
                    <a:pt x="5078" y="5078"/>
                    <a:pt x="5101" y="5064"/>
                    <a:pt x="5128" y="5064"/>
                  </a:cubicBezTo>
                  <a:cubicBezTo>
                    <a:pt x="5135" y="5064"/>
                    <a:pt x="5142" y="5064"/>
                    <a:pt x="5150" y="5066"/>
                  </a:cubicBezTo>
                  <a:lnTo>
                    <a:pt x="5150" y="5066"/>
                  </a:lnTo>
                  <a:cubicBezTo>
                    <a:pt x="5158" y="5052"/>
                    <a:pt x="5169" y="5034"/>
                    <a:pt x="5169" y="5018"/>
                  </a:cubicBezTo>
                  <a:lnTo>
                    <a:pt x="5194" y="5005"/>
                  </a:lnTo>
                  <a:close/>
                  <a:moveTo>
                    <a:pt x="8576" y="5079"/>
                  </a:moveTo>
                  <a:cubicBezTo>
                    <a:pt x="8588" y="5079"/>
                    <a:pt x="8601" y="5083"/>
                    <a:pt x="8614" y="5093"/>
                  </a:cubicBezTo>
                  <a:cubicBezTo>
                    <a:pt x="8715" y="5181"/>
                    <a:pt x="8564" y="5194"/>
                    <a:pt x="8526" y="5194"/>
                  </a:cubicBezTo>
                  <a:cubicBezTo>
                    <a:pt x="8526" y="5237"/>
                    <a:pt x="8550" y="5256"/>
                    <a:pt x="8581" y="5256"/>
                  </a:cubicBezTo>
                  <a:cubicBezTo>
                    <a:pt x="8595" y="5256"/>
                    <a:pt x="8611" y="5252"/>
                    <a:pt x="8627" y="5244"/>
                  </a:cubicBezTo>
                  <a:lnTo>
                    <a:pt x="8627" y="5244"/>
                  </a:lnTo>
                  <a:cubicBezTo>
                    <a:pt x="8632" y="5270"/>
                    <a:pt x="8610" y="5283"/>
                    <a:pt x="8583" y="5283"/>
                  </a:cubicBezTo>
                  <a:cubicBezTo>
                    <a:pt x="8542" y="5283"/>
                    <a:pt x="8488" y="5254"/>
                    <a:pt x="8488" y="5194"/>
                  </a:cubicBezTo>
                  <a:cubicBezTo>
                    <a:pt x="8488" y="5144"/>
                    <a:pt x="8528" y="5079"/>
                    <a:pt x="8576" y="5079"/>
                  </a:cubicBezTo>
                  <a:close/>
                  <a:moveTo>
                    <a:pt x="8463" y="5081"/>
                  </a:moveTo>
                  <a:cubicBezTo>
                    <a:pt x="8476" y="5144"/>
                    <a:pt x="8451" y="5106"/>
                    <a:pt x="8426" y="5156"/>
                  </a:cubicBezTo>
                  <a:lnTo>
                    <a:pt x="8413" y="5156"/>
                  </a:lnTo>
                  <a:cubicBezTo>
                    <a:pt x="8400" y="5194"/>
                    <a:pt x="8400" y="5244"/>
                    <a:pt x="8400" y="5295"/>
                  </a:cubicBezTo>
                  <a:lnTo>
                    <a:pt x="8375" y="5295"/>
                  </a:lnTo>
                  <a:cubicBezTo>
                    <a:pt x="8363" y="5232"/>
                    <a:pt x="8363" y="5181"/>
                    <a:pt x="8375" y="5131"/>
                  </a:cubicBezTo>
                  <a:cubicBezTo>
                    <a:pt x="8382" y="5112"/>
                    <a:pt x="8388" y="5103"/>
                    <a:pt x="8393" y="5103"/>
                  </a:cubicBezTo>
                  <a:cubicBezTo>
                    <a:pt x="8397" y="5103"/>
                    <a:pt x="8400" y="5112"/>
                    <a:pt x="8400" y="5131"/>
                  </a:cubicBezTo>
                  <a:cubicBezTo>
                    <a:pt x="8426" y="5131"/>
                    <a:pt x="8426" y="5081"/>
                    <a:pt x="8463" y="5081"/>
                  </a:cubicBezTo>
                  <a:close/>
                  <a:moveTo>
                    <a:pt x="8174" y="5031"/>
                  </a:moveTo>
                  <a:cubicBezTo>
                    <a:pt x="8155" y="5079"/>
                    <a:pt x="8165" y="5227"/>
                    <a:pt x="8136" y="5296"/>
                  </a:cubicBezTo>
                  <a:lnTo>
                    <a:pt x="8136" y="5296"/>
                  </a:lnTo>
                  <a:cubicBezTo>
                    <a:pt x="8132" y="5214"/>
                    <a:pt x="8118" y="5031"/>
                    <a:pt x="8174" y="5031"/>
                  </a:cubicBezTo>
                  <a:close/>
                  <a:moveTo>
                    <a:pt x="4993" y="5093"/>
                  </a:moveTo>
                  <a:cubicBezTo>
                    <a:pt x="4993" y="5144"/>
                    <a:pt x="4980" y="5194"/>
                    <a:pt x="4980" y="5232"/>
                  </a:cubicBezTo>
                  <a:cubicBezTo>
                    <a:pt x="4980" y="5241"/>
                    <a:pt x="4962" y="5293"/>
                    <a:pt x="4955" y="5293"/>
                  </a:cubicBezTo>
                  <a:cubicBezTo>
                    <a:pt x="4952" y="5293"/>
                    <a:pt x="4951" y="5283"/>
                    <a:pt x="4955" y="5257"/>
                  </a:cubicBezTo>
                  <a:cubicBezTo>
                    <a:pt x="4924" y="5257"/>
                    <a:pt x="4883" y="5300"/>
                    <a:pt x="4859" y="5300"/>
                  </a:cubicBezTo>
                  <a:cubicBezTo>
                    <a:pt x="4845" y="5300"/>
                    <a:pt x="4837" y="5284"/>
                    <a:pt x="4842" y="5232"/>
                  </a:cubicBezTo>
                  <a:cubicBezTo>
                    <a:pt x="4842" y="5181"/>
                    <a:pt x="4829" y="5119"/>
                    <a:pt x="4880" y="5106"/>
                  </a:cubicBezTo>
                  <a:lnTo>
                    <a:pt x="4880" y="5119"/>
                  </a:lnTo>
                  <a:cubicBezTo>
                    <a:pt x="4880" y="5150"/>
                    <a:pt x="4853" y="5271"/>
                    <a:pt x="4897" y="5271"/>
                  </a:cubicBezTo>
                  <a:cubicBezTo>
                    <a:pt x="4905" y="5271"/>
                    <a:pt x="4916" y="5267"/>
                    <a:pt x="4930" y="5257"/>
                  </a:cubicBezTo>
                  <a:cubicBezTo>
                    <a:pt x="4993" y="5219"/>
                    <a:pt x="4905" y="5106"/>
                    <a:pt x="4993" y="5093"/>
                  </a:cubicBezTo>
                  <a:close/>
                  <a:moveTo>
                    <a:pt x="8006" y="5128"/>
                  </a:moveTo>
                  <a:cubicBezTo>
                    <a:pt x="8036" y="5128"/>
                    <a:pt x="8067" y="5163"/>
                    <a:pt x="8074" y="5232"/>
                  </a:cubicBezTo>
                  <a:lnTo>
                    <a:pt x="8111" y="5207"/>
                  </a:lnTo>
                  <a:lnTo>
                    <a:pt x="8111" y="5207"/>
                  </a:lnTo>
                  <a:cubicBezTo>
                    <a:pt x="8111" y="5276"/>
                    <a:pt x="8058" y="5314"/>
                    <a:pt x="8012" y="5314"/>
                  </a:cubicBezTo>
                  <a:cubicBezTo>
                    <a:pt x="7975" y="5314"/>
                    <a:pt x="7942" y="5288"/>
                    <a:pt x="7948" y="5232"/>
                  </a:cubicBezTo>
                  <a:cubicBezTo>
                    <a:pt x="7948" y="5163"/>
                    <a:pt x="7976" y="5128"/>
                    <a:pt x="8006" y="5128"/>
                  </a:cubicBezTo>
                  <a:close/>
                  <a:moveTo>
                    <a:pt x="8258" y="5105"/>
                  </a:moveTo>
                  <a:cubicBezTo>
                    <a:pt x="8351" y="5105"/>
                    <a:pt x="8372" y="5320"/>
                    <a:pt x="8262" y="5320"/>
                  </a:cubicBezTo>
                  <a:lnTo>
                    <a:pt x="8250" y="5307"/>
                  </a:lnTo>
                  <a:cubicBezTo>
                    <a:pt x="8124" y="5307"/>
                    <a:pt x="8149" y="5119"/>
                    <a:pt x="8250" y="5106"/>
                  </a:cubicBezTo>
                  <a:cubicBezTo>
                    <a:pt x="8252" y="5106"/>
                    <a:pt x="8255" y="5105"/>
                    <a:pt x="8258" y="5105"/>
                  </a:cubicBezTo>
                  <a:close/>
                  <a:moveTo>
                    <a:pt x="4804" y="5119"/>
                  </a:moveTo>
                  <a:lnTo>
                    <a:pt x="4804" y="5131"/>
                  </a:lnTo>
                  <a:cubicBezTo>
                    <a:pt x="4804" y="5181"/>
                    <a:pt x="4817" y="5320"/>
                    <a:pt x="4754" y="5332"/>
                  </a:cubicBezTo>
                  <a:cubicBezTo>
                    <a:pt x="4754" y="5269"/>
                    <a:pt x="4741" y="5131"/>
                    <a:pt x="4804" y="5119"/>
                  </a:cubicBezTo>
                  <a:close/>
                  <a:moveTo>
                    <a:pt x="8110" y="5329"/>
                  </a:moveTo>
                  <a:cubicBezTo>
                    <a:pt x="8106" y="5330"/>
                    <a:pt x="8103" y="5332"/>
                    <a:pt x="8099" y="5332"/>
                  </a:cubicBezTo>
                  <a:lnTo>
                    <a:pt x="8110" y="5329"/>
                  </a:lnTo>
                  <a:close/>
                  <a:moveTo>
                    <a:pt x="4603" y="5114"/>
                  </a:moveTo>
                  <a:lnTo>
                    <a:pt x="4603" y="5169"/>
                  </a:lnTo>
                  <a:cubicBezTo>
                    <a:pt x="4619" y="5164"/>
                    <a:pt x="4629" y="5162"/>
                    <a:pt x="4635" y="5162"/>
                  </a:cubicBezTo>
                  <a:cubicBezTo>
                    <a:pt x="4662" y="5162"/>
                    <a:pt x="4603" y="5203"/>
                    <a:pt x="4603" y="5244"/>
                  </a:cubicBezTo>
                  <a:cubicBezTo>
                    <a:pt x="4603" y="5285"/>
                    <a:pt x="4594" y="5326"/>
                    <a:pt x="4619" y="5326"/>
                  </a:cubicBezTo>
                  <a:cubicBezTo>
                    <a:pt x="4624" y="5326"/>
                    <a:pt x="4631" y="5324"/>
                    <a:pt x="4641" y="5320"/>
                  </a:cubicBezTo>
                  <a:lnTo>
                    <a:pt x="4641" y="5320"/>
                  </a:lnTo>
                  <a:cubicBezTo>
                    <a:pt x="4641" y="5347"/>
                    <a:pt x="4631" y="5358"/>
                    <a:pt x="4619" y="5358"/>
                  </a:cubicBezTo>
                  <a:cubicBezTo>
                    <a:pt x="4604" y="5358"/>
                    <a:pt x="4585" y="5341"/>
                    <a:pt x="4578" y="5320"/>
                  </a:cubicBezTo>
                  <a:cubicBezTo>
                    <a:pt x="4554" y="5284"/>
                    <a:pt x="4620" y="5193"/>
                    <a:pt x="4564" y="5193"/>
                  </a:cubicBezTo>
                  <a:cubicBezTo>
                    <a:pt x="4561" y="5193"/>
                    <a:pt x="4557" y="5193"/>
                    <a:pt x="4553" y="5194"/>
                  </a:cubicBezTo>
                  <a:cubicBezTo>
                    <a:pt x="4562" y="5165"/>
                    <a:pt x="4579" y="5137"/>
                    <a:pt x="4603" y="5114"/>
                  </a:cubicBezTo>
                  <a:close/>
                  <a:moveTo>
                    <a:pt x="7897" y="5068"/>
                  </a:moveTo>
                  <a:cubicBezTo>
                    <a:pt x="7897" y="5131"/>
                    <a:pt x="7897" y="5207"/>
                    <a:pt x="7897" y="5269"/>
                  </a:cubicBezTo>
                  <a:cubicBezTo>
                    <a:pt x="7897" y="5296"/>
                    <a:pt x="7878" y="5355"/>
                    <a:pt x="7867" y="5355"/>
                  </a:cubicBezTo>
                  <a:cubicBezTo>
                    <a:pt x="7863" y="5355"/>
                    <a:pt x="7860" y="5345"/>
                    <a:pt x="7860" y="5320"/>
                  </a:cubicBezTo>
                  <a:cubicBezTo>
                    <a:pt x="7839" y="5320"/>
                    <a:pt x="7827" y="5363"/>
                    <a:pt x="7794" y="5363"/>
                  </a:cubicBezTo>
                  <a:cubicBezTo>
                    <a:pt x="7787" y="5363"/>
                    <a:pt x="7780" y="5362"/>
                    <a:pt x="7772" y="5357"/>
                  </a:cubicBezTo>
                  <a:cubicBezTo>
                    <a:pt x="7721" y="5332"/>
                    <a:pt x="7734" y="5307"/>
                    <a:pt x="7734" y="5269"/>
                  </a:cubicBezTo>
                  <a:cubicBezTo>
                    <a:pt x="7734" y="5232"/>
                    <a:pt x="7747" y="5194"/>
                    <a:pt x="7784" y="5169"/>
                  </a:cubicBezTo>
                  <a:cubicBezTo>
                    <a:pt x="7792" y="5166"/>
                    <a:pt x="7798" y="5165"/>
                    <a:pt x="7804" y="5165"/>
                  </a:cubicBezTo>
                  <a:cubicBezTo>
                    <a:pt x="7828" y="5165"/>
                    <a:pt x="7840" y="5181"/>
                    <a:pt x="7860" y="5181"/>
                  </a:cubicBezTo>
                  <a:cubicBezTo>
                    <a:pt x="7835" y="5144"/>
                    <a:pt x="7809" y="5068"/>
                    <a:pt x="7872" y="5068"/>
                  </a:cubicBezTo>
                  <a:close/>
                  <a:moveTo>
                    <a:pt x="4474" y="5174"/>
                  </a:moveTo>
                  <a:cubicBezTo>
                    <a:pt x="4487" y="5174"/>
                    <a:pt x="4501" y="5180"/>
                    <a:pt x="4515" y="5194"/>
                  </a:cubicBezTo>
                  <a:lnTo>
                    <a:pt x="4502" y="5194"/>
                  </a:lnTo>
                  <a:cubicBezTo>
                    <a:pt x="4590" y="5269"/>
                    <a:pt x="4465" y="5269"/>
                    <a:pt x="4439" y="5295"/>
                  </a:cubicBezTo>
                  <a:cubicBezTo>
                    <a:pt x="4395" y="5321"/>
                    <a:pt x="4420" y="5348"/>
                    <a:pt x="4456" y="5348"/>
                  </a:cubicBezTo>
                  <a:cubicBezTo>
                    <a:pt x="4471" y="5348"/>
                    <a:pt x="4488" y="5343"/>
                    <a:pt x="4502" y="5332"/>
                  </a:cubicBezTo>
                  <a:lnTo>
                    <a:pt x="4502" y="5332"/>
                  </a:lnTo>
                  <a:cubicBezTo>
                    <a:pt x="4502" y="5370"/>
                    <a:pt x="4490" y="5370"/>
                    <a:pt x="4452" y="5383"/>
                  </a:cubicBezTo>
                  <a:cubicBezTo>
                    <a:pt x="4447" y="5384"/>
                    <a:pt x="4442" y="5384"/>
                    <a:pt x="4437" y="5384"/>
                  </a:cubicBezTo>
                  <a:cubicBezTo>
                    <a:pt x="4338" y="5384"/>
                    <a:pt x="4395" y="5174"/>
                    <a:pt x="4474" y="5174"/>
                  </a:cubicBezTo>
                  <a:close/>
                  <a:moveTo>
                    <a:pt x="7549" y="5196"/>
                  </a:moveTo>
                  <a:cubicBezTo>
                    <a:pt x="7560" y="5196"/>
                    <a:pt x="7571" y="5199"/>
                    <a:pt x="7583" y="5207"/>
                  </a:cubicBezTo>
                  <a:cubicBezTo>
                    <a:pt x="7578" y="5225"/>
                    <a:pt x="7570" y="5230"/>
                    <a:pt x="7561" y="5230"/>
                  </a:cubicBezTo>
                  <a:cubicBezTo>
                    <a:pt x="7552" y="5230"/>
                    <a:pt x="7541" y="5224"/>
                    <a:pt x="7532" y="5224"/>
                  </a:cubicBezTo>
                  <a:cubicBezTo>
                    <a:pt x="7527" y="5224"/>
                    <a:pt x="7523" y="5226"/>
                    <a:pt x="7520" y="5232"/>
                  </a:cubicBezTo>
                  <a:cubicBezTo>
                    <a:pt x="7508" y="5269"/>
                    <a:pt x="7533" y="5257"/>
                    <a:pt x="7545" y="5282"/>
                  </a:cubicBezTo>
                  <a:cubicBezTo>
                    <a:pt x="7545" y="5307"/>
                    <a:pt x="7608" y="5307"/>
                    <a:pt x="7583" y="5370"/>
                  </a:cubicBezTo>
                  <a:cubicBezTo>
                    <a:pt x="7567" y="5394"/>
                    <a:pt x="7541" y="5403"/>
                    <a:pt x="7515" y="5403"/>
                  </a:cubicBezTo>
                  <a:cubicBezTo>
                    <a:pt x="7499" y="5403"/>
                    <a:pt x="7484" y="5400"/>
                    <a:pt x="7470" y="5395"/>
                  </a:cubicBezTo>
                  <a:cubicBezTo>
                    <a:pt x="7470" y="5374"/>
                    <a:pt x="7474" y="5365"/>
                    <a:pt x="7483" y="5365"/>
                  </a:cubicBezTo>
                  <a:cubicBezTo>
                    <a:pt x="7491" y="5365"/>
                    <a:pt x="7503" y="5371"/>
                    <a:pt x="7520" y="5383"/>
                  </a:cubicBezTo>
                  <a:cubicBezTo>
                    <a:pt x="7633" y="5357"/>
                    <a:pt x="7508" y="5295"/>
                    <a:pt x="7495" y="5282"/>
                  </a:cubicBezTo>
                  <a:lnTo>
                    <a:pt x="7495" y="5295"/>
                  </a:lnTo>
                  <a:cubicBezTo>
                    <a:pt x="7475" y="5254"/>
                    <a:pt x="7504" y="5196"/>
                    <a:pt x="7549" y="5196"/>
                  </a:cubicBezTo>
                  <a:close/>
                  <a:moveTo>
                    <a:pt x="5768" y="5356"/>
                  </a:moveTo>
                  <a:cubicBezTo>
                    <a:pt x="5791" y="5356"/>
                    <a:pt x="5760" y="5408"/>
                    <a:pt x="5760" y="5408"/>
                  </a:cubicBezTo>
                  <a:lnTo>
                    <a:pt x="5760" y="5395"/>
                  </a:lnTo>
                  <a:cubicBezTo>
                    <a:pt x="5760" y="5395"/>
                    <a:pt x="5722" y="5357"/>
                    <a:pt x="5760" y="5357"/>
                  </a:cubicBezTo>
                  <a:cubicBezTo>
                    <a:pt x="5763" y="5356"/>
                    <a:pt x="5766" y="5356"/>
                    <a:pt x="5768" y="5356"/>
                  </a:cubicBezTo>
                  <a:close/>
                  <a:moveTo>
                    <a:pt x="7432" y="5211"/>
                  </a:moveTo>
                  <a:lnTo>
                    <a:pt x="7432" y="5408"/>
                  </a:lnTo>
                  <a:lnTo>
                    <a:pt x="7407" y="5408"/>
                  </a:lnTo>
                  <a:cubicBezTo>
                    <a:pt x="7407" y="5350"/>
                    <a:pt x="7386" y="5237"/>
                    <a:pt x="7432" y="5211"/>
                  </a:cubicBezTo>
                  <a:close/>
                  <a:moveTo>
                    <a:pt x="7369" y="5219"/>
                  </a:moveTo>
                  <a:cubicBezTo>
                    <a:pt x="7369" y="5257"/>
                    <a:pt x="7369" y="5307"/>
                    <a:pt x="7369" y="5357"/>
                  </a:cubicBezTo>
                  <a:cubicBezTo>
                    <a:pt x="7369" y="5366"/>
                    <a:pt x="7357" y="5418"/>
                    <a:pt x="7350" y="5418"/>
                  </a:cubicBezTo>
                  <a:cubicBezTo>
                    <a:pt x="7346" y="5418"/>
                    <a:pt x="7344" y="5409"/>
                    <a:pt x="7344" y="5383"/>
                  </a:cubicBezTo>
                  <a:cubicBezTo>
                    <a:pt x="7313" y="5383"/>
                    <a:pt x="7299" y="5426"/>
                    <a:pt x="7273" y="5426"/>
                  </a:cubicBezTo>
                  <a:cubicBezTo>
                    <a:pt x="7268" y="5426"/>
                    <a:pt x="7262" y="5425"/>
                    <a:pt x="7256" y="5420"/>
                  </a:cubicBezTo>
                  <a:cubicBezTo>
                    <a:pt x="7206" y="5395"/>
                    <a:pt x="7231" y="5269"/>
                    <a:pt x="7231" y="5232"/>
                  </a:cubicBezTo>
                  <a:lnTo>
                    <a:pt x="7256" y="5232"/>
                  </a:lnTo>
                  <a:cubicBezTo>
                    <a:pt x="7244" y="5280"/>
                    <a:pt x="7221" y="5396"/>
                    <a:pt x="7284" y="5396"/>
                  </a:cubicBezTo>
                  <a:cubicBezTo>
                    <a:pt x="7287" y="5396"/>
                    <a:pt x="7290" y="5396"/>
                    <a:pt x="7294" y="5395"/>
                  </a:cubicBezTo>
                  <a:lnTo>
                    <a:pt x="7306" y="5383"/>
                  </a:lnTo>
                  <a:cubicBezTo>
                    <a:pt x="7382" y="5370"/>
                    <a:pt x="7294" y="5232"/>
                    <a:pt x="7369" y="5219"/>
                  </a:cubicBezTo>
                  <a:close/>
                  <a:moveTo>
                    <a:pt x="3207" y="5408"/>
                  </a:moveTo>
                  <a:lnTo>
                    <a:pt x="3207" y="5408"/>
                  </a:lnTo>
                  <a:cubicBezTo>
                    <a:pt x="3204" y="5417"/>
                    <a:pt x="3197" y="5423"/>
                    <a:pt x="3188" y="5427"/>
                  </a:cubicBezTo>
                  <a:lnTo>
                    <a:pt x="3188" y="5427"/>
                  </a:lnTo>
                  <a:lnTo>
                    <a:pt x="3207" y="5408"/>
                  </a:lnTo>
                  <a:close/>
                  <a:moveTo>
                    <a:pt x="4239" y="5220"/>
                  </a:moveTo>
                  <a:cubicBezTo>
                    <a:pt x="4247" y="5220"/>
                    <a:pt x="4255" y="5223"/>
                    <a:pt x="4263" y="5232"/>
                  </a:cubicBezTo>
                  <a:lnTo>
                    <a:pt x="4251" y="5232"/>
                  </a:lnTo>
                  <a:cubicBezTo>
                    <a:pt x="4301" y="5269"/>
                    <a:pt x="4263" y="5408"/>
                    <a:pt x="4226" y="5420"/>
                  </a:cubicBezTo>
                  <a:lnTo>
                    <a:pt x="4226" y="5420"/>
                  </a:lnTo>
                  <a:cubicBezTo>
                    <a:pt x="4226" y="5378"/>
                    <a:pt x="4252" y="5255"/>
                    <a:pt x="4208" y="5255"/>
                  </a:cubicBezTo>
                  <a:cubicBezTo>
                    <a:pt x="4200" y="5255"/>
                    <a:pt x="4189" y="5260"/>
                    <a:pt x="4175" y="5269"/>
                  </a:cubicBezTo>
                  <a:cubicBezTo>
                    <a:pt x="4112" y="5307"/>
                    <a:pt x="4200" y="5420"/>
                    <a:pt x="4112" y="5433"/>
                  </a:cubicBezTo>
                  <a:lnTo>
                    <a:pt x="4125" y="5295"/>
                  </a:lnTo>
                  <a:cubicBezTo>
                    <a:pt x="4125" y="5270"/>
                    <a:pt x="4141" y="5234"/>
                    <a:pt x="4153" y="5234"/>
                  </a:cubicBezTo>
                  <a:cubicBezTo>
                    <a:pt x="4158" y="5234"/>
                    <a:pt x="4163" y="5244"/>
                    <a:pt x="4163" y="5269"/>
                  </a:cubicBezTo>
                  <a:cubicBezTo>
                    <a:pt x="4192" y="5260"/>
                    <a:pt x="4214" y="5220"/>
                    <a:pt x="4239" y="5220"/>
                  </a:cubicBezTo>
                  <a:close/>
                  <a:moveTo>
                    <a:pt x="7168" y="5156"/>
                  </a:moveTo>
                  <a:lnTo>
                    <a:pt x="7156" y="5169"/>
                  </a:lnTo>
                  <a:cubicBezTo>
                    <a:pt x="7156" y="5232"/>
                    <a:pt x="7156" y="5295"/>
                    <a:pt x="7143" y="5370"/>
                  </a:cubicBezTo>
                  <a:cubicBezTo>
                    <a:pt x="7143" y="5388"/>
                    <a:pt x="7130" y="5453"/>
                    <a:pt x="7122" y="5453"/>
                  </a:cubicBezTo>
                  <a:cubicBezTo>
                    <a:pt x="7120" y="5453"/>
                    <a:pt x="7118" y="5444"/>
                    <a:pt x="7118" y="5420"/>
                  </a:cubicBezTo>
                  <a:cubicBezTo>
                    <a:pt x="7097" y="5420"/>
                    <a:pt x="7085" y="5464"/>
                    <a:pt x="7052" y="5464"/>
                  </a:cubicBezTo>
                  <a:cubicBezTo>
                    <a:pt x="7046" y="5464"/>
                    <a:pt x="7038" y="5462"/>
                    <a:pt x="7030" y="5458"/>
                  </a:cubicBezTo>
                  <a:cubicBezTo>
                    <a:pt x="6980" y="5446"/>
                    <a:pt x="6992" y="5408"/>
                    <a:pt x="6992" y="5370"/>
                  </a:cubicBezTo>
                  <a:cubicBezTo>
                    <a:pt x="6992" y="5332"/>
                    <a:pt x="7005" y="5295"/>
                    <a:pt x="7042" y="5269"/>
                  </a:cubicBezTo>
                  <a:cubicBezTo>
                    <a:pt x="7050" y="5267"/>
                    <a:pt x="7057" y="5266"/>
                    <a:pt x="7064" y="5266"/>
                  </a:cubicBezTo>
                  <a:cubicBezTo>
                    <a:pt x="7090" y="5266"/>
                    <a:pt x="7108" y="5282"/>
                    <a:pt x="7118" y="5282"/>
                  </a:cubicBezTo>
                  <a:cubicBezTo>
                    <a:pt x="7143" y="5232"/>
                    <a:pt x="7118" y="5156"/>
                    <a:pt x="7168" y="5156"/>
                  </a:cubicBezTo>
                  <a:close/>
                  <a:moveTo>
                    <a:pt x="4011" y="5265"/>
                  </a:moveTo>
                  <a:cubicBezTo>
                    <a:pt x="4037" y="5265"/>
                    <a:pt x="4068" y="5281"/>
                    <a:pt x="4075" y="5307"/>
                  </a:cubicBezTo>
                  <a:cubicBezTo>
                    <a:pt x="4095" y="5348"/>
                    <a:pt x="4058" y="5454"/>
                    <a:pt x="4043" y="5454"/>
                  </a:cubicBezTo>
                  <a:cubicBezTo>
                    <a:pt x="4039" y="5454"/>
                    <a:pt x="4037" y="5448"/>
                    <a:pt x="4037" y="5433"/>
                  </a:cubicBezTo>
                  <a:cubicBezTo>
                    <a:pt x="4020" y="5433"/>
                    <a:pt x="3998" y="5466"/>
                    <a:pt x="3977" y="5466"/>
                  </a:cubicBezTo>
                  <a:cubicBezTo>
                    <a:pt x="3967" y="5466"/>
                    <a:pt x="3957" y="5458"/>
                    <a:pt x="3949" y="5433"/>
                  </a:cubicBezTo>
                  <a:cubicBezTo>
                    <a:pt x="3924" y="5370"/>
                    <a:pt x="3999" y="5332"/>
                    <a:pt x="4050" y="5332"/>
                  </a:cubicBezTo>
                  <a:cubicBezTo>
                    <a:pt x="4056" y="5299"/>
                    <a:pt x="4045" y="5287"/>
                    <a:pt x="4027" y="5287"/>
                  </a:cubicBezTo>
                  <a:cubicBezTo>
                    <a:pt x="4012" y="5287"/>
                    <a:pt x="3992" y="5296"/>
                    <a:pt x="3974" y="5307"/>
                  </a:cubicBezTo>
                  <a:cubicBezTo>
                    <a:pt x="3968" y="5277"/>
                    <a:pt x="3988" y="5265"/>
                    <a:pt x="4011" y="5265"/>
                  </a:cubicBezTo>
                  <a:close/>
                  <a:moveTo>
                    <a:pt x="6665" y="5471"/>
                  </a:moveTo>
                  <a:lnTo>
                    <a:pt x="6656" y="5475"/>
                  </a:lnTo>
                  <a:lnTo>
                    <a:pt x="6656" y="5475"/>
                  </a:lnTo>
                  <a:cubicBezTo>
                    <a:pt x="6659" y="5474"/>
                    <a:pt x="6662" y="5473"/>
                    <a:pt x="6665" y="5471"/>
                  </a:cubicBezTo>
                  <a:close/>
                  <a:moveTo>
                    <a:pt x="6656" y="5475"/>
                  </a:moveTo>
                  <a:cubicBezTo>
                    <a:pt x="6652" y="5477"/>
                    <a:pt x="6648" y="5478"/>
                    <a:pt x="6645" y="5479"/>
                  </a:cubicBezTo>
                  <a:lnTo>
                    <a:pt x="6645" y="5479"/>
                  </a:lnTo>
                  <a:cubicBezTo>
                    <a:pt x="6643" y="5480"/>
                    <a:pt x="6642" y="5482"/>
                    <a:pt x="6640" y="5483"/>
                  </a:cubicBezTo>
                  <a:lnTo>
                    <a:pt x="6656" y="5475"/>
                  </a:lnTo>
                  <a:close/>
                  <a:moveTo>
                    <a:pt x="6849" y="5279"/>
                  </a:moveTo>
                  <a:cubicBezTo>
                    <a:pt x="6879" y="5279"/>
                    <a:pt x="6906" y="5301"/>
                    <a:pt x="6917" y="5332"/>
                  </a:cubicBezTo>
                  <a:cubicBezTo>
                    <a:pt x="6929" y="5408"/>
                    <a:pt x="6841" y="5383"/>
                    <a:pt x="6791" y="5395"/>
                  </a:cubicBezTo>
                  <a:cubicBezTo>
                    <a:pt x="6791" y="5434"/>
                    <a:pt x="6815" y="5454"/>
                    <a:pt x="6843" y="5454"/>
                  </a:cubicBezTo>
                  <a:cubicBezTo>
                    <a:pt x="6860" y="5454"/>
                    <a:pt x="6877" y="5447"/>
                    <a:pt x="6891" y="5433"/>
                  </a:cubicBezTo>
                  <a:lnTo>
                    <a:pt x="6891" y="5433"/>
                  </a:lnTo>
                  <a:cubicBezTo>
                    <a:pt x="6891" y="5471"/>
                    <a:pt x="6879" y="5483"/>
                    <a:pt x="6841" y="5483"/>
                  </a:cubicBezTo>
                  <a:cubicBezTo>
                    <a:pt x="6834" y="5485"/>
                    <a:pt x="6827" y="5485"/>
                    <a:pt x="6821" y="5485"/>
                  </a:cubicBezTo>
                  <a:cubicBezTo>
                    <a:pt x="6719" y="5485"/>
                    <a:pt x="6745" y="5306"/>
                    <a:pt x="6816" y="5282"/>
                  </a:cubicBezTo>
                  <a:lnTo>
                    <a:pt x="6829" y="5282"/>
                  </a:lnTo>
                  <a:cubicBezTo>
                    <a:pt x="6835" y="5280"/>
                    <a:pt x="6842" y="5279"/>
                    <a:pt x="6849" y="5279"/>
                  </a:cubicBezTo>
                  <a:close/>
                  <a:moveTo>
                    <a:pt x="3889" y="5290"/>
                  </a:moveTo>
                  <a:cubicBezTo>
                    <a:pt x="3897" y="5290"/>
                    <a:pt x="3905" y="5291"/>
                    <a:pt x="3911" y="5295"/>
                  </a:cubicBezTo>
                  <a:cubicBezTo>
                    <a:pt x="3899" y="5345"/>
                    <a:pt x="3861" y="5307"/>
                    <a:pt x="3861" y="5370"/>
                  </a:cubicBezTo>
                  <a:cubicBezTo>
                    <a:pt x="3861" y="5370"/>
                    <a:pt x="3911" y="5395"/>
                    <a:pt x="3911" y="5420"/>
                  </a:cubicBezTo>
                  <a:cubicBezTo>
                    <a:pt x="3911" y="5446"/>
                    <a:pt x="3874" y="5483"/>
                    <a:pt x="3848" y="5496"/>
                  </a:cubicBezTo>
                  <a:lnTo>
                    <a:pt x="3798" y="5496"/>
                  </a:lnTo>
                  <a:cubicBezTo>
                    <a:pt x="3811" y="5464"/>
                    <a:pt x="3830" y="5461"/>
                    <a:pt x="3847" y="5461"/>
                  </a:cubicBezTo>
                  <a:cubicBezTo>
                    <a:pt x="3851" y="5461"/>
                    <a:pt x="3855" y="5461"/>
                    <a:pt x="3859" y="5461"/>
                  </a:cubicBezTo>
                  <a:cubicBezTo>
                    <a:pt x="3871" y="5461"/>
                    <a:pt x="3881" y="5460"/>
                    <a:pt x="3886" y="5446"/>
                  </a:cubicBezTo>
                  <a:lnTo>
                    <a:pt x="3874" y="5446"/>
                  </a:lnTo>
                  <a:cubicBezTo>
                    <a:pt x="3886" y="5408"/>
                    <a:pt x="3861" y="5420"/>
                    <a:pt x="3848" y="5395"/>
                  </a:cubicBezTo>
                  <a:cubicBezTo>
                    <a:pt x="3848" y="5370"/>
                    <a:pt x="3798" y="5395"/>
                    <a:pt x="3823" y="5320"/>
                  </a:cubicBezTo>
                  <a:cubicBezTo>
                    <a:pt x="3842" y="5301"/>
                    <a:pt x="3867" y="5290"/>
                    <a:pt x="3889" y="5290"/>
                  </a:cubicBezTo>
                  <a:close/>
                  <a:moveTo>
                    <a:pt x="6703" y="5307"/>
                  </a:moveTo>
                  <a:cubicBezTo>
                    <a:pt x="6703" y="5357"/>
                    <a:pt x="6703" y="5408"/>
                    <a:pt x="6703" y="5458"/>
                  </a:cubicBezTo>
                  <a:cubicBezTo>
                    <a:pt x="6703" y="5467"/>
                    <a:pt x="6690" y="5513"/>
                    <a:pt x="6683" y="5513"/>
                  </a:cubicBezTo>
                  <a:cubicBezTo>
                    <a:pt x="6680" y="5513"/>
                    <a:pt x="6678" y="5505"/>
                    <a:pt x="6678" y="5483"/>
                  </a:cubicBezTo>
                  <a:cubicBezTo>
                    <a:pt x="6644" y="5483"/>
                    <a:pt x="6631" y="5523"/>
                    <a:pt x="6601" y="5523"/>
                  </a:cubicBezTo>
                  <a:cubicBezTo>
                    <a:pt x="6598" y="5523"/>
                    <a:pt x="6594" y="5522"/>
                    <a:pt x="6590" y="5521"/>
                  </a:cubicBezTo>
                  <a:cubicBezTo>
                    <a:pt x="6539" y="5496"/>
                    <a:pt x="6565" y="5370"/>
                    <a:pt x="6565" y="5332"/>
                  </a:cubicBezTo>
                  <a:lnTo>
                    <a:pt x="6602" y="5332"/>
                  </a:lnTo>
                  <a:cubicBezTo>
                    <a:pt x="6602" y="5343"/>
                    <a:pt x="6583" y="5480"/>
                    <a:pt x="6637" y="5480"/>
                  </a:cubicBezTo>
                  <a:cubicBezTo>
                    <a:pt x="6640" y="5480"/>
                    <a:pt x="6642" y="5479"/>
                    <a:pt x="6645" y="5479"/>
                  </a:cubicBezTo>
                  <a:lnTo>
                    <a:pt x="6645" y="5479"/>
                  </a:lnTo>
                  <a:cubicBezTo>
                    <a:pt x="6698" y="5427"/>
                    <a:pt x="6617" y="5319"/>
                    <a:pt x="6703" y="5307"/>
                  </a:cubicBezTo>
                  <a:close/>
                  <a:moveTo>
                    <a:pt x="3730" y="5307"/>
                  </a:moveTo>
                  <a:cubicBezTo>
                    <a:pt x="3810" y="5307"/>
                    <a:pt x="3797" y="5496"/>
                    <a:pt x="3748" y="5508"/>
                  </a:cubicBezTo>
                  <a:lnTo>
                    <a:pt x="3723" y="5508"/>
                  </a:lnTo>
                  <a:cubicBezTo>
                    <a:pt x="3723" y="5476"/>
                    <a:pt x="3761" y="5348"/>
                    <a:pt x="3713" y="5348"/>
                  </a:cubicBezTo>
                  <a:cubicBezTo>
                    <a:pt x="3706" y="5348"/>
                    <a:pt x="3696" y="5351"/>
                    <a:pt x="3685" y="5357"/>
                  </a:cubicBezTo>
                  <a:cubicBezTo>
                    <a:pt x="3609" y="5408"/>
                    <a:pt x="3710" y="5521"/>
                    <a:pt x="3622" y="5534"/>
                  </a:cubicBezTo>
                  <a:cubicBezTo>
                    <a:pt x="3622" y="5490"/>
                    <a:pt x="3650" y="5373"/>
                    <a:pt x="3610" y="5373"/>
                  </a:cubicBezTo>
                  <a:cubicBezTo>
                    <a:pt x="3603" y="5373"/>
                    <a:pt x="3595" y="5376"/>
                    <a:pt x="3584" y="5383"/>
                  </a:cubicBezTo>
                  <a:cubicBezTo>
                    <a:pt x="3521" y="5420"/>
                    <a:pt x="3597" y="5534"/>
                    <a:pt x="3521" y="5546"/>
                  </a:cubicBezTo>
                  <a:cubicBezTo>
                    <a:pt x="3521" y="5496"/>
                    <a:pt x="3521" y="5458"/>
                    <a:pt x="3534" y="5408"/>
                  </a:cubicBezTo>
                  <a:cubicBezTo>
                    <a:pt x="3534" y="5399"/>
                    <a:pt x="3553" y="5347"/>
                    <a:pt x="3559" y="5347"/>
                  </a:cubicBezTo>
                  <a:lnTo>
                    <a:pt x="3559" y="5347"/>
                  </a:lnTo>
                  <a:cubicBezTo>
                    <a:pt x="3562" y="5347"/>
                    <a:pt x="3563" y="5356"/>
                    <a:pt x="3559" y="5383"/>
                  </a:cubicBezTo>
                  <a:cubicBezTo>
                    <a:pt x="3577" y="5383"/>
                    <a:pt x="3616" y="5329"/>
                    <a:pt x="3640" y="5329"/>
                  </a:cubicBezTo>
                  <a:cubicBezTo>
                    <a:pt x="3649" y="5329"/>
                    <a:pt x="3656" y="5337"/>
                    <a:pt x="3660" y="5357"/>
                  </a:cubicBezTo>
                  <a:cubicBezTo>
                    <a:pt x="3685" y="5357"/>
                    <a:pt x="3685" y="5320"/>
                    <a:pt x="3723" y="5307"/>
                  </a:cubicBezTo>
                  <a:cubicBezTo>
                    <a:pt x="3725" y="5307"/>
                    <a:pt x="3728" y="5307"/>
                    <a:pt x="3730" y="5307"/>
                  </a:cubicBezTo>
                  <a:close/>
                  <a:moveTo>
                    <a:pt x="6326" y="5345"/>
                  </a:moveTo>
                  <a:lnTo>
                    <a:pt x="6326" y="5345"/>
                  </a:lnTo>
                  <a:cubicBezTo>
                    <a:pt x="6338" y="5395"/>
                    <a:pt x="6338" y="5446"/>
                    <a:pt x="6326" y="5483"/>
                  </a:cubicBezTo>
                  <a:cubicBezTo>
                    <a:pt x="6326" y="5500"/>
                    <a:pt x="6314" y="5547"/>
                    <a:pt x="6307" y="5547"/>
                  </a:cubicBezTo>
                  <a:cubicBezTo>
                    <a:pt x="6303" y="5547"/>
                    <a:pt x="6300" y="5536"/>
                    <a:pt x="6300" y="5508"/>
                  </a:cubicBezTo>
                  <a:cubicBezTo>
                    <a:pt x="6269" y="5508"/>
                    <a:pt x="6264" y="5552"/>
                    <a:pt x="6234" y="5552"/>
                  </a:cubicBezTo>
                  <a:cubicBezTo>
                    <a:pt x="6228" y="5552"/>
                    <a:pt x="6221" y="5550"/>
                    <a:pt x="6212" y="5546"/>
                  </a:cubicBezTo>
                  <a:cubicBezTo>
                    <a:pt x="6162" y="5534"/>
                    <a:pt x="6187" y="5408"/>
                    <a:pt x="6187" y="5370"/>
                  </a:cubicBezTo>
                  <a:lnTo>
                    <a:pt x="6225" y="5370"/>
                  </a:lnTo>
                  <a:cubicBezTo>
                    <a:pt x="6213" y="5418"/>
                    <a:pt x="6178" y="5534"/>
                    <a:pt x="6240" y="5534"/>
                  </a:cubicBezTo>
                  <a:cubicBezTo>
                    <a:pt x="6243" y="5534"/>
                    <a:pt x="6247" y="5534"/>
                    <a:pt x="6250" y="5534"/>
                  </a:cubicBezTo>
                  <a:lnTo>
                    <a:pt x="6263" y="5521"/>
                  </a:lnTo>
                  <a:cubicBezTo>
                    <a:pt x="6338" y="5508"/>
                    <a:pt x="6250" y="5370"/>
                    <a:pt x="6326" y="5345"/>
                  </a:cubicBezTo>
                  <a:close/>
                  <a:moveTo>
                    <a:pt x="3303" y="5403"/>
                  </a:moveTo>
                  <a:cubicBezTo>
                    <a:pt x="3313" y="5403"/>
                    <a:pt x="3323" y="5404"/>
                    <a:pt x="3333" y="5408"/>
                  </a:cubicBezTo>
                  <a:lnTo>
                    <a:pt x="3295" y="5408"/>
                  </a:lnTo>
                  <a:cubicBezTo>
                    <a:pt x="3283" y="5458"/>
                    <a:pt x="3207" y="5433"/>
                    <a:pt x="3194" y="5496"/>
                  </a:cubicBezTo>
                  <a:cubicBezTo>
                    <a:pt x="3185" y="5524"/>
                    <a:pt x="3186" y="5545"/>
                    <a:pt x="3194" y="5559"/>
                  </a:cubicBezTo>
                  <a:lnTo>
                    <a:pt x="3194" y="5559"/>
                  </a:lnTo>
                  <a:cubicBezTo>
                    <a:pt x="3194" y="5559"/>
                    <a:pt x="3194" y="5559"/>
                    <a:pt x="3194" y="5559"/>
                  </a:cubicBezTo>
                  <a:lnTo>
                    <a:pt x="3194" y="5559"/>
                  </a:lnTo>
                  <a:cubicBezTo>
                    <a:pt x="3194" y="5559"/>
                    <a:pt x="3194" y="5559"/>
                    <a:pt x="3194" y="5560"/>
                  </a:cubicBezTo>
                  <a:lnTo>
                    <a:pt x="3194" y="5560"/>
                  </a:lnTo>
                  <a:cubicBezTo>
                    <a:pt x="3194" y="5559"/>
                    <a:pt x="3194" y="5559"/>
                    <a:pt x="3194" y="5559"/>
                  </a:cubicBezTo>
                  <a:lnTo>
                    <a:pt x="3194" y="5559"/>
                  </a:lnTo>
                  <a:cubicBezTo>
                    <a:pt x="3184" y="5565"/>
                    <a:pt x="3174" y="5570"/>
                    <a:pt x="3165" y="5573"/>
                  </a:cubicBezTo>
                  <a:lnTo>
                    <a:pt x="3165" y="5573"/>
                  </a:lnTo>
                  <a:cubicBezTo>
                    <a:pt x="3158" y="5559"/>
                    <a:pt x="3154" y="5542"/>
                    <a:pt x="3157" y="5521"/>
                  </a:cubicBezTo>
                  <a:cubicBezTo>
                    <a:pt x="3189" y="5467"/>
                    <a:pt x="3241" y="5403"/>
                    <a:pt x="3303" y="5403"/>
                  </a:cubicBezTo>
                  <a:close/>
                  <a:moveTo>
                    <a:pt x="6052" y="5385"/>
                  </a:moveTo>
                  <a:cubicBezTo>
                    <a:pt x="6080" y="5385"/>
                    <a:pt x="6118" y="5405"/>
                    <a:pt x="6124" y="5433"/>
                  </a:cubicBezTo>
                  <a:cubicBezTo>
                    <a:pt x="6144" y="5473"/>
                    <a:pt x="6117" y="5568"/>
                    <a:pt x="6105" y="5568"/>
                  </a:cubicBezTo>
                  <a:cubicBezTo>
                    <a:pt x="6101" y="5568"/>
                    <a:pt x="6099" y="5562"/>
                    <a:pt x="6099" y="5546"/>
                  </a:cubicBezTo>
                  <a:cubicBezTo>
                    <a:pt x="6083" y="5546"/>
                    <a:pt x="6042" y="5582"/>
                    <a:pt x="6017" y="5582"/>
                  </a:cubicBezTo>
                  <a:cubicBezTo>
                    <a:pt x="6003" y="5582"/>
                    <a:pt x="5994" y="5570"/>
                    <a:pt x="5999" y="5534"/>
                  </a:cubicBezTo>
                  <a:cubicBezTo>
                    <a:pt x="5999" y="5446"/>
                    <a:pt x="6087" y="5483"/>
                    <a:pt x="6099" y="5446"/>
                  </a:cubicBezTo>
                  <a:cubicBezTo>
                    <a:pt x="6106" y="5427"/>
                    <a:pt x="6090" y="5420"/>
                    <a:pt x="6069" y="5420"/>
                  </a:cubicBezTo>
                  <a:cubicBezTo>
                    <a:pt x="6054" y="5420"/>
                    <a:pt x="6036" y="5424"/>
                    <a:pt x="6022" y="5428"/>
                  </a:cubicBezTo>
                  <a:lnTo>
                    <a:pt x="6022" y="5428"/>
                  </a:lnTo>
                  <a:cubicBezTo>
                    <a:pt x="6014" y="5398"/>
                    <a:pt x="6030" y="5385"/>
                    <a:pt x="6052" y="5385"/>
                  </a:cubicBezTo>
                  <a:close/>
                  <a:moveTo>
                    <a:pt x="3484" y="5370"/>
                  </a:moveTo>
                  <a:cubicBezTo>
                    <a:pt x="3484" y="5420"/>
                    <a:pt x="3484" y="5471"/>
                    <a:pt x="3471" y="5508"/>
                  </a:cubicBezTo>
                  <a:cubicBezTo>
                    <a:pt x="3471" y="5518"/>
                    <a:pt x="3458" y="5574"/>
                    <a:pt x="3450" y="5574"/>
                  </a:cubicBezTo>
                  <a:cubicBezTo>
                    <a:pt x="3448" y="5574"/>
                    <a:pt x="3446" y="5566"/>
                    <a:pt x="3446" y="5546"/>
                  </a:cubicBezTo>
                  <a:cubicBezTo>
                    <a:pt x="3433" y="5546"/>
                    <a:pt x="3408" y="5584"/>
                    <a:pt x="3383" y="5584"/>
                  </a:cubicBezTo>
                  <a:cubicBezTo>
                    <a:pt x="3381" y="5584"/>
                    <a:pt x="3379" y="5584"/>
                    <a:pt x="3378" y="5584"/>
                  </a:cubicBezTo>
                  <a:cubicBezTo>
                    <a:pt x="3322" y="5584"/>
                    <a:pt x="3347" y="5395"/>
                    <a:pt x="3396" y="5383"/>
                  </a:cubicBezTo>
                  <a:lnTo>
                    <a:pt x="3396" y="5383"/>
                  </a:lnTo>
                  <a:lnTo>
                    <a:pt x="3383" y="5395"/>
                  </a:lnTo>
                  <a:cubicBezTo>
                    <a:pt x="3383" y="5428"/>
                    <a:pt x="3345" y="5556"/>
                    <a:pt x="3393" y="5556"/>
                  </a:cubicBezTo>
                  <a:cubicBezTo>
                    <a:pt x="3400" y="5556"/>
                    <a:pt x="3409" y="5553"/>
                    <a:pt x="3421" y="5546"/>
                  </a:cubicBezTo>
                  <a:cubicBezTo>
                    <a:pt x="3484" y="5496"/>
                    <a:pt x="3408" y="5383"/>
                    <a:pt x="3484" y="5370"/>
                  </a:cubicBezTo>
                  <a:close/>
                  <a:moveTo>
                    <a:pt x="4724" y="5543"/>
                  </a:moveTo>
                  <a:cubicBezTo>
                    <a:pt x="4730" y="5543"/>
                    <a:pt x="4733" y="5550"/>
                    <a:pt x="4729" y="5571"/>
                  </a:cubicBezTo>
                  <a:cubicBezTo>
                    <a:pt x="4729" y="5586"/>
                    <a:pt x="4725" y="5591"/>
                    <a:pt x="4719" y="5591"/>
                  </a:cubicBezTo>
                  <a:cubicBezTo>
                    <a:pt x="4704" y="5591"/>
                    <a:pt x="4678" y="5559"/>
                    <a:pt x="4678" y="5559"/>
                  </a:cubicBezTo>
                  <a:lnTo>
                    <a:pt x="4678" y="5559"/>
                  </a:lnTo>
                  <a:lnTo>
                    <a:pt x="4691" y="5571"/>
                  </a:lnTo>
                  <a:cubicBezTo>
                    <a:pt x="4691" y="5571"/>
                    <a:pt x="4713" y="5543"/>
                    <a:pt x="4724" y="5543"/>
                  </a:cubicBezTo>
                  <a:close/>
                  <a:moveTo>
                    <a:pt x="3155" y="5428"/>
                  </a:moveTo>
                  <a:cubicBezTo>
                    <a:pt x="3162" y="5428"/>
                    <a:pt x="3169" y="5429"/>
                    <a:pt x="3176" y="5431"/>
                  </a:cubicBezTo>
                  <a:lnTo>
                    <a:pt x="3176" y="5431"/>
                  </a:lnTo>
                  <a:cubicBezTo>
                    <a:pt x="3149" y="5440"/>
                    <a:pt x="3115" y="5447"/>
                    <a:pt x="3106" y="5496"/>
                  </a:cubicBezTo>
                  <a:cubicBezTo>
                    <a:pt x="3098" y="5548"/>
                    <a:pt x="3113" y="5576"/>
                    <a:pt x="3144" y="5576"/>
                  </a:cubicBezTo>
                  <a:cubicBezTo>
                    <a:pt x="3150" y="5576"/>
                    <a:pt x="3157" y="5575"/>
                    <a:pt x="3165" y="5573"/>
                  </a:cubicBezTo>
                  <a:lnTo>
                    <a:pt x="3165" y="5573"/>
                  </a:lnTo>
                  <a:cubicBezTo>
                    <a:pt x="3168" y="5579"/>
                    <a:pt x="3173" y="5585"/>
                    <a:pt x="3178" y="5590"/>
                  </a:cubicBezTo>
                  <a:lnTo>
                    <a:pt x="3178" y="5590"/>
                  </a:lnTo>
                  <a:cubicBezTo>
                    <a:pt x="3188" y="5583"/>
                    <a:pt x="3194" y="5573"/>
                    <a:pt x="3194" y="5560"/>
                  </a:cubicBezTo>
                  <a:lnTo>
                    <a:pt x="3194" y="5560"/>
                  </a:lnTo>
                  <a:cubicBezTo>
                    <a:pt x="3201" y="5570"/>
                    <a:pt x="3212" y="5576"/>
                    <a:pt x="3225" y="5576"/>
                  </a:cubicBezTo>
                  <a:cubicBezTo>
                    <a:pt x="3239" y="5576"/>
                    <a:pt x="3254" y="5570"/>
                    <a:pt x="3270" y="5559"/>
                  </a:cubicBezTo>
                  <a:lnTo>
                    <a:pt x="3270" y="5559"/>
                  </a:lnTo>
                  <a:cubicBezTo>
                    <a:pt x="3270" y="5591"/>
                    <a:pt x="3247" y="5607"/>
                    <a:pt x="3221" y="5607"/>
                  </a:cubicBezTo>
                  <a:cubicBezTo>
                    <a:pt x="3206" y="5607"/>
                    <a:pt x="3191" y="5602"/>
                    <a:pt x="3178" y="5590"/>
                  </a:cubicBezTo>
                  <a:lnTo>
                    <a:pt x="3178" y="5590"/>
                  </a:lnTo>
                  <a:cubicBezTo>
                    <a:pt x="3168" y="5598"/>
                    <a:pt x="3153" y="5602"/>
                    <a:pt x="3138" y="5602"/>
                  </a:cubicBezTo>
                  <a:cubicBezTo>
                    <a:pt x="3102" y="5602"/>
                    <a:pt x="3062" y="5577"/>
                    <a:pt x="3069" y="5521"/>
                  </a:cubicBezTo>
                  <a:cubicBezTo>
                    <a:pt x="3047" y="5499"/>
                    <a:pt x="3092" y="5428"/>
                    <a:pt x="3155" y="5428"/>
                  </a:cubicBezTo>
                  <a:close/>
                  <a:moveTo>
                    <a:pt x="5256" y="5609"/>
                  </a:moveTo>
                  <a:lnTo>
                    <a:pt x="5256" y="5609"/>
                  </a:lnTo>
                  <a:cubicBezTo>
                    <a:pt x="5256" y="5610"/>
                    <a:pt x="5256" y="5611"/>
                    <a:pt x="5256" y="5612"/>
                  </a:cubicBezTo>
                  <a:lnTo>
                    <a:pt x="5256" y="5612"/>
                  </a:lnTo>
                  <a:cubicBezTo>
                    <a:pt x="5256" y="5611"/>
                    <a:pt x="5257" y="5610"/>
                    <a:pt x="5257" y="5609"/>
                  </a:cubicBezTo>
                  <a:close/>
                  <a:moveTo>
                    <a:pt x="5886" y="5357"/>
                  </a:moveTo>
                  <a:lnTo>
                    <a:pt x="5886" y="5408"/>
                  </a:lnTo>
                  <a:cubicBezTo>
                    <a:pt x="5892" y="5405"/>
                    <a:pt x="5897" y="5403"/>
                    <a:pt x="5900" y="5403"/>
                  </a:cubicBezTo>
                  <a:cubicBezTo>
                    <a:pt x="5908" y="5403"/>
                    <a:pt x="5908" y="5413"/>
                    <a:pt x="5902" y="5434"/>
                  </a:cubicBezTo>
                  <a:lnTo>
                    <a:pt x="5902" y="5434"/>
                  </a:lnTo>
                  <a:cubicBezTo>
                    <a:pt x="5870" y="5438"/>
                    <a:pt x="5862" y="5454"/>
                    <a:pt x="5873" y="5496"/>
                  </a:cubicBezTo>
                  <a:cubicBezTo>
                    <a:pt x="5873" y="5518"/>
                    <a:pt x="5863" y="5588"/>
                    <a:pt x="5895" y="5588"/>
                  </a:cubicBezTo>
                  <a:cubicBezTo>
                    <a:pt x="5899" y="5588"/>
                    <a:pt x="5904" y="5587"/>
                    <a:pt x="5911" y="5584"/>
                  </a:cubicBezTo>
                  <a:lnTo>
                    <a:pt x="5911" y="5584"/>
                  </a:lnTo>
                  <a:cubicBezTo>
                    <a:pt x="5911" y="5605"/>
                    <a:pt x="5904" y="5613"/>
                    <a:pt x="5894" y="5613"/>
                  </a:cubicBezTo>
                  <a:cubicBezTo>
                    <a:pt x="5881" y="5613"/>
                    <a:pt x="5862" y="5598"/>
                    <a:pt x="5848" y="5584"/>
                  </a:cubicBezTo>
                  <a:cubicBezTo>
                    <a:pt x="5824" y="5548"/>
                    <a:pt x="5890" y="5445"/>
                    <a:pt x="5833" y="5445"/>
                  </a:cubicBezTo>
                  <a:cubicBezTo>
                    <a:pt x="5830" y="5445"/>
                    <a:pt x="5827" y="5445"/>
                    <a:pt x="5823" y="5446"/>
                  </a:cubicBezTo>
                  <a:cubicBezTo>
                    <a:pt x="5835" y="5408"/>
                    <a:pt x="5848" y="5383"/>
                    <a:pt x="5886" y="5357"/>
                  </a:cubicBezTo>
                  <a:close/>
                  <a:moveTo>
                    <a:pt x="6509" y="5315"/>
                  </a:moveTo>
                  <a:cubicBezTo>
                    <a:pt x="6514" y="5315"/>
                    <a:pt x="6520" y="5316"/>
                    <a:pt x="6527" y="5320"/>
                  </a:cubicBezTo>
                  <a:cubicBezTo>
                    <a:pt x="6527" y="5370"/>
                    <a:pt x="6527" y="5433"/>
                    <a:pt x="6514" y="5483"/>
                  </a:cubicBezTo>
                  <a:cubicBezTo>
                    <a:pt x="6514" y="5564"/>
                    <a:pt x="6472" y="5623"/>
                    <a:pt x="6398" y="5623"/>
                  </a:cubicBezTo>
                  <a:cubicBezTo>
                    <a:pt x="6391" y="5623"/>
                    <a:pt x="6383" y="5623"/>
                    <a:pt x="6376" y="5622"/>
                  </a:cubicBezTo>
                  <a:lnTo>
                    <a:pt x="6376" y="5609"/>
                  </a:lnTo>
                  <a:cubicBezTo>
                    <a:pt x="6313" y="5596"/>
                    <a:pt x="6451" y="5571"/>
                    <a:pt x="6451" y="5571"/>
                  </a:cubicBezTo>
                  <a:cubicBezTo>
                    <a:pt x="6477" y="5546"/>
                    <a:pt x="6489" y="5521"/>
                    <a:pt x="6489" y="5483"/>
                  </a:cubicBezTo>
                  <a:cubicBezTo>
                    <a:pt x="6467" y="5483"/>
                    <a:pt x="6454" y="5523"/>
                    <a:pt x="6425" y="5523"/>
                  </a:cubicBezTo>
                  <a:cubicBezTo>
                    <a:pt x="6422" y="5523"/>
                    <a:pt x="6418" y="5522"/>
                    <a:pt x="6414" y="5521"/>
                  </a:cubicBezTo>
                  <a:cubicBezTo>
                    <a:pt x="6363" y="5508"/>
                    <a:pt x="6363" y="5458"/>
                    <a:pt x="6363" y="5420"/>
                  </a:cubicBezTo>
                  <a:cubicBezTo>
                    <a:pt x="6377" y="5354"/>
                    <a:pt x="6397" y="5340"/>
                    <a:pt x="6421" y="5340"/>
                  </a:cubicBezTo>
                  <a:cubicBezTo>
                    <a:pt x="6437" y="5340"/>
                    <a:pt x="6455" y="5347"/>
                    <a:pt x="6474" y="5347"/>
                  </a:cubicBezTo>
                  <a:cubicBezTo>
                    <a:pt x="6479" y="5347"/>
                    <a:pt x="6484" y="5346"/>
                    <a:pt x="6489" y="5345"/>
                  </a:cubicBezTo>
                  <a:cubicBezTo>
                    <a:pt x="6489" y="5326"/>
                    <a:pt x="6496" y="5315"/>
                    <a:pt x="6509" y="5315"/>
                  </a:cubicBezTo>
                  <a:close/>
                  <a:moveTo>
                    <a:pt x="5797" y="5433"/>
                  </a:moveTo>
                  <a:lnTo>
                    <a:pt x="5785" y="5634"/>
                  </a:lnTo>
                  <a:lnTo>
                    <a:pt x="5747" y="5634"/>
                  </a:lnTo>
                  <a:cubicBezTo>
                    <a:pt x="5735" y="5584"/>
                    <a:pt x="5709" y="5446"/>
                    <a:pt x="5772" y="5433"/>
                  </a:cubicBezTo>
                  <a:close/>
                  <a:moveTo>
                    <a:pt x="5657" y="5460"/>
                  </a:moveTo>
                  <a:cubicBezTo>
                    <a:pt x="5665" y="5460"/>
                    <a:pt x="5674" y="5463"/>
                    <a:pt x="5684" y="5471"/>
                  </a:cubicBezTo>
                  <a:cubicBezTo>
                    <a:pt x="5722" y="5508"/>
                    <a:pt x="5697" y="5647"/>
                    <a:pt x="5659" y="5659"/>
                  </a:cubicBezTo>
                  <a:cubicBezTo>
                    <a:pt x="5659" y="5613"/>
                    <a:pt x="5691" y="5493"/>
                    <a:pt x="5628" y="5493"/>
                  </a:cubicBezTo>
                  <a:cubicBezTo>
                    <a:pt x="5622" y="5493"/>
                    <a:pt x="5616" y="5494"/>
                    <a:pt x="5609" y="5496"/>
                  </a:cubicBezTo>
                  <a:cubicBezTo>
                    <a:pt x="5606" y="5496"/>
                    <a:pt x="5604" y="5497"/>
                    <a:pt x="5602" y="5499"/>
                  </a:cubicBezTo>
                  <a:lnTo>
                    <a:pt x="5602" y="5499"/>
                  </a:lnTo>
                  <a:cubicBezTo>
                    <a:pt x="5617" y="5484"/>
                    <a:pt x="5634" y="5460"/>
                    <a:pt x="5657" y="5460"/>
                  </a:cubicBezTo>
                  <a:close/>
                  <a:moveTo>
                    <a:pt x="5565" y="5470"/>
                  </a:moveTo>
                  <a:cubicBezTo>
                    <a:pt x="5568" y="5470"/>
                    <a:pt x="5571" y="5480"/>
                    <a:pt x="5571" y="5508"/>
                  </a:cubicBezTo>
                  <a:lnTo>
                    <a:pt x="5584" y="5508"/>
                  </a:lnTo>
                  <a:cubicBezTo>
                    <a:pt x="5586" y="5508"/>
                    <a:pt x="5589" y="5508"/>
                    <a:pt x="5592" y="5506"/>
                  </a:cubicBezTo>
                  <a:lnTo>
                    <a:pt x="5592" y="5506"/>
                  </a:lnTo>
                  <a:cubicBezTo>
                    <a:pt x="5562" y="5538"/>
                    <a:pt x="5571" y="5628"/>
                    <a:pt x="5571" y="5672"/>
                  </a:cubicBezTo>
                  <a:lnTo>
                    <a:pt x="5546" y="5672"/>
                  </a:lnTo>
                  <a:cubicBezTo>
                    <a:pt x="5546" y="5622"/>
                    <a:pt x="5546" y="5571"/>
                    <a:pt x="5546" y="5521"/>
                  </a:cubicBezTo>
                  <a:cubicBezTo>
                    <a:pt x="5546" y="5512"/>
                    <a:pt x="5557" y="5470"/>
                    <a:pt x="5565" y="5470"/>
                  </a:cubicBezTo>
                  <a:close/>
                  <a:moveTo>
                    <a:pt x="2918" y="5478"/>
                  </a:moveTo>
                  <a:cubicBezTo>
                    <a:pt x="2946" y="5478"/>
                    <a:pt x="2980" y="5494"/>
                    <a:pt x="2993" y="5521"/>
                  </a:cubicBezTo>
                  <a:cubicBezTo>
                    <a:pt x="3013" y="5570"/>
                    <a:pt x="2979" y="5658"/>
                    <a:pt x="2963" y="5658"/>
                  </a:cubicBezTo>
                  <a:cubicBezTo>
                    <a:pt x="2959" y="5658"/>
                    <a:pt x="2956" y="5651"/>
                    <a:pt x="2956" y="5634"/>
                  </a:cubicBezTo>
                  <a:cubicBezTo>
                    <a:pt x="2930" y="5643"/>
                    <a:pt x="2910" y="5680"/>
                    <a:pt x="2889" y="5680"/>
                  </a:cubicBezTo>
                  <a:cubicBezTo>
                    <a:pt x="2878" y="5680"/>
                    <a:pt x="2867" y="5671"/>
                    <a:pt x="2855" y="5647"/>
                  </a:cubicBezTo>
                  <a:cubicBezTo>
                    <a:pt x="2830" y="5584"/>
                    <a:pt x="2930" y="5546"/>
                    <a:pt x="2968" y="5546"/>
                  </a:cubicBezTo>
                  <a:lnTo>
                    <a:pt x="2968" y="5534"/>
                  </a:lnTo>
                  <a:cubicBezTo>
                    <a:pt x="2968" y="5508"/>
                    <a:pt x="2956" y="5499"/>
                    <a:pt x="2938" y="5499"/>
                  </a:cubicBezTo>
                  <a:cubicBezTo>
                    <a:pt x="2921" y="5499"/>
                    <a:pt x="2899" y="5508"/>
                    <a:pt x="2880" y="5521"/>
                  </a:cubicBezTo>
                  <a:cubicBezTo>
                    <a:pt x="2874" y="5491"/>
                    <a:pt x="2894" y="5478"/>
                    <a:pt x="2918" y="5478"/>
                  </a:cubicBezTo>
                  <a:close/>
                  <a:moveTo>
                    <a:pt x="5458" y="5483"/>
                  </a:moveTo>
                  <a:cubicBezTo>
                    <a:pt x="5496" y="5483"/>
                    <a:pt x="5508" y="5508"/>
                    <a:pt x="5521" y="5534"/>
                  </a:cubicBezTo>
                  <a:cubicBezTo>
                    <a:pt x="5508" y="5609"/>
                    <a:pt x="5471" y="5559"/>
                    <a:pt x="5433" y="5596"/>
                  </a:cubicBezTo>
                  <a:lnTo>
                    <a:pt x="5458" y="5596"/>
                  </a:lnTo>
                  <a:cubicBezTo>
                    <a:pt x="5420" y="5622"/>
                    <a:pt x="5370" y="5596"/>
                    <a:pt x="5420" y="5659"/>
                  </a:cubicBezTo>
                  <a:cubicBezTo>
                    <a:pt x="5424" y="5663"/>
                    <a:pt x="5431" y="5664"/>
                    <a:pt x="5439" y="5664"/>
                  </a:cubicBezTo>
                  <a:cubicBezTo>
                    <a:pt x="5459" y="5664"/>
                    <a:pt x="5487" y="5656"/>
                    <a:pt x="5496" y="5647"/>
                  </a:cubicBezTo>
                  <a:lnTo>
                    <a:pt x="5496" y="5647"/>
                  </a:lnTo>
                  <a:cubicBezTo>
                    <a:pt x="5502" y="5678"/>
                    <a:pt x="5480" y="5691"/>
                    <a:pt x="5453" y="5691"/>
                  </a:cubicBezTo>
                  <a:cubicBezTo>
                    <a:pt x="5427" y="5691"/>
                    <a:pt x="5395" y="5678"/>
                    <a:pt x="5383" y="5659"/>
                  </a:cubicBezTo>
                  <a:cubicBezTo>
                    <a:pt x="5345" y="5584"/>
                    <a:pt x="5383" y="5508"/>
                    <a:pt x="5458" y="5483"/>
                  </a:cubicBezTo>
                  <a:close/>
                  <a:moveTo>
                    <a:pt x="5307" y="5433"/>
                  </a:moveTo>
                  <a:lnTo>
                    <a:pt x="5307" y="5433"/>
                  </a:lnTo>
                  <a:cubicBezTo>
                    <a:pt x="5320" y="5483"/>
                    <a:pt x="5332" y="5697"/>
                    <a:pt x="5269" y="5710"/>
                  </a:cubicBezTo>
                  <a:lnTo>
                    <a:pt x="5257" y="5722"/>
                  </a:lnTo>
                  <a:cubicBezTo>
                    <a:pt x="5257" y="5699"/>
                    <a:pt x="5255" y="5657"/>
                    <a:pt x="5256" y="5612"/>
                  </a:cubicBezTo>
                  <a:lnTo>
                    <a:pt x="5256" y="5612"/>
                  </a:lnTo>
                  <a:cubicBezTo>
                    <a:pt x="5239" y="5658"/>
                    <a:pt x="5107" y="5610"/>
                    <a:pt x="5144" y="5684"/>
                  </a:cubicBezTo>
                  <a:cubicBezTo>
                    <a:pt x="5155" y="5701"/>
                    <a:pt x="5171" y="5708"/>
                    <a:pt x="5188" y="5708"/>
                  </a:cubicBezTo>
                  <a:cubicBezTo>
                    <a:pt x="5209" y="5708"/>
                    <a:pt x="5230" y="5698"/>
                    <a:pt x="5244" y="5684"/>
                  </a:cubicBezTo>
                  <a:lnTo>
                    <a:pt x="5244" y="5684"/>
                  </a:lnTo>
                  <a:cubicBezTo>
                    <a:pt x="5244" y="5712"/>
                    <a:pt x="5217" y="5728"/>
                    <a:pt x="5187" y="5728"/>
                  </a:cubicBezTo>
                  <a:cubicBezTo>
                    <a:pt x="5149" y="5728"/>
                    <a:pt x="5106" y="5703"/>
                    <a:pt x="5106" y="5647"/>
                  </a:cubicBezTo>
                  <a:cubicBezTo>
                    <a:pt x="5113" y="5580"/>
                    <a:pt x="5169" y="5535"/>
                    <a:pt x="5208" y="5535"/>
                  </a:cubicBezTo>
                  <a:cubicBezTo>
                    <a:pt x="5235" y="5535"/>
                    <a:pt x="5255" y="5557"/>
                    <a:pt x="5244" y="5609"/>
                  </a:cubicBezTo>
                  <a:lnTo>
                    <a:pt x="5256" y="5609"/>
                  </a:lnTo>
                  <a:cubicBezTo>
                    <a:pt x="5258" y="5529"/>
                    <a:pt x="5267" y="5441"/>
                    <a:pt x="5307" y="5433"/>
                  </a:cubicBezTo>
                  <a:close/>
                  <a:moveTo>
                    <a:pt x="5081" y="5458"/>
                  </a:moveTo>
                  <a:cubicBezTo>
                    <a:pt x="5081" y="5534"/>
                    <a:pt x="5081" y="5596"/>
                    <a:pt x="5068" y="5672"/>
                  </a:cubicBezTo>
                  <a:cubicBezTo>
                    <a:pt x="5068" y="5690"/>
                    <a:pt x="5048" y="5755"/>
                    <a:pt x="5042" y="5755"/>
                  </a:cubicBezTo>
                  <a:cubicBezTo>
                    <a:pt x="5040" y="5755"/>
                    <a:pt x="5040" y="5746"/>
                    <a:pt x="5043" y="5722"/>
                  </a:cubicBezTo>
                  <a:cubicBezTo>
                    <a:pt x="5013" y="5722"/>
                    <a:pt x="4969" y="5763"/>
                    <a:pt x="4942" y="5763"/>
                  </a:cubicBezTo>
                  <a:cubicBezTo>
                    <a:pt x="4923" y="5763"/>
                    <a:pt x="4912" y="5745"/>
                    <a:pt x="4917" y="5684"/>
                  </a:cubicBezTo>
                  <a:cubicBezTo>
                    <a:pt x="4917" y="5634"/>
                    <a:pt x="4942" y="5596"/>
                    <a:pt x="4980" y="5571"/>
                  </a:cubicBezTo>
                  <a:cubicBezTo>
                    <a:pt x="4983" y="5565"/>
                    <a:pt x="4987" y="5563"/>
                    <a:pt x="4992" y="5563"/>
                  </a:cubicBezTo>
                  <a:cubicBezTo>
                    <a:pt x="5004" y="5563"/>
                    <a:pt x="5021" y="5584"/>
                    <a:pt x="5030" y="5584"/>
                  </a:cubicBezTo>
                  <a:lnTo>
                    <a:pt x="5043" y="5584"/>
                  </a:lnTo>
                  <a:cubicBezTo>
                    <a:pt x="5043" y="5534"/>
                    <a:pt x="5030" y="5471"/>
                    <a:pt x="5081" y="5458"/>
                  </a:cubicBezTo>
                  <a:close/>
                  <a:moveTo>
                    <a:pt x="4778" y="5523"/>
                  </a:moveTo>
                  <a:lnTo>
                    <a:pt x="4766" y="5798"/>
                  </a:lnTo>
                  <a:lnTo>
                    <a:pt x="4729" y="5798"/>
                  </a:lnTo>
                  <a:cubicBezTo>
                    <a:pt x="4740" y="5743"/>
                    <a:pt x="4732" y="5575"/>
                    <a:pt x="4778" y="5523"/>
                  </a:cubicBezTo>
                  <a:close/>
                  <a:moveTo>
                    <a:pt x="4729" y="5609"/>
                  </a:moveTo>
                  <a:cubicBezTo>
                    <a:pt x="4729" y="5672"/>
                    <a:pt x="4741" y="5810"/>
                    <a:pt x="4678" y="5810"/>
                  </a:cubicBezTo>
                  <a:cubicBezTo>
                    <a:pt x="4666" y="5760"/>
                    <a:pt x="4641" y="5622"/>
                    <a:pt x="4703" y="5609"/>
                  </a:cubicBezTo>
                  <a:close/>
                  <a:moveTo>
                    <a:pt x="11016" y="5785"/>
                  </a:moveTo>
                  <a:cubicBezTo>
                    <a:pt x="11046" y="5785"/>
                    <a:pt x="11031" y="5812"/>
                    <a:pt x="11014" y="5834"/>
                  </a:cubicBezTo>
                  <a:lnTo>
                    <a:pt x="11014" y="5834"/>
                  </a:lnTo>
                  <a:cubicBezTo>
                    <a:pt x="11006" y="5827"/>
                    <a:pt x="10972" y="5796"/>
                    <a:pt x="11016" y="5785"/>
                  </a:cubicBezTo>
                  <a:close/>
                  <a:moveTo>
                    <a:pt x="4666" y="5622"/>
                  </a:moveTo>
                  <a:cubicBezTo>
                    <a:pt x="4666" y="5672"/>
                    <a:pt x="4628" y="5659"/>
                    <a:pt x="4603" y="5710"/>
                  </a:cubicBezTo>
                  <a:cubicBezTo>
                    <a:pt x="4590" y="5760"/>
                    <a:pt x="4628" y="5823"/>
                    <a:pt x="4565" y="5835"/>
                  </a:cubicBezTo>
                  <a:cubicBezTo>
                    <a:pt x="4565" y="5772"/>
                    <a:pt x="4578" y="5710"/>
                    <a:pt x="4578" y="5634"/>
                  </a:cubicBezTo>
                  <a:cubicBezTo>
                    <a:pt x="4581" y="5631"/>
                    <a:pt x="4584" y="5629"/>
                    <a:pt x="4585" y="5629"/>
                  </a:cubicBezTo>
                  <a:lnTo>
                    <a:pt x="4585" y="5629"/>
                  </a:lnTo>
                  <a:cubicBezTo>
                    <a:pt x="4589" y="5629"/>
                    <a:pt x="4587" y="5641"/>
                    <a:pt x="4578" y="5659"/>
                  </a:cubicBezTo>
                  <a:lnTo>
                    <a:pt x="4603" y="5672"/>
                  </a:lnTo>
                  <a:cubicBezTo>
                    <a:pt x="4628" y="5672"/>
                    <a:pt x="4615" y="5622"/>
                    <a:pt x="4666" y="5622"/>
                  </a:cubicBezTo>
                  <a:close/>
                  <a:moveTo>
                    <a:pt x="4263" y="5859"/>
                  </a:moveTo>
                  <a:lnTo>
                    <a:pt x="4251" y="5860"/>
                  </a:lnTo>
                  <a:lnTo>
                    <a:pt x="4263" y="5860"/>
                  </a:lnTo>
                  <a:cubicBezTo>
                    <a:pt x="4263" y="5860"/>
                    <a:pt x="4263" y="5859"/>
                    <a:pt x="4263" y="5859"/>
                  </a:cubicBezTo>
                  <a:close/>
                  <a:moveTo>
                    <a:pt x="4515" y="5647"/>
                  </a:moveTo>
                  <a:cubicBezTo>
                    <a:pt x="4515" y="5722"/>
                    <a:pt x="4414" y="5772"/>
                    <a:pt x="4402" y="5835"/>
                  </a:cubicBezTo>
                  <a:lnTo>
                    <a:pt x="4502" y="5823"/>
                  </a:lnTo>
                  <a:lnTo>
                    <a:pt x="4502" y="5823"/>
                  </a:lnTo>
                  <a:cubicBezTo>
                    <a:pt x="4502" y="5873"/>
                    <a:pt x="4414" y="5860"/>
                    <a:pt x="4364" y="5873"/>
                  </a:cubicBezTo>
                  <a:cubicBezTo>
                    <a:pt x="4364" y="5823"/>
                    <a:pt x="4427" y="5760"/>
                    <a:pt x="4452" y="5710"/>
                  </a:cubicBezTo>
                  <a:cubicBezTo>
                    <a:pt x="4465" y="5710"/>
                    <a:pt x="4477" y="5697"/>
                    <a:pt x="4477" y="5684"/>
                  </a:cubicBezTo>
                  <a:lnTo>
                    <a:pt x="4477" y="5684"/>
                  </a:lnTo>
                  <a:lnTo>
                    <a:pt x="4389" y="5697"/>
                  </a:lnTo>
                  <a:cubicBezTo>
                    <a:pt x="4389" y="5647"/>
                    <a:pt x="4477" y="5659"/>
                    <a:pt x="4515" y="5647"/>
                  </a:cubicBezTo>
                  <a:close/>
                  <a:moveTo>
                    <a:pt x="3446" y="5856"/>
                  </a:moveTo>
                  <a:cubicBezTo>
                    <a:pt x="3454" y="5856"/>
                    <a:pt x="3461" y="5857"/>
                    <a:pt x="3469" y="5859"/>
                  </a:cubicBezTo>
                  <a:lnTo>
                    <a:pt x="3469" y="5859"/>
                  </a:lnTo>
                  <a:cubicBezTo>
                    <a:pt x="3459" y="5859"/>
                    <a:pt x="3443" y="5867"/>
                    <a:pt x="3421" y="5886"/>
                  </a:cubicBezTo>
                  <a:lnTo>
                    <a:pt x="3408" y="5898"/>
                  </a:lnTo>
                  <a:cubicBezTo>
                    <a:pt x="3402" y="5868"/>
                    <a:pt x="3422" y="5856"/>
                    <a:pt x="3446" y="5856"/>
                  </a:cubicBezTo>
                  <a:close/>
                  <a:moveTo>
                    <a:pt x="4364" y="5672"/>
                  </a:moveTo>
                  <a:cubicBezTo>
                    <a:pt x="4364" y="5734"/>
                    <a:pt x="4265" y="5797"/>
                    <a:pt x="4263" y="5859"/>
                  </a:cubicBezTo>
                  <a:lnTo>
                    <a:pt x="4263" y="5859"/>
                  </a:lnTo>
                  <a:lnTo>
                    <a:pt x="4351" y="5848"/>
                  </a:lnTo>
                  <a:lnTo>
                    <a:pt x="4351" y="5848"/>
                  </a:lnTo>
                  <a:cubicBezTo>
                    <a:pt x="4351" y="5898"/>
                    <a:pt x="4263" y="5886"/>
                    <a:pt x="4213" y="5898"/>
                  </a:cubicBezTo>
                  <a:cubicBezTo>
                    <a:pt x="4213" y="5823"/>
                    <a:pt x="4326" y="5772"/>
                    <a:pt x="4326" y="5710"/>
                  </a:cubicBezTo>
                  <a:lnTo>
                    <a:pt x="4326" y="5710"/>
                  </a:lnTo>
                  <a:lnTo>
                    <a:pt x="4238" y="5722"/>
                  </a:lnTo>
                  <a:cubicBezTo>
                    <a:pt x="4238" y="5672"/>
                    <a:pt x="4326" y="5684"/>
                    <a:pt x="4364" y="5672"/>
                  </a:cubicBezTo>
                  <a:close/>
                  <a:moveTo>
                    <a:pt x="10148" y="5860"/>
                  </a:moveTo>
                  <a:cubicBezTo>
                    <a:pt x="10186" y="5860"/>
                    <a:pt x="10148" y="5911"/>
                    <a:pt x="10148" y="5911"/>
                  </a:cubicBezTo>
                  <a:cubicBezTo>
                    <a:pt x="10148" y="5911"/>
                    <a:pt x="10098" y="5860"/>
                    <a:pt x="10148" y="5860"/>
                  </a:cubicBezTo>
                  <a:close/>
                  <a:moveTo>
                    <a:pt x="11029" y="5910"/>
                  </a:moveTo>
                  <a:lnTo>
                    <a:pt x="11029" y="5910"/>
                  </a:lnTo>
                  <a:cubicBezTo>
                    <a:pt x="11029" y="5910"/>
                    <a:pt x="11029" y="5911"/>
                    <a:pt x="11029" y="5911"/>
                  </a:cubicBezTo>
                  <a:lnTo>
                    <a:pt x="11029" y="5911"/>
                  </a:lnTo>
                  <a:cubicBezTo>
                    <a:pt x="11029" y="5911"/>
                    <a:pt x="11029" y="5910"/>
                    <a:pt x="11029" y="5910"/>
                  </a:cubicBezTo>
                  <a:close/>
                  <a:moveTo>
                    <a:pt x="9494" y="5886"/>
                  </a:moveTo>
                  <a:cubicBezTo>
                    <a:pt x="9539" y="5886"/>
                    <a:pt x="9504" y="5925"/>
                    <a:pt x="9496" y="5925"/>
                  </a:cubicBezTo>
                  <a:cubicBezTo>
                    <a:pt x="9495" y="5925"/>
                    <a:pt x="9494" y="5925"/>
                    <a:pt x="9494" y="5923"/>
                  </a:cubicBezTo>
                  <a:cubicBezTo>
                    <a:pt x="9494" y="5923"/>
                    <a:pt x="9419" y="5911"/>
                    <a:pt x="9457" y="5911"/>
                  </a:cubicBezTo>
                  <a:lnTo>
                    <a:pt x="9494" y="5886"/>
                  </a:lnTo>
                  <a:close/>
                  <a:moveTo>
                    <a:pt x="9772" y="5863"/>
                  </a:moveTo>
                  <a:cubicBezTo>
                    <a:pt x="9786" y="5863"/>
                    <a:pt x="9809" y="5886"/>
                    <a:pt x="9809" y="5886"/>
                  </a:cubicBezTo>
                  <a:cubicBezTo>
                    <a:pt x="9799" y="5886"/>
                    <a:pt x="9762" y="5928"/>
                    <a:pt x="9743" y="5928"/>
                  </a:cubicBezTo>
                  <a:cubicBezTo>
                    <a:pt x="9737" y="5928"/>
                    <a:pt x="9733" y="5923"/>
                    <a:pt x="9733" y="5911"/>
                  </a:cubicBezTo>
                  <a:lnTo>
                    <a:pt x="9759" y="5886"/>
                  </a:lnTo>
                  <a:cubicBezTo>
                    <a:pt x="9759" y="5869"/>
                    <a:pt x="9764" y="5863"/>
                    <a:pt x="9772" y="5863"/>
                  </a:cubicBezTo>
                  <a:close/>
                  <a:moveTo>
                    <a:pt x="4081" y="5722"/>
                  </a:moveTo>
                  <a:cubicBezTo>
                    <a:pt x="4149" y="5722"/>
                    <a:pt x="4136" y="5911"/>
                    <a:pt x="4087" y="5911"/>
                  </a:cubicBezTo>
                  <a:lnTo>
                    <a:pt x="4075" y="5923"/>
                  </a:lnTo>
                  <a:cubicBezTo>
                    <a:pt x="4075" y="5889"/>
                    <a:pt x="4105" y="5754"/>
                    <a:pt x="4057" y="5754"/>
                  </a:cubicBezTo>
                  <a:cubicBezTo>
                    <a:pt x="4051" y="5754"/>
                    <a:pt x="4045" y="5756"/>
                    <a:pt x="4037" y="5760"/>
                  </a:cubicBezTo>
                  <a:cubicBezTo>
                    <a:pt x="3949" y="5810"/>
                    <a:pt x="4062" y="5923"/>
                    <a:pt x="3974" y="5936"/>
                  </a:cubicBezTo>
                  <a:cubicBezTo>
                    <a:pt x="3974" y="5903"/>
                    <a:pt x="4003" y="5775"/>
                    <a:pt x="3952" y="5775"/>
                  </a:cubicBezTo>
                  <a:cubicBezTo>
                    <a:pt x="3945" y="5775"/>
                    <a:pt x="3935" y="5778"/>
                    <a:pt x="3924" y="5785"/>
                  </a:cubicBezTo>
                  <a:cubicBezTo>
                    <a:pt x="3874" y="5823"/>
                    <a:pt x="3949" y="5936"/>
                    <a:pt x="3874" y="5948"/>
                  </a:cubicBezTo>
                  <a:cubicBezTo>
                    <a:pt x="3874" y="5911"/>
                    <a:pt x="3874" y="5860"/>
                    <a:pt x="3886" y="5810"/>
                  </a:cubicBezTo>
                  <a:cubicBezTo>
                    <a:pt x="3886" y="5801"/>
                    <a:pt x="3898" y="5749"/>
                    <a:pt x="3906" y="5749"/>
                  </a:cubicBezTo>
                  <a:cubicBezTo>
                    <a:pt x="3909" y="5749"/>
                    <a:pt x="3911" y="5759"/>
                    <a:pt x="3911" y="5785"/>
                  </a:cubicBezTo>
                  <a:cubicBezTo>
                    <a:pt x="3929" y="5785"/>
                    <a:pt x="3958" y="5736"/>
                    <a:pt x="3983" y="5736"/>
                  </a:cubicBezTo>
                  <a:cubicBezTo>
                    <a:pt x="3994" y="5736"/>
                    <a:pt x="4004" y="5746"/>
                    <a:pt x="4012" y="5772"/>
                  </a:cubicBezTo>
                  <a:cubicBezTo>
                    <a:pt x="4037" y="5772"/>
                    <a:pt x="4024" y="5722"/>
                    <a:pt x="4075" y="5722"/>
                  </a:cubicBezTo>
                  <a:cubicBezTo>
                    <a:pt x="4077" y="5722"/>
                    <a:pt x="4079" y="5722"/>
                    <a:pt x="4081" y="5722"/>
                  </a:cubicBezTo>
                  <a:close/>
                  <a:moveTo>
                    <a:pt x="10296" y="5932"/>
                  </a:moveTo>
                  <a:cubicBezTo>
                    <a:pt x="10288" y="5940"/>
                    <a:pt x="10287" y="5950"/>
                    <a:pt x="10294" y="5950"/>
                  </a:cubicBezTo>
                  <a:cubicBezTo>
                    <a:pt x="10295" y="5950"/>
                    <a:pt x="10297" y="5950"/>
                    <a:pt x="10299" y="5948"/>
                  </a:cubicBezTo>
                  <a:cubicBezTo>
                    <a:pt x="10298" y="5942"/>
                    <a:pt x="10297" y="5937"/>
                    <a:pt x="10296" y="5932"/>
                  </a:cubicBezTo>
                  <a:close/>
                  <a:moveTo>
                    <a:pt x="11587" y="5839"/>
                  </a:moveTo>
                  <a:cubicBezTo>
                    <a:pt x="11602" y="5839"/>
                    <a:pt x="11617" y="5845"/>
                    <a:pt x="11632" y="5860"/>
                  </a:cubicBezTo>
                  <a:cubicBezTo>
                    <a:pt x="11692" y="5940"/>
                    <a:pt x="11609" y="5965"/>
                    <a:pt x="11547" y="5971"/>
                  </a:cubicBezTo>
                  <a:lnTo>
                    <a:pt x="11547" y="5971"/>
                  </a:lnTo>
                  <a:cubicBezTo>
                    <a:pt x="11545" y="5964"/>
                    <a:pt x="11544" y="5957"/>
                    <a:pt x="11544" y="5948"/>
                  </a:cubicBezTo>
                  <a:lnTo>
                    <a:pt x="11511" y="5971"/>
                  </a:lnTo>
                  <a:lnTo>
                    <a:pt x="11511" y="5971"/>
                  </a:lnTo>
                  <a:cubicBezTo>
                    <a:pt x="11509" y="5964"/>
                    <a:pt x="11507" y="5956"/>
                    <a:pt x="11506" y="5948"/>
                  </a:cubicBezTo>
                  <a:cubicBezTo>
                    <a:pt x="11506" y="5901"/>
                    <a:pt x="11543" y="5839"/>
                    <a:pt x="11587" y="5839"/>
                  </a:cubicBezTo>
                  <a:close/>
                  <a:moveTo>
                    <a:pt x="3811" y="5793"/>
                  </a:moveTo>
                  <a:cubicBezTo>
                    <a:pt x="3810" y="5836"/>
                    <a:pt x="3809" y="5878"/>
                    <a:pt x="3798" y="5911"/>
                  </a:cubicBezTo>
                  <a:cubicBezTo>
                    <a:pt x="3798" y="5920"/>
                    <a:pt x="3780" y="5972"/>
                    <a:pt x="3773" y="5972"/>
                  </a:cubicBezTo>
                  <a:cubicBezTo>
                    <a:pt x="3770" y="5972"/>
                    <a:pt x="3769" y="5962"/>
                    <a:pt x="3773" y="5936"/>
                  </a:cubicBezTo>
                  <a:cubicBezTo>
                    <a:pt x="3770" y="5936"/>
                    <a:pt x="3767" y="5936"/>
                    <a:pt x="3765" y="5937"/>
                  </a:cubicBezTo>
                  <a:lnTo>
                    <a:pt x="3765" y="5937"/>
                  </a:lnTo>
                  <a:cubicBezTo>
                    <a:pt x="3768" y="5933"/>
                    <a:pt x="3771" y="5928"/>
                    <a:pt x="3773" y="5923"/>
                  </a:cubicBezTo>
                  <a:cubicBezTo>
                    <a:pt x="3783" y="5904"/>
                    <a:pt x="3777" y="5830"/>
                    <a:pt x="3811" y="5793"/>
                  </a:cubicBezTo>
                  <a:close/>
                  <a:moveTo>
                    <a:pt x="3697" y="5798"/>
                  </a:moveTo>
                  <a:cubicBezTo>
                    <a:pt x="3697" y="5810"/>
                    <a:pt x="3672" y="5923"/>
                    <a:pt x="3697" y="5948"/>
                  </a:cubicBezTo>
                  <a:cubicBezTo>
                    <a:pt x="3709" y="5956"/>
                    <a:pt x="3719" y="5959"/>
                    <a:pt x="3727" y="5959"/>
                  </a:cubicBezTo>
                  <a:cubicBezTo>
                    <a:pt x="3730" y="5959"/>
                    <a:pt x="3732" y="5959"/>
                    <a:pt x="3734" y="5958"/>
                  </a:cubicBezTo>
                  <a:lnTo>
                    <a:pt x="3734" y="5958"/>
                  </a:lnTo>
                  <a:cubicBezTo>
                    <a:pt x="3721" y="5971"/>
                    <a:pt x="3708" y="5984"/>
                    <a:pt x="3694" y="5984"/>
                  </a:cubicBezTo>
                  <a:cubicBezTo>
                    <a:pt x="3687" y="5984"/>
                    <a:pt x="3680" y="5981"/>
                    <a:pt x="3672" y="5974"/>
                  </a:cubicBezTo>
                  <a:cubicBezTo>
                    <a:pt x="3622" y="5948"/>
                    <a:pt x="3672" y="5798"/>
                    <a:pt x="3697" y="5798"/>
                  </a:cubicBezTo>
                  <a:close/>
                  <a:moveTo>
                    <a:pt x="3622" y="5760"/>
                  </a:moveTo>
                  <a:cubicBezTo>
                    <a:pt x="3622" y="5810"/>
                    <a:pt x="3638" y="5815"/>
                    <a:pt x="3652" y="5815"/>
                  </a:cubicBezTo>
                  <a:cubicBezTo>
                    <a:pt x="3656" y="5815"/>
                    <a:pt x="3660" y="5815"/>
                    <a:pt x="3663" y="5815"/>
                  </a:cubicBezTo>
                  <a:cubicBezTo>
                    <a:pt x="3669" y="5815"/>
                    <a:pt x="3672" y="5816"/>
                    <a:pt x="3672" y="5823"/>
                  </a:cubicBezTo>
                  <a:lnTo>
                    <a:pt x="3647" y="5823"/>
                  </a:lnTo>
                  <a:cubicBezTo>
                    <a:pt x="3647" y="5848"/>
                    <a:pt x="3622" y="5848"/>
                    <a:pt x="3609" y="5873"/>
                  </a:cubicBezTo>
                  <a:cubicBezTo>
                    <a:pt x="3598" y="5907"/>
                    <a:pt x="3577" y="5990"/>
                    <a:pt x="3617" y="5990"/>
                  </a:cubicBezTo>
                  <a:cubicBezTo>
                    <a:pt x="3622" y="5990"/>
                    <a:pt x="3628" y="5989"/>
                    <a:pt x="3635" y="5986"/>
                  </a:cubicBezTo>
                  <a:lnTo>
                    <a:pt x="3635" y="5986"/>
                  </a:lnTo>
                  <a:cubicBezTo>
                    <a:pt x="3635" y="6010"/>
                    <a:pt x="3624" y="6019"/>
                    <a:pt x="3611" y="6019"/>
                  </a:cubicBezTo>
                  <a:cubicBezTo>
                    <a:pt x="3596" y="6019"/>
                    <a:pt x="3578" y="6006"/>
                    <a:pt x="3572" y="5986"/>
                  </a:cubicBezTo>
                  <a:cubicBezTo>
                    <a:pt x="3548" y="5962"/>
                    <a:pt x="3614" y="5859"/>
                    <a:pt x="3557" y="5859"/>
                  </a:cubicBezTo>
                  <a:cubicBezTo>
                    <a:pt x="3554" y="5859"/>
                    <a:pt x="3551" y="5860"/>
                    <a:pt x="3547" y="5860"/>
                  </a:cubicBezTo>
                  <a:cubicBezTo>
                    <a:pt x="3547" y="5798"/>
                    <a:pt x="3584" y="5860"/>
                    <a:pt x="3584" y="5785"/>
                  </a:cubicBezTo>
                  <a:lnTo>
                    <a:pt x="3622" y="5760"/>
                  </a:lnTo>
                  <a:close/>
                  <a:moveTo>
                    <a:pt x="11428" y="5844"/>
                  </a:moveTo>
                  <a:cubicBezTo>
                    <a:pt x="11440" y="5844"/>
                    <a:pt x="11454" y="5849"/>
                    <a:pt x="11469" y="5860"/>
                  </a:cubicBezTo>
                  <a:cubicBezTo>
                    <a:pt x="11465" y="5877"/>
                    <a:pt x="11456" y="5881"/>
                    <a:pt x="11447" y="5881"/>
                  </a:cubicBezTo>
                  <a:cubicBezTo>
                    <a:pt x="11438" y="5881"/>
                    <a:pt x="11427" y="5877"/>
                    <a:pt x="11419" y="5877"/>
                  </a:cubicBezTo>
                  <a:cubicBezTo>
                    <a:pt x="11411" y="5877"/>
                    <a:pt x="11406" y="5881"/>
                    <a:pt x="11406" y="5898"/>
                  </a:cubicBezTo>
                  <a:cubicBezTo>
                    <a:pt x="11393" y="5936"/>
                    <a:pt x="11431" y="5923"/>
                    <a:pt x="11456" y="5948"/>
                  </a:cubicBezTo>
                  <a:cubicBezTo>
                    <a:pt x="11490" y="6023"/>
                    <a:pt x="11462" y="6046"/>
                    <a:pt x="11429" y="6046"/>
                  </a:cubicBezTo>
                  <a:cubicBezTo>
                    <a:pt x="11400" y="6046"/>
                    <a:pt x="11368" y="6029"/>
                    <a:pt x="11368" y="6011"/>
                  </a:cubicBezTo>
                  <a:lnTo>
                    <a:pt x="11368" y="6011"/>
                  </a:lnTo>
                  <a:lnTo>
                    <a:pt x="11418" y="6024"/>
                  </a:lnTo>
                  <a:cubicBezTo>
                    <a:pt x="11427" y="6027"/>
                    <a:pt x="11432" y="6029"/>
                    <a:pt x="11434" y="6029"/>
                  </a:cubicBezTo>
                  <a:cubicBezTo>
                    <a:pt x="11445" y="6029"/>
                    <a:pt x="11343" y="5972"/>
                    <a:pt x="11343" y="5961"/>
                  </a:cubicBezTo>
                  <a:lnTo>
                    <a:pt x="11381" y="5936"/>
                  </a:lnTo>
                  <a:cubicBezTo>
                    <a:pt x="11361" y="5897"/>
                    <a:pt x="11387" y="5844"/>
                    <a:pt x="11428" y="5844"/>
                  </a:cubicBezTo>
                  <a:close/>
                  <a:moveTo>
                    <a:pt x="11511" y="5971"/>
                  </a:moveTo>
                  <a:cubicBezTo>
                    <a:pt x="11511" y="5972"/>
                    <a:pt x="11512" y="5973"/>
                    <a:pt x="11512" y="5974"/>
                  </a:cubicBezTo>
                  <a:lnTo>
                    <a:pt x="11512" y="5974"/>
                  </a:lnTo>
                  <a:cubicBezTo>
                    <a:pt x="11522" y="5973"/>
                    <a:pt x="11534" y="5973"/>
                    <a:pt x="11547" y="5971"/>
                  </a:cubicBezTo>
                  <a:lnTo>
                    <a:pt x="11547" y="5971"/>
                  </a:lnTo>
                  <a:cubicBezTo>
                    <a:pt x="11556" y="6005"/>
                    <a:pt x="11584" y="6026"/>
                    <a:pt x="11615" y="6026"/>
                  </a:cubicBezTo>
                  <a:cubicBezTo>
                    <a:pt x="11629" y="6026"/>
                    <a:pt x="11644" y="6022"/>
                    <a:pt x="11657" y="6011"/>
                  </a:cubicBezTo>
                  <a:lnTo>
                    <a:pt x="11657" y="6011"/>
                  </a:lnTo>
                  <a:cubicBezTo>
                    <a:pt x="11662" y="6036"/>
                    <a:pt x="11642" y="6049"/>
                    <a:pt x="11615" y="6049"/>
                  </a:cubicBezTo>
                  <a:cubicBezTo>
                    <a:pt x="11579" y="6049"/>
                    <a:pt x="11529" y="6025"/>
                    <a:pt x="11512" y="5974"/>
                  </a:cubicBezTo>
                  <a:lnTo>
                    <a:pt x="11512" y="5974"/>
                  </a:lnTo>
                  <a:cubicBezTo>
                    <a:pt x="11510" y="5974"/>
                    <a:pt x="11508" y="5974"/>
                    <a:pt x="11506" y="5974"/>
                  </a:cubicBezTo>
                  <a:lnTo>
                    <a:pt x="11511" y="5971"/>
                  </a:lnTo>
                  <a:close/>
                  <a:moveTo>
                    <a:pt x="3332" y="5817"/>
                  </a:moveTo>
                  <a:lnTo>
                    <a:pt x="3332" y="5817"/>
                  </a:lnTo>
                  <a:cubicBezTo>
                    <a:pt x="3328" y="5861"/>
                    <a:pt x="3340" y="5870"/>
                    <a:pt x="3352" y="5870"/>
                  </a:cubicBezTo>
                  <a:cubicBezTo>
                    <a:pt x="3359" y="5870"/>
                    <a:pt x="3367" y="5867"/>
                    <a:pt x="3370" y="5867"/>
                  </a:cubicBezTo>
                  <a:cubicBezTo>
                    <a:pt x="3373" y="5867"/>
                    <a:pt x="3373" y="5868"/>
                    <a:pt x="3371" y="5873"/>
                  </a:cubicBezTo>
                  <a:cubicBezTo>
                    <a:pt x="3358" y="5898"/>
                    <a:pt x="3333" y="5886"/>
                    <a:pt x="3320" y="5923"/>
                  </a:cubicBezTo>
                  <a:cubicBezTo>
                    <a:pt x="3309" y="5945"/>
                    <a:pt x="3299" y="6032"/>
                    <a:pt x="3336" y="6032"/>
                  </a:cubicBezTo>
                  <a:cubicBezTo>
                    <a:pt x="3342" y="6032"/>
                    <a:pt x="3349" y="6029"/>
                    <a:pt x="3358" y="6024"/>
                  </a:cubicBezTo>
                  <a:lnTo>
                    <a:pt x="3358" y="6024"/>
                  </a:lnTo>
                  <a:cubicBezTo>
                    <a:pt x="3358" y="6053"/>
                    <a:pt x="3347" y="6063"/>
                    <a:pt x="3333" y="6063"/>
                  </a:cubicBezTo>
                  <a:cubicBezTo>
                    <a:pt x="3317" y="6063"/>
                    <a:pt x="3296" y="6050"/>
                    <a:pt x="3283" y="6037"/>
                  </a:cubicBezTo>
                  <a:cubicBezTo>
                    <a:pt x="3260" y="6014"/>
                    <a:pt x="3330" y="5907"/>
                    <a:pt x="3287" y="5907"/>
                  </a:cubicBezTo>
                  <a:cubicBezTo>
                    <a:pt x="3282" y="5907"/>
                    <a:pt x="3277" y="5909"/>
                    <a:pt x="3270" y="5911"/>
                  </a:cubicBezTo>
                  <a:cubicBezTo>
                    <a:pt x="3270" y="5873"/>
                    <a:pt x="3270" y="5873"/>
                    <a:pt x="3295" y="5873"/>
                  </a:cubicBezTo>
                  <a:cubicBezTo>
                    <a:pt x="3295" y="5842"/>
                    <a:pt x="3312" y="5828"/>
                    <a:pt x="3332" y="5817"/>
                  </a:cubicBezTo>
                  <a:close/>
                  <a:moveTo>
                    <a:pt x="3481" y="5863"/>
                  </a:moveTo>
                  <a:cubicBezTo>
                    <a:pt x="3498" y="5870"/>
                    <a:pt x="3514" y="5882"/>
                    <a:pt x="3521" y="5898"/>
                  </a:cubicBezTo>
                  <a:cubicBezTo>
                    <a:pt x="3531" y="5938"/>
                    <a:pt x="3503" y="6038"/>
                    <a:pt x="3490" y="6038"/>
                  </a:cubicBezTo>
                  <a:cubicBezTo>
                    <a:pt x="3486" y="6038"/>
                    <a:pt x="3484" y="6031"/>
                    <a:pt x="3484" y="6011"/>
                  </a:cubicBezTo>
                  <a:cubicBezTo>
                    <a:pt x="3459" y="6011"/>
                    <a:pt x="3446" y="6049"/>
                    <a:pt x="3421" y="6062"/>
                  </a:cubicBezTo>
                  <a:cubicBezTo>
                    <a:pt x="3412" y="6063"/>
                    <a:pt x="3404" y="6064"/>
                    <a:pt x="3397" y="6064"/>
                  </a:cubicBezTo>
                  <a:cubicBezTo>
                    <a:pt x="3310" y="6064"/>
                    <a:pt x="3459" y="5923"/>
                    <a:pt x="3470" y="5923"/>
                  </a:cubicBezTo>
                  <a:cubicBezTo>
                    <a:pt x="3471" y="5923"/>
                    <a:pt x="3471" y="5923"/>
                    <a:pt x="3471" y="5923"/>
                  </a:cubicBezTo>
                  <a:cubicBezTo>
                    <a:pt x="3485" y="5902"/>
                    <a:pt x="3491" y="5874"/>
                    <a:pt x="3481" y="5863"/>
                  </a:cubicBezTo>
                  <a:close/>
                  <a:moveTo>
                    <a:pt x="11783" y="5760"/>
                  </a:moveTo>
                  <a:cubicBezTo>
                    <a:pt x="11846" y="5760"/>
                    <a:pt x="11821" y="5999"/>
                    <a:pt x="11833" y="6062"/>
                  </a:cubicBezTo>
                  <a:cubicBezTo>
                    <a:pt x="11824" y="6065"/>
                    <a:pt x="11817" y="6066"/>
                    <a:pt x="11812" y="6066"/>
                  </a:cubicBezTo>
                  <a:cubicBezTo>
                    <a:pt x="11796" y="6066"/>
                    <a:pt x="11796" y="6052"/>
                    <a:pt x="11796" y="6024"/>
                  </a:cubicBezTo>
                  <a:cubicBezTo>
                    <a:pt x="11784" y="6024"/>
                    <a:pt x="11773" y="6064"/>
                    <a:pt x="11736" y="6064"/>
                  </a:cubicBezTo>
                  <a:cubicBezTo>
                    <a:pt x="11731" y="6064"/>
                    <a:pt x="11726" y="6063"/>
                    <a:pt x="11720" y="6062"/>
                  </a:cubicBezTo>
                  <a:cubicBezTo>
                    <a:pt x="11682" y="6049"/>
                    <a:pt x="11657" y="6011"/>
                    <a:pt x="11657" y="5974"/>
                  </a:cubicBezTo>
                  <a:cubicBezTo>
                    <a:pt x="11657" y="5923"/>
                    <a:pt x="11682" y="5886"/>
                    <a:pt x="11720" y="5860"/>
                  </a:cubicBezTo>
                  <a:cubicBezTo>
                    <a:pt x="11725" y="5855"/>
                    <a:pt x="11730" y="5853"/>
                    <a:pt x="11735" y="5853"/>
                  </a:cubicBezTo>
                  <a:cubicBezTo>
                    <a:pt x="11755" y="5853"/>
                    <a:pt x="11773" y="5886"/>
                    <a:pt x="11783" y="5886"/>
                  </a:cubicBezTo>
                  <a:lnTo>
                    <a:pt x="11783" y="5760"/>
                  </a:lnTo>
                  <a:close/>
                  <a:moveTo>
                    <a:pt x="10953" y="5772"/>
                  </a:moveTo>
                  <a:cubicBezTo>
                    <a:pt x="10953" y="5835"/>
                    <a:pt x="10991" y="6074"/>
                    <a:pt x="10928" y="6074"/>
                  </a:cubicBezTo>
                  <a:cubicBezTo>
                    <a:pt x="10890" y="6037"/>
                    <a:pt x="10853" y="5798"/>
                    <a:pt x="10915" y="5798"/>
                  </a:cubicBezTo>
                  <a:lnTo>
                    <a:pt x="10953" y="5772"/>
                  </a:lnTo>
                  <a:close/>
                  <a:moveTo>
                    <a:pt x="10387" y="5911"/>
                  </a:moveTo>
                  <a:cubicBezTo>
                    <a:pt x="10425" y="5948"/>
                    <a:pt x="10425" y="6099"/>
                    <a:pt x="10387" y="6099"/>
                  </a:cubicBezTo>
                  <a:cubicBezTo>
                    <a:pt x="10387" y="6068"/>
                    <a:pt x="10396" y="5944"/>
                    <a:pt x="10350" y="5936"/>
                  </a:cubicBezTo>
                  <a:lnTo>
                    <a:pt x="10350" y="5936"/>
                  </a:lnTo>
                  <a:lnTo>
                    <a:pt x="10387" y="5911"/>
                  </a:lnTo>
                  <a:close/>
                  <a:moveTo>
                    <a:pt x="11091" y="5823"/>
                  </a:moveTo>
                  <a:lnTo>
                    <a:pt x="11091" y="5823"/>
                  </a:lnTo>
                  <a:cubicBezTo>
                    <a:pt x="11081" y="5864"/>
                    <a:pt x="11088" y="5889"/>
                    <a:pt x="11119" y="5889"/>
                  </a:cubicBezTo>
                  <a:cubicBezTo>
                    <a:pt x="11126" y="5889"/>
                    <a:pt x="11133" y="5888"/>
                    <a:pt x="11142" y="5886"/>
                  </a:cubicBezTo>
                  <a:lnTo>
                    <a:pt x="11142" y="5873"/>
                  </a:lnTo>
                  <a:lnTo>
                    <a:pt x="11142" y="5873"/>
                  </a:lnTo>
                  <a:cubicBezTo>
                    <a:pt x="11151" y="5891"/>
                    <a:pt x="11140" y="5903"/>
                    <a:pt x="11119" y="5903"/>
                  </a:cubicBezTo>
                  <a:cubicBezTo>
                    <a:pt x="11111" y="5903"/>
                    <a:pt x="11102" y="5902"/>
                    <a:pt x="11091" y="5898"/>
                  </a:cubicBezTo>
                  <a:lnTo>
                    <a:pt x="11091" y="5898"/>
                  </a:lnTo>
                  <a:cubicBezTo>
                    <a:pt x="11091" y="5936"/>
                    <a:pt x="11117" y="6037"/>
                    <a:pt x="11117" y="6049"/>
                  </a:cubicBezTo>
                  <a:cubicBezTo>
                    <a:pt x="11117" y="6046"/>
                    <a:pt x="11117" y="6045"/>
                    <a:pt x="11118" y="6045"/>
                  </a:cubicBezTo>
                  <a:lnTo>
                    <a:pt x="11118" y="6045"/>
                  </a:lnTo>
                  <a:cubicBezTo>
                    <a:pt x="11122" y="6045"/>
                    <a:pt x="11135" y="6083"/>
                    <a:pt x="11116" y="6083"/>
                  </a:cubicBezTo>
                  <a:cubicBezTo>
                    <a:pt x="11109" y="6083"/>
                    <a:pt x="11097" y="6077"/>
                    <a:pt x="11079" y="6062"/>
                  </a:cubicBezTo>
                  <a:cubicBezTo>
                    <a:pt x="11041" y="6037"/>
                    <a:pt x="11066" y="5936"/>
                    <a:pt x="11066" y="5911"/>
                  </a:cubicBezTo>
                  <a:lnTo>
                    <a:pt x="11029" y="5911"/>
                  </a:lnTo>
                  <a:cubicBezTo>
                    <a:pt x="11013" y="5987"/>
                    <a:pt x="11032" y="6089"/>
                    <a:pt x="10978" y="6099"/>
                  </a:cubicBezTo>
                  <a:lnTo>
                    <a:pt x="11003" y="6074"/>
                  </a:lnTo>
                  <a:lnTo>
                    <a:pt x="11003" y="5873"/>
                  </a:lnTo>
                  <a:lnTo>
                    <a:pt x="11041" y="5873"/>
                  </a:lnTo>
                  <a:cubicBezTo>
                    <a:pt x="11036" y="5884"/>
                    <a:pt x="11032" y="5897"/>
                    <a:pt x="11029" y="5910"/>
                  </a:cubicBezTo>
                  <a:lnTo>
                    <a:pt x="11029" y="5910"/>
                  </a:lnTo>
                  <a:cubicBezTo>
                    <a:pt x="11041" y="5873"/>
                    <a:pt x="11054" y="5835"/>
                    <a:pt x="11091" y="5823"/>
                  </a:cubicBezTo>
                  <a:close/>
                  <a:moveTo>
                    <a:pt x="10779" y="5894"/>
                  </a:moveTo>
                  <a:cubicBezTo>
                    <a:pt x="10794" y="5894"/>
                    <a:pt x="10810" y="5899"/>
                    <a:pt x="10827" y="5911"/>
                  </a:cubicBezTo>
                  <a:lnTo>
                    <a:pt x="10827" y="5923"/>
                  </a:lnTo>
                  <a:cubicBezTo>
                    <a:pt x="10928" y="5999"/>
                    <a:pt x="10777" y="6011"/>
                    <a:pt x="10727" y="6011"/>
                  </a:cubicBezTo>
                  <a:cubicBezTo>
                    <a:pt x="10727" y="6058"/>
                    <a:pt x="10761" y="6084"/>
                    <a:pt x="10800" y="6084"/>
                  </a:cubicBezTo>
                  <a:cubicBezTo>
                    <a:pt x="10813" y="6084"/>
                    <a:pt x="10827" y="6081"/>
                    <a:pt x="10840" y="6074"/>
                  </a:cubicBezTo>
                  <a:lnTo>
                    <a:pt x="10840" y="6074"/>
                  </a:lnTo>
                  <a:cubicBezTo>
                    <a:pt x="10845" y="6097"/>
                    <a:pt x="10827" y="6109"/>
                    <a:pt x="10803" y="6109"/>
                  </a:cubicBezTo>
                  <a:cubicBezTo>
                    <a:pt x="10760" y="6109"/>
                    <a:pt x="10697" y="6075"/>
                    <a:pt x="10689" y="6011"/>
                  </a:cubicBezTo>
                  <a:cubicBezTo>
                    <a:pt x="10689" y="5953"/>
                    <a:pt x="10727" y="5894"/>
                    <a:pt x="10779" y="5894"/>
                  </a:cubicBezTo>
                  <a:close/>
                  <a:moveTo>
                    <a:pt x="10285" y="5910"/>
                  </a:moveTo>
                  <a:cubicBezTo>
                    <a:pt x="10289" y="5910"/>
                    <a:pt x="10293" y="5916"/>
                    <a:pt x="10296" y="5932"/>
                  </a:cubicBezTo>
                  <a:lnTo>
                    <a:pt x="10296" y="5932"/>
                  </a:lnTo>
                  <a:cubicBezTo>
                    <a:pt x="10301" y="5928"/>
                    <a:pt x="10309" y="5924"/>
                    <a:pt x="10318" y="5924"/>
                  </a:cubicBezTo>
                  <a:cubicBezTo>
                    <a:pt x="10327" y="5924"/>
                    <a:pt x="10337" y="5927"/>
                    <a:pt x="10349" y="5935"/>
                  </a:cubicBezTo>
                  <a:lnTo>
                    <a:pt x="10349" y="5935"/>
                  </a:lnTo>
                  <a:cubicBezTo>
                    <a:pt x="10348" y="5935"/>
                    <a:pt x="10346" y="5935"/>
                    <a:pt x="10345" y="5935"/>
                  </a:cubicBezTo>
                  <a:cubicBezTo>
                    <a:pt x="10336" y="5935"/>
                    <a:pt x="10325" y="5939"/>
                    <a:pt x="10312" y="5948"/>
                  </a:cubicBezTo>
                  <a:cubicBezTo>
                    <a:pt x="10249" y="5986"/>
                    <a:pt x="10350" y="6099"/>
                    <a:pt x="10262" y="6112"/>
                  </a:cubicBezTo>
                  <a:cubicBezTo>
                    <a:pt x="10262" y="6062"/>
                    <a:pt x="10262" y="6011"/>
                    <a:pt x="10262" y="5974"/>
                  </a:cubicBezTo>
                  <a:cubicBezTo>
                    <a:pt x="10262" y="5957"/>
                    <a:pt x="10273" y="5910"/>
                    <a:pt x="10285" y="5910"/>
                  </a:cubicBezTo>
                  <a:close/>
                  <a:moveTo>
                    <a:pt x="9523" y="6023"/>
                  </a:moveTo>
                  <a:cubicBezTo>
                    <a:pt x="9521" y="6034"/>
                    <a:pt x="9520" y="6043"/>
                    <a:pt x="9520" y="6049"/>
                  </a:cubicBezTo>
                  <a:cubicBezTo>
                    <a:pt x="9520" y="6073"/>
                    <a:pt x="9520" y="6097"/>
                    <a:pt x="9520" y="6121"/>
                  </a:cubicBezTo>
                  <a:lnTo>
                    <a:pt x="9520" y="6121"/>
                  </a:lnTo>
                  <a:cubicBezTo>
                    <a:pt x="9526" y="6094"/>
                    <a:pt x="9525" y="6056"/>
                    <a:pt x="9523" y="6023"/>
                  </a:cubicBezTo>
                  <a:close/>
                  <a:moveTo>
                    <a:pt x="10161" y="5936"/>
                  </a:moveTo>
                  <a:cubicBezTo>
                    <a:pt x="10161" y="5999"/>
                    <a:pt x="10199" y="6137"/>
                    <a:pt x="10136" y="6137"/>
                  </a:cubicBezTo>
                  <a:cubicBezTo>
                    <a:pt x="10136" y="6087"/>
                    <a:pt x="10098" y="5948"/>
                    <a:pt x="10161" y="5936"/>
                  </a:cubicBezTo>
                  <a:close/>
                  <a:moveTo>
                    <a:pt x="11217" y="6024"/>
                  </a:moveTo>
                  <a:cubicBezTo>
                    <a:pt x="11217" y="6062"/>
                    <a:pt x="11205" y="6137"/>
                    <a:pt x="11167" y="6137"/>
                  </a:cubicBezTo>
                  <a:lnTo>
                    <a:pt x="11154" y="6125"/>
                  </a:lnTo>
                  <a:cubicBezTo>
                    <a:pt x="11167" y="6087"/>
                    <a:pt x="11180" y="6049"/>
                    <a:pt x="11180" y="6024"/>
                  </a:cubicBezTo>
                  <a:close/>
                  <a:moveTo>
                    <a:pt x="3056" y="5936"/>
                  </a:moveTo>
                  <a:cubicBezTo>
                    <a:pt x="3056" y="5974"/>
                    <a:pt x="3056" y="6024"/>
                    <a:pt x="3044" y="6074"/>
                  </a:cubicBezTo>
                  <a:cubicBezTo>
                    <a:pt x="3044" y="6083"/>
                    <a:pt x="3025" y="6135"/>
                    <a:pt x="3018" y="6135"/>
                  </a:cubicBezTo>
                  <a:cubicBezTo>
                    <a:pt x="3015" y="6135"/>
                    <a:pt x="3015" y="6126"/>
                    <a:pt x="3018" y="6099"/>
                  </a:cubicBezTo>
                  <a:cubicBezTo>
                    <a:pt x="2988" y="6099"/>
                    <a:pt x="2966" y="6148"/>
                    <a:pt x="2939" y="6148"/>
                  </a:cubicBezTo>
                  <a:cubicBezTo>
                    <a:pt x="2932" y="6148"/>
                    <a:pt x="2925" y="6145"/>
                    <a:pt x="2918" y="6137"/>
                  </a:cubicBezTo>
                  <a:cubicBezTo>
                    <a:pt x="2868" y="6099"/>
                    <a:pt x="2918" y="5961"/>
                    <a:pt x="2943" y="5948"/>
                  </a:cubicBezTo>
                  <a:lnTo>
                    <a:pt x="2943" y="5948"/>
                  </a:lnTo>
                  <a:cubicBezTo>
                    <a:pt x="2943" y="5981"/>
                    <a:pt x="2924" y="6109"/>
                    <a:pt x="2968" y="6109"/>
                  </a:cubicBezTo>
                  <a:cubicBezTo>
                    <a:pt x="2975" y="6109"/>
                    <a:pt x="2983" y="6106"/>
                    <a:pt x="2993" y="6099"/>
                  </a:cubicBezTo>
                  <a:cubicBezTo>
                    <a:pt x="3056" y="6062"/>
                    <a:pt x="2981" y="5948"/>
                    <a:pt x="3056" y="5936"/>
                  </a:cubicBezTo>
                  <a:close/>
                  <a:moveTo>
                    <a:pt x="9796" y="5948"/>
                  </a:moveTo>
                  <a:cubicBezTo>
                    <a:pt x="9796" y="5999"/>
                    <a:pt x="9834" y="6150"/>
                    <a:pt x="9771" y="6150"/>
                  </a:cubicBezTo>
                  <a:cubicBezTo>
                    <a:pt x="9733" y="6112"/>
                    <a:pt x="9708" y="5974"/>
                    <a:pt x="9771" y="5961"/>
                  </a:cubicBezTo>
                  <a:lnTo>
                    <a:pt x="9796" y="5948"/>
                  </a:lnTo>
                  <a:close/>
                  <a:moveTo>
                    <a:pt x="10058" y="5939"/>
                  </a:moveTo>
                  <a:cubicBezTo>
                    <a:pt x="10071" y="5939"/>
                    <a:pt x="10084" y="5942"/>
                    <a:pt x="10098" y="5948"/>
                  </a:cubicBezTo>
                  <a:lnTo>
                    <a:pt x="10085" y="5948"/>
                  </a:lnTo>
                  <a:cubicBezTo>
                    <a:pt x="10085" y="5999"/>
                    <a:pt x="10010" y="5948"/>
                    <a:pt x="9985" y="6037"/>
                  </a:cubicBezTo>
                  <a:cubicBezTo>
                    <a:pt x="9976" y="6092"/>
                    <a:pt x="10000" y="6127"/>
                    <a:pt x="10039" y="6127"/>
                  </a:cubicBezTo>
                  <a:cubicBezTo>
                    <a:pt x="10053" y="6127"/>
                    <a:pt x="10069" y="6122"/>
                    <a:pt x="10085" y="6112"/>
                  </a:cubicBezTo>
                  <a:lnTo>
                    <a:pt x="10085" y="6112"/>
                  </a:lnTo>
                  <a:cubicBezTo>
                    <a:pt x="10085" y="6150"/>
                    <a:pt x="10085" y="6150"/>
                    <a:pt x="10048" y="6150"/>
                  </a:cubicBezTo>
                  <a:cubicBezTo>
                    <a:pt x="10044" y="6150"/>
                    <a:pt x="10041" y="6150"/>
                    <a:pt x="10038" y="6150"/>
                  </a:cubicBezTo>
                  <a:cubicBezTo>
                    <a:pt x="9914" y="6150"/>
                    <a:pt x="9952" y="5939"/>
                    <a:pt x="10058" y="5939"/>
                  </a:cubicBezTo>
                  <a:close/>
                  <a:moveTo>
                    <a:pt x="2868" y="5879"/>
                  </a:moveTo>
                  <a:cubicBezTo>
                    <a:pt x="2868" y="5948"/>
                    <a:pt x="2866" y="6150"/>
                    <a:pt x="2805" y="6162"/>
                  </a:cubicBezTo>
                  <a:cubicBezTo>
                    <a:pt x="2816" y="6116"/>
                    <a:pt x="2817" y="5917"/>
                    <a:pt x="2868" y="5879"/>
                  </a:cubicBezTo>
                  <a:close/>
                  <a:moveTo>
                    <a:pt x="9880" y="5950"/>
                  </a:moveTo>
                  <a:cubicBezTo>
                    <a:pt x="9892" y="5950"/>
                    <a:pt x="9906" y="5953"/>
                    <a:pt x="9922" y="5961"/>
                  </a:cubicBezTo>
                  <a:cubicBezTo>
                    <a:pt x="9913" y="5980"/>
                    <a:pt x="9902" y="5985"/>
                    <a:pt x="9891" y="5985"/>
                  </a:cubicBezTo>
                  <a:cubicBezTo>
                    <a:pt x="9879" y="5985"/>
                    <a:pt x="9867" y="5979"/>
                    <a:pt x="9859" y="5979"/>
                  </a:cubicBezTo>
                  <a:cubicBezTo>
                    <a:pt x="9854" y="5979"/>
                    <a:pt x="9849" y="5981"/>
                    <a:pt x="9847" y="5986"/>
                  </a:cubicBezTo>
                  <a:cubicBezTo>
                    <a:pt x="9847" y="6024"/>
                    <a:pt x="9872" y="6011"/>
                    <a:pt x="9884" y="6049"/>
                  </a:cubicBezTo>
                  <a:cubicBezTo>
                    <a:pt x="9884" y="6074"/>
                    <a:pt x="9947" y="6074"/>
                    <a:pt x="9922" y="6137"/>
                  </a:cubicBezTo>
                  <a:cubicBezTo>
                    <a:pt x="9904" y="6156"/>
                    <a:pt x="9872" y="6167"/>
                    <a:pt x="9841" y="6167"/>
                  </a:cubicBezTo>
                  <a:cubicBezTo>
                    <a:pt x="9830" y="6167"/>
                    <a:pt x="9819" y="6166"/>
                    <a:pt x="9809" y="6162"/>
                  </a:cubicBezTo>
                  <a:cubicBezTo>
                    <a:pt x="9809" y="6138"/>
                    <a:pt x="9814" y="6124"/>
                    <a:pt x="9828" y="6124"/>
                  </a:cubicBezTo>
                  <a:cubicBezTo>
                    <a:pt x="9836" y="6124"/>
                    <a:pt x="9846" y="6128"/>
                    <a:pt x="9859" y="6137"/>
                  </a:cubicBezTo>
                  <a:cubicBezTo>
                    <a:pt x="9960" y="6137"/>
                    <a:pt x="9834" y="6062"/>
                    <a:pt x="9834" y="6049"/>
                  </a:cubicBezTo>
                  <a:lnTo>
                    <a:pt x="9821" y="6049"/>
                  </a:lnTo>
                  <a:cubicBezTo>
                    <a:pt x="9811" y="5999"/>
                    <a:pt x="9833" y="5950"/>
                    <a:pt x="9880" y="5950"/>
                  </a:cubicBezTo>
                  <a:close/>
                  <a:moveTo>
                    <a:pt x="9432" y="5873"/>
                  </a:moveTo>
                  <a:cubicBezTo>
                    <a:pt x="9419" y="5961"/>
                    <a:pt x="9406" y="6037"/>
                    <a:pt x="9394" y="6112"/>
                  </a:cubicBezTo>
                  <a:lnTo>
                    <a:pt x="9432" y="6087"/>
                  </a:lnTo>
                  <a:lnTo>
                    <a:pt x="9432" y="6087"/>
                  </a:lnTo>
                  <a:cubicBezTo>
                    <a:pt x="9432" y="6113"/>
                    <a:pt x="9419" y="6178"/>
                    <a:pt x="9412" y="6178"/>
                  </a:cubicBezTo>
                  <a:cubicBezTo>
                    <a:pt x="9409" y="6178"/>
                    <a:pt x="9406" y="6167"/>
                    <a:pt x="9406" y="6137"/>
                  </a:cubicBezTo>
                  <a:cubicBezTo>
                    <a:pt x="9375" y="6137"/>
                    <a:pt x="9370" y="6181"/>
                    <a:pt x="9333" y="6181"/>
                  </a:cubicBezTo>
                  <a:cubicBezTo>
                    <a:pt x="9325" y="6181"/>
                    <a:pt x="9316" y="6179"/>
                    <a:pt x="9306" y="6175"/>
                  </a:cubicBezTo>
                  <a:cubicBezTo>
                    <a:pt x="9256" y="6150"/>
                    <a:pt x="9268" y="6112"/>
                    <a:pt x="9268" y="6087"/>
                  </a:cubicBezTo>
                  <a:cubicBezTo>
                    <a:pt x="9268" y="6062"/>
                    <a:pt x="9281" y="5999"/>
                    <a:pt x="9318" y="5986"/>
                  </a:cubicBezTo>
                  <a:cubicBezTo>
                    <a:pt x="9325" y="5980"/>
                    <a:pt x="9331" y="5978"/>
                    <a:pt x="9337" y="5978"/>
                  </a:cubicBezTo>
                  <a:cubicBezTo>
                    <a:pt x="9356" y="5978"/>
                    <a:pt x="9375" y="5999"/>
                    <a:pt x="9394" y="5999"/>
                  </a:cubicBezTo>
                  <a:lnTo>
                    <a:pt x="9394" y="5873"/>
                  </a:lnTo>
                  <a:close/>
                  <a:moveTo>
                    <a:pt x="10601" y="5898"/>
                  </a:moveTo>
                  <a:cubicBezTo>
                    <a:pt x="10601" y="5986"/>
                    <a:pt x="10651" y="6162"/>
                    <a:pt x="10538" y="6187"/>
                  </a:cubicBezTo>
                  <a:cubicBezTo>
                    <a:pt x="10526" y="6187"/>
                    <a:pt x="10510" y="6191"/>
                    <a:pt x="10496" y="6191"/>
                  </a:cubicBezTo>
                  <a:cubicBezTo>
                    <a:pt x="10482" y="6191"/>
                    <a:pt x="10469" y="6187"/>
                    <a:pt x="10463" y="6175"/>
                  </a:cubicBezTo>
                  <a:cubicBezTo>
                    <a:pt x="10438" y="6162"/>
                    <a:pt x="10526" y="6162"/>
                    <a:pt x="10513" y="6162"/>
                  </a:cubicBezTo>
                  <a:cubicBezTo>
                    <a:pt x="10551" y="6125"/>
                    <a:pt x="10576" y="6125"/>
                    <a:pt x="10576" y="6062"/>
                  </a:cubicBezTo>
                  <a:lnTo>
                    <a:pt x="10576" y="6062"/>
                  </a:lnTo>
                  <a:cubicBezTo>
                    <a:pt x="10563" y="6062"/>
                    <a:pt x="10538" y="6099"/>
                    <a:pt x="10513" y="6099"/>
                  </a:cubicBezTo>
                  <a:cubicBezTo>
                    <a:pt x="10438" y="6099"/>
                    <a:pt x="10425" y="5999"/>
                    <a:pt x="10450" y="5948"/>
                  </a:cubicBezTo>
                  <a:cubicBezTo>
                    <a:pt x="10469" y="5915"/>
                    <a:pt x="10485" y="5905"/>
                    <a:pt x="10499" y="5905"/>
                  </a:cubicBezTo>
                  <a:cubicBezTo>
                    <a:pt x="10520" y="5905"/>
                    <a:pt x="10539" y="5925"/>
                    <a:pt x="10564" y="5925"/>
                  </a:cubicBezTo>
                  <a:cubicBezTo>
                    <a:pt x="10568" y="5925"/>
                    <a:pt x="10572" y="5924"/>
                    <a:pt x="10576" y="5923"/>
                  </a:cubicBezTo>
                  <a:cubicBezTo>
                    <a:pt x="10558" y="5914"/>
                    <a:pt x="10553" y="5906"/>
                    <a:pt x="10560" y="5906"/>
                  </a:cubicBezTo>
                  <a:cubicBezTo>
                    <a:pt x="10563" y="5906"/>
                    <a:pt x="10569" y="5907"/>
                    <a:pt x="10576" y="5911"/>
                  </a:cubicBezTo>
                  <a:lnTo>
                    <a:pt x="10601" y="5898"/>
                  </a:lnTo>
                  <a:close/>
                  <a:moveTo>
                    <a:pt x="3205" y="5892"/>
                  </a:moveTo>
                  <a:cubicBezTo>
                    <a:pt x="3213" y="5892"/>
                    <a:pt x="3222" y="5894"/>
                    <a:pt x="3232" y="5898"/>
                  </a:cubicBezTo>
                  <a:lnTo>
                    <a:pt x="3194" y="5898"/>
                  </a:lnTo>
                  <a:cubicBezTo>
                    <a:pt x="3220" y="5911"/>
                    <a:pt x="3220" y="5948"/>
                    <a:pt x="3220" y="5974"/>
                  </a:cubicBezTo>
                  <a:cubicBezTo>
                    <a:pt x="3220" y="6024"/>
                    <a:pt x="3207" y="6062"/>
                    <a:pt x="3169" y="6087"/>
                  </a:cubicBezTo>
                  <a:cubicBezTo>
                    <a:pt x="3161" y="6089"/>
                    <a:pt x="3154" y="6090"/>
                    <a:pt x="3147" y="6090"/>
                  </a:cubicBezTo>
                  <a:cubicBezTo>
                    <a:pt x="3128" y="6090"/>
                    <a:pt x="3114" y="6083"/>
                    <a:pt x="3104" y="6083"/>
                  </a:cubicBezTo>
                  <a:cubicBezTo>
                    <a:pt x="3100" y="6083"/>
                    <a:pt x="3097" y="6084"/>
                    <a:pt x="3094" y="6087"/>
                  </a:cubicBezTo>
                  <a:cubicBezTo>
                    <a:pt x="3094" y="6137"/>
                    <a:pt x="3094" y="6187"/>
                    <a:pt x="3044" y="6200"/>
                  </a:cubicBezTo>
                  <a:cubicBezTo>
                    <a:pt x="3056" y="6112"/>
                    <a:pt x="3069" y="6011"/>
                    <a:pt x="3081" y="5923"/>
                  </a:cubicBezTo>
                  <a:cubicBezTo>
                    <a:pt x="3091" y="5919"/>
                    <a:pt x="3096" y="5916"/>
                    <a:pt x="3100" y="5916"/>
                  </a:cubicBezTo>
                  <a:cubicBezTo>
                    <a:pt x="3106" y="5916"/>
                    <a:pt x="3106" y="5925"/>
                    <a:pt x="3106" y="5948"/>
                  </a:cubicBezTo>
                  <a:cubicBezTo>
                    <a:pt x="3149" y="5938"/>
                    <a:pt x="3164" y="5892"/>
                    <a:pt x="3205" y="5892"/>
                  </a:cubicBezTo>
                  <a:close/>
                  <a:moveTo>
                    <a:pt x="9094" y="6015"/>
                  </a:moveTo>
                  <a:cubicBezTo>
                    <a:pt x="9123" y="6015"/>
                    <a:pt x="9166" y="6039"/>
                    <a:pt x="9180" y="6074"/>
                  </a:cubicBezTo>
                  <a:cubicBezTo>
                    <a:pt x="9190" y="6114"/>
                    <a:pt x="9177" y="6214"/>
                    <a:pt x="9164" y="6214"/>
                  </a:cubicBezTo>
                  <a:cubicBezTo>
                    <a:pt x="9161" y="6214"/>
                    <a:pt x="9158" y="6207"/>
                    <a:pt x="9155" y="6187"/>
                  </a:cubicBezTo>
                  <a:cubicBezTo>
                    <a:pt x="9131" y="6187"/>
                    <a:pt x="9092" y="6223"/>
                    <a:pt x="9066" y="6223"/>
                  </a:cubicBezTo>
                  <a:cubicBezTo>
                    <a:pt x="9052" y="6223"/>
                    <a:pt x="9042" y="6211"/>
                    <a:pt x="9042" y="6175"/>
                  </a:cubicBezTo>
                  <a:cubicBezTo>
                    <a:pt x="9042" y="6099"/>
                    <a:pt x="9142" y="6112"/>
                    <a:pt x="9142" y="6087"/>
                  </a:cubicBezTo>
                  <a:cubicBezTo>
                    <a:pt x="9149" y="6053"/>
                    <a:pt x="9134" y="6041"/>
                    <a:pt x="9115" y="6041"/>
                  </a:cubicBezTo>
                  <a:cubicBezTo>
                    <a:pt x="9098" y="6041"/>
                    <a:pt x="9079" y="6050"/>
                    <a:pt x="9067" y="6062"/>
                  </a:cubicBezTo>
                  <a:cubicBezTo>
                    <a:pt x="9056" y="6029"/>
                    <a:pt x="9071" y="6015"/>
                    <a:pt x="9094" y="6015"/>
                  </a:cubicBezTo>
                  <a:close/>
                  <a:moveTo>
                    <a:pt x="8932" y="6010"/>
                  </a:moveTo>
                  <a:cubicBezTo>
                    <a:pt x="8935" y="6010"/>
                    <a:pt x="8938" y="6010"/>
                    <a:pt x="8941" y="6011"/>
                  </a:cubicBezTo>
                  <a:cubicBezTo>
                    <a:pt x="8954" y="6087"/>
                    <a:pt x="8929" y="6049"/>
                    <a:pt x="8903" y="6099"/>
                  </a:cubicBezTo>
                  <a:lnTo>
                    <a:pt x="8891" y="6087"/>
                  </a:lnTo>
                  <a:cubicBezTo>
                    <a:pt x="8878" y="6137"/>
                    <a:pt x="8878" y="6187"/>
                    <a:pt x="8878" y="6238"/>
                  </a:cubicBezTo>
                  <a:lnTo>
                    <a:pt x="8853" y="6238"/>
                  </a:lnTo>
                  <a:cubicBezTo>
                    <a:pt x="8841" y="6175"/>
                    <a:pt x="8841" y="6112"/>
                    <a:pt x="8853" y="6062"/>
                  </a:cubicBezTo>
                  <a:cubicBezTo>
                    <a:pt x="8860" y="6041"/>
                    <a:pt x="8867" y="6023"/>
                    <a:pt x="8872" y="6023"/>
                  </a:cubicBezTo>
                  <a:cubicBezTo>
                    <a:pt x="8876" y="6023"/>
                    <a:pt x="8878" y="6034"/>
                    <a:pt x="8878" y="6062"/>
                  </a:cubicBezTo>
                  <a:cubicBezTo>
                    <a:pt x="8901" y="6062"/>
                    <a:pt x="8903" y="6010"/>
                    <a:pt x="8932" y="6010"/>
                  </a:cubicBezTo>
                  <a:close/>
                  <a:moveTo>
                    <a:pt x="8740" y="6037"/>
                  </a:moveTo>
                  <a:cubicBezTo>
                    <a:pt x="8778" y="6037"/>
                    <a:pt x="8815" y="6074"/>
                    <a:pt x="8815" y="6112"/>
                  </a:cubicBezTo>
                  <a:cubicBezTo>
                    <a:pt x="8808" y="6147"/>
                    <a:pt x="8790" y="6155"/>
                    <a:pt x="8764" y="6155"/>
                  </a:cubicBezTo>
                  <a:cubicBezTo>
                    <a:pt x="8743" y="6155"/>
                    <a:pt x="8718" y="6150"/>
                    <a:pt x="8690" y="6150"/>
                  </a:cubicBezTo>
                  <a:cubicBezTo>
                    <a:pt x="8690" y="6198"/>
                    <a:pt x="8716" y="6221"/>
                    <a:pt x="8747" y="6221"/>
                  </a:cubicBezTo>
                  <a:cubicBezTo>
                    <a:pt x="8765" y="6221"/>
                    <a:pt x="8785" y="6214"/>
                    <a:pt x="8803" y="6200"/>
                  </a:cubicBezTo>
                  <a:lnTo>
                    <a:pt x="8803" y="6200"/>
                  </a:lnTo>
                  <a:cubicBezTo>
                    <a:pt x="8809" y="6234"/>
                    <a:pt x="8789" y="6248"/>
                    <a:pt x="8763" y="6248"/>
                  </a:cubicBezTo>
                  <a:cubicBezTo>
                    <a:pt x="8731" y="6248"/>
                    <a:pt x="8691" y="6228"/>
                    <a:pt x="8677" y="6200"/>
                  </a:cubicBezTo>
                  <a:cubicBezTo>
                    <a:pt x="8639" y="6137"/>
                    <a:pt x="8677" y="6062"/>
                    <a:pt x="8753" y="6049"/>
                  </a:cubicBezTo>
                  <a:lnTo>
                    <a:pt x="8740" y="6037"/>
                  </a:lnTo>
                  <a:close/>
                  <a:moveTo>
                    <a:pt x="8639" y="6062"/>
                  </a:moveTo>
                  <a:cubicBezTo>
                    <a:pt x="8639" y="6112"/>
                    <a:pt x="8639" y="6162"/>
                    <a:pt x="8639" y="6213"/>
                  </a:cubicBezTo>
                  <a:cubicBezTo>
                    <a:pt x="8639" y="6221"/>
                    <a:pt x="8627" y="6268"/>
                    <a:pt x="8615" y="6268"/>
                  </a:cubicBezTo>
                  <a:cubicBezTo>
                    <a:pt x="8610" y="6268"/>
                    <a:pt x="8605" y="6260"/>
                    <a:pt x="8602" y="6238"/>
                  </a:cubicBezTo>
                  <a:cubicBezTo>
                    <a:pt x="8580" y="6238"/>
                    <a:pt x="8546" y="6271"/>
                    <a:pt x="8521" y="6271"/>
                  </a:cubicBezTo>
                  <a:cubicBezTo>
                    <a:pt x="8502" y="6271"/>
                    <a:pt x="8488" y="6252"/>
                    <a:pt x="8488" y="6187"/>
                  </a:cubicBezTo>
                  <a:cubicBezTo>
                    <a:pt x="8488" y="6150"/>
                    <a:pt x="8463" y="6074"/>
                    <a:pt x="8514" y="6074"/>
                  </a:cubicBezTo>
                  <a:cubicBezTo>
                    <a:pt x="8514" y="6122"/>
                    <a:pt x="8491" y="6239"/>
                    <a:pt x="8554" y="6239"/>
                  </a:cubicBezTo>
                  <a:cubicBezTo>
                    <a:pt x="8557" y="6239"/>
                    <a:pt x="8560" y="6238"/>
                    <a:pt x="8564" y="6238"/>
                  </a:cubicBezTo>
                  <a:cubicBezTo>
                    <a:pt x="8652" y="6225"/>
                    <a:pt x="8551" y="6074"/>
                    <a:pt x="8639" y="6062"/>
                  </a:cubicBezTo>
                  <a:close/>
                  <a:moveTo>
                    <a:pt x="3637" y="6222"/>
                  </a:moveTo>
                  <a:cubicBezTo>
                    <a:pt x="3643" y="6222"/>
                    <a:pt x="3647" y="6229"/>
                    <a:pt x="3647" y="6250"/>
                  </a:cubicBezTo>
                  <a:cubicBezTo>
                    <a:pt x="3643" y="6269"/>
                    <a:pt x="3638" y="6275"/>
                    <a:pt x="3631" y="6275"/>
                  </a:cubicBezTo>
                  <a:cubicBezTo>
                    <a:pt x="3616" y="6275"/>
                    <a:pt x="3597" y="6238"/>
                    <a:pt x="3597" y="6238"/>
                  </a:cubicBezTo>
                  <a:lnTo>
                    <a:pt x="3597" y="6238"/>
                  </a:lnTo>
                  <a:lnTo>
                    <a:pt x="3609" y="6250"/>
                  </a:lnTo>
                  <a:cubicBezTo>
                    <a:pt x="3609" y="6250"/>
                    <a:pt x="3626" y="6222"/>
                    <a:pt x="3637" y="6222"/>
                  </a:cubicBezTo>
                  <a:close/>
                  <a:moveTo>
                    <a:pt x="9520" y="5961"/>
                  </a:moveTo>
                  <a:cubicBezTo>
                    <a:pt x="9520" y="5975"/>
                    <a:pt x="9522" y="5998"/>
                    <a:pt x="9523" y="6023"/>
                  </a:cubicBezTo>
                  <a:lnTo>
                    <a:pt x="9523" y="6023"/>
                  </a:lnTo>
                  <a:cubicBezTo>
                    <a:pt x="9528" y="6001"/>
                    <a:pt x="9536" y="5976"/>
                    <a:pt x="9544" y="5976"/>
                  </a:cubicBezTo>
                  <a:cubicBezTo>
                    <a:pt x="9549" y="5976"/>
                    <a:pt x="9554" y="5986"/>
                    <a:pt x="9557" y="6011"/>
                  </a:cubicBezTo>
                  <a:cubicBezTo>
                    <a:pt x="9570" y="6011"/>
                    <a:pt x="9583" y="5974"/>
                    <a:pt x="9620" y="5974"/>
                  </a:cubicBezTo>
                  <a:cubicBezTo>
                    <a:pt x="9624" y="5973"/>
                    <a:pt x="9627" y="5973"/>
                    <a:pt x="9630" y="5973"/>
                  </a:cubicBezTo>
                  <a:cubicBezTo>
                    <a:pt x="9697" y="5973"/>
                    <a:pt x="9707" y="6089"/>
                    <a:pt x="9683" y="6137"/>
                  </a:cubicBezTo>
                  <a:lnTo>
                    <a:pt x="9671" y="6137"/>
                  </a:lnTo>
                  <a:cubicBezTo>
                    <a:pt x="9651" y="6167"/>
                    <a:pt x="9637" y="6175"/>
                    <a:pt x="9624" y="6175"/>
                  </a:cubicBezTo>
                  <a:cubicBezTo>
                    <a:pt x="9608" y="6175"/>
                    <a:pt x="9593" y="6161"/>
                    <a:pt x="9571" y="6161"/>
                  </a:cubicBezTo>
                  <a:cubicBezTo>
                    <a:pt x="9567" y="6161"/>
                    <a:pt x="9562" y="6161"/>
                    <a:pt x="9557" y="6162"/>
                  </a:cubicBezTo>
                  <a:cubicBezTo>
                    <a:pt x="9557" y="6200"/>
                    <a:pt x="9583" y="6263"/>
                    <a:pt x="9520" y="6275"/>
                  </a:cubicBezTo>
                  <a:cubicBezTo>
                    <a:pt x="9520" y="6224"/>
                    <a:pt x="9520" y="6173"/>
                    <a:pt x="9520" y="6121"/>
                  </a:cubicBezTo>
                  <a:lnTo>
                    <a:pt x="9520" y="6121"/>
                  </a:lnTo>
                  <a:cubicBezTo>
                    <a:pt x="9514" y="6145"/>
                    <a:pt x="9503" y="6162"/>
                    <a:pt x="9482" y="6162"/>
                  </a:cubicBezTo>
                  <a:cubicBezTo>
                    <a:pt x="9444" y="6137"/>
                    <a:pt x="9419" y="5999"/>
                    <a:pt x="9482" y="5986"/>
                  </a:cubicBezTo>
                  <a:lnTo>
                    <a:pt x="9520" y="5961"/>
                  </a:lnTo>
                  <a:close/>
                  <a:moveTo>
                    <a:pt x="8438" y="6011"/>
                  </a:moveTo>
                  <a:cubicBezTo>
                    <a:pt x="8438" y="6099"/>
                    <a:pt x="8488" y="6062"/>
                    <a:pt x="8476" y="6087"/>
                  </a:cubicBezTo>
                  <a:cubicBezTo>
                    <a:pt x="8476" y="6112"/>
                    <a:pt x="8451" y="6099"/>
                    <a:pt x="8438" y="6125"/>
                  </a:cubicBezTo>
                  <a:cubicBezTo>
                    <a:pt x="8426" y="6160"/>
                    <a:pt x="8415" y="6251"/>
                    <a:pt x="8466" y="6251"/>
                  </a:cubicBezTo>
                  <a:cubicBezTo>
                    <a:pt x="8469" y="6251"/>
                    <a:pt x="8472" y="6251"/>
                    <a:pt x="8476" y="6250"/>
                  </a:cubicBezTo>
                  <a:lnTo>
                    <a:pt x="8476" y="6250"/>
                  </a:lnTo>
                  <a:cubicBezTo>
                    <a:pt x="8476" y="6272"/>
                    <a:pt x="8467" y="6279"/>
                    <a:pt x="8455" y="6279"/>
                  </a:cubicBezTo>
                  <a:cubicBezTo>
                    <a:pt x="8438" y="6279"/>
                    <a:pt x="8415" y="6265"/>
                    <a:pt x="8400" y="6250"/>
                  </a:cubicBezTo>
                  <a:cubicBezTo>
                    <a:pt x="8389" y="6215"/>
                    <a:pt x="8444" y="6111"/>
                    <a:pt x="8386" y="6111"/>
                  </a:cubicBezTo>
                  <a:cubicBezTo>
                    <a:pt x="8383" y="6111"/>
                    <a:pt x="8379" y="6111"/>
                    <a:pt x="8375" y="6112"/>
                  </a:cubicBezTo>
                  <a:cubicBezTo>
                    <a:pt x="8375" y="6074"/>
                    <a:pt x="8375" y="6074"/>
                    <a:pt x="8400" y="6074"/>
                  </a:cubicBezTo>
                  <a:cubicBezTo>
                    <a:pt x="8363" y="6049"/>
                    <a:pt x="8363" y="6024"/>
                    <a:pt x="8400" y="6024"/>
                  </a:cubicBezTo>
                  <a:lnTo>
                    <a:pt x="8438" y="6011"/>
                  </a:lnTo>
                  <a:close/>
                  <a:moveTo>
                    <a:pt x="8258" y="6087"/>
                  </a:moveTo>
                  <a:cubicBezTo>
                    <a:pt x="8294" y="6087"/>
                    <a:pt x="8325" y="6115"/>
                    <a:pt x="8325" y="6175"/>
                  </a:cubicBezTo>
                  <a:cubicBezTo>
                    <a:pt x="8325" y="6213"/>
                    <a:pt x="8212" y="6200"/>
                    <a:pt x="8199" y="6213"/>
                  </a:cubicBezTo>
                  <a:cubicBezTo>
                    <a:pt x="8199" y="6256"/>
                    <a:pt x="8229" y="6275"/>
                    <a:pt x="8263" y="6275"/>
                  </a:cubicBezTo>
                  <a:cubicBezTo>
                    <a:pt x="8275" y="6275"/>
                    <a:pt x="8288" y="6273"/>
                    <a:pt x="8300" y="6268"/>
                  </a:cubicBezTo>
                  <a:lnTo>
                    <a:pt x="8300" y="6268"/>
                  </a:lnTo>
                  <a:cubicBezTo>
                    <a:pt x="8301" y="6289"/>
                    <a:pt x="8280" y="6300"/>
                    <a:pt x="8254" y="6300"/>
                  </a:cubicBezTo>
                  <a:cubicBezTo>
                    <a:pt x="8208" y="6300"/>
                    <a:pt x="8146" y="6265"/>
                    <a:pt x="8162" y="6187"/>
                  </a:cubicBezTo>
                  <a:cubicBezTo>
                    <a:pt x="8175" y="6121"/>
                    <a:pt x="8219" y="6087"/>
                    <a:pt x="8258" y="6087"/>
                  </a:cubicBezTo>
                  <a:close/>
                  <a:moveTo>
                    <a:pt x="8111" y="6049"/>
                  </a:moveTo>
                  <a:cubicBezTo>
                    <a:pt x="8111" y="6137"/>
                    <a:pt x="8149" y="6099"/>
                    <a:pt x="8149" y="6125"/>
                  </a:cubicBezTo>
                  <a:cubicBezTo>
                    <a:pt x="8149" y="6137"/>
                    <a:pt x="8111" y="6125"/>
                    <a:pt x="8099" y="6162"/>
                  </a:cubicBezTo>
                  <a:cubicBezTo>
                    <a:pt x="8087" y="6196"/>
                    <a:pt x="8086" y="6279"/>
                    <a:pt x="8122" y="6279"/>
                  </a:cubicBezTo>
                  <a:cubicBezTo>
                    <a:pt x="8126" y="6279"/>
                    <a:pt x="8131" y="6278"/>
                    <a:pt x="8136" y="6275"/>
                  </a:cubicBezTo>
                  <a:lnTo>
                    <a:pt x="8136" y="6275"/>
                  </a:lnTo>
                  <a:cubicBezTo>
                    <a:pt x="8136" y="6302"/>
                    <a:pt x="8126" y="6315"/>
                    <a:pt x="8112" y="6315"/>
                  </a:cubicBezTo>
                  <a:cubicBezTo>
                    <a:pt x="8100" y="6315"/>
                    <a:pt x="8085" y="6306"/>
                    <a:pt x="8074" y="6288"/>
                  </a:cubicBezTo>
                  <a:cubicBezTo>
                    <a:pt x="8048" y="6263"/>
                    <a:pt x="8074" y="6175"/>
                    <a:pt x="8074" y="6137"/>
                  </a:cubicBezTo>
                  <a:lnTo>
                    <a:pt x="8048" y="6137"/>
                  </a:lnTo>
                  <a:cubicBezTo>
                    <a:pt x="8061" y="6099"/>
                    <a:pt x="8074" y="6074"/>
                    <a:pt x="8099" y="6062"/>
                  </a:cubicBezTo>
                  <a:lnTo>
                    <a:pt x="8111" y="6049"/>
                  </a:lnTo>
                  <a:close/>
                  <a:moveTo>
                    <a:pt x="3381" y="6262"/>
                  </a:moveTo>
                  <a:cubicBezTo>
                    <a:pt x="3395" y="6262"/>
                    <a:pt x="3408" y="6275"/>
                    <a:pt x="3408" y="6275"/>
                  </a:cubicBezTo>
                  <a:lnTo>
                    <a:pt x="3396" y="6288"/>
                  </a:lnTo>
                  <a:cubicBezTo>
                    <a:pt x="3396" y="6288"/>
                    <a:pt x="3379" y="6316"/>
                    <a:pt x="3368" y="6316"/>
                  </a:cubicBezTo>
                  <a:cubicBezTo>
                    <a:pt x="3362" y="6316"/>
                    <a:pt x="3358" y="6309"/>
                    <a:pt x="3358" y="6288"/>
                  </a:cubicBezTo>
                  <a:cubicBezTo>
                    <a:pt x="3363" y="6268"/>
                    <a:pt x="3372" y="6262"/>
                    <a:pt x="3381" y="6262"/>
                  </a:cubicBezTo>
                  <a:close/>
                  <a:moveTo>
                    <a:pt x="7991" y="6118"/>
                  </a:moveTo>
                  <a:cubicBezTo>
                    <a:pt x="8001" y="6118"/>
                    <a:pt x="8012" y="6120"/>
                    <a:pt x="8023" y="6125"/>
                  </a:cubicBezTo>
                  <a:cubicBezTo>
                    <a:pt x="8023" y="6148"/>
                    <a:pt x="8018" y="6157"/>
                    <a:pt x="8008" y="6157"/>
                  </a:cubicBezTo>
                  <a:cubicBezTo>
                    <a:pt x="8002" y="6157"/>
                    <a:pt x="7995" y="6154"/>
                    <a:pt x="7986" y="6150"/>
                  </a:cubicBezTo>
                  <a:cubicBezTo>
                    <a:pt x="7890" y="6160"/>
                    <a:pt x="7902" y="6305"/>
                    <a:pt x="7968" y="6305"/>
                  </a:cubicBezTo>
                  <a:cubicBezTo>
                    <a:pt x="7981" y="6305"/>
                    <a:pt x="7995" y="6300"/>
                    <a:pt x="8011" y="6288"/>
                  </a:cubicBezTo>
                  <a:lnTo>
                    <a:pt x="8011" y="6288"/>
                  </a:lnTo>
                  <a:cubicBezTo>
                    <a:pt x="8016" y="6322"/>
                    <a:pt x="7996" y="6336"/>
                    <a:pt x="7970" y="6336"/>
                  </a:cubicBezTo>
                  <a:cubicBezTo>
                    <a:pt x="7939" y="6336"/>
                    <a:pt x="7899" y="6316"/>
                    <a:pt x="7885" y="6288"/>
                  </a:cubicBezTo>
                  <a:cubicBezTo>
                    <a:pt x="7863" y="6222"/>
                    <a:pt x="7918" y="6118"/>
                    <a:pt x="7991" y="6118"/>
                  </a:cubicBezTo>
                  <a:close/>
                  <a:moveTo>
                    <a:pt x="7819" y="6142"/>
                  </a:moveTo>
                  <a:cubicBezTo>
                    <a:pt x="7841" y="6142"/>
                    <a:pt x="7861" y="6151"/>
                    <a:pt x="7872" y="6175"/>
                  </a:cubicBezTo>
                  <a:cubicBezTo>
                    <a:pt x="7902" y="6243"/>
                    <a:pt x="7847" y="6251"/>
                    <a:pt x="7798" y="6251"/>
                  </a:cubicBezTo>
                  <a:cubicBezTo>
                    <a:pt x="7784" y="6251"/>
                    <a:pt x="7770" y="6250"/>
                    <a:pt x="7759" y="6250"/>
                  </a:cubicBezTo>
                  <a:cubicBezTo>
                    <a:pt x="7759" y="6293"/>
                    <a:pt x="7789" y="6313"/>
                    <a:pt x="7819" y="6313"/>
                  </a:cubicBezTo>
                  <a:cubicBezTo>
                    <a:pt x="7833" y="6313"/>
                    <a:pt x="7848" y="6309"/>
                    <a:pt x="7860" y="6301"/>
                  </a:cubicBezTo>
                  <a:lnTo>
                    <a:pt x="7860" y="6301"/>
                  </a:lnTo>
                  <a:cubicBezTo>
                    <a:pt x="7860" y="6328"/>
                    <a:pt x="7835" y="6341"/>
                    <a:pt x="7804" y="6341"/>
                  </a:cubicBezTo>
                  <a:cubicBezTo>
                    <a:pt x="7737" y="6341"/>
                    <a:pt x="7644" y="6282"/>
                    <a:pt x="7721" y="6187"/>
                  </a:cubicBezTo>
                  <a:lnTo>
                    <a:pt x="7747" y="6175"/>
                  </a:lnTo>
                  <a:cubicBezTo>
                    <a:pt x="7767" y="6155"/>
                    <a:pt x="7794" y="6142"/>
                    <a:pt x="7819" y="6142"/>
                  </a:cubicBezTo>
                  <a:close/>
                  <a:moveTo>
                    <a:pt x="3228" y="6303"/>
                  </a:moveTo>
                  <a:cubicBezTo>
                    <a:pt x="3234" y="6303"/>
                    <a:pt x="3236" y="6309"/>
                    <a:pt x="3232" y="6326"/>
                  </a:cubicBezTo>
                  <a:cubicBezTo>
                    <a:pt x="3232" y="6346"/>
                    <a:pt x="3230" y="6353"/>
                    <a:pt x="3226" y="6353"/>
                  </a:cubicBezTo>
                  <a:cubicBezTo>
                    <a:pt x="3219" y="6353"/>
                    <a:pt x="3208" y="6325"/>
                    <a:pt x="3207" y="6314"/>
                  </a:cubicBezTo>
                  <a:lnTo>
                    <a:pt x="3207" y="6314"/>
                  </a:lnTo>
                  <a:cubicBezTo>
                    <a:pt x="3214" y="6309"/>
                    <a:pt x="3222" y="6303"/>
                    <a:pt x="3228" y="6303"/>
                  </a:cubicBezTo>
                  <a:close/>
                  <a:moveTo>
                    <a:pt x="5755" y="6319"/>
                  </a:moveTo>
                  <a:cubicBezTo>
                    <a:pt x="5763" y="6319"/>
                    <a:pt x="5775" y="6335"/>
                    <a:pt x="5781" y="6345"/>
                  </a:cubicBezTo>
                  <a:lnTo>
                    <a:pt x="5781" y="6345"/>
                  </a:lnTo>
                  <a:cubicBezTo>
                    <a:pt x="5775" y="6353"/>
                    <a:pt x="5765" y="6366"/>
                    <a:pt x="5757" y="6366"/>
                  </a:cubicBezTo>
                  <a:cubicBezTo>
                    <a:pt x="5751" y="6366"/>
                    <a:pt x="5747" y="6359"/>
                    <a:pt x="5747" y="6338"/>
                  </a:cubicBezTo>
                  <a:cubicBezTo>
                    <a:pt x="5747" y="6324"/>
                    <a:pt x="5750" y="6319"/>
                    <a:pt x="5755" y="6319"/>
                  </a:cubicBezTo>
                  <a:close/>
                  <a:moveTo>
                    <a:pt x="3245" y="6363"/>
                  </a:moveTo>
                  <a:lnTo>
                    <a:pt x="3225" y="6373"/>
                  </a:lnTo>
                  <a:lnTo>
                    <a:pt x="3225" y="6373"/>
                  </a:lnTo>
                  <a:cubicBezTo>
                    <a:pt x="3230" y="6368"/>
                    <a:pt x="3237" y="6365"/>
                    <a:pt x="3245" y="6363"/>
                  </a:cubicBezTo>
                  <a:close/>
                  <a:moveTo>
                    <a:pt x="7544" y="6174"/>
                  </a:moveTo>
                  <a:cubicBezTo>
                    <a:pt x="7556" y="6174"/>
                    <a:pt x="7570" y="6179"/>
                    <a:pt x="7583" y="6187"/>
                  </a:cubicBezTo>
                  <a:cubicBezTo>
                    <a:pt x="7558" y="6250"/>
                    <a:pt x="7508" y="6187"/>
                    <a:pt x="7533" y="6263"/>
                  </a:cubicBezTo>
                  <a:cubicBezTo>
                    <a:pt x="7533" y="6288"/>
                    <a:pt x="7583" y="6275"/>
                    <a:pt x="7583" y="6326"/>
                  </a:cubicBezTo>
                  <a:cubicBezTo>
                    <a:pt x="7583" y="6351"/>
                    <a:pt x="7558" y="6389"/>
                    <a:pt x="7520" y="6389"/>
                  </a:cubicBezTo>
                  <a:lnTo>
                    <a:pt x="7470" y="6376"/>
                  </a:lnTo>
                  <a:cubicBezTo>
                    <a:pt x="7479" y="6353"/>
                    <a:pt x="7491" y="6347"/>
                    <a:pt x="7504" y="6347"/>
                  </a:cubicBezTo>
                  <a:cubicBezTo>
                    <a:pt x="7520" y="6347"/>
                    <a:pt x="7536" y="6357"/>
                    <a:pt x="7548" y="6357"/>
                  </a:cubicBezTo>
                  <a:cubicBezTo>
                    <a:pt x="7552" y="6357"/>
                    <a:pt x="7556" y="6356"/>
                    <a:pt x="7558" y="6351"/>
                  </a:cubicBezTo>
                  <a:lnTo>
                    <a:pt x="7545" y="6351"/>
                  </a:lnTo>
                  <a:cubicBezTo>
                    <a:pt x="7558" y="6301"/>
                    <a:pt x="7533" y="6326"/>
                    <a:pt x="7520" y="6301"/>
                  </a:cubicBezTo>
                  <a:cubicBezTo>
                    <a:pt x="7520" y="6263"/>
                    <a:pt x="7457" y="6275"/>
                    <a:pt x="7483" y="6213"/>
                  </a:cubicBezTo>
                  <a:cubicBezTo>
                    <a:pt x="7499" y="6188"/>
                    <a:pt x="7520" y="6174"/>
                    <a:pt x="7544" y="6174"/>
                  </a:cubicBezTo>
                  <a:close/>
                  <a:moveTo>
                    <a:pt x="7376" y="6189"/>
                  </a:moveTo>
                  <a:cubicBezTo>
                    <a:pt x="7445" y="6189"/>
                    <a:pt x="7496" y="6379"/>
                    <a:pt x="7407" y="6389"/>
                  </a:cubicBezTo>
                  <a:lnTo>
                    <a:pt x="7394" y="6389"/>
                  </a:lnTo>
                  <a:cubicBezTo>
                    <a:pt x="7394" y="6357"/>
                    <a:pt x="7413" y="6224"/>
                    <a:pt x="7364" y="6224"/>
                  </a:cubicBezTo>
                  <a:cubicBezTo>
                    <a:pt x="7355" y="6224"/>
                    <a:pt x="7345" y="6228"/>
                    <a:pt x="7332" y="6238"/>
                  </a:cubicBezTo>
                  <a:cubicBezTo>
                    <a:pt x="7269" y="6275"/>
                    <a:pt x="7369" y="6389"/>
                    <a:pt x="7281" y="6414"/>
                  </a:cubicBezTo>
                  <a:cubicBezTo>
                    <a:pt x="7281" y="6363"/>
                    <a:pt x="7269" y="6213"/>
                    <a:pt x="7319" y="6200"/>
                  </a:cubicBezTo>
                  <a:lnTo>
                    <a:pt x="7319" y="6200"/>
                  </a:lnTo>
                  <a:cubicBezTo>
                    <a:pt x="7306" y="6225"/>
                    <a:pt x="7306" y="6238"/>
                    <a:pt x="7319" y="6238"/>
                  </a:cubicBezTo>
                  <a:cubicBezTo>
                    <a:pt x="7338" y="6203"/>
                    <a:pt x="7358" y="6189"/>
                    <a:pt x="7376" y="6189"/>
                  </a:cubicBezTo>
                  <a:close/>
                  <a:moveTo>
                    <a:pt x="11078" y="6387"/>
                  </a:moveTo>
                  <a:lnTo>
                    <a:pt x="11078" y="6387"/>
                  </a:lnTo>
                  <a:cubicBezTo>
                    <a:pt x="11059" y="6391"/>
                    <a:pt x="11057" y="6420"/>
                    <a:pt x="11068" y="6420"/>
                  </a:cubicBezTo>
                  <a:cubicBezTo>
                    <a:pt x="11071" y="6420"/>
                    <a:pt x="11075" y="6418"/>
                    <a:pt x="11079" y="6414"/>
                  </a:cubicBezTo>
                  <a:cubicBezTo>
                    <a:pt x="11079" y="6403"/>
                    <a:pt x="11079" y="6394"/>
                    <a:pt x="11078" y="6387"/>
                  </a:cubicBezTo>
                  <a:close/>
                  <a:moveTo>
                    <a:pt x="7182" y="6211"/>
                  </a:moveTo>
                  <a:cubicBezTo>
                    <a:pt x="7220" y="6211"/>
                    <a:pt x="7256" y="6243"/>
                    <a:pt x="7256" y="6313"/>
                  </a:cubicBezTo>
                  <a:cubicBezTo>
                    <a:pt x="7256" y="6376"/>
                    <a:pt x="7201" y="6420"/>
                    <a:pt x="7155" y="6420"/>
                  </a:cubicBezTo>
                  <a:cubicBezTo>
                    <a:pt x="7118" y="6420"/>
                    <a:pt x="7087" y="6392"/>
                    <a:pt x="7093" y="6326"/>
                  </a:cubicBezTo>
                  <a:cubicBezTo>
                    <a:pt x="7093" y="6252"/>
                    <a:pt x="7139" y="6211"/>
                    <a:pt x="7182" y="6211"/>
                  </a:cubicBezTo>
                  <a:close/>
                  <a:moveTo>
                    <a:pt x="7036" y="6229"/>
                  </a:moveTo>
                  <a:cubicBezTo>
                    <a:pt x="7046" y="6229"/>
                    <a:pt x="7057" y="6231"/>
                    <a:pt x="7068" y="6238"/>
                  </a:cubicBezTo>
                  <a:lnTo>
                    <a:pt x="7042" y="6250"/>
                  </a:lnTo>
                  <a:cubicBezTo>
                    <a:pt x="7030" y="6301"/>
                    <a:pt x="6954" y="6263"/>
                    <a:pt x="6942" y="6338"/>
                  </a:cubicBezTo>
                  <a:cubicBezTo>
                    <a:pt x="6933" y="6394"/>
                    <a:pt x="6957" y="6429"/>
                    <a:pt x="6991" y="6429"/>
                  </a:cubicBezTo>
                  <a:cubicBezTo>
                    <a:pt x="7003" y="6429"/>
                    <a:pt x="7016" y="6424"/>
                    <a:pt x="7030" y="6414"/>
                  </a:cubicBezTo>
                  <a:lnTo>
                    <a:pt x="7030" y="6414"/>
                  </a:lnTo>
                  <a:cubicBezTo>
                    <a:pt x="7035" y="6444"/>
                    <a:pt x="7016" y="6458"/>
                    <a:pt x="6992" y="6458"/>
                  </a:cubicBezTo>
                  <a:cubicBezTo>
                    <a:pt x="6955" y="6458"/>
                    <a:pt x="6904" y="6424"/>
                    <a:pt x="6904" y="6363"/>
                  </a:cubicBezTo>
                  <a:cubicBezTo>
                    <a:pt x="6925" y="6300"/>
                    <a:pt x="6981" y="6229"/>
                    <a:pt x="7036" y="6229"/>
                  </a:cubicBezTo>
                  <a:close/>
                  <a:moveTo>
                    <a:pt x="3705" y="6437"/>
                  </a:moveTo>
                  <a:cubicBezTo>
                    <a:pt x="3718" y="6437"/>
                    <a:pt x="3698" y="6461"/>
                    <a:pt x="3684" y="6477"/>
                  </a:cubicBezTo>
                  <a:lnTo>
                    <a:pt x="3684" y="6477"/>
                  </a:lnTo>
                  <a:cubicBezTo>
                    <a:pt x="3674" y="6465"/>
                    <a:pt x="3666" y="6447"/>
                    <a:pt x="3697" y="6439"/>
                  </a:cubicBezTo>
                  <a:cubicBezTo>
                    <a:pt x="3701" y="6438"/>
                    <a:pt x="3704" y="6437"/>
                    <a:pt x="3705" y="6437"/>
                  </a:cubicBezTo>
                  <a:close/>
                  <a:moveTo>
                    <a:pt x="6728" y="6213"/>
                  </a:moveTo>
                  <a:lnTo>
                    <a:pt x="6728" y="6275"/>
                  </a:lnTo>
                  <a:cubicBezTo>
                    <a:pt x="6737" y="6271"/>
                    <a:pt x="6745" y="6268"/>
                    <a:pt x="6750" y="6268"/>
                  </a:cubicBezTo>
                  <a:cubicBezTo>
                    <a:pt x="6759" y="6268"/>
                    <a:pt x="6761" y="6276"/>
                    <a:pt x="6754" y="6298"/>
                  </a:cubicBezTo>
                  <a:lnTo>
                    <a:pt x="6754" y="6298"/>
                  </a:lnTo>
                  <a:cubicBezTo>
                    <a:pt x="6750" y="6298"/>
                    <a:pt x="6746" y="6297"/>
                    <a:pt x="6743" y="6297"/>
                  </a:cubicBezTo>
                  <a:cubicBezTo>
                    <a:pt x="6712" y="6297"/>
                    <a:pt x="6705" y="6322"/>
                    <a:pt x="6715" y="6363"/>
                  </a:cubicBezTo>
                  <a:cubicBezTo>
                    <a:pt x="6715" y="6387"/>
                    <a:pt x="6705" y="6453"/>
                    <a:pt x="6743" y="6453"/>
                  </a:cubicBezTo>
                  <a:cubicBezTo>
                    <a:pt x="6746" y="6453"/>
                    <a:pt x="6749" y="6452"/>
                    <a:pt x="6753" y="6451"/>
                  </a:cubicBezTo>
                  <a:lnTo>
                    <a:pt x="6753" y="6451"/>
                  </a:lnTo>
                  <a:cubicBezTo>
                    <a:pt x="6753" y="6475"/>
                    <a:pt x="6742" y="6485"/>
                    <a:pt x="6729" y="6485"/>
                  </a:cubicBezTo>
                  <a:cubicBezTo>
                    <a:pt x="6715" y="6485"/>
                    <a:pt x="6697" y="6472"/>
                    <a:pt x="6690" y="6451"/>
                  </a:cubicBezTo>
                  <a:cubicBezTo>
                    <a:pt x="6667" y="6404"/>
                    <a:pt x="6721" y="6312"/>
                    <a:pt x="6675" y="6312"/>
                  </a:cubicBezTo>
                  <a:cubicBezTo>
                    <a:pt x="6672" y="6312"/>
                    <a:pt x="6669" y="6312"/>
                    <a:pt x="6665" y="6313"/>
                  </a:cubicBezTo>
                  <a:cubicBezTo>
                    <a:pt x="6665" y="6275"/>
                    <a:pt x="6690" y="6238"/>
                    <a:pt x="6728" y="6213"/>
                  </a:cubicBezTo>
                  <a:close/>
                  <a:moveTo>
                    <a:pt x="3622" y="6288"/>
                  </a:moveTo>
                  <a:lnTo>
                    <a:pt x="3635" y="6301"/>
                  </a:lnTo>
                  <a:cubicBezTo>
                    <a:pt x="3635" y="6351"/>
                    <a:pt x="3647" y="6489"/>
                    <a:pt x="3584" y="6502"/>
                  </a:cubicBezTo>
                  <a:cubicBezTo>
                    <a:pt x="3584" y="6439"/>
                    <a:pt x="3559" y="6301"/>
                    <a:pt x="3622" y="6288"/>
                  </a:cubicBezTo>
                  <a:close/>
                  <a:moveTo>
                    <a:pt x="5461" y="6468"/>
                  </a:moveTo>
                  <a:lnTo>
                    <a:pt x="5461" y="6468"/>
                  </a:lnTo>
                  <a:cubicBezTo>
                    <a:pt x="5453" y="6482"/>
                    <a:pt x="5458" y="6502"/>
                    <a:pt x="5458" y="6502"/>
                  </a:cubicBezTo>
                  <a:cubicBezTo>
                    <a:pt x="5463" y="6486"/>
                    <a:pt x="5464" y="6475"/>
                    <a:pt x="5461" y="6468"/>
                  </a:cubicBezTo>
                  <a:close/>
                  <a:moveTo>
                    <a:pt x="6398" y="6315"/>
                  </a:moveTo>
                  <a:cubicBezTo>
                    <a:pt x="6405" y="6315"/>
                    <a:pt x="6414" y="6317"/>
                    <a:pt x="6426" y="6326"/>
                  </a:cubicBezTo>
                  <a:cubicBezTo>
                    <a:pt x="6464" y="6363"/>
                    <a:pt x="6439" y="6489"/>
                    <a:pt x="6439" y="6514"/>
                  </a:cubicBezTo>
                  <a:lnTo>
                    <a:pt x="6401" y="6514"/>
                  </a:lnTo>
                  <a:cubicBezTo>
                    <a:pt x="6401" y="6489"/>
                    <a:pt x="6426" y="6363"/>
                    <a:pt x="6389" y="6363"/>
                  </a:cubicBezTo>
                  <a:cubicBezTo>
                    <a:pt x="6389" y="6351"/>
                    <a:pt x="6389" y="6351"/>
                    <a:pt x="6351" y="6338"/>
                  </a:cubicBezTo>
                  <a:lnTo>
                    <a:pt x="6351" y="6326"/>
                  </a:lnTo>
                  <a:cubicBezTo>
                    <a:pt x="6376" y="6326"/>
                    <a:pt x="6384" y="6315"/>
                    <a:pt x="6398" y="6315"/>
                  </a:cubicBezTo>
                  <a:close/>
                  <a:moveTo>
                    <a:pt x="6561" y="6293"/>
                  </a:moveTo>
                  <a:cubicBezTo>
                    <a:pt x="6575" y="6293"/>
                    <a:pt x="6588" y="6299"/>
                    <a:pt x="6602" y="6313"/>
                  </a:cubicBezTo>
                  <a:lnTo>
                    <a:pt x="6590" y="6326"/>
                  </a:lnTo>
                  <a:cubicBezTo>
                    <a:pt x="6690" y="6401"/>
                    <a:pt x="6527" y="6414"/>
                    <a:pt x="6489" y="6426"/>
                  </a:cubicBezTo>
                  <a:cubicBezTo>
                    <a:pt x="6489" y="6469"/>
                    <a:pt x="6513" y="6489"/>
                    <a:pt x="6544" y="6489"/>
                  </a:cubicBezTo>
                  <a:cubicBezTo>
                    <a:pt x="6558" y="6489"/>
                    <a:pt x="6574" y="6485"/>
                    <a:pt x="6590" y="6477"/>
                  </a:cubicBezTo>
                  <a:lnTo>
                    <a:pt x="6590" y="6477"/>
                  </a:lnTo>
                  <a:cubicBezTo>
                    <a:pt x="6595" y="6503"/>
                    <a:pt x="6571" y="6519"/>
                    <a:pt x="6541" y="6519"/>
                  </a:cubicBezTo>
                  <a:cubicBezTo>
                    <a:pt x="6501" y="6519"/>
                    <a:pt x="6451" y="6491"/>
                    <a:pt x="6451" y="6426"/>
                  </a:cubicBezTo>
                  <a:cubicBezTo>
                    <a:pt x="6471" y="6368"/>
                    <a:pt x="6514" y="6293"/>
                    <a:pt x="6561" y="6293"/>
                  </a:cubicBezTo>
                  <a:close/>
                  <a:moveTo>
                    <a:pt x="6829" y="6414"/>
                  </a:moveTo>
                  <a:lnTo>
                    <a:pt x="6829" y="6414"/>
                  </a:lnTo>
                  <a:cubicBezTo>
                    <a:pt x="6806" y="6447"/>
                    <a:pt x="6804" y="6501"/>
                    <a:pt x="6768" y="6521"/>
                  </a:cubicBezTo>
                  <a:lnTo>
                    <a:pt x="6768" y="6521"/>
                  </a:lnTo>
                  <a:cubicBezTo>
                    <a:pt x="6780" y="6485"/>
                    <a:pt x="6791" y="6450"/>
                    <a:pt x="6791" y="6426"/>
                  </a:cubicBezTo>
                  <a:lnTo>
                    <a:pt x="6829" y="6414"/>
                  </a:lnTo>
                  <a:close/>
                  <a:moveTo>
                    <a:pt x="3506" y="6321"/>
                  </a:moveTo>
                  <a:cubicBezTo>
                    <a:pt x="3515" y="6321"/>
                    <a:pt x="3525" y="6323"/>
                    <a:pt x="3534" y="6326"/>
                  </a:cubicBezTo>
                  <a:cubicBezTo>
                    <a:pt x="3534" y="6344"/>
                    <a:pt x="3527" y="6356"/>
                    <a:pt x="3514" y="6356"/>
                  </a:cubicBezTo>
                  <a:cubicBezTo>
                    <a:pt x="3509" y="6356"/>
                    <a:pt x="3503" y="6354"/>
                    <a:pt x="3496" y="6351"/>
                  </a:cubicBezTo>
                  <a:cubicBezTo>
                    <a:pt x="3408" y="6351"/>
                    <a:pt x="3534" y="6401"/>
                    <a:pt x="3534" y="6414"/>
                  </a:cubicBezTo>
                  <a:lnTo>
                    <a:pt x="3521" y="6426"/>
                  </a:lnTo>
                  <a:cubicBezTo>
                    <a:pt x="3532" y="6478"/>
                    <a:pt x="3500" y="6537"/>
                    <a:pt x="3447" y="6537"/>
                  </a:cubicBezTo>
                  <a:cubicBezTo>
                    <a:pt x="3435" y="6537"/>
                    <a:pt x="3422" y="6534"/>
                    <a:pt x="3408" y="6527"/>
                  </a:cubicBezTo>
                  <a:cubicBezTo>
                    <a:pt x="3418" y="6507"/>
                    <a:pt x="3430" y="6503"/>
                    <a:pt x="3442" y="6503"/>
                  </a:cubicBezTo>
                  <a:cubicBezTo>
                    <a:pt x="3450" y="6503"/>
                    <a:pt x="3457" y="6505"/>
                    <a:pt x="3464" y="6505"/>
                  </a:cubicBezTo>
                  <a:cubicBezTo>
                    <a:pt x="3473" y="6505"/>
                    <a:pt x="3480" y="6502"/>
                    <a:pt x="3484" y="6489"/>
                  </a:cubicBezTo>
                  <a:cubicBezTo>
                    <a:pt x="3496" y="6451"/>
                    <a:pt x="3471" y="6464"/>
                    <a:pt x="3471" y="6439"/>
                  </a:cubicBezTo>
                  <a:cubicBezTo>
                    <a:pt x="3459" y="6414"/>
                    <a:pt x="3408" y="6426"/>
                    <a:pt x="3446" y="6363"/>
                  </a:cubicBezTo>
                  <a:cubicBezTo>
                    <a:pt x="3455" y="6335"/>
                    <a:pt x="3479" y="6321"/>
                    <a:pt x="3506" y="6321"/>
                  </a:cubicBezTo>
                  <a:close/>
                  <a:moveTo>
                    <a:pt x="9911" y="6521"/>
                  </a:moveTo>
                  <a:cubicBezTo>
                    <a:pt x="9906" y="6531"/>
                    <a:pt x="9903" y="6541"/>
                    <a:pt x="9900" y="6552"/>
                  </a:cubicBezTo>
                  <a:lnTo>
                    <a:pt x="9900" y="6552"/>
                  </a:lnTo>
                  <a:cubicBezTo>
                    <a:pt x="9907" y="6545"/>
                    <a:pt x="9911" y="6536"/>
                    <a:pt x="9911" y="6521"/>
                  </a:cubicBezTo>
                  <a:close/>
                  <a:moveTo>
                    <a:pt x="3408" y="6338"/>
                  </a:moveTo>
                  <a:lnTo>
                    <a:pt x="3396" y="6351"/>
                  </a:lnTo>
                  <a:cubicBezTo>
                    <a:pt x="3396" y="6401"/>
                    <a:pt x="3396" y="6540"/>
                    <a:pt x="3333" y="6552"/>
                  </a:cubicBezTo>
                  <a:cubicBezTo>
                    <a:pt x="3358" y="6489"/>
                    <a:pt x="3345" y="6351"/>
                    <a:pt x="3408" y="6338"/>
                  </a:cubicBezTo>
                  <a:close/>
                  <a:moveTo>
                    <a:pt x="6220" y="6340"/>
                  </a:moveTo>
                  <a:cubicBezTo>
                    <a:pt x="6223" y="6340"/>
                    <a:pt x="6225" y="6350"/>
                    <a:pt x="6225" y="6376"/>
                  </a:cubicBezTo>
                  <a:lnTo>
                    <a:pt x="6282" y="6353"/>
                  </a:lnTo>
                  <a:lnTo>
                    <a:pt x="6282" y="6353"/>
                  </a:lnTo>
                  <a:cubicBezTo>
                    <a:pt x="6266" y="6361"/>
                    <a:pt x="6288" y="6369"/>
                    <a:pt x="6314" y="6369"/>
                  </a:cubicBezTo>
                  <a:cubicBezTo>
                    <a:pt x="6327" y="6369"/>
                    <a:pt x="6340" y="6367"/>
                    <a:pt x="6351" y="6363"/>
                  </a:cubicBezTo>
                  <a:lnTo>
                    <a:pt x="6351" y="6363"/>
                  </a:lnTo>
                  <a:cubicBezTo>
                    <a:pt x="6288" y="6414"/>
                    <a:pt x="6376" y="6527"/>
                    <a:pt x="6300" y="6540"/>
                  </a:cubicBezTo>
                  <a:cubicBezTo>
                    <a:pt x="6300" y="6506"/>
                    <a:pt x="6320" y="6367"/>
                    <a:pt x="6265" y="6367"/>
                  </a:cubicBezTo>
                  <a:cubicBezTo>
                    <a:pt x="6258" y="6367"/>
                    <a:pt x="6248" y="6370"/>
                    <a:pt x="6238" y="6376"/>
                  </a:cubicBezTo>
                  <a:cubicBezTo>
                    <a:pt x="6162" y="6439"/>
                    <a:pt x="6275" y="6540"/>
                    <a:pt x="6187" y="6552"/>
                  </a:cubicBezTo>
                  <a:cubicBezTo>
                    <a:pt x="6187" y="6502"/>
                    <a:pt x="6187" y="6451"/>
                    <a:pt x="6200" y="6401"/>
                  </a:cubicBezTo>
                  <a:cubicBezTo>
                    <a:pt x="6200" y="6392"/>
                    <a:pt x="6212" y="6340"/>
                    <a:pt x="6220" y="6340"/>
                  </a:cubicBezTo>
                  <a:close/>
                  <a:moveTo>
                    <a:pt x="3320" y="6275"/>
                  </a:moveTo>
                  <a:cubicBezTo>
                    <a:pt x="3320" y="6326"/>
                    <a:pt x="3333" y="6540"/>
                    <a:pt x="3270" y="6552"/>
                  </a:cubicBezTo>
                  <a:lnTo>
                    <a:pt x="3257" y="6565"/>
                  </a:lnTo>
                  <a:cubicBezTo>
                    <a:pt x="3257" y="6502"/>
                    <a:pt x="3257" y="6288"/>
                    <a:pt x="3320" y="6275"/>
                  </a:cubicBezTo>
                  <a:close/>
                  <a:moveTo>
                    <a:pt x="6062" y="6359"/>
                  </a:moveTo>
                  <a:cubicBezTo>
                    <a:pt x="6089" y="6359"/>
                    <a:pt x="6124" y="6375"/>
                    <a:pt x="6137" y="6401"/>
                  </a:cubicBezTo>
                  <a:cubicBezTo>
                    <a:pt x="6157" y="6442"/>
                    <a:pt x="6129" y="6548"/>
                    <a:pt x="6117" y="6548"/>
                  </a:cubicBezTo>
                  <a:cubicBezTo>
                    <a:pt x="6114" y="6548"/>
                    <a:pt x="6112" y="6542"/>
                    <a:pt x="6112" y="6527"/>
                  </a:cubicBezTo>
                  <a:cubicBezTo>
                    <a:pt x="6087" y="6527"/>
                    <a:pt x="6074" y="6565"/>
                    <a:pt x="6049" y="6565"/>
                  </a:cubicBezTo>
                  <a:cubicBezTo>
                    <a:pt x="6033" y="6569"/>
                    <a:pt x="6021" y="6570"/>
                    <a:pt x="6012" y="6570"/>
                  </a:cubicBezTo>
                  <a:cubicBezTo>
                    <a:pt x="5935" y="6570"/>
                    <a:pt x="6087" y="6439"/>
                    <a:pt x="6087" y="6439"/>
                  </a:cubicBezTo>
                  <a:cubicBezTo>
                    <a:pt x="6095" y="6413"/>
                    <a:pt x="6098" y="6374"/>
                    <a:pt x="6074" y="6374"/>
                  </a:cubicBezTo>
                  <a:cubicBezTo>
                    <a:pt x="6063" y="6374"/>
                    <a:pt x="6047" y="6382"/>
                    <a:pt x="6024" y="6401"/>
                  </a:cubicBezTo>
                  <a:cubicBezTo>
                    <a:pt x="6018" y="6371"/>
                    <a:pt x="6037" y="6359"/>
                    <a:pt x="6062" y="6359"/>
                  </a:cubicBezTo>
                  <a:close/>
                  <a:moveTo>
                    <a:pt x="11129" y="6363"/>
                  </a:moveTo>
                  <a:cubicBezTo>
                    <a:pt x="11129" y="6426"/>
                    <a:pt x="11091" y="6389"/>
                    <a:pt x="11066" y="6451"/>
                  </a:cubicBezTo>
                  <a:cubicBezTo>
                    <a:pt x="11054" y="6514"/>
                    <a:pt x="11104" y="6577"/>
                    <a:pt x="11041" y="6577"/>
                  </a:cubicBezTo>
                  <a:lnTo>
                    <a:pt x="11041" y="6376"/>
                  </a:lnTo>
                  <a:cubicBezTo>
                    <a:pt x="11051" y="6373"/>
                    <a:pt x="11058" y="6371"/>
                    <a:pt x="11063" y="6371"/>
                  </a:cubicBezTo>
                  <a:cubicBezTo>
                    <a:pt x="11073" y="6371"/>
                    <a:pt x="11077" y="6377"/>
                    <a:pt x="11078" y="6387"/>
                  </a:cubicBezTo>
                  <a:lnTo>
                    <a:pt x="11078" y="6387"/>
                  </a:lnTo>
                  <a:cubicBezTo>
                    <a:pt x="11079" y="6387"/>
                    <a:pt x="11081" y="6387"/>
                    <a:pt x="11082" y="6387"/>
                  </a:cubicBezTo>
                  <a:cubicBezTo>
                    <a:pt x="11085" y="6387"/>
                    <a:pt x="11088" y="6387"/>
                    <a:pt x="11091" y="6389"/>
                  </a:cubicBezTo>
                  <a:lnTo>
                    <a:pt x="11129" y="6363"/>
                  </a:lnTo>
                  <a:close/>
                  <a:moveTo>
                    <a:pt x="11185" y="6376"/>
                  </a:moveTo>
                  <a:cubicBezTo>
                    <a:pt x="11224" y="6376"/>
                    <a:pt x="11263" y="6407"/>
                    <a:pt x="11267" y="6467"/>
                  </a:cubicBezTo>
                  <a:lnTo>
                    <a:pt x="11267" y="6467"/>
                  </a:lnTo>
                  <a:cubicBezTo>
                    <a:pt x="11264" y="6487"/>
                    <a:pt x="11225" y="6491"/>
                    <a:pt x="11189" y="6491"/>
                  </a:cubicBezTo>
                  <a:cubicBezTo>
                    <a:pt x="11163" y="6491"/>
                    <a:pt x="11139" y="6489"/>
                    <a:pt x="11129" y="6489"/>
                  </a:cubicBezTo>
                  <a:cubicBezTo>
                    <a:pt x="11129" y="6525"/>
                    <a:pt x="11168" y="6555"/>
                    <a:pt x="11204" y="6555"/>
                  </a:cubicBezTo>
                  <a:cubicBezTo>
                    <a:pt x="11218" y="6555"/>
                    <a:pt x="11232" y="6550"/>
                    <a:pt x="11242" y="6540"/>
                  </a:cubicBezTo>
                  <a:lnTo>
                    <a:pt x="11242" y="6540"/>
                  </a:lnTo>
                  <a:cubicBezTo>
                    <a:pt x="11252" y="6568"/>
                    <a:pt x="11233" y="6582"/>
                    <a:pt x="11206" y="6582"/>
                  </a:cubicBezTo>
                  <a:cubicBezTo>
                    <a:pt x="11162" y="6582"/>
                    <a:pt x="11096" y="6543"/>
                    <a:pt x="11104" y="6464"/>
                  </a:cubicBezTo>
                  <a:cubicBezTo>
                    <a:pt x="11110" y="6404"/>
                    <a:pt x="11147" y="6376"/>
                    <a:pt x="11185" y="6376"/>
                  </a:cubicBezTo>
                  <a:close/>
                  <a:moveTo>
                    <a:pt x="3220" y="6379"/>
                  </a:moveTo>
                  <a:cubicBezTo>
                    <a:pt x="3220" y="6443"/>
                    <a:pt x="3231" y="6577"/>
                    <a:pt x="3169" y="6590"/>
                  </a:cubicBezTo>
                  <a:cubicBezTo>
                    <a:pt x="3190" y="6527"/>
                    <a:pt x="3185" y="6419"/>
                    <a:pt x="3220" y="6379"/>
                  </a:cubicBezTo>
                  <a:close/>
                  <a:moveTo>
                    <a:pt x="10777" y="6288"/>
                  </a:moveTo>
                  <a:cubicBezTo>
                    <a:pt x="10777" y="6351"/>
                    <a:pt x="10815" y="6590"/>
                    <a:pt x="10752" y="6590"/>
                  </a:cubicBezTo>
                  <a:cubicBezTo>
                    <a:pt x="10714" y="6552"/>
                    <a:pt x="10677" y="6313"/>
                    <a:pt x="10739" y="6313"/>
                  </a:cubicBezTo>
                  <a:lnTo>
                    <a:pt x="10777" y="6288"/>
                  </a:lnTo>
                  <a:close/>
                  <a:moveTo>
                    <a:pt x="7897" y="6552"/>
                  </a:moveTo>
                  <a:cubicBezTo>
                    <a:pt x="7931" y="6552"/>
                    <a:pt x="7908" y="6575"/>
                    <a:pt x="7889" y="6590"/>
                  </a:cubicBezTo>
                  <a:lnTo>
                    <a:pt x="7889" y="6590"/>
                  </a:lnTo>
                  <a:cubicBezTo>
                    <a:pt x="7881" y="6575"/>
                    <a:pt x="7872" y="6552"/>
                    <a:pt x="7897" y="6552"/>
                  </a:cubicBezTo>
                  <a:close/>
                  <a:moveTo>
                    <a:pt x="3143" y="6384"/>
                  </a:moveTo>
                  <a:cubicBezTo>
                    <a:pt x="3151" y="6384"/>
                    <a:pt x="3160" y="6386"/>
                    <a:pt x="3169" y="6389"/>
                  </a:cubicBezTo>
                  <a:lnTo>
                    <a:pt x="3157" y="6389"/>
                  </a:lnTo>
                  <a:cubicBezTo>
                    <a:pt x="3144" y="6439"/>
                    <a:pt x="3069" y="6414"/>
                    <a:pt x="3056" y="6489"/>
                  </a:cubicBezTo>
                  <a:cubicBezTo>
                    <a:pt x="3038" y="6535"/>
                    <a:pt x="3059" y="6567"/>
                    <a:pt x="3092" y="6567"/>
                  </a:cubicBezTo>
                  <a:cubicBezTo>
                    <a:pt x="3104" y="6567"/>
                    <a:pt x="3118" y="6562"/>
                    <a:pt x="3132" y="6552"/>
                  </a:cubicBezTo>
                  <a:lnTo>
                    <a:pt x="3132" y="6552"/>
                  </a:lnTo>
                  <a:cubicBezTo>
                    <a:pt x="3132" y="6580"/>
                    <a:pt x="3107" y="6595"/>
                    <a:pt x="3081" y="6595"/>
                  </a:cubicBezTo>
                  <a:cubicBezTo>
                    <a:pt x="3048" y="6595"/>
                    <a:pt x="3011" y="6571"/>
                    <a:pt x="3018" y="6514"/>
                  </a:cubicBezTo>
                  <a:cubicBezTo>
                    <a:pt x="3030" y="6459"/>
                    <a:pt x="3080" y="6384"/>
                    <a:pt x="3143" y="6384"/>
                  </a:cubicBezTo>
                  <a:close/>
                  <a:moveTo>
                    <a:pt x="5886" y="6326"/>
                  </a:moveTo>
                  <a:lnTo>
                    <a:pt x="5886" y="6389"/>
                  </a:lnTo>
                  <a:cubicBezTo>
                    <a:pt x="5892" y="6385"/>
                    <a:pt x="5898" y="6384"/>
                    <a:pt x="5903" y="6384"/>
                  </a:cubicBezTo>
                  <a:cubicBezTo>
                    <a:pt x="5915" y="6384"/>
                    <a:pt x="5919" y="6394"/>
                    <a:pt x="5912" y="6411"/>
                  </a:cubicBezTo>
                  <a:lnTo>
                    <a:pt x="5912" y="6411"/>
                  </a:lnTo>
                  <a:cubicBezTo>
                    <a:pt x="5908" y="6411"/>
                    <a:pt x="5904" y="6411"/>
                    <a:pt x="5901" y="6411"/>
                  </a:cubicBezTo>
                  <a:cubicBezTo>
                    <a:pt x="5869" y="6411"/>
                    <a:pt x="5863" y="6435"/>
                    <a:pt x="5873" y="6477"/>
                  </a:cubicBezTo>
                  <a:cubicBezTo>
                    <a:pt x="5873" y="6499"/>
                    <a:pt x="5863" y="6569"/>
                    <a:pt x="5895" y="6569"/>
                  </a:cubicBezTo>
                  <a:cubicBezTo>
                    <a:pt x="5899" y="6569"/>
                    <a:pt x="5904" y="6568"/>
                    <a:pt x="5911" y="6565"/>
                  </a:cubicBezTo>
                  <a:lnTo>
                    <a:pt x="5911" y="6565"/>
                  </a:lnTo>
                  <a:cubicBezTo>
                    <a:pt x="5911" y="6588"/>
                    <a:pt x="5900" y="6598"/>
                    <a:pt x="5886" y="6598"/>
                  </a:cubicBezTo>
                  <a:cubicBezTo>
                    <a:pt x="5869" y="6598"/>
                    <a:pt x="5849" y="6585"/>
                    <a:pt x="5835" y="6565"/>
                  </a:cubicBezTo>
                  <a:cubicBezTo>
                    <a:pt x="5823" y="6517"/>
                    <a:pt x="5878" y="6425"/>
                    <a:pt x="5832" y="6425"/>
                  </a:cubicBezTo>
                  <a:cubicBezTo>
                    <a:pt x="5830" y="6425"/>
                    <a:pt x="5826" y="6426"/>
                    <a:pt x="5823" y="6426"/>
                  </a:cubicBezTo>
                  <a:cubicBezTo>
                    <a:pt x="5823" y="6389"/>
                    <a:pt x="5848" y="6351"/>
                    <a:pt x="5886" y="6326"/>
                  </a:cubicBezTo>
                  <a:close/>
                  <a:moveTo>
                    <a:pt x="5785" y="6401"/>
                  </a:moveTo>
                  <a:lnTo>
                    <a:pt x="5772" y="6602"/>
                  </a:lnTo>
                  <a:lnTo>
                    <a:pt x="5735" y="6602"/>
                  </a:lnTo>
                  <a:cubicBezTo>
                    <a:pt x="5735" y="6565"/>
                    <a:pt x="5709" y="6426"/>
                    <a:pt x="5772" y="6414"/>
                  </a:cubicBezTo>
                  <a:lnTo>
                    <a:pt x="5785" y="6401"/>
                  </a:lnTo>
                  <a:close/>
                  <a:moveTo>
                    <a:pt x="10915" y="6376"/>
                  </a:moveTo>
                  <a:cubicBezTo>
                    <a:pt x="11029" y="6376"/>
                    <a:pt x="10991" y="6602"/>
                    <a:pt x="10878" y="6602"/>
                  </a:cubicBezTo>
                  <a:lnTo>
                    <a:pt x="10915" y="6590"/>
                  </a:lnTo>
                  <a:cubicBezTo>
                    <a:pt x="10790" y="6590"/>
                    <a:pt x="10790" y="6389"/>
                    <a:pt x="10915" y="6376"/>
                  </a:cubicBezTo>
                  <a:close/>
                  <a:moveTo>
                    <a:pt x="10488" y="6301"/>
                  </a:moveTo>
                  <a:lnTo>
                    <a:pt x="10488" y="6527"/>
                  </a:lnTo>
                  <a:cubicBezTo>
                    <a:pt x="10488" y="6554"/>
                    <a:pt x="10482" y="6612"/>
                    <a:pt x="10473" y="6612"/>
                  </a:cubicBezTo>
                  <a:cubicBezTo>
                    <a:pt x="10470" y="6612"/>
                    <a:pt x="10466" y="6603"/>
                    <a:pt x="10463" y="6577"/>
                  </a:cubicBezTo>
                  <a:cubicBezTo>
                    <a:pt x="10429" y="6577"/>
                    <a:pt x="10407" y="6611"/>
                    <a:pt x="10381" y="6611"/>
                  </a:cubicBezTo>
                  <a:cubicBezTo>
                    <a:pt x="10368" y="6611"/>
                    <a:pt x="10354" y="6602"/>
                    <a:pt x="10337" y="6577"/>
                  </a:cubicBezTo>
                  <a:cubicBezTo>
                    <a:pt x="10299" y="6514"/>
                    <a:pt x="10324" y="6401"/>
                    <a:pt x="10400" y="6401"/>
                  </a:cubicBezTo>
                  <a:cubicBezTo>
                    <a:pt x="10425" y="6401"/>
                    <a:pt x="10450" y="6426"/>
                    <a:pt x="10463" y="6426"/>
                  </a:cubicBezTo>
                  <a:cubicBezTo>
                    <a:pt x="10425" y="6401"/>
                    <a:pt x="10400" y="6326"/>
                    <a:pt x="10463" y="6326"/>
                  </a:cubicBezTo>
                  <a:lnTo>
                    <a:pt x="10488" y="6301"/>
                  </a:lnTo>
                  <a:close/>
                  <a:moveTo>
                    <a:pt x="10174" y="6363"/>
                  </a:moveTo>
                  <a:lnTo>
                    <a:pt x="10174" y="6363"/>
                  </a:lnTo>
                  <a:cubicBezTo>
                    <a:pt x="10164" y="6400"/>
                    <a:pt x="10169" y="6424"/>
                    <a:pt x="10191" y="6424"/>
                  </a:cubicBezTo>
                  <a:cubicBezTo>
                    <a:pt x="10200" y="6424"/>
                    <a:pt x="10210" y="6420"/>
                    <a:pt x="10224" y="6414"/>
                  </a:cubicBezTo>
                  <a:lnTo>
                    <a:pt x="10224" y="6414"/>
                  </a:lnTo>
                  <a:cubicBezTo>
                    <a:pt x="10233" y="6442"/>
                    <a:pt x="10221" y="6456"/>
                    <a:pt x="10199" y="6456"/>
                  </a:cubicBezTo>
                  <a:cubicBezTo>
                    <a:pt x="10192" y="6456"/>
                    <a:pt x="10183" y="6455"/>
                    <a:pt x="10174" y="6451"/>
                  </a:cubicBezTo>
                  <a:lnTo>
                    <a:pt x="10174" y="6565"/>
                  </a:lnTo>
                  <a:cubicBezTo>
                    <a:pt x="10186" y="6577"/>
                    <a:pt x="10224" y="6602"/>
                    <a:pt x="10224" y="6602"/>
                  </a:cubicBezTo>
                  <a:cubicBezTo>
                    <a:pt x="10224" y="6620"/>
                    <a:pt x="10216" y="6627"/>
                    <a:pt x="10205" y="6627"/>
                  </a:cubicBezTo>
                  <a:cubicBezTo>
                    <a:pt x="10185" y="6627"/>
                    <a:pt x="10156" y="6606"/>
                    <a:pt x="10148" y="6590"/>
                  </a:cubicBezTo>
                  <a:cubicBezTo>
                    <a:pt x="10136" y="6565"/>
                    <a:pt x="10186" y="6451"/>
                    <a:pt x="10111" y="6451"/>
                  </a:cubicBezTo>
                  <a:cubicBezTo>
                    <a:pt x="10123" y="6414"/>
                    <a:pt x="10148" y="6376"/>
                    <a:pt x="10174" y="6363"/>
                  </a:cubicBezTo>
                  <a:close/>
                  <a:moveTo>
                    <a:pt x="10590" y="6417"/>
                  </a:moveTo>
                  <a:cubicBezTo>
                    <a:pt x="10630" y="6417"/>
                    <a:pt x="10671" y="6448"/>
                    <a:pt x="10677" y="6514"/>
                  </a:cubicBezTo>
                  <a:cubicBezTo>
                    <a:pt x="10677" y="6588"/>
                    <a:pt x="10627" y="6630"/>
                    <a:pt x="10580" y="6630"/>
                  </a:cubicBezTo>
                  <a:cubicBezTo>
                    <a:pt x="10539" y="6630"/>
                    <a:pt x="10500" y="6597"/>
                    <a:pt x="10500" y="6527"/>
                  </a:cubicBezTo>
                  <a:cubicBezTo>
                    <a:pt x="10500" y="6455"/>
                    <a:pt x="10545" y="6417"/>
                    <a:pt x="10590" y="6417"/>
                  </a:cubicBezTo>
                  <a:close/>
                  <a:moveTo>
                    <a:pt x="2918" y="6434"/>
                  </a:moveTo>
                  <a:cubicBezTo>
                    <a:pt x="2946" y="6434"/>
                    <a:pt x="2980" y="6450"/>
                    <a:pt x="2993" y="6477"/>
                  </a:cubicBezTo>
                  <a:cubicBezTo>
                    <a:pt x="3013" y="6527"/>
                    <a:pt x="2978" y="6624"/>
                    <a:pt x="2962" y="6624"/>
                  </a:cubicBezTo>
                  <a:cubicBezTo>
                    <a:pt x="2958" y="6624"/>
                    <a:pt x="2956" y="6618"/>
                    <a:pt x="2956" y="6602"/>
                  </a:cubicBezTo>
                  <a:cubicBezTo>
                    <a:pt x="2929" y="6602"/>
                    <a:pt x="2909" y="6646"/>
                    <a:pt x="2886" y="6646"/>
                  </a:cubicBezTo>
                  <a:cubicBezTo>
                    <a:pt x="2876" y="6646"/>
                    <a:pt x="2866" y="6638"/>
                    <a:pt x="2855" y="6615"/>
                  </a:cubicBezTo>
                  <a:cubicBezTo>
                    <a:pt x="2830" y="6552"/>
                    <a:pt x="2918" y="6514"/>
                    <a:pt x="2968" y="6502"/>
                  </a:cubicBezTo>
                  <a:cubicBezTo>
                    <a:pt x="2968" y="6468"/>
                    <a:pt x="2954" y="6456"/>
                    <a:pt x="2934" y="6456"/>
                  </a:cubicBezTo>
                  <a:cubicBezTo>
                    <a:pt x="2918" y="6456"/>
                    <a:pt x="2898" y="6465"/>
                    <a:pt x="2880" y="6477"/>
                  </a:cubicBezTo>
                  <a:cubicBezTo>
                    <a:pt x="2874" y="6447"/>
                    <a:pt x="2894" y="6434"/>
                    <a:pt x="2918" y="6434"/>
                  </a:cubicBezTo>
                  <a:close/>
                  <a:moveTo>
                    <a:pt x="5638" y="6429"/>
                  </a:moveTo>
                  <a:cubicBezTo>
                    <a:pt x="5649" y="6429"/>
                    <a:pt x="5660" y="6432"/>
                    <a:pt x="5672" y="6439"/>
                  </a:cubicBezTo>
                  <a:cubicBezTo>
                    <a:pt x="5667" y="6459"/>
                    <a:pt x="5658" y="6463"/>
                    <a:pt x="5648" y="6463"/>
                  </a:cubicBezTo>
                  <a:cubicBezTo>
                    <a:pt x="5641" y="6463"/>
                    <a:pt x="5634" y="6461"/>
                    <a:pt x="5628" y="6461"/>
                  </a:cubicBezTo>
                  <a:cubicBezTo>
                    <a:pt x="5620" y="6461"/>
                    <a:pt x="5613" y="6464"/>
                    <a:pt x="5609" y="6477"/>
                  </a:cubicBezTo>
                  <a:cubicBezTo>
                    <a:pt x="5596" y="6514"/>
                    <a:pt x="5634" y="6502"/>
                    <a:pt x="5634" y="6527"/>
                  </a:cubicBezTo>
                  <a:cubicBezTo>
                    <a:pt x="5634" y="6552"/>
                    <a:pt x="5697" y="6540"/>
                    <a:pt x="5659" y="6615"/>
                  </a:cubicBezTo>
                  <a:cubicBezTo>
                    <a:pt x="5641" y="6633"/>
                    <a:pt x="5617" y="6651"/>
                    <a:pt x="5591" y="6651"/>
                  </a:cubicBezTo>
                  <a:cubicBezTo>
                    <a:pt x="5581" y="6651"/>
                    <a:pt x="5570" y="6647"/>
                    <a:pt x="5559" y="6640"/>
                  </a:cubicBezTo>
                  <a:cubicBezTo>
                    <a:pt x="5559" y="6625"/>
                    <a:pt x="5563" y="6614"/>
                    <a:pt x="5576" y="6614"/>
                  </a:cubicBezTo>
                  <a:cubicBezTo>
                    <a:pt x="5584" y="6614"/>
                    <a:pt x="5594" y="6618"/>
                    <a:pt x="5609" y="6628"/>
                  </a:cubicBezTo>
                  <a:cubicBezTo>
                    <a:pt x="5722" y="6602"/>
                    <a:pt x="5596" y="6540"/>
                    <a:pt x="5596" y="6527"/>
                  </a:cubicBezTo>
                  <a:lnTo>
                    <a:pt x="5584" y="6540"/>
                  </a:lnTo>
                  <a:cubicBezTo>
                    <a:pt x="5563" y="6488"/>
                    <a:pt x="5593" y="6429"/>
                    <a:pt x="5638" y="6429"/>
                  </a:cubicBezTo>
                  <a:close/>
                  <a:moveTo>
                    <a:pt x="7420" y="6602"/>
                  </a:moveTo>
                  <a:lnTo>
                    <a:pt x="7432" y="6615"/>
                  </a:lnTo>
                  <a:cubicBezTo>
                    <a:pt x="7432" y="6615"/>
                    <a:pt x="7470" y="6653"/>
                    <a:pt x="7432" y="6653"/>
                  </a:cubicBezTo>
                  <a:cubicBezTo>
                    <a:pt x="7428" y="6654"/>
                    <a:pt x="7424" y="6654"/>
                    <a:pt x="7421" y="6654"/>
                  </a:cubicBezTo>
                  <a:cubicBezTo>
                    <a:pt x="7388" y="6654"/>
                    <a:pt x="7420" y="6602"/>
                    <a:pt x="7420" y="6602"/>
                  </a:cubicBezTo>
                  <a:close/>
                  <a:moveTo>
                    <a:pt x="9841" y="6448"/>
                  </a:moveTo>
                  <a:cubicBezTo>
                    <a:pt x="9872" y="6448"/>
                    <a:pt x="9899" y="6471"/>
                    <a:pt x="9909" y="6502"/>
                  </a:cubicBezTo>
                  <a:cubicBezTo>
                    <a:pt x="9910" y="6509"/>
                    <a:pt x="9911" y="6515"/>
                    <a:pt x="9911" y="6521"/>
                  </a:cubicBezTo>
                  <a:lnTo>
                    <a:pt x="9911" y="6521"/>
                  </a:lnTo>
                  <a:cubicBezTo>
                    <a:pt x="9927" y="6483"/>
                    <a:pt x="9955" y="6449"/>
                    <a:pt x="9992" y="6449"/>
                  </a:cubicBezTo>
                  <a:cubicBezTo>
                    <a:pt x="10005" y="6449"/>
                    <a:pt x="10020" y="6454"/>
                    <a:pt x="10035" y="6464"/>
                  </a:cubicBezTo>
                  <a:lnTo>
                    <a:pt x="10035" y="6477"/>
                  </a:lnTo>
                  <a:cubicBezTo>
                    <a:pt x="10136" y="6552"/>
                    <a:pt x="9985" y="6565"/>
                    <a:pt x="9935" y="6565"/>
                  </a:cubicBezTo>
                  <a:cubicBezTo>
                    <a:pt x="9935" y="6617"/>
                    <a:pt x="9965" y="6639"/>
                    <a:pt x="10001" y="6639"/>
                  </a:cubicBezTo>
                  <a:cubicBezTo>
                    <a:pt x="10016" y="6639"/>
                    <a:pt x="10033" y="6635"/>
                    <a:pt x="10048" y="6628"/>
                  </a:cubicBezTo>
                  <a:lnTo>
                    <a:pt x="10048" y="6628"/>
                  </a:lnTo>
                  <a:cubicBezTo>
                    <a:pt x="10053" y="6652"/>
                    <a:pt x="10031" y="6665"/>
                    <a:pt x="10002" y="6665"/>
                  </a:cubicBezTo>
                  <a:cubicBezTo>
                    <a:pt x="9957" y="6665"/>
                    <a:pt x="9897" y="6634"/>
                    <a:pt x="9897" y="6565"/>
                  </a:cubicBezTo>
                  <a:cubicBezTo>
                    <a:pt x="9898" y="6560"/>
                    <a:pt x="9899" y="6556"/>
                    <a:pt x="9900" y="6552"/>
                  </a:cubicBezTo>
                  <a:lnTo>
                    <a:pt x="9900" y="6552"/>
                  </a:lnTo>
                  <a:cubicBezTo>
                    <a:pt x="9890" y="6561"/>
                    <a:pt x="9875" y="6562"/>
                    <a:pt x="9856" y="6562"/>
                  </a:cubicBezTo>
                  <a:cubicBezTo>
                    <a:pt x="9845" y="6562"/>
                    <a:pt x="9832" y="6562"/>
                    <a:pt x="9819" y="6562"/>
                  </a:cubicBezTo>
                  <a:cubicBezTo>
                    <a:pt x="9807" y="6562"/>
                    <a:pt x="9795" y="6562"/>
                    <a:pt x="9784" y="6565"/>
                  </a:cubicBezTo>
                  <a:cubicBezTo>
                    <a:pt x="9784" y="6608"/>
                    <a:pt x="9813" y="6627"/>
                    <a:pt x="9848" y="6627"/>
                  </a:cubicBezTo>
                  <a:cubicBezTo>
                    <a:pt x="9864" y="6627"/>
                    <a:pt x="9881" y="6623"/>
                    <a:pt x="9897" y="6615"/>
                  </a:cubicBezTo>
                  <a:lnTo>
                    <a:pt x="9897" y="6615"/>
                  </a:lnTo>
                  <a:cubicBezTo>
                    <a:pt x="9897" y="6653"/>
                    <a:pt x="9884" y="6653"/>
                    <a:pt x="9834" y="6653"/>
                  </a:cubicBezTo>
                  <a:cubicBezTo>
                    <a:pt x="9822" y="6656"/>
                    <a:pt x="9811" y="6657"/>
                    <a:pt x="9801" y="6657"/>
                  </a:cubicBezTo>
                  <a:cubicBezTo>
                    <a:pt x="9694" y="6657"/>
                    <a:pt x="9692" y="6487"/>
                    <a:pt x="9784" y="6464"/>
                  </a:cubicBezTo>
                  <a:lnTo>
                    <a:pt x="9821" y="6451"/>
                  </a:lnTo>
                  <a:cubicBezTo>
                    <a:pt x="9828" y="6449"/>
                    <a:pt x="9835" y="6448"/>
                    <a:pt x="9841" y="6448"/>
                  </a:cubicBezTo>
                  <a:close/>
                  <a:moveTo>
                    <a:pt x="2863" y="6351"/>
                  </a:moveTo>
                  <a:lnTo>
                    <a:pt x="2863" y="6351"/>
                  </a:lnTo>
                  <a:cubicBezTo>
                    <a:pt x="2848" y="6387"/>
                    <a:pt x="2816" y="6383"/>
                    <a:pt x="2805" y="6451"/>
                  </a:cubicBezTo>
                  <a:cubicBezTo>
                    <a:pt x="2821" y="6447"/>
                    <a:pt x="2832" y="6445"/>
                    <a:pt x="2838" y="6445"/>
                  </a:cubicBezTo>
                  <a:cubicBezTo>
                    <a:pt x="2862" y="6445"/>
                    <a:pt x="2805" y="6481"/>
                    <a:pt x="2805" y="6502"/>
                  </a:cubicBezTo>
                  <a:cubicBezTo>
                    <a:pt x="2805" y="6540"/>
                    <a:pt x="2817" y="6640"/>
                    <a:pt x="2754" y="6665"/>
                  </a:cubicBezTo>
                  <a:cubicBezTo>
                    <a:pt x="2754" y="6628"/>
                    <a:pt x="2805" y="6489"/>
                    <a:pt x="2754" y="6489"/>
                  </a:cubicBezTo>
                  <a:cubicBezTo>
                    <a:pt x="2754" y="6467"/>
                    <a:pt x="2815" y="6364"/>
                    <a:pt x="2863" y="6351"/>
                  </a:cubicBezTo>
                  <a:close/>
                  <a:moveTo>
                    <a:pt x="5508" y="6451"/>
                  </a:moveTo>
                  <a:cubicBezTo>
                    <a:pt x="5508" y="6502"/>
                    <a:pt x="5483" y="6502"/>
                    <a:pt x="5458" y="6540"/>
                  </a:cubicBezTo>
                  <a:cubicBezTo>
                    <a:pt x="5433" y="6590"/>
                    <a:pt x="5483" y="6665"/>
                    <a:pt x="5420" y="6665"/>
                  </a:cubicBezTo>
                  <a:cubicBezTo>
                    <a:pt x="5420" y="6602"/>
                    <a:pt x="5420" y="6540"/>
                    <a:pt x="5433" y="6464"/>
                  </a:cubicBezTo>
                  <a:cubicBezTo>
                    <a:pt x="5439" y="6461"/>
                    <a:pt x="5445" y="6459"/>
                    <a:pt x="5449" y="6459"/>
                  </a:cubicBezTo>
                  <a:cubicBezTo>
                    <a:pt x="5455" y="6459"/>
                    <a:pt x="5459" y="6462"/>
                    <a:pt x="5461" y="6468"/>
                  </a:cubicBezTo>
                  <a:lnTo>
                    <a:pt x="5461" y="6468"/>
                  </a:lnTo>
                  <a:cubicBezTo>
                    <a:pt x="5467" y="6459"/>
                    <a:pt x="5477" y="6451"/>
                    <a:pt x="5496" y="6451"/>
                  </a:cubicBezTo>
                  <a:close/>
                  <a:moveTo>
                    <a:pt x="9308" y="6480"/>
                  </a:moveTo>
                  <a:cubicBezTo>
                    <a:pt x="9337" y="6480"/>
                    <a:pt x="9380" y="6504"/>
                    <a:pt x="9394" y="6540"/>
                  </a:cubicBezTo>
                  <a:cubicBezTo>
                    <a:pt x="9406" y="6565"/>
                    <a:pt x="9406" y="6602"/>
                    <a:pt x="9394" y="6628"/>
                  </a:cubicBezTo>
                  <a:cubicBezTo>
                    <a:pt x="9394" y="6636"/>
                    <a:pt x="9381" y="6683"/>
                    <a:pt x="9374" y="6683"/>
                  </a:cubicBezTo>
                  <a:cubicBezTo>
                    <a:pt x="9371" y="6683"/>
                    <a:pt x="9369" y="6675"/>
                    <a:pt x="9369" y="6653"/>
                  </a:cubicBezTo>
                  <a:cubicBezTo>
                    <a:pt x="9345" y="6653"/>
                    <a:pt x="9306" y="6683"/>
                    <a:pt x="9281" y="6683"/>
                  </a:cubicBezTo>
                  <a:cubicBezTo>
                    <a:pt x="9266" y="6683"/>
                    <a:pt x="9256" y="6673"/>
                    <a:pt x="9256" y="6640"/>
                  </a:cubicBezTo>
                  <a:cubicBezTo>
                    <a:pt x="9256" y="6594"/>
                    <a:pt x="9266" y="6585"/>
                    <a:pt x="9280" y="6585"/>
                  </a:cubicBezTo>
                  <a:cubicBezTo>
                    <a:pt x="9289" y="6585"/>
                    <a:pt x="9300" y="6589"/>
                    <a:pt x="9310" y="6589"/>
                  </a:cubicBezTo>
                  <a:cubicBezTo>
                    <a:pt x="9317" y="6589"/>
                    <a:pt x="9325" y="6586"/>
                    <a:pt x="9331" y="6577"/>
                  </a:cubicBezTo>
                  <a:lnTo>
                    <a:pt x="9369" y="6552"/>
                  </a:lnTo>
                  <a:cubicBezTo>
                    <a:pt x="9382" y="6518"/>
                    <a:pt x="9363" y="6506"/>
                    <a:pt x="9339" y="6506"/>
                  </a:cubicBezTo>
                  <a:cubicBezTo>
                    <a:pt x="9318" y="6506"/>
                    <a:pt x="9292" y="6515"/>
                    <a:pt x="9281" y="6527"/>
                  </a:cubicBezTo>
                  <a:cubicBezTo>
                    <a:pt x="9270" y="6494"/>
                    <a:pt x="9285" y="6480"/>
                    <a:pt x="9308" y="6480"/>
                  </a:cubicBezTo>
                  <a:close/>
                  <a:moveTo>
                    <a:pt x="9690" y="6475"/>
                  </a:moveTo>
                  <a:cubicBezTo>
                    <a:pt x="9712" y="6475"/>
                    <a:pt x="9658" y="6540"/>
                    <a:pt x="9658" y="6540"/>
                  </a:cubicBezTo>
                  <a:lnTo>
                    <a:pt x="9645" y="6540"/>
                  </a:lnTo>
                  <a:cubicBezTo>
                    <a:pt x="9633" y="6590"/>
                    <a:pt x="9671" y="6678"/>
                    <a:pt x="9608" y="6690"/>
                  </a:cubicBezTo>
                  <a:cubicBezTo>
                    <a:pt x="9602" y="6666"/>
                    <a:pt x="9598" y="6639"/>
                    <a:pt x="9598" y="6611"/>
                  </a:cubicBezTo>
                  <a:lnTo>
                    <a:pt x="9598" y="6611"/>
                  </a:lnTo>
                  <a:cubicBezTo>
                    <a:pt x="9581" y="6650"/>
                    <a:pt x="9545" y="6670"/>
                    <a:pt x="9510" y="6670"/>
                  </a:cubicBezTo>
                  <a:cubicBezTo>
                    <a:pt x="9470" y="6670"/>
                    <a:pt x="9432" y="6641"/>
                    <a:pt x="9432" y="6577"/>
                  </a:cubicBezTo>
                  <a:cubicBezTo>
                    <a:pt x="9432" y="6511"/>
                    <a:pt x="9463" y="6480"/>
                    <a:pt x="9496" y="6480"/>
                  </a:cubicBezTo>
                  <a:cubicBezTo>
                    <a:pt x="9532" y="6480"/>
                    <a:pt x="9570" y="6518"/>
                    <a:pt x="9570" y="6590"/>
                  </a:cubicBezTo>
                  <a:lnTo>
                    <a:pt x="9600" y="6570"/>
                  </a:lnTo>
                  <a:lnTo>
                    <a:pt x="9600" y="6570"/>
                  </a:lnTo>
                  <a:cubicBezTo>
                    <a:pt x="9599" y="6583"/>
                    <a:pt x="9598" y="6597"/>
                    <a:pt x="9598" y="6611"/>
                  </a:cubicBezTo>
                  <a:lnTo>
                    <a:pt x="9598" y="6611"/>
                  </a:lnTo>
                  <a:cubicBezTo>
                    <a:pt x="9604" y="6598"/>
                    <a:pt x="9608" y="6582"/>
                    <a:pt x="9608" y="6565"/>
                  </a:cubicBezTo>
                  <a:lnTo>
                    <a:pt x="9608" y="6565"/>
                  </a:lnTo>
                  <a:lnTo>
                    <a:pt x="9600" y="6570"/>
                  </a:lnTo>
                  <a:lnTo>
                    <a:pt x="9600" y="6570"/>
                  </a:lnTo>
                  <a:cubicBezTo>
                    <a:pt x="9602" y="6555"/>
                    <a:pt x="9604" y="6540"/>
                    <a:pt x="9608" y="6527"/>
                  </a:cubicBezTo>
                  <a:cubicBezTo>
                    <a:pt x="9608" y="6511"/>
                    <a:pt x="9617" y="6482"/>
                    <a:pt x="9625" y="6482"/>
                  </a:cubicBezTo>
                  <a:cubicBezTo>
                    <a:pt x="9629" y="6482"/>
                    <a:pt x="9633" y="6493"/>
                    <a:pt x="9633" y="6527"/>
                  </a:cubicBezTo>
                  <a:cubicBezTo>
                    <a:pt x="9658" y="6527"/>
                    <a:pt x="9645" y="6477"/>
                    <a:pt x="9683" y="6477"/>
                  </a:cubicBezTo>
                  <a:cubicBezTo>
                    <a:pt x="9686" y="6476"/>
                    <a:pt x="9688" y="6475"/>
                    <a:pt x="9690" y="6475"/>
                  </a:cubicBezTo>
                  <a:close/>
                  <a:moveTo>
                    <a:pt x="5295" y="6489"/>
                  </a:moveTo>
                  <a:cubicBezTo>
                    <a:pt x="5329" y="6489"/>
                    <a:pt x="5357" y="6515"/>
                    <a:pt x="5357" y="6577"/>
                  </a:cubicBezTo>
                  <a:lnTo>
                    <a:pt x="5345" y="6590"/>
                  </a:lnTo>
                  <a:cubicBezTo>
                    <a:pt x="5345" y="6655"/>
                    <a:pt x="5286" y="6704"/>
                    <a:pt x="5236" y="6704"/>
                  </a:cubicBezTo>
                  <a:cubicBezTo>
                    <a:pt x="5200" y="6704"/>
                    <a:pt x="5169" y="6678"/>
                    <a:pt x="5169" y="6615"/>
                  </a:cubicBezTo>
                  <a:cubicBezTo>
                    <a:pt x="5184" y="6541"/>
                    <a:pt x="5246" y="6489"/>
                    <a:pt x="5295" y="6489"/>
                  </a:cubicBezTo>
                  <a:close/>
                  <a:moveTo>
                    <a:pt x="5169" y="6401"/>
                  </a:moveTo>
                  <a:lnTo>
                    <a:pt x="5169" y="6401"/>
                  </a:lnTo>
                  <a:cubicBezTo>
                    <a:pt x="5156" y="6477"/>
                    <a:pt x="5181" y="6703"/>
                    <a:pt x="5118" y="6716"/>
                  </a:cubicBezTo>
                  <a:lnTo>
                    <a:pt x="5118" y="6703"/>
                  </a:lnTo>
                  <a:cubicBezTo>
                    <a:pt x="5118" y="6640"/>
                    <a:pt x="5106" y="6414"/>
                    <a:pt x="5169" y="6401"/>
                  </a:cubicBezTo>
                  <a:close/>
                  <a:moveTo>
                    <a:pt x="9168" y="6430"/>
                  </a:moveTo>
                  <a:cubicBezTo>
                    <a:pt x="9172" y="6510"/>
                    <a:pt x="9201" y="6716"/>
                    <a:pt x="9142" y="6728"/>
                  </a:cubicBezTo>
                  <a:cubicBezTo>
                    <a:pt x="9142" y="6670"/>
                    <a:pt x="9121" y="6459"/>
                    <a:pt x="9168" y="6430"/>
                  </a:cubicBezTo>
                  <a:close/>
                  <a:moveTo>
                    <a:pt x="8979" y="6464"/>
                  </a:moveTo>
                  <a:cubicBezTo>
                    <a:pt x="8979" y="6552"/>
                    <a:pt x="9029" y="6514"/>
                    <a:pt x="9017" y="6540"/>
                  </a:cubicBezTo>
                  <a:cubicBezTo>
                    <a:pt x="9017" y="6552"/>
                    <a:pt x="8991" y="6540"/>
                    <a:pt x="8966" y="6577"/>
                  </a:cubicBezTo>
                  <a:cubicBezTo>
                    <a:pt x="8955" y="6611"/>
                    <a:pt x="8964" y="6707"/>
                    <a:pt x="9012" y="6707"/>
                  </a:cubicBezTo>
                  <a:cubicBezTo>
                    <a:pt x="9014" y="6707"/>
                    <a:pt x="9015" y="6707"/>
                    <a:pt x="9017" y="6706"/>
                  </a:cubicBezTo>
                  <a:lnTo>
                    <a:pt x="9017" y="6706"/>
                  </a:lnTo>
                  <a:cubicBezTo>
                    <a:pt x="9016" y="6725"/>
                    <a:pt x="9007" y="6732"/>
                    <a:pt x="8995" y="6732"/>
                  </a:cubicBezTo>
                  <a:cubicBezTo>
                    <a:pt x="8979" y="6732"/>
                    <a:pt x="8956" y="6717"/>
                    <a:pt x="8941" y="6703"/>
                  </a:cubicBezTo>
                  <a:cubicBezTo>
                    <a:pt x="8916" y="6665"/>
                    <a:pt x="8979" y="6552"/>
                    <a:pt x="8916" y="6552"/>
                  </a:cubicBezTo>
                  <a:cubicBezTo>
                    <a:pt x="8916" y="6526"/>
                    <a:pt x="8920" y="6524"/>
                    <a:pt x="8925" y="6524"/>
                  </a:cubicBezTo>
                  <a:cubicBezTo>
                    <a:pt x="8927" y="6524"/>
                    <a:pt x="8928" y="6524"/>
                    <a:pt x="8929" y="6524"/>
                  </a:cubicBezTo>
                  <a:cubicBezTo>
                    <a:pt x="8935" y="6524"/>
                    <a:pt x="8941" y="6521"/>
                    <a:pt x="8941" y="6477"/>
                  </a:cubicBezTo>
                  <a:lnTo>
                    <a:pt x="8979" y="6464"/>
                  </a:lnTo>
                  <a:close/>
                  <a:moveTo>
                    <a:pt x="3756" y="6693"/>
                  </a:moveTo>
                  <a:cubicBezTo>
                    <a:pt x="3762" y="6693"/>
                    <a:pt x="3765" y="6699"/>
                    <a:pt x="3760" y="6716"/>
                  </a:cubicBezTo>
                  <a:cubicBezTo>
                    <a:pt x="3760" y="6734"/>
                    <a:pt x="3758" y="6741"/>
                    <a:pt x="3755" y="6741"/>
                  </a:cubicBezTo>
                  <a:cubicBezTo>
                    <a:pt x="3749" y="6741"/>
                    <a:pt x="3738" y="6710"/>
                    <a:pt x="3736" y="6704"/>
                  </a:cubicBezTo>
                  <a:lnTo>
                    <a:pt x="3736" y="6704"/>
                  </a:lnTo>
                  <a:cubicBezTo>
                    <a:pt x="3742" y="6699"/>
                    <a:pt x="3751" y="6693"/>
                    <a:pt x="3756" y="6693"/>
                  </a:cubicBezTo>
                  <a:close/>
                  <a:moveTo>
                    <a:pt x="5013" y="6514"/>
                  </a:moveTo>
                  <a:cubicBezTo>
                    <a:pt x="5105" y="6514"/>
                    <a:pt x="5090" y="6741"/>
                    <a:pt x="4980" y="6741"/>
                  </a:cubicBezTo>
                  <a:lnTo>
                    <a:pt x="4993" y="6728"/>
                  </a:lnTo>
                  <a:cubicBezTo>
                    <a:pt x="4867" y="6728"/>
                    <a:pt x="4905" y="6527"/>
                    <a:pt x="5005" y="6514"/>
                  </a:cubicBezTo>
                  <a:cubicBezTo>
                    <a:pt x="5008" y="6514"/>
                    <a:pt x="5010" y="6514"/>
                    <a:pt x="5013" y="6514"/>
                  </a:cubicBezTo>
                  <a:close/>
                  <a:moveTo>
                    <a:pt x="8878" y="6540"/>
                  </a:moveTo>
                  <a:cubicBezTo>
                    <a:pt x="8891" y="6590"/>
                    <a:pt x="8891" y="6640"/>
                    <a:pt x="8878" y="6690"/>
                  </a:cubicBezTo>
                  <a:cubicBezTo>
                    <a:pt x="8878" y="6699"/>
                    <a:pt x="8866" y="6751"/>
                    <a:pt x="8859" y="6751"/>
                  </a:cubicBezTo>
                  <a:cubicBezTo>
                    <a:pt x="8855" y="6751"/>
                    <a:pt x="8853" y="6742"/>
                    <a:pt x="8853" y="6716"/>
                  </a:cubicBezTo>
                  <a:cubicBezTo>
                    <a:pt x="8824" y="6716"/>
                    <a:pt x="8810" y="6753"/>
                    <a:pt x="8782" y="6753"/>
                  </a:cubicBezTo>
                  <a:cubicBezTo>
                    <a:pt x="8774" y="6753"/>
                    <a:pt x="8764" y="6749"/>
                    <a:pt x="8753" y="6741"/>
                  </a:cubicBezTo>
                  <a:cubicBezTo>
                    <a:pt x="8702" y="6716"/>
                    <a:pt x="8727" y="6552"/>
                    <a:pt x="8765" y="6552"/>
                  </a:cubicBezTo>
                  <a:cubicBezTo>
                    <a:pt x="8778" y="6577"/>
                    <a:pt x="8753" y="6703"/>
                    <a:pt x="8790" y="6716"/>
                  </a:cubicBezTo>
                  <a:lnTo>
                    <a:pt x="8778" y="6716"/>
                  </a:lnTo>
                  <a:cubicBezTo>
                    <a:pt x="8784" y="6718"/>
                    <a:pt x="8791" y="6719"/>
                    <a:pt x="8798" y="6719"/>
                  </a:cubicBezTo>
                  <a:cubicBezTo>
                    <a:pt x="8828" y="6719"/>
                    <a:pt x="8853" y="6696"/>
                    <a:pt x="8853" y="6665"/>
                  </a:cubicBezTo>
                  <a:cubicBezTo>
                    <a:pt x="8853" y="6615"/>
                    <a:pt x="8828" y="6540"/>
                    <a:pt x="8878" y="6540"/>
                  </a:cubicBezTo>
                  <a:close/>
                  <a:moveTo>
                    <a:pt x="8577" y="6502"/>
                  </a:moveTo>
                  <a:cubicBezTo>
                    <a:pt x="8577" y="6577"/>
                    <a:pt x="8627" y="6540"/>
                    <a:pt x="8614" y="6565"/>
                  </a:cubicBezTo>
                  <a:cubicBezTo>
                    <a:pt x="8614" y="6590"/>
                    <a:pt x="8589" y="6577"/>
                    <a:pt x="8577" y="6615"/>
                  </a:cubicBezTo>
                  <a:cubicBezTo>
                    <a:pt x="8565" y="6649"/>
                    <a:pt x="8574" y="6744"/>
                    <a:pt x="8613" y="6744"/>
                  </a:cubicBezTo>
                  <a:lnTo>
                    <a:pt x="8613" y="6744"/>
                  </a:lnTo>
                  <a:cubicBezTo>
                    <a:pt x="8610" y="6760"/>
                    <a:pt x="8602" y="6766"/>
                    <a:pt x="8591" y="6766"/>
                  </a:cubicBezTo>
                  <a:cubicBezTo>
                    <a:pt x="8575" y="6766"/>
                    <a:pt x="8553" y="6749"/>
                    <a:pt x="8539" y="6728"/>
                  </a:cubicBezTo>
                  <a:cubicBezTo>
                    <a:pt x="8526" y="6703"/>
                    <a:pt x="8589" y="6590"/>
                    <a:pt x="8514" y="6590"/>
                  </a:cubicBezTo>
                  <a:cubicBezTo>
                    <a:pt x="8514" y="6564"/>
                    <a:pt x="8518" y="6561"/>
                    <a:pt x="8523" y="6561"/>
                  </a:cubicBezTo>
                  <a:cubicBezTo>
                    <a:pt x="8524" y="6561"/>
                    <a:pt x="8525" y="6562"/>
                    <a:pt x="8526" y="6562"/>
                  </a:cubicBezTo>
                  <a:cubicBezTo>
                    <a:pt x="8533" y="6562"/>
                    <a:pt x="8539" y="6558"/>
                    <a:pt x="8539" y="6514"/>
                  </a:cubicBezTo>
                  <a:lnTo>
                    <a:pt x="8577" y="6502"/>
                  </a:lnTo>
                  <a:close/>
                  <a:moveTo>
                    <a:pt x="4880" y="6464"/>
                  </a:moveTo>
                  <a:cubicBezTo>
                    <a:pt x="4880" y="6540"/>
                    <a:pt x="4880" y="6602"/>
                    <a:pt x="4867" y="6678"/>
                  </a:cubicBezTo>
                  <a:cubicBezTo>
                    <a:pt x="4867" y="6704"/>
                    <a:pt x="4848" y="6769"/>
                    <a:pt x="4842" y="6769"/>
                  </a:cubicBezTo>
                  <a:cubicBezTo>
                    <a:pt x="4839" y="6769"/>
                    <a:pt x="4838" y="6758"/>
                    <a:pt x="4842" y="6728"/>
                  </a:cubicBezTo>
                  <a:cubicBezTo>
                    <a:pt x="4805" y="6728"/>
                    <a:pt x="4782" y="6781"/>
                    <a:pt x="4753" y="6781"/>
                  </a:cubicBezTo>
                  <a:cubicBezTo>
                    <a:pt x="4742" y="6781"/>
                    <a:pt x="4730" y="6774"/>
                    <a:pt x="4716" y="6753"/>
                  </a:cubicBezTo>
                  <a:cubicBezTo>
                    <a:pt x="4691" y="6678"/>
                    <a:pt x="4716" y="6602"/>
                    <a:pt x="4791" y="6565"/>
                  </a:cubicBezTo>
                  <a:cubicBezTo>
                    <a:pt x="4797" y="6563"/>
                    <a:pt x="4802" y="6562"/>
                    <a:pt x="4806" y="6562"/>
                  </a:cubicBezTo>
                  <a:cubicBezTo>
                    <a:pt x="4829" y="6562"/>
                    <a:pt x="4831" y="6590"/>
                    <a:pt x="4842" y="6590"/>
                  </a:cubicBezTo>
                  <a:cubicBezTo>
                    <a:pt x="4842" y="6540"/>
                    <a:pt x="4829" y="6477"/>
                    <a:pt x="4880" y="6464"/>
                  </a:cubicBezTo>
                  <a:close/>
                  <a:moveTo>
                    <a:pt x="8413" y="6565"/>
                  </a:moveTo>
                  <a:cubicBezTo>
                    <a:pt x="8526" y="6577"/>
                    <a:pt x="8526" y="6778"/>
                    <a:pt x="8463" y="6791"/>
                  </a:cubicBezTo>
                  <a:lnTo>
                    <a:pt x="8451" y="6778"/>
                  </a:lnTo>
                  <a:cubicBezTo>
                    <a:pt x="8451" y="6747"/>
                    <a:pt x="8468" y="6610"/>
                    <a:pt x="8423" y="6610"/>
                  </a:cubicBezTo>
                  <a:cubicBezTo>
                    <a:pt x="8414" y="6610"/>
                    <a:pt x="8402" y="6615"/>
                    <a:pt x="8388" y="6628"/>
                  </a:cubicBezTo>
                  <a:cubicBezTo>
                    <a:pt x="8325" y="6665"/>
                    <a:pt x="8413" y="6778"/>
                    <a:pt x="8325" y="6791"/>
                  </a:cubicBezTo>
                  <a:cubicBezTo>
                    <a:pt x="8325" y="6741"/>
                    <a:pt x="8325" y="6690"/>
                    <a:pt x="8325" y="6640"/>
                  </a:cubicBezTo>
                  <a:cubicBezTo>
                    <a:pt x="8325" y="6623"/>
                    <a:pt x="8337" y="6577"/>
                    <a:pt x="8348" y="6577"/>
                  </a:cubicBezTo>
                  <a:cubicBezTo>
                    <a:pt x="8353" y="6577"/>
                    <a:pt x="8359" y="6587"/>
                    <a:pt x="8363" y="6615"/>
                  </a:cubicBezTo>
                  <a:cubicBezTo>
                    <a:pt x="8375" y="6615"/>
                    <a:pt x="8388" y="6577"/>
                    <a:pt x="8413" y="6565"/>
                  </a:cubicBezTo>
                  <a:close/>
                  <a:moveTo>
                    <a:pt x="6299" y="6752"/>
                  </a:moveTo>
                  <a:cubicBezTo>
                    <a:pt x="6329" y="6752"/>
                    <a:pt x="6288" y="6804"/>
                    <a:pt x="6288" y="6804"/>
                  </a:cubicBezTo>
                  <a:lnTo>
                    <a:pt x="6288" y="6791"/>
                  </a:lnTo>
                  <a:cubicBezTo>
                    <a:pt x="6288" y="6791"/>
                    <a:pt x="6250" y="6753"/>
                    <a:pt x="6288" y="6753"/>
                  </a:cubicBezTo>
                  <a:cubicBezTo>
                    <a:pt x="6292" y="6752"/>
                    <a:pt x="6296" y="6752"/>
                    <a:pt x="6299" y="6752"/>
                  </a:cubicBezTo>
                  <a:close/>
                  <a:moveTo>
                    <a:pt x="7910" y="6628"/>
                  </a:moveTo>
                  <a:cubicBezTo>
                    <a:pt x="7893" y="6670"/>
                    <a:pt x="7899" y="6754"/>
                    <a:pt x="7885" y="6807"/>
                  </a:cubicBezTo>
                  <a:lnTo>
                    <a:pt x="7885" y="6807"/>
                  </a:lnTo>
                  <a:lnTo>
                    <a:pt x="7885" y="6628"/>
                  </a:lnTo>
                  <a:close/>
                  <a:moveTo>
                    <a:pt x="8275" y="6590"/>
                  </a:moveTo>
                  <a:lnTo>
                    <a:pt x="8275" y="6590"/>
                  </a:lnTo>
                  <a:cubicBezTo>
                    <a:pt x="8287" y="6640"/>
                    <a:pt x="8287" y="6690"/>
                    <a:pt x="8275" y="6753"/>
                  </a:cubicBezTo>
                  <a:cubicBezTo>
                    <a:pt x="8275" y="6762"/>
                    <a:pt x="8262" y="6814"/>
                    <a:pt x="8255" y="6814"/>
                  </a:cubicBezTo>
                  <a:cubicBezTo>
                    <a:pt x="8252" y="6814"/>
                    <a:pt x="8250" y="6805"/>
                    <a:pt x="8250" y="6778"/>
                  </a:cubicBezTo>
                  <a:cubicBezTo>
                    <a:pt x="8221" y="6778"/>
                    <a:pt x="8184" y="6811"/>
                    <a:pt x="8160" y="6811"/>
                  </a:cubicBezTo>
                  <a:cubicBezTo>
                    <a:pt x="8142" y="6811"/>
                    <a:pt x="8131" y="6793"/>
                    <a:pt x="8136" y="6728"/>
                  </a:cubicBezTo>
                  <a:cubicBezTo>
                    <a:pt x="8136" y="6694"/>
                    <a:pt x="8126" y="6618"/>
                    <a:pt x="8162" y="6605"/>
                  </a:cubicBezTo>
                  <a:lnTo>
                    <a:pt x="8162" y="6605"/>
                  </a:lnTo>
                  <a:cubicBezTo>
                    <a:pt x="8161" y="6652"/>
                    <a:pt x="8141" y="6769"/>
                    <a:pt x="8195" y="6769"/>
                  </a:cubicBezTo>
                  <a:cubicBezTo>
                    <a:pt x="8200" y="6769"/>
                    <a:pt x="8206" y="6768"/>
                    <a:pt x="8212" y="6766"/>
                  </a:cubicBezTo>
                  <a:cubicBezTo>
                    <a:pt x="8287" y="6753"/>
                    <a:pt x="8199" y="6602"/>
                    <a:pt x="8275" y="6590"/>
                  </a:cubicBezTo>
                  <a:close/>
                  <a:moveTo>
                    <a:pt x="8099" y="6527"/>
                  </a:moveTo>
                  <a:lnTo>
                    <a:pt x="8099" y="6741"/>
                  </a:lnTo>
                  <a:cubicBezTo>
                    <a:pt x="8099" y="6767"/>
                    <a:pt x="8080" y="6832"/>
                    <a:pt x="8069" y="6832"/>
                  </a:cubicBezTo>
                  <a:cubicBezTo>
                    <a:pt x="8064" y="6832"/>
                    <a:pt x="8061" y="6821"/>
                    <a:pt x="8061" y="6791"/>
                  </a:cubicBezTo>
                  <a:cubicBezTo>
                    <a:pt x="8026" y="6791"/>
                    <a:pt x="8009" y="6834"/>
                    <a:pt x="7985" y="6834"/>
                  </a:cubicBezTo>
                  <a:cubicBezTo>
                    <a:pt x="7975" y="6834"/>
                    <a:pt x="7963" y="6826"/>
                    <a:pt x="7948" y="6804"/>
                  </a:cubicBezTo>
                  <a:cubicBezTo>
                    <a:pt x="7910" y="6741"/>
                    <a:pt x="7948" y="6628"/>
                    <a:pt x="8011" y="6628"/>
                  </a:cubicBezTo>
                  <a:cubicBezTo>
                    <a:pt x="8036" y="6628"/>
                    <a:pt x="8048" y="6653"/>
                    <a:pt x="8061" y="6653"/>
                  </a:cubicBezTo>
                  <a:cubicBezTo>
                    <a:pt x="8061" y="6602"/>
                    <a:pt x="8036" y="6527"/>
                    <a:pt x="8099" y="6527"/>
                  </a:cubicBezTo>
                  <a:close/>
                  <a:moveTo>
                    <a:pt x="4544" y="6617"/>
                  </a:moveTo>
                  <a:cubicBezTo>
                    <a:pt x="4551" y="6617"/>
                    <a:pt x="4558" y="6620"/>
                    <a:pt x="4565" y="6628"/>
                  </a:cubicBezTo>
                  <a:cubicBezTo>
                    <a:pt x="4615" y="6665"/>
                    <a:pt x="4578" y="6816"/>
                    <a:pt x="4540" y="6816"/>
                  </a:cubicBezTo>
                  <a:cubicBezTo>
                    <a:pt x="4540" y="6783"/>
                    <a:pt x="4568" y="6656"/>
                    <a:pt x="4518" y="6656"/>
                  </a:cubicBezTo>
                  <a:cubicBezTo>
                    <a:pt x="4511" y="6656"/>
                    <a:pt x="4501" y="6659"/>
                    <a:pt x="4490" y="6665"/>
                  </a:cubicBezTo>
                  <a:cubicBezTo>
                    <a:pt x="4402" y="6716"/>
                    <a:pt x="4515" y="6816"/>
                    <a:pt x="4427" y="6841"/>
                  </a:cubicBezTo>
                  <a:cubicBezTo>
                    <a:pt x="4427" y="6808"/>
                    <a:pt x="4465" y="6669"/>
                    <a:pt x="4416" y="6669"/>
                  </a:cubicBezTo>
                  <a:cubicBezTo>
                    <a:pt x="4409" y="6669"/>
                    <a:pt x="4400" y="6672"/>
                    <a:pt x="4389" y="6678"/>
                  </a:cubicBezTo>
                  <a:cubicBezTo>
                    <a:pt x="4326" y="6728"/>
                    <a:pt x="4414" y="6841"/>
                    <a:pt x="4326" y="6854"/>
                  </a:cubicBezTo>
                  <a:cubicBezTo>
                    <a:pt x="4326" y="6791"/>
                    <a:pt x="4339" y="6728"/>
                    <a:pt x="4339" y="6653"/>
                  </a:cubicBezTo>
                  <a:cubicBezTo>
                    <a:pt x="4346" y="6649"/>
                    <a:pt x="4351" y="6648"/>
                    <a:pt x="4356" y="6648"/>
                  </a:cubicBezTo>
                  <a:cubicBezTo>
                    <a:pt x="4369" y="6648"/>
                    <a:pt x="4373" y="6659"/>
                    <a:pt x="4364" y="6678"/>
                  </a:cubicBezTo>
                  <a:cubicBezTo>
                    <a:pt x="4391" y="6669"/>
                    <a:pt x="4430" y="6622"/>
                    <a:pt x="4459" y="6622"/>
                  </a:cubicBezTo>
                  <a:cubicBezTo>
                    <a:pt x="4472" y="6622"/>
                    <a:pt x="4482" y="6631"/>
                    <a:pt x="4490" y="6653"/>
                  </a:cubicBezTo>
                  <a:lnTo>
                    <a:pt x="4477" y="6665"/>
                  </a:lnTo>
                  <a:cubicBezTo>
                    <a:pt x="4497" y="6665"/>
                    <a:pt x="4517" y="6617"/>
                    <a:pt x="4544" y="6617"/>
                  </a:cubicBezTo>
                  <a:close/>
                  <a:moveTo>
                    <a:pt x="7856" y="6851"/>
                  </a:moveTo>
                  <a:cubicBezTo>
                    <a:pt x="7853" y="6852"/>
                    <a:pt x="7850" y="6853"/>
                    <a:pt x="7847" y="6854"/>
                  </a:cubicBezTo>
                  <a:lnTo>
                    <a:pt x="7856" y="6851"/>
                  </a:lnTo>
                  <a:close/>
                  <a:moveTo>
                    <a:pt x="11235" y="6822"/>
                  </a:moveTo>
                  <a:cubicBezTo>
                    <a:pt x="11247" y="6836"/>
                    <a:pt x="11269" y="6866"/>
                    <a:pt x="11230" y="6866"/>
                  </a:cubicBezTo>
                  <a:cubicBezTo>
                    <a:pt x="11190" y="6866"/>
                    <a:pt x="11220" y="6836"/>
                    <a:pt x="11235" y="6822"/>
                  </a:cubicBezTo>
                  <a:close/>
                  <a:moveTo>
                    <a:pt x="7774" y="6655"/>
                  </a:moveTo>
                  <a:cubicBezTo>
                    <a:pt x="7785" y="6655"/>
                    <a:pt x="7797" y="6658"/>
                    <a:pt x="7809" y="6665"/>
                  </a:cubicBezTo>
                  <a:cubicBezTo>
                    <a:pt x="7809" y="6681"/>
                    <a:pt x="7800" y="6692"/>
                    <a:pt x="7787" y="6692"/>
                  </a:cubicBezTo>
                  <a:cubicBezTo>
                    <a:pt x="7778" y="6692"/>
                    <a:pt x="7769" y="6687"/>
                    <a:pt x="7759" y="6678"/>
                  </a:cubicBezTo>
                  <a:lnTo>
                    <a:pt x="7759" y="6678"/>
                  </a:lnTo>
                  <a:cubicBezTo>
                    <a:pt x="7685" y="6688"/>
                    <a:pt x="7691" y="6833"/>
                    <a:pt x="7763" y="6833"/>
                  </a:cubicBezTo>
                  <a:cubicBezTo>
                    <a:pt x="7776" y="6833"/>
                    <a:pt x="7792" y="6828"/>
                    <a:pt x="7809" y="6816"/>
                  </a:cubicBezTo>
                  <a:lnTo>
                    <a:pt x="7809" y="6816"/>
                  </a:lnTo>
                  <a:lnTo>
                    <a:pt x="7797" y="6829"/>
                  </a:lnTo>
                  <a:cubicBezTo>
                    <a:pt x="7802" y="6859"/>
                    <a:pt x="7786" y="6871"/>
                    <a:pt x="7764" y="6871"/>
                  </a:cubicBezTo>
                  <a:cubicBezTo>
                    <a:pt x="7732" y="6871"/>
                    <a:pt x="7686" y="6846"/>
                    <a:pt x="7671" y="6816"/>
                  </a:cubicBezTo>
                  <a:cubicBezTo>
                    <a:pt x="7649" y="6773"/>
                    <a:pt x="7702" y="6655"/>
                    <a:pt x="7774" y="6655"/>
                  </a:cubicBezTo>
                  <a:close/>
                  <a:moveTo>
                    <a:pt x="10233" y="6852"/>
                  </a:moveTo>
                  <a:cubicBezTo>
                    <a:pt x="10248" y="6852"/>
                    <a:pt x="10234" y="6870"/>
                    <a:pt x="10218" y="6887"/>
                  </a:cubicBezTo>
                  <a:lnTo>
                    <a:pt x="10218" y="6887"/>
                  </a:lnTo>
                  <a:cubicBezTo>
                    <a:pt x="10206" y="6877"/>
                    <a:pt x="10185" y="6854"/>
                    <a:pt x="10224" y="6854"/>
                  </a:cubicBezTo>
                  <a:cubicBezTo>
                    <a:pt x="10228" y="6853"/>
                    <a:pt x="10231" y="6852"/>
                    <a:pt x="10233" y="6852"/>
                  </a:cubicBezTo>
                  <a:close/>
                  <a:moveTo>
                    <a:pt x="4289" y="6665"/>
                  </a:moveTo>
                  <a:cubicBezTo>
                    <a:pt x="4289" y="6716"/>
                    <a:pt x="4289" y="6766"/>
                    <a:pt x="4276" y="6816"/>
                  </a:cubicBezTo>
                  <a:cubicBezTo>
                    <a:pt x="4276" y="6825"/>
                    <a:pt x="4264" y="6877"/>
                    <a:pt x="4256" y="6877"/>
                  </a:cubicBezTo>
                  <a:cubicBezTo>
                    <a:pt x="4253" y="6877"/>
                    <a:pt x="4251" y="6868"/>
                    <a:pt x="4251" y="6841"/>
                  </a:cubicBezTo>
                  <a:cubicBezTo>
                    <a:pt x="4221" y="6841"/>
                    <a:pt x="4207" y="6890"/>
                    <a:pt x="4176" y="6890"/>
                  </a:cubicBezTo>
                  <a:cubicBezTo>
                    <a:pt x="4169" y="6890"/>
                    <a:pt x="4160" y="6887"/>
                    <a:pt x="4150" y="6879"/>
                  </a:cubicBezTo>
                  <a:cubicBezTo>
                    <a:pt x="4100" y="6841"/>
                    <a:pt x="4150" y="6690"/>
                    <a:pt x="4175" y="6690"/>
                  </a:cubicBezTo>
                  <a:lnTo>
                    <a:pt x="4175" y="6690"/>
                  </a:lnTo>
                  <a:cubicBezTo>
                    <a:pt x="4187" y="6726"/>
                    <a:pt x="4154" y="6842"/>
                    <a:pt x="4216" y="6842"/>
                  </a:cubicBezTo>
                  <a:cubicBezTo>
                    <a:pt x="4219" y="6842"/>
                    <a:pt x="4222" y="6842"/>
                    <a:pt x="4226" y="6841"/>
                  </a:cubicBezTo>
                  <a:lnTo>
                    <a:pt x="4226" y="6841"/>
                  </a:lnTo>
                  <a:lnTo>
                    <a:pt x="4213" y="6854"/>
                  </a:lnTo>
                  <a:cubicBezTo>
                    <a:pt x="4301" y="6829"/>
                    <a:pt x="4213" y="6678"/>
                    <a:pt x="4289" y="6665"/>
                  </a:cubicBezTo>
                  <a:close/>
                  <a:moveTo>
                    <a:pt x="7445" y="6690"/>
                  </a:moveTo>
                  <a:lnTo>
                    <a:pt x="7445" y="6892"/>
                  </a:lnTo>
                  <a:lnTo>
                    <a:pt x="7407" y="6892"/>
                  </a:lnTo>
                  <a:cubicBezTo>
                    <a:pt x="7394" y="6841"/>
                    <a:pt x="7369" y="6703"/>
                    <a:pt x="7432" y="6690"/>
                  </a:cubicBezTo>
                  <a:close/>
                  <a:moveTo>
                    <a:pt x="7567" y="6677"/>
                  </a:moveTo>
                  <a:cubicBezTo>
                    <a:pt x="7658" y="6677"/>
                    <a:pt x="7657" y="6867"/>
                    <a:pt x="7596" y="6879"/>
                  </a:cubicBezTo>
                  <a:cubicBezTo>
                    <a:pt x="7596" y="6847"/>
                    <a:pt x="7614" y="6715"/>
                    <a:pt x="7565" y="6715"/>
                  </a:cubicBezTo>
                  <a:cubicBezTo>
                    <a:pt x="7557" y="6715"/>
                    <a:pt x="7546" y="6719"/>
                    <a:pt x="7533" y="6728"/>
                  </a:cubicBezTo>
                  <a:cubicBezTo>
                    <a:pt x="7470" y="6766"/>
                    <a:pt x="7558" y="6879"/>
                    <a:pt x="7470" y="6904"/>
                  </a:cubicBezTo>
                  <a:cubicBezTo>
                    <a:pt x="7470" y="6841"/>
                    <a:pt x="7470" y="6791"/>
                    <a:pt x="7470" y="6741"/>
                  </a:cubicBezTo>
                  <a:cubicBezTo>
                    <a:pt x="7470" y="6732"/>
                    <a:pt x="7482" y="6680"/>
                    <a:pt x="7494" y="6680"/>
                  </a:cubicBezTo>
                  <a:cubicBezTo>
                    <a:pt x="7499" y="6680"/>
                    <a:pt x="7504" y="6689"/>
                    <a:pt x="7508" y="6716"/>
                  </a:cubicBezTo>
                  <a:cubicBezTo>
                    <a:pt x="7533" y="6716"/>
                    <a:pt x="7520" y="6678"/>
                    <a:pt x="7558" y="6678"/>
                  </a:cubicBezTo>
                  <a:cubicBezTo>
                    <a:pt x="7561" y="6677"/>
                    <a:pt x="7564" y="6677"/>
                    <a:pt x="7567" y="6677"/>
                  </a:cubicBezTo>
                  <a:close/>
                  <a:moveTo>
                    <a:pt x="7332" y="6640"/>
                  </a:moveTo>
                  <a:cubicBezTo>
                    <a:pt x="7332" y="6728"/>
                    <a:pt x="7382" y="6690"/>
                    <a:pt x="7369" y="6716"/>
                  </a:cubicBezTo>
                  <a:cubicBezTo>
                    <a:pt x="7369" y="6741"/>
                    <a:pt x="7344" y="6728"/>
                    <a:pt x="7332" y="6753"/>
                  </a:cubicBezTo>
                  <a:cubicBezTo>
                    <a:pt x="7320" y="6787"/>
                    <a:pt x="7309" y="6883"/>
                    <a:pt x="7353" y="6883"/>
                  </a:cubicBezTo>
                  <a:cubicBezTo>
                    <a:pt x="7358" y="6883"/>
                    <a:pt x="7363" y="6881"/>
                    <a:pt x="7369" y="6879"/>
                  </a:cubicBezTo>
                  <a:lnTo>
                    <a:pt x="7369" y="6904"/>
                  </a:lnTo>
                  <a:cubicBezTo>
                    <a:pt x="7355" y="6912"/>
                    <a:pt x="7343" y="6915"/>
                    <a:pt x="7333" y="6915"/>
                  </a:cubicBezTo>
                  <a:cubicBezTo>
                    <a:pt x="7264" y="6915"/>
                    <a:pt x="7306" y="6751"/>
                    <a:pt x="7265" y="6741"/>
                  </a:cubicBezTo>
                  <a:lnTo>
                    <a:pt x="7269" y="6741"/>
                  </a:lnTo>
                  <a:cubicBezTo>
                    <a:pt x="7281" y="6703"/>
                    <a:pt x="7294" y="6665"/>
                    <a:pt x="7332" y="6640"/>
                  </a:cubicBezTo>
                  <a:close/>
                  <a:moveTo>
                    <a:pt x="4070" y="6694"/>
                  </a:moveTo>
                  <a:cubicBezTo>
                    <a:pt x="4079" y="6694"/>
                    <a:pt x="4089" y="6697"/>
                    <a:pt x="4100" y="6703"/>
                  </a:cubicBezTo>
                  <a:cubicBezTo>
                    <a:pt x="4095" y="6723"/>
                    <a:pt x="4086" y="6727"/>
                    <a:pt x="4076" y="6727"/>
                  </a:cubicBezTo>
                  <a:cubicBezTo>
                    <a:pt x="4069" y="6727"/>
                    <a:pt x="4062" y="6725"/>
                    <a:pt x="4056" y="6725"/>
                  </a:cubicBezTo>
                  <a:cubicBezTo>
                    <a:pt x="4048" y="6725"/>
                    <a:pt x="4041" y="6728"/>
                    <a:pt x="4037" y="6741"/>
                  </a:cubicBezTo>
                  <a:cubicBezTo>
                    <a:pt x="4024" y="6778"/>
                    <a:pt x="4050" y="6766"/>
                    <a:pt x="4062" y="6791"/>
                  </a:cubicBezTo>
                  <a:cubicBezTo>
                    <a:pt x="4062" y="6816"/>
                    <a:pt x="4125" y="6804"/>
                    <a:pt x="4087" y="6879"/>
                  </a:cubicBezTo>
                  <a:cubicBezTo>
                    <a:pt x="4068" y="6907"/>
                    <a:pt x="4043" y="6921"/>
                    <a:pt x="4010" y="6921"/>
                  </a:cubicBezTo>
                  <a:cubicBezTo>
                    <a:pt x="3999" y="6921"/>
                    <a:pt x="3987" y="6920"/>
                    <a:pt x="3974" y="6917"/>
                  </a:cubicBezTo>
                  <a:cubicBezTo>
                    <a:pt x="3974" y="6892"/>
                    <a:pt x="3985" y="6879"/>
                    <a:pt x="3999" y="6879"/>
                  </a:cubicBezTo>
                  <a:cubicBezTo>
                    <a:pt x="4007" y="6879"/>
                    <a:pt x="4016" y="6883"/>
                    <a:pt x="4024" y="6892"/>
                  </a:cubicBezTo>
                  <a:cubicBezTo>
                    <a:pt x="4150" y="6854"/>
                    <a:pt x="4024" y="6804"/>
                    <a:pt x="4012" y="6791"/>
                  </a:cubicBezTo>
                  <a:lnTo>
                    <a:pt x="3999" y="6804"/>
                  </a:lnTo>
                  <a:cubicBezTo>
                    <a:pt x="3999" y="6762"/>
                    <a:pt x="4025" y="6694"/>
                    <a:pt x="4070" y="6694"/>
                  </a:cubicBezTo>
                  <a:close/>
                  <a:moveTo>
                    <a:pt x="5357" y="6879"/>
                  </a:moveTo>
                  <a:cubicBezTo>
                    <a:pt x="5395" y="6879"/>
                    <a:pt x="5357" y="6929"/>
                    <a:pt x="5357" y="6929"/>
                  </a:cubicBezTo>
                  <a:cubicBezTo>
                    <a:pt x="5357" y="6917"/>
                    <a:pt x="5294" y="6904"/>
                    <a:pt x="5345" y="6892"/>
                  </a:cubicBezTo>
                  <a:lnTo>
                    <a:pt x="5357" y="6879"/>
                  </a:lnTo>
                  <a:close/>
                  <a:moveTo>
                    <a:pt x="9897" y="6892"/>
                  </a:moveTo>
                  <a:cubicBezTo>
                    <a:pt x="9897" y="6892"/>
                    <a:pt x="9947" y="6942"/>
                    <a:pt x="9897" y="6942"/>
                  </a:cubicBezTo>
                  <a:cubicBezTo>
                    <a:pt x="9847" y="6942"/>
                    <a:pt x="9897" y="6892"/>
                    <a:pt x="9897" y="6892"/>
                  </a:cubicBezTo>
                  <a:close/>
                  <a:moveTo>
                    <a:pt x="7156" y="6628"/>
                  </a:moveTo>
                  <a:cubicBezTo>
                    <a:pt x="7156" y="6703"/>
                    <a:pt x="7156" y="6778"/>
                    <a:pt x="7156" y="6841"/>
                  </a:cubicBezTo>
                  <a:cubicBezTo>
                    <a:pt x="7156" y="6868"/>
                    <a:pt x="7137" y="6932"/>
                    <a:pt x="7126" y="6932"/>
                  </a:cubicBezTo>
                  <a:cubicBezTo>
                    <a:pt x="7121" y="6932"/>
                    <a:pt x="7118" y="6921"/>
                    <a:pt x="7118" y="6892"/>
                  </a:cubicBezTo>
                  <a:cubicBezTo>
                    <a:pt x="7096" y="6892"/>
                    <a:pt x="7084" y="6947"/>
                    <a:pt x="7049" y="6947"/>
                  </a:cubicBezTo>
                  <a:cubicBezTo>
                    <a:pt x="7043" y="6947"/>
                    <a:pt x="7037" y="6945"/>
                    <a:pt x="7030" y="6942"/>
                  </a:cubicBezTo>
                  <a:cubicBezTo>
                    <a:pt x="6980" y="6917"/>
                    <a:pt x="6992" y="6879"/>
                    <a:pt x="6992" y="6854"/>
                  </a:cubicBezTo>
                  <a:cubicBezTo>
                    <a:pt x="6992" y="6804"/>
                    <a:pt x="7005" y="6766"/>
                    <a:pt x="7042" y="6741"/>
                  </a:cubicBezTo>
                  <a:cubicBezTo>
                    <a:pt x="7048" y="6739"/>
                    <a:pt x="7053" y="6738"/>
                    <a:pt x="7057" y="6738"/>
                  </a:cubicBezTo>
                  <a:cubicBezTo>
                    <a:pt x="7080" y="6738"/>
                    <a:pt x="7092" y="6756"/>
                    <a:pt x="7107" y="6756"/>
                  </a:cubicBezTo>
                  <a:cubicBezTo>
                    <a:pt x="7111" y="6756"/>
                    <a:pt x="7114" y="6755"/>
                    <a:pt x="7118" y="6753"/>
                  </a:cubicBezTo>
                  <a:cubicBezTo>
                    <a:pt x="7118" y="6703"/>
                    <a:pt x="7105" y="6640"/>
                    <a:pt x="7156" y="6628"/>
                  </a:cubicBezTo>
                  <a:close/>
                  <a:moveTo>
                    <a:pt x="6889" y="6761"/>
                  </a:moveTo>
                  <a:cubicBezTo>
                    <a:pt x="6924" y="6761"/>
                    <a:pt x="6954" y="6788"/>
                    <a:pt x="6954" y="6854"/>
                  </a:cubicBezTo>
                  <a:lnTo>
                    <a:pt x="6967" y="6854"/>
                  </a:lnTo>
                  <a:cubicBezTo>
                    <a:pt x="6967" y="6919"/>
                    <a:pt x="6909" y="6963"/>
                    <a:pt x="6860" y="6963"/>
                  </a:cubicBezTo>
                  <a:cubicBezTo>
                    <a:pt x="6823" y="6963"/>
                    <a:pt x="6791" y="6938"/>
                    <a:pt x="6791" y="6879"/>
                  </a:cubicBezTo>
                  <a:cubicBezTo>
                    <a:pt x="6791" y="6808"/>
                    <a:pt x="6843" y="6761"/>
                    <a:pt x="6889" y="6761"/>
                  </a:cubicBezTo>
                  <a:close/>
                  <a:moveTo>
                    <a:pt x="3773" y="6753"/>
                  </a:moveTo>
                  <a:lnTo>
                    <a:pt x="3760" y="6766"/>
                  </a:lnTo>
                  <a:cubicBezTo>
                    <a:pt x="3760" y="6829"/>
                    <a:pt x="3760" y="6967"/>
                    <a:pt x="3710" y="6980"/>
                  </a:cubicBezTo>
                  <a:cubicBezTo>
                    <a:pt x="3723" y="6904"/>
                    <a:pt x="3710" y="6766"/>
                    <a:pt x="3773" y="6753"/>
                  </a:cubicBezTo>
                  <a:close/>
                  <a:moveTo>
                    <a:pt x="5464" y="6976"/>
                  </a:moveTo>
                  <a:lnTo>
                    <a:pt x="5464" y="6976"/>
                  </a:lnTo>
                  <a:cubicBezTo>
                    <a:pt x="5462" y="6981"/>
                    <a:pt x="5460" y="6986"/>
                    <a:pt x="5458" y="6992"/>
                  </a:cubicBezTo>
                  <a:cubicBezTo>
                    <a:pt x="5461" y="6992"/>
                    <a:pt x="5463" y="6986"/>
                    <a:pt x="5464" y="6976"/>
                  </a:cubicBezTo>
                  <a:close/>
                  <a:moveTo>
                    <a:pt x="10689" y="6904"/>
                  </a:moveTo>
                  <a:cubicBezTo>
                    <a:pt x="10682" y="6945"/>
                    <a:pt x="10686" y="6982"/>
                    <a:pt x="10694" y="7015"/>
                  </a:cubicBezTo>
                  <a:lnTo>
                    <a:pt x="10694" y="7015"/>
                  </a:lnTo>
                  <a:cubicBezTo>
                    <a:pt x="10680" y="6972"/>
                    <a:pt x="10670" y="6927"/>
                    <a:pt x="10664" y="6904"/>
                  </a:cubicBezTo>
                  <a:close/>
                  <a:moveTo>
                    <a:pt x="6701" y="6772"/>
                  </a:moveTo>
                  <a:cubicBezTo>
                    <a:pt x="6709" y="6772"/>
                    <a:pt x="6715" y="6778"/>
                    <a:pt x="6728" y="6804"/>
                  </a:cubicBezTo>
                  <a:cubicBezTo>
                    <a:pt x="6766" y="6854"/>
                    <a:pt x="6753" y="6980"/>
                    <a:pt x="6703" y="6980"/>
                  </a:cubicBezTo>
                  <a:cubicBezTo>
                    <a:pt x="6703" y="6954"/>
                    <a:pt x="6741" y="6804"/>
                    <a:pt x="6678" y="6804"/>
                  </a:cubicBezTo>
                  <a:cubicBezTo>
                    <a:pt x="6590" y="6816"/>
                    <a:pt x="6678" y="6980"/>
                    <a:pt x="6602" y="6992"/>
                  </a:cubicBezTo>
                  <a:cubicBezTo>
                    <a:pt x="6602" y="6960"/>
                    <a:pt x="6620" y="6828"/>
                    <a:pt x="6572" y="6828"/>
                  </a:cubicBezTo>
                  <a:cubicBezTo>
                    <a:pt x="6563" y="6828"/>
                    <a:pt x="6553" y="6832"/>
                    <a:pt x="6539" y="6841"/>
                  </a:cubicBezTo>
                  <a:cubicBezTo>
                    <a:pt x="6464" y="6892"/>
                    <a:pt x="6577" y="6992"/>
                    <a:pt x="6489" y="7017"/>
                  </a:cubicBezTo>
                  <a:cubicBezTo>
                    <a:pt x="6489" y="6954"/>
                    <a:pt x="6489" y="6904"/>
                    <a:pt x="6489" y="6854"/>
                  </a:cubicBezTo>
                  <a:cubicBezTo>
                    <a:pt x="6489" y="6845"/>
                    <a:pt x="6501" y="6793"/>
                    <a:pt x="6509" y="6793"/>
                  </a:cubicBezTo>
                  <a:cubicBezTo>
                    <a:pt x="6512" y="6793"/>
                    <a:pt x="6514" y="6802"/>
                    <a:pt x="6514" y="6829"/>
                  </a:cubicBezTo>
                  <a:lnTo>
                    <a:pt x="6602" y="6791"/>
                  </a:lnTo>
                  <a:cubicBezTo>
                    <a:pt x="6602" y="6804"/>
                    <a:pt x="6602" y="6816"/>
                    <a:pt x="6627" y="6816"/>
                  </a:cubicBezTo>
                  <a:cubicBezTo>
                    <a:pt x="6627" y="6804"/>
                    <a:pt x="6640" y="6778"/>
                    <a:pt x="6665" y="6778"/>
                  </a:cubicBezTo>
                  <a:cubicBezTo>
                    <a:pt x="6684" y="6778"/>
                    <a:pt x="6693" y="6772"/>
                    <a:pt x="6701" y="6772"/>
                  </a:cubicBezTo>
                  <a:close/>
                  <a:moveTo>
                    <a:pt x="8624" y="6985"/>
                  </a:moveTo>
                  <a:cubicBezTo>
                    <a:pt x="8639" y="6985"/>
                    <a:pt x="8665" y="7017"/>
                    <a:pt x="8665" y="7017"/>
                  </a:cubicBezTo>
                  <a:lnTo>
                    <a:pt x="8652" y="7005"/>
                  </a:lnTo>
                  <a:cubicBezTo>
                    <a:pt x="8652" y="7005"/>
                    <a:pt x="8635" y="7033"/>
                    <a:pt x="8624" y="7033"/>
                  </a:cubicBezTo>
                  <a:cubicBezTo>
                    <a:pt x="8618" y="7033"/>
                    <a:pt x="8614" y="7026"/>
                    <a:pt x="8614" y="7005"/>
                  </a:cubicBezTo>
                  <a:cubicBezTo>
                    <a:pt x="8614" y="6990"/>
                    <a:pt x="8618" y="6985"/>
                    <a:pt x="8624" y="6985"/>
                  </a:cubicBezTo>
                  <a:close/>
                  <a:moveTo>
                    <a:pt x="6411" y="6811"/>
                  </a:moveTo>
                  <a:cubicBezTo>
                    <a:pt x="6420" y="6811"/>
                    <a:pt x="6429" y="6813"/>
                    <a:pt x="6439" y="6816"/>
                  </a:cubicBezTo>
                  <a:cubicBezTo>
                    <a:pt x="6439" y="6841"/>
                    <a:pt x="6434" y="6854"/>
                    <a:pt x="6423" y="6854"/>
                  </a:cubicBezTo>
                  <a:cubicBezTo>
                    <a:pt x="6417" y="6854"/>
                    <a:pt x="6410" y="6850"/>
                    <a:pt x="6401" y="6841"/>
                  </a:cubicBezTo>
                  <a:lnTo>
                    <a:pt x="6401" y="6841"/>
                  </a:lnTo>
                  <a:cubicBezTo>
                    <a:pt x="6313" y="6854"/>
                    <a:pt x="6439" y="6917"/>
                    <a:pt x="6439" y="6917"/>
                  </a:cubicBezTo>
                  <a:lnTo>
                    <a:pt x="6426" y="6929"/>
                  </a:lnTo>
                  <a:cubicBezTo>
                    <a:pt x="6458" y="6982"/>
                    <a:pt x="6409" y="7036"/>
                    <a:pt x="6355" y="7036"/>
                  </a:cubicBezTo>
                  <a:cubicBezTo>
                    <a:pt x="6345" y="7036"/>
                    <a:pt x="6335" y="7034"/>
                    <a:pt x="6326" y="7030"/>
                  </a:cubicBezTo>
                  <a:cubicBezTo>
                    <a:pt x="6330" y="7006"/>
                    <a:pt x="6341" y="7000"/>
                    <a:pt x="6352" y="7000"/>
                  </a:cubicBezTo>
                  <a:cubicBezTo>
                    <a:pt x="6363" y="7000"/>
                    <a:pt x="6375" y="7005"/>
                    <a:pt x="6384" y="7005"/>
                  </a:cubicBezTo>
                  <a:cubicBezTo>
                    <a:pt x="6392" y="7005"/>
                    <a:pt x="6398" y="7002"/>
                    <a:pt x="6401" y="6992"/>
                  </a:cubicBezTo>
                  <a:cubicBezTo>
                    <a:pt x="6414" y="6954"/>
                    <a:pt x="6389" y="6967"/>
                    <a:pt x="6376" y="6929"/>
                  </a:cubicBezTo>
                  <a:cubicBezTo>
                    <a:pt x="6376" y="6904"/>
                    <a:pt x="6313" y="6917"/>
                    <a:pt x="6338" y="6854"/>
                  </a:cubicBezTo>
                  <a:cubicBezTo>
                    <a:pt x="6357" y="6826"/>
                    <a:pt x="6383" y="6811"/>
                    <a:pt x="6411" y="6811"/>
                  </a:cubicBezTo>
                  <a:close/>
                  <a:moveTo>
                    <a:pt x="3556" y="6798"/>
                  </a:moveTo>
                  <a:cubicBezTo>
                    <a:pt x="3561" y="6798"/>
                    <a:pt x="3566" y="6800"/>
                    <a:pt x="3572" y="6804"/>
                  </a:cubicBezTo>
                  <a:cubicBezTo>
                    <a:pt x="3622" y="6841"/>
                    <a:pt x="3572" y="6992"/>
                    <a:pt x="3547" y="7005"/>
                  </a:cubicBezTo>
                  <a:cubicBezTo>
                    <a:pt x="3547" y="6961"/>
                    <a:pt x="3575" y="6832"/>
                    <a:pt x="3533" y="6832"/>
                  </a:cubicBezTo>
                  <a:cubicBezTo>
                    <a:pt x="3527" y="6832"/>
                    <a:pt x="3519" y="6835"/>
                    <a:pt x="3509" y="6841"/>
                  </a:cubicBezTo>
                  <a:cubicBezTo>
                    <a:pt x="3421" y="6892"/>
                    <a:pt x="3521" y="7005"/>
                    <a:pt x="3446" y="7017"/>
                  </a:cubicBezTo>
                  <a:cubicBezTo>
                    <a:pt x="3446" y="6995"/>
                    <a:pt x="3476" y="6861"/>
                    <a:pt x="3428" y="6861"/>
                  </a:cubicBezTo>
                  <a:cubicBezTo>
                    <a:pt x="3423" y="6861"/>
                    <a:pt x="3416" y="6863"/>
                    <a:pt x="3408" y="6866"/>
                  </a:cubicBezTo>
                  <a:cubicBezTo>
                    <a:pt x="3333" y="6904"/>
                    <a:pt x="3371" y="6992"/>
                    <a:pt x="3358" y="7042"/>
                  </a:cubicBezTo>
                  <a:lnTo>
                    <a:pt x="3333" y="7042"/>
                  </a:lnTo>
                  <a:cubicBezTo>
                    <a:pt x="3333" y="6992"/>
                    <a:pt x="3345" y="6942"/>
                    <a:pt x="3358" y="6892"/>
                  </a:cubicBezTo>
                  <a:lnTo>
                    <a:pt x="3345" y="6892"/>
                  </a:lnTo>
                  <a:cubicBezTo>
                    <a:pt x="3345" y="6883"/>
                    <a:pt x="3364" y="6831"/>
                    <a:pt x="3375" y="6831"/>
                  </a:cubicBezTo>
                  <a:cubicBezTo>
                    <a:pt x="3380" y="6831"/>
                    <a:pt x="3383" y="6840"/>
                    <a:pt x="3383" y="6866"/>
                  </a:cubicBezTo>
                  <a:cubicBezTo>
                    <a:pt x="3392" y="6866"/>
                    <a:pt x="3425" y="6818"/>
                    <a:pt x="3453" y="6818"/>
                  </a:cubicBezTo>
                  <a:cubicBezTo>
                    <a:pt x="3465" y="6818"/>
                    <a:pt x="3476" y="6827"/>
                    <a:pt x="3484" y="6854"/>
                  </a:cubicBezTo>
                  <a:cubicBezTo>
                    <a:pt x="3505" y="6854"/>
                    <a:pt x="3527" y="6798"/>
                    <a:pt x="3556" y="6798"/>
                  </a:cubicBezTo>
                  <a:close/>
                  <a:moveTo>
                    <a:pt x="3915" y="6722"/>
                  </a:moveTo>
                  <a:cubicBezTo>
                    <a:pt x="3921" y="6722"/>
                    <a:pt x="3928" y="6724"/>
                    <a:pt x="3936" y="6728"/>
                  </a:cubicBezTo>
                  <a:lnTo>
                    <a:pt x="3924" y="6741"/>
                  </a:lnTo>
                  <a:cubicBezTo>
                    <a:pt x="3962" y="6753"/>
                    <a:pt x="3962" y="6791"/>
                    <a:pt x="3962" y="6829"/>
                  </a:cubicBezTo>
                  <a:cubicBezTo>
                    <a:pt x="3962" y="6866"/>
                    <a:pt x="3936" y="6904"/>
                    <a:pt x="3899" y="6929"/>
                  </a:cubicBezTo>
                  <a:cubicBezTo>
                    <a:pt x="3889" y="6936"/>
                    <a:pt x="3880" y="6938"/>
                    <a:pt x="3872" y="6938"/>
                  </a:cubicBezTo>
                  <a:cubicBezTo>
                    <a:pt x="3853" y="6938"/>
                    <a:pt x="3839" y="6927"/>
                    <a:pt x="3830" y="6927"/>
                  </a:cubicBezTo>
                  <a:cubicBezTo>
                    <a:pt x="3827" y="6927"/>
                    <a:pt x="3825" y="6927"/>
                    <a:pt x="3823" y="6929"/>
                  </a:cubicBezTo>
                  <a:cubicBezTo>
                    <a:pt x="3823" y="6967"/>
                    <a:pt x="3836" y="7030"/>
                    <a:pt x="3786" y="7042"/>
                  </a:cubicBezTo>
                  <a:cubicBezTo>
                    <a:pt x="3786" y="6942"/>
                    <a:pt x="3798" y="6854"/>
                    <a:pt x="3811" y="6753"/>
                  </a:cubicBezTo>
                  <a:cubicBezTo>
                    <a:pt x="3817" y="6750"/>
                    <a:pt x="3822" y="6749"/>
                    <a:pt x="3827" y="6749"/>
                  </a:cubicBezTo>
                  <a:cubicBezTo>
                    <a:pt x="3841" y="6749"/>
                    <a:pt x="3845" y="6763"/>
                    <a:pt x="3836" y="6791"/>
                  </a:cubicBezTo>
                  <a:cubicBezTo>
                    <a:pt x="3867" y="6770"/>
                    <a:pt x="3881" y="6722"/>
                    <a:pt x="3915" y="6722"/>
                  </a:cubicBezTo>
                  <a:close/>
                  <a:moveTo>
                    <a:pt x="6300" y="6829"/>
                  </a:moveTo>
                  <a:cubicBezTo>
                    <a:pt x="6300" y="6892"/>
                    <a:pt x="6326" y="7042"/>
                    <a:pt x="6263" y="7042"/>
                  </a:cubicBezTo>
                  <a:cubicBezTo>
                    <a:pt x="6263" y="6980"/>
                    <a:pt x="6250" y="6841"/>
                    <a:pt x="6300" y="6829"/>
                  </a:cubicBezTo>
                  <a:close/>
                  <a:moveTo>
                    <a:pt x="11214" y="6966"/>
                  </a:moveTo>
                  <a:cubicBezTo>
                    <a:pt x="11211" y="6990"/>
                    <a:pt x="11212" y="7019"/>
                    <a:pt x="11214" y="7046"/>
                  </a:cubicBezTo>
                  <a:lnTo>
                    <a:pt x="11214" y="7046"/>
                  </a:lnTo>
                  <a:cubicBezTo>
                    <a:pt x="11218" y="7023"/>
                    <a:pt x="11218" y="6993"/>
                    <a:pt x="11214" y="6966"/>
                  </a:cubicBezTo>
                  <a:close/>
                  <a:moveTo>
                    <a:pt x="11759" y="6958"/>
                  </a:moveTo>
                  <a:cubicBezTo>
                    <a:pt x="11761" y="6991"/>
                    <a:pt x="11760" y="7026"/>
                    <a:pt x="11759" y="7053"/>
                  </a:cubicBezTo>
                  <a:lnTo>
                    <a:pt x="11759" y="7053"/>
                  </a:lnTo>
                  <a:cubicBezTo>
                    <a:pt x="11744" y="7033"/>
                    <a:pt x="11755" y="6994"/>
                    <a:pt x="11759" y="6958"/>
                  </a:cubicBezTo>
                  <a:close/>
                  <a:moveTo>
                    <a:pt x="6225" y="6841"/>
                  </a:moveTo>
                  <a:cubicBezTo>
                    <a:pt x="6225" y="6892"/>
                    <a:pt x="6225" y="6942"/>
                    <a:pt x="6212" y="6992"/>
                  </a:cubicBezTo>
                  <a:cubicBezTo>
                    <a:pt x="6212" y="7001"/>
                    <a:pt x="6200" y="7059"/>
                    <a:pt x="6193" y="7059"/>
                  </a:cubicBezTo>
                  <a:cubicBezTo>
                    <a:pt x="6190" y="7059"/>
                    <a:pt x="6187" y="7048"/>
                    <a:pt x="6187" y="7017"/>
                  </a:cubicBezTo>
                  <a:cubicBezTo>
                    <a:pt x="6180" y="7017"/>
                    <a:pt x="6174" y="7020"/>
                    <a:pt x="6168" y="7025"/>
                  </a:cubicBezTo>
                  <a:lnTo>
                    <a:pt x="6168" y="7025"/>
                  </a:lnTo>
                  <a:cubicBezTo>
                    <a:pt x="6200" y="6977"/>
                    <a:pt x="6149" y="6854"/>
                    <a:pt x="6212" y="6854"/>
                  </a:cubicBezTo>
                  <a:lnTo>
                    <a:pt x="6225" y="6841"/>
                  </a:lnTo>
                  <a:close/>
                  <a:moveTo>
                    <a:pt x="6099" y="6866"/>
                  </a:moveTo>
                  <a:cubicBezTo>
                    <a:pt x="6099" y="6879"/>
                    <a:pt x="6074" y="7042"/>
                    <a:pt x="6137" y="7042"/>
                  </a:cubicBezTo>
                  <a:cubicBezTo>
                    <a:pt x="6144" y="7042"/>
                    <a:pt x="6150" y="7040"/>
                    <a:pt x="6154" y="7037"/>
                  </a:cubicBezTo>
                  <a:lnTo>
                    <a:pt x="6154" y="7037"/>
                  </a:lnTo>
                  <a:cubicBezTo>
                    <a:pt x="6142" y="7050"/>
                    <a:pt x="6130" y="7066"/>
                    <a:pt x="6113" y="7066"/>
                  </a:cubicBezTo>
                  <a:cubicBezTo>
                    <a:pt x="6105" y="7066"/>
                    <a:pt x="6097" y="7063"/>
                    <a:pt x="6087" y="7055"/>
                  </a:cubicBezTo>
                  <a:cubicBezTo>
                    <a:pt x="6036" y="7017"/>
                    <a:pt x="6074" y="6866"/>
                    <a:pt x="6099" y="6866"/>
                  </a:cubicBezTo>
                  <a:close/>
                  <a:moveTo>
                    <a:pt x="3260" y="6843"/>
                  </a:moveTo>
                  <a:cubicBezTo>
                    <a:pt x="3275" y="6843"/>
                    <a:pt x="3291" y="6850"/>
                    <a:pt x="3308" y="6866"/>
                  </a:cubicBezTo>
                  <a:lnTo>
                    <a:pt x="3295" y="6879"/>
                  </a:lnTo>
                  <a:cubicBezTo>
                    <a:pt x="3383" y="6967"/>
                    <a:pt x="3182" y="6967"/>
                    <a:pt x="3182" y="6980"/>
                  </a:cubicBezTo>
                  <a:cubicBezTo>
                    <a:pt x="3168" y="7022"/>
                    <a:pt x="3190" y="7037"/>
                    <a:pt x="3218" y="7037"/>
                  </a:cubicBezTo>
                  <a:cubicBezTo>
                    <a:pt x="3240" y="7037"/>
                    <a:pt x="3266" y="7028"/>
                    <a:pt x="3283" y="7017"/>
                  </a:cubicBezTo>
                  <a:lnTo>
                    <a:pt x="3283" y="7017"/>
                  </a:lnTo>
                  <a:cubicBezTo>
                    <a:pt x="3283" y="7055"/>
                    <a:pt x="3270" y="7068"/>
                    <a:pt x="3232" y="7068"/>
                  </a:cubicBezTo>
                  <a:cubicBezTo>
                    <a:pt x="3227" y="7069"/>
                    <a:pt x="3223" y="7069"/>
                    <a:pt x="3218" y="7069"/>
                  </a:cubicBezTo>
                  <a:cubicBezTo>
                    <a:pt x="3119" y="7069"/>
                    <a:pt x="3174" y="6843"/>
                    <a:pt x="3260" y="6843"/>
                  </a:cubicBezTo>
                  <a:close/>
                  <a:moveTo>
                    <a:pt x="11733" y="6854"/>
                  </a:moveTo>
                  <a:cubicBezTo>
                    <a:pt x="11745" y="6862"/>
                    <a:pt x="11751" y="6883"/>
                    <a:pt x="11755" y="6910"/>
                  </a:cubicBezTo>
                  <a:lnTo>
                    <a:pt x="11755" y="6910"/>
                  </a:lnTo>
                  <a:cubicBezTo>
                    <a:pt x="11751" y="6902"/>
                    <a:pt x="11744" y="6895"/>
                    <a:pt x="11733" y="6892"/>
                  </a:cubicBezTo>
                  <a:cubicBezTo>
                    <a:pt x="11727" y="6890"/>
                    <a:pt x="11722" y="6889"/>
                    <a:pt x="11717" y="6889"/>
                  </a:cubicBezTo>
                  <a:cubicBezTo>
                    <a:pt x="11650" y="6889"/>
                    <a:pt x="11682" y="7045"/>
                    <a:pt x="11682" y="7080"/>
                  </a:cubicBezTo>
                  <a:cubicBezTo>
                    <a:pt x="11600" y="7080"/>
                    <a:pt x="11684" y="6902"/>
                    <a:pt x="11610" y="6902"/>
                  </a:cubicBezTo>
                  <a:cubicBezTo>
                    <a:pt x="11606" y="6902"/>
                    <a:pt x="11600" y="6903"/>
                    <a:pt x="11594" y="6904"/>
                  </a:cubicBezTo>
                  <a:cubicBezTo>
                    <a:pt x="11506" y="6917"/>
                    <a:pt x="11620" y="7080"/>
                    <a:pt x="11532" y="7080"/>
                  </a:cubicBezTo>
                  <a:cubicBezTo>
                    <a:pt x="11532" y="7017"/>
                    <a:pt x="11532" y="6942"/>
                    <a:pt x="11532" y="6866"/>
                  </a:cubicBezTo>
                  <a:cubicBezTo>
                    <a:pt x="11557" y="6866"/>
                    <a:pt x="11569" y="6866"/>
                    <a:pt x="11557" y="6904"/>
                  </a:cubicBezTo>
                  <a:lnTo>
                    <a:pt x="11645" y="6879"/>
                  </a:lnTo>
                  <a:cubicBezTo>
                    <a:pt x="11645" y="6892"/>
                    <a:pt x="11657" y="6904"/>
                    <a:pt x="11670" y="6904"/>
                  </a:cubicBezTo>
                  <a:cubicBezTo>
                    <a:pt x="11682" y="6879"/>
                    <a:pt x="11708" y="6866"/>
                    <a:pt x="11733" y="6854"/>
                  </a:cubicBezTo>
                  <a:close/>
                  <a:moveTo>
                    <a:pt x="8124" y="7042"/>
                  </a:moveTo>
                  <a:cubicBezTo>
                    <a:pt x="8124" y="7042"/>
                    <a:pt x="8174" y="7080"/>
                    <a:pt x="8124" y="7080"/>
                  </a:cubicBezTo>
                  <a:cubicBezTo>
                    <a:pt x="8118" y="7082"/>
                    <a:pt x="8114" y="7082"/>
                    <a:pt x="8110" y="7082"/>
                  </a:cubicBezTo>
                  <a:cubicBezTo>
                    <a:pt x="8079" y="7082"/>
                    <a:pt x="8099" y="7042"/>
                    <a:pt x="8099" y="7042"/>
                  </a:cubicBezTo>
                  <a:close/>
                  <a:moveTo>
                    <a:pt x="11393" y="6871"/>
                  </a:moveTo>
                  <a:cubicBezTo>
                    <a:pt x="11417" y="6871"/>
                    <a:pt x="11444" y="6880"/>
                    <a:pt x="11456" y="6892"/>
                  </a:cubicBezTo>
                  <a:cubicBezTo>
                    <a:pt x="11494" y="6929"/>
                    <a:pt x="11481" y="7030"/>
                    <a:pt x="11481" y="7080"/>
                  </a:cubicBezTo>
                  <a:cubicBezTo>
                    <a:pt x="11475" y="7084"/>
                    <a:pt x="11469" y="7085"/>
                    <a:pt x="11464" y="7085"/>
                  </a:cubicBezTo>
                  <a:cubicBezTo>
                    <a:pt x="11451" y="7085"/>
                    <a:pt x="11447" y="7073"/>
                    <a:pt x="11456" y="7055"/>
                  </a:cubicBezTo>
                  <a:cubicBezTo>
                    <a:pt x="11434" y="7055"/>
                    <a:pt x="11397" y="7082"/>
                    <a:pt x="11372" y="7082"/>
                  </a:cubicBezTo>
                  <a:cubicBezTo>
                    <a:pt x="11355" y="7082"/>
                    <a:pt x="11343" y="7070"/>
                    <a:pt x="11343" y="7030"/>
                  </a:cubicBezTo>
                  <a:cubicBezTo>
                    <a:pt x="11330" y="6929"/>
                    <a:pt x="11431" y="6980"/>
                    <a:pt x="11444" y="6942"/>
                  </a:cubicBezTo>
                  <a:cubicBezTo>
                    <a:pt x="11455" y="6925"/>
                    <a:pt x="11436" y="6918"/>
                    <a:pt x="11409" y="6918"/>
                  </a:cubicBezTo>
                  <a:cubicBezTo>
                    <a:pt x="11382" y="6918"/>
                    <a:pt x="11349" y="6924"/>
                    <a:pt x="11330" y="6934"/>
                  </a:cubicBezTo>
                  <a:lnTo>
                    <a:pt x="11330" y="6934"/>
                  </a:lnTo>
                  <a:lnTo>
                    <a:pt x="11356" y="6917"/>
                  </a:lnTo>
                  <a:cubicBezTo>
                    <a:pt x="11342" y="6883"/>
                    <a:pt x="11365" y="6871"/>
                    <a:pt x="11393" y="6871"/>
                  </a:cubicBezTo>
                  <a:close/>
                  <a:moveTo>
                    <a:pt x="5987" y="6874"/>
                  </a:moveTo>
                  <a:cubicBezTo>
                    <a:pt x="6014" y="6874"/>
                    <a:pt x="6036" y="6891"/>
                    <a:pt x="6036" y="6929"/>
                  </a:cubicBezTo>
                  <a:cubicBezTo>
                    <a:pt x="6062" y="7005"/>
                    <a:pt x="5974" y="6992"/>
                    <a:pt x="5923" y="7005"/>
                  </a:cubicBezTo>
                  <a:cubicBezTo>
                    <a:pt x="5923" y="7044"/>
                    <a:pt x="5943" y="7064"/>
                    <a:pt x="5970" y="7064"/>
                  </a:cubicBezTo>
                  <a:cubicBezTo>
                    <a:pt x="5986" y="7064"/>
                    <a:pt x="6005" y="7057"/>
                    <a:pt x="6024" y="7042"/>
                  </a:cubicBezTo>
                  <a:lnTo>
                    <a:pt x="6024" y="7042"/>
                  </a:lnTo>
                  <a:cubicBezTo>
                    <a:pt x="6024" y="7080"/>
                    <a:pt x="6011" y="7093"/>
                    <a:pt x="5974" y="7093"/>
                  </a:cubicBezTo>
                  <a:cubicBezTo>
                    <a:pt x="5969" y="7093"/>
                    <a:pt x="5965" y="7093"/>
                    <a:pt x="5961" y="7093"/>
                  </a:cubicBezTo>
                  <a:cubicBezTo>
                    <a:pt x="5837" y="7093"/>
                    <a:pt x="5863" y="6916"/>
                    <a:pt x="5948" y="6892"/>
                  </a:cubicBezTo>
                  <a:lnTo>
                    <a:pt x="5961" y="6879"/>
                  </a:lnTo>
                  <a:cubicBezTo>
                    <a:pt x="5970" y="6876"/>
                    <a:pt x="5979" y="6874"/>
                    <a:pt x="5987" y="6874"/>
                  </a:cubicBezTo>
                  <a:close/>
                  <a:moveTo>
                    <a:pt x="7897" y="7055"/>
                  </a:moveTo>
                  <a:cubicBezTo>
                    <a:pt x="7919" y="7055"/>
                    <a:pt x="7903" y="7076"/>
                    <a:pt x="7885" y="7094"/>
                  </a:cubicBezTo>
                  <a:lnTo>
                    <a:pt x="7885" y="7094"/>
                  </a:lnTo>
                  <a:cubicBezTo>
                    <a:pt x="7875" y="7082"/>
                    <a:pt x="7865" y="7063"/>
                    <a:pt x="7897" y="7055"/>
                  </a:cubicBezTo>
                  <a:close/>
                  <a:moveTo>
                    <a:pt x="3169" y="6866"/>
                  </a:moveTo>
                  <a:lnTo>
                    <a:pt x="3144" y="6879"/>
                  </a:lnTo>
                  <a:cubicBezTo>
                    <a:pt x="3144" y="6929"/>
                    <a:pt x="3119" y="6929"/>
                    <a:pt x="3094" y="6967"/>
                  </a:cubicBezTo>
                  <a:cubicBezTo>
                    <a:pt x="3069" y="7017"/>
                    <a:pt x="3106" y="7093"/>
                    <a:pt x="3044" y="7105"/>
                  </a:cubicBezTo>
                  <a:cubicBezTo>
                    <a:pt x="3044" y="7030"/>
                    <a:pt x="3056" y="6967"/>
                    <a:pt x="3069" y="6904"/>
                  </a:cubicBezTo>
                  <a:cubicBezTo>
                    <a:pt x="3078" y="6895"/>
                    <a:pt x="3085" y="6891"/>
                    <a:pt x="3090" y="6891"/>
                  </a:cubicBezTo>
                  <a:cubicBezTo>
                    <a:pt x="3098" y="6891"/>
                    <a:pt x="3098" y="6905"/>
                    <a:pt x="3081" y="6929"/>
                  </a:cubicBezTo>
                  <a:cubicBezTo>
                    <a:pt x="3132" y="6917"/>
                    <a:pt x="3119" y="6866"/>
                    <a:pt x="3169" y="6866"/>
                  </a:cubicBezTo>
                  <a:close/>
                  <a:moveTo>
                    <a:pt x="10928" y="6892"/>
                  </a:moveTo>
                  <a:cubicBezTo>
                    <a:pt x="10966" y="6904"/>
                    <a:pt x="10991" y="6954"/>
                    <a:pt x="10978" y="6992"/>
                  </a:cubicBezTo>
                  <a:lnTo>
                    <a:pt x="11003" y="6967"/>
                  </a:lnTo>
                  <a:lnTo>
                    <a:pt x="11003" y="6967"/>
                  </a:lnTo>
                  <a:cubicBezTo>
                    <a:pt x="10996" y="7002"/>
                    <a:pt x="10978" y="7010"/>
                    <a:pt x="10952" y="7010"/>
                  </a:cubicBezTo>
                  <a:cubicBezTo>
                    <a:pt x="10931" y="7010"/>
                    <a:pt x="10906" y="7005"/>
                    <a:pt x="10878" y="7005"/>
                  </a:cubicBezTo>
                  <a:cubicBezTo>
                    <a:pt x="10878" y="7051"/>
                    <a:pt x="10912" y="7077"/>
                    <a:pt x="10951" y="7077"/>
                  </a:cubicBezTo>
                  <a:cubicBezTo>
                    <a:pt x="10964" y="7077"/>
                    <a:pt x="10978" y="7074"/>
                    <a:pt x="10991" y="7068"/>
                  </a:cubicBezTo>
                  <a:lnTo>
                    <a:pt x="10991" y="7068"/>
                  </a:lnTo>
                  <a:cubicBezTo>
                    <a:pt x="10996" y="7095"/>
                    <a:pt x="10978" y="7106"/>
                    <a:pt x="10953" y="7106"/>
                  </a:cubicBezTo>
                  <a:cubicBezTo>
                    <a:pt x="10921" y="7106"/>
                    <a:pt x="10879" y="7089"/>
                    <a:pt x="10865" y="7068"/>
                  </a:cubicBezTo>
                  <a:cubicBezTo>
                    <a:pt x="10840" y="7017"/>
                    <a:pt x="10853" y="6892"/>
                    <a:pt x="10928" y="6892"/>
                  </a:cubicBezTo>
                  <a:close/>
                  <a:moveTo>
                    <a:pt x="11150" y="6880"/>
                  </a:moveTo>
                  <a:cubicBezTo>
                    <a:pt x="11158" y="6880"/>
                    <a:pt x="11168" y="6883"/>
                    <a:pt x="11180" y="6892"/>
                  </a:cubicBezTo>
                  <a:cubicBezTo>
                    <a:pt x="11197" y="6905"/>
                    <a:pt x="11209" y="6934"/>
                    <a:pt x="11214" y="6966"/>
                  </a:cubicBezTo>
                  <a:lnTo>
                    <a:pt x="11214" y="6966"/>
                  </a:lnTo>
                  <a:cubicBezTo>
                    <a:pt x="11218" y="6931"/>
                    <a:pt x="11229" y="6904"/>
                    <a:pt x="11255" y="6904"/>
                  </a:cubicBezTo>
                  <a:cubicBezTo>
                    <a:pt x="11255" y="6954"/>
                    <a:pt x="11280" y="7105"/>
                    <a:pt x="11230" y="7105"/>
                  </a:cubicBezTo>
                  <a:lnTo>
                    <a:pt x="11217" y="7118"/>
                  </a:lnTo>
                  <a:lnTo>
                    <a:pt x="11217" y="7118"/>
                  </a:lnTo>
                  <a:cubicBezTo>
                    <a:pt x="11217" y="7100"/>
                    <a:pt x="11215" y="7074"/>
                    <a:pt x="11214" y="7046"/>
                  </a:cubicBezTo>
                  <a:lnTo>
                    <a:pt x="11214" y="7046"/>
                  </a:lnTo>
                  <a:cubicBezTo>
                    <a:pt x="11208" y="7073"/>
                    <a:pt x="11197" y="7093"/>
                    <a:pt x="11180" y="7093"/>
                  </a:cubicBezTo>
                  <a:cubicBezTo>
                    <a:pt x="11142" y="7080"/>
                    <a:pt x="11167" y="6929"/>
                    <a:pt x="11091" y="6929"/>
                  </a:cubicBezTo>
                  <a:lnTo>
                    <a:pt x="11129" y="6917"/>
                  </a:lnTo>
                  <a:cubicBezTo>
                    <a:pt x="11016" y="6917"/>
                    <a:pt x="11142" y="7093"/>
                    <a:pt x="11054" y="7093"/>
                  </a:cubicBezTo>
                  <a:lnTo>
                    <a:pt x="11054" y="6892"/>
                  </a:lnTo>
                  <a:cubicBezTo>
                    <a:pt x="11060" y="6888"/>
                    <a:pt x="11066" y="6887"/>
                    <a:pt x="11071" y="6887"/>
                  </a:cubicBezTo>
                  <a:cubicBezTo>
                    <a:pt x="11084" y="6887"/>
                    <a:pt x="11088" y="6898"/>
                    <a:pt x="11079" y="6917"/>
                  </a:cubicBezTo>
                  <a:cubicBezTo>
                    <a:pt x="11108" y="6917"/>
                    <a:pt x="11122" y="6880"/>
                    <a:pt x="11150" y="6880"/>
                  </a:cubicBezTo>
                  <a:close/>
                  <a:moveTo>
                    <a:pt x="2962" y="6902"/>
                  </a:moveTo>
                  <a:cubicBezTo>
                    <a:pt x="3076" y="6902"/>
                    <a:pt x="3026" y="7118"/>
                    <a:pt x="2930" y="7118"/>
                  </a:cubicBezTo>
                  <a:lnTo>
                    <a:pt x="2918" y="7118"/>
                  </a:lnTo>
                  <a:cubicBezTo>
                    <a:pt x="2792" y="7118"/>
                    <a:pt x="2855" y="6929"/>
                    <a:pt x="2943" y="6904"/>
                  </a:cubicBezTo>
                  <a:cubicBezTo>
                    <a:pt x="2950" y="6903"/>
                    <a:pt x="2956" y="6902"/>
                    <a:pt x="2962" y="6902"/>
                  </a:cubicBezTo>
                  <a:close/>
                  <a:moveTo>
                    <a:pt x="10827" y="6904"/>
                  </a:moveTo>
                  <a:cubicBezTo>
                    <a:pt x="10815" y="6942"/>
                    <a:pt x="10790" y="7118"/>
                    <a:pt x="10752" y="7118"/>
                  </a:cubicBezTo>
                  <a:cubicBezTo>
                    <a:pt x="10742" y="7118"/>
                    <a:pt x="10732" y="7107"/>
                    <a:pt x="10723" y="7090"/>
                  </a:cubicBezTo>
                  <a:lnTo>
                    <a:pt x="10723" y="7090"/>
                  </a:lnTo>
                  <a:lnTo>
                    <a:pt x="10752" y="7080"/>
                  </a:lnTo>
                  <a:cubicBezTo>
                    <a:pt x="10790" y="7080"/>
                    <a:pt x="10752" y="6904"/>
                    <a:pt x="10827" y="6904"/>
                  </a:cubicBezTo>
                  <a:close/>
                  <a:moveTo>
                    <a:pt x="10249" y="6929"/>
                  </a:moveTo>
                  <a:cubicBezTo>
                    <a:pt x="10223" y="6990"/>
                    <a:pt x="10227" y="7080"/>
                    <a:pt x="10211" y="7131"/>
                  </a:cubicBezTo>
                  <a:lnTo>
                    <a:pt x="10211" y="7131"/>
                  </a:lnTo>
                  <a:lnTo>
                    <a:pt x="10211" y="6929"/>
                  </a:lnTo>
                  <a:close/>
                  <a:moveTo>
                    <a:pt x="5672" y="6841"/>
                  </a:moveTo>
                  <a:lnTo>
                    <a:pt x="5659" y="6967"/>
                  </a:lnTo>
                  <a:cubicBezTo>
                    <a:pt x="5672" y="6967"/>
                    <a:pt x="5684" y="6954"/>
                    <a:pt x="5684" y="6929"/>
                  </a:cubicBezTo>
                  <a:cubicBezTo>
                    <a:pt x="5695" y="6920"/>
                    <a:pt x="5705" y="6916"/>
                    <a:pt x="5714" y="6916"/>
                  </a:cubicBezTo>
                  <a:cubicBezTo>
                    <a:pt x="5773" y="6916"/>
                    <a:pt x="5786" y="7092"/>
                    <a:pt x="5735" y="7126"/>
                  </a:cubicBezTo>
                  <a:lnTo>
                    <a:pt x="5735" y="7126"/>
                  </a:lnTo>
                  <a:cubicBezTo>
                    <a:pt x="5736" y="7078"/>
                    <a:pt x="5760" y="6954"/>
                    <a:pt x="5716" y="6954"/>
                  </a:cubicBezTo>
                  <a:cubicBezTo>
                    <a:pt x="5708" y="6954"/>
                    <a:pt x="5697" y="6958"/>
                    <a:pt x="5684" y="6967"/>
                  </a:cubicBezTo>
                  <a:cubicBezTo>
                    <a:pt x="5621" y="7005"/>
                    <a:pt x="5709" y="7131"/>
                    <a:pt x="5621" y="7143"/>
                  </a:cubicBezTo>
                  <a:cubicBezTo>
                    <a:pt x="5621" y="7080"/>
                    <a:pt x="5609" y="6841"/>
                    <a:pt x="5672" y="6841"/>
                  </a:cubicBezTo>
                  <a:close/>
                  <a:moveTo>
                    <a:pt x="10500" y="6904"/>
                  </a:moveTo>
                  <a:cubicBezTo>
                    <a:pt x="10525" y="6912"/>
                    <a:pt x="10539" y="7011"/>
                    <a:pt x="10528" y="7079"/>
                  </a:cubicBezTo>
                  <a:lnTo>
                    <a:pt x="10528" y="7079"/>
                  </a:lnTo>
                  <a:cubicBezTo>
                    <a:pt x="10532" y="7023"/>
                    <a:pt x="10532" y="6952"/>
                    <a:pt x="10491" y="6952"/>
                  </a:cubicBezTo>
                  <a:cubicBezTo>
                    <a:pt x="10486" y="6952"/>
                    <a:pt x="10481" y="6953"/>
                    <a:pt x="10475" y="6954"/>
                  </a:cubicBezTo>
                  <a:cubicBezTo>
                    <a:pt x="10400" y="6967"/>
                    <a:pt x="10500" y="7131"/>
                    <a:pt x="10412" y="7131"/>
                  </a:cubicBezTo>
                  <a:cubicBezTo>
                    <a:pt x="10412" y="7098"/>
                    <a:pt x="10431" y="6954"/>
                    <a:pt x="10380" y="6954"/>
                  </a:cubicBezTo>
                  <a:cubicBezTo>
                    <a:pt x="10372" y="6954"/>
                    <a:pt x="10362" y="6958"/>
                    <a:pt x="10350" y="6967"/>
                  </a:cubicBezTo>
                  <a:cubicBezTo>
                    <a:pt x="10262" y="7017"/>
                    <a:pt x="10400" y="7131"/>
                    <a:pt x="10299" y="7143"/>
                  </a:cubicBezTo>
                  <a:cubicBezTo>
                    <a:pt x="10299" y="7080"/>
                    <a:pt x="10299" y="7030"/>
                    <a:pt x="10299" y="6980"/>
                  </a:cubicBezTo>
                  <a:cubicBezTo>
                    <a:pt x="10299" y="6971"/>
                    <a:pt x="10312" y="6919"/>
                    <a:pt x="10319" y="6919"/>
                  </a:cubicBezTo>
                  <a:cubicBezTo>
                    <a:pt x="10322" y="6919"/>
                    <a:pt x="10324" y="6928"/>
                    <a:pt x="10324" y="6954"/>
                  </a:cubicBezTo>
                  <a:cubicBezTo>
                    <a:pt x="10324" y="6954"/>
                    <a:pt x="10425" y="6929"/>
                    <a:pt x="10425" y="6929"/>
                  </a:cubicBezTo>
                  <a:cubicBezTo>
                    <a:pt x="10425" y="6929"/>
                    <a:pt x="10425" y="6954"/>
                    <a:pt x="10438" y="6954"/>
                  </a:cubicBezTo>
                  <a:cubicBezTo>
                    <a:pt x="10450" y="6929"/>
                    <a:pt x="10475" y="6904"/>
                    <a:pt x="10500" y="6904"/>
                  </a:cubicBezTo>
                  <a:close/>
                  <a:moveTo>
                    <a:pt x="10503" y="7138"/>
                  </a:moveTo>
                  <a:lnTo>
                    <a:pt x="10503" y="7138"/>
                  </a:lnTo>
                  <a:cubicBezTo>
                    <a:pt x="10498" y="7141"/>
                    <a:pt x="10493" y="7143"/>
                    <a:pt x="10488" y="7143"/>
                  </a:cubicBezTo>
                  <a:lnTo>
                    <a:pt x="10503" y="7138"/>
                  </a:lnTo>
                  <a:close/>
                  <a:moveTo>
                    <a:pt x="11846" y="7042"/>
                  </a:moveTo>
                  <a:cubicBezTo>
                    <a:pt x="11846" y="7080"/>
                    <a:pt x="11833" y="7143"/>
                    <a:pt x="11796" y="7143"/>
                  </a:cubicBezTo>
                  <a:cubicBezTo>
                    <a:pt x="11808" y="7093"/>
                    <a:pt x="11796" y="7042"/>
                    <a:pt x="11846" y="7042"/>
                  </a:cubicBezTo>
                  <a:close/>
                  <a:moveTo>
                    <a:pt x="2752" y="6886"/>
                  </a:moveTo>
                  <a:lnTo>
                    <a:pt x="2729" y="7118"/>
                  </a:lnTo>
                  <a:lnTo>
                    <a:pt x="2729" y="7118"/>
                  </a:lnTo>
                  <a:lnTo>
                    <a:pt x="2830" y="7093"/>
                  </a:lnTo>
                  <a:lnTo>
                    <a:pt x="2830" y="7093"/>
                  </a:lnTo>
                  <a:cubicBezTo>
                    <a:pt x="2830" y="7156"/>
                    <a:pt x="2742" y="7143"/>
                    <a:pt x="2692" y="7156"/>
                  </a:cubicBezTo>
                  <a:cubicBezTo>
                    <a:pt x="2715" y="7110"/>
                    <a:pt x="2706" y="6927"/>
                    <a:pt x="2752" y="6886"/>
                  </a:cubicBezTo>
                  <a:close/>
                  <a:moveTo>
                    <a:pt x="5370" y="6954"/>
                  </a:moveTo>
                  <a:cubicBezTo>
                    <a:pt x="5370" y="7017"/>
                    <a:pt x="5383" y="7156"/>
                    <a:pt x="5320" y="7168"/>
                  </a:cubicBezTo>
                  <a:cubicBezTo>
                    <a:pt x="5320" y="7131"/>
                    <a:pt x="5294" y="6980"/>
                    <a:pt x="5357" y="6980"/>
                  </a:cubicBezTo>
                  <a:lnTo>
                    <a:pt x="5370" y="6954"/>
                  </a:lnTo>
                  <a:close/>
                  <a:moveTo>
                    <a:pt x="10204" y="7148"/>
                  </a:moveTo>
                  <a:lnTo>
                    <a:pt x="10204" y="7148"/>
                  </a:lnTo>
                  <a:cubicBezTo>
                    <a:pt x="10197" y="7161"/>
                    <a:pt x="10188" y="7168"/>
                    <a:pt x="10174" y="7168"/>
                  </a:cubicBezTo>
                  <a:lnTo>
                    <a:pt x="10204" y="7148"/>
                  </a:lnTo>
                  <a:close/>
                  <a:moveTo>
                    <a:pt x="5471" y="6866"/>
                  </a:moveTo>
                  <a:lnTo>
                    <a:pt x="5471" y="6866"/>
                  </a:lnTo>
                  <a:cubicBezTo>
                    <a:pt x="5470" y="6875"/>
                    <a:pt x="5470" y="6944"/>
                    <a:pt x="5464" y="6976"/>
                  </a:cubicBezTo>
                  <a:lnTo>
                    <a:pt x="5464" y="6976"/>
                  </a:lnTo>
                  <a:cubicBezTo>
                    <a:pt x="5476" y="6952"/>
                    <a:pt x="5490" y="6942"/>
                    <a:pt x="5504" y="6942"/>
                  </a:cubicBezTo>
                  <a:cubicBezTo>
                    <a:pt x="5540" y="6942"/>
                    <a:pt x="5576" y="7008"/>
                    <a:pt x="5559" y="7068"/>
                  </a:cubicBezTo>
                  <a:lnTo>
                    <a:pt x="5584" y="7068"/>
                  </a:lnTo>
                  <a:cubicBezTo>
                    <a:pt x="5571" y="7118"/>
                    <a:pt x="5546" y="7143"/>
                    <a:pt x="5508" y="7168"/>
                  </a:cubicBezTo>
                  <a:cubicBezTo>
                    <a:pt x="5505" y="7170"/>
                    <a:pt x="5503" y="7170"/>
                    <a:pt x="5500" y="7170"/>
                  </a:cubicBezTo>
                  <a:cubicBezTo>
                    <a:pt x="5478" y="7170"/>
                    <a:pt x="5457" y="7131"/>
                    <a:pt x="5445" y="7131"/>
                  </a:cubicBezTo>
                  <a:lnTo>
                    <a:pt x="5445" y="7131"/>
                  </a:lnTo>
                  <a:cubicBezTo>
                    <a:pt x="5458" y="7168"/>
                    <a:pt x="5445" y="7181"/>
                    <a:pt x="5420" y="7181"/>
                  </a:cubicBezTo>
                  <a:cubicBezTo>
                    <a:pt x="5420" y="7118"/>
                    <a:pt x="5408" y="6879"/>
                    <a:pt x="5471" y="6866"/>
                  </a:cubicBezTo>
                  <a:close/>
                  <a:moveTo>
                    <a:pt x="9986" y="6967"/>
                  </a:moveTo>
                  <a:cubicBezTo>
                    <a:pt x="9989" y="6967"/>
                    <a:pt x="9993" y="6977"/>
                    <a:pt x="9997" y="7005"/>
                  </a:cubicBezTo>
                  <a:cubicBezTo>
                    <a:pt x="10026" y="7005"/>
                    <a:pt x="10041" y="6968"/>
                    <a:pt x="10069" y="6968"/>
                  </a:cubicBezTo>
                  <a:cubicBezTo>
                    <a:pt x="10077" y="6968"/>
                    <a:pt x="10086" y="6971"/>
                    <a:pt x="10098" y="6980"/>
                  </a:cubicBezTo>
                  <a:cubicBezTo>
                    <a:pt x="10148" y="7005"/>
                    <a:pt x="10136" y="7168"/>
                    <a:pt x="10085" y="7168"/>
                  </a:cubicBezTo>
                  <a:cubicBezTo>
                    <a:pt x="10085" y="7143"/>
                    <a:pt x="10111" y="6992"/>
                    <a:pt x="10048" y="6992"/>
                  </a:cubicBezTo>
                  <a:cubicBezTo>
                    <a:pt x="9947" y="6992"/>
                    <a:pt x="10048" y="7181"/>
                    <a:pt x="9972" y="7181"/>
                  </a:cubicBezTo>
                  <a:cubicBezTo>
                    <a:pt x="9960" y="7131"/>
                    <a:pt x="9960" y="7080"/>
                    <a:pt x="9972" y="7030"/>
                  </a:cubicBezTo>
                  <a:cubicBezTo>
                    <a:pt x="9972" y="7013"/>
                    <a:pt x="9978" y="6967"/>
                    <a:pt x="9986" y="6967"/>
                  </a:cubicBezTo>
                  <a:close/>
                  <a:moveTo>
                    <a:pt x="5223" y="6982"/>
                  </a:moveTo>
                  <a:cubicBezTo>
                    <a:pt x="5230" y="6982"/>
                    <a:pt x="5237" y="6985"/>
                    <a:pt x="5244" y="6992"/>
                  </a:cubicBezTo>
                  <a:cubicBezTo>
                    <a:pt x="5294" y="7030"/>
                    <a:pt x="5269" y="7181"/>
                    <a:pt x="5232" y="7181"/>
                  </a:cubicBezTo>
                  <a:cubicBezTo>
                    <a:pt x="5232" y="7146"/>
                    <a:pt x="5264" y="7015"/>
                    <a:pt x="5199" y="7015"/>
                  </a:cubicBezTo>
                  <a:cubicBezTo>
                    <a:pt x="5194" y="7015"/>
                    <a:pt x="5188" y="7015"/>
                    <a:pt x="5181" y="7017"/>
                  </a:cubicBezTo>
                  <a:cubicBezTo>
                    <a:pt x="5131" y="7042"/>
                    <a:pt x="5144" y="7156"/>
                    <a:pt x="5144" y="7193"/>
                  </a:cubicBezTo>
                  <a:lnTo>
                    <a:pt x="5106" y="7193"/>
                  </a:lnTo>
                  <a:cubicBezTo>
                    <a:pt x="5106" y="7156"/>
                    <a:pt x="5106" y="7105"/>
                    <a:pt x="5118" y="7068"/>
                  </a:cubicBezTo>
                  <a:lnTo>
                    <a:pt x="5118" y="7055"/>
                  </a:lnTo>
                  <a:cubicBezTo>
                    <a:pt x="5118" y="7046"/>
                    <a:pt x="5137" y="6994"/>
                    <a:pt x="5148" y="6994"/>
                  </a:cubicBezTo>
                  <a:cubicBezTo>
                    <a:pt x="5153" y="6994"/>
                    <a:pt x="5156" y="7004"/>
                    <a:pt x="5156" y="7030"/>
                  </a:cubicBezTo>
                  <a:cubicBezTo>
                    <a:pt x="5176" y="7030"/>
                    <a:pt x="5196" y="6982"/>
                    <a:pt x="5223" y="6982"/>
                  </a:cubicBezTo>
                  <a:close/>
                  <a:moveTo>
                    <a:pt x="9922" y="6980"/>
                  </a:moveTo>
                  <a:cubicBezTo>
                    <a:pt x="9922" y="7030"/>
                    <a:pt x="9947" y="7181"/>
                    <a:pt x="9884" y="7193"/>
                  </a:cubicBezTo>
                  <a:cubicBezTo>
                    <a:pt x="9884" y="7131"/>
                    <a:pt x="9847" y="6980"/>
                    <a:pt x="9909" y="6980"/>
                  </a:cubicBezTo>
                  <a:close/>
                  <a:moveTo>
                    <a:pt x="9469" y="6879"/>
                  </a:moveTo>
                  <a:lnTo>
                    <a:pt x="9469" y="7105"/>
                  </a:lnTo>
                  <a:cubicBezTo>
                    <a:pt x="9469" y="7132"/>
                    <a:pt x="9457" y="7196"/>
                    <a:pt x="9449" y="7196"/>
                  </a:cubicBezTo>
                  <a:cubicBezTo>
                    <a:pt x="9446" y="7196"/>
                    <a:pt x="9444" y="7185"/>
                    <a:pt x="9444" y="7156"/>
                  </a:cubicBezTo>
                  <a:cubicBezTo>
                    <a:pt x="9411" y="7156"/>
                    <a:pt x="9388" y="7195"/>
                    <a:pt x="9362" y="7195"/>
                  </a:cubicBezTo>
                  <a:cubicBezTo>
                    <a:pt x="9349" y="7195"/>
                    <a:pt x="9335" y="7185"/>
                    <a:pt x="9318" y="7156"/>
                  </a:cubicBezTo>
                  <a:cubicBezTo>
                    <a:pt x="9281" y="7105"/>
                    <a:pt x="9306" y="6992"/>
                    <a:pt x="9381" y="6980"/>
                  </a:cubicBezTo>
                  <a:cubicBezTo>
                    <a:pt x="9406" y="6980"/>
                    <a:pt x="9432" y="7005"/>
                    <a:pt x="9444" y="7005"/>
                  </a:cubicBezTo>
                  <a:cubicBezTo>
                    <a:pt x="9406" y="6992"/>
                    <a:pt x="9381" y="6917"/>
                    <a:pt x="9432" y="6917"/>
                  </a:cubicBezTo>
                  <a:lnTo>
                    <a:pt x="9469" y="6879"/>
                  </a:lnTo>
                  <a:close/>
                  <a:moveTo>
                    <a:pt x="9783" y="6982"/>
                  </a:moveTo>
                  <a:cubicBezTo>
                    <a:pt x="9790" y="6982"/>
                    <a:pt x="9799" y="6985"/>
                    <a:pt x="9809" y="6992"/>
                  </a:cubicBezTo>
                  <a:cubicBezTo>
                    <a:pt x="9847" y="7030"/>
                    <a:pt x="9834" y="7193"/>
                    <a:pt x="9796" y="7193"/>
                  </a:cubicBezTo>
                  <a:cubicBezTo>
                    <a:pt x="9796" y="7145"/>
                    <a:pt x="9819" y="7017"/>
                    <a:pt x="9755" y="7017"/>
                  </a:cubicBezTo>
                  <a:cubicBezTo>
                    <a:pt x="9752" y="7017"/>
                    <a:pt x="9749" y="7017"/>
                    <a:pt x="9746" y="7017"/>
                  </a:cubicBezTo>
                  <a:cubicBezTo>
                    <a:pt x="9671" y="7030"/>
                    <a:pt x="9771" y="7193"/>
                    <a:pt x="9683" y="7193"/>
                  </a:cubicBezTo>
                  <a:cubicBezTo>
                    <a:pt x="9683" y="7160"/>
                    <a:pt x="9702" y="7021"/>
                    <a:pt x="9648" y="7021"/>
                  </a:cubicBezTo>
                  <a:cubicBezTo>
                    <a:pt x="9640" y="7021"/>
                    <a:pt x="9631" y="7024"/>
                    <a:pt x="9620" y="7030"/>
                  </a:cubicBezTo>
                  <a:cubicBezTo>
                    <a:pt x="9532" y="7093"/>
                    <a:pt x="9658" y="7206"/>
                    <a:pt x="9570" y="7206"/>
                  </a:cubicBezTo>
                  <a:cubicBezTo>
                    <a:pt x="9570" y="7156"/>
                    <a:pt x="9570" y="7105"/>
                    <a:pt x="9570" y="7055"/>
                  </a:cubicBezTo>
                  <a:cubicBezTo>
                    <a:pt x="9570" y="7038"/>
                    <a:pt x="9582" y="6986"/>
                    <a:pt x="9589" y="6986"/>
                  </a:cubicBezTo>
                  <a:cubicBezTo>
                    <a:pt x="9592" y="6986"/>
                    <a:pt x="9595" y="6998"/>
                    <a:pt x="9595" y="7030"/>
                  </a:cubicBezTo>
                  <a:cubicBezTo>
                    <a:pt x="9612" y="7030"/>
                    <a:pt x="9645" y="6985"/>
                    <a:pt x="9673" y="6985"/>
                  </a:cubicBezTo>
                  <a:cubicBezTo>
                    <a:pt x="9687" y="6985"/>
                    <a:pt x="9700" y="6996"/>
                    <a:pt x="9708" y="7030"/>
                  </a:cubicBezTo>
                  <a:cubicBezTo>
                    <a:pt x="9738" y="7030"/>
                    <a:pt x="9753" y="6982"/>
                    <a:pt x="9783" y="6982"/>
                  </a:cubicBezTo>
                  <a:close/>
                  <a:moveTo>
                    <a:pt x="9173" y="7029"/>
                  </a:moveTo>
                  <a:cubicBezTo>
                    <a:pt x="9241" y="7029"/>
                    <a:pt x="9230" y="7097"/>
                    <a:pt x="9230" y="7143"/>
                  </a:cubicBezTo>
                  <a:lnTo>
                    <a:pt x="9218" y="7143"/>
                  </a:lnTo>
                  <a:cubicBezTo>
                    <a:pt x="9218" y="7171"/>
                    <a:pt x="9211" y="7239"/>
                    <a:pt x="9203" y="7239"/>
                  </a:cubicBezTo>
                  <a:cubicBezTo>
                    <a:pt x="9199" y="7239"/>
                    <a:pt x="9196" y="7230"/>
                    <a:pt x="9193" y="7206"/>
                  </a:cubicBezTo>
                  <a:cubicBezTo>
                    <a:pt x="9172" y="7206"/>
                    <a:pt x="9159" y="7250"/>
                    <a:pt x="9127" y="7250"/>
                  </a:cubicBezTo>
                  <a:cubicBezTo>
                    <a:pt x="9120" y="7250"/>
                    <a:pt x="9113" y="7248"/>
                    <a:pt x="9105" y="7244"/>
                  </a:cubicBezTo>
                  <a:cubicBezTo>
                    <a:pt x="9054" y="7206"/>
                    <a:pt x="9080" y="7168"/>
                    <a:pt x="9105" y="7143"/>
                  </a:cubicBezTo>
                  <a:cubicBezTo>
                    <a:pt x="9130" y="7118"/>
                    <a:pt x="9180" y="7118"/>
                    <a:pt x="9193" y="7093"/>
                  </a:cubicBezTo>
                  <a:cubicBezTo>
                    <a:pt x="9214" y="7065"/>
                    <a:pt x="9192" y="7056"/>
                    <a:pt x="9165" y="7056"/>
                  </a:cubicBezTo>
                  <a:cubicBezTo>
                    <a:pt x="9142" y="7056"/>
                    <a:pt x="9116" y="7062"/>
                    <a:pt x="9105" y="7068"/>
                  </a:cubicBezTo>
                  <a:cubicBezTo>
                    <a:pt x="9092" y="7042"/>
                    <a:pt x="9130" y="7030"/>
                    <a:pt x="9155" y="7030"/>
                  </a:cubicBezTo>
                  <a:cubicBezTo>
                    <a:pt x="9162" y="7029"/>
                    <a:pt x="9168" y="7029"/>
                    <a:pt x="9173" y="7029"/>
                  </a:cubicBezTo>
                  <a:close/>
                  <a:moveTo>
                    <a:pt x="8927" y="7049"/>
                  </a:moveTo>
                  <a:cubicBezTo>
                    <a:pt x="8935" y="7049"/>
                    <a:pt x="8941" y="7055"/>
                    <a:pt x="8954" y="7080"/>
                  </a:cubicBezTo>
                  <a:cubicBezTo>
                    <a:pt x="8991" y="7131"/>
                    <a:pt x="8979" y="7244"/>
                    <a:pt x="8929" y="7256"/>
                  </a:cubicBezTo>
                  <a:lnTo>
                    <a:pt x="8929" y="7131"/>
                  </a:lnTo>
                  <a:cubicBezTo>
                    <a:pt x="8929" y="7097"/>
                    <a:pt x="8917" y="7075"/>
                    <a:pt x="8899" y="7075"/>
                  </a:cubicBezTo>
                  <a:cubicBezTo>
                    <a:pt x="8889" y="7075"/>
                    <a:pt x="8878" y="7080"/>
                    <a:pt x="8866" y="7093"/>
                  </a:cubicBezTo>
                  <a:cubicBezTo>
                    <a:pt x="8828" y="7131"/>
                    <a:pt x="8903" y="7256"/>
                    <a:pt x="8815" y="7256"/>
                  </a:cubicBezTo>
                  <a:cubicBezTo>
                    <a:pt x="8815" y="7224"/>
                    <a:pt x="8834" y="7080"/>
                    <a:pt x="8783" y="7080"/>
                  </a:cubicBezTo>
                  <a:cubicBezTo>
                    <a:pt x="8775" y="7080"/>
                    <a:pt x="8765" y="7084"/>
                    <a:pt x="8753" y="7093"/>
                  </a:cubicBezTo>
                  <a:cubicBezTo>
                    <a:pt x="8748" y="7096"/>
                    <a:pt x="8744" y="7098"/>
                    <a:pt x="8740" y="7102"/>
                  </a:cubicBezTo>
                  <a:lnTo>
                    <a:pt x="8740" y="7102"/>
                  </a:lnTo>
                  <a:lnTo>
                    <a:pt x="8740" y="7093"/>
                  </a:lnTo>
                  <a:lnTo>
                    <a:pt x="8828" y="7055"/>
                  </a:lnTo>
                  <a:cubicBezTo>
                    <a:pt x="8828" y="7080"/>
                    <a:pt x="8828" y="7093"/>
                    <a:pt x="8841" y="7093"/>
                  </a:cubicBezTo>
                  <a:cubicBezTo>
                    <a:pt x="8853" y="7068"/>
                    <a:pt x="8866" y="7055"/>
                    <a:pt x="8891" y="7055"/>
                  </a:cubicBezTo>
                  <a:cubicBezTo>
                    <a:pt x="8910" y="7055"/>
                    <a:pt x="8919" y="7049"/>
                    <a:pt x="8927" y="7049"/>
                  </a:cubicBezTo>
                  <a:close/>
                  <a:moveTo>
                    <a:pt x="8734" y="7063"/>
                  </a:moveTo>
                  <a:cubicBezTo>
                    <a:pt x="8737" y="7063"/>
                    <a:pt x="8740" y="7073"/>
                    <a:pt x="8740" y="7102"/>
                  </a:cubicBezTo>
                  <a:lnTo>
                    <a:pt x="8740" y="7102"/>
                  </a:lnTo>
                  <a:cubicBezTo>
                    <a:pt x="8678" y="7155"/>
                    <a:pt x="8785" y="7257"/>
                    <a:pt x="8702" y="7269"/>
                  </a:cubicBezTo>
                  <a:cubicBezTo>
                    <a:pt x="8702" y="7206"/>
                    <a:pt x="8702" y="7156"/>
                    <a:pt x="8702" y="7105"/>
                  </a:cubicBezTo>
                  <a:cubicBezTo>
                    <a:pt x="8703" y="7106"/>
                    <a:pt x="8704" y="7106"/>
                    <a:pt x="8704" y="7106"/>
                  </a:cubicBezTo>
                  <a:cubicBezTo>
                    <a:pt x="8713" y="7106"/>
                    <a:pt x="8726" y="7063"/>
                    <a:pt x="8734" y="7063"/>
                  </a:cubicBezTo>
                  <a:close/>
                  <a:moveTo>
                    <a:pt x="8652" y="7082"/>
                  </a:moveTo>
                  <a:cubicBezTo>
                    <a:pt x="8655" y="7150"/>
                    <a:pt x="8673" y="7270"/>
                    <a:pt x="8614" y="7281"/>
                  </a:cubicBezTo>
                  <a:cubicBezTo>
                    <a:pt x="8626" y="7235"/>
                    <a:pt x="8605" y="7101"/>
                    <a:pt x="8652" y="7082"/>
                  </a:cubicBezTo>
                  <a:close/>
                  <a:moveTo>
                    <a:pt x="4803" y="7070"/>
                  </a:moveTo>
                  <a:cubicBezTo>
                    <a:pt x="4811" y="7070"/>
                    <a:pt x="4819" y="7073"/>
                    <a:pt x="4829" y="7080"/>
                  </a:cubicBezTo>
                  <a:cubicBezTo>
                    <a:pt x="4869" y="7110"/>
                    <a:pt x="4839" y="7209"/>
                    <a:pt x="4806" y="7250"/>
                  </a:cubicBezTo>
                  <a:lnTo>
                    <a:pt x="4806" y="7250"/>
                  </a:lnTo>
                  <a:cubicBezTo>
                    <a:pt x="4811" y="7201"/>
                    <a:pt x="4830" y="7105"/>
                    <a:pt x="4776" y="7105"/>
                  </a:cubicBezTo>
                  <a:cubicBezTo>
                    <a:pt x="4773" y="7105"/>
                    <a:pt x="4770" y="7105"/>
                    <a:pt x="4766" y="7105"/>
                  </a:cubicBezTo>
                  <a:cubicBezTo>
                    <a:pt x="4691" y="7118"/>
                    <a:pt x="4766" y="7281"/>
                    <a:pt x="4691" y="7294"/>
                  </a:cubicBezTo>
                  <a:cubicBezTo>
                    <a:pt x="4691" y="7261"/>
                    <a:pt x="4730" y="7122"/>
                    <a:pt x="4680" y="7122"/>
                  </a:cubicBezTo>
                  <a:cubicBezTo>
                    <a:pt x="4673" y="7122"/>
                    <a:pt x="4664" y="7124"/>
                    <a:pt x="4653" y="7131"/>
                  </a:cubicBezTo>
                  <a:cubicBezTo>
                    <a:pt x="4590" y="7181"/>
                    <a:pt x="4678" y="7294"/>
                    <a:pt x="4590" y="7307"/>
                  </a:cubicBezTo>
                  <a:cubicBezTo>
                    <a:pt x="4590" y="7256"/>
                    <a:pt x="4590" y="7105"/>
                    <a:pt x="4628" y="7105"/>
                  </a:cubicBezTo>
                  <a:cubicBezTo>
                    <a:pt x="4615" y="7131"/>
                    <a:pt x="4615" y="7131"/>
                    <a:pt x="4628" y="7131"/>
                  </a:cubicBezTo>
                  <a:cubicBezTo>
                    <a:pt x="4644" y="7114"/>
                    <a:pt x="4676" y="7088"/>
                    <a:pt x="4700" y="7088"/>
                  </a:cubicBezTo>
                  <a:cubicBezTo>
                    <a:pt x="4713" y="7088"/>
                    <a:pt x="4724" y="7096"/>
                    <a:pt x="4729" y="7118"/>
                  </a:cubicBezTo>
                  <a:cubicBezTo>
                    <a:pt x="4759" y="7118"/>
                    <a:pt x="4773" y="7070"/>
                    <a:pt x="4803" y="7070"/>
                  </a:cubicBezTo>
                  <a:close/>
                  <a:moveTo>
                    <a:pt x="8498" y="7079"/>
                  </a:moveTo>
                  <a:cubicBezTo>
                    <a:pt x="8573" y="7079"/>
                    <a:pt x="8638" y="7284"/>
                    <a:pt x="8539" y="7294"/>
                  </a:cubicBezTo>
                  <a:lnTo>
                    <a:pt x="8526" y="7281"/>
                  </a:lnTo>
                  <a:cubicBezTo>
                    <a:pt x="8526" y="7249"/>
                    <a:pt x="8544" y="7117"/>
                    <a:pt x="8496" y="7117"/>
                  </a:cubicBezTo>
                  <a:cubicBezTo>
                    <a:pt x="8487" y="7117"/>
                    <a:pt x="8476" y="7121"/>
                    <a:pt x="8463" y="7131"/>
                  </a:cubicBezTo>
                  <a:cubicBezTo>
                    <a:pt x="8400" y="7168"/>
                    <a:pt x="8501" y="7294"/>
                    <a:pt x="8413" y="7307"/>
                  </a:cubicBezTo>
                  <a:cubicBezTo>
                    <a:pt x="8413" y="7256"/>
                    <a:pt x="8388" y="7093"/>
                    <a:pt x="8438" y="7093"/>
                  </a:cubicBezTo>
                  <a:cubicBezTo>
                    <a:pt x="8426" y="7118"/>
                    <a:pt x="8426" y="7131"/>
                    <a:pt x="8438" y="7131"/>
                  </a:cubicBezTo>
                  <a:cubicBezTo>
                    <a:pt x="8457" y="7093"/>
                    <a:pt x="8478" y="7079"/>
                    <a:pt x="8498" y="7079"/>
                  </a:cubicBezTo>
                  <a:close/>
                  <a:moveTo>
                    <a:pt x="8305" y="7105"/>
                  </a:moveTo>
                  <a:cubicBezTo>
                    <a:pt x="8328" y="7105"/>
                    <a:pt x="8350" y="7118"/>
                    <a:pt x="8363" y="7143"/>
                  </a:cubicBezTo>
                  <a:cubicBezTo>
                    <a:pt x="8400" y="7231"/>
                    <a:pt x="8300" y="7206"/>
                    <a:pt x="8250" y="7219"/>
                  </a:cubicBezTo>
                  <a:cubicBezTo>
                    <a:pt x="8250" y="7262"/>
                    <a:pt x="8273" y="7281"/>
                    <a:pt x="8304" y="7281"/>
                  </a:cubicBezTo>
                  <a:cubicBezTo>
                    <a:pt x="8318" y="7281"/>
                    <a:pt x="8334" y="7277"/>
                    <a:pt x="8350" y="7269"/>
                  </a:cubicBezTo>
                  <a:lnTo>
                    <a:pt x="8350" y="7269"/>
                  </a:lnTo>
                  <a:cubicBezTo>
                    <a:pt x="8362" y="7296"/>
                    <a:pt x="8344" y="7309"/>
                    <a:pt x="8319" y="7309"/>
                  </a:cubicBezTo>
                  <a:cubicBezTo>
                    <a:pt x="8262" y="7309"/>
                    <a:pt x="8167" y="7247"/>
                    <a:pt x="8262" y="7143"/>
                  </a:cubicBezTo>
                  <a:lnTo>
                    <a:pt x="8237" y="7143"/>
                  </a:lnTo>
                  <a:cubicBezTo>
                    <a:pt x="8256" y="7118"/>
                    <a:pt x="8281" y="7105"/>
                    <a:pt x="8305" y="7105"/>
                  </a:cubicBezTo>
                  <a:close/>
                  <a:moveTo>
                    <a:pt x="7910" y="7143"/>
                  </a:moveTo>
                  <a:cubicBezTo>
                    <a:pt x="7884" y="7187"/>
                    <a:pt x="7888" y="7275"/>
                    <a:pt x="7871" y="7328"/>
                  </a:cubicBezTo>
                  <a:lnTo>
                    <a:pt x="7871" y="7328"/>
                  </a:lnTo>
                  <a:cubicBezTo>
                    <a:pt x="7867" y="7256"/>
                    <a:pt x="7856" y="7143"/>
                    <a:pt x="7910" y="7143"/>
                  </a:cubicBezTo>
                  <a:close/>
                  <a:moveTo>
                    <a:pt x="8136" y="7118"/>
                  </a:moveTo>
                  <a:lnTo>
                    <a:pt x="8136" y="7332"/>
                  </a:lnTo>
                  <a:lnTo>
                    <a:pt x="8111" y="7332"/>
                  </a:lnTo>
                  <a:cubicBezTo>
                    <a:pt x="8074" y="7281"/>
                    <a:pt x="8048" y="7131"/>
                    <a:pt x="8111" y="7131"/>
                  </a:cubicBezTo>
                  <a:lnTo>
                    <a:pt x="8136" y="7118"/>
                  </a:lnTo>
                  <a:close/>
                  <a:moveTo>
                    <a:pt x="7733" y="7337"/>
                  </a:moveTo>
                  <a:cubicBezTo>
                    <a:pt x="7730" y="7342"/>
                    <a:pt x="7726" y="7344"/>
                    <a:pt x="7721" y="7344"/>
                  </a:cubicBezTo>
                  <a:lnTo>
                    <a:pt x="7734" y="7344"/>
                  </a:lnTo>
                  <a:cubicBezTo>
                    <a:pt x="7734" y="7342"/>
                    <a:pt x="7733" y="7340"/>
                    <a:pt x="7733" y="7337"/>
                  </a:cubicBezTo>
                  <a:close/>
                  <a:moveTo>
                    <a:pt x="8022" y="7120"/>
                  </a:moveTo>
                  <a:cubicBezTo>
                    <a:pt x="8034" y="7120"/>
                    <a:pt x="8047" y="7124"/>
                    <a:pt x="8061" y="7131"/>
                  </a:cubicBezTo>
                  <a:cubicBezTo>
                    <a:pt x="8051" y="7151"/>
                    <a:pt x="8039" y="7155"/>
                    <a:pt x="8027" y="7155"/>
                  </a:cubicBezTo>
                  <a:cubicBezTo>
                    <a:pt x="8019" y="7155"/>
                    <a:pt x="8012" y="7153"/>
                    <a:pt x="8005" y="7153"/>
                  </a:cubicBezTo>
                  <a:cubicBezTo>
                    <a:pt x="7997" y="7153"/>
                    <a:pt x="7990" y="7156"/>
                    <a:pt x="7986" y="7168"/>
                  </a:cubicBezTo>
                  <a:cubicBezTo>
                    <a:pt x="7986" y="7193"/>
                    <a:pt x="8011" y="7193"/>
                    <a:pt x="8011" y="7219"/>
                  </a:cubicBezTo>
                  <a:cubicBezTo>
                    <a:pt x="8023" y="7244"/>
                    <a:pt x="8086" y="7244"/>
                    <a:pt x="8048" y="7307"/>
                  </a:cubicBezTo>
                  <a:cubicBezTo>
                    <a:pt x="8032" y="7331"/>
                    <a:pt x="8011" y="7345"/>
                    <a:pt x="7987" y="7345"/>
                  </a:cubicBezTo>
                  <a:cubicBezTo>
                    <a:pt x="7975" y="7345"/>
                    <a:pt x="7961" y="7341"/>
                    <a:pt x="7948" y="7332"/>
                  </a:cubicBezTo>
                  <a:cubicBezTo>
                    <a:pt x="7948" y="7311"/>
                    <a:pt x="7952" y="7302"/>
                    <a:pt x="7961" y="7302"/>
                  </a:cubicBezTo>
                  <a:cubicBezTo>
                    <a:pt x="7969" y="7302"/>
                    <a:pt x="7981" y="7308"/>
                    <a:pt x="7998" y="7319"/>
                  </a:cubicBezTo>
                  <a:cubicBezTo>
                    <a:pt x="8061" y="7319"/>
                    <a:pt x="7948" y="7244"/>
                    <a:pt x="7935" y="7231"/>
                  </a:cubicBezTo>
                  <a:lnTo>
                    <a:pt x="7960" y="7231"/>
                  </a:lnTo>
                  <a:cubicBezTo>
                    <a:pt x="7940" y="7180"/>
                    <a:pt x="7969" y="7120"/>
                    <a:pt x="8022" y="7120"/>
                  </a:cubicBezTo>
                  <a:close/>
                  <a:moveTo>
                    <a:pt x="4384" y="7132"/>
                  </a:moveTo>
                  <a:cubicBezTo>
                    <a:pt x="4396" y="7132"/>
                    <a:pt x="4407" y="7142"/>
                    <a:pt x="4414" y="7168"/>
                  </a:cubicBezTo>
                  <a:lnTo>
                    <a:pt x="4402" y="7181"/>
                  </a:lnTo>
                  <a:cubicBezTo>
                    <a:pt x="4422" y="7181"/>
                    <a:pt x="4442" y="7133"/>
                    <a:pt x="4475" y="7133"/>
                  </a:cubicBezTo>
                  <a:cubicBezTo>
                    <a:pt x="4483" y="7133"/>
                    <a:pt x="4492" y="7136"/>
                    <a:pt x="4502" y="7143"/>
                  </a:cubicBezTo>
                  <a:cubicBezTo>
                    <a:pt x="4540" y="7181"/>
                    <a:pt x="4502" y="7332"/>
                    <a:pt x="4465" y="7332"/>
                  </a:cubicBezTo>
                  <a:cubicBezTo>
                    <a:pt x="4465" y="7284"/>
                    <a:pt x="4510" y="7167"/>
                    <a:pt x="4449" y="7167"/>
                  </a:cubicBezTo>
                  <a:cubicBezTo>
                    <a:pt x="4446" y="7167"/>
                    <a:pt x="4443" y="7168"/>
                    <a:pt x="4439" y="7168"/>
                  </a:cubicBezTo>
                  <a:cubicBezTo>
                    <a:pt x="4364" y="7181"/>
                    <a:pt x="4439" y="7344"/>
                    <a:pt x="4364" y="7357"/>
                  </a:cubicBezTo>
                  <a:cubicBezTo>
                    <a:pt x="4364" y="7324"/>
                    <a:pt x="4393" y="7184"/>
                    <a:pt x="4341" y="7184"/>
                  </a:cubicBezTo>
                  <a:cubicBezTo>
                    <a:pt x="4333" y="7184"/>
                    <a:pt x="4325" y="7187"/>
                    <a:pt x="4314" y="7193"/>
                  </a:cubicBezTo>
                  <a:cubicBezTo>
                    <a:pt x="4251" y="7244"/>
                    <a:pt x="4339" y="7357"/>
                    <a:pt x="4251" y="7369"/>
                  </a:cubicBezTo>
                  <a:cubicBezTo>
                    <a:pt x="4251" y="7307"/>
                    <a:pt x="4263" y="7244"/>
                    <a:pt x="4263" y="7168"/>
                  </a:cubicBezTo>
                  <a:cubicBezTo>
                    <a:pt x="4273" y="7165"/>
                    <a:pt x="4281" y="7163"/>
                    <a:pt x="4286" y="7163"/>
                  </a:cubicBezTo>
                  <a:cubicBezTo>
                    <a:pt x="4301" y="7163"/>
                    <a:pt x="4301" y="7175"/>
                    <a:pt x="4301" y="7193"/>
                  </a:cubicBezTo>
                  <a:cubicBezTo>
                    <a:pt x="4319" y="7185"/>
                    <a:pt x="4355" y="7132"/>
                    <a:pt x="4384" y="7132"/>
                  </a:cubicBezTo>
                  <a:close/>
                  <a:moveTo>
                    <a:pt x="5005" y="7042"/>
                  </a:moveTo>
                  <a:lnTo>
                    <a:pt x="5005" y="7042"/>
                  </a:lnTo>
                  <a:cubicBezTo>
                    <a:pt x="4968" y="7131"/>
                    <a:pt x="4930" y="7332"/>
                    <a:pt x="4829" y="7369"/>
                  </a:cubicBezTo>
                  <a:cubicBezTo>
                    <a:pt x="4817" y="7344"/>
                    <a:pt x="4829" y="7332"/>
                    <a:pt x="4854" y="7319"/>
                  </a:cubicBezTo>
                  <a:cubicBezTo>
                    <a:pt x="4938" y="7236"/>
                    <a:pt x="4886" y="7141"/>
                    <a:pt x="4859" y="7067"/>
                  </a:cubicBezTo>
                  <a:lnTo>
                    <a:pt x="4859" y="7067"/>
                  </a:lnTo>
                  <a:cubicBezTo>
                    <a:pt x="4905" y="7077"/>
                    <a:pt x="4905" y="7174"/>
                    <a:pt x="4905" y="7231"/>
                  </a:cubicBezTo>
                  <a:cubicBezTo>
                    <a:pt x="4955" y="7231"/>
                    <a:pt x="4930" y="7068"/>
                    <a:pt x="5005" y="7042"/>
                  </a:cubicBezTo>
                  <a:close/>
                  <a:moveTo>
                    <a:pt x="7844" y="7366"/>
                  </a:moveTo>
                  <a:cubicBezTo>
                    <a:pt x="7841" y="7368"/>
                    <a:pt x="7838" y="7369"/>
                    <a:pt x="7835" y="7369"/>
                  </a:cubicBezTo>
                  <a:lnTo>
                    <a:pt x="7844" y="7366"/>
                  </a:lnTo>
                  <a:close/>
                  <a:moveTo>
                    <a:pt x="7797" y="7168"/>
                  </a:moveTo>
                  <a:cubicBezTo>
                    <a:pt x="7797" y="7193"/>
                    <a:pt x="7759" y="7382"/>
                    <a:pt x="7721" y="7382"/>
                  </a:cubicBezTo>
                  <a:cubicBezTo>
                    <a:pt x="7696" y="7382"/>
                    <a:pt x="7671" y="7256"/>
                    <a:pt x="7671" y="7231"/>
                  </a:cubicBezTo>
                  <a:cubicBezTo>
                    <a:pt x="7659" y="7231"/>
                    <a:pt x="7633" y="7357"/>
                    <a:pt x="7621" y="7369"/>
                  </a:cubicBezTo>
                  <a:cubicBezTo>
                    <a:pt x="7612" y="7382"/>
                    <a:pt x="7605" y="7388"/>
                    <a:pt x="7598" y="7388"/>
                  </a:cubicBezTo>
                  <a:cubicBezTo>
                    <a:pt x="7566" y="7388"/>
                    <a:pt x="7556" y="7256"/>
                    <a:pt x="7545" y="7193"/>
                  </a:cubicBezTo>
                  <a:cubicBezTo>
                    <a:pt x="7596" y="7193"/>
                    <a:pt x="7596" y="7307"/>
                    <a:pt x="7608" y="7357"/>
                  </a:cubicBezTo>
                  <a:cubicBezTo>
                    <a:pt x="7608" y="7332"/>
                    <a:pt x="7621" y="7307"/>
                    <a:pt x="7621" y="7294"/>
                  </a:cubicBezTo>
                  <a:cubicBezTo>
                    <a:pt x="7649" y="7218"/>
                    <a:pt x="7669" y="7188"/>
                    <a:pt x="7684" y="7188"/>
                  </a:cubicBezTo>
                  <a:cubicBezTo>
                    <a:pt x="7707" y="7188"/>
                    <a:pt x="7718" y="7262"/>
                    <a:pt x="7733" y="7337"/>
                  </a:cubicBezTo>
                  <a:lnTo>
                    <a:pt x="7733" y="7337"/>
                  </a:lnTo>
                  <a:cubicBezTo>
                    <a:pt x="7754" y="7304"/>
                    <a:pt x="7742" y="7168"/>
                    <a:pt x="7797" y="7168"/>
                  </a:cubicBezTo>
                  <a:close/>
                  <a:moveTo>
                    <a:pt x="2886" y="7351"/>
                  </a:moveTo>
                  <a:cubicBezTo>
                    <a:pt x="2895" y="7363"/>
                    <a:pt x="2908" y="7385"/>
                    <a:pt x="2880" y="7395"/>
                  </a:cubicBezTo>
                  <a:cubicBezTo>
                    <a:pt x="2851" y="7395"/>
                    <a:pt x="2874" y="7365"/>
                    <a:pt x="2886" y="7351"/>
                  </a:cubicBezTo>
                  <a:close/>
                  <a:moveTo>
                    <a:pt x="3244" y="7392"/>
                  </a:moveTo>
                  <a:cubicBezTo>
                    <a:pt x="3241" y="7394"/>
                    <a:pt x="3237" y="7395"/>
                    <a:pt x="3232" y="7395"/>
                  </a:cubicBezTo>
                  <a:lnTo>
                    <a:pt x="3245" y="7395"/>
                  </a:lnTo>
                  <a:cubicBezTo>
                    <a:pt x="3245" y="7394"/>
                    <a:pt x="3245" y="7393"/>
                    <a:pt x="3244" y="7392"/>
                  </a:cubicBezTo>
                  <a:close/>
                  <a:moveTo>
                    <a:pt x="11205" y="7344"/>
                  </a:moveTo>
                  <a:cubicBezTo>
                    <a:pt x="11205" y="7344"/>
                    <a:pt x="11255" y="7395"/>
                    <a:pt x="11217" y="7395"/>
                  </a:cubicBezTo>
                  <a:lnTo>
                    <a:pt x="11205" y="7395"/>
                  </a:lnTo>
                  <a:cubicBezTo>
                    <a:pt x="11154" y="7395"/>
                    <a:pt x="11205" y="7344"/>
                    <a:pt x="11205" y="7344"/>
                  </a:cubicBezTo>
                  <a:close/>
                  <a:moveTo>
                    <a:pt x="4213" y="7181"/>
                  </a:moveTo>
                  <a:cubicBezTo>
                    <a:pt x="4213" y="7231"/>
                    <a:pt x="4213" y="7281"/>
                    <a:pt x="4200" y="7332"/>
                  </a:cubicBezTo>
                  <a:cubicBezTo>
                    <a:pt x="4200" y="7340"/>
                    <a:pt x="4188" y="7398"/>
                    <a:pt x="4181" y="7398"/>
                  </a:cubicBezTo>
                  <a:cubicBezTo>
                    <a:pt x="4178" y="7398"/>
                    <a:pt x="4175" y="7387"/>
                    <a:pt x="4175" y="7357"/>
                  </a:cubicBezTo>
                  <a:cubicBezTo>
                    <a:pt x="4145" y="7357"/>
                    <a:pt x="4131" y="7405"/>
                    <a:pt x="4101" y="7405"/>
                  </a:cubicBezTo>
                  <a:cubicBezTo>
                    <a:pt x="4093" y="7405"/>
                    <a:pt x="4085" y="7402"/>
                    <a:pt x="4075" y="7395"/>
                  </a:cubicBezTo>
                  <a:cubicBezTo>
                    <a:pt x="4024" y="7369"/>
                    <a:pt x="4075" y="7206"/>
                    <a:pt x="4100" y="7206"/>
                  </a:cubicBezTo>
                  <a:lnTo>
                    <a:pt x="4100" y="7206"/>
                  </a:lnTo>
                  <a:cubicBezTo>
                    <a:pt x="4112" y="7230"/>
                    <a:pt x="4078" y="7358"/>
                    <a:pt x="4141" y="7358"/>
                  </a:cubicBezTo>
                  <a:cubicBezTo>
                    <a:pt x="4144" y="7358"/>
                    <a:pt x="4147" y="7357"/>
                    <a:pt x="4150" y="7357"/>
                  </a:cubicBezTo>
                  <a:lnTo>
                    <a:pt x="4138" y="7357"/>
                  </a:lnTo>
                  <a:cubicBezTo>
                    <a:pt x="4226" y="7344"/>
                    <a:pt x="4138" y="7193"/>
                    <a:pt x="4213" y="7181"/>
                  </a:cubicBezTo>
                  <a:close/>
                  <a:moveTo>
                    <a:pt x="10730" y="7347"/>
                  </a:moveTo>
                  <a:cubicBezTo>
                    <a:pt x="10735" y="7347"/>
                    <a:pt x="10739" y="7353"/>
                    <a:pt x="10739" y="7369"/>
                  </a:cubicBezTo>
                  <a:cubicBezTo>
                    <a:pt x="10739" y="7398"/>
                    <a:pt x="10724" y="7406"/>
                    <a:pt x="10707" y="7406"/>
                  </a:cubicBezTo>
                  <a:cubicBezTo>
                    <a:pt x="10686" y="7406"/>
                    <a:pt x="10664" y="7395"/>
                    <a:pt x="10664" y="7395"/>
                  </a:cubicBezTo>
                  <a:lnTo>
                    <a:pt x="10702" y="7369"/>
                  </a:lnTo>
                  <a:cubicBezTo>
                    <a:pt x="10702" y="7369"/>
                    <a:pt x="10718" y="7347"/>
                    <a:pt x="10730" y="7347"/>
                  </a:cubicBezTo>
                  <a:close/>
                  <a:moveTo>
                    <a:pt x="11796" y="7407"/>
                  </a:moveTo>
                  <a:cubicBezTo>
                    <a:pt x="11796" y="7407"/>
                    <a:pt x="11796" y="7408"/>
                    <a:pt x="11796" y="7408"/>
                  </a:cubicBezTo>
                  <a:lnTo>
                    <a:pt x="11796" y="7408"/>
                  </a:lnTo>
                  <a:cubicBezTo>
                    <a:pt x="11796" y="7408"/>
                    <a:pt x="11796" y="7407"/>
                    <a:pt x="11796" y="7407"/>
                  </a:cubicBezTo>
                  <a:close/>
                  <a:moveTo>
                    <a:pt x="7420" y="7143"/>
                  </a:moveTo>
                  <a:lnTo>
                    <a:pt x="7420" y="7193"/>
                  </a:lnTo>
                  <a:cubicBezTo>
                    <a:pt x="7429" y="7190"/>
                    <a:pt x="7437" y="7189"/>
                    <a:pt x="7443" y="7189"/>
                  </a:cubicBezTo>
                  <a:cubicBezTo>
                    <a:pt x="7462" y="7189"/>
                    <a:pt x="7467" y="7202"/>
                    <a:pt x="7458" y="7229"/>
                  </a:cubicBezTo>
                  <a:lnTo>
                    <a:pt x="7458" y="7229"/>
                  </a:lnTo>
                  <a:cubicBezTo>
                    <a:pt x="7454" y="7228"/>
                    <a:pt x="7451" y="7228"/>
                    <a:pt x="7447" y="7228"/>
                  </a:cubicBezTo>
                  <a:cubicBezTo>
                    <a:pt x="7416" y="7228"/>
                    <a:pt x="7409" y="7252"/>
                    <a:pt x="7420" y="7294"/>
                  </a:cubicBezTo>
                  <a:cubicBezTo>
                    <a:pt x="7420" y="7317"/>
                    <a:pt x="7409" y="7383"/>
                    <a:pt x="7447" y="7383"/>
                  </a:cubicBezTo>
                  <a:cubicBezTo>
                    <a:pt x="7450" y="7383"/>
                    <a:pt x="7454" y="7383"/>
                    <a:pt x="7457" y="7382"/>
                  </a:cubicBezTo>
                  <a:lnTo>
                    <a:pt x="7457" y="7382"/>
                  </a:lnTo>
                  <a:cubicBezTo>
                    <a:pt x="7457" y="7405"/>
                    <a:pt x="7446" y="7415"/>
                    <a:pt x="7432" y="7415"/>
                  </a:cubicBezTo>
                  <a:cubicBezTo>
                    <a:pt x="7416" y="7415"/>
                    <a:pt x="7395" y="7402"/>
                    <a:pt x="7382" y="7382"/>
                  </a:cubicBezTo>
                  <a:cubicBezTo>
                    <a:pt x="7370" y="7346"/>
                    <a:pt x="7426" y="7230"/>
                    <a:pt x="7367" y="7230"/>
                  </a:cubicBezTo>
                  <a:cubicBezTo>
                    <a:pt x="7364" y="7230"/>
                    <a:pt x="7360" y="7231"/>
                    <a:pt x="7357" y="7231"/>
                  </a:cubicBezTo>
                  <a:cubicBezTo>
                    <a:pt x="7369" y="7193"/>
                    <a:pt x="7394" y="7156"/>
                    <a:pt x="7420" y="7143"/>
                  </a:cubicBezTo>
                  <a:close/>
                  <a:moveTo>
                    <a:pt x="3980" y="7203"/>
                  </a:moveTo>
                  <a:cubicBezTo>
                    <a:pt x="4026" y="7203"/>
                    <a:pt x="4065" y="7352"/>
                    <a:pt x="4014" y="7396"/>
                  </a:cubicBezTo>
                  <a:lnTo>
                    <a:pt x="4014" y="7396"/>
                  </a:lnTo>
                  <a:cubicBezTo>
                    <a:pt x="4019" y="7344"/>
                    <a:pt x="4032" y="7244"/>
                    <a:pt x="3992" y="7244"/>
                  </a:cubicBezTo>
                  <a:cubicBezTo>
                    <a:pt x="3984" y="7244"/>
                    <a:pt x="3974" y="7247"/>
                    <a:pt x="3962" y="7256"/>
                  </a:cubicBezTo>
                  <a:cubicBezTo>
                    <a:pt x="3899" y="7307"/>
                    <a:pt x="3974" y="7420"/>
                    <a:pt x="3886" y="7432"/>
                  </a:cubicBezTo>
                  <a:cubicBezTo>
                    <a:pt x="3886" y="7382"/>
                    <a:pt x="3886" y="7231"/>
                    <a:pt x="3936" y="7231"/>
                  </a:cubicBezTo>
                  <a:cubicBezTo>
                    <a:pt x="3924" y="7256"/>
                    <a:pt x="3924" y="7256"/>
                    <a:pt x="3936" y="7256"/>
                  </a:cubicBezTo>
                  <a:cubicBezTo>
                    <a:pt x="3950" y="7218"/>
                    <a:pt x="3966" y="7203"/>
                    <a:pt x="3980" y="7203"/>
                  </a:cubicBezTo>
                  <a:close/>
                  <a:moveTo>
                    <a:pt x="7332" y="7131"/>
                  </a:moveTo>
                  <a:cubicBezTo>
                    <a:pt x="7319" y="7204"/>
                    <a:pt x="7343" y="7445"/>
                    <a:pt x="7216" y="7445"/>
                  </a:cubicBezTo>
                  <a:cubicBezTo>
                    <a:pt x="7212" y="7445"/>
                    <a:pt x="7209" y="7445"/>
                    <a:pt x="7206" y="7445"/>
                  </a:cubicBezTo>
                  <a:cubicBezTo>
                    <a:pt x="7105" y="7420"/>
                    <a:pt x="7118" y="7156"/>
                    <a:pt x="7181" y="7156"/>
                  </a:cubicBezTo>
                  <a:cubicBezTo>
                    <a:pt x="7181" y="7205"/>
                    <a:pt x="7133" y="7408"/>
                    <a:pt x="7234" y="7408"/>
                  </a:cubicBezTo>
                  <a:cubicBezTo>
                    <a:pt x="7237" y="7408"/>
                    <a:pt x="7240" y="7408"/>
                    <a:pt x="7244" y="7407"/>
                  </a:cubicBezTo>
                  <a:cubicBezTo>
                    <a:pt x="7344" y="7382"/>
                    <a:pt x="7244" y="7143"/>
                    <a:pt x="7332" y="7131"/>
                  </a:cubicBezTo>
                  <a:close/>
                  <a:moveTo>
                    <a:pt x="6976" y="7405"/>
                  </a:moveTo>
                  <a:cubicBezTo>
                    <a:pt x="6987" y="7405"/>
                    <a:pt x="7005" y="7436"/>
                    <a:pt x="7005" y="7445"/>
                  </a:cubicBezTo>
                  <a:lnTo>
                    <a:pt x="7017" y="7432"/>
                  </a:lnTo>
                  <a:lnTo>
                    <a:pt x="7017" y="7432"/>
                  </a:lnTo>
                  <a:cubicBezTo>
                    <a:pt x="7017" y="7432"/>
                    <a:pt x="6995" y="7466"/>
                    <a:pt x="6980" y="7466"/>
                  </a:cubicBezTo>
                  <a:cubicBezTo>
                    <a:pt x="6973" y="7466"/>
                    <a:pt x="6967" y="7457"/>
                    <a:pt x="6967" y="7432"/>
                  </a:cubicBezTo>
                  <a:cubicBezTo>
                    <a:pt x="6967" y="7412"/>
                    <a:pt x="6971" y="7405"/>
                    <a:pt x="6976" y="7405"/>
                  </a:cubicBezTo>
                  <a:close/>
                  <a:moveTo>
                    <a:pt x="9457" y="7420"/>
                  </a:moveTo>
                  <a:cubicBezTo>
                    <a:pt x="9507" y="7420"/>
                    <a:pt x="9457" y="7470"/>
                    <a:pt x="9457" y="7470"/>
                  </a:cubicBezTo>
                  <a:cubicBezTo>
                    <a:pt x="9457" y="7470"/>
                    <a:pt x="9381" y="7457"/>
                    <a:pt x="9432" y="7445"/>
                  </a:cubicBezTo>
                  <a:lnTo>
                    <a:pt x="9457" y="7420"/>
                  </a:lnTo>
                  <a:close/>
                  <a:moveTo>
                    <a:pt x="3783" y="7248"/>
                  </a:moveTo>
                  <a:cubicBezTo>
                    <a:pt x="3812" y="7248"/>
                    <a:pt x="3836" y="7272"/>
                    <a:pt x="3836" y="7332"/>
                  </a:cubicBezTo>
                  <a:lnTo>
                    <a:pt x="3823" y="7344"/>
                  </a:lnTo>
                  <a:cubicBezTo>
                    <a:pt x="3823" y="7418"/>
                    <a:pt x="3763" y="7470"/>
                    <a:pt x="3715" y="7470"/>
                  </a:cubicBezTo>
                  <a:cubicBezTo>
                    <a:pt x="3682" y="7470"/>
                    <a:pt x="3655" y="7444"/>
                    <a:pt x="3660" y="7382"/>
                  </a:cubicBezTo>
                  <a:cubicBezTo>
                    <a:pt x="3675" y="7306"/>
                    <a:pt x="3737" y="7248"/>
                    <a:pt x="3783" y="7248"/>
                  </a:cubicBezTo>
                  <a:close/>
                  <a:moveTo>
                    <a:pt x="6904" y="7206"/>
                  </a:moveTo>
                  <a:cubicBezTo>
                    <a:pt x="6904" y="7256"/>
                    <a:pt x="6920" y="7261"/>
                    <a:pt x="6934" y="7261"/>
                  </a:cubicBezTo>
                  <a:cubicBezTo>
                    <a:pt x="6938" y="7261"/>
                    <a:pt x="6942" y="7261"/>
                    <a:pt x="6945" y="7261"/>
                  </a:cubicBezTo>
                  <a:cubicBezTo>
                    <a:pt x="6951" y="7261"/>
                    <a:pt x="6954" y="7262"/>
                    <a:pt x="6954" y="7269"/>
                  </a:cubicBezTo>
                  <a:cubicBezTo>
                    <a:pt x="6942" y="7294"/>
                    <a:pt x="6917" y="7281"/>
                    <a:pt x="6891" y="7319"/>
                  </a:cubicBezTo>
                  <a:lnTo>
                    <a:pt x="6904" y="7319"/>
                  </a:lnTo>
                  <a:cubicBezTo>
                    <a:pt x="6893" y="7353"/>
                    <a:pt x="6881" y="7448"/>
                    <a:pt x="6925" y="7448"/>
                  </a:cubicBezTo>
                  <a:cubicBezTo>
                    <a:pt x="6930" y="7448"/>
                    <a:pt x="6936" y="7447"/>
                    <a:pt x="6942" y="7445"/>
                  </a:cubicBezTo>
                  <a:lnTo>
                    <a:pt x="6942" y="7445"/>
                  </a:lnTo>
                  <a:cubicBezTo>
                    <a:pt x="6942" y="7468"/>
                    <a:pt x="6931" y="7478"/>
                    <a:pt x="6917" y="7478"/>
                  </a:cubicBezTo>
                  <a:cubicBezTo>
                    <a:pt x="6900" y="7478"/>
                    <a:pt x="6880" y="7465"/>
                    <a:pt x="6866" y="7445"/>
                  </a:cubicBezTo>
                  <a:cubicBezTo>
                    <a:pt x="6842" y="7409"/>
                    <a:pt x="6910" y="7293"/>
                    <a:pt x="6851" y="7293"/>
                  </a:cubicBezTo>
                  <a:cubicBezTo>
                    <a:pt x="6848" y="7293"/>
                    <a:pt x="6845" y="7293"/>
                    <a:pt x="6841" y="7294"/>
                  </a:cubicBezTo>
                  <a:cubicBezTo>
                    <a:pt x="6841" y="7231"/>
                    <a:pt x="6866" y="7294"/>
                    <a:pt x="6879" y="7219"/>
                  </a:cubicBezTo>
                  <a:lnTo>
                    <a:pt x="6904" y="7206"/>
                  </a:lnTo>
                  <a:close/>
                  <a:moveTo>
                    <a:pt x="9155" y="7432"/>
                  </a:moveTo>
                  <a:cubicBezTo>
                    <a:pt x="9205" y="7432"/>
                    <a:pt x="9155" y="7483"/>
                    <a:pt x="9155" y="7483"/>
                  </a:cubicBezTo>
                  <a:cubicBezTo>
                    <a:pt x="9155" y="7483"/>
                    <a:pt x="9080" y="7470"/>
                    <a:pt x="9130" y="7470"/>
                  </a:cubicBezTo>
                  <a:lnTo>
                    <a:pt x="9155" y="7432"/>
                  </a:lnTo>
                  <a:close/>
                  <a:moveTo>
                    <a:pt x="6720" y="7284"/>
                  </a:moveTo>
                  <a:cubicBezTo>
                    <a:pt x="6749" y="7284"/>
                    <a:pt x="6790" y="7304"/>
                    <a:pt x="6803" y="7332"/>
                  </a:cubicBezTo>
                  <a:cubicBezTo>
                    <a:pt x="6816" y="7369"/>
                    <a:pt x="6816" y="7407"/>
                    <a:pt x="6803" y="7432"/>
                  </a:cubicBezTo>
                  <a:cubicBezTo>
                    <a:pt x="6803" y="7441"/>
                    <a:pt x="6791" y="7488"/>
                    <a:pt x="6784" y="7488"/>
                  </a:cubicBezTo>
                  <a:cubicBezTo>
                    <a:pt x="6780" y="7488"/>
                    <a:pt x="6778" y="7480"/>
                    <a:pt x="6778" y="7457"/>
                  </a:cubicBezTo>
                  <a:cubicBezTo>
                    <a:pt x="6753" y="7457"/>
                    <a:pt x="6741" y="7495"/>
                    <a:pt x="6715" y="7495"/>
                  </a:cubicBezTo>
                  <a:cubicBezTo>
                    <a:pt x="6710" y="7496"/>
                    <a:pt x="6705" y="7496"/>
                    <a:pt x="6701" y="7496"/>
                  </a:cubicBezTo>
                  <a:cubicBezTo>
                    <a:pt x="6613" y="7496"/>
                    <a:pt x="6716" y="7381"/>
                    <a:pt x="6728" y="7369"/>
                  </a:cubicBezTo>
                  <a:cubicBezTo>
                    <a:pt x="6741" y="7353"/>
                    <a:pt x="6750" y="7348"/>
                    <a:pt x="6758" y="7348"/>
                  </a:cubicBezTo>
                  <a:cubicBezTo>
                    <a:pt x="6765" y="7348"/>
                    <a:pt x="6770" y="7353"/>
                    <a:pt x="6774" y="7353"/>
                  </a:cubicBezTo>
                  <a:cubicBezTo>
                    <a:pt x="6777" y="7353"/>
                    <a:pt x="6778" y="7348"/>
                    <a:pt x="6778" y="7332"/>
                  </a:cubicBezTo>
                  <a:cubicBezTo>
                    <a:pt x="6774" y="7313"/>
                    <a:pt x="6762" y="7306"/>
                    <a:pt x="6748" y="7306"/>
                  </a:cubicBezTo>
                  <a:cubicBezTo>
                    <a:pt x="6725" y="7306"/>
                    <a:pt x="6698" y="7324"/>
                    <a:pt x="6690" y="7332"/>
                  </a:cubicBezTo>
                  <a:cubicBezTo>
                    <a:pt x="6679" y="7298"/>
                    <a:pt x="6696" y="7284"/>
                    <a:pt x="6720" y="7284"/>
                  </a:cubicBezTo>
                  <a:close/>
                  <a:moveTo>
                    <a:pt x="3595" y="7284"/>
                  </a:moveTo>
                  <a:cubicBezTo>
                    <a:pt x="3603" y="7284"/>
                    <a:pt x="3612" y="7287"/>
                    <a:pt x="3622" y="7294"/>
                  </a:cubicBezTo>
                  <a:lnTo>
                    <a:pt x="3635" y="7294"/>
                  </a:lnTo>
                  <a:cubicBezTo>
                    <a:pt x="3685" y="7332"/>
                    <a:pt x="3647" y="7483"/>
                    <a:pt x="3609" y="7495"/>
                  </a:cubicBezTo>
                  <a:cubicBezTo>
                    <a:pt x="3609" y="7464"/>
                    <a:pt x="3636" y="7327"/>
                    <a:pt x="3593" y="7327"/>
                  </a:cubicBezTo>
                  <a:cubicBezTo>
                    <a:pt x="3585" y="7327"/>
                    <a:pt x="3574" y="7332"/>
                    <a:pt x="3559" y="7344"/>
                  </a:cubicBezTo>
                  <a:cubicBezTo>
                    <a:pt x="3496" y="7382"/>
                    <a:pt x="3572" y="7495"/>
                    <a:pt x="3496" y="7520"/>
                  </a:cubicBezTo>
                  <a:cubicBezTo>
                    <a:pt x="3496" y="7445"/>
                    <a:pt x="3509" y="7382"/>
                    <a:pt x="3509" y="7307"/>
                  </a:cubicBezTo>
                  <a:cubicBezTo>
                    <a:pt x="3518" y="7303"/>
                    <a:pt x="3525" y="7302"/>
                    <a:pt x="3530" y="7302"/>
                  </a:cubicBezTo>
                  <a:cubicBezTo>
                    <a:pt x="3546" y="7302"/>
                    <a:pt x="3543" y="7316"/>
                    <a:pt x="3534" y="7344"/>
                  </a:cubicBezTo>
                  <a:cubicBezTo>
                    <a:pt x="3544" y="7334"/>
                    <a:pt x="3562" y="7284"/>
                    <a:pt x="3595" y="7284"/>
                  </a:cubicBezTo>
                  <a:close/>
                  <a:moveTo>
                    <a:pt x="6389" y="7269"/>
                  </a:moveTo>
                  <a:cubicBezTo>
                    <a:pt x="6389" y="7317"/>
                    <a:pt x="6396" y="7328"/>
                    <a:pt x="6404" y="7328"/>
                  </a:cubicBezTo>
                  <a:cubicBezTo>
                    <a:pt x="6412" y="7328"/>
                    <a:pt x="6420" y="7318"/>
                    <a:pt x="6425" y="7318"/>
                  </a:cubicBezTo>
                  <a:cubicBezTo>
                    <a:pt x="6428" y="7318"/>
                    <a:pt x="6430" y="7324"/>
                    <a:pt x="6426" y="7344"/>
                  </a:cubicBezTo>
                  <a:cubicBezTo>
                    <a:pt x="6381" y="7367"/>
                    <a:pt x="6376" y="7504"/>
                    <a:pt x="6414" y="7510"/>
                  </a:cubicBezTo>
                  <a:lnTo>
                    <a:pt x="6414" y="7510"/>
                  </a:lnTo>
                  <a:cubicBezTo>
                    <a:pt x="6413" y="7532"/>
                    <a:pt x="6402" y="7541"/>
                    <a:pt x="6390" y="7541"/>
                  </a:cubicBezTo>
                  <a:cubicBezTo>
                    <a:pt x="6375" y="7541"/>
                    <a:pt x="6358" y="7528"/>
                    <a:pt x="6351" y="7508"/>
                  </a:cubicBezTo>
                  <a:cubicBezTo>
                    <a:pt x="6327" y="7472"/>
                    <a:pt x="6394" y="7356"/>
                    <a:pt x="6335" y="7356"/>
                  </a:cubicBezTo>
                  <a:cubicBezTo>
                    <a:pt x="6332" y="7356"/>
                    <a:pt x="6329" y="7356"/>
                    <a:pt x="6326" y="7357"/>
                  </a:cubicBezTo>
                  <a:cubicBezTo>
                    <a:pt x="6326" y="7319"/>
                    <a:pt x="6351" y="7281"/>
                    <a:pt x="6389" y="7269"/>
                  </a:cubicBezTo>
                  <a:close/>
                  <a:moveTo>
                    <a:pt x="6313" y="7344"/>
                  </a:moveTo>
                  <a:cubicBezTo>
                    <a:pt x="6313" y="7395"/>
                    <a:pt x="6300" y="7445"/>
                    <a:pt x="6300" y="7495"/>
                  </a:cubicBezTo>
                  <a:lnTo>
                    <a:pt x="6300" y="7483"/>
                  </a:lnTo>
                  <a:cubicBezTo>
                    <a:pt x="6300" y="7491"/>
                    <a:pt x="6282" y="7549"/>
                    <a:pt x="6271" y="7549"/>
                  </a:cubicBezTo>
                  <a:cubicBezTo>
                    <a:pt x="6266" y="7549"/>
                    <a:pt x="6263" y="7539"/>
                    <a:pt x="6263" y="7512"/>
                  </a:cubicBezTo>
                  <a:lnTo>
                    <a:pt x="6263" y="7512"/>
                  </a:lnTo>
                  <a:cubicBezTo>
                    <a:pt x="6289" y="7463"/>
                    <a:pt x="6239" y="7355"/>
                    <a:pt x="6313" y="7344"/>
                  </a:cubicBezTo>
                  <a:close/>
                  <a:moveTo>
                    <a:pt x="6187" y="7357"/>
                  </a:moveTo>
                  <a:cubicBezTo>
                    <a:pt x="6187" y="7405"/>
                    <a:pt x="6153" y="7534"/>
                    <a:pt x="6227" y="7534"/>
                  </a:cubicBezTo>
                  <a:cubicBezTo>
                    <a:pt x="6229" y="7534"/>
                    <a:pt x="6232" y="7534"/>
                    <a:pt x="6235" y="7533"/>
                  </a:cubicBezTo>
                  <a:lnTo>
                    <a:pt x="6235" y="7533"/>
                  </a:lnTo>
                  <a:cubicBezTo>
                    <a:pt x="6225" y="7548"/>
                    <a:pt x="6212" y="7563"/>
                    <a:pt x="6194" y="7563"/>
                  </a:cubicBezTo>
                  <a:cubicBezTo>
                    <a:pt x="6188" y="7563"/>
                    <a:pt x="6182" y="7562"/>
                    <a:pt x="6175" y="7558"/>
                  </a:cubicBezTo>
                  <a:cubicBezTo>
                    <a:pt x="6137" y="7533"/>
                    <a:pt x="6150" y="7395"/>
                    <a:pt x="6162" y="7357"/>
                  </a:cubicBezTo>
                  <a:close/>
                  <a:moveTo>
                    <a:pt x="11506" y="7294"/>
                  </a:moveTo>
                  <a:cubicBezTo>
                    <a:pt x="11481" y="7352"/>
                    <a:pt x="11490" y="7483"/>
                    <a:pt x="11480" y="7564"/>
                  </a:cubicBezTo>
                  <a:lnTo>
                    <a:pt x="11480" y="7564"/>
                  </a:lnTo>
                  <a:lnTo>
                    <a:pt x="11469" y="7294"/>
                  </a:lnTo>
                  <a:close/>
                  <a:moveTo>
                    <a:pt x="9267" y="7551"/>
                  </a:moveTo>
                  <a:cubicBezTo>
                    <a:pt x="9261" y="7559"/>
                    <a:pt x="9259" y="7567"/>
                    <a:pt x="9262" y="7567"/>
                  </a:cubicBezTo>
                  <a:cubicBezTo>
                    <a:pt x="9263" y="7567"/>
                    <a:pt x="9265" y="7564"/>
                    <a:pt x="9268" y="7558"/>
                  </a:cubicBezTo>
                  <a:cubicBezTo>
                    <a:pt x="9268" y="7555"/>
                    <a:pt x="9267" y="7553"/>
                    <a:pt x="9267" y="7551"/>
                  </a:cubicBezTo>
                  <a:close/>
                  <a:moveTo>
                    <a:pt x="9570" y="7432"/>
                  </a:moveTo>
                  <a:lnTo>
                    <a:pt x="9570" y="7432"/>
                  </a:lnTo>
                  <a:cubicBezTo>
                    <a:pt x="9560" y="7481"/>
                    <a:pt x="9566" y="7500"/>
                    <a:pt x="9592" y="7500"/>
                  </a:cubicBezTo>
                  <a:cubicBezTo>
                    <a:pt x="9600" y="7500"/>
                    <a:pt x="9609" y="7498"/>
                    <a:pt x="9620" y="7495"/>
                  </a:cubicBezTo>
                  <a:lnTo>
                    <a:pt x="9620" y="7495"/>
                  </a:lnTo>
                  <a:cubicBezTo>
                    <a:pt x="9630" y="7523"/>
                    <a:pt x="9625" y="7538"/>
                    <a:pt x="9601" y="7538"/>
                  </a:cubicBezTo>
                  <a:cubicBezTo>
                    <a:pt x="9593" y="7538"/>
                    <a:pt x="9583" y="7536"/>
                    <a:pt x="9570" y="7533"/>
                  </a:cubicBezTo>
                  <a:cubicBezTo>
                    <a:pt x="9563" y="7547"/>
                    <a:pt x="9557" y="7561"/>
                    <a:pt x="9552" y="7574"/>
                  </a:cubicBezTo>
                  <a:lnTo>
                    <a:pt x="9552" y="7574"/>
                  </a:lnTo>
                  <a:cubicBezTo>
                    <a:pt x="9553" y="7551"/>
                    <a:pt x="9548" y="7532"/>
                    <a:pt x="9528" y="7532"/>
                  </a:cubicBezTo>
                  <a:cubicBezTo>
                    <a:pt x="9525" y="7532"/>
                    <a:pt x="9523" y="7532"/>
                    <a:pt x="9520" y="7533"/>
                  </a:cubicBezTo>
                  <a:cubicBezTo>
                    <a:pt x="9520" y="7495"/>
                    <a:pt x="9545" y="7457"/>
                    <a:pt x="9570" y="7432"/>
                  </a:cubicBezTo>
                  <a:close/>
                  <a:moveTo>
                    <a:pt x="11771" y="7571"/>
                  </a:moveTo>
                  <a:cubicBezTo>
                    <a:pt x="11766" y="7571"/>
                    <a:pt x="11762" y="7572"/>
                    <a:pt x="11758" y="7575"/>
                  </a:cubicBezTo>
                  <a:lnTo>
                    <a:pt x="11758" y="7575"/>
                  </a:lnTo>
                  <a:lnTo>
                    <a:pt x="11771" y="7571"/>
                  </a:lnTo>
                  <a:close/>
                  <a:moveTo>
                    <a:pt x="6112" y="7269"/>
                  </a:moveTo>
                  <a:cubicBezTo>
                    <a:pt x="6099" y="7344"/>
                    <a:pt x="6124" y="7583"/>
                    <a:pt x="6062" y="7583"/>
                  </a:cubicBezTo>
                  <a:cubicBezTo>
                    <a:pt x="6062" y="7508"/>
                    <a:pt x="6049" y="7269"/>
                    <a:pt x="6112" y="7269"/>
                  </a:cubicBezTo>
                  <a:close/>
                  <a:moveTo>
                    <a:pt x="11758" y="7575"/>
                  </a:moveTo>
                  <a:lnTo>
                    <a:pt x="11733" y="7583"/>
                  </a:lnTo>
                  <a:cubicBezTo>
                    <a:pt x="11733" y="7587"/>
                    <a:pt x="11733" y="7591"/>
                    <a:pt x="11733" y="7595"/>
                  </a:cubicBezTo>
                  <a:lnTo>
                    <a:pt x="11733" y="7595"/>
                  </a:lnTo>
                  <a:cubicBezTo>
                    <a:pt x="11742" y="7588"/>
                    <a:pt x="11750" y="7580"/>
                    <a:pt x="11758" y="7575"/>
                  </a:cubicBezTo>
                  <a:close/>
                  <a:moveTo>
                    <a:pt x="2922" y="7533"/>
                  </a:moveTo>
                  <a:cubicBezTo>
                    <a:pt x="2908" y="7550"/>
                    <a:pt x="2903" y="7571"/>
                    <a:pt x="2918" y="7596"/>
                  </a:cubicBezTo>
                  <a:lnTo>
                    <a:pt x="2922" y="7533"/>
                  </a:lnTo>
                  <a:close/>
                  <a:moveTo>
                    <a:pt x="3307" y="7346"/>
                  </a:moveTo>
                  <a:cubicBezTo>
                    <a:pt x="3314" y="7346"/>
                    <a:pt x="3323" y="7349"/>
                    <a:pt x="3333" y="7357"/>
                  </a:cubicBezTo>
                  <a:cubicBezTo>
                    <a:pt x="3383" y="7395"/>
                    <a:pt x="3333" y="7545"/>
                    <a:pt x="3308" y="7545"/>
                  </a:cubicBezTo>
                  <a:cubicBezTo>
                    <a:pt x="3308" y="7498"/>
                    <a:pt x="3342" y="7381"/>
                    <a:pt x="3280" y="7381"/>
                  </a:cubicBezTo>
                  <a:cubicBezTo>
                    <a:pt x="3277" y="7381"/>
                    <a:pt x="3274" y="7381"/>
                    <a:pt x="3270" y="7382"/>
                  </a:cubicBezTo>
                  <a:cubicBezTo>
                    <a:pt x="3194" y="7395"/>
                    <a:pt x="3270" y="7558"/>
                    <a:pt x="3194" y="7571"/>
                  </a:cubicBezTo>
                  <a:cubicBezTo>
                    <a:pt x="3194" y="7539"/>
                    <a:pt x="3231" y="7406"/>
                    <a:pt x="3188" y="7406"/>
                  </a:cubicBezTo>
                  <a:cubicBezTo>
                    <a:pt x="3180" y="7406"/>
                    <a:pt x="3170" y="7410"/>
                    <a:pt x="3157" y="7420"/>
                  </a:cubicBezTo>
                  <a:cubicBezTo>
                    <a:pt x="3094" y="7457"/>
                    <a:pt x="3169" y="7571"/>
                    <a:pt x="3094" y="7596"/>
                  </a:cubicBezTo>
                  <a:cubicBezTo>
                    <a:pt x="3094" y="7545"/>
                    <a:pt x="3094" y="7395"/>
                    <a:pt x="3132" y="7382"/>
                  </a:cubicBezTo>
                  <a:lnTo>
                    <a:pt x="3132" y="7420"/>
                  </a:lnTo>
                  <a:cubicBezTo>
                    <a:pt x="3157" y="7403"/>
                    <a:pt x="3195" y="7356"/>
                    <a:pt x="3220" y="7356"/>
                  </a:cubicBezTo>
                  <a:cubicBezTo>
                    <a:pt x="3231" y="7356"/>
                    <a:pt x="3240" y="7366"/>
                    <a:pt x="3244" y="7392"/>
                  </a:cubicBezTo>
                  <a:lnTo>
                    <a:pt x="3244" y="7392"/>
                  </a:lnTo>
                  <a:cubicBezTo>
                    <a:pt x="3267" y="7382"/>
                    <a:pt x="3281" y="7346"/>
                    <a:pt x="3307" y="7346"/>
                  </a:cubicBezTo>
                  <a:close/>
                  <a:moveTo>
                    <a:pt x="6575" y="7293"/>
                  </a:moveTo>
                  <a:cubicBezTo>
                    <a:pt x="6653" y="7293"/>
                    <a:pt x="6651" y="7421"/>
                    <a:pt x="6627" y="7457"/>
                  </a:cubicBezTo>
                  <a:cubicBezTo>
                    <a:pt x="6600" y="7495"/>
                    <a:pt x="6583" y="7505"/>
                    <a:pt x="6567" y="7505"/>
                  </a:cubicBezTo>
                  <a:cubicBezTo>
                    <a:pt x="6550" y="7505"/>
                    <a:pt x="6536" y="7493"/>
                    <a:pt x="6515" y="7493"/>
                  </a:cubicBezTo>
                  <a:cubicBezTo>
                    <a:pt x="6511" y="7493"/>
                    <a:pt x="6507" y="7494"/>
                    <a:pt x="6502" y="7495"/>
                  </a:cubicBezTo>
                  <a:cubicBezTo>
                    <a:pt x="6502" y="7533"/>
                    <a:pt x="6514" y="7596"/>
                    <a:pt x="6464" y="7608"/>
                  </a:cubicBezTo>
                  <a:cubicBezTo>
                    <a:pt x="6464" y="7533"/>
                    <a:pt x="6464" y="7470"/>
                    <a:pt x="6477" y="7395"/>
                  </a:cubicBezTo>
                  <a:lnTo>
                    <a:pt x="6477" y="7382"/>
                  </a:lnTo>
                  <a:cubicBezTo>
                    <a:pt x="6477" y="7364"/>
                    <a:pt x="6489" y="7303"/>
                    <a:pt x="6496" y="7303"/>
                  </a:cubicBezTo>
                  <a:cubicBezTo>
                    <a:pt x="6499" y="7303"/>
                    <a:pt x="6502" y="7314"/>
                    <a:pt x="6502" y="7344"/>
                  </a:cubicBezTo>
                  <a:cubicBezTo>
                    <a:pt x="6527" y="7344"/>
                    <a:pt x="6527" y="7307"/>
                    <a:pt x="6565" y="7294"/>
                  </a:cubicBezTo>
                  <a:cubicBezTo>
                    <a:pt x="6568" y="7293"/>
                    <a:pt x="6572" y="7293"/>
                    <a:pt x="6575" y="7293"/>
                  </a:cubicBezTo>
                  <a:close/>
                  <a:moveTo>
                    <a:pt x="5958" y="7390"/>
                  </a:moveTo>
                  <a:cubicBezTo>
                    <a:pt x="5997" y="7390"/>
                    <a:pt x="6029" y="7417"/>
                    <a:pt x="6024" y="7483"/>
                  </a:cubicBezTo>
                  <a:cubicBezTo>
                    <a:pt x="6016" y="7556"/>
                    <a:pt x="5957" y="7609"/>
                    <a:pt x="5909" y="7609"/>
                  </a:cubicBezTo>
                  <a:cubicBezTo>
                    <a:pt x="5876" y="7609"/>
                    <a:pt x="5848" y="7583"/>
                    <a:pt x="5848" y="7520"/>
                  </a:cubicBezTo>
                  <a:lnTo>
                    <a:pt x="5848" y="7508"/>
                  </a:lnTo>
                  <a:cubicBezTo>
                    <a:pt x="5848" y="7437"/>
                    <a:pt x="5908" y="7390"/>
                    <a:pt x="5958" y="7390"/>
                  </a:cubicBezTo>
                  <a:close/>
                  <a:moveTo>
                    <a:pt x="11354" y="7419"/>
                  </a:moveTo>
                  <a:cubicBezTo>
                    <a:pt x="11363" y="7419"/>
                    <a:pt x="11371" y="7421"/>
                    <a:pt x="11377" y="7426"/>
                  </a:cubicBezTo>
                  <a:lnTo>
                    <a:pt x="11377" y="7426"/>
                  </a:lnTo>
                  <a:cubicBezTo>
                    <a:pt x="11365" y="7429"/>
                    <a:pt x="11356" y="7439"/>
                    <a:pt x="11356" y="7457"/>
                  </a:cubicBezTo>
                  <a:cubicBezTo>
                    <a:pt x="11343" y="7483"/>
                    <a:pt x="11406" y="7483"/>
                    <a:pt x="11418" y="7508"/>
                  </a:cubicBezTo>
                  <a:cubicBezTo>
                    <a:pt x="11449" y="7577"/>
                    <a:pt x="11399" y="7614"/>
                    <a:pt x="11362" y="7614"/>
                  </a:cubicBezTo>
                  <a:cubicBezTo>
                    <a:pt x="11339" y="7614"/>
                    <a:pt x="11321" y="7600"/>
                    <a:pt x="11330" y="7571"/>
                  </a:cubicBezTo>
                  <a:lnTo>
                    <a:pt x="11330" y="7571"/>
                  </a:lnTo>
                  <a:cubicBezTo>
                    <a:pt x="11358" y="7592"/>
                    <a:pt x="11376" y="7600"/>
                    <a:pt x="11386" y="7600"/>
                  </a:cubicBezTo>
                  <a:cubicBezTo>
                    <a:pt x="11428" y="7600"/>
                    <a:pt x="11342" y="7456"/>
                    <a:pt x="11331" y="7456"/>
                  </a:cubicBezTo>
                  <a:cubicBezTo>
                    <a:pt x="11331" y="7456"/>
                    <a:pt x="11330" y="7456"/>
                    <a:pt x="11330" y="7457"/>
                  </a:cubicBezTo>
                  <a:cubicBezTo>
                    <a:pt x="11302" y="7436"/>
                    <a:pt x="11329" y="7419"/>
                    <a:pt x="11354" y="7419"/>
                  </a:cubicBezTo>
                  <a:close/>
                  <a:moveTo>
                    <a:pt x="5848" y="7407"/>
                  </a:moveTo>
                  <a:lnTo>
                    <a:pt x="5848" y="7407"/>
                  </a:lnTo>
                  <a:cubicBezTo>
                    <a:pt x="5823" y="7483"/>
                    <a:pt x="5797" y="7558"/>
                    <a:pt x="5760" y="7621"/>
                  </a:cubicBezTo>
                  <a:cubicBezTo>
                    <a:pt x="5758" y="7621"/>
                    <a:pt x="5756" y="7622"/>
                    <a:pt x="5754" y="7622"/>
                  </a:cubicBezTo>
                  <a:cubicBezTo>
                    <a:pt x="5708" y="7622"/>
                    <a:pt x="5696" y="7481"/>
                    <a:pt x="5684" y="7432"/>
                  </a:cubicBezTo>
                  <a:cubicBezTo>
                    <a:pt x="5688" y="7432"/>
                    <a:pt x="5691" y="7431"/>
                    <a:pt x="5694" y="7431"/>
                  </a:cubicBezTo>
                  <a:cubicBezTo>
                    <a:pt x="5747" y="7431"/>
                    <a:pt x="5747" y="7536"/>
                    <a:pt x="5747" y="7583"/>
                  </a:cubicBezTo>
                  <a:cubicBezTo>
                    <a:pt x="5785" y="7583"/>
                    <a:pt x="5772" y="7420"/>
                    <a:pt x="5848" y="7407"/>
                  </a:cubicBezTo>
                  <a:close/>
                  <a:moveTo>
                    <a:pt x="11859" y="7344"/>
                  </a:moveTo>
                  <a:cubicBezTo>
                    <a:pt x="11859" y="7395"/>
                    <a:pt x="11866" y="7403"/>
                    <a:pt x="11876" y="7403"/>
                  </a:cubicBezTo>
                  <a:cubicBezTo>
                    <a:pt x="11880" y="7403"/>
                    <a:pt x="11885" y="7401"/>
                    <a:pt x="11889" y="7401"/>
                  </a:cubicBezTo>
                  <a:cubicBezTo>
                    <a:pt x="11897" y="7401"/>
                    <a:pt x="11904" y="7406"/>
                    <a:pt x="11909" y="7432"/>
                  </a:cubicBezTo>
                  <a:cubicBezTo>
                    <a:pt x="11833" y="7432"/>
                    <a:pt x="11846" y="7520"/>
                    <a:pt x="11871" y="7583"/>
                  </a:cubicBezTo>
                  <a:cubicBezTo>
                    <a:pt x="11871" y="7582"/>
                    <a:pt x="11872" y="7582"/>
                    <a:pt x="11873" y="7582"/>
                  </a:cubicBezTo>
                  <a:cubicBezTo>
                    <a:pt x="11885" y="7582"/>
                    <a:pt x="11940" y="7623"/>
                    <a:pt x="11910" y="7623"/>
                  </a:cubicBezTo>
                  <a:cubicBezTo>
                    <a:pt x="11907" y="7623"/>
                    <a:pt x="11902" y="7622"/>
                    <a:pt x="11896" y="7621"/>
                  </a:cubicBezTo>
                  <a:cubicBezTo>
                    <a:pt x="11833" y="7621"/>
                    <a:pt x="11846" y="7608"/>
                    <a:pt x="11833" y="7558"/>
                  </a:cubicBezTo>
                  <a:lnTo>
                    <a:pt x="11833" y="7432"/>
                  </a:lnTo>
                  <a:cubicBezTo>
                    <a:pt x="11827" y="7436"/>
                    <a:pt x="11821" y="7437"/>
                    <a:pt x="11816" y="7437"/>
                  </a:cubicBezTo>
                  <a:cubicBezTo>
                    <a:pt x="11803" y="7437"/>
                    <a:pt x="11796" y="7426"/>
                    <a:pt x="11796" y="7408"/>
                  </a:cubicBezTo>
                  <a:lnTo>
                    <a:pt x="11796" y="7408"/>
                  </a:lnTo>
                  <a:cubicBezTo>
                    <a:pt x="11796" y="7468"/>
                    <a:pt x="11797" y="7537"/>
                    <a:pt x="11808" y="7596"/>
                  </a:cubicBezTo>
                  <a:cubicBezTo>
                    <a:pt x="11780" y="7607"/>
                    <a:pt x="11762" y="7613"/>
                    <a:pt x="11751" y="7613"/>
                  </a:cubicBezTo>
                  <a:cubicBezTo>
                    <a:pt x="11739" y="7613"/>
                    <a:pt x="11735" y="7607"/>
                    <a:pt x="11733" y="7595"/>
                  </a:cubicBezTo>
                  <a:lnTo>
                    <a:pt x="11733" y="7595"/>
                  </a:lnTo>
                  <a:cubicBezTo>
                    <a:pt x="11726" y="7599"/>
                    <a:pt x="11718" y="7603"/>
                    <a:pt x="11709" y="7603"/>
                  </a:cubicBezTo>
                  <a:cubicBezTo>
                    <a:pt x="11701" y="7603"/>
                    <a:pt x="11693" y="7601"/>
                    <a:pt x="11682" y="7596"/>
                  </a:cubicBezTo>
                  <a:cubicBezTo>
                    <a:pt x="11632" y="7571"/>
                    <a:pt x="11645" y="7445"/>
                    <a:pt x="11645" y="7395"/>
                  </a:cubicBezTo>
                  <a:cubicBezTo>
                    <a:pt x="11733" y="7395"/>
                    <a:pt x="11620" y="7545"/>
                    <a:pt x="11708" y="7571"/>
                  </a:cubicBezTo>
                  <a:cubicBezTo>
                    <a:pt x="11713" y="7572"/>
                    <a:pt x="11719" y="7573"/>
                    <a:pt x="11724" y="7573"/>
                  </a:cubicBezTo>
                  <a:cubicBezTo>
                    <a:pt x="11791" y="7573"/>
                    <a:pt x="11758" y="7418"/>
                    <a:pt x="11758" y="7395"/>
                  </a:cubicBezTo>
                  <a:lnTo>
                    <a:pt x="11796" y="7395"/>
                  </a:lnTo>
                  <a:cubicBezTo>
                    <a:pt x="11796" y="7399"/>
                    <a:pt x="11796" y="7403"/>
                    <a:pt x="11796" y="7407"/>
                  </a:cubicBezTo>
                  <a:lnTo>
                    <a:pt x="11833" y="7407"/>
                  </a:lnTo>
                  <a:cubicBezTo>
                    <a:pt x="11808" y="7369"/>
                    <a:pt x="11821" y="7344"/>
                    <a:pt x="11859" y="7344"/>
                  </a:cubicBezTo>
                  <a:close/>
                  <a:moveTo>
                    <a:pt x="2930" y="7395"/>
                  </a:moveTo>
                  <a:lnTo>
                    <a:pt x="2922" y="7533"/>
                  </a:lnTo>
                  <a:lnTo>
                    <a:pt x="2922" y="7533"/>
                  </a:lnTo>
                  <a:cubicBezTo>
                    <a:pt x="2944" y="7507"/>
                    <a:pt x="2988" y="7490"/>
                    <a:pt x="3018" y="7483"/>
                  </a:cubicBezTo>
                  <a:cubicBezTo>
                    <a:pt x="3034" y="7444"/>
                    <a:pt x="3021" y="7429"/>
                    <a:pt x="3000" y="7429"/>
                  </a:cubicBezTo>
                  <a:cubicBezTo>
                    <a:pt x="2987" y="7429"/>
                    <a:pt x="2970" y="7435"/>
                    <a:pt x="2956" y="7445"/>
                  </a:cubicBezTo>
                  <a:lnTo>
                    <a:pt x="2943" y="7457"/>
                  </a:lnTo>
                  <a:cubicBezTo>
                    <a:pt x="2937" y="7423"/>
                    <a:pt x="2955" y="7410"/>
                    <a:pt x="2977" y="7410"/>
                  </a:cubicBezTo>
                  <a:cubicBezTo>
                    <a:pt x="3003" y="7410"/>
                    <a:pt x="3037" y="7430"/>
                    <a:pt x="3044" y="7457"/>
                  </a:cubicBezTo>
                  <a:cubicBezTo>
                    <a:pt x="3063" y="7507"/>
                    <a:pt x="3029" y="7610"/>
                    <a:pt x="3013" y="7610"/>
                  </a:cubicBezTo>
                  <a:cubicBezTo>
                    <a:pt x="3009" y="7610"/>
                    <a:pt x="3006" y="7602"/>
                    <a:pt x="3006" y="7583"/>
                  </a:cubicBezTo>
                  <a:cubicBezTo>
                    <a:pt x="2988" y="7583"/>
                    <a:pt x="2965" y="7626"/>
                    <a:pt x="2943" y="7626"/>
                  </a:cubicBezTo>
                  <a:cubicBezTo>
                    <a:pt x="2934" y="7626"/>
                    <a:pt x="2925" y="7618"/>
                    <a:pt x="2918" y="7596"/>
                  </a:cubicBezTo>
                  <a:lnTo>
                    <a:pt x="2880" y="7596"/>
                  </a:lnTo>
                  <a:cubicBezTo>
                    <a:pt x="2855" y="7583"/>
                    <a:pt x="2842" y="7432"/>
                    <a:pt x="2905" y="7420"/>
                  </a:cubicBezTo>
                  <a:lnTo>
                    <a:pt x="2930" y="7395"/>
                  </a:lnTo>
                  <a:close/>
                  <a:moveTo>
                    <a:pt x="11002" y="7415"/>
                  </a:moveTo>
                  <a:cubicBezTo>
                    <a:pt x="11021" y="7415"/>
                    <a:pt x="11025" y="7429"/>
                    <a:pt x="11016" y="7457"/>
                  </a:cubicBezTo>
                  <a:cubicBezTo>
                    <a:pt x="11018" y="7457"/>
                    <a:pt x="11020" y="7457"/>
                    <a:pt x="11021" y="7457"/>
                  </a:cubicBezTo>
                  <a:lnTo>
                    <a:pt x="11021" y="7457"/>
                  </a:lnTo>
                  <a:cubicBezTo>
                    <a:pt x="10983" y="7498"/>
                    <a:pt x="11053" y="7634"/>
                    <a:pt x="10978" y="7634"/>
                  </a:cubicBezTo>
                  <a:lnTo>
                    <a:pt x="10978" y="7420"/>
                  </a:lnTo>
                  <a:cubicBezTo>
                    <a:pt x="10988" y="7417"/>
                    <a:pt x="10996" y="7415"/>
                    <a:pt x="11002" y="7415"/>
                  </a:cubicBezTo>
                  <a:close/>
                  <a:moveTo>
                    <a:pt x="11086" y="7420"/>
                  </a:moveTo>
                  <a:cubicBezTo>
                    <a:pt x="11095" y="7420"/>
                    <a:pt x="11105" y="7424"/>
                    <a:pt x="11117" y="7432"/>
                  </a:cubicBezTo>
                  <a:cubicBezTo>
                    <a:pt x="11167" y="7470"/>
                    <a:pt x="11154" y="7634"/>
                    <a:pt x="11117" y="7634"/>
                  </a:cubicBezTo>
                  <a:cubicBezTo>
                    <a:pt x="11117" y="7608"/>
                    <a:pt x="11142" y="7457"/>
                    <a:pt x="11066" y="7457"/>
                  </a:cubicBezTo>
                  <a:lnTo>
                    <a:pt x="11054" y="7445"/>
                  </a:lnTo>
                  <a:cubicBezTo>
                    <a:pt x="11047" y="7445"/>
                    <a:pt x="11041" y="7446"/>
                    <a:pt x="11037" y="7447"/>
                  </a:cubicBezTo>
                  <a:lnTo>
                    <a:pt x="11037" y="7447"/>
                  </a:lnTo>
                  <a:cubicBezTo>
                    <a:pt x="11050" y="7436"/>
                    <a:pt x="11065" y="7420"/>
                    <a:pt x="11086" y="7420"/>
                  </a:cubicBezTo>
                  <a:close/>
                  <a:moveTo>
                    <a:pt x="11465" y="7619"/>
                  </a:moveTo>
                  <a:lnTo>
                    <a:pt x="11465" y="7619"/>
                  </a:lnTo>
                  <a:cubicBezTo>
                    <a:pt x="11459" y="7628"/>
                    <a:pt x="11453" y="7634"/>
                    <a:pt x="11444" y="7634"/>
                  </a:cubicBezTo>
                  <a:lnTo>
                    <a:pt x="11465" y="7619"/>
                  </a:lnTo>
                  <a:close/>
                  <a:moveTo>
                    <a:pt x="10538" y="7443"/>
                  </a:moveTo>
                  <a:cubicBezTo>
                    <a:pt x="10542" y="7443"/>
                    <a:pt x="10546" y="7444"/>
                    <a:pt x="10551" y="7445"/>
                  </a:cubicBezTo>
                  <a:cubicBezTo>
                    <a:pt x="10563" y="7470"/>
                    <a:pt x="10551" y="7483"/>
                    <a:pt x="10538" y="7483"/>
                  </a:cubicBezTo>
                  <a:cubicBezTo>
                    <a:pt x="10434" y="7491"/>
                    <a:pt x="10456" y="7578"/>
                    <a:pt x="10450" y="7635"/>
                  </a:cubicBezTo>
                  <a:lnTo>
                    <a:pt x="10450" y="7635"/>
                  </a:lnTo>
                  <a:cubicBezTo>
                    <a:pt x="10450" y="7589"/>
                    <a:pt x="10450" y="7538"/>
                    <a:pt x="10450" y="7495"/>
                  </a:cubicBezTo>
                  <a:cubicBezTo>
                    <a:pt x="10450" y="7473"/>
                    <a:pt x="10459" y="7446"/>
                    <a:pt x="10469" y="7446"/>
                  </a:cubicBezTo>
                  <a:cubicBezTo>
                    <a:pt x="10475" y="7446"/>
                    <a:pt x="10483" y="7459"/>
                    <a:pt x="10488" y="7495"/>
                  </a:cubicBezTo>
                  <a:cubicBezTo>
                    <a:pt x="10499" y="7495"/>
                    <a:pt x="10500" y="7443"/>
                    <a:pt x="10538" y="7443"/>
                  </a:cubicBezTo>
                  <a:close/>
                  <a:moveTo>
                    <a:pt x="10739" y="7432"/>
                  </a:moveTo>
                  <a:lnTo>
                    <a:pt x="10739" y="7646"/>
                  </a:lnTo>
                  <a:lnTo>
                    <a:pt x="10702" y="7646"/>
                  </a:lnTo>
                  <a:cubicBezTo>
                    <a:pt x="10677" y="7608"/>
                    <a:pt x="10651" y="7457"/>
                    <a:pt x="10702" y="7445"/>
                  </a:cubicBezTo>
                  <a:lnTo>
                    <a:pt x="10739" y="7432"/>
                  </a:lnTo>
                  <a:close/>
                  <a:moveTo>
                    <a:pt x="11230" y="7432"/>
                  </a:moveTo>
                  <a:cubicBezTo>
                    <a:pt x="11230" y="7483"/>
                    <a:pt x="11268" y="7634"/>
                    <a:pt x="11205" y="7646"/>
                  </a:cubicBezTo>
                  <a:cubicBezTo>
                    <a:pt x="11205" y="7583"/>
                    <a:pt x="11167" y="7432"/>
                    <a:pt x="11230" y="7432"/>
                  </a:cubicBezTo>
                  <a:close/>
                  <a:moveTo>
                    <a:pt x="10614" y="7369"/>
                  </a:moveTo>
                  <a:lnTo>
                    <a:pt x="10614" y="7369"/>
                  </a:lnTo>
                  <a:cubicBezTo>
                    <a:pt x="10582" y="7433"/>
                    <a:pt x="10577" y="7461"/>
                    <a:pt x="10613" y="7461"/>
                  </a:cubicBezTo>
                  <a:cubicBezTo>
                    <a:pt x="10620" y="7461"/>
                    <a:pt x="10629" y="7460"/>
                    <a:pt x="10639" y="7457"/>
                  </a:cubicBezTo>
                  <a:lnTo>
                    <a:pt x="10664" y="7432"/>
                  </a:lnTo>
                  <a:lnTo>
                    <a:pt x="10664" y="7432"/>
                  </a:lnTo>
                  <a:cubicBezTo>
                    <a:pt x="10673" y="7461"/>
                    <a:pt x="10669" y="7475"/>
                    <a:pt x="10644" y="7475"/>
                  </a:cubicBezTo>
                  <a:cubicBezTo>
                    <a:pt x="10636" y="7475"/>
                    <a:pt x="10626" y="7473"/>
                    <a:pt x="10614" y="7470"/>
                  </a:cubicBezTo>
                  <a:lnTo>
                    <a:pt x="10614" y="7470"/>
                  </a:lnTo>
                  <a:cubicBezTo>
                    <a:pt x="10614" y="7520"/>
                    <a:pt x="10614" y="7558"/>
                    <a:pt x="10626" y="7608"/>
                  </a:cubicBezTo>
                  <a:cubicBezTo>
                    <a:pt x="10626" y="7608"/>
                    <a:pt x="10702" y="7621"/>
                    <a:pt x="10664" y="7646"/>
                  </a:cubicBezTo>
                  <a:cubicBezTo>
                    <a:pt x="10659" y="7651"/>
                    <a:pt x="10654" y="7653"/>
                    <a:pt x="10648" y="7653"/>
                  </a:cubicBezTo>
                  <a:cubicBezTo>
                    <a:pt x="10622" y="7653"/>
                    <a:pt x="10588" y="7614"/>
                    <a:pt x="10588" y="7583"/>
                  </a:cubicBezTo>
                  <a:cubicBezTo>
                    <a:pt x="10588" y="7545"/>
                    <a:pt x="10601" y="7470"/>
                    <a:pt x="10563" y="7470"/>
                  </a:cubicBezTo>
                  <a:cubicBezTo>
                    <a:pt x="10563" y="7432"/>
                    <a:pt x="10588" y="7395"/>
                    <a:pt x="10614" y="7369"/>
                  </a:cubicBezTo>
                  <a:close/>
                  <a:moveTo>
                    <a:pt x="2817" y="7332"/>
                  </a:moveTo>
                  <a:lnTo>
                    <a:pt x="2817" y="7332"/>
                  </a:lnTo>
                  <a:cubicBezTo>
                    <a:pt x="2805" y="7407"/>
                    <a:pt x="2792" y="7483"/>
                    <a:pt x="2792" y="7558"/>
                  </a:cubicBezTo>
                  <a:cubicBezTo>
                    <a:pt x="2792" y="7576"/>
                    <a:pt x="2772" y="7641"/>
                    <a:pt x="2761" y="7641"/>
                  </a:cubicBezTo>
                  <a:cubicBezTo>
                    <a:pt x="2757" y="7641"/>
                    <a:pt x="2754" y="7632"/>
                    <a:pt x="2754" y="7608"/>
                  </a:cubicBezTo>
                  <a:cubicBezTo>
                    <a:pt x="2742" y="7608"/>
                    <a:pt x="2729" y="7659"/>
                    <a:pt x="2692" y="7659"/>
                  </a:cubicBezTo>
                  <a:cubicBezTo>
                    <a:pt x="2685" y="7661"/>
                    <a:pt x="2680" y="7662"/>
                    <a:pt x="2675" y="7662"/>
                  </a:cubicBezTo>
                  <a:cubicBezTo>
                    <a:pt x="2620" y="7662"/>
                    <a:pt x="2643" y="7542"/>
                    <a:pt x="2666" y="7508"/>
                  </a:cubicBezTo>
                  <a:lnTo>
                    <a:pt x="2654" y="7508"/>
                  </a:lnTo>
                  <a:cubicBezTo>
                    <a:pt x="2677" y="7467"/>
                    <a:pt x="2693" y="7456"/>
                    <a:pt x="2707" y="7456"/>
                  </a:cubicBezTo>
                  <a:cubicBezTo>
                    <a:pt x="2724" y="7456"/>
                    <a:pt x="2740" y="7470"/>
                    <a:pt x="2767" y="7470"/>
                  </a:cubicBezTo>
                  <a:cubicBezTo>
                    <a:pt x="2767" y="7420"/>
                    <a:pt x="2767" y="7344"/>
                    <a:pt x="2817" y="7332"/>
                  </a:cubicBezTo>
                  <a:close/>
                  <a:moveTo>
                    <a:pt x="10802" y="7439"/>
                  </a:moveTo>
                  <a:cubicBezTo>
                    <a:pt x="10815" y="7439"/>
                    <a:pt x="10832" y="7444"/>
                    <a:pt x="10853" y="7457"/>
                  </a:cubicBezTo>
                  <a:cubicBezTo>
                    <a:pt x="10848" y="7475"/>
                    <a:pt x="10839" y="7479"/>
                    <a:pt x="10828" y="7479"/>
                  </a:cubicBezTo>
                  <a:cubicBezTo>
                    <a:pt x="10821" y="7479"/>
                    <a:pt x="10814" y="7477"/>
                    <a:pt x="10806" y="7477"/>
                  </a:cubicBezTo>
                  <a:cubicBezTo>
                    <a:pt x="10794" y="7477"/>
                    <a:pt x="10782" y="7482"/>
                    <a:pt x="10777" y="7508"/>
                  </a:cubicBezTo>
                  <a:cubicBezTo>
                    <a:pt x="10765" y="7571"/>
                    <a:pt x="10865" y="7545"/>
                    <a:pt x="10865" y="7596"/>
                  </a:cubicBezTo>
                  <a:cubicBezTo>
                    <a:pt x="10865" y="7634"/>
                    <a:pt x="10819" y="7663"/>
                    <a:pt x="10788" y="7663"/>
                  </a:cubicBezTo>
                  <a:cubicBezTo>
                    <a:pt x="10770" y="7663"/>
                    <a:pt x="10757" y="7653"/>
                    <a:pt x="10762" y="7629"/>
                  </a:cubicBezTo>
                  <a:lnTo>
                    <a:pt x="10762" y="7629"/>
                  </a:lnTo>
                  <a:cubicBezTo>
                    <a:pt x="10772" y="7635"/>
                    <a:pt x="10784" y="7638"/>
                    <a:pt x="10794" y="7638"/>
                  </a:cubicBezTo>
                  <a:cubicBezTo>
                    <a:pt x="10812" y="7638"/>
                    <a:pt x="10827" y="7629"/>
                    <a:pt x="10827" y="7608"/>
                  </a:cubicBezTo>
                  <a:cubicBezTo>
                    <a:pt x="10840" y="7558"/>
                    <a:pt x="10790" y="7583"/>
                    <a:pt x="10777" y="7558"/>
                  </a:cubicBezTo>
                  <a:cubicBezTo>
                    <a:pt x="10757" y="7518"/>
                    <a:pt x="10753" y="7439"/>
                    <a:pt x="10802" y="7439"/>
                  </a:cubicBezTo>
                  <a:close/>
                  <a:moveTo>
                    <a:pt x="5559" y="7395"/>
                  </a:moveTo>
                  <a:lnTo>
                    <a:pt x="5559" y="7395"/>
                  </a:lnTo>
                  <a:cubicBezTo>
                    <a:pt x="5545" y="7449"/>
                    <a:pt x="5553" y="7459"/>
                    <a:pt x="5564" y="7459"/>
                  </a:cubicBezTo>
                  <a:cubicBezTo>
                    <a:pt x="5571" y="7459"/>
                    <a:pt x="5578" y="7455"/>
                    <a:pt x="5582" y="7455"/>
                  </a:cubicBezTo>
                  <a:cubicBezTo>
                    <a:pt x="5583" y="7455"/>
                    <a:pt x="5584" y="7456"/>
                    <a:pt x="5584" y="7457"/>
                  </a:cubicBezTo>
                  <a:lnTo>
                    <a:pt x="5609" y="7470"/>
                  </a:lnTo>
                  <a:cubicBezTo>
                    <a:pt x="5609" y="7495"/>
                    <a:pt x="5571" y="7483"/>
                    <a:pt x="5559" y="7520"/>
                  </a:cubicBezTo>
                  <a:cubicBezTo>
                    <a:pt x="5547" y="7554"/>
                    <a:pt x="5536" y="7637"/>
                    <a:pt x="5578" y="7637"/>
                  </a:cubicBezTo>
                  <a:cubicBezTo>
                    <a:pt x="5583" y="7637"/>
                    <a:pt x="5589" y="7636"/>
                    <a:pt x="5596" y="7634"/>
                  </a:cubicBezTo>
                  <a:lnTo>
                    <a:pt x="5596" y="7634"/>
                  </a:lnTo>
                  <a:cubicBezTo>
                    <a:pt x="5596" y="7657"/>
                    <a:pt x="5585" y="7667"/>
                    <a:pt x="5571" y="7667"/>
                  </a:cubicBezTo>
                  <a:cubicBezTo>
                    <a:pt x="5555" y="7667"/>
                    <a:pt x="5534" y="7654"/>
                    <a:pt x="5521" y="7634"/>
                  </a:cubicBezTo>
                  <a:cubicBezTo>
                    <a:pt x="5498" y="7599"/>
                    <a:pt x="5558" y="7492"/>
                    <a:pt x="5513" y="7492"/>
                  </a:cubicBezTo>
                  <a:cubicBezTo>
                    <a:pt x="5508" y="7492"/>
                    <a:pt x="5502" y="7493"/>
                    <a:pt x="5496" y="7495"/>
                  </a:cubicBezTo>
                  <a:cubicBezTo>
                    <a:pt x="5496" y="7432"/>
                    <a:pt x="5521" y="7495"/>
                    <a:pt x="5533" y="7407"/>
                  </a:cubicBezTo>
                  <a:lnTo>
                    <a:pt x="5559" y="7395"/>
                  </a:lnTo>
                  <a:close/>
                  <a:moveTo>
                    <a:pt x="10324" y="7445"/>
                  </a:moveTo>
                  <a:cubicBezTo>
                    <a:pt x="10450" y="7445"/>
                    <a:pt x="10438" y="7659"/>
                    <a:pt x="10324" y="7671"/>
                  </a:cubicBezTo>
                  <a:cubicBezTo>
                    <a:pt x="10199" y="7671"/>
                    <a:pt x="10174" y="7470"/>
                    <a:pt x="10287" y="7470"/>
                  </a:cubicBezTo>
                  <a:lnTo>
                    <a:pt x="10324" y="7445"/>
                  </a:lnTo>
                  <a:close/>
                  <a:moveTo>
                    <a:pt x="5383" y="7464"/>
                  </a:moveTo>
                  <a:cubicBezTo>
                    <a:pt x="5408" y="7464"/>
                    <a:pt x="5439" y="7476"/>
                    <a:pt x="5458" y="7495"/>
                  </a:cubicBezTo>
                  <a:cubicBezTo>
                    <a:pt x="5483" y="7545"/>
                    <a:pt x="5433" y="7684"/>
                    <a:pt x="5408" y="7684"/>
                  </a:cubicBezTo>
                  <a:lnTo>
                    <a:pt x="5420" y="7671"/>
                  </a:lnTo>
                  <a:lnTo>
                    <a:pt x="5420" y="7646"/>
                  </a:lnTo>
                  <a:cubicBezTo>
                    <a:pt x="5401" y="7646"/>
                    <a:pt x="5389" y="7683"/>
                    <a:pt x="5362" y="7683"/>
                  </a:cubicBezTo>
                  <a:cubicBezTo>
                    <a:pt x="5353" y="7683"/>
                    <a:pt x="5344" y="7680"/>
                    <a:pt x="5332" y="7671"/>
                  </a:cubicBezTo>
                  <a:cubicBezTo>
                    <a:pt x="5294" y="7646"/>
                    <a:pt x="5320" y="7608"/>
                    <a:pt x="5332" y="7583"/>
                  </a:cubicBezTo>
                  <a:cubicBezTo>
                    <a:pt x="5357" y="7558"/>
                    <a:pt x="5420" y="7545"/>
                    <a:pt x="5420" y="7533"/>
                  </a:cubicBezTo>
                  <a:cubicBezTo>
                    <a:pt x="5439" y="7501"/>
                    <a:pt x="5423" y="7492"/>
                    <a:pt x="5401" y="7492"/>
                  </a:cubicBezTo>
                  <a:cubicBezTo>
                    <a:pt x="5379" y="7492"/>
                    <a:pt x="5351" y="7501"/>
                    <a:pt x="5345" y="7508"/>
                  </a:cubicBezTo>
                  <a:cubicBezTo>
                    <a:pt x="5339" y="7476"/>
                    <a:pt x="5357" y="7464"/>
                    <a:pt x="5383" y="7464"/>
                  </a:cubicBezTo>
                  <a:close/>
                  <a:moveTo>
                    <a:pt x="10443" y="7664"/>
                  </a:moveTo>
                  <a:cubicBezTo>
                    <a:pt x="10437" y="7674"/>
                    <a:pt x="10428" y="7682"/>
                    <a:pt x="10412" y="7684"/>
                  </a:cubicBezTo>
                  <a:lnTo>
                    <a:pt x="10443" y="7664"/>
                  </a:lnTo>
                  <a:close/>
                  <a:moveTo>
                    <a:pt x="4040" y="7643"/>
                  </a:moveTo>
                  <a:cubicBezTo>
                    <a:pt x="4045" y="7643"/>
                    <a:pt x="4050" y="7650"/>
                    <a:pt x="4050" y="7671"/>
                  </a:cubicBezTo>
                  <a:cubicBezTo>
                    <a:pt x="4046" y="7686"/>
                    <a:pt x="4039" y="7691"/>
                    <a:pt x="4032" y="7691"/>
                  </a:cubicBezTo>
                  <a:cubicBezTo>
                    <a:pt x="4012" y="7691"/>
                    <a:pt x="3987" y="7659"/>
                    <a:pt x="3987" y="7659"/>
                  </a:cubicBezTo>
                  <a:lnTo>
                    <a:pt x="3987" y="7659"/>
                  </a:lnTo>
                  <a:lnTo>
                    <a:pt x="4012" y="7671"/>
                  </a:lnTo>
                  <a:cubicBezTo>
                    <a:pt x="4012" y="7671"/>
                    <a:pt x="4029" y="7643"/>
                    <a:pt x="4040" y="7643"/>
                  </a:cubicBezTo>
                  <a:close/>
                  <a:moveTo>
                    <a:pt x="5300" y="7481"/>
                  </a:moveTo>
                  <a:cubicBezTo>
                    <a:pt x="5321" y="7481"/>
                    <a:pt x="5244" y="7558"/>
                    <a:pt x="5244" y="7558"/>
                  </a:cubicBezTo>
                  <a:lnTo>
                    <a:pt x="5257" y="7545"/>
                  </a:lnTo>
                  <a:lnTo>
                    <a:pt x="5257" y="7545"/>
                  </a:lnTo>
                  <a:cubicBezTo>
                    <a:pt x="5232" y="7596"/>
                    <a:pt x="5257" y="7684"/>
                    <a:pt x="5206" y="7709"/>
                  </a:cubicBezTo>
                  <a:cubicBezTo>
                    <a:pt x="5206" y="7646"/>
                    <a:pt x="5206" y="7596"/>
                    <a:pt x="5219" y="7545"/>
                  </a:cubicBezTo>
                  <a:cubicBezTo>
                    <a:pt x="5219" y="7522"/>
                    <a:pt x="5229" y="7488"/>
                    <a:pt x="5236" y="7488"/>
                  </a:cubicBezTo>
                  <a:cubicBezTo>
                    <a:pt x="5241" y="7488"/>
                    <a:pt x="5244" y="7500"/>
                    <a:pt x="5244" y="7533"/>
                  </a:cubicBezTo>
                  <a:cubicBezTo>
                    <a:pt x="5257" y="7533"/>
                    <a:pt x="5269" y="7483"/>
                    <a:pt x="5294" y="7483"/>
                  </a:cubicBezTo>
                  <a:cubicBezTo>
                    <a:pt x="5297" y="7482"/>
                    <a:pt x="5299" y="7481"/>
                    <a:pt x="5300" y="7481"/>
                  </a:cubicBezTo>
                  <a:close/>
                  <a:moveTo>
                    <a:pt x="10023" y="7395"/>
                  </a:moveTo>
                  <a:lnTo>
                    <a:pt x="10023" y="7520"/>
                  </a:lnTo>
                  <a:cubicBezTo>
                    <a:pt x="10048" y="7520"/>
                    <a:pt x="10060" y="7483"/>
                    <a:pt x="10111" y="7483"/>
                  </a:cubicBezTo>
                  <a:cubicBezTo>
                    <a:pt x="10148" y="7495"/>
                    <a:pt x="10174" y="7545"/>
                    <a:pt x="10174" y="7583"/>
                  </a:cubicBezTo>
                  <a:cubicBezTo>
                    <a:pt x="10174" y="7634"/>
                    <a:pt x="10148" y="7684"/>
                    <a:pt x="10098" y="7696"/>
                  </a:cubicBezTo>
                  <a:cubicBezTo>
                    <a:pt x="10093" y="7698"/>
                    <a:pt x="10088" y="7699"/>
                    <a:pt x="10083" y="7699"/>
                  </a:cubicBezTo>
                  <a:cubicBezTo>
                    <a:pt x="10056" y="7699"/>
                    <a:pt x="10044" y="7671"/>
                    <a:pt x="10023" y="7671"/>
                  </a:cubicBezTo>
                  <a:cubicBezTo>
                    <a:pt x="10035" y="7696"/>
                    <a:pt x="10023" y="7709"/>
                    <a:pt x="9997" y="7709"/>
                  </a:cubicBezTo>
                  <a:cubicBezTo>
                    <a:pt x="9997" y="7646"/>
                    <a:pt x="9960" y="7395"/>
                    <a:pt x="10023" y="7395"/>
                  </a:cubicBezTo>
                  <a:close/>
                  <a:moveTo>
                    <a:pt x="9570" y="7646"/>
                  </a:moveTo>
                  <a:cubicBezTo>
                    <a:pt x="9583" y="7671"/>
                    <a:pt x="9620" y="7684"/>
                    <a:pt x="9620" y="7696"/>
                  </a:cubicBezTo>
                  <a:cubicBezTo>
                    <a:pt x="9620" y="7708"/>
                    <a:pt x="9614" y="7712"/>
                    <a:pt x="9606" y="7712"/>
                  </a:cubicBezTo>
                  <a:cubicBezTo>
                    <a:pt x="9587" y="7712"/>
                    <a:pt x="9554" y="7689"/>
                    <a:pt x="9545" y="7671"/>
                  </a:cubicBezTo>
                  <a:cubicBezTo>
                    <a:pt x="9544" y="7669"/>
                    <a:pt x="9543" y="7667"/>
                    <a:pt x="9543" y="7664"/>
                  </a:cubicBezTo>
                  <a:lnTo>
                    <a:pt x="9543" y="7664"/>
                  </a:lnTo>
                  <a:lnTo>
                    <a:pt x="9570" y="7646"/>
                  </a:lnTo>
                  <a:close/>
                  <a:moveTo>
                    <a:pt x="9878" y="7504"/>
                  </a:moveTo>
                  <a:cubicBezTo>
                    <a:pt x="9917" y="7504"/>
                    <a:pt x="9954" y="7533"/>
                    <a:pt x="9960" y="7596"/>
                  </a:cubicBezTo>
                  <a:lnTo>
                    <a:pt x="9960" y="7608"/>
                  </a:lnTo>
                  <a:cubicBezTo>
                    <a:pt x="9960" y="7681"/>
                    <a:pt x="9912" y="7719"/>
                    <a:pt x="9866" y="7719"/>
                  </a:cubicBezTo>
                  <a:cubicBezTo>
                    <a:pt x="9824" y="7719"/>
                    <a:pt x="9784" y="7687"/>
                    <a:pt x="9784" y="7621"/>
                  </a:cubicBezTo>
                  <a:cubicBezTo>
                    <a:pt x="9784" y="7546"/>
                    <a:pt x="9832" y="7504"/>
                    <a:pt x="9878" y="7504"/>
                  </a:cubicBezTo>
                  <a:close/>
                  <a:moveTo>
                    <a:pt x="7827" y="7700"/>
                  </a:moveTo>
                  <a:cubicBezTo>
                    <a:pt x="7826" y="7707"/>
                    <a:pt x="7824" y="7715"/>
                    <a:pt x="7823" y="7721"/>
                  </a:cubicBezTo>
                  <a:lnTo>
                    <a:pt x="7823" y="7721"/>
                  </a:lnTo>
                  <a:cubicBezTo>
                    <a:pt x="7832" y="7720"/>
                    <a:pt x="7832" y="7715"/>
                    <a:pt x="7827" y="7700"/>
                  </a:cubicBezTo>
                  <a:close/>
                  <a:moveTo>
                    <a:pt x="9482" y="7508"/>
                  </a:moveTo>
                  <a:cubicBezTo>
                    <a:pt x="9482" y="7558"/>
                    <a:pt x="9507" y="7709"/>
                    <a:pt x="9444" y="7722"/>
                  </a:cubicBezTo>
                  <a:cubicBezTo>
                    <a:pt x="9406" y="7696"/>
                    <a:pt x="9381" y="7533"/>
                    <a:pt x="9444" y="7533"/>
                  </a:cubicBezTo>
                  <a:lnTo>
                    <a:pt x="9482" y="7508"/>
                  </a:lnTo>
                  <a:close/>
                  <a:moveTo>
                    <a:pt x="9733" y="7407"/>
                  </a:moveTo>
                  <a:cubicBezTo>
                    <a:pt x="9733" y="7470"/>
                    <a:pt x="9759" y="7722"/>
                    <a:pt x="9696" y="7722"/>
                  </a:cubicBezTo>
                  <a:cubicBezTo>
                    <a:pt x="9696" y="7659"/>
                    <a:pt x="9671" y="7407"/>
                    <a:pt x="9733" y="7407"/>
                  </a:cubicBezTo>
                  <a:close/>
                  <a:moveTo>
                    <a:pt x="8229" y="7674"/>
                  </a:moveTo>
                  <a:cubicBezTo>
                    <a:pt x="8227" y="7678"/>
                    <a:pt x="8226" y="7681"/>
                    <a:pt x="8224" y="7684"/>
                  </a:cubicBezTo>
                  <a:cubicBezTo>
                    <a:pt x="8224" y="7697"/>
                    <a:pt x="8224" y="7710"/>
                    <a:pt x="8224" y="7723"/>
                  </a:cubicBezTo>
                  <a:lnTo>
                    <a:pt x="8224" y="7723"/>
                  </a:lnTo>
                  <a:cubicBezTo>
                    <a:pt x="8240" y="7711"/>
                    <a:pt x="8244" y="7696"/>
                    <a:pt x="8229" y="7674"/>
                  </a:cubicBezTo>
                  <a:close/>
                  <a:moveTo>
                    <a:pt x="5118" y="7508"/>
                  </a:moveTo>
                  <a:cubicBezTo>
                    <a:pt x="5144" y="7520"/>
                    <a:pt x="5169" y="7545"/>
                    <a:pt x="5169" y="7583"/>
                  </a:cubicBezTo>
                  <a:cubicBezTo>
                    <a:pt x="5169" y="7615"/>
                    <a:pt x="5162" y="7618"/>
                    <a:pt x="5151" y="7618"/>
                  </a:cubicBezTo>
                  <a:cubicBezTo>
                    <a:pt x="5149" y="7618"/>
                    <a:pt x="5146" y="7618"/>
                    <a:pt x="5142" y="7618"/>
                  </a:cubicBezTo>
                  <a:cubicBezTo>
                    <a:pt x="5132" y="7618"/>
                    <a:pt x="5120" y="7619"/>
                    <a:pt x="5106" y="7634"/>
                  </a:cubicBezTo>
                  <a:cubicBezTo>
                    <a:pt x="5106" y="7632"/>
                    <a:pt x="5104" y="7632"/>
                    <a:pt x="5101" y="7632"/>
                  </a:cubicBezTo>
                  <a:cubicBezTo>
                    <a:pt x="5079" y="7632"/>
                    <a:pt x="4978" y="7674"/>
                    <a:pt x="5068" y="7696"/>
                  </a:cubicBezTo>
                  <a:cubicBezTo>
                    <a:pt x="5076" y="7700"/>
                    <a:pt x="5083" y="7702"/>
                    <a:pt x="5090" y="7702"/>
                  </a:cubicBezTo>
                  <a:cubicBezTo>
                    <a:pt x="5108" y="7702"/>
                    <a:pt x="5126" y="7693"/>
                    <a:pt x="5144" y="7684"/>
                  </a:cubicBezTo>
                  <a:lnTo>
                    <a:pt x="5144" y="7684"/>
                  </a:lnTo>
                  <a:cubicBezTo>
                    <a:pt x="5150" y="7714"/>
                    <a:pt x="5125" y="7726"/>
                    <a:pt x="5094" y="7726"/>
                  </a:cubicBezTo>
                  <a:cubicBezTo>
                    <a:pt x="5060" y="7726"/>
                    <a:pt x="5019" y="7710"/>
                    <a:pt x="5005" y="7684"/>
                  </a:cubicBezTo>
                  <a:cubicBezTo>
                    <a:pt x="4993" y="7624"/>
                    <a:pt x="5038" y="7519"/>
                    <a:pt x="5107" y="7519"/>
                  </a:cubicBezTo>
                  <a:cubicBezTo>
                    <a:pt x="5111" y="7519"/>
                    <a:pt x="5115" y="7520"/>
                    <a:pt x="5118" y="7520"/>
                  </a:cubicBezTo>
                  <a:lnTo>
                    <a:pt x="5118" y="7508"/>
                  </a:lnTo>
                  <a:close/>
                  <a:moveTo>
                    <a:pt x="9180" y="7520"/>
                  </a:moveTo>
                  <a:cubicBezTo>
                    <a:pt x="9180" y="7571"/>
                    <a:pt x="9193" y="7734"/>
                    <a:pt x="9142" y="7734"/>
                  </a:cubicBezTo>
                  <a:cubicBezTo>
                    <a:pt x="9105" y="7709"/>
                    <a:pt x="9080" y="7558"/>
                    <a:pt x="9142" y="7545"/>
                  </a:cubicBezTo>
                  <a:lnTo>
                    <a:pt x="9180" y="7520"/>
                  </a:lnTo>
                  <a:close/>
                  <a:moveTo>
                    <a:pt x="7168" y="7747"/>
                  </a:moveTo>
                  <a:lnTo>
                    <a:pt x="7105" y="7772"/>
                  </a:lnTo>
                  <a:cubicBezTo>
                    <a:pt x="7130" y="7759"/>
                    <a:pt x="7143" y="7747"/>
                    <a:pt x="7168" y="7747"/>
                  </a:cubicBezTo>
                  <a:close/>
                  <a:moveTo>
                    <a:pt x="9016" y="7556"/>
                  </a:moveTo>
                  <a:cubicBezTo>
                    <a:pt x="9032" y="7556"/>
                    <a:pt x="9049" y="7560"/>
                    <a:pt x="9067" y="7571"/>
                  </a:cubicBezTo>
                  <a:cubicBezTo>
                    <a:pt x="9054" y="7621"/>
                    <a:pt x="8979" y="7571"/>
                    <a:pt x="8954" y="7659"/>
                  </a:cubicBezTo>
                  <a:cubicBezTo>
                    <a:pt x="8945" y="7714"/>
                    <a:pt x="8976" y="7749"/>
                    <a:pt x="9018" y="7749"/>
                  </a:cubicBezTo>
                  <a:cubicBezTo>
                    <a:pt x="9030" y="7749"/>
                    <a:pt x="9042" y="7746"/>
                    <a:pt x="9055" y="7740"/>
                  </a:cubicBezTo>
                  <a:lnTo>
                    <a:pt x="9055" y="7740"/>
                  </a:lnTo>
                  <a:cubicBezTo>
                    <a:pt x="9056" y="7766"/>
                    <a:pt x="9037" y="7778"/>
                    <a:pt x="9012" y="7778"/>
                  </a:cubicBezTo>
                  <a:cubicBezTo>
                    <a:pt x="8971" y="7778"/>
                    <a:pt x="8916" y="7745"/>
                    <a:pt x="8916" y="7684"/>
                  </a:cubicBezTo>
                  <a:cubicBezTo>
                    <a:pt x="8916" y="7624"/>
                    <a:pt x="8956" y="7556"/>
                    <a:pt x="9016" y="7556"/>
                  </a:cubicBezTo>
                  <a:close/>
                  <a:moveTo>
                    <a:pt x="8850" y="7566"/>
                  </a:moveTo>
                  <a:cubicBezTo>
                    <a:pt x="8859" y="7566"/>
                    <a:pt x="8869" y="7567"/>
                    <a:pt x="8878" y="7571"/>
                  </a:cubicBezTo>
                  <a:cubicBezTo>
                    <a:pt x="8872" y="7602"/>
                    <a:pt x="8856" y="7602"/>
                    <a:pt x="8841" y="7602"/>
                  </a:cubicBezTo>
                  <a:cubicBezTo>
                    <a:pt x="8825" y="7602"/>
                    <a:pt x="8809" y="7602"/>
                    <a:pt x="8803" y="7634"/>
                  </a:cubicBezTo>
                  <a:cubicBezTo>
                    <a:pt x="8803" y="7684"/>
                    <a:pt x="8891" y="7659"/>
                    <a:pt x="8891" y="7722"/>
                  </a:cubicBezTo>
                  <a:cubicBezTo>
                    <a:pt x="8881" y="7761"/>
                    <a:pt x="8848" y="7792"/>
                    <a:pt x="8810" y="7792"/>
                  </a:cubicBezTo>
                  <a:cubicBezTo>
                    <a:pt x="8800" y="7792"/>
                    <a:pt x="8789" y="7790"/>
                    <a:pt x="8778" y="7784"/>
                  </a:cubicBezTo>
                  <a:lnTo>
                    <a:pt x="8765" y="7784"/>
                  </a:lnTo>
                  <a:cubicBezTo>
                    <a:pt x="8770" y="7761"/>
                    <a:pt x="8780" y="7755"/>
                    <a:pt x="8792" y="7755"/>
                  </a:cubicBezTo>
                  <a:cubicBezTo>
                    <a:pt x="8802" y="7755"/>
                    <a:pt x="8814" y="7760"/>
                    <a:pt x="8824" y="7760"/>
                  </a:cubicBezTo>
                  <a:cubicBezTo>
                    <a:pt x="8831" y="7760"/>
                    <a:pt x="8837" y="7757"/>
                    <a:pt x="8841" y="7747"/>
                  </a:cubicBezTo>
                  <a:cubicBezTo>
                    <a:pt x="8853" y="7709"/>
                    <a:pt x="8828" y="7722"/>
                    <a:pt x="8815" y="7696"/>
                  </a:cubicBezTo>
                  <a:cubicBezTo>
                    <a:pt x="8815" y="7659"/>
                    <a:pt x="8753" y="7671"/>
                    <a:pt x="8778" y="7608"/>
                  </a:cubicBezTo>
                  <a:cubicBezTo>
                    <a:pt x="8797" y="7580"/>
                    <a:pt x="8823" y="7566"/>
                    <a:pt x="8850" y="7566"/>
                  </a:cubicBezTo>
                  <a:close/>
                  <a:moveTo>
                    <a:pt x="4853" y="7561"/>
                  </a:moveTo>
                  <a:cubicBezTo>
                    <a:pt x="4910" y="7561"/>
                    <a:pt x="4927" y="7737"/>
                    <a:pt x="4867" y="7768"/>
                  </a:cubicBezTo>
                  <a:lnTo>
                    <a:pt x="4867" y="7768"/>
                  </a:lnTo>
                  <a:cubicBezTo>
                    <a:pt x="4869" y="7718"/>
                    <a:pt x="4911" y="7607"/>
                    <a:pt x="4852" y="7607"/>
                  </a:cubicBezTo>
                  <a:cubicBezTo>
                    <a:pt x="4849" y="7607"/>
                    <a:pt x="4845" y="7608"/>
                    <a:pt x="4842" y="7608"/>
                  </a:cubicBezTo>
                  <a:cubicBezTo>
                    <a:pt x="4754" y="7621"/>
                    <a:pt x="4842" y="7784"/>
                    <a:pt x="4766" y="7797"/>
                  </a:cubicBezTo>
                  <a:cubicBezTo>
                    <a:pt x="4766" y="7765"/>
                    <a:pt x="4793" y="7617"/>
                    <a:pt x="4749" y="7617"/>
                  </a:cubicBezTo>
                  <a:cubicBezTo>
                    <a:pt x="4740" y="7617"/>
                    <a:pt x="4730" y="7622"/>
                    <a:pt x="4716" y="7634"/>
                  </a:cubicBezTo>
                  <a:cubicBezTo>
                    <a:pt x="4653" y="7684"/>
                    <a:pt x="4729" y="7797"/>
                    <a:pt x="4653" y="7810"/>
                  </a:cubicBezTo>
                  <a:cubicBezTo>
                    <a:pt x="4653" y="7759"/>
                    <a:pt x="4653" y="7709"/>
                    <a:pt x="4666" y="7659"/>
                  </a:cubicBezTo>
                  <a:cubicBezTo>
                    <a:pt x="4666" y="7650"/>
                    <a:pt x="4684" y="7592"/>
                    <a:pt x="4691" y="7592"/>
                  </a:cubicBezTo>
                  <a:lnTo>
                    <a:pt x="4691" y="7592"/>
                  </a:lnTo>
                  <a:cubicBezTo>
                    <a:pt x="4694" y="7592"/>
                    <a:pt x="4695" y="7603"/>
                    <a:pt x="4691" y="7634"/>
                  </a:cubicBezTo>
                  <a:cubicBezTo>
                    <a:pt x="4708" y="7634"/>
                    <a:pt x="4744" y="7585"/>
                    <a:pt x="4773" y="7585"/>
                  </a:cubicBezTo>
                  <a:cubicBezTo>
                    <a:pt x="4785" y="7585"/>
                    <a:pt x="4796" y="7594"/>
                    <a:pt x="4804" y="7621"/>
                  </a:cubicBezTo>
                  <a:cubicBezTo>
                    <a:pt x="4817" y="7621"/>
                    <a:pt x="4817" y="7608"/>
                    <a:pt x="4817" y="7583"/>
                  </a:cubicBezTo>
                  <a:cubicBezTo>
                    <a:pt x="4830" y="7568"/>
                    <a:pt x="4842" y="7561"/>
                    <a:pt x="4853" y="7561"/>
                  </a:cubicBezTo>
                  <a:close/>
                  <a:moveTo>
                    <a:pt x="8727" y="7583"/>
                  </a:moveTo>
                  <a:cubicBezTo>
                    <a:pt x="8727" y="7634"/>
                    <a:pt x="8727" y="7684"/>
                    <a:pt x="8727" y="7747"/>
                  </a:cubicBezTo>
                  <a:cubicBezTo>
                    <a:pt x="8727" y="7756"/>
                    <a:pt x="8715" y="7808"/>
                    <a:pt x="8703" y="7808"/>
                  </a:cubicBezTo>
                  <a:cubicBezTo>
                    <a:pt x="8698" y="7808"/>
                    <a:pt x="8693" y="7798"/>
                    <a:pt x="8690" y="7772"/>
                  </a:cubicBezTo>
                  <a:cubicBezTo>
                    <a:pt x="8669" y="7772"/>
                    <a:pt x="8657" y="7815"/>
                    <a:pt x="8624" y="7815"/>
                  </a:cubicBezTo>
                  <a:cubicBezTo>
                    <a:pt x="8617" y="7815"/>
                    <a:pt x="8610" y="7814"/>
                    <a:pt x="8602" y="7810"/>
                  </a:cubicBezTo>
                  <a:cubicBezTo>
                    <a:pt x="8551" y="7772"/>
                    <a:pt x="8577" y="7646"/>
                    <a:pt x="8577" y="7596"/>
                  </a:cubicBezTo>
                  <a:lnTo>
                    <a:pt x="8602" y="7596"/>
                  </a:lnTo>
                  <a:cubicBezTo>
                    <a:pt x="8613" y="7642"/>
                    <a:pt x="8593" y="7775"/>
                    <a:pt x="8659" y="7775"/>
                  </a:cubicBezTo>
                  <a:cubicBezTo>
                    <a:pt x="8664" y="7775"/>
                    <a:pt x="8670" y="7774"/>
                    <a:pt x="8677" y="7772"/>
                  </a:cubicBezTo>
                  <a:lnTo>
                    <a:pt x="8652" y="7772"/>
                  </a:lnTo>
                  <a:cubicBezTo>
                    <a:pt x="8740" y="7747"/>
                    <a:pt x="8639" y="7596"/>
                    <a:pt x="8727" y="7583"/>
                  </a:cubicBezTo>
                  <a:close/>
                  <a:moveTo>
                    <a:pt x="9331" y="7508"/>
                  </a:moveTo>
                  <a:cubicBezTo>
                    <a:pt x="9406" y="7508"/>
                    <a:pt x="9419" y="7634"/>
                    <a:pt x="9394" y="7684"/>
                  </a:cubicBezTo>
                  <a:cubicBezTo>
                    <a:pt x="9370" y="7717"/>
                    <a:pt x="9353" y="7727"/>
                    <a:pt x="9339" y="7727"/>
                  </a:cubicBezTo>
                  <a:cubicBezTo>
                    <a:pt x="9319" y="7727"/>
                    <a:pt x="9304" y="7708"/>
                    <a:pt x="9280" y="7708"/>
                  </a:cubicBezTo>
                  <a:cubicBezTo>
                    <a:pt x="9276" y="7708"/>
                    <a:pt x="9272" y="7708"/>
                    <a:pt x="9268" y="7709"/>
                  </a:cubicBezTo>
                  <a:cubicBezTo>
                    <a:pt x="9268" y="7747"/>
                    <a:pt x="9293" y="7822"/>
                    <a:pt x="9230" y="7822"/>
                  </a:cubicBezTo>
                  <a:cubicBezTo>
                    <a:pt x="9230" y="7747"/>
                    <a:pt x="9230" y="7671"/>
                    <a:pt x="9230" y="7596"/>
                  </a:cubicBezTo>
                  <a:cubicBezTo>
                    <a:pt x="9230" y="7578"/>
                    <a:pt x="9243" y="7517"/>
                    <a:pt x="9255" y="7517"/>
                  </a:cubicBezTo>
                  <a:cubicBezTo>
                    <a:pt x="9259" y="7517"/>
                    <a:pt x="9264" y="7526"/>
                    <a:pt x="9267" y="7551"/>
                  </a:cubicBezTo>
                  <a:lnTo>
                    <a:pt x="9267" y="7551"/>
                  </a:lnTo>
                  <a:cubicBezTo>
                    <a:pt x="9272" y="7544"/>
                    <a:pt x="9281" y="7537"/>
                    <a:pt x="9293" y="7533"/>
                  </a:cubicBezTo>
                  <a:lnTo>
                    <a:pt x="9331" y="7508"/>
                  </a:lnTo>
                  <a:close/>
                  <a:moveTo>
                    <a:pt x="4516" y="7619"/>
                  </a:moveTo>
                  <a:cubicBezTo>
                    <a:pt x="4543" y="7619"/>
                    <a:pt x="4577" y="7638"/>
                    <a:pt x="4590" y="7671"/>
                  </a:cubicBezTo>
                  <a:cubicBezTo>
                    <a:pt x="4611" y="7712"/>
                    <a:pt x="4574" y="7818"/>
                    <a:pt x="4559" y="7818"/>
                  </a:cubicBezTo>
                  <a:cubicBezTo>
                    <a:pt x="4555" y="7818"/>
                    <a:pt x="4553" y="7812"/>
                    <a:pt x="4553" y="7797"/>
                  </a:cubicBezTo>
                  <a:cubicBezTo>
                    <a:pt x="4526" y="7797"/>
                    <a:pt x="4505" y="7829"/>
                    <a:pt x="4482" y="7829"/>
                  </a:cubicBezTo>
                  <a:cubicBezTo>
                    <a:pt x="4473" y="7829"/>
                    <a:pt x="4463" y="7824"/>
                    <a:pt x="4452" y="7810"/>
                  </a:cubicBezTo>
                  <a:cubicBezTo>
                    <a:pt x="4414" y="7759"/>
                    <a:pt x="4515" y="7696"/>
                    <a:pt x="4565" y="7684"/>
                  </a:cubicBezTo>
                  <a:cubicBezTo>
                    <a:pt x="4565" y="7657"/>
                    <a:pt x="4551" y="7644"/>
                    <a:pt x="4533" y="7644"/>
                  </a:cubicBezTo>
                  <a:cubicBezTo>
                    <a:pt x="4518" y="7644"/>
                    <a:pt x="4501" y="7654"/>
                    <a:pt x="4490" y="7671"/>
                  </a:cubicBezTo>
                  <a:lnTo>
                    <a:pt x="4477" y="7671"/>
                  </a:lnTo>
                  <a:cubicBezTo>
                    <a:pt x="4471" y="7635"/>
                    <a:pt x="4491" y="7619"/>
                    <a:pt x="4516" y="7619"/>
                  </a:cubicBezTo>
                  <a:close/>
                  <a:moveTo>
                    <a:pt x="8496" y="7603"/>
                  </a:moveTo>
                  <a:cubicBezTo>
                    <a:pt x="8506" y="7603"/>
                    <a:pt x="8516" y="7605"/>
                    <a:pt x="8526" y="7608"/>
                  </a:cubicBezTo>
                  <a:cubicBezTo>
                    <a:pt x="8521" y="7634"/>
                    <a:pt x="8510" y="7639"/>
                    <a:pt x="8497" y="7639"/>
                  </a:cubicBezTo>
                  <a:cubicBezTo>
                    <a:pt x="8490" y="7639"/>
                    <a:pt x="8482" y="7637"/>
                    <a:pt x="8475" y="7637"/>
                  </a:cubicBezTo>
                  <a:cubicBezTo>
                    <a:pt x="8465" y="7637"/>
                    <a:pt x="8455" y="7641"/>
                    <a:pt x="8451" y="7659"/>
                  </a:cubicBezTo>
                  <a:cubicBezTo>
                    <a:pt x="8451" y="7722"/>
                    <a:pt x="8539" y="7696"/>
                    <a:pt x="8539" y="7759"/>
                  </a:cubicBezTo>
                  <a:cubicBezTo>
                    <a:pt x="8529" y="7799"/>
                    <a:pt x="8488" y="7830"/>
                    <a:pt x="8447" y="7830"/>
                  </a:cubicBezTo>
                  <a:cubicBezTo>
                    <a:pt x="8436" y="7830"/>
                    <a:pt x="8424" y="7828"/>
                    <a:pt x="8413" y="7822"/>
                  </a:cubicBezTo>
                  <a:cubicBezTo>
                    <a:pt x="8418" y="7798"/>
                    <a:pt x="8428" y="7793"/>
                    <a:pt x="8440" y="7793"/>
                  </a:cubicBezTo>
                  <a:cubicBezTo>
                    <a:pt x="8450" y="7793"/>
                    <a:pt x="8462" y="7797"/>
                    <a:pt x="8472" y="7797"/>
                  </a:cubicBezTo>
                  <a:cubicBezTo>
                    <a:pt x="8479" y="7797"/>
                    <a:pt x="8485" y="7795"/>
                    <a:pt x="8488" y="7784"/>
                  </a:cubicBezTo>
                  <a:cubicBezTo>
                    <a:pt x="8501" y="7747"/>
                    <a:pt x="8488" y="7759"/>
                    <a:pt x="8476" y="7734"/>
                  </a:cubicBezTo>
                  <a:lnTo>
                    <a:pt x="8463" y="7722"/>
                  </a:lnTo>
                  <a:cubicBezTo>
                    <a:pt x="8451" y="7684"/>
                    <a:pt x="8400" y="7709"/>
                    <a:pt x="8426" y="7634"/>
                  </a:cubicBezTo>
                  <a:cubicBezTo>
                    <a:pt x="8444" y="7615"/>
                    <a:pt x="8469" y="7603"/>
                    <a:pt x="8496" y="7603"/>
                  </a:cubicBezTo>
                  <a:close/>
                  <a:moveTo>
                    <a:pt x="8303" y="7632"/>
                  </a:moveTo>
                  <a:cubicBezTo>
                    <a:pt x="8306" y="7632"/>
                    <a:pt x="8309" y="7632"/>
                    <a:pt x="8312" y="7634"/>
                  </a:cubicBezTo>
                  <a:cubicBezTo>
                    <a:pt x="8325" y="7671"/>
                    <a:pt x="8300" y="7671"/>
                    <a:pt x="8275" y="7709"/>
                  </a:cubicBezTo>
                  <a:lnTo>
                    <a:pt x="8262" y="7709"/>
                  </a:lnTo>
                  <a:cubicBezTo>
                    <a:pt x="8237" y="7759"/>
                    <a:pt x="8300" y="7835"/>
                    <a:pt x="8224" y="7847"/>
                  </a:cubicBezTo>
                  <a:cubicBezTo>
                    <a:pt x="8224" y="7808"/>
                    <a:pt x="8224" y="7768"/>
                    <a:pt x="8224" y="7723"/>
                  </a:cubicBezTo>
                  <a:lnTo>
                    <a:pt x="8224" y="7723"/>
                  </a:lnTo>
                  <a:cubicBezTo>
                    <a:pt x="8195" y="7745"/>
                    <a:pt x="8128" y="7752"/>
                    <a:pt x="8099" y="7759"/>
                  </a:cubicBezTo>
                  <a:cubicBezTo>
                    <a:pt x="8099" y="7802"/>
                    <a:pt x="8128" y="7822"/>
                    <a:pt x="8163" y="7822"/>
                  </a:cubicBezTo>
                  <a:cubicBezTo>
                    <a:pt x="8179" y="7822"/>
                    <a:pt x="8196" y="7818"/>
                    <a:pt x="8212" y="7810"/>
                  </a:cubicBezTo>
                  <a:lnTo>
                    <a:pt x="8212" y="7810"/>
                  </a:lnTo>
                  <a:cubicBezTo>
                    <a:pt x="8217" y="7839"/>
                    <a:pt x="8194" y="7853"/>
                    <a:pt x="8166" y="7853"/>
                  </a:cubicBezTo>
                  <a:cubicBezTo>
                    <a:pt x="8123" y="7853"/>
                    <a:pt x="8066" y="7820"/>
                    <a:pt x="8074" y="7759"/>
                  </a:cubicBezTo>
                  <a:cubicBezTo>
                    <a:pt x="8044" y="7709"/>
                    <a:pt x="8077" y="7644"/>
                    <a:pt x="8130" y="7644"/>
                  </a:cubicBezTo>
                  <a:cubicBezTo>
                    <a:pt x="8143" y="7644"/>
                    <a:pt x="8158" y="7648"/>
                    <a:pt x="8174" y="7659"/>
                  </a:cubicBezTo>
                  <a:lnTo>
                    <a:pt x="8199" y="7646"/>
                  </a:lnTo>
                  <a:lnTo>
                    <a:pt x="8199" y="7646"/>
                  </a:lnTo>
                  <a:cubicBezTo>
                    <a:pt x="8213" y="7657"/>
                    <a:pt x="8222" y="7666"/>
                    <a:pt x="8229" y="7674"/>
                  </a:cubicBezTo>
                  <a:lnTo>
                    <a:pt x="8229" y="7674"/>
                  </a:lnTo>
                  <a:cubicBezTo>
                    <a:pt x="8235" y="7659"/>
                    <a:pt x="8241" y="7638"/>
                    <a:pt x="8245" y="7638"/>
                  </a:cubicBezTo>
                  <a:cubicBezTo>
                    <a:pt x="8248" y="7638"/>
                    <a:pt x="8250" y="7650"/>
                    <a:pt x="8250" y="7684"/>
                  </a:cubicBezTo>
                  <a:cubicBezTo>
                    <a:pt x="8272" y="7684"/>
                    <a:pt x="8275" y="7632"/>
                    <a:pt x="8303" y="7632"/>
                  </a:cubicBezTo>
                  <a:close/>
                  <a:moveTo>
                    <a:pt x="4439" y="7646"/>
                  </a:moveTo>
                  <a:cubicBezTo>
                    <a:pt x="4439" y="7696"/>
                    <a:pt x="4439" y="7747"/>
                    <a:pt x="4427" y="7797"/>
                  </a:cubicBezTo>
                  <a:cubicBezTo>
                    <a:pt x="4409" y="7797"/>
                    <a:pt x="4391" y="7856"/>
                    <a:pt x="4382" y="7856"/>
                  </a:cubicBezTo>
                  <a:cubicBezTo>
                    <a:pt x="4379" y="7856"/>
                    <a:pt x="4377" y="7850"/>
                    <a:pt x="4377" y="7834"/>
                  </a:cubicBezTo>
                  <a:lnTo>
                    <a:pt x="4377" y="7834"/>
                  </a:lnTo>
                  <a:cubicBezTo>
                    <a:pt x="4361" y="7848"/>
                    <a:pt x="4348" y="7870"/>
                    <a:pt x="4327" y="7870"/>
                  </a:cubicBezTo>
                  <a:cubicBezTo>
                    <a:pt x="4320" y="7870"/>
                    <a:pt x="4311" y="7867"/>
                    <a:pt x="4301" y="7860"/>
                  </a:cubicBezTo>
                  <a:cubicBezTo>
                    <a:pt x="4251" y="7822"/>
                    <a:pt x="4301" y="7671"/>
                    <a:pt x="4326" y="7659"/>
                  </a:cubicBezTo>
                  <a:lnTo>
                    <a:pt x="4326" y="7659"/>
                  </a:lnTo>
                  <a:cubicBezTo>
                    <a:pt x="4326" y="7707"/>
                    <a:pt x="4292" y="7836"/>
                    <a:pt x="4355" y="7836"/>
                  </a:cubicBezTo>
                  <a:cubicBezTo>
                    <a:pt x="4358" y="7836"/>
                    <a:pt x="4361" y="7835"/>
                    <a:pt x="4364" y="7835"/>
                  </a:cubicBezTo>
                  <a:cubicBezTo>
                    <a:pt x="4369" y="7833"/>
                    <a:pt x="4373" y="7832"/>
                    <a:pt x="4377" y="7830"/>
                  </a:cubicBezTo>
                  <a:lnTo>
                    <a:pt x="4377" y="7830"/>
                  </a:lnTo>
                  <a:cubicBezTo>
                    <a:pt x="4377" y="7831"/>
                    <a:pt x="4377" y="7832"/>
                    <a:pt x="4377" y="7834"/>
                  </a:cubicBezTo>
                  <a:lnTo>
                    <a:pt x="4377" y="7834"/>
                  </a:lnTo>
                  <a:cubicBezTo>
                    <a:pt x="4384" y="7827"/>
                    <a:pt x="4392" y="7822"/>
                    <a:pt x="4402" y="7822"/>
                  </a:cubicBezTo>
                  <a:lnTo>
                    <a:pt x="4387" y="7822"/>
                  </a:lnTo>
                  <a:cubicBezTo>
                    <a:pt x="4384" y="7825"/>
                    <a:pt x="4381" y="7827"/>
                    <a:pt x="4377" y="7830"/>
                  </a:cubicBezTo>
                  <a:lnTo>
                    <a:pt x="4377" y="7830"/>
                  </a:lnTo>
                  <a:cubicBezTo>
                    <a:pt x="4377" y="7827"/>
                    <a:pt x="4377" y="7825"/>
                    <a:pt x="4377" y="7822"/>
                  </a:cubicBezTo>
                  <a:lnTo>
                    <a:pt x="4387" y="7822"/>
                  </a:lnTo>
                  <a:cubicBezTo>
                    <a:pt x="4435" y="7778"/>
                    <a:pt x="4372" y="7657"/>
                    <a:pt x="4439" y="7646"/>
                  </a:cubicBezTo>
                  <a:close/>
                  <a:moveTo>
                    <a:pt x="5951" y="7825"/>
                  </a:moveTo>
                  <a:cubicBezTo>
                    <a:pt x="5957" y="7825"/>
                    <a:pt x="5961" y="7831"/>
                    <a:pt x="5961" y="7847"/>
                  </a:cubicBezTo>
                  <a:cubicBezTo>
                    <a:pt x="5961" y="7871"/>
                    <a:pt x="5954" y="7879"/>
                    <a:pt x="5944" y="7879"/>
                  </a:cubicBezTo>
                  <a:cubicBezTo>
                    <a:pt x="5930" y="7879"/>
                    <a:pt x="5911" y="7860"/>
                    <a:pt x="5911" y="7860"/>
                  </a:cubicBezTo>
                  <a:lnTo>
                    <a:pt x="5923" y="7847"/>
                  </a:lnTo>
                  <a:cubicBezTo>
                    <a:pt x="5923" y="7847"/>
                    <a:pt x="5940" y="7825"/>
                    <a:pt x="5951" y="7825"/>
                  </a:cubicBezTo>
                  <a:close/>
                  <a:moveTo>
                    <a:pt x="7763" y="7689"/>
                  </a:moveTo>
                  <a:cubicBezTo>
                    <a:pt x="7768" y="7689"/>
                    <a:pt x="7772" y="7701"/>
                    <a:pt x="7772" y="7732"/>
                  </a:cubicBezTo>
                  <a:lnTo>
                    <a:pt x="7772" y="7732"/>
                  </a:lnTo>
                  <a:cubicBezTo>
                    <a:pt x="7729" y="7765"/>
                    <a:pt x="7768" y="7862"/>
                    <a:pt x="7734" y="7890"/>
                  </a:cubicBezTo>
                  <a:lnTo>
                    <a:pt x="7734" y="7890"/>
                  </a:lnTo>
                  <a:cubicBezTo>
                    <a:pt x="7734" y="7836"/>
                    <a:pt x="7734" y="7791"/>
                    <a:pt x="7734" y="7747"/>
                  </a:cubicBezTo>
                  <a:cubicBezTo>
                    <a:pt x="7742" y="7723"/>
                    <a:pt x="7755" y="7689"/>
                    <a:pt x="7763" y="7689"/>
                  </a:cubicBezTo>
                  <a:close/>
                  <a:moveTo>
                    <a:pt x="4037" y="7722"/>
                  </a:moveTo>
                  <a:lnTo>
                    <a:pt x="4037" y="7722"/>
                  </a:lnTo>
                  <a:cubicBezTo>
                    <a:pt x="4014" y="7767"/>
                    <a:pt x="4022" y="7885"/>
                    <a:pt x="3987" y="7916"/>
                  </a:cubicBezTo>
                  <a:lnTo>
                    <a:pt x="3987" y="7916"/>
                  </a:lnTo>
                  <a:cubicBezTo>
                    <a:pt x="3987" y="7854"/>
                    <a:pt x="3992" y="7733"/>
                    <a:pt x="4037" y="7722"/>
                  </a:cubicBezTo>
                  <a:close/>
                  <a:moveTo>
                    <a:pt x="7592" y="7708"/>
                  </a:moveTo>
                  <a:cubicBezTo>
                    <a:pt x="7696" y="7708"/>
                    <a:pt x="7693" y="7923"/>
                    <a:pt x="7583" y="7923"/>
                  </a:cubicBezTo>
                  <a:lnTo>
                    <a:pt x="7571" y="7923"/>
                  </a:lnTo>
                  <a:cubicBezTo>
                    <a:pt x="7445" y="7923"/>
                    <a:pt x="7470" y="7722"/>
                    <a:pt x="7583" y="7709"/>
                  </a:cubicBezTo>
                  <a:cubicBezTo>
                    <a:pt x="7586" y="7709"/>
                    <a:pt x="7589" y="7708"/>
                    <a:pt x="7592" y="7708"/>
                  </a:cubicBezTo>
                  <a:close/>
                  <a:moveTo>
                    <a:pt x="7446" y="7713"/>
                  </a:moveTo>
                  <a:cubicBezTo>
                    <a:pt x="7458" y="7713"/>
                    <a:pt x="7470" y="7715"/>
                    <a:pt x="7483" y="7722"/>
                  </a:cubicBezTo>
                  <a:lnTo>
                    <a:pt x="7470" y="7734"/>
                  </a:lnTo>
                  <a:cubicBezTo>
                    <a:pt x="7457" y="7784"/>
                    <a:pt x="7382" y="7747"/>
                    <a:pt x="7369" y="7822"/>
                  </a:cubicBezTo>
                  <a:cubicBezTo>
                    <a:pt x="7351" y="7877"/>
                    <a:pt x="7373" y="7912"/>
                    <a:pt x="7411" y="7912"/>
                  </a:cubicBezTo>
                  <a:cubicBezTo>
                    <a:pt x="7425" y="7912"/>
                    <a:pt x="7441" y="7908"/>
                    <a:pt x="7457" y="7898"/>
                  </a:cubicBezTo>
                  <a:lnTo>
                    <a:pt x="7457" y="7898"/>
                  </a:lnTo>
                  <a:cubicBezTo>
                    <a:pt x="7462" y="7927"/>
                    <a:pt x="7442" y="7941"/>
                    <a:pt x="7416" y="7941"/>
                  </a:cubicBezTo>
                  <a:cubicBezTo>
                    <a:pt x="7376" y="7941"/>
                    <a:pt x="7324" y="7908"/>
                    <a:pt x="7332" y="7847"/>
                  </a:cubicBezTo>
                  <a:cubicBezTo>
                    <a:pt x="7332" y="7784"/>
                    <a:pt x="7384" y="7713"/>
                    <a:pt x="7446" y="7713"/>
                  </a:cubicBezTo>
                  <a:close/>
                  <a:moveTo>
                    <a:pt x="3962" y="7634"/>
                  </a:moveTo>
                  <a:lnTo>
                    <a:pt x="3962" y="7634"/>
                  </a:lnTo>
                  <a:cubicBezTo>
                    <a:pt x="3938" y="7692"/>
                    <a:pt x="3947" y="7901"/>
                    <a:pt x="3899" y="7942"/>
                  </a:cubicBezTo>
                  <a:lnTo>
                    <a:pt x="3899" y="7942"/>
                  </a:lnTo>
                  <a:cubicBezTo>
                    <a:pt x="3899" y="7871"/>
                    <a:pt x="3901" y="7646"/>
                    <a:pt x="3962" y="7634"/>
                  </a:cubicBezTo>
                  <a:close/>
                  <a:moveTo>
                    <a:pt x="5373" y="7907"/>
                  </a:moveTo>
                  <a:cubicBezTo>
                    <a:pt x="5378" y="7907"/>
                    <a:pt x="5383" y="7914"/>
                    <a:pt x="5383" y="7935"/>
                  </a:cubicBezTo>
                  <a:cubicBezTo>
                    <a:pt x="5383" y="7955"/>
                    <a:pt x="5374" y="7961"/>
                    <a:pt x="5365" y="7961"/>
                  </a:cubicBezTo>
                  <a:cubicBezTo>
                    <a:pt x="5350" y="7961"/>
                    <a:pt x="5332" y="7948"/>
                    <a:pt x="5332" y="7948"/>
                  </a:cubicBezTo>
                  <a:lnTo>
                    <a:pt x="5345" y="7935"/>
                  </a:lnTo>
                  <a:cubicBezTo>
                    <a:pt x="5345" y="7935"/>
                    <a:pt x="5362" y="7907"/>
                    <a:pt x="5373" y="7907"/>
                  </a:cubicBezTo>
                  <a:close/>
                  <a:moveTo>
                    <a:pt x="4251" y="7671"/>
                  </a:moveTo>
                  <a:cubicBezTo>
                    <a:pt x="4217" y="7728"/>
                    <a:pt x="4224" y="7915"/>
                    <a:pt x="4189" y="7963"/>
                  </a:cubicBezTo>
                  <a:lnTo>
                    <a:pt x="4189" y="7963"/>
                  </a:lnTo>
                  <a:lnTo>
                    <a:pt x="4200" y="7860"/>
                  </a:lnTo>
                  <a:cubicBezTo>
                    <a:pt x="4166" y="7860"/>
                    <a:pt x="4163" y="7912"/>
                    <a:pt x="4125" y="7912"/>
                  </a:cubicBezTo>
                  <a:cubicBezTo>
                    <a:pt x="4121" y="7912"/>
                    <a:pt x="4117" y="7911"/>
                    <a:pt x="4112" y="7910"/>
                  </a:cubicBezTo>
                  <a:cubicBezTo>
                    <a:pt x="4062" y="7885"/>
                    <a:pt x="4075" y="7847"/>
                    <a:pt x="4075" y="7810"/>
                  </a:cubicBezTo>
                  <a:cubicBezTo>
                    <a:pt x="4075" y="7784"/>
                    <a:pt x="4100" y="7709"/>
                    <a:pt x="4138" y="7696"/>
                  </a:cubicBezTo>
                  <a:cubicBezTo>
                    <a:pt x="4145" y="7694"/>
                    <a:pt x="4152" y="7693"/>
                    <a:pt x="4159" y="7693"/>
                  </a:cubicBezTo>
                  <a:cubicBezTo>
                    <a:pt x="4185" y="7693"/>
                    <a:pt x="4203" y="7709"/>
                    <a:pt x="4213" y="7709"/>
                  </a:cubicBezTo>
                  <a:cubicBezTo>
                    <a:pt x="4213" y="7684"/>
                    <a:pt x="4213" y="7671"/>
                    <a:pt x="4251" y="7671"/>
                  </a:cubicBezTo>
                  <a:close/>
                  <a:moveTo>
                    <a:pt x="7256" y="7736"/>
                  </a:moveTo>
                  <a:cubicBezTo>
                    <a:pt x="7262" y="7736"/>
                    <a:pt x="7269" y="7738"/>
                    <a:pt x="7281" y="7747"/>
                  </a:cubicBezTo>
                  <a:cubicBezTo>
                    <a:pt x="7319" y="7784"/>
                    <a:pt x="7294" y="7910"/>
                    <a:pt x="7294" y="7948"/>
                  </a:cubicBezTo>
                  <a:lnTo>
                    <a:pt x="7269" y="7948"/>
                  </a:lnTo>
                  <a:cubicBezTo>
                    <a:pt x="7256" y="7910"/>
                    <a:pt x="7294" y="7784"/>
                    <a:pt x="7231" y="7784"/>
                  </a:cubicBezTo>
                  <a:lnTo>
                    <a:pt x="7218" y="7784"/>
                  </a:lnTo>
                  <a:cubicBezTo>
                    <a:pt x="7156" y="7810"/>
                    <a:pt x="7231" y="7948"/>
                    <a:pt x="7156" y="7960"/>
                  </a:cubicBezTo>
                  <a:cubicBezTo>
                    <a:pt x="7156" y="7923"/>
                    <a:pt x="7181" y="7810"/>
                    <a:pt x="7143" y="7784"/>
                  </a:cubicBezTo>
                  <a:lnTo>
                    <a:pt x="7105" y="7784"/>
                  </a:lnTo>
                  <a:cubicBezTo>
                    <a:pt x="7042" y="7835"/>
                    <a:pt x="7130" y="7960"/>
                    <a:pt x="7042" y="7973"/>
                  </a:cubicBezTo>
                  <a:cubicBezTo>
                    <a:pt x="7042" y="7910"/>
                    <a:pt x="7042" y="7860"/>
                    <a:pt x="7042" y="7810"/>
                  </a:cubicBezTo>
                  <a:cubicBezTo>
                    <a:pt x="7042" y="7801"/>
                    <a:pt x="7061" y="7749"/>
                    <a:pt x="7072" y="7749"/>
                  </a:cubicBezTo>
                  <a:cubicBezTo>
                    <a:pt x="7077" y="7749"/>
                    <a:pt x="7080" y="7758"/>
                    <a:pt x="7080" y="7784"/>
                  </a:cubicBezTo>
                  <a:lnTo>
                    <a:pt x="7100" y="7775"/>
                  </a:lnTo>
                  <a:lnTo>
                    <a:pt x="7100" y="7775"/>
                  </a:lnTo>
                  <a:cubicBezTo>
                    <a:pt x="7099" y="7778"/>
                    <a:pt x="7105" y="7784"/>
                    <a:pt x="7105" y="7784"/>
                  </a:cubicBezTo>
                  <a:cubicBezTo>
                    <a:pt x="7112" y="7778"/>
                    <a:pt x="7115" y="7775"/>
                    <a:pt x="7118" y="7775"/>
                  </a:cubicBezTo>
                  <a:cubicBezTo>
                    <a:pt x="7121" y="7775"/>
                    <a:pt x="7124" y="7778"/>
                    <a:pt x="7130" y="7784"/>
                  </a:cubicBezTo>
                  <a:lnTo>
                    <a:pt x="7206" y="7772"/>
                  </a:lnTo>
                  <a:lnTo>
                    <a:pt x="7231" y="7772"/>
                  </a:lnTo>
                  <a:cubicBezTo>
                    <a:pt x="7281" y="7759"/>
                    <a:pt x="7319" y="7747"/>
                    <a:pt x="7206" y="7747"/>
                  </a:cubicBezTo>
                  <a:cubicBezTo>
                    <a:pt x="7239" y="7747"/>
                    <a:pt x="7245" y="7736"/>
                    <a:pt x="7256" y="7736"/>
                  </a:cubicBezTo>
                  <a:close/>
                  <a:moveTo>
                    <a:pt x="7928" y="7654"/>
                  </a:moveTo>
                  <a:cubicBezTo>
                    <a:pt x="7934" y="7654"/>
                    <a:pt x="7941" y="7655"/>
                    <a:pt x="7948" y="7659"/>
                  </a:cubicBezTo>
                  <a:cubicBezTo>
                    <a:pt x="8011" y="7684"/>
                    <a:pt x="7986" y="7722"/>
                    <a:pt x="7998" y="7759"/>
                  </a:cubicBezTo>
                  <a:cubicBezTo>
                    <a:pt x="7998" y="7784"/>
                    <a:pt x="7973" y="7847"/>
                    <a:pt x="7935" y="7872"/>
                  </a:cubicBezTo>
                  <a:cubicBezTo>
                    <a:pt x="7930" y="7874"/>
                    <a:pt x="7925" y="7875"/>
                    <a:pt x="7920" y="7875"/>
                  </a:cubicBezTo>
                  <a:cubicBezTo>
                    <a:pt x="7893" y="7875"/>
                    <a:pt x="7880" y="7847"/>
                    <a:pt x="7847" y="7847"/>
                  </a:cubicBezTo>
                  <a:cubicBezTo>
                    <a:pt x="7872" y="7910"/>
                    <a:pt x="7885" y="7973"/>
                    <a:pt x="7835" y="7973"/>
                  </a:cubicBezTo>
                  <a:lnTo>
                    <a:pt x="7822" y="7973"/>
                  </a:lnTo>
                  <a:cubicBezTo>
                    <a:pt x="7809" y="7898"/>
                    <a:pt x="7809" y="7810"/>
                    <a:pt x="7822" y="7734"/>
                  </a:cubicBezTo>
                  <a:cubicBezTo>
                    <a:pt x="7822" y="7731"/>
                    <a:pt x="7822" y="7726"/>
                    <a:pt x="7823" y="7721"/>
                  </a:cubicBezTo>
                  <a:lnTo>
                    <a:pt x="7823" y="7721"/>
                  </a:lnTo>
                  <a:cubicBezTo>
                    <a:pt x="7820" y="7722"/>
                    <a:pt x="7815" y="7722"/>
                    <a:pt x="7809" y="7722"/>
                  </a:cubicBezTo>
                  <a:cubicBezTo>
                    <a:pt x="7797" y="7722"/>
                    <a:pt x="7787" y="7724"/>
                    <a:pt x="7779" y="7728"/>
                  </a:cubicBezTo>
                  <a:lnTo>
                    <a:pt x="7779" y="7728"/>
                  </a:lnTo>
                  <a:cubicBezTo>
                    <a:pt x="7786" y="7714"/>
                    <a:pt x="7793" y="7684"/>
                    <a:pt x="7822" y="7684"/>
                  </a:cubicBezTo>
                  <a:cubicBezTo>
                    <a:pt x="7824" y="7690"/>
                    <a:pt x="7826" y="7695"/>
                    <a:pt x="7827" y="7700"/>
                  </a:cubicBezTo>
                  <a:lnTo>
                    <a:pt x="7827" y="7700"/>
                  </a:lnTo>
                  <a:cubicBezTo>
                    <a:pt x="7831" y="7682"/>
                    <a:pt x="7837" y="7665"/>
                    <a:pt x="7841" y="7665"/>
                  </a:cubicBezTo>
                  <a:cubicBezTo>
                    <a:pt x="7845" y="7665"/>
                    <a:pt x="7847" y="7677"/>
                    <a:pt x="7847" y="7709"/>
                  </a:cubicBezTo>
                  <a:cubicBezTo>
                    <a:pt x="7880" y="7709"/>
                    <a:pt x="7893" y="7654"/>
                    <a:pt x="7928" y="7654"/>
                  </a:cubicBezTo>
                  <a:close/>
                  <a:moveTo>
                    <a:pt x="3783" y="7762"/>
                  </a:moveTo>
                  <a:cubicBezTo>
                    <a:pt x="3811" y="7762"/>
                    <a:pt x="3847" y="7782"/>
                    <a:pt x="3861" y="7810"/>
                  </a:cubicBezTo>
                  <a:cubicBezTo>
                    <a:pt x="3871" y="7859"/>
                    <a:pt x="3842" y="7962"/>
                    <a:pt x="3829" y="7962"/>
                  </a:cubicBezTo>
                  <a:cubicBezTo>
                    <a:pt x="3826" y="7962"/>
                    <a:pt x="3823" y="7954"/>
                    <a:pt x="3823" y="7935"/>
                  </a:cubicBezTo>
                  <a:cubicBezTo>
                    <a:pt x="3797" y="7935"/>
                    <a:pt x="3770" y="7978"/>
                    <a:pt x="3744" y="7978"/>
                  </a:cubicBezTo>
                  <a:cubicBezTo>
                    <a:pt x="3733" y="7978"/>
                    <a:pt x="3721" y="7971"/>
                    <a:pt x="3710" y="7948"/>
                  </a:cubicBezTo>
                  <a:cubicBezTo>
                    <a:pt x="3685" y="7885"/>
                    <a:pt x="3773" y="7847"/>
                    <a:pt x="3823" y="7835"/>
                  </a:cubicBezTo>
                  <a:cubicBezTo>
                    <a:pt x="3823" y="7796"/>
                    <a:pt x="3804" y="7781"/>
                    <a:pt x="3781" y="7781"/>
                  </a:cubicBezTo>
                  <a:cubicBezTo>
                    <a:pt x="3770" y="7781"/>
                    <a:pt x="3758" y="7784"/>
                    <a:pt x="3747" y="7790"/>
                  </a:cubicBezTo>
                  <a:lnTo>
                    <a:pt x="3747" y="7790"/>
                  </a:lnTo>
                  <a:cubicBezTo>
                    <a:pt x="3750" y="7770"/>
                    <a:pt x="3765" y="7762"/>
                    <a:pt x="3783" y="7762"/>
                  </a:cubicBezTo>
                  <a:close/>
                  <a:moveTo>
                    <a:pt x="6919" y="7776"/>
                  </a:moveTo>
                  <a:cubicBezTo>
                    <a:pt x="6950" y="7776"/>
                    <a:pt x="6974" y="7815"/>
                    <a:pt x="6992" y="7860"/>
                  </a:cubicBezTo>
                  <a:cubicBezTo>
                    <a:pt x="6992" y="7885"/>
                    <a:pt x="6992" y="7923"/>
                    <a:pt x="6992" y="7960"/>
                  </a:cubicBezTo>
                  <a:cubicBezTo>
                    <a:pt x="6985" y="7975"/>
                    <a:pt x="6978" y="7989"/>
                    <a:pt x="6970" y="7989"/>
                  </a:cubicBezTo>
                  <a:cubicBezTo>
                    <a:pt x="6965" y="7989"/>
                    <a:pt x="6960" y="7982"/>
                    <a:pt x="6954" y="7960"/>
                  </a:cubicBezTo>
                  <a:cubicBezTo>
                    <a:pt x="6933" y="7960"/>
                    <a:pt x="6921" y="8004"/>
                    <a:pt x="6889" y="8004"/>
                  </a:cubicBezTo>
                  <a:cubicBezTo>
                    <a:pt x="6882" y="8004"/>
                    <a:pt x="6875" y="8002"/>
                    <a:pt x="6866" y="7998"/>
                  </a:cubicBezTo>
                  <a:cubicBezTo>
                    <a:pt x="6829" y="7960"/>
                    <a:pt x="6854" y="7923"/>
                    <a:pt x="6866" y="7898"/>
                  </a:cubicBezTo>
                  <a:cubicBezTo>
                    <a:pt x="6891" y="7872"/>
                    <a:pt x="6954" y="7860"/>
                    <a:pt x="6967" y="7847"/>
                  </a:cubicBezTo>
                  <a:cubicBezTo>
                    <a:pt x="6980" y="7816"/>
                    <a:pt x="6961" y="7806"/>
                    <a:pt x="6937" y="7806"/>
                  </a:cubicBezTo>
                  <a:cubicBezTo>
                    <a:pt x="6913" y="7806"/>
                    <a:pt x="6885" y="7816"/>
                    <a:pt x="6879" y="7822"/>
                  </a:cubicBezTo>
                  <a:lnTo>
                    <a:pt x="6879" y="7797"/>
                  </a:lnTo>
                  <a:cubicBezTo>
                    <a:pt x="6893" y="7783"/>
                    <a:pt x="6907" y="7776"/>
                    <a:pt x="6919" y="7776"/>
                  </a:cubicBezTo>
                  <a:close/>
                  <a:moveTo>
                    <a:pt x="6816" y="7696"/>
                  </a:moveTo>
                  <a:cubicBezTo>
                    <a:pt x="6816" y="7759"/>
                    <a:pt x="6829" y="8011"/>
                    <a:pt x="6766" y="8011"/>
                  </a:cubicBezTo>
                  <a:cubicBezTo>
                    <a:pt x="6766" y="7948"/>
                    <a:pt x="6753" y="7696"/>
                    <a:pt x="6816" y="7696"/>
                  </a:cubicBezTo>
                  <a:close/>
                  <a:moveTo>
                    <a:pt x="6728" y="7709"/>
                  </a:moveTo>
                  <a:cubicBezTo>
                    <a:pt x="6728" y="7772"/>
                    <a:pt x="6741" y="8023"/>
                    <a:pt x="6690" y="8023"/>
                  </a:cubicBezTo>
                  <a:cubicBezTo>
                    <a:pt x="6690" y="7960"/>
                    <a:pt x="6665" y="7709"/>
                    <a:pt x="6728" y="7709"/>
                  </a:cubicBezTo>
                  <a:close/>
                  <a:moveTo>
                    <a:pt x="3531" y="7812"/>
                  </a:moveTo>
                  <a:cubicBezTo>
                    <a:pt x="3559" y="7812"/>
                    <a:pt x="3596" y="7832"/>
                    <a:pt x="3609" y="7860"/>
                  </a:cubicBezTo>
                  <a:cubicBezTo>
                    <a:pt x="3629" y="7909"/>
                    <a:pt x="3595" y="8012"/>
                    <a:pt x="3579" y="8012"/>
                  </a:cubicBezTo>
                  <a:cubicBezTo>
                    <a:pt x="3575" y="8012"/>
                    <a:pt x="3572" y="8005"/>
                    <a:pt x="3572" y="7986"/>
                  </a:cubicBezTo>
                  <a:cubicBezTo>
                    <a:pt x="3545" y="7986"/>
                    <a:pt x="3519" y="8029"/>
                    <a:pt x="3497" y="8029"/>
                  </a:cubicBezTo>
                  <a:cubicBezTo>
                    <a:pt x="3487" y="8029"/>
                    <a:pt x="3479" y="8021"/>
                    <a:pt x="3471" y="7998"/>
                  </a:cubicBezTo>
                  <a:cubicBezTo>
                    <a:pt x="3433" y="7923"/>
                    <a:pt x="3521" y="7885"/>
                    <a:pt x="3559" y="7860"/>
                  </a:cubicBezTo>
                  <a:lnTo>
                    <a:pt x="3584" y="7885"/>
                  </a:lnTo>
                  <a:cubicBezTo>
                    <a:pt x="3584" y="7850"/>
                    <a:pt x="3568" y="7834"/>
                    <a:pt x="3548" y="7834"/>
                  </a:cubicBezTo>
                  <a:cubicBezTo>
                    <a:pt x="3532" y="7834"/>
                    <a:pt x="3513" y="7843"/>
                    <a:pt x="3496" y="7860"/>
                  </a:cubicBezTo>
                  <a:cubicBezTo>
                    <a:pt x="3491" y="7826"/>
                    <a:pt x="3508" y="7812"/>
                    <a:pt x="3531" y="7812"/>
                  </a:cubicBezTo>
                  <a:close/>
                  <a:moveTo>
                    <a:pt x="6627" y="7822"/>
                  </a:moveTo>
                  <a:cubicBezTo>
                    <a:pt x="6627" y="7872"/>
                    <a:pt x="6640" y="8023"/>
                    <a:pt x="6590" y="8036"/>
                  </a:cubicBezTo>
                  <a:cubicBezTo>
                    <a:pt x="6602" y="8011"/>
                    <a:pt x="6602" y="7998"/>
                    <a:pt x="6590" y="7998"/>
                  </a:cubicBezTo>
                  <a:cubicBezTo>
                    <a:pt x="6574" y="8035"/>
                    <a:pt x="6556" y="8050"/>
                    <a:pt x="6539" y="8050"/>
                  </a:cubicBezTo>
                  <a:cubicBezTo>
                    <a:pt x="6477" y="8050"/>
                    <a:pt x="6425" y="7845"/>
                    <a:pt x="6514" y="7835"/>
                  </a:cubicBezTo>
                  <a:lnTo>
                    <a:pt x="6514" y="7835"/>
                  </a:lnTo>
                  <a:cubicBezTo>
                    <a:pt x="6514" y="7883"/>
                    <a:pt x="6480" y="8012"/>
                    <a:pt x="6543" y="8012"/>
                  </a:cubicBezTo>
                  <a:cubicBezTo>
                    <a:pt x="6546" y="8012"/>
                    <a:pt x="6549" y="8011"/>
                    <a:pt x="6552" y="8011"/>
                  </a:cubicBezTo>
                  <a:cubicBezTo>
                    <a:pt x="6640" y="7986"/>
                    <a:pt x="6539" y="7835"/>
                    <a:pt x="6627" y="7822"/>
                  </a:cubicBezTo>
                  <a:close/>
                  <a:moveTo>
                    <a:pt x="3382" y="7828"/>
                  </a:moveTo>
                  <a:cubicBezTo>
                    <a:pt x="3390" y="7828"/>
                    <a:pt x="3399" y="7830"/>
                    <a:pt x="3408" y="7835"/>
                  </a:cubicBezTo>
                  <a:lnTo>
                    <a:pt x="3421" y="7847"/>
                  </a:lnTo>
                  <a:cubicBezTo>
                    <a:pt x="3471" y="7885"/>
                    <a:pt x="3421" y="8036"/>
                    <a:pt x="3396" y="8048"/>
                  </a:cubicBezTo>
                  <a:cubicBezTo>
                    <a:pt x="3396" y="8017"/>
                    <a:pt x="3423" y="7868"/>
                    <a:pt x="3378" y="7868"/>
                  </a:cubicBezTo>
                  <a:cubicBezTo>
                    <a:pt x="3370" y="7868"/>
                    <a:pt x="3359" y="7873"/>
                    <a:pt x="3345" y="7885"/>
                  </a:cubicBezTo>
                  <a:cubicBezTo>
                    <a:pt x="3283" y="7935"/>
                    <a:pt x="3358" y="8061"/>
                    <a:pt x="3283" y="8074"/>
                  </a:cubicBezTo>
                  <a:cubicBezTo>
                    <a:pt x="3283" y="7998"/>
                    <a:pt x="3295" y="7935"/>
                    <a:pt x="3295" y="7860"/>
                  </a:cubicBezTo>
                  <a:cubicBezTo>
                    <a:pt x="3305" y="7856"/>
                    <a:pt x="3313" y="7855"/>
                    <a:pt x="3318" y="7855"/>
                  </a:cubicBezTo>
                  <a:cubicBezTo>
                    <a:pt x="3332" y="7855"/>
                    <a:pt x="3329" y="7867"/>
                    <a:pt x="3320" y="7885"/>
                  </a:cubicBezTo>
                  <a:cubicBezTo>
                    <a:pt x="3330" y="7865"/>
                    <a:pt x="3349" y="7828"/>
                    <a:pt x="3382" y="7828"/>
                  </a:cubicBezTo>
                  <a:close/>
                  <a:moveTo>
                    <a:pt x="6294" y="7855"/>
                  </a:moveTo>
                  <a:cubicBezTo>
                    <a:pt x="6299" y="7855"/>
                    <a:pt x="6306" y="7856"/>
                    <a:pt x="6313" y="7860"/>
                  </a:cubicBezTo>
                  <a:cubicBezTo>
                    <a:pt x="6363" y="7885"/>
                    <a:pt x="6338" y="8023"/>
                    <a:pt x="6338" y="8061"/>
                  </a:cubicBezTo>
                  <a:lnTo>
                    <a:pt x="6300" y="8061"/>
                  </a:lnTo>
                  <a:cubicBezTo>
                    <a:pt x="6311" y="8050"/>
                    <a:pt x="6331" y="7894"/>
                    <a:pt x="6282" y="7894"/>
                  </a:cubicBezTo>
                  <a:cubicBezTo>
                    <a:pt x="6274" y="7894"/>
                    <a:pt x="6263" y="7899"/>
                    <a:pt x="6250" y="7910"/>
                  </a:cubicBezTo>
                  <a:lnTo>
                    <a:pt x="6238" y="7910"/>
                  </a:lnTo>
                  <a:cubicBezTo>
                    <a:pt x="6187" y="7960"/>
                    <a:pt x="6263" y="8074"/>
                    <a:pt x="6187" y="8086"/>
                  </a:cubicBezTo>
                  <a:cubicBezTo>
                    <a:pt x="6175" y="8036"/>
                    <a:pt x="6187" y="7986"/>
                    <a:pt x="6187" y="7935"/>
                  </a:cubicBezTo>
                  <a:cubicBezTo>
                    <a:pt x="6187" y="7927"/>
                    <a:pt x="6206" y="7869"/>
                    <a:pt x="6217" y="7869"/>
                  </a:cubicBezTo>
                  <a:cubicBezTo>
                    <a:pt x="6222" y="7869"/>
                    <a:pt x="6225" y="7880"/>
                    <a:pt x="6225" y="7910"/>
                  </a:cubicBezTo>
                  <a:cubicBezTo>
                    <a:pt x="6247" y="7910"/>
                    <a:pt x="6259" y="7855"/>
                    <a:pt x="6294" y="7855"/>
                  </a:cubicBezTo>
                  <a:close/>
                  <a:moveTo>
                    <a:pt x="6102" y="7885"/>
                  </a:moveTo>
                  <a:cubicBezTo>
                    <a:pt x="6138" y="7885"/>
                    <a:pt x="6167" y="7911"/>
                    <a:pt x="6162" y="7973"/>
                  </a:cubicBezTo>
                  <a:cubicBezTo>
                    <a:pt x="6155" y="8055"/>
                    <a:pt x="6094" y="8111"/>
                    <a:pt x="6046" y="8111"/>
                  </a:cubicBezTo>
                  <a:cubicBezTo>
                    <a:pt x="6013" y="8111"/>
                    <a:pt x="5986" y="8085"/>
                    <a:pt x="5986" y="8023"/>
                  </a:cubicBezTo>
                  <a:lnTo>
                    <a:pt x="5986" y="8011"/>
                  </a:lnTo>
                  <a:cubicBezTo>
                    <a:pt x="5986" y="7937"/>
                    <a:pt x="6051" y="7885"/>
                    <a:pt x="6102" y="7885"/>
                  </a:cubicBezTo>
                  <a:close/>
                  <a:moveTo>
                    <a:pt x="2928" y="7913"/>
                  </a:moveTo>
                  <a:cubicBezTo>
                    <a:pt x="2956" y="7913"/>
                    <a:pt x="2992" y="7933"/>
                    <a:pt x="3006" y="7960"/>
                  </a:cubicBezTo>
                  <a:cubicBezTo>
                    <a:pt x="3026" y="8010"/>
                    <a:pt x="2991" y="8113"/>
                    <a:pt x="2975" y="8113"/>
                  </a:cubicBezTo>
                  <a:cubicBezTo>
                    <a:pt x="2971" y="8113"/>
                    <a:pt x="2968" y="8105"/>
                    <a:pt x="2968" y="8086"/>
                  </a:cubicBezTo>
                  <a:cubicBezTo>
                    <a:pt x="2942" y="8086"/>
                    <a:pt x="2921" y="8129"/>
                    <a:pt x="2899" y="8129"/>
                  </a:cubicBezTo>
                  <a:cubicBezTo>
                    <a:pt x="2889" y="8129"/>
                    <a:pt x="2879" y="8121"/>
                    <a:pt x="2868" y="8099"/>
                  </a:cubicBezTo>
                  <a:cubicBezTo>
                    <a:pt x="2842" y="8036"/>
                    <a:pt x="2943" y="7998"/>
                    <a:pt x="2993" y="7986"/>
                  </a:cubicBezTo>
                  <a:lnTo>
                    <a:pt x="2981" y="7986"/>
                  </a:lnTo>
                  <a:cubicBezTo>
                    <a:pt x="2981" y="7952"/>
                    <a:pt x="2966" y="7940"/>
                    <a:pt x="2947" y="7940"/>
                  </a:cubicBezTo>
                  <a:cubicBezTo>
                    <a:pt x="2930" y="7940"/>
                    <a:pt x="2910" y="7949"/>
                    <a:pt x="2893" y="7960"/>
                  </a:cubicBezTo>
                  <a:cubicBezTo>
                    <a:pt x="2887" y="7926"/>
                    <a:pt x="2904" y="7913"/>
                    <a:pt x="2928" y="7913"/>
                  </a:cubicBezTo>
                  <a:close/>
                  <a:moveTo>
                    <a:pt x="5948" y="7910"/>
                  </a:moveTo>
                  <a:cubicBezTo>
                    <a:pt x="5948" y="7973"/>
                    <a:pt x="5961" y="8124"/>
                    <a:pt x="5898" y="8137"/>
                  </a:cubicBezTo>
                  <a:lnTo>
                    <a:pt x="5911" y="8124"/>
                  </a:lnTo>
                  <a:cubicBezTo>
                    <a:pt x="5911" y="8061"/>
                    <a:pt x="5898" y="7910"/>
                    <a:pt x="5948" y="7910"/>
                  </a:cubicBezTo>
                  <a:close/>
                  <a:moveTo>
                    <a:pt x="5835" y="7860"/>
                  </a:moveTo>
                  <a:lnTo>
                    <a:pt x="5835" y="7910"/>
                  </a:lnTo>
                  <a:cubicBezTo>
                    <a:pt x="5845" y="7907"/>
                    <a:pt x="5852" y="7905"/>
                    <a:pt x="5859" y="7905"/>
                  </a:cubicBezTo>
                  <a:cubicBezTo>
                    <a:pt x="5877" y="7905"/>
                    <a:pt x="5882" y="7919"/>
                    <a:pt x="5874" y="7946"/>
                  </a:cubicBezTo>
                  <a:lnTo>
                    <a:pt x="5874" y="7946"/>
                  </a:lnTo>
                  <a:cubicBezTo>
                    <a:pt x="5870" y="7945"/>
                    <a:pt x="5866" y="7945"/>
                    <a:pt x="5862" y="7945"/>
                  </a:cubicBezTo>
                  <a:cubicBezTo>
                    <a:pt x="5828" y="7945"/>
                    <a:pt x="5814" y="7969"/>
                    <a:pt x="5835" y="8011"/>
                  </a:cubicBezTo>
                  <a:cubicBezTo>
                    <a:pt x="5835" y="8033"/>
                    <a:pt x="5816" y="8103"/>
                    <a:pt x="5854" y="8103"/>
                  </a:cubicBezTo>
                  <a:cubicBezTo>
                    <a:pt x="5859" y="8103"/>
                    <a:pt x="5865" y="8102"/>
                    <a:pt x="5873" y="8099"/>
                  </a:cubicBezTo>
                  <a:lnTo>
                    <a:pt x="5873" y="8099"/>
                  </a:lnTo>
                  <a:cubicBezTo>
                    <a:pt x="5873" y="8126"/>
                    <a:pt x="5863" y="8137"/>
                    <a:pt x="5850" y="8137"/>
                  </a:cubicBezTo>
                  <a:cubicBezTo>
                    <a:pt x="5834" y="8137"/>
                    <a:pt x="5812" y="8120"/>
                    <a:pt x="5797" y="8099"/>
                  </a:cubicBezTo>
                  <a:cubicBezTo>
                    <a:pt x="5774" y="8063"/>
                    <a:pt x="5841" y="7947"/>
                    <a:pt x="5782" y="7947"/>
                  </a:cubicBezTo>
                  <a:cubicBezTo>
                    <a:pt x="5779" y="7947"/>
                    <a:pt x="5776" y="7947"/>
                    <a:pt x="5772" y="7948"/>
                  </a:cubicBezTo>
                  <a:cubicBezTo>
                    <a:pt x="5785" y="7910"/>
                    <a:pt x="5810" y="7872"/>
                    <a:pt x="5835" y="7860"/>
                  </a:cubicBezTo>
                  <a:close/>
                  <a:moveTo>
                    <a:pt x="2796" y="7937"/>
                  </a:moveTo>
                  <a:cubicBezTo>
                    <a:pt x="2803" y="7937"/>
                    <a:pt x="2810" y="7940"/>
                    <a:pt x="2817" y="7948"/>
                  </a:cubicBezTo>
                  <a:cubicBezTo>
                    <a:pt x="2868" y="7986"/>
                    <a:pt x="2817" y="8137"/>
                    <a:pt x="2792" y="8149"/>
                  </a:cubicBezTo>
                  <a:cubicBezTo>
                    <a:pt x="2792" y="8101"/>
                    <a:pt x="2827" y="7972"/>
                    <a:pt x="2764" y="7972"/>
                  </a:cubicBezTo>
                  <a:cubicBezTo>
                    <a:pt x="2761" y="7972"/>
                    <a:pt x="2758" y="7972"/>
                    <a:pt x="2754" y="7973"/>
                  </a:cubicBezTo>
                  <a:cubicBezTo>
                    <a:pt x="2752" y="7973"/>
                    <a:pt x="2750" y="7974"/>
                    <a:pt x="2748" y="7974"/>
                  </a:cubicBezTo>
                  <a:lnTo>
                    <a:pt x="2748" y="7974"/>
                  </a:lnTo>
                  <a:cubicBezTo>
                    <a:pt x="2762" y="7960"/>
                    <a:pt x="2778" y="7937"/>
                    <a:pt x="2796" y="7937"/>
                  </a:cubicBezTo>
                  <a:close/>
                  <a:moveTo>
                    <a:pt x="5669" y="7938"/>
                  </a:moveTo>
                  <a:cubicBezTo>
                    <a:pt x="5697" y="7938"/>
                    <a:pt x="5733" y="7958"/>
                    <a:pt x="5747" y="7986"/>
                  </a:cubicBezTo>
                  <a:cubicBezTo>
                    <a:pt x="5760" y="8023"/>
                    <a:pt x="5760" y="8061"/>
                    <a:pt x="5747" y="8086"/>
                  </a:cubicBezTo>
                  <a:cubicBezTo>
                    <a:pt x="5747" y="8086"/>
                    <a:pt x="5733" y="8150"/>
                    <a:pt x="5726" y="8150"/>
                  </a:cubicBezTo>
                  <a:cubicBezTo>
                    <a:pt x="5724" y="8150"/>
                    <a:pt x="5722" y="8143"/>
                    <a:pt x="5722" y="8124"/>
                  </a:cubicBezTo>
                  <a:cubicBezTo>
                    <a:pt x="5690" y="8132"/>
                    <a:pt x="5641" y="8172"/>
                    <a:pt x="5615" y="8172"/>
                  </a:cubicBezTo>
                  <a:cubicBezTo>
                    <a:pt x="5600" y="8172"/>
                    <a:pt x="5592" y="8160"/>
                    <a:pt x="5596" y="8124"/>
                  </a:cubicBezTo>
                  <a:lnTo>
                    <a:pt x="5609" y="8111"/>
                  </a:lnTo>
                  <a:cubicBezTo>
                    <a:pt x="5609" y="8023"/>
                    <a:pt x="5697" y="8048"/>
                    <a:pt x="5722" y="8011"/>
                  </a:cubicBezTo>
                  <a:cubicBezTo>
                    <a:pt x="5730" y="7987"/>
                    <a:pt x="5703" y="7978"/>
                    <a:pt x="5675" y="7978"/>
                  </a:cubicBezTo>
                  <a:cubicBezTo>
                    <a:pt x="5659" y="7978"/>
                    <a:pt x="5643" y="7981"/>
                    <a:pt x="5634" y="7986"/>
                  </a:cubicBezTo>
                  <a:cubicBezTo>
                    <a:pt x="5628" y="7952"/>
                    <a:pt x="5646" y="7938"/>
                    <a:pt x="5669" y="7938"/>
                  </a:cubicBezTo>
                  <a:close/>
                  <a:moveTo>
                    <a:pt x="5546" y="7898"/>
                  </a:moveTo>
                  <a:cubicBezTo>
                    <a:pt x="5546" y="7998"/>
                    <a:pt x="5596" y="7948"/>
                    <a:pt x="5584" y="7973"/>
                  </a:cubicBezTo>
                  <a:cubicBezTo>
                    <a:pt x="5584" y="7998"/>
                    <a:pt x="5559" y="7986"/>
                    <a:pt x="5533" y="8023"/>
                  </a:cubicBezTo>
                  <a:cubicBezTo>
                    <a:pt x="5522" y="8057"/>
                    <a:pt x="5511" y="8153"/>
                    <a:pt x="5555" y="8153"/>
                  </a:cubicBezTo>
                  <a:cubicBezTo>
                    <a:pt x="5559" y="8153"/>
                    <a:pt x="5564" y="8152"/>
                    <a:pt x="5570" y="8149"/>
                  </a:cubicBezTo>
                  <a:lnTo>
                    <a:pt x="5570" y="8149"/>
                  </a:lnTo>
                  <a:cubicBezTo>
                    <a:pt x="5567" y="8170"/>
                    <a:pt x="5556" y="8178"/>
                    <a:pt x="5542" y="8178"/>
                  </a:cubicBezTo>
                  <a:cubicBezTo>
                    <a:pt x="5531" y="8178"/>
                    <a:pt x="5519" y="8172"/>
                    <a:pt x="5508" y="8162"/>
                  </a:cubicBezTo>
                  <a:cubicBezTo>
                    <a:pt x="5483" y="8124"/>
                    <a:pt x="5508" y="8036"/>
                    <a:pt x="5508" y="7998"/>
                  </a:cubicBezTo>
                  <a:lnTo>
                    <a:pt x="5483" y="7998"/>
                  </a:lnTo>
                  <a:cubicBezTo>
                    <a:pt x="5496" y="7960"/>
                    <a:pt x="5508" y="7923"/>
                    <a:pt x="5546" y="7898"/>
                  </a:cubicBezTo>
                  <a:close/>
                  <a:moveTo>
                    <a:pt x="2701" y="7952"/>
                  </a:moveTo>
                  <a:cubicBezTo>
                    <a:pt x="2712" y="7952"/>
                    <a:pt x="2722" y="7961"/>
                    <a:pt x="2729" y="7986"/>
                  </a:cubicBezTo>
                  <a:cubicBezTo>
                    <a:pt x="2730" y="7986"/>
                    <a:pt x="2731" y="7986"/>
                    <a:pt x="2732" y="7985"/>
                  </a:cubicBezTo>
                  <a:lnTo>
                    <a:pt x="2732" y="7985"/>
                  </a:lnTo>
                  <a:cubicBezTo>
                    <a:pt x="2696" y="8027"/>
                    <a:pt x="2744" y="8151"/>
                    <a:pt x="2679" y="8162"/>
                  </a:cubicBezTo>
                  <a:cubicBezTo>
                    <a:pt x="2679" y="8137"/>
                    <a:pt x="2717" y="8011"/>
                    <a:pt x="2679" y="7998"/>
                  </a:cubicBezTo>
                  <a:cubicBezTo>
                    <a:pt x="2674" y="7996"/>
                    <a:pt x="2669" y="7996"/>
                    <a:pt x="2665" y="7996"/>
                  </a:cubicBezTo>
                  <a:cubicBezTo>
                    <a:pt x="2638" y="7996"/>
                    <a:pt x="2627" y="8027"/>
                    <a:pt x="2616" y="8048"/>
                  </a:cubicBezTo>
                  <a:cubicBezTo>
                    <a:pt x="2616" y="8086"/>
                    <a:pt x="2616" y="8174"/>
                    <a:pt x="2578" y="8187"/>
                  </a:cubicBezTo>
                  <a:cubicBezTo>
                    <a:pt x="2578" y="8137"/>
                    <a:pt x="2591" y="8086"/>
                    <a:pt x="2603" y="8048"/>
                  </a:cubicBezTo>
                  <a:lnTo>
                    <a:pt x="2591" y="8036"/>
                  </a:lnTo>
                  <a:cubicBezTo>
                    <a:pt x="2591" y="8036"/>
                    <a:pt x="2610" y="7972"/>
                    <a:pt x="2617" y="7972"/>
                  </a:cubicBezTo>
                  <a:lnTo>
                    <a:pt x="2617" y="7972"/>
                  </a:lnTo>
                  <a:cubicBezTo>
                    <a:pt x="2619" y="7972"/>
                    <a:pt x="2620" y="7982"/>
                    <a:pt x="2616" y="8011"/>
                  </a:cubicBezTo>
                  <a:cubicBezTo>
                    <a:pt x="2634" y="8011"/>
                    <a:pt x="2672" y="7952"/>
                    <a:pt x="2701" y="7952"/>
                  </a:cubicBezTo>
                  <a:close/>
                  <a:moveTo>
                    <a:pt x="3245" y="7860"/>
                  </a:moveTo>
                  <a:cubicBezTo>
                    <a:pt x="3245" y="7914"/>
                    <a:pt x="3235" y="8196"/>
                    <a:pt x="3126" y="8196"/>
                  </a:cubicBezTo>
                  <a:cubicBezTo>
                    <a:pt x="3110" y="8196"/>
                    <a:pt x="3090" y="8189"/>
                    <a:pt x="3069" y="8174"/>
                  </a:cubicBezTo>
                  <a:cubicBezTo>
                    <a:pt x="3069" y="8150"/>
                    <a:pt x="3079" y="8142"/>
                    <a:pt x="3096" y="8142"/>
                  </a:cubicBezTo>
                  <a:cubicBezTo>
                    <a:pt x="3106" y="8142"/>
                    <a:pt x="3118" y="8144"/>
                    <a:pt x="3132" y="8149"/>
                  </a:cubicBezTo>
                  <a:cubicBezTo>
                    <a:pt x="3182" y="8149"/>
                    <a:pt x="3194" y="8086"/>
                    <a:pt x="3194" y="8048"/>
                  </a:cubicBezTo>
                  <a:lnTo>
                    <a:pt x="3194" y="8048"/>
                  </a:lnTo>
                  <a:cubicBezTo>
                    <a:pt x="3155" y="8055"/>
                    <a:pt x="3119" y="8075"/>
                    <a:pt x="3094" y="8075"/>
                  </a:cubicBezTo>
                  <a:cubicBezTo>
                    <a:pt x="3071" y="8075"/>
                    <a:pt x="3056" y="8058"/>
                    <a:pt x="3056" y="7998"/>
                  </a:cubicBezTo>
                  <a:lnTo>
                    <a:pt x="3056" y="7998"/>
                  </a:lnTo>
                  <a:lnTo>
                    <a:pt x="3081" y="8011"/>
                  </a:lnTo>
                  <a:cubicBezTo>
                    <a:pt x="3081" y="7960"/>
                    <a:pt x="3094" y="7923"/>
                    <a:pt x="3132" y="7885"/>
                  </a:cubicBezTo>
                  <a:cubicBezTo>
                    <a:pt x="3139" y="7883"/>
                    <a:pt x="3146" y="7882"/>
                    <a:pt x="3151" y="7882"/>
                  </a:cubicBezTo>
                  <a:cubicBezTo>
                    <a:pt x="3180" y="7882"/>
                    <a:pt x="3193" y="7900"/>
                    <a:pt x="3209" y="7900"/>
                  </a:cubicBezTo>
                  <a:cubicBezTo>
                    <a:pt x="3213" y="7900"/>
                    <a:pt x="3216" y="7899"/>
                    <a:pt x="3220" y="7898"/>
                  </a:cubicBezTo>
                  <a:cubicBezTo>
                    <a:pt x="3207" y="7872"/>
                    <a:pt x="3220" y="7860"/>
                    <a:pt x="3245" y="7860"/>
                  </a:cubicBezTo>
                  <a:close/>
                  <a:moveTo>
                    <a:pt x="5370" y="7986"/>
                  </a:moveTo>
                  <a:cubicBezTo>
                    <a:pt x="5370" y="8036"/>
                    <a:pt x="5382" y="8187"/>
                    <a:pt x="5332" y="8199"/>
                  </a:cubicBezTo>
                  <a:cubicBezTo>
                    <a:pt x="5320" y="8162"/>
                    <a:pt x="5307" y="8011"/>
                    <a:pt x="5370" y="7998"/>
                  </a:cubicBezTo>
                  <a:lnTo>
                    <a:pt x="5370" y="7986"/>
                  </a:lnTo>
                  <a:close/>
                  <a:moveTo>
                    <a:pt x="5279" y="8005"/>
                  </a:moveTo>
                  <a:cubicBezTo>
                    <a:pt x="5288" y="8005"/>
                    <a:pt x="5297" y="8007"/>
                    <a:pt x="5307" y="8011"/>
                  </a:cubicBezTo>
                  <a:cubicBezTo>
                    <a:pt x="5307" y="8029"/>
                    <a:pt x="5300" y="8041"/>
                    <a:pt x="5282" y="8041"/>
                  </a:cubicBezTo>
                  <a:cubicBezTo>
                    <a:pt x="5275" y="8041"/>
                    <a:pt x="5267" y="8039"/>
                    <a:pt x="5257" y="8036"/>
                  </a:cubicBezTo>
                  <a:cubicBezTo>
                    <a:pt x="5161" y="8057"/>
                    <a:pt x="5164" y="8204"/>
                    <a:pt x="5235" y="8204"/>
                  </a:cubicBezTo>
                  <a:cubicBezTo>
                    <a:pt x="5249" y="8204"/>
                    <a:pt x="5264" y="8199"/>
                    <a:pt x="5282" y="8187"/>
                  </a:cubicBezTo>
                  <a:lnTo>
                    <a:pt x="5282" y="8174"/>
                  </a:lnTo>
                  <a:lnTo>
                    <a:pt x="5282" y="8174"/>
                  </a:lnTo>
                  <a:cubicBezTo>
                    <a:pt x="5288" y="8208"/>
                    <a:pt x="5268" y="8222"/>
                    <a:pt x="5242" y="8222"/>
                  </a:cubicBezTo>
                  <a:cubicBezTo>
                    <a:pt x="5210" y="8222"/>
                    <a:pt x="5170" y="8202"/>
                    <a:pt x="5156" y="8174"/>
                  </a:cubicBezTo>
                  <a:cubicBezTo>
                    <a:pt x="5145" y="8129"/>
                    <a:pt x="5204" y="8005"/>
                    <a:pt x="5279" y="8005"/>
                  </a:cubicBezTo>
                  <a:close/>
                  <a:moveTo>
                    <a:pt x="4957" y="8063"/>
                  </a:moveTo>
                  <a:cubicBezTo>
                    <a:pt x="4986" y="8063"/>
                    <a:pt x="5011" y="8087"/>
                    <a:pt x="5005" y="8149"/>
                  </a:cubicBezTo>
                  <a:lnTo>
                    <a:pt x="5018" y="8137"/>
                  </a:lnTo>
                  <a:lnTo>
                    <a:pt x="5018" y="8137"/>
                  </a:lnTo>
                  <a:cubicBezTo>
                    <a:pt x="5018" y="8187"/>
                    <a:pt x="4842" y="8137"/>
                    <a:pt x="4892" y="8212"/>
                  </a:cubicBezTo>
                  <a:cubicBezTo>
                    <a:pt x="4903" y="8229"/>
                    <a:pt x="4920" y="8236"/>
                    <a:pt x="4937" y="8236"/>
                  </a:cubicBezTo>
                  <a:cubicBezTo>
                    <a:pt x="4958" y="8236"/>
                    <a:pt x="4979" y="8226"/>
                    <a:pt x="4993" y="8212"/>
                  </a:cubicBezTo>
                  <a:lnTo>
                    <a:pt x="4993" y="8212"/>
                  </a:lnTo>
                  <a:cubicBezTo>
                    <a:pt x="4998" y="8243"/>
                    <a:pt x="4974" y="8259"/>
                    <a:pt x="4946" y="8259"/>
                  </a:cubicBezTo>
                  <a:cubicBezTo>
                    <a:pt x="4904" y="8259"/>
                    <a:pt x="4852" y="8224"/>
                    <a:pt x="4867" y="8149"/>
                  </a:cubicBezTo>
                  <a:cubicBezTo>
                    <a:pt x="4874" y="8100"/>
                    <a:pt x="4919" y="8063"/>
                    <a:pt x="4957" y="8063"/>
                  </a:cubicBezTo>
                  <a:close/>
                  <a:moveTo>
                    <a:pt x="5144" y="8023"/>
                  </a:moveTo>
                  <a:cubicBezTo>
                    <a:pt x="5156" y="8048"/>
                    <a:pt x="5156" y="8061"/>
                    <a:pt x="5131" y="8061"/>
                  </a:cubicBezTo>
                  <a:cubicBezTo>
                    <a:pt x="5030" y="8086"/>
                    <a:pt x="5118" y="8250"/>
                    <a:pt x="5043" y="8262"/>
                  </a:cubicBezTo>
                  <a:lnTo>
                    <a:pt x="5043" y="8250"/>
                  </a:lnTo>
                  <a:cubicBezTo>
                    <a:pt x="5043" y="8187"/>
                    <a:pt x="5056" y="8137"/>
                    <a:pt x="5056" y="8086"/>
                  </a:cubicBezTo>
                  <a:cubicBezTo>
                    <a:pt x="5064" y="8070"/>
                    <a:pt x="5077" y="8032"/>
                    <a:pt x="5082" y="8032"/>
                  </a:cubicBezTo>
                  <a:lnTo>
                    <a:pt x="5082" y="8032"/>
                  </a:lnTo>
                  <a:cubicBezTo>
                    <a:pt x="5085" y="8032"/>
                    <a:pt x="5085" y="8043"/>
                    <a:pt x="5081" y="8074"/>
                  </a:cubicBezTo>
                  <a:cubicBezTo>
                    <a:pt x="5118" y="8074"/>
                    <a:pt x="5106" y="8023"/>
                    <a:pt x="5144" y="8023"/>
                  </a:cubicBezTo>
                  <a:close/>
                  <a:moveTo>
                    <a:pt x="4842" y="8086"/>
                  </a:moveTo>
                  <a:cubicBezTo>
                    <a:pt x="4779" y="8187"/>
                    <a:pt x="4779" y="8187"/>
                    <a:pt x="4829" y="8300"/>
                  </a:cubicBezTo>
                  <a:cubicBezTo>
                    <a:pt x="4823" y="8302"/>
                    <a:pt x="4817" y="8302"/>
                    <a:pt x="4812" y="8302"/>
                  </a:cubicBezTo>
                  <a:cubicBezTo>
                    <a:pt x="4778" y="8302"/>
                    <a:pt x="4776" y="8268"/>
                    <a:pt x="4754" y="8225"/>
                  </a:cubicBezTo>
                  <a:cubicBezTo>
                    <a:pt x="4741" y="8250"/>
                    <a:pt x="4716" y="8287"/>
                    <a:pt x="4703" y="8313"/>
                  </a:cubicBezTo>
                  <a:lnTo>
                    <a:pt x="4666" y="8313"/>
                  </a:lnTo>
                  <a:cubicBezTo>
                    <a:pt x="4729" y="8225"/>
                    <a:pt x="4741" y="8212"/>
                    <a:pt x="4691" y="8111"/>
                  </a:cubicBezTo>
                  <a:cubicBezTo>
                    <a:pt x="4698" y="8110"/>
                    <a:pt x="4703" y="8109"/>
                    <a:pt x="4709" y="8109"/>
                  </a:cubicBezTo>
                  <a:cubicBezTo>
                    <a:pt x="4741" y="8109"/>
                    <a:pt x="4743" y="8142"/>
                    <a:pt x="4754" y="8174"/>
                  </a:cubicBezTo>
                  <a:cubicBezTo>
                    <a:pt x="4791" y="8174"/>
                    <a:pt x="4791" y="8086"/>
                    <a:pt x="4842" y="8086"/>
                  </a:cubicBezTo>
                  <a:close/>
                  <a:moveTo>
                    <a:pt x="4590" y="8124"/>
                  </a:moveTo>
                  <a:cubicBezTo>
                    <a:pt x="4641" y="8124"/>
                    <a:pt x="4653" y="8137"/>
                    <a:pt x="4666" y="8174"/>
                  </a:cubicBezTo>
                  <a:cubicBezTo>
                    <a:pt x="4678" y="8250"/>
                    <a:pt x="4628" y="8199"/>
                    <a:pt x="4590" y="8237"/>
                  </a:cubicBezTo>
                  <a:cubicBezTo>
                    <a:pt x="4565" y="8262"/>
                    <a:pt x="4502" y="8237"/>
                    <a:pt x="4565" y="8313"/>
                  </a:cubicBezTo>
                  <a:cubicBezTo>
                    <a:pt x="4568" y="8315"/>
                    <a:pt x="4571" y="8316"/>
                    <a:pt x="4576" y="8316"/>
                  </a:cubicBezTo>
                  <a:cubicBezTo>
                    <a:pt x="4596" y="8316"/>
                    <a:pt x="4630" y="8298"/>
                    <a:pt x="4641" y="8287"/>
                  </a:cubicBezTo>
                  <a:lnTo>
                    <a:pt x="4641" y="8287"/>
                  </a:lnTo>
                  <a:cubicBezTo>
                    <a:pt x="4641" y="8325"/>
                    <a:pt x="4615" y="8341"/>
                    <a:pt x="4587" y="8341"/>
                  </a:cubicBezTo>
                  <a:cubicBezTo>
                    <a:pt x="4559" y="8341"/>
                    <a:pt x="4527" y="8325"/>
                    <a:pt x="4515" y="8300"/>
                  </a:cubicBezTo>
                  <a:cubicBezTo>
                    <a:pt x="4477" y="8225"/>
                    <a:pt x="4515" y="8149"/>
                    <a:pt x="4590" y="8124"/>
                  </a:cubicBezTo>
                  <a:close/>
                  <a:moveTo>
                    <a:pt x="2973" y="8356"/>
                  </a:moveTo>
                  <a:cubicBezTo>
                    <a:pt x="2978" y="8356"/>
                    <a:pt x="2981" y="8361"/>
                    <a:pt x="2981" y="8375"/>
                  </a:cubicBezTo>
                  <a:cubicBezTo>
                    <a:pt x="2977" y="8392"/>
                    <a:pt x="2972" y="8398"/>
                    <a:pt x="2969" y="8398"/>
                  </a:cubicBezTo>
                  <a:cubicBezTo>
                    <a:pt x="2961" y="8398"/>
                    <a:pt x="2956" y="8375"/>
                    <a:pt x="2956" y="8375"/>
                  </a:cubicBezTo>
                  <a:lnTo>
                    <a:pt x="2943" y="8388"/>
                  </a:lnTo>
                  <a:cubicBezTo>
                    <a:pt x="2943" y="8388"/>
                    <a:pt x="2962" y="8356"/>
                    <a:pt x="2973" y="8356"/>
                  </a:cubicBezTo>
                  <a:close/>
                  <a:moveTo>
                    <a:pt x="4427" y="8074"/>
                  </a:moveTo>
                  <a:cubicBezTo>
                    <a:pt x="4427" y="8149"/>
                    <a:pt x="4414" y="8225"/>
                    <a:pt x="4402" y="8300"/>
                  </a:cubicBezTo>
                  <a:cubicBezTo>
                    <a:pt x="4402" y="8327"/>
                    <a:pt x="4383" y="8391"/>
                    <a:pt x="4376" y="8391"/>
                  </a:cubicBezTo>
                  <a:cubicBezTo>
                    <a:pt x="4373" y="8391"/>
                    <a:pt x="4373" y="8380"/>
                    <a:pt x="4377" y="8350"/>
                  </a:cubicBezTo>
                  <a:cubicBezTo>
                    <a:pt x="4371" y="8349"/>
                    <a:pt x="4366" y="8348"/>
                    <a:pt x="4361" y="8348"/>
                  </a:cubicBezTo>
                  <a:cubicBezTo>
                    <a:pt x="4323" y="8348"/>
                    <a:pt x="4311" y="8388"/>
                    <a:pt x="4289" y="8388"/>
                  </a:cubicBezTo>
                  <a:lnTo>
                    <a:pt x="4314" y="8401"/>
                  </a:lnTo>
                  <a:cubicBezTo>
                    <a:pt x="4310" y="8401"/>
                    <a:pt x="4306" y="8401"/>
                    <a:pt x="4303" y="8401"/>
                  </a:cubicBezTo>
                  <a:cubicBezTo>
                    <a:pt x="4227" y="8401"/>
                    <a:pt x="4239" y="8273"/>
                    <a:pt x="4263" y="8237"/>
                  </a:cubicBezTo>
                  <a:cubicBezTo>
                    <a:pt x="4286" y="8203"/>
                    <a:pt x="4301" y="8194"/>
                    <a:pt x="4316" y="8194"/>
                  </a:cubicBezTo>
                  <a:cubicBezTo>
                    <a:pt x="4329" y="8194"/>
                    <a:pt x="4342" y="8202"/>
                    <a:pt x="4360" y="8202"/>
                  </a:cubicBezTo>
                  <a:cubicBezTo>
                    <a:pt x="4365" y="8202"/>
                    <a:pt x="4370" y="8201"/>
                    <a:pt x="4377" y="8199"/>
                  </a:cubicBezTo>
                  <a:cubicBezTo>
                    <a:pt x="4377" y="8149"/>
                    <a:pt x="4377" y="8086"/>
                    <a:pt x="4427" y="8074"/>
                  </a:cubicBezTo>
                  <a:close/>
                  <a:moveTo>
                    <a:pt x="4213" y="8199"/>
                  </a:moveTo>
                  <a:cubicBezTo>
                    <a:pt x="4213" y="8250"/>
                    <a:pt x="4200" y="8300"/>
                    <a:pt x="4200" y="8350"/>
                  </a:cubicBezTo>
                  <a:cubicBezTo>
                    <a:pt x="4200" y="8359"/>
                    <a:pt x="4181" y="8421"/>
                    <a:pt x="4170" y="8421"/>
                  </a:cubicBezTo>
                  <a:cubicBezTo>
                    <a:pt x="4166" y="8421"/>
                    <a:pt x="4163" y="8412"/>
                    <a:pt x="4163" y="8388"/>
                  </a:cubicBezTo>
                  <a:cubicBezTo>
                    <a:pt x="4140" y="8388"/>
                    <a:pt x="4099" y="8429"/>
                    <a:pt x="4073" y="8429"/>
                  </a:cubicBezTo>
                  <a:cubicBezTo>
                    <a:pt x="4056" y="8429"/>
                    <a:pt x="4045" y="8411"/>
                    <a:pt x="4050" y="8350"/>
                  </a:cubicBezTo>
                  <a:cubicBezTo>
                    <a:pt x="4050" y="8300"/>
                    <a:pt x="4037" y="8225"/>
                    <a:pt x="4087" y="8225"/>
                  </a:cubicBezTo>
                  <a:cubicBezTo>
                    <a:pt x="4063" y="8272"/>
                    <a:pt x="4028" y="8389"/>
                    <a:pt x="4101" y="8389"/>
                  </a:cubicBezTo>
                  <a:cubicBezTo>
                    <a:pt x="4104" y="8389"/>
                    <a:pt x="4108" y="8389"/>
                    <a:pt x="4112" y="8388"/>
                  </a:cubicBezTo>
                  <a:lnTo>
                    <a:pt x="4125" y="8388"/>
                  </a:lnTo>
                  <a:cubicBezTo>
                    <a:pt x="4213" y="8375"/>
                    <a:pt x="4125" y="8212"/>
                    <a:pt x="4213" y="8199"/>
                  </a:cubicBezTo>
                  <a:close/>
                  <a:moveTo>
                    <a:pt x="7822" y="8375"/>
                  </a:moveTo>
                  <a:cubicBezTo>
                    <a:pt x="7822" y="8375"/>
                    <a:pt x="7872" y="8426"/>
                    <a:pt x="7822" y="8438"/>
                  </a:cubicBezTo>
                  <a:cubicBezTo>
                    <a:pt x="7772" y="8438"/>
                    <a:pt x="7797" y="8375"/>
                    <a:pt x="7797" y="8375"/>
                  </a:cubicBezTo>
                  <a:close/>
                  <a:moveTo>
                    <a:pt x="7696" y="8149"/>
                  </a:moveTo>
                  <a:cubicBezTo>
                    <a:pt x="7696" y="8202"/>
                    <a:pt x="7704" y="8215"/>
                    <a:pt x="7712" y="8215"/>
                  </a:cubicBezTo>
                  <a:cubicBezTo>
                    <a:pt x="7719" y="8215"/>
                    <a:pt x="7727" y="8205"/>
                    <a:pt x="7732" y="8205"/>
                  </a:cubicBezTo>
                  <a:cubicBezTo>
                    <a:pt x="7736" y="8205"/>
                    <a:pt x="7738" y="8212"/>
                    <a:pt x="7734" y="8237"/>
                  </a:cubicBezTo>
                  <a:cubicBezTo>
                    <a:pt x="7676" y="8249"/>
                    <a:pt x="7682" y="8402"/>
                    <a:pt x="7734" y="8403"/>
                  </a:cubicBezTo>
                  <a:lnTo>
                    <a:pt x="7734" y="8403"/>
                  </a:lnTo>
                  <a:cubicBezTo>
                    <a:pt x="7733" y="8429"/>
                    <a:pt x="7724" y="8439"/>
                    <a:pt x="7711" y="8439"/>
                  </a:cubicBezTo>
                  <a:cubicBezTo>
                    <a:pt x="7695" y="8439"/>
                    <a:pt x="7673" y="8422"/>
                    <a:pt x="7659" y="8401"/>
                  </a:cubicBezTo>
                  <a:cubicBezTo>
                    <a:pt x="7635" y="8365"/>
                    <a:pt x="7702" y="8249"/>
                    <a:pt x="7643" y="8249"/>
                  </a:cubicBezTo>
                  <a:cubicBezTo>
                    <a:pt x="7640" y="8249"/>
                    <a:pt x="7637" y="8249"/>
                    <a:pt x="7633" y="8250"/>
                  </a:cubicBezTo>
                  <a:cubicBezTo>
                    <a:pt x="7633" y="8212"/>
                    <a:pt x="7659" y="8174"/>
                    <a:pt x="7696" y="8149"/>
                  </a:cubicBezTo>
                  <a:close/>
                  <a:moveTo>
                    <a:pt x="11003" y="8401"/>
                  </a:moveTo>
                  <a:cubicBezTo>
                    <a:pt x="11034" y="8401"/>
                    <a:pt x="11019" y="8427"/>
                    <a:pt x="11002" y="8449"/>
                  </a:cubicBezTo>
                  <a:lnTo>
                    <a:pt x="11002" y="8449"/>
                  </a:lnTo>
                  <a:cubicBezTo>
                    <a:pt x="10995" y="8442"/>
                    <a:pt x="10971" y="8412"/>
                    <a:pt x="11003" y="8401"/>
                  </a:cubicBezTo>
                  <a:close/>
                  <a:moveTo>
                    <a:pt x="4024" y="8225"/>
                  </a:moveTo>
                  <a:cubicBezTo>
                    <a:pt x="4024" y="8275"/>
                    <a:pt x="3999" y="8275"/>
                    <a:pt x="3974" y="8325"/>
                  </a:cubicBezTo>
                  <a:cubicBezTo>
                    <a:pt x="3952" y="8369"/>
                    <a:pt x="3968" y="8422"/>
                    <a:pt x="3924" y="8451"/>
                  </a:cubicBezTo>
                  <a:lnTo>
                    <a:pt x="3924" y="8451"/>
                  </a:lnTo>
                  <a:cubicBezTo>
                    <a:pt x="3925" y="8381"/>
                    <a:pt x="3936" y="8321"/>
                    <a:pt x="3936" y="8250"/>
                  </a:cubicBezTo>
                  <a:cubicBezTo>
                    <a:pt x="3946" y="8247"/>
                    <a:pt x="3954" y="8245"/>
                    <a:pt x="3960" y="8245"/>
                  </a:cubicBezTo>
                  <a:cubicBezTo>
                    <a:pt x="3978" y="8245"/>
                    <a:pt x="3980" y="8259"/>
                    <a:pt x="3962" y="8287"/>
                  </a:cubicBezTo>
                  <a:cubicBezTo>
                    <a:pt x="3999" y="8287"/>
                    <a:pt x="3987" y="8225"/>
                    <a:pt x="4024" y="8225"/>
                  </a:cubicBezTo>
                  <a:close/>
                  <a:moveTo>
                    <a:pt x="7517" y="8240"/>
                  </a:moveTo>
                  <a:cubicBezTo>
                    <a:pt x="7545" y="8240"/>
                    <a:pt x="7582" y="8260"/>
                    <a:pt x="7596" y="8287"/>
                  </a:cubicBezTo>
                  <a:cubicBezTo>
                    <a:pt x="7608" y="8325"/>
                    <a:pt x="7608" y="8363"/>
                    <a:pt x="7596" y="8401"/>
                  </a:cubicBezTo>
                  <a:cubicBezTo>
                    <a:pt x="7596" y="8410"/>
                    <a:pt x="7582" y="8466"/>
                    <a:pt x="7575" y="8466"/>
                  </a:cubicBezTo>
                  <a:cubicBezTo>
                    <a:pt x="7572" y="8466"/>
                    <a:pt x="7571" y="8459"/>
                    <a:pt x="7571" y="8438"/>
                  </a:cubicBezTo>
                  <a:cubicBezTo>
                    <a:pt x="7569" y="8437"/>
                    <a:pt x="7567" y="8437"/>
                    <a:pt x="7565" y="8437"/>
                  </a:cubicBezTo>
                  <a:cubicBezTo>
                    <a:pt x="7548" y="8437"/>
                    <a:pt x="7520" y="8459"/>
                    <a:pt x="7498" y="8459"/>
                  </a:cubicBezTo>
                  <a:cubicBezTo>
                    <a:pt x="7482" y="8459"/>
                    <a:pt x="7470" y="8446"/>
                    <a:pt x="7470" y="8401"/>
                  </a:cubicBezTo>
                  <a:lnTo>
                    <a:pt x="7457" y="8413"/>
                  </a:lnTo>
                  <a:cubicBezTo>
                    <a:pt x="7457" y="8325"/>
                    <a:pt x="7545" y="8363"/>
                    <a:pt x="7571" y="8313"/>
                  </a:cubicBezTo>
                  <a:cubicBezTo>
                    <a:pt x="7579" y="8289"/>
                    <a:pt x="7551" y="8280"/>
                    <a:pt x="7524" y="8280"/>
                  </a:cubicBezTo>
                  <a:cubicBezTo>
                    <a:pt x="7508" y="8280"/>
                    <a:pt x="7492" y="8283"/>
                    <a:pt x="7483" y="8287"/>
                  </a:cubicBezTo>
                  <a:cubicBezTo>
                    <a:pt x="7477" y="8253"/>
                    <a:pt x="7494" y="8240"/>
                    <a:pt x="7517" y="8240"/>
                  </a:cubicBezTo>
                  <a:close/>
                  <a:moveTo>
                    <a:pt x="7294" y="8463"/>
                  </a:moveTo>
                  <a:lnTo>
                    <a:pt x="7316" y="8475"/>
                  </a:lnTo>
                  <a:lnTo>
                    <a:pt x="7316" y="8475"/>
                  </a:lnTo>
                  <a:cubicBezTo>
                    <a:pt x="7310" y="8473"/>
                    <a:pt x="7302" y="8470"/>
                    <a:pt x="7294" y="8463"/>
                  </a:cubicBezTo>
                  <a:close/>
                  <a:moveTo>
                    <a:pt x="7332" y="8275"/>
                  </a:moveTo>
                  <a:cubicBezTo>
                    <a:pt x="7332" y="8323"/>
                    <a:pt x="7309" y="8452"/>
                    <a:pt x="7373" y="8452"/>
                  </a:cubicBezTo>
                  <a:cubicBezTo>
                    <a:pt x="7373" y="8452"/>
                    <a:pt x="7373" y="8452"/>
                    <a:pt x="7373" y="8452"/>
                  </a:cubicBezTo>
                  <a:lnTo>
                    <a:pt x="7373" y="8452"/>
                  </a:lnTo>
                  <a:cubicBezTo>
                    <a:pt x="7355" y="8462"/>
                    <a:pt x="7341" y="8475"/>
                    <a:pt x="7324" y="8475"/>
                  </a:cubicBezTo>
                  <a:cubicBezTo>
                    <a:pt x="7322" y="8475"/>
                    <a:pt x="7320" y="8475"/>
                    <a:pt x="7318" y="8475"/>
                  </a:cubicBezTo>
                  <a:lnTo>
                    <a:pt x="7318" y="8475"/>
                  </a:lnTo>
                  <a:cubicBezTo>
                    <a:pt x="7269" y="8435"/>
                    <a:pt x="7294" y="8275"/>
                    <a:pt x="7332" y="8275"/>
                  </a:cubicBezTo>
                  <a:close/>
                  <a:moveTo>
                    <a:pt x="7457" y="8262"/>
                  </a:moveTo>
                  <a:cubicBezTo>
                    <a:pt x="7457" y="8313"/>
                    <a:pt x="7470" y="8476"/>
                    <a:pt x="7420" y="8476"/>
                  </a:cubicBezTo>
                  <a:lnTo>
                    <a:pt x="7420" y="8438"/>
                  </a:lnTo>
                  <a:cubicBezTo>
                    <a:pt x="7413" y="8438"/>
                    <a:pt x="7408" y="8439"/>
                    <a:pt x="7403" y="8440"/>
                  </a:cubicBezTo>
                  <a:lnTo>
                    <a:pt x="7403" y="8440"/>
                  </a:lnTo>
                  <a:cubicBezTo>
                    <a:pt x="7452" y="8396"/>
                    <a:pt x="7378" y="8262"/>
                    <a:pt x="7457" y="8262"/>
                  </a:cubicBezTo>
                  <a:close/>
                  <a:moveTo>
                    <a:pt x="3861" y="8212"/>
                  </a:moveTo>
                  <a:lnTo>
                    <a:pt x="3861" y="8212"/>
                  </a:lnTo>
                  <a:cubicBezTo>
                    <a:pt x="3849" y="8252"/>
                    <a:pt x="3856" y="8261"/>
                    <a:pt x="3866" y="8261"/>
                  </a:cubicBezTo>
                  <a:cubicBezTo>
                    <a:pt x="3873" y="8261"/>
                    <a:pt x="3882" y="8256"/>
                    <a:pt x="3886" y="8256"/>
                  </a:cubicBezTo>
                  <a:cubicBezTo>
                    <a:pt x="3888" y="8256"/>
                    <a:pt x="3889" y="8257"/>
                    <a:pt x="3886" y="8262"/>
                  </a:cubicBezTo>
                  <a:lnTo>
                    <a:pt x="3899" y="8275"/>
                  </a:lnTo>
                  <a:cubicBezTo>
                    <a:pt x="3899" y="8300"/>
                    <a:pt x="3861" y="8287"/>
                    <a:pt x="3848" y="8325"/>
                  </a:cubicBezTo>
                  <a:cubicBezTo>
                    <a:pt x="3838" y="8358"/>
                    <a:pt x="3827" y="8446"/>
                    <a:pt x="3864" y="8446"/>
                  </a:cubicBezTo>
                  <a:cubicBezTo>
                    <a:pt x="3870" y="8446"/>
                    <a:pt x="3877" y="8444"/>
                    <a:pt x="3886" y="8438"/>
                  </a:cubicBezTo>
                  <a:lnTo>
                    <a:pt x="3886" y="8438"/>
                  </a:lnTo>
                  <a:cubicBezTo>
                    <a:pt x="3886" y="8470"/>
                    <a:pt x="3874" y="8482"/>
                    <a:pt x="3858" y="8482"/>
                  </a:cubicBezTo>
                  <a:cubicBezTo>
                    <a:pt x="3842" y="8482"/>
                    <a:pt x="3823" y="8470"/>
                    <a:pt x="3811" y="8451"/>
                  </a:cubicBezTo>
                  <a:cubicBezTo>
                    <a:pt x="3787" y="8415"/>
                    <a:pt x="3865" y="8312"/>
                    <a:pt x="3809" y="8312"/>
                  </a:cubicBezTo>
                  <a:cubicBezTo>
                    <a:pt x="3806" y="8312"/>
                    <a:pt x="3802" y="8312"/>
                    <a:pt x="3798" y="8313"/>
                  </a:cubicBezTo>
                  <a:cubicBezTo>
                    <a:pt x="3798" y="8250"/>
                    <a:pt x="3823" y="8313"/>
                    <a:pt x="3836" y="8225"/>
                  </a:cubicBezTo>
                  <a:lnTo>
                    <a:pt x="3861" y="8212"/>
                  </a:lnTo>
                  <a:close/>
                  <a:moveTo>
                    <a:pt x="9721" y="8463"/>
                  </a:moveTo>
                  <a:cubicBezTo>
                    <a:pt x="9747" y="8463"/>
                    <a:pt x="9735" y="8488"/>
                    <a:pt x="9718" y="8511"/>
                  </a:cubicBezTo>
                  <a:lnTo>
                    <a:pt x="9718" y="8511"/>
                  </a:lnTo>
                  <a:cubicBezTo>
                    <a:pt x="9709" y="8501"/>
                    <a:pt x="9678" y="8463"/>
                    <a:pt x="9721" y="8463"/>
                  </a:cubicBezTo>
                  <a:close/>
                  <a:moveTo>
                    <a:pt x="3730" y="8278"/>
                  </a:moveTo>
                  <a:cubicBezTo>
                    <a:pt x="3740" y="8278"/>
                    <a:pt x="3750" y="8281"/>
                    <a:pt x="3760" y="8287"/>
                  </a:cubicBezTo>
                  <a:cubicBezTo>
                    <a:pt x="3755" y="8308"/>
                    <a:pt x="3746" y="8312"/>
                    <a:pt x="3736" y="8312"/>
                  </a:cubicBezTo>
                  <a:cubicBezTo>
                    <a:pt x="3730" y="8312"/>
                    <a:pt x="3723" y="8310"/>
                    <a:pt x="3717" y="8310"/>
                  </a:cubicBezTo>
                  <a:cubicBezTo>
                    <a:pt x="3709" y="8310"/>
                    <a:pt x="3702" y="8313"/>
                    <a:pt x="3697" y="8325"/>
                  </a:cubicBezTo>
                  <a:cubicBezTo>
                    <a:pt x="3685" y="8363"/>
                    <a:pt x="3710" y="8350"/>
                    <a:pt x="3723" y="8375"/>
                  </a:cubicBezTo>
                  <a:cubicBezTo>
                    <a:pt x="3723" y="8401"/>
                    <a:pt x="3786" y="8401"/>
                    <a:pt x="3748" y="8476"/>
                  </a:cubicBezTo>
                  <a:cubicBezTo>
                    <a:pt x="3730" y="8494"/>
                    <a:pt x="3706" y="8512"/>
                    <a:pt x="3676" y="8512"/>
                  </a:cubicBezTo>
                  <a:cubicBezTo>
                    <a:pt x="3663" y="8512"/>
                    <a:pt x="3649" y="8509"/>
                    <a:pt x="3635" y="8501"/>
                  </a:cubicBezTo>
                  <a:cubicBezTo>
                    <a:pt x="3635" y="8486"/>
                    <a:pt x="3644" y="8475"/>
                    <a:pt x="3660" y="8475"/>
                  </a:cubicBezTo>
                  <a:cubicBezTo>
                    <a:pt x="3671" y="8475"/>
                    <a:pt x="3683" y="8479"/>
                    <a:pt x="3697" y="8489"/>
                  </a:cubicBezTo>
                  <a:cubicBezTo>
                    <a:pt x="3786" y="8451"/>
                    <a:pt x="3660" y="8401"/>
                    <a:pt x="3660" y="8388"/>
                  </a:cubicBezTo>
                  <a:cubicBezTo>
                    <a:pt x="3649" y="8346"/>
                    <a:pt x="3682" y="8278"/>
                    <a:pt x="3730" y="8278"/>
                  </a:cubicBezTo>
                  <a:close/>
                  <a:moveTo>
                    <a:pt x="6977" y="8305"/>
                  </a:moveTo>
                  <a:cubicBezTo>
                    <a:pt x="6998" y="8305"/>
                    <a:pt x="7018" y="8314"/>
                    <a:pt x="7030" y="8338"/>
                  </a:cubicBezTo>
                  <a:cubicBezTo>
                    <a:pt x="7068" y="8426"/>
                    <a:pt x="6967" y="8413"/>
                    <a:pt x="6904" y="8426"/>
                  </a:cubicBezTo>
                  <a:cubicBezTo>
                    <a:pt x="6904" y="8469"/>
                    <a:pt x="6933" y="8488"/>
                    <a:pt x="6968" y="8488"/>
                  </a:cubicBezTo>
                  <a:cubicBezTo>
                    <a:pt x="6984" y="8488"/>
                    <a:pt x="7001" y="8484"/>
                    <a:pt x="7017" y="8476"/>
                  </a:cubicBezTo>
                  <a:lnTo>
                    <a:pt x="7017" y="8476"/>
                  </a:lnTo>
                  <a:cubicBezTo>
                    <a:pt x="7017" y="8502"/>
                    <a:pt x="6996" y="8514"/>
                    <a:pt x="6969" y="8514"/>
                  </a:cubicBezTo>
                  <a:cubicBezTo>
                    <a:pt x="6902" y="8514"/>
                    <a:pt x="6802" y="8444"/>
                    <a:pt x="6891" y="8338"/>
                  </a:cubicBezTo>
                  <a:lnTo>
                    <a:pt x="6904" y="8338"/>
                  </a:lnTo>
                  <a:cubicBezTo>
                    <a:pt x="6924" y="8318"/>
                    <a:pt x="6952" y="8305"/>
                    <a:pt x="6977" y="8305"/>
                  </a:cubicBezTo>
                  <a:close/>
                  <a:moveTo>
                    <a:pt x="6512" y="8436"/>
                  </a:moveTo>
                  <a:cubicBezTo>
                    <a:pt x="6506" y="8462"/>
                    <a:pt x="6504" y="8491"/>
                    <a:pt x="6505" y="8520"/>
                  </a:cubicBezTo>
                  <a:lnTo>
                    <a:pt x="6505" y="8520"/>
                  </a:lnTo>
                  <a:cubicBezTo>
                    <a:pt x="6516" y="8492"/>
                    <a:pt x="6519" y="8461"/>
                    <a:pt x="6512" y="8436"/>
                  </a:cubicBezTo>
                  <a:close/>
                  <a:moveTo>
                    <a:pt x="10098" y="8476"/>
                  </a:moveTo>
                  <a:cubicBezTo>
                    <a:pt x="10148" y="8476"/>
                    <a:pt x="10098" y="8526"/>
                    <a:pt x="10098" y="8526"/>
                  </a:cubicBezTo>
                  <a:cubicBezTo>
                    <a:pt x="10098" y="8526"/>
                    <a:pt x="10048" y="8476"/>
                    <a:pt x="10098" y="8476"/>
                  </a:cubicBezTo>
                  <a:close/>
                  <a:moveTo>
                    <a:pt x="9419" y="8489"/>
                  </a:moveTo>
                  <a:cubicBezTo>
                    <a:pt x="9446" y="8489"/>
                    <a:pt x="9433" y="8513"/>
                    <a:pt x="9416" y="8537"/>
                  </a:cubicBezTo>
                  <a:lnTo>
                    <a:pt x="9416" y="8537"/>
                  </a:lnTo>
                  <a:cubicBezTo>
                    <a:pt x="9406" y="8528"/>
                    <a:pt x="9376" y="8499"/>
                    <a:pt x="9419" y="8489"/>
                  </a:cubicBezTo>
                  <a:close/>
                  <a:moveTo>
                    <a:pt x="6813" y="8320"/>
                  </a:moveTo>
                  <a:cubicBezTo>
                    <a:pt x="6822" y="8320"/>
                    <a:pt x="6832" y="8322"/>
                    <a:pt x="6841" y="8325"/>
                  </a:cubicBezTo>
                  <a:cubicBezTo>
                    <a:pt x="6835" y="8357"/>
                    <a:pt x="6816" y="8357"/>
                    <a:pt x="6799" y="8357"/>
                  </a:cubicBezTo>
                  <a:cubicBezTo>
                    <a:pt x="6781" y="8357"/>
                    <a:pt x="6766" y="8357"/>
                    <a:pt x="6766" y="8388"/>
                  </a:cubicBezTo>
                  <a:cubicBezTo>
                    <a:pt x="6753" y="8438"/>
                    <a:pt x="6841" y="8413"/>
                    <a:pt x="6841" y="8476"/>
                  </a:cubicBezTo>
                  <a:cubicBezTo>
                    <a:pt x="6832" y="8523"/>
                    <a:pt x="6795" y="8549"/>
                    <a:pt x="6756" y="8549"/>
                  </a:cubicBezTo>
                  <a:cubicBezTo>
                    <a:pt x="6742" y="8549"/>
                    <a:pt x="6728" y="8545"/>
                    <a:pt x="6715" y="8539"/>
                  </a:cubicBezTo>
                  <a:cubicBezTo>
                    <a:pt x="6719" y="8523"/>
                    <a:pt x="6727" y="8518"/>
                    <a:pt x="6736" y="8518"/>
                  </a:cubicBezTo>
                  <a:cubicBezTo>
                    <a:pt x="6749" y="8518"/>
                    <a:pt x="6763" y="8527"/>
                    <a:pt x="6775" y="8527"/>
                  </a:cubicBezTo>
                  <a:cubicBezTo>
                    <a:pt x="6782" y="8527"/>
                    <a:pt x="6788" y="8523"/>
                    <a:pt x="6791" y="8514"/>
                  </a:cubicBezTo>
                  <a:lnTo>
                    <a:pt x="6803" y="8501"/>
                  </a:lnTo>
                  <a:cubicBezTo>
                    <a:pt x="6816" y="8451"/>
                    <a:pt x="6778" y="8476"/>
                    <a:pt x="6778" y="8451"/>
                  </a:cubicBezTo>
                  <a:cubicBezTo>
                    <a:pt x="6766" y="8413"/>
                    <a:pt x="6703" y="8426"/>
                    <a:pt x="6741" y="8363"/>
                  </a:cubicBezTo>
                  <a:cubicBezTo>
                    <a:pt x="6759" y="8335"/>
                    <a:pt x="6785" y="8320"/>
                    <a:pt x="6813" y="8320"/>
                  </a:cubicBezTo>
                  <a:close/>
                  <a:moveTo>
                    <a:pt x="3547" y="8313"/>
                  </a:moveTo>
                  <a:lnTo>
                    <a:pt x="3547" y="8325"/>
                  </a:lnTo>
                  <a:cubicBezTo>
                    <a:pt x="3685" y="8325"/>
                    <a:pt x="3622" y="8526"/>
                    <a:pt x="3521" y="8551"/>
                  </a:cubicBezTo>
                  <a:cubicBezTo>
                    <a:pt x="3519" y="8552"/>
                    <a:pt x="3517" y="8552"/>
                    <a:pt x="3514" y="8552"/>
                  </a:cubicBezTo>
                  <a:cubicBezTo>
                    <a:pt x="3422" y="8552"/>
                    <a:pt x="3436" y="8313"/>
                    <a:pt x="3547" y="8313"/>
                  </a:cubicBezTo>
                  <a:close/>
                  <a:moveTo>
                    <a:pt x="7218" y="8275"/>
                  </a:moveTo>
                  <a:cubicBezTo>
                    <a:pt x="7206" y="8388"/>
                    <a:pt x="7206" y="8489"/>
                    <a:pt x="7206" y="8589"/>
                  </a:cubicBezTo>
                  <a:lnTo>
                    <a:pt x="7168" y="8589"/>
                  </a:lnTo>
                  <a:lnTo>
                    <a:pt x="7168" y="8463"/>
                  </a:lnTo>
                  <a:cubicBezTo>
                    <a:pt x="7158" y="8463"/>
                    <a:pt x="7156" y="8507"/>
                    <a:pt x="7119" y="8507"/>
                  </a:cubicBezTo>
                  <a:cubicBezTo>
                    <a:pt x="7112" y="8507"/>
                    <a:pt x="7103" y="8505"/>
                    <a:pt x="7093" y="8501"/>
                  </a:cubicBezTo>
                  <a:lnTo>
                    <a:pt x="7093" y="8514"/>
                  </a:lnTo>
                  <a:cubicBezTo>
                    <a:pt x="7055" y="8489"/>
                    <a:pt x="7042" y="8438"/>
                    <a:pt x="7042" y="8413"/>
                  </a:cubicBezTo>
                  <a:cubicBezTo>
                    <a:pt x="7042" y="8388"/>
                    <a:pt x="7068" y="8313"/>
                    <a:pt x="7105" y="8300"/>
                  </a:cubicBezTo>
                  <a:cubicBezTo>
                    <a:pt x="7111" y="8298"/>
                    <a:pt x="7116" y="8297"/>
                    <a:pt x="7121" y="8297"/>
                  </a:cubicBezTo>
                  <a:cubicBezTo>
                    <a:pt x="7145" y="8297"/>
                    <a:pt x="7163" y="8315"/>
                    <a:pt x="7174" y="8315"/>
                  </a:cubicBezTo>
                  <a:cubicBezTo>
                    <a:pt x="7177" y="8315"/>
                    <a:pt x="7179" y="8314"/>
                    <a:pt x="7181" y="8313"/>
                  </a:cubicBezTo>
                  <a:cubicBezTo>
                    <a:pt x="7181" y="8287"/>
                    <a:pt x="7193" y="8275"/>
                    <a:pt x="7218" y="8275"/>
                  </a:cubicBezTo>
                  <a:close/>
                  <a:moveTo>
                    <a:pt x="3384" y="8353"/>
                  </a:moveTo>
                  <a:cubicBezTo>
                    <a:pt x="3391" y="8353"/>
                    <a:pt x="3399" y="8356"/>
                    <a:pt x="3408" y="8363"/>
                  </a:cubicBezTo>
                  <a:cubicBezTo>
                    <a:pt x="3446" y="8401"/>
                    <a:pt x="3408" y="8564"/>
                    <a:pt x="3371" y="8577"/>
                  </a:cubicBezTo>
                  <a:cubicBezTo>
                    <a:pt x="3371" y="8545"/>
                    <a:pt x="3397" y="8396"/>
                    <a:pt x="3353" y="8396"/>
                  </a:cubicBezTo>
                  <a:cubicBezTo>
                    <a:pt x="3345" y="8396"/>
                    <a:pt x="3334" y="8401"/>
                    <a:pt x="3320" y="8413"/>
                  </a:cubicBezTo>
                  <a:cubicBezTo>
                    <a:pt x="3257" y="8463"/>
                    <a:pt x="3333" y="8577"/>
                    <a:pt x="3257" y="8602"/>
                  </a:cubicBezTo>
                  <a:lnTo>
                    <a:pt x="3270" y="8438"/>
                  </a:lnTo>
                  <a:cubicBezTo>
                    <a:pt x="3262" y="8405"/>
                    <a:pt x="3270" y="8366"/>
                    <a:pt x="3276" y="8366"/>
                  </a:cubicBezTo>
                  <a:cubicBezTo>
                    <a:pt x="3280" y="8366"/>
                    <a:pt x="3283" y="8375"/>
                    <a:pt x="3283" y="8401"/>
                  </a:cubicBezTo>
                  <a:lnTo>
                    <a:pt x="3308" y="8413"/>
                  </a:lnTo>
                  <a:cubicBezTo>
                    <a:pt x="3328" y="8413"/>
                    <a:pt x="3349" y="8353"/>
                    <a:pt x="3384" y="8353"/>
                  </a:cubicBezTo>
                  <a:close/>
                  <a:moveTo>
                    <a:pt x="6618" y="8357"/>
                  </a:moveTo>
                  <a:cubicBezTo>
                    <a:pt x="6624" y="8357"/>
                    <a:pt x="6632" y="8359"/>
                    <a:pt x="6640" y="8363"/>
                  </a:cubicBezTo>
                  <a:cubicBezTo>
                    <a:pt x="6690" y="8401"/>
                    <a:pt x="6665" y="8564"/>
                    <a:pt x="6627" y="8577"/>
                  </a:cubicBezTo>
                  <a:lnTo>
                    <a:pt x="6627" y="8451"/>
                  </a:lnTo>
                  <a:cubicBezTo>
                    <a:pt x="6640" y="8401"/>
                    <a:pt x="6631" y="8382"/>
                    <a:pt x="6615" y="8382"/>
                  </a:cubicBezTo>
                  <a:cubicBezTo>
                    <a:pt x="6599" y="8382"/>
                    <a:pt x="6577" y="8401"/>
                    <a:pt x="6565" y="8426"/>
                  </a:cubicBezTo>
                  <a:lnTo>
                    <a:pt x="6552" y="8426"/>
                  </a:lnTo>
                  <a:cubicBezTo>
                    <a:pt x="6527" y="8489"/>
                    <a:pt x="6590" y="8577"/>
                    <a:pt x="6514" y="8589"/>
                  </a:cubicBezTo>
                  <a:cubicBezTo>
                    <a:pt x="6509" y="8568"/>
                    <a:pt x="6506" y="8544"/>
                    <a:pt x="6505" y="8520"/>
                  </a:cubicBezTo>
                  <a:lnTo>
                    <a:pt x="6505" y="8520"/>
                  </a:lnTo>
                  <a:cubicBezTo>
                    <a:pt x="6489" y="8561"/>
                    <a:pt x="6456" y="8597"/>
                    <a:pt x="6414" y="8602"/>
                  </a:cubicBezTo>
                  <a:cubicBezTo>
                    <a:pt x="6410" y="8602"/>
                    <a:pt x="6407" y="8602"/>
                    <a:pt x="6403" y="8602"/>
                  </a:cubicBezTo>
                  <a:cubicBezTo>
                    <a:pt x="6271" y="8602"/>
                    <a:pt x="6300" y="8374"/>
                    <a:pt x="6399" y="8374"/>
                  </a:cubicBezTo>
                  <a:cubicBezTo>
                    <a:pt x="6404" y="8374"/>
                    <a:pt x="6409" y="8374"/>
                    <a:pt x="6414" y="8375"/>
                  </a:cubicBezTo>
                  <a:lnTo>
                    <a:pt x="6451" y="8388"/>
                  </a:lnTo>
                  <a:cubicBezTo>
                    <a:pt x="6485" y="8392"/>
                    <a:pt x="6504" y="8411"/>
                    <a:pt x="6512" y="8436"/>
                  </a:cubicBezTo>
                  <a:lnTo>
                    <a:pt x="6512" y="8436"/>
                  </a:lnTo>
                  <a:cubicBezTo>
                    <a:pt x="6513" y="8433"/>
                    <a:pt x="6513" y="8429"/>
                    <a:pt x="6514" y="8426"/>
                  </a:cubicBezTo>
                  <a:cubicBezTo>
                    <a:pt x="6514" y="8417"/>
                    <a:pt x="6527" y="8365"/>
                    <a:pt x="6534" y="8365"/>
                  </a:cubicBezTo>
                  <a:cubicBezTo>
                    <a:pt x="6537" y="8365"/>
                    <a:pt x="6539" y="8374"/>
                    <a:pt x="6539" y="8401"/>
                  </a:cubicBezTo>
                  <a:cubicBezTo>
                    <a:pt x="6571" y="8401"/>
                    <a:pt x="6585" y="8357"/>
                    <a:pt x="6618" y="8357"/>
                  </a:cubicBezTo>
                  <a:close/>
                  <a:moveTo>
                    <a:pt x="6249" y="8395"/>
                  </a:moveTo>
                  <a:cubicBezTo>
                    <a:pt x="6258" y="8395"/>
                    <a:pt x="6266" y="8397"/>
                    <a:pt x="6275" y="8401"/>
                  </a:cubicBezTo>
                  <a:cubicBezTo>
                    <a:pt x="6275" y="8425"/>
                    <a:pt x="6270" y="8439"/>
                    <a:pt x="6260" y="8439"/>
                  </a:cubicBezTo>
                  <a:cubicBezTo>
                    <a:pt x="6254" y="8439"/>
                    <a:pt x="6247" y="8435"/>
                    <a:pt x="6238" y="8426"/>
                  </a:cubicBezTo>
                  <a:cubicBezTo>
                    <a:pt x="6152" y="8436"/>
                    <a:pt x="6157" y="8593"/>
                    <a:pt x="6231" y="8593"/>
                  </a:cubicBezTo>
                  <a:cubicBezTo>
                    <a:pt x="6240" y="8593"/>
                    <a:pt x="6251" y="8590"/>
                    <a:pt x="6264" y="8584"/>
                  </a:cubicBezTo>
                  <a:lnTo>
                    <a:pt x="6264" y="8584"/>
                  </a:lnTo>
                  <a:cubicBezTo>
                    <a:pt x="6266" y="8613"/>
                    <a:pt x="6247" y="8624"/>
                    <a:pt x="6223" y="8624"/>
                  </a:cubicBezTo>
                  <a:cubicBezTo>
                    <a:pt x="6191" y="8624"/>
                    <a:pt x="6151" y="8604"/>
                    <a:pt x="6137" y="8577"/>
                  </a:cubicBezTo>
                  <a:cubicBezTo>
                    <a:pt x="6114" y="8531"/>
                    <a:pt x="6173" y="8395"/>
                    <a:pt x="6249" y="8395"/>
                  </a:cubicBezTo>
                  <a:close/>
                  <a:moveTo>
                    <a:pt x="3125" y="8404"/>
                  </a:moveTo>
                  <a:cubicBezTo>
                    <a:pt x="3136" y="8404"/>
                    <a:pt x="3146" y="8407"/>
                    <a:pt x="3157" y="8413"/>
                  </a:cubicBezTo>
                  <a:cubicBezTo>
                    <a:pt x="3152" y="8433"/>
                    <a:pt x="3141" y="8437"/>
                    <a:pt x="3129" y="8437"/>
                  </a:cubicBezTo>
                  <a:cubicBezTo>
                    <a:pt x="3122" y="8437"/>
                    <a:pt x="3114" y="8436"/>
                    <a:pt x="3107" y="8436"/>
                  </a:cubicBezTo>
                  <a:cubicBezTo>
                    <a:pt x="3099" y="8436"/>
                    <a:pt x="3094" y="8438"/>
                    <a:pt x="3094" y="8451"/>
                  </a:cubicBezTo>
                  <a:cubicBezTo>
                    <a:pt x="3081" y="8489"/>
                    <a:pt x="3106" y="8476"/>
                    <a:pt x="3106" y="8501"/>
                  </a:cubicBezTo>
                  <a:cubicBezTo>
                    <a:pt x="3119" y="8526"/>
                    <a:pt x="3169" y="8526"/>
                    <a:pt x="3132" y="8589"/>
                  </a:cubicBezTo>
                  <a:cubicBezTo>
                    <a:pt x="3122" y="8617"/>
                    <a:pt x="3092" y="8632"/>
                    <a:pt x="3061" y="8632"/>
                  </a:cubicBezTo>
                  <a:cubicBezTo>
                    <a:pt x="3051" y="8632"/>
                    <a:pt x="3040" y="8630"/>
                    <a:pt x="3031" y="8627"/>
                  </a:cubicBezTo>
                  <a:cubicBezTo>
                    <a:pt x="3023" y="8603"/>
                    <a:pt x="3020" y="8589"/>
                    <a:pt x="3029" y="8589"/>
                  </a:cubicBezTo>
                  <a:cubicBezTo>
                    <a:pt x="3034" y="8589"/>
                    <a:pt x="3043" y="8593"/>
                    <a:pt x="3056" y="8602"/>
                  </a:cubicBezTo>
                  <a:lnTo>
                    <a:pt x="3081" y="8602"/>
                  </a:lnTo>
                  <a:cubicBezTo>
                    <a:pt x="3182" y="8589"/>
                    <a:pt x="3056" y="8526"/>
                    <a:pt x="3056" y="8514"/>
                  </a:cubicBezTo>
                  <a:cubicBezTo>
                    <a:pt x="3035" y="8472"/>
                    <a:pt x="3075" y="8404"/>
                    <a:pt x="3125" y="8404"/>
                  </a:cubicBezTo>
                  <a:close/>
                  <a:moveTo>
                    <a:pt x="11494" y="8639"/>
                  </a:moveTo>
                  <a:lnTo>
                    <a:pt x="11494" y="8639"/>
                  </a:lnTo>
                  <a:cubicBezTo>
                    <a:pt x="11494" y="8640"/>
                    <a:pt x="11493" y="8641"/>
                    <a:pt x="11493" y="8641"/>
                  </a:cubicBezTo>
                  <a:lnTo>
                    <a:pt x="11493" y="8641"/>
                  </a:lnTo>
                  <a:cubicBezTo>
                    <a:pt x="11494" y="8641"/>
                    <a:pt x="11494" y="8640"/>
                    <a:pt x="11494" y="8639"/>
                  </a:cubicBezTo>
                  <a:close/>
                  <a:moveTo>
                    <a:pt x="11490" y="8640"/>
                  </a:moveTo>
                  <a:lnTo>
                    <a:pt x="11490" y="8640"/>
                  </a:lnTo>
                  <a:cubicBezTo>
                    <a:pt x="11490" y="8641"/>
                    <a:pt x="11491" y="8642"/>
                    <a:pt x="11492" y="8644"/>
                  </a:cubicBezTo>
                  <a:lnTo>
                    <a:pt x="11492" y="8644"/>
                  </a:lnTo>
                  <a:cubicBezTo>
                    <a:pt x="11492" y="8643"/>
                    <a:pt x="11493" y="8642"/>
                    <a:pt x="11493" y="8641"/>
                  </a:cubicBezTo>
                  <a:lnTo>
                    <a:pt x="11493" y="8641"/>
                  </a:lnTo>
                  <a:cubicBezTo>
                    <a:pt x="11493" y="8641"/>
                    <a:pt x="11493" y="8641"/>
                    <a:pt x="11493" y="8641"/>
                  </a:cubicBezTo>
                  <a:cubicBezTo>
                    <a:pt x="11492" y="8641"/>
                    <a:pt x="11491" y="8641"/>
                    <a:pt x="11490" y="8640"/>
                  </a:cubicBezTo>
                  <a:close/>
                  <a:moveTo>
                    <a:pt x="2981" y="8426"/>
                  </a:moveTo>
                  <a:lnTo>
                    <a:pt x="2968" y="8438"/>
                  </a:lnTo>
                  <a:cubicBezTo>
                    <a:pt x="2968" y="8489"/>
                    <a:pt x="2968" y="8639"/>
                    <a:pt x="2918" y="8652"/>
                  </a:cubicBezTo>
                  <a:cubicBezTo>
                    <a:pt x="2930" y="8589"/>
                    <a:pt x="2930" y="8438"/>
                    <a:pt x="2981" y="8426"/>
                  </a:cubicBezTo>
                  <a:close/>
                  <a:moveTo>
                    <a:pt x="5957" y="8425"/>
                  </a:moveTo>
                  <a:cubicBezTo>
                    <a:pt x="6061" y="8425"/>
                    <a:pt x="6058" y="8640"/>
                    <a:pt x="5948" y="8652"/>
                  </a:cubicBezTo>
                  <a:cubicBezTo>
                    <a:pt x="5942" y="8653"/>
                    <a:pt x="5936" y="8654"/>
                    <a:pt x="5931" y="8654"/>
                  </a:cubicBezTo>
                  <a:cubicBezTo>
                    <a:pt x="5825" y="8654"/>
                    <a:pt x="5853" y="8438"/>
                    <a:pt x="5948" y="8426"/>
                  </a:cubicBezTo>
                  <a:cubicBezTo>
                    <a:pt x="5951" y="8425"/>
                    <a:pt x="5954" y="8425"/>
                    <a:pt x="5957" y="8425"/>
                  </a:cubicBezTo>
                  <a:close/>
                  <a:moveTo>
                    <a:pt x="10744" y="8507"/>
                  </a:moveTo>
                  <a:cubicBezTo>
                    <a:pt x="10780" y="8507"/>
                    <a:pt x="10815" y="8539"/>
                    <a:pt x="10815" y="8602"/>
                  </a:cubicBezTo>
                  <a:cubicBezTo>
                    <a:pt x="10815" y="8624"/>
                    <a:pt x="10779" y="8629"/>
                    <a:pt x="10744" y="8629"/>
                  </a:cubicBezTo>
                  <a:cubicBezTo>
                    <a:pt x="10721" y="8629"/>
                    <a:pt x="10699" y="8627"/>
                    <a:pt x="10689" y="8627"/>
                  </a:cubicBezTo>
                  <a:cubicBezTo>
                    <a:pt x="10680" y="8644"/>
                    <a:pt x="10676" y="8660"/>
                    <a:pt x="10678" y="8675"/>
                  </a:cubicBezTo>
                  <a:lnTo>
                    <a:pt x="10678" y="8675"/>
                  </a:lnTo>
                  <a:cubicBezTo>
                    <a:pt x="10667" y="8655"/>
                    <a:pt x="10661" y="8631"/>
                    <a:pt x="10664" y="8602"/>
                  </a:cubicBezTo>
                  <a:cubicBezTo>
                    <a:pt x="10670" y="8539"/>
                    <a:pt x="10708" y="8507"/>
                    <a:pt x="10744" y="8507"/>
                  </a:cubicBezTo>
                  <a:close/>
                  <a:moveTo>
                    <a:pt x="2905" y="8451"/>
                  </a:moveTo>
                  <a:cubicBezTo>
                    <a:pt x="2905" y="8501"/>
                    <a:pt x="2893" y="8551"/>
                    <a:pt x="2880" y="8602"/>
                  </a:cubicBezTo>
                  <a:cubicBezTo>
                    <a:pt x="2880" y="8602"/>
                    <a:pt x="2861" y="8666"/>
                    <a:pt x="2854" y="8666"/>
                  </a:cubicBezTo>
                  <a:cubicBezTo>
                    <a:pt x="2852" y="8666"/>
                    <a:pt x="2851" y="8656"/>
                    <a:pt x="2855" y="8627"/>
                  </a:cubicBezTo>
                  <a:cubicBezTo>
                    <a:pt x="2824" y="8627"/>
                    <a:pt x="2810" y="8687"/>
                    <a:pt x="2778" y="8687"/>
                  </a:cubicBezTo>
                  <a:cubicBezTo>
                    <a:pt x="2771" y="8687"/>
                    <a:pt x="2763" y="8684"/>
                    <a:pt x="2754" y="8677"/>
                  </a:cubicBezTo>
                  <a:cubicBezTo>
                    <a:pt x="2704" y="8639"/>
                    <a:pt x="2754" y="8476"/>
                    <a:pt x="2780" y="8476"/>
                  </a:cubicBezTo>
                  <a:lnTo>
                    <a:pt x="2780" y="8476"/>
                  </a:lnTo>
                  <a:cubicBezTo>
                    <a:pt x="2780" y="8512"/>
                    <a:pt x="2745" y="8640"/>
                    <a:pt x="2808" y="8640"/>
                  </a:cubicBezTo>
                  <a:cubicBezTo>
                    <a:pt x="2811" y="8640"/>
                    <a:pt x="2814" y="8640"/>
                    <a:pt x="2817" y="8639"/>
                  </a:cubicBezTo>
                  <a:cubicBezTo>
                    <a:pt x="2905" y="8627"/>
                    <a:pt x="2817" y="8463"/>
                    <a:pt x="2905" y="8451"/>
                  </a:cubicBezTo>
                  <a:close/>
                  <a:moveTo>
                    <a:pt x="11029" y="8489"/>
                  </a:moveTo>
                  <a:cubicBezTo>
                    <a:pt x="11011" y="8541"/>
                    <a:pt x="11018" y="8637"/>
                    <a:pt x="11002" y="8694"/>
                  </a:cubicBezTo>
                  <a:lnTo>
                    <a:pt x="11002" y="8694"/>
                  </a:lnTo>
                  <a:cubicBezTo>
                    <a:pt x="10997" y="8621"/>
                    <a:pt x="10972" y="8489"/>
                    <a:pt x="11029" y="8489"/>
                  </a:cubicBezTo>
                  <a:close/>
                  <a:moveTo>
                    <a:pt x="5835" y="8350"/>
                  </a:moveTo>
                  <a:cubicBezTo>
                    <a:pt x="5835" y="8451"/>
                    <a:pt x="5810" y="8564"/>
                    <a:pt x="5823" y="8665"/>
                  </a:cubicBezTo>
                  <a:cubicBezTo>
                    <a:pt x="5813" y="8668"/>
                    <a:pt x="5805" y="8669"/>
                    <a:pt x="5799" y="8669"/>
                  </a:cubicBezTo>
                  <a:cubicBezTo>
                    <a:pt x="5780" y="8669"/>
                    <a:pt x="5775" y="8655"/>
                    <a:pt x="5785" y="8627"/>
                  </a:cubicBezTo>
                  <a:lnTo>
                    <a:pt x="5785" y="8627"/>
                  </a:lnTo>
                  <a:cubicBezTo>
                    <a:pt x="5753" y="8648"/>
                    <a:pt x="5748" y="8696"/>
                    <a:pt x="5710" y="8696"/>
                  </a:cubicBezTo>
                  <a:cubicBezTo>
                    <a:pt x="5703" y="8696"/>
                    <a:pt x="5694" y="8694"/>
                    <a:pt x="5684" y="8690"/>
                  </a:cubicBezTo>
                  <a:lnTo>
                    <a:pt x="5697" y="8677"/>
                  </a:lnTo>
                  <a:cubicBezTo>
                    <a:pt x="5659" y="8665"/>
                    <a:pt x="5647" y="8614"/>
                    <a:pt x="5647" y="8589"/>
                  </a:cubicBezTo>
                  <a:cubicBezTo>
                    <a:pt x="5647" y="8551"/>
                    <a:pt x="5672" y="8489"/>
                    <a:pt x="5709" y="8463"/>
                  </a:cubicBezTo>
                  <a:cubicBezTo>
                    <a:pt x="5715" y="8462"/>
                    <a:pt x="5720" y="8461"/>
                    <a:pt x="5725" y="8461"/>
                  </a:cubicBezTo>
                  <a:cubicBezTo>
                    <a:pt x="5750" y="8461"/>
                    <a:pt x="5768" y="8479"/>
                    <a:pt x="5786" y="8479"/>
                  </a:cubicBezTo>
                  <a:cubicBezTo>
                    <a:pt x="5790" y="8479"/>
                    <a:pt x="5794" y="8478"/>
                    <a:pt x="5797" y="8476"/>
                  </a:cubicBezTo>
                  <a:cubicBezTo>
                    <a:pt x="5797" y="8426"/>
                    <a:pt x="5772" y="8350"/>
                    <a:pt x="5835" y="8350"/>
                  </a:cubicBezTo>
                  <a:close/>
                  <a:moveTo>
                    <a:pt x="10928" y="8388"/>
                  </a:moveTo>
                  <a:lnTo>
                    <a:pt x="10941" y="8715"/>
                  </a:lnTo>
                  <a:lnTo>
                    <a:pt x="10903" y="8715"/>
                  </a:lnTo>
                  <a:cubicBezTo>
                    <a:pt x="10903" y="8652"/>
                    <a:pt x="10865" y="8388"/>
                    <a:pt x="10928" y="8388"/>
                  </a:cubicBezTo>
                  <a:close/>
                  <a:moveTo>
                    <a:pt x="11177" y="8691"/>
                  </a:moveTo>
                  <a:cubicBezTo>
                    <a:pt x="11173" y="8700"/>
                    <a:pt x="11171" y="8710"/>
                    <a:pt x="11169" y="8721"/>
                  </a:cubicBezTo>
                  <a:lnTo>
                    <a:pt x="11169" y="8721"/>
                  </a:lnTo>
                  <a:cubicBezTo>
                    <a:pt x="11173" y="8720"/>
                    <a:pt x="11176" y="8718"/>
                    <a:pt x="11180" y="8715"/>
                  </a:cubicBezTo>
                  <a:cubicBezTo>
                    <a:pt x="11189" y="8705"/>
                    <a:pt x="11186" y="8697"/>
                    <a:pt x="11177" y="8691"/>
                  </a:cubicBezTo>
                  <a:close/>
                  <a:moveTo>
                    <a:pt x="11601" y="8471"/>
                  </a:moveTo>
                  <a:cubicBezTo>
                    <a:pt x="11636" y="8471"/>
                    <a:pt x="11674" y="8496"/>
                    <a:pt x="11682" y="8539"/>
                  </a:cubicBezTo>
                  <a:cubicBezTo>
                    <a:pt x="11690" y="8584"/>
                    <a:pt x="11666" y="8593"/>
                    <a:pt x="11632" y="8593"/>
                  </a:cubicBezTo>
                  <a:cubicBezTo>
                    <a:pt x="11609" y="8593"/>
                    <a:pt x="11582" y="8589"/>
                    <a:pt x="11557" y="8589"/>
                  </a:cubicBezTo>
                  <a:cubicBezTo>
                    <a:pt x="11557" y="8635"/>
                    <a:pt x="11590" y="8667"/>
                    <a:pt x="11627" y="8667"/>
                  </a:cubicBezTo>
                  <a:cubicBezTo>
                    <a:pt x="11641" y="8667"/>
                    <a:pt x="11656" y="8662"/>
                    <a:pt x="11670" y="8652"/>
                  </a:cubicBezTo>
                  <a:lnTo>
                    <a:pt x="11670" y="8677"/>
                  </a:lnTo>
                  <a:cubicBezTo>
                    <a:pt x="11641" y="8694"/>
                    <a:pt x="11614" y="8701"/>
                    <a:pt x="11590" y="8701"/>
                  </a:cubicBezTo>
                  <a:cubicBezTo>
                    <a:pt x="11545" y="8701"/>
                    <a:pt x="11510" y="8677"/>
                    <a:pt x="11492" y="8644"/>
                  </a:cubicBezTo>
                  <a:lnTo>
                    <a:pt x="11492" y="8644"/>
                  </a:lnTo>
                  <a:cubicBezTo>
                    <a:pt x="11468" y="8693"/>
                    <a:pt x="11417" y="8722"/>
                    <a:pt x="11381" y="8722"/>
                  </a:cubicBezTo>
                  <a:cubicBezTo>
                    <a:pt x="11356" y="8722"/>
                    <a:pt x="11338" y="8708"/>
                    <a:pt x="11343" y="8677"/>
                  </a:cubicBezTo>
                  <a:lnTo>
                    <a:pt x="11381" y="8665"/>
                  </a:lnTo>
                  <a:cubicBezTo>
                    <a:pt x="11390" y="8669"/>
                    <a:pt x="11402" y="8672"/>
                    <a:pt x="11415" y="8672"/>
                  </a:cubicBezTo>
                  <a:cubicBezTo>
                    <a:pt x="11436" y="8672"/>
                    <a:pt x="11456" y="8663"/>
                    <a:pt x="11456" y="8639"/>
                  </a:cubicBezTo>
                  <a:cubicBezTo>
                    <a:pt x="11469" y="8602"/>
                    <a:pt x="11393" y="8602"/>
                    <a:pt x="11381" y="8577"/>
                  </a:cubicBezTo>
                  <a:cubicBezTo>
                    <a:pt x="11357" y="8513"/>
                    <a:pt x="11409" y="8479"/>
                    <a:pt x="11443" y="8479"/>
                  </a:cubicBezTo>
                  <a:cubicBezTo>
                    <a:pt x="11463" y="8479"/>
                    <a:pt x="11478" y="8491"/>
                    <a:pt x="11469" y="8514"/>
                  </a:cubicBezTo>
                  <a:cubicBezTo>
                    <a:pt x="11445" y="8497"/>
                    <a:pt x="11431" y="8490"/>
                    <a:pt x="11422" y="8490"/>
                  </a:cubicBezTo>
                  <a:cubicBezTo>
                    <a:pt x="11386" y="8490"/>
                    <a:pt x="11470" y="8623"/>
                    <a:pt x="11490" y="8640"/>
                  </a:cubicBezTo>
                  <a:lnTo>
                    <a:pt x="11490" y="8640"/>
                  </a:lnTo>
                  <a:cubicBezTo>
                    <a:pt x="11470" y="8599"/>
                    <a:pt x="11475" y="8547"/>
                    <a:pt x="11519" y="8514"/>
                  </a:cubicBezTo>
                  <a:lnTo>
                    <a:pt x="11557" y="8489"/>
                  </a:lnTo>
                  <a:cubicBezTo>
                    <a:pt x="11569" y="8477"/>
                    <a:pt x="11585" y="8471"/>
                    <a:pt x="11601" y="8471"/>
                  </a:cubicBezTo>
                  <a:close/>
                  <a:moveTo>
                    <a:pt x="5562" y="8488"/>
                  </a:moveTo>
                  <a:cubicBezTo>
                    <a:pt x="5565" y="8488"/>
                    <a:pt x="5568" y="8488"/>
                    <a:pt x="5571" y="8489"/>
                  </a:cubicBezTo>
                  <a:cubicBezTo>
                    <a:pt x="5697" y="8514"/>
                    <a:pt x="5621" y="8702"/>
                    <a:pt x="5521" y="8728"/>
                  </a:cubicBezTo>
                  <a:lnTo>
                    <a:pt x="5533" y="8715"/>
                  </a:lnTo>
                  <a:lnTo>
                    <a:pt x="5533" y="8715"/>
                  </a:lnTo>
                  <a:cubicBezTo>
                    <a:pt x="5528" y="8716"/>
                    <a:pt x="5522" y="8717"/>
                    <a:pt x="5517" y="8717"/>
                  </a:cubicBezTo>
                  <a:cubicBezTo>
                    <a:pt x="5414" y="8717"/>
                    <a:pt x="5449" y="8488"/>
                    <a:pt x="5562" y="8488"/>
                  </a:cubicBezTo>
                  <a:close/>
                  <a:moveTo>
                    <a:pt x="11808" y="8401"/>
                  </a:moveTo>
                  <a:cubicBezTo>
                    <a:pt x="11871" y="8401"/>
                    <a:pt x="11859" y="8652"/>
                    <a:pt x="11859" y="8715"/>
                  </a:cubicBezTo>
                  <a:cubicBezTo>
                    <a:pt x="11852" y="8718"/>
                    <a:pt x="11847" y="8720"/>
                    <a:pt x="11842" y="8720"/>
                  </a:cubicBezTo>
                  <a:cubicBezTo>
                    <a:pt x="11829" y="8720"/>
                    <a:pt x="11824" y="8706"/>
                    <a:pt x="11833" y="8677"/>
                  </a:cubicBezTo>
                  <a:lnTo>
                    <a:pt x="11833" y="8677"/>
                  </a:lnTo>
                  <a:cubicBezTo>
                    <a:pt x="11822" y="8677"/>
                    <a:pt x="11800" y="8729"/>
                    <a:pt x="11777" y="8729"/>
                  </a:cubicBezTo>
                  <a:cubicBezTo>
                    <a:pt x="11775" y="8729"/>
                    <a:pt x="11773" y="8729"/>
                    <a:pt x="11771" y="8728"/>
                  </a:cubicBezTo>
                  <a:cubicBezTo>
                    <a:pt x="11733" y="8715"/>
                    <a:pt x="11720" y="8715"/>
                    <a:pt x="11695" y="8677"/>
                  </a:cubicBezTo>
                  <a:cubicBezTo>
                    <a:pt x="11682" y="8652"/>
                    <a:pt x="11682" y="8501"/>
                    <a:pt x="11758" y="8489"/>
                  </a:cubicBezTo>
                  <a:cubicBezTo>
                    <a:pt x="11796" y="8489"/>
                    <a:pt x="11808" y="8526"/>
                    <a:pt x="11821" y="8526"/>
                  </a:cubicBezTo>
                  <a:lnTo>
                    <a:pt x="11808" y="8401"/>
                  </a:lnTo>
                  <a:close/>
                  <a:moveTo>
                    <a:pt x="10989" y="8725"/>
                  </a:moveTo>
                  <a:cubicBezTo>
                    <a:pt x="10983" y="8733"/>
                    <a:pt x="10975" y="8738"/>
                    <a:pt x="10966" y="8740"/>
                  </a:cubicBezTo>
                  <a:lnTo>
                    <a:pt x="10989" y="8725"/>
                  </a:lnTo>
                  <a:close/>
                  <a:moveTo>
                    <a:pt x="5061" y="8571"/>
                  </a:moveTo>
                  <a:cubicBezTo>
                    <a:pt x="5067" y="8571"/>
                    <a:pt x="5074" y="8573"/>
                    <a:pt x="5081" y="8577"/>
                  </a:cubicBezTo>
                  <a:cubicBezTo>
                    <a:pt x="5131" y="8602"/>
                    <a:pt x="5093" y="8740"/>
                    <a:pt x="5093" y="8778"/>
                  </a:cubicBezTo>
                  <a:lnTo>
                    <a:pt x="5056" y="8778"/>
                  </a:lnTo>
                  <a:cubicBezTo>
                    <a:pt x="5056" y="8742"/>
                    <a:pt x="5102" y="8614"/>
                    <a:pt x="5029" y="8614"/>
                  </a:cubicBezTo>
                  <a:cubicBezTo>
                    <a:pt x="5025" y="8614"/>
                    <a:pt x="5022" y="8614"/>
                    <a:pt x="5018" y="8614"/>
                  </a:cubicBezTo>
                  <a:cubicBezTo>
                    <a:pt x="5015" y="8615"/>
                    <a:pt x="5012" y="8616"/>
                    <a:pt x="5009" y="8617"/>
                  </a:cubicBezTo>
                  <a:lnTo>
                    <a:pt x="5009" y="8617"/>
                  </a:lnTo>
                  <a:cubicBezTo>
                    <a:pt x="5023" y="8601"/>
                    <a:pt x="5036" y="8571"/>
                    <a:pt x="5061" y="8571"/>
                  </a:cubicBezTo>
                  <a:close/>
                  <a:moveTo>
                    <a:pt x="5376" y="8521"/>
                  </a:moveTo>
                  <a:cubicBezTo>
                    <a:pt x="5381" y="8521"/>
                    <a:pt x="5388" y="8523"/>
                    <a:pt x="5395" y="8526"/>
                  </a:cubicBezTo>
                  <a:cubicBezTo>
                    <a:pt x="5433" y="8551"/>
                    <a:pt x="5408" y="8690"/>
                    <a:pt x="5408" y="8740"/>
                  </a:cubicBezTo>
                  <a:lnTo>
                    <a:pt x="5370" y="8740"/>
                  </a:lnTo>
                  <a:cubicBezTo>
                    <a:pt x="5370" y="8692"/>
                    <a:pt x="5404" y="8563"/>
                    <a:pt x="5341" y="8563"/>
                  </a:cubicBezTo>
                  <a:cubicBezTo>
                    <a:pt x="5339" y="8563"/>
                    <a:pt x="5335" y="8564"/>
                    <a:pt x="5332" y="8564"/>
                  </a:cubicBezTo>
                  <a:cubicBezTo>
                    <a:pt x="5257" y="8577"/>
                    <a:pt x="5345" y="8740"/>
                    <a:pt x="5257" y="8753"/>
                  </a:cubicBezTo>
                  <a:cubicBezTo>
                    <a:pt x="5257" y="8731"/>
                    <a:pt x="5284" y="8573"/>
                    <a:pt x="5238" y="8573"/>
                  </a:cubicBezTo>
                  <a:cubicBezTo>
                    <a:pt x="5230" y="8573"/>
                    <a:pt x="5220" y="8578"/>
                    <a:pt x="5206" y="8589"/>
                  </a:cubicBezTo>
                  <a:cubicBezTo>
                    <a:pt x="5156" y="8639"/>
                    <a:pt x="5232" y="8765"/>
                    <a:pt x="5156" y="8778"/>
                  </a:cubicBezTo>
                  <a:cubicBezTo>
                    <a:pt x="5144" y="8715"/>
                    <a:pt x="5156" y="8665"/>
                    <a:pt x="5156" y="8614"/>
                  </a:cubicBezTo>
                  <a:cubicBezTo>
                    <a:pt x="5156" y="8606"/>
                    <a:pt x="5175" y="8548"/>
                    <a:pt x="5186" y="8548"/>
                  </a:cubicBezTo>
                  <a:cubicBezTo>
                    <a:pt x="5190" y="8548"/>
                    <a:pt x="5194" y="8559"/>
                    <a:pt x="5194" y="8589"/>
                  </a:cubicBezTo>
                  <a:cubicBezTo>
                    <a:pt x="5211" y="8589"/>
                    <a:pt x="5247" y="8541"/>
                    <a:pt x="5272" y="8541"/>
                  </a:cubicBezTo>
                  <a:cubicBezTo>
                    <a:pt x="5282" y="8541"/>
                    <a:pt x="5291" y="8550"/>
                    <a:pt x="5294" y="8577"/>
                  </a:cubicBezTo>
                  <a:cubicBezTo>
                    <a:pt x="5327" y="8577"/>
                    <a:pt x="5341" y="8521"/>
                    <a:pt x="5376" y="8521"/>
                  </a:cubicBezTo>
                  <a:close/>
                  <a:moveTo>
                    <a:pt x="10193" y="8558"/>
                  </a:moveTo>
                  <a:cubicBezTo>
                    <a:pt x="10196" y="8558"/>
                    <a:pt x="10199" y="8570"/>
                    <a:pt x="10199" y="8602"/>
                  </a:cubicBezTo>
                  <a:cubicBezTo>
                    <a:pt x="10228" y="8602"/>
                    <a:pt x="10242" y="8565"/>
                    <a:pt x="10270" y="8565"/>
                  </a:cubicBezTo>
                  <a:cubicBezTo>
                    <a:pt x="10278" y="8565"/>
                    <a:pt x="10288" y="8568"/>
                    <a:pt x="10299" y="8577"/>
                  </a:cubicBezTo>
                  <a:cubicBezTo>
                    <a:pt x="10362" y="8614"/>
                    <a:pt x="10350" y="8778"/>
                    <a:pt x="10299" y="8778"/>
                  </a:cubicBezTo>
                  <a:lnTo>
                    <a:pt x="10299" y="8652"/>
                  </a:lnTo>
                  <a:cubicBezTo>
                    <a:pt x="10299" y="8604"/>
                    <a:pt x="10284" y="8581"/>
                    <a:pt x="10263" y="8581"/>
                  </a:cubicBezTo>
                  <a:cubicBezTo>
                    <a:pt x="10251" y="8581"/>
                    <a:pt x="10237" y="8588"/>
                    <a:pt x="10224" y="8602"/>
                  </a:cubicBezTo>
                  <a:lnTo>
                    <a:pt x="10211" y="8614"/>
                  </a:lnTo>
                  <a:cubicBezTo>
                    <a:pt x="10174" y="8665"/>
                    <a:pt x="10249" y="8765"/>
                    <a:pt x="10174" y="8778"/>
                  </a:cubicBezTo>
                  <a:cubicBezTo>
                    <a:pt x="10161" y="8728"/>
                    <a:pt x="10161" y="8677"/>
                    <a:pt x="10174" y="8627"/>
                  </a:cubicBezTo>
                  <a:cubicBezTo>
                    <a:pt x="10174" y="8610"/>
                    <a:pt x="10185" y="8558"/>
                    <a:pt x="10193" y="8558"/>
                  </a:cubicBezTo>
                  <a:close/>
                  <a:moveTo>
                    <a:pt x="2675" y="8471"/>
                  </a:moveTo>
                  <a:cubicBezTo>
                    <a:pt x="2680" y="8471"/>
                    <a:pt x="2685" y="8473"/>
                    <a:pt x="2692" y="8476"/>
                  </a:cubicBezTo>
                  <a:cubicBezTo>
                    <a:pt x="2679" y="8539"/>
                    <a:pt x="2692" y="8765"/>
                    <a:pt x="2629" y="8790"/>
                  </a:cubicBezTo>
                  <a:lnTo>
                    <a:pt x="2641" y="8665"/>
                  </a:lnTo>
                  <a:cubicBezTo>
                    <a:pt x="2616" y="8665"/>
                    <a:pt x="2616" y="8702"/>
                    <a:pt x="2578" y="8715"/>
                  </a:cubicBezTo>
                  <a:cubicBezTo>
                    <a:pt x="2573" y="8717"/>
                    <a:pt x="2567" y="8718"/>
                    <a:pt x="2563" y="8718"/>
                  </a:cubicBezTo>
                  <a:cubicBezTo>
                    <a:pt x="2507" y="8718"/>
                    <a:pt x="2530" y="8586"/>
                    <a:pt x="2553" y="8551"/>
                  </a:cubicBezTo>
                  <a:lnTo>
                    <a:pt x="2541" y="8539"/>
                  </a:lnTo>
                  <a:cubicBezTo>
                    <a:pt x="2553" y="8514"/>
                    <a:pt x="2578" y="8501"/>
                    <a:pt x="2603" y="8489"/>
                  </a:cubicBezTo>
                  <a:cubicBezTo>
                    <a:pt x="2614" y="8484"/>
                    <a:pt x="2621" y="8482"/>
                    <a:pt x="2626" y="8482"/>
                  </a:cubicBezTo>
                  <a:cubicBezTo>
                    <a:pt x="2646" y="8482"/>
                    <a:pt x="2634" y="8514"/>
                    <a:pt x="2654" y="8514"/>
                  </a:cubicBezTo>
                  <a:cubicBezTo>
                    <a:pt x="2654" y="8485"/>
                    <a:pt x="2661" y="8471"/>
                    <a:pt x="2675" y="8471"/>
                  </a:cubicBezTo>
                  <a:close/>
                  <a:moveTo>
                    <a:pt x="9444" y="8577"/>
                  </a:moveTo>
                  <a:cubicBezTo>
                    <a:pt x="9444" y="8627"/>
                    <a:pt x="9469" y="8790"/>
                    <a:pt x="9406" y="8790"/>
                  </a:cubicBezTo>
                  <a:cubicBezTo>
                    <a:pt x="9369" y="8778"/>
                    <a:pt x="9344" y="8614"/>
                    <a:pt x="9394" y="8602"/>
                  </a:cubicBezTo>
                  <a:lnTo>
                    <a:pt x="9444" y="8577"/>
                  </a:lnTo>
                  <a:close/>
                  <a:moveTo>
                    <a:pt x="10123" y="8564"/>
                  </a:moveTo>
                  <a:cubicBezTo>
                    <a:pt x="10123" y="8614"/>
                    <a:pt x="10148" y="8778"/>
                    <a:pt x="10085" y="8778"/>
                  </a:cubicBezTo>
                  <a:lnTo>
                    <a:pt x="10085" y="8790"/>
                  </a:lnTo>
                  <a:cubicBezTo>
                    <a:pt x="10085" y="8728"/>
                    <a:pt x="10060" y="8564"/>
                    <a:pt x="10123" y="8564"/>
                  </a:cubicBezTo>
                  <a:close/>
                  <a:moveTo>
                    <a:pt x="11129" y="8426"/>
                  </a:moveTo>
                  <a:cubicBezTo>
                    <a:pt x="11111" y="8472"/>
                    <a:pt x="11113" y="8498"/>
                    <a:pt x="11141" y="8498"/>
                  </a:cubicBezTo>
                  <a:cubicBezTo>
                    <a:pt x="11150" y="8498"/>
                    <a:pt x="11163" y="8495"/>
                    <a:pt x="11180" y="8489"/>
                  </a:cubicBezTo>
                  <a:lnTo>
                    <a:pt x="11180" y="8489"/>
                  </a:lnTo>
                  <a:cubicBezTo>
                    <a:pt x="11189" y="8517"/>
                    <a:pt x="11177" y="8531"/>
                    <a:pt x="11155" y="8531"/>
                  </a:cubicBezTo>
                  <a:cubicBezTo>
                    <a:pt x="11147" y="8531"/>
                    <a:pt x="11139" y="8529"/>
                    <a:pt x="11129" y="8526"/>
                  </a:cubicBezTo>
                  <a:lnTo>
                    <a:pt x="11129" y="8526"/>
                  </a:lnTo>
                  <a:cubicBezTo>
                    <a:pt x="11129" y="8577"/>
                    <a:pt x="11129" y="8627"/>
                    <a:pt x="11142" y="8677"/>
                  </a:cubicBezTo>
                  <a:cubicBezTo>
                    <a:pt x="11142" y="8677"/>
                    <a:pt x="11165" y="8682"/>
                    <a:pt x="11177" y="8691"/>
                  </a:cubicBezTo>
                  <a:lnTo>
                    <a:pt x="11177" y="8691"/>
                  </a:lnTo>
                  <a:cubicBezTo>
                    <a:pt x="11184" y="8678"/>
                    <a:pt x="11195" y="8669"/>
                    <a:pt x="11217" y="8665"/>
                  </a:cubicBezTo>
                  <a:lnTo>
                    <a:pt x="11217" y="8665"/>
                  </a:lnTo>
                  <a:cubicBezTo>
                    <a:pt x="11217" y="8702"/>
                    <a:pt x="11217" y="8778"/>
                    <a:pt x="11167" y="8790"/>
                  </a:cubicBezTo>
                  <a:lnTo>
                    <a:pt x="11154" y="8790"/>
                  </a:lnTo>
                  <a:cubicBezTo>
                    <a:pt x="11165" y="8765"/>
                    <a:pt x="11167" y="8741"/>
                    <a:pt x="11169" y="8721"/>
                  </a:cubicBezTo>
                  <a:lnTo>
                    <a:pt x="11169" y="8721"/>
                  </a:lnTo>
                  <a:cubicBezTo>
                    <a:pt x="11167" y="8721"/>
                    <a:pt x="11165" y="8722"/>
                    <a:pt x="11163" y="8722"/>
                  </a:cubicBezTo>
                  <a:cubicBezTo>
                    <a:pt x="11137" y="8722"/>
                    <a:pt x="11102" y="8683"/>
                    <a:pt x="11091" y="8652"/>
                  </a:cubicBezTo>
                  <a:cubicBezTo>
                    <a:pt x="11091" y="8614"/>
                    <a:pt x="11091" y="8539"/>
                    <a:pt x="11029" y="8539"/>
                  </a:cubicBezTo>
                  <a:lnTo>
                    <a:pt x="11066" y="8526"/>
                  </a:lnTo>
                  <a:cubicBezTo>
                    <a:pt x="11066" y="8489"/>
                    <a:pt x="11091" y="8451"/>
                    <a:pt x="11129" y="8426"/>
                  </a:cubicBezTo>
                  <a:close/>
                  <a:moveTo>
                    <a:pt x="10006" y="8565"/>
                  </a:moveTo>
                  <a:cubicBezTo>
                    <a:pt x="10020" y="8565"/>
                    <a:pt x="10034" y="8569"/>
                    <a:pt x="10048" y="8577"/>
                  </a:cubicBezTo>
                  <a:cubicBezTo>
                    <a:pt x="10048" y="8601"/>
                    <a:pt x="10043" y="8609"/>
                    <a:pt x="10029" y="8609"/>
                  </a:cubicBezTo>
                  <a:cubicBezTo>
                    <a:pt x="10022" y="8609"/>
                    <a:pt x="10011" y="8606"/>
                    <a:pt x="9997" y="8602"/>
                  </a:cubicBezTo>
                  <a:cubicBezTo>
                    <a:pt x="9908" y="8602"/>
                    <a:pt x="9918" y="8761"/>
                    <a:pt x="10001" y="8761"/>
                  </a:cubicBezTo>
                  <a:cubicBezTo>
                    <a:pt x="10011" y="8761"/>
                    <a:pt x="10023" y="8758"/>
                    <a:pt x="10035" y="8753"/>
                  </a:cubicBezTo>
                  <a:lnTo>
                    <a:pt x="10048" y="8753"/>
                  </a:lnTo>
                  <a:cubicBezTo>
                    <a:pt x="10053" y="8782"/>
                    <a:pt x="10036" y="8795"/>
                    <a:pt x="10013" y="8795"/>
                  </a:cubicBezTo>
                  <a:cubicBezTo>
                    <a:pt x="9977" y="8795"/>
                    <a:pt x="9925" y="8766"/>
                    <a:pt x="9909" y="8728"/>
                  </a:cubicBezTo>
                  <a:cubicBezTo>
                    <a:pt x="9878" y="8664"/>
                    <a:pt x="9935" y="8565"/>
                    <a:pt x="10006" y="8565"/>
                  </a:cubicBezTo>
                  <a:close/>
                  <a:moveTo>
                    <a:pt x="9708" y="8589"/>
                  </a:moveTo>
                  <a:cubicBezTo>
                    <a:pt x="9708" y="8639"/>
                    <a:pt x="9733" y="8803"/>
                    <a:pt x="9671" y="8803"/>
                  </a:cubicBezTo>
                  <a:cubicBezTo>
                    <a:pt x="9671" y="8753"/>
                    <a:pt x="9645" y="8589"/>
                    <a:pt x="9708" y="8589"/>
                  </a:cubicBezTo>
                  <a:close/>
                  <a:moveTo>
                    <a:pt x="9813" y="8573"/>
                  </a:moveTo>
                  <a:cubicBezTo>
                    <a:pt x="9827" y="8573"/>
                    <a:pt x="9842" y="8578"/>
                    <a:pt x="9859" y="8589"/>
                  </a:cubicBezTo>
                  <a:cubicBezTo>
                    <a:pt x="9855" y="8616"/>
                    <a:pt x="9841" y="8620"/>
                    <a:pt x="9828" y="8620"/>
                  </a:cubicBezTo>
                  <a:cubicBezTo>
                    <a:pt x="9820" y="8620"/>
                    <a:pt x="9813" y="8619"/>
                    <a:pt x="9807" y="8619"/>
                  </a:cubicBezTo>
                  <a:cubicBezTo>
                    <a:pt x="9795" y="8619"/>
                    <a:pt x="9793" y="8627"/>
                    <a:pt x="9821" y="8677"/>
                  </a:cubicBezTo>
                  <a:cubicBezTo>
                    <a:pt x="9847" y="8715"/>
                    <a:pt x="9897" y="8715"/>
                    <a:pt x="9859" y="8765"/>
                  </a:cubicBezTo>
                  <a:cubicBezTo>
                    <a:pt x="9843" y="8790"/>
                    <a:pt x="9816" y="8803"/>
                    <a:pt x="9789" y="8803"/>
                  </a:cubicBezTo>
                  <a:cubicBezTo>
                    <a:pt x="9774" y="8803"/>
                    <a:pt x="9759" y="8799"/>
                    <a:pt x="9746" y="8790"/>
                  </a:cubicBezTo>
                  <a:cubicBezTo>
                    <a:pt x="9746" y="8770"/>
                    <a:pt x="9754" y="8760"/>
                    <a:pt x="9765" y="8760"/>
                  </a:cubicBezTo>
                  <a:cubicBezTo>
                    <a:pt x="9774" y="8760"/>
                    <a:pt x="9785" y="8767"/>
                    <a:pt x="9796" y="8778"/>
                  </a:cubicBezTo>
                  <a:cubicBezTo>
                    <a:pt x="9909" y="8765"/>
                    <a:pt x="9771" y="8690"/>
                    <a:pt x="9759" y="8677"/>
                  </a:cubicBezTo>
                  <a:cubicBezTo>
                    <a:pt x="9749" y="8629"/>
                    <a:pt x="9769" y="8573"/>
                    <a:pt x="9813" y="8573"/>
                  </a:cubicBezTo>
                  <a:close/>
                  <a:moveTo>
                    <a:pt x="9344" y="8476"/>
                  </a:moveTo>
                  <a:lnTo>
                    <a:pt x="9344" y="8715"/>
                  </a:lnTo>
                  <a:cubicBezTo>
                    <a:pt x="9344" y="8742"/>
                    <a:pt x="9331" y="8806"/>
                    <a:pt x="9324" y="8806"/>
                  </a:cubicBezTo>
                  <a:cubicBezTo>
                    <a:pt x="9321" y="8806"/>
                    <a:pt x="9318" y="8795"/>
                    <a:pt x="9318" y="8765"/>
                  </a:cubicBezTo>
                  <a:cubicBezTo>
                    <a:pt x="9297" y="8765"/>
                    <a:pt x="9285" y="8809"/>
                    <a:pt x="9245" y="8809"/>
                  </a:cubicBezTo>
                  <a:cubicBezTo>
                    <a:pt x="9237" y="8809"/>
                    <a:pt x="9228" y="8807"/>
                    <a:pt x="9218" y="8803"/>
                  </a:cubicBezTo>
                  <a:cubicBezTo>
                    <a:pt x="9168" y="8790"/>
                    <a:pt x="9180" y="8740"/>
                    <a:pt x="9180" y="8702"/>
                  </a:cubicBezTo>
                  <a:cubicBezTo>
                    <a:pt x="9168" y="8677"/>
                    <a:pt x="9193" y="8614"/>
                    <a:pt x="9230" y="8589"/>
                  </a:cubicBezTo>
                  <a:cubicBezTo>
                    <a:pt x="9233" y="8588"/>
                    <a:pt x="9236" y="8588"/>
                    <a:pt x="9238" y="8588"/>
                  </a:cubicBezTo>
                  <a:cubicBezTo>
                    <a:pt x="9266" y="8588"/>
                    <a:pt x="9257" y="8652"/>
                    <a:pt x="9281" y="8652"/>
                  </a:cubicBezTo>
                  <a:lnTo>
                    <a:pt x="9318" y="8614"/>
                  </a:lnTo>
                  <a:lnTo>
                    <a:pt x="9318" y="8476"/>
                  </a:lnTo>
                  <a:close/>
                  <a:moveTo>
                    <a:pt x="4961" y="8591"/>
                  </a:moveTo>
                  <a:cubicBezTo>
                    <a:pt x="4974" y="8591"/>
                    <a:pt x="4985" y="8600"/>
                    <a:pt x="4993" y="8627"/>
                  </a:cubicBezTo>
                  <a:cubicBezTo>
                    <a:pt x="4993" y="8627"/>
                    <a:pt x="4994" y="8627"/>
                    <a:pt x="4995" y="8627"/>
                  </a:cubicBezTo>
                  <a:lnTo>
                    <a:pt x="4995" y="8627"/>
                  </a:lnTo>
                  <a:cubicBezTo>
                    <a:pt x="4960" y="8668"/>
                    <a:pt x="5009" y="8792"/>
                    <a:pt x="4955" y="8803"/>
                  </a:cubicBezTo>
                  <a:cubicBezTo>
                    <a:pt x="4955" y="8782"/>
                    <a:pt x="4973" y="8623"/>
                    <a:pt x="4932" y="8623"/>
                  </a:cubicBezTo>
                  <a:cubicBezTo>
                    <a:pt x="4925" y="8623"/>
                    <a:pt x="4916" y="8628"/>
                    <a:pt x="4905" y="8639"/>
                  </a:cubicBezTo>
                  <a:cubicBezTo>
                    <a:pt x="4842" y="8690"/>
                    <a:pt x="4917" y="8803"/>
                    <a:pt x="4842" y="8828"/>
                  </a:cubicBezTo>
                  <a:cubicBezTo>
                    <a:pt x="4842" y="8765"/>
                    <a:pt x="4842" y="8715"/>
                    <a:pt x="4854" y="8665"/>
                  </a:cubicBezTo>
                  <a:cubicBezTo>
                    <a:pt x="4854" y="8656"/>
                    <a:pt x="4867" y="8598"/>
                    <a:pt x="4874" y="8598"/>
                  </a:cubicBezTo>
                  <a:cubicBezTo>
                    <a:pt x="4877" y="8598"/>
                    <a:pt x="4880" y="8609"/>
                    <a:pt x="4880" y="8639"/>
                  </a:cubicBezTo>
                  <a:cubicBezTo>
                    <a:pt x="4897" y="8639"/>
                    <a:pt x="4933" y="8591"/>
                    <a:pt x="4961" y="8591"/>
                  </a:cubicBezTo>
                  <a:close/>
                  <a:moveTo>
                    <a:pt x="10560" y="8509"/>
                  </a:moveTo>
                  <a:cubicBezTo>
                    <a:pt x="10564" y="8509"/>
                    <a:pt x="10570" y="8511"/>
                    <a:pt x="10576" y="8514"/>
                  </a:cubicBezTo>
                  <a:lnTo>
                    <a:pt x="10576" y="8702"/>
                  </a:lnTo>
                  <a:cubicBezTo>
                    <a:pt x="10559" y="8794"/>
                    <a:pt x="10482" y="8847"/>
                    <a:pt x="10436" y="8847"/>
                  </a:cubicBezTo>
                  <a:cubicBezTo>
                    <a:pt x="10412" y="8847"/>
                    <a:pt x="10396" y="8833"/>
                    <a:pt x="10400" y="8803"/>
                  </a:cubicBezTo>
                  <a:lnTo>
                    <a:pt x="10438" y="8790"/>
                  </a:lnTo>
                  <a:cubicBezTo>
                    <a:pt x="10455" y="8802"/>
                    <a:pt x="10470" y="8807"/>
                    <a:pt x="10483" y="8807"/>
                  </a:cubicBezTo>
                  <a:cubicBezTo>
                    <a:pt x="10528" y="8807"/>
                    <a:pt x="10551" y="8751"/>
                    <a:pt x="10551" y="8702"/>
                  </a:cubicBezTo>
                  <a:cubicBezTo>
                    <a:pt x="10521" y="8702"/>
                    <a:pt x="10515" y="8735"/>
                    <a:pt x="10488" y="8735"/>
                  </a:cubicBezTo>
                  <a:cubicBezTo>
                    <a:pt x="10481" y="8735"/>
                    <a:pt x="10473" y="8733"/>
                    <a:pt x="10463" y="8728"/>
                  </a:cubicBezTo>
                  <a:cubicBezTo>
                    <a:pt x="10400" y="8715"/>
                    <a:pt x="10412" y="8665"/>
                    <a:pt x="10412" y="8639"/>
                  </a:cubicBezTo>
                  <a:cubicBezTo>
                    <a:pt x="10412" y="8602"/>
                    <a:pt x="10425" y="8539"/>
                    <a:pt x="10463" y="8526"/>
                  </a:cubicBezTo>
                  <a:cubicBezTo>
                    <a:pt x="10470" y="8521"/>
                    <a:pt x="10477" y="8519"/>
                    <a:pt x="10484" y="8519"/>
                  </a:cubicBezTo>
                  <a:cubicBezTo>
                    <a:pt x="10511" y="8519"/>
                    <a:pt x="10531" y="8551"/>
                    <a:pt x="10551" y="8551"/>
                  </a:cubicBezTo>
                  <a:cubicBezTo>
                    <a:pt x="10541" y="8523"/>
                    <a:pt x="10546" y="8509"/>
                    <a:pt x="10560" y="8509"/>
                  </a:cubicBezTo>
                  <a:close/>
                  <a:moveTo>
                    <a:pt x="4741" y="8632"/>
                  </a:moveTo>
                  <a:cubicBezTo>
                    <a:pt x="4782" y="8632"/>
                    <a:pt x="4816" y="8665"/>
                    <a:pt x="4804" y="8740"/>
                  </a:cubicBezTo>
                  <a:cubicBezTo>
                    <a:pt x="4790" y="8803"/>
                    <a:pt x="4733" y="8847"/>
                    <a:pt x="4687" y="8847"/>
                  </a:cubicBezTo>
                  <a:cubicBezTo>
                    <a:pt x="4651" y="8847"/>
                    <a:pt x="4622" y="8819"/>
                    <a:pt x="4628" y="8753"/>
                  </a:cubicBezTo>
                  <a:cubicBezTo>
                    <a:pt x="4635" y="8678"/>
                    <a:pt x="4693" y="8632"/>
                    <a:pt x="4741" y="8632"/>
                  </a:cubicBezTo>
                  <a:close/>
                  <a:moveTo>
                    <a:pt x="3290" y="8814"/>
                  </a:moveTo>
                  <a:cubicBezTo>
                    <a:pt x="3303" y="8814"/>
                    <a:pt x="3284" y="8837"/>
                    <a:pt x="3270" y="8848"/>
                  </a:cubicBezTo>
                  <a:lnTo>
                    <a:pt x="3270" y="8848"/>
                  </a:lnTo>
                  <a:cubicBezTo>
                    <a:pt x="3264" y="8837"/>
                    <a:pt x="3262" y="8822"/>
                    <a:pt x="3283" y="8816"/>
                  </a:cubicBezTo>
                  <a:cubicBezTo>
                    <a:pt x="3286" y="8814"/>
                    <a:pt x="3289" y="8814"/>
                    <a:pt x="3290" y="8814"/>
                  </a:cubicBezTo>
                  <a:close/>
                  <a:moveTo>
                    <a:pt x="3257" y="8853"/>
                  </a:moveTo>
                  <a:lnTo>
                    <a:pt x="3260" y="8855"/>
                  </a:lnTo>
                  <a:lnTo>
                    <a:pt x="3260" y="8855"/>
                  </a:lnTo>
                  <a:cubicBezTo>
                    <a:pt x="3260" y="8855"/>
                    <a:pt x="3259" y="8855"/>
                    <a:pt x="3259" y="8855"/>
                  </a:cubicBezTo>
                  <a:cubicBezTo>
                    <a:pt x="3258" y="8855"/>
                    <a:pt x="3257" y="8854"/>
                    <a:pt x="3257" y="8853"/>
                  </a:cubicBezTo>
                  <a:close/>
                  <a:moveTo>
                    <a:pt x="9009" y="8642"/>
                  </a:moveTo>
                  <a:cubicBezTo>
                    <a:pt x="9038" y="8642"/>
                    <a:pt x="9078" y="8662"/>
                    <a:pt x="9092" y="8690"/>
                  </a:cubicBezTo>
                  <a:cubicBezTo>
                    <a:pt x="9105" y="8728"/>
                    <a:pt x="9105" y="8765"/>
                    <a:pt x="9092" y="8803"/>
                  </a:cubicBezTo>
                  <a:cubicBezTo>
                    <a:pt x="9092" y="8812"/>
                    <a:pt x="9080" y="8864"/>
                    <a:pt x="9072" y="8864"/>
                  </a:cubicBezTo>
                  <a:cubicBezTo>
                    <a:pt x="9069" y="8864"/>
                    <a:pt x="9067" y="8854"/>
                    <a:pt x="9067" y="8828"/>
                  </a:cubicBezTo>
                  <a:cubicBezTo>
                    <a:pt x="9048" y="8828"/>
                    <a:pt x="9036" y="8865"/>
                    <a:pt x="9008" y="8865"/>
                  </a:cubicBezTo>
                  <a:cubicBezTo>
                    <a:pt x="9000" y="8865"/>
                    <a:pt x="8991" y="8862"/>
                    <a:pt x="8979" y="8853"/>
                  </a:cubicBezTo>
                  <a:lnTo>
                    <a:pt x="8966" y="8866"/>
                  </a:lnTo>
                  <a:cubicBezTo>
                    <a:pt x="8929" y="8841"/>
                    <a:pt x="8941" y="8790"/>
                    <a:pt x="8966" y="8753"/>
                  </a:cubicBezTo>
                  <a:cubicBezTo>
                    <a:pt x="9004" y="8728"/>
                    <a:pt x="9054" y="8728"/>
                    <a:pt x="9067" y="8715"/>
                  </a:cubicBezTo>
                  <a:cubicBezTo>
                    <a:pt x="9080" y="8681"/>
                    <a:pt x="9058" y="8669"/>
                    <a:pt x="9032" y="8669"/>
                  </a:cubicBezTo>
                  <a:cubicBezTo>
                    <a:pt x="9009" y="8669"/>
                    <a:pt x="8985" y="8678"/>
                    <a:pt x="8979" y="8690"/>
                  </a:cubicBezTo>
                  <a:cubicBezTo>
                    <a:pt x="8968" y="8656"/>
                    <a:pt x="8984" y="8642"/>
                    <a:pt x="9009" y="8642"/>
                  </a:cubicBezTo>
                  <a:close/>
                  <a:moveTo>
                    <a:pt x="4587" y="8646"/>
                  </a:moveTo>
                  <a:cubicBezTo>
                    <a:pt x="4596" y="8646"/>
                    <a:pt x="4606" y="8648"/>
                    <a:pt x="4615" y="8652"/>
                  </a:cubicBezTo>
                  <a:cubicBezTo>
                    <a:pt x="4615" y="8676"/>
                    <a:pt x="4610" y="8685"/>
                    <a:pt x="4597" y="8685"/>
                  </a:cubicBezTo>
                  <a:cubicBezTo>
                    <a:pt x="4589" y="8685"/>
                    <a:pt x="4579" y="8682"/>
                    <a:pt x="4565" y="8677"/>
                  </a:cubicBezTo>
                  <a:cubicBezTo>
                    <a:pt x="4480" y="8698"/>
                    <a:pt x="4476" y="8845"/>
                    <a:pt x="4545" y="8845"/>
                  </a:cubicBezTo>
                  <a:cubicBezTo>
                    <a:pt x="4557" y="8845"/>
                    <a:pt x="4573" y="8840"/>
                    <a:pt x="4590" y="8828"/>
                  </a:cubicBezTo>
                  <a:lnTo>
                    <a:pt x="4590" y="8828"/>
                  </a:lnTo>
                  <a:cubicBezTo>
                    <a:pt x="4596" y="8862"/>
                    <a:pt x="4576" y="8876"/>
                    <a:pt x="4550" y="8876"/>
                  </a:cubicBezTo>
                  <a:cubicBezTo>
                    <a:pt x="4519" y="8876"/>
                    <a:pt x="4478" y="8856"/>
                    <a:pt x="4465" y="8828"/>
                  </a:cubicBezTo>
                  <a:cubicBezTo>
                    <a:pt x="4442" y="8772"/>
                    <a:pt x="4510" y="8646"/>
                    <a:pt x="4587" y="8646"/>
                  </a:cubicBezTo>
                  <a:close/>
                  <a:moveTo>
                    <a:pt x="8828" y="8638"/>
                  </a:moveTo>
                  <a:cubicBezTo>
                    <a:pt x="8832" y="8638"/>
                    <a:pt x="8836" y="8638"/>
                    <a:pt x="8841" y="8639"/>
                  </a:cubicBezTo>
                  <a:cubicBezTo>
                    <a:pt x="8841" y="8702"/>
                    <a:pt x="8803" y="8652"/>
                    <a:pt x="8790" y="8715"/>
                  </a:cubicBezTo>
                  <a:cubicBezTo>
                    <a:pt x="8778" y="8765"/>
                    <a:pt x="8778" y="8816"/>
                    <a:pt x="8790" y="8878"/>
                  </a:cubicBezTo>
                  <a:lnTo>
                    <a:pt x="8778" y="8866"/>
                  </a:lnTo>
                  <a:lnTo>
                    <a:pt x="8753" y="8866"/>
                  </a:lnTo>
                  <a:cubicBezTo>
                    <a:pt x="8740" y="8816"/>
                    <a:pt x="8740" y="8753"/>
                    <a:pt x="8753" y="8702"/>
                  </a:cubicBezTo>
                  <a:cubicBezTo>
                    <a:pt x="8753" y="8679"/>
                    <a:pt x="8762" y="8645"/>
                    <a:pt x="8770" y="8645"/>
                  </a:cubicBezTo>
                  <a:cubicBezTo>
                    <a:pt x="8774" y="8645"/>
                    <a:pt x="8778" y="8657"/>
                    <a:pt x="8778" y="8690"/>
                  </a:cubicBezTo>
                  <a:cubicBezTo>
                    <a:pt x="8801" y="8690"/>
                    <a:pt x="8792" y="8638"/>
                    <a:pt x="8828" y="8638"/>
                  </a:cubicBezTo>
                  <a:close/>
                  <a:moveTo>
                    <a:pt x="9514" y="8561"/>
                  </a:moveTo>
                  <a:cubicBezTo>
                    <a:pt x="9517" y="8561"/>
                    <a:pt x="9520" y="8572"/>
                    <a:pt x="9520" y="8602"/>
                  </a:cubicBezTo>
                  <a:cubicBezTo>
                    <a:pt x="9542" y="8602"/>
                    <a:pt x="9554" y="8562"/>
                    <a:pt x="9583" y="8562"/>
                  </a:cubicBezTo>
                  <a:cubicBezTo>
                    <a:pt x="9587" y="8562"/>
                    <a:pt x="9591" y="8563"/>
                    <a:pt x="9595" y="8564"/>
                  </a:cubicBezTo>
                  <a:cubicBezTo>
                    <a:pt x="9645" y="8564"/>
                    <a:pt x="9658" y="8614"/>
                    <a:pt x="9658" y="8665"/>
                  </a:cubicBezTo>
                  <a:cubicBezTo>
                    <a:pt x="9658" y="8702"/>
                    <a:pt x="9608" y="8803"/>
                    <a:pt x="9557" y="8816"/>
                  </a:cubicBezTo>
                  <a:lnTo>
                    <a:pt x="9595" y="8778"/>
                  </a:lnTo>
                  <a:cubicBezTo>
                    <a:pt x="9557" y="8778"/>
                    <a:pt x="9545" y="8753"/>
                    <a:pt x="9520" y="8753"/>
                  </a:cubicBezTo>
                  <a:cubicBezTo>
                    <a:pt x="9520" y="8803"/>
                    <a:pt x="9545" y="8878"/>
                    <a:pt x="9494" y="8878"/>
                  </a:cubicBezTo>
                  <a:cubicBezTo>
                    <a:pt x="9482" y="8803"/>
                    <a:pt x="9482" y="8715"/>
                    <a:pt x="9494" y="8639"/>
                  </a:cubicBezTo>
                  <a:cubicBezTo>
                    <a:pt x="9494" y="8622"/>
                    <a:pt x="9507" y="8561"/>
                    <a:pt x="9514" y="8561"/>
                  </a:cubicBezTo>
                  <a:close/>
                  <a:moveTo>
                    <a:pt x="8634" y="8663"/>
                  </a:moveTo>
                  <a:cubicBezTo>
                    <a:pt x="8666" y="8663"/>
                    <a:pt x="8694" y="8688"/>
                    <a:pt x="8702" y="8728"/>
                  </a:cubicBezTo>
                  <a:cubicBezTo>
                    <a:pt x="8715" y="8803"/>
                    <a:pt x="8639" y="8778"/>
                    <a:pt x="8577" y="8790"/>
                  </a:cubicBezTo>
                  <a:cubicBezTo>
                    <a:pt x="8577" y="8833"/>
                    <a:pt x="8606" y="8853"/>
                    <a:pt x="8641" y="8853"/>
                  </a:cubicBezTo>
                  <a:cubicBezTo>
                    <a:pt x="8657" y="8853"/>
                    <a:pt x="8674" y="8849"/>
                    <a:pt x="8690" y="8841"/>
                  </a:cubicBezTo>
                  <a:lnTo>
                    <a:pt x="8690" y="8866"/>
                  </a:lnTo>
                  <a:cubicBezTo>
                    <a:pt x="8669" y="8882"/>
                    <a:pt x="8650" y="8889"/>
                    <a:pt x="8632" y="8889"/>
                  </a:cubicBezTo>
                  <a:cubicBezTo>
                    <a:pt x="8555" y="8889"/>
                    <a:pt x="8519" y="8751"/>
                    <a:pt x="8602" y="8690"/>
                  </a:cubicBezTo>
                  <a:lnTo>
                    <a:pt x="8577" y="8690"/>
                  </a:lnTo>
                  <a:cubicBezTo>
                    <a:pt x="8595" y="8671"/>
                    <a:pt x="8615" y="8663"/>
                    <a:pt x="8634" y="8663"/>
                  </a:cubicBezTo>
                  <a:close/>
                  <a:moveTo>
                    <a:pt x="8501" y="8677"/>
                  </a:moveTo>
                  <a:cubicBezTo>
                    <a:pt x="8514" y="8728"/>
                    <a:pt x="8514" y="8778"/>
                    <a:pt x="8501" y="8841"/>
                  </a:cubicBezTo>
                  <a:cubicBezTo>
                    <a:pt x="8501" y="8849"/>
                    <a:pt x="8489" y="8907"/>
                    <a:pt x="8481" y="8907"/>
                  </a:cubicBezTo>
                  <a:cubicBezTo>
                    <a:pt x="8478" y="8907"/>
                    <a:pt x="8476" y="8896"/>
                    <a:pt x="8476" y="8866"/>
                  </a:cubicBezTo>
                  <a:cubicBezTo>
                    <a:pt x="8447" y="8866"/>
                    <a:pt x="8433" y="8903"/>
                    <a:pt x="8405" y="8903"/>
                  </a:cubicBezTo>
                  <a:cubicBezTo>
                    <a:pt x="8397" y="8903"/>
                    <a:pt x="8387" y="8900"/>
                    <a:pt x="8375" y="8891"/>
                  </a:cubicBezTo>
                  <a:cubicBezTo>
                    <a:pt x="8318" y="8857"/>
                    <a:pt x="8344" y="8717"/>
                    <a:pt x="8388" y="8693"/>
                  </a:cubicBezTo>
                  <a:lnTo>
                    <a:pt x="8388" y="8693"/>
                  </a:lnTo>
                  <a:cubicBezTo>
                    <a:pt x="8386" y="8746"/>
                    <a:pt x="8352" y="8866"/>
                    <a:pt x="8426" y="8878"/>
                  </a:cubicBezTo>
                  <a:cubicBezTo>
                    <a:pt x="8428" y="8879"/>
                    <a:pt x="8430" y="8879"/>
                    <a:pt x="8431" y="8879"/>
                  </a:cubicBezTo>
                  <a:cubicBezTo>
                    <a:pt x="8488" y="8879"/>
                    <a:pt x="8476" y="8702"/>
                    <a:pt x="8476" y="8677"/>
                  </a:cubicBezTo>
                  <a:close/>
                  <a:moveTo>
                    <a:pt x="4290" y="8705"/>
                  </a:moveTo>
                  <a:cubicBezTo>
                    <a:pt x="4320" y="8705"/>
                    <a:pt x="4357" y="8725"/>
                    <a:pt x="4364" y="8753"/>
                  </a:cubicBezTo>
                  <a:cubicBezTo>
                    <a:pt x="4377" y="8790"/>
                    <a:pt x="4377" y="8828"/>
                    <a:pt x="4364" y="8853"/>
                  </a:cubicBezTo>
                  <a:cubicBezTo>
                    <a:pt x="4364" y="8853"/>
                    <a:pt x="4350" y="8917"/>
                    <a:pt x="4343" y="8917"/>
                  </a:cubicBezTo>
                  <a:cubicBezTo>
                    <a:pt x="4340" y="8917"/>
                    <a:pt x="4339" y="8910"/>
                    <a:pt x="4339" y="8891"/>
                  </a:cubicBezTo>
                  <a:cubicBezTo>
                    <a:pt x="4312" y="8891"/>
                    <a:pt x="4286" y="8929"/>
                    <a:pt x="4263" y="8929"/>
                  </a:cubicBezTo>
                  <a:cubicBezTo>
                    <a:pt x="4254" y="8929"/>
                    <a:pt x="4246" y="8922"/>
                    <a:pt x="4238" y="8904"/>
                  </a:cubicBezTo>
                  <a:cubicBezTo>
                    <a:pt x="4200" y="8841"/>
                    <a:pt x="4301" y="8790"/>
                    <a:pt x="4339" y="8778"/>
                  </a:cubicBezTo>
                  <a:cubicBezTo>
                    <a:pt x="4332" y="8742"/>
                    <a:pt x="4313" y="8727"/>
                    <a:pt x="4291" y="8727"/>
                  </a:cubicBezTo>
                  <a:cubicBezTo>
                    <a:pt x="4277" y="8727"/>
                    <a:pt x="4263" y="8732"/>
                    <a:pt x="4250" y="8743"/>
                  </a:cubicBezTo>
                  <a:lnTo>
                    <a:pt x="4250" y="8743"/>
                  </a:lnTo>
                  <a:cubicBezTo>
                    <a:pt x="4249" y="8716"/>
                    <a:pt x="4268" y="8705"/>
                    <a:pt x="4290" y="8705"/>
                  </a:cubicBezTo>
                  <a:close/>
                  <a:moveTo>
                    <a:pt x="8275" y="8627"/>
                  </a:moveTo>
                  <a:cubicBezTo>
                    <a:pt x="8275" y="8680"/>
                    <a:pt x="8280" y="8692"/>
                    <a:pt x="8287" y="8692"/>
                  </a:cubicBezTo>
                  <a:cubicBezTo>
                    <a:pt x="8293" y="8692"/>
                    <a:pt x="8300" y="8683"/>
                    <a:pt x="8305" y="8683"/>
                  </a:cubicBezTo>
                  <a:cubicBezTo>
                    <a:pt x="8309" y="8683"/>
                    <a:pt x="8312" y="8690"/>
                    <a:pt x="8312" y="8715"/>
                  </a:cubicBezTo>
                  <a:cubicBezTo>
                    <a:pt x="8242" y="8738"/>
                    <a:pt x="8259" y="8892"/>
                    <a:pt x="8312" y="8893"/>
                  </a:cubicBezTo>
                  <a:lnTo>
                    <a:pt x="8312" y="8893"/>
                  </a:lnTo>
                  <a:cubicBezTo>
                    <a:pt x="8312" y="8919"/>
                    <a:pt x="8302" y="8929"/>
                    <a:pt x="8290" y="8929"/>
                  </a:cubicBezTo>
                  <a:cubicBezTo>
                    <a:pt x="8273" y="8929"/>
                    <a:pt x="8251" y="8912"/>
                    <a:pt x="8237" y="8891"/>
                  </a:cubicBezTo>
                  <a:cubicBezTo>
                    <a:pt x="8212" y="8853"/>
                    <a:pt x="8287" y="8728"/>
                    <a:pt x="8212" y="8728"/>
                  </a:cubicBezTo>
                  <a:cubicBezTo>
                    <a:pt x="8212" y="8690"/>
                    <a:pt x="8237" y="8652"/>
                    <a:pt x="8275" y="8627"/>
                  </a:cubicBezTo>
                  <a:close/>
                  <a:moveTo>
                    <a:pt x="8118" y="8707"/>
                  </a:moveTo>
                  <a:cubicBezTo>
                    <a:pt x="8151" y="8707"/>
                    <a:pt x="8174" y="8736"/>
                    <a:pt x="8174" y="8765"/>
                  </a:cubicBezTo>
                  <a:cubicBezTo>
                    <a:pt x="8190" y="8821"/>
                    <a:pt x="8160" y="8831"/>
                    <a:pt x="8120" y="8831"/>
                  </a:cubicBezTo>
                  <a:cubicBezTo>
                    <a:pt x="8097" y="8831"/>
                    <a:pt x="8071" y="8828"/>
                    <a:pt x="8048" y="8828"/>
                  </a:cubicBezTo>
                  <a:cubicBezTo>
                    <a:pt x="8048" y="8881"/>
                    <a:pt x="8079" y="8903"/>
                    <a:pt x="8114" y="8903"/>
                  </a:cubicBezTo>
                  <a:cubicBezTo>
                    <a:pt x="8130" y="8903"/>
                    <a:pt x="8146" y="8899"/>
                    <a:pt x="8162" y="8891"/>
                  </a:cubicBezTo>
                  <a:lnTo>
                    <a:pt x="8162" y="8891"/>
                  </a:lnTo>
                  <a:cubicBezTo>
                    <a:pt x="8162" y="8929"/>
                    <a:pt x="8149" y="8929"/>
                    <a:pt x="8111" y="8941"/>
                  </a:cubicBezTo>
                  <a:cubicBezTo>
                    <a:pt x="8108" y="8942"/>
                    <a:pt x="8105" y="8942"/>
                    <a:pt x="8102" y="8942"/>
                  </a:cubicBezTo>
                  <a:cubicBezTo>
                    <a:pt x="7999" y="8942"/>
                    <a:pt x="8013" y="8739"/>
                    <a:pt x="8099" y="8715"/>
                  </a:cubicBezTo>
                  <a:lnTo>
                    <a:pt x="8086" y="8715"/>
                  </a:lnTo>
                  <a:cubicBezTo>
                    <a:pt x="8097" y="8709"/>
                    <a:pt x="8108" y="8707"/>
                    <a:pt x="8118" y="8707"/>
                  </a:cubicBezTo>
                  <a:close/>
                  <a:moveTo>
                    <a:pt x="7839" y="8741"/>
                  </a:moveTo>
                  <a:cubicBezTo>
                    <a:pt x="7853" y="8741"/>
                    <a:pt x="7868" y="8744"/>
                    <a:pt x="7883" y="8752"/>
                  </a:cubicBezTo>
                  <a:lnTo>
                    <a:pt x="7883" y="8752"/>
                  </a:lnTo>
                  <a:cubicBezTo>
                    <a:pt x="7851" y="8766"/>
                    <a:pt x="7806" y="8759"/>
                    <a:pt x="7797" y="8816"/>
                  </a:cubicBezTo>
                  <a:cubicBezTo>
                    <a:pt x="7778" y="8881"/>
                    <a:pt x="7808" y="8918"/>
                    <a:pt x="7850" y="8918"/>
                  </a:cubicBezTo>
                  <a:cubicBezTo>
                    <a:pt x="7865" y="8918"/>
                    <a:pt x="7881" y="8913"/>
                    <a:pt x="7897" y="8904"/>
                  </a:cubicBezTo>
                  <a:lnTo>
                    <a:pt x="7897" y="8904"/>
                  </a:lnTo>
                  <a:cubicBezTo>
                    <a:pt x="7897" y="8941"/>
                    <a:pt x="7897" y="8941"/>
                    <a:pt x="7847" y="8941"/>
                  </a:cubicBezTo>
                  <a:cubicBezTo>
                    <a:pt x="7834" y="8945"/>
                    <a:pt x="7822" y="8947"/>
                    <a:pt x="7812" y="8947"/>
                  </a:cubicBezTo>
                  <a:cubicBezTo>
                    <a:pt x="7696" y="8947"/>
                    <a:pt x="7733" y="8741"/>
                    <a:pt x="7839" y="8741"/>
                  </a:cubicBezTo>
                  <a:close/>
                  <a:moveTo>
                    <a:pt x="7960" y="8652"/>
                  </a:moveTo>
                  <a:cubicBezTo>
                    <a:pt x="7960" y="8705"/>
                    <a:pt x="7968" y="8718"/>
                    <a:pt x="7976" y="8718"/>
                  </a:cubicBezTo>
                  <a:cubicBezTo>
                    <a:pt x="7983" y="8718"/>
                    <a:pt x="7992" y="8708"/>
                    <a:pt x="7996" y="8708"/>
                  </a:cubicBezTo>
                  <a:cubicBezTo>
                    <a:pt x="8000" y="8708"/>
                    <a:pt x="8002" y="8715"/>
                    <a:pt x="7998" y="8740"/>
                  </a:cubicBezTo>
                  <a:cubicBezTo>
                    <a:pt x="7940" y="8763"/>
                    <a:pt x="7946" y="8917"/>
                    <a:pt x="7998" y="8919"/>
                  </a:cubicBezTo>
                  <a:lnTo>
                    <a:pt x="7998" y="8919"/>
                  </a:lnTo>
                  <a:cubicBezTo>
                    <a:pt x="7997" y="8944"/>
                    <a:pt x="7988" y="8954"/>
                    <a:pt x="7975" y="8954"/>
                  </a:cubicBezTo>
                  <a:cubicBezTo>
                    <a:pt x="7959" y="8954"/>
                    <a:pt x="7937" y="8937"/>
                    <a:pt x="7923" y="8916"/>
                  </a:cubicBezTo>
                  <a:cubicBezTo>
                    <a:pt x="7897" y="8878"/>
                    <a:pt x="7973" y="8753"/>
                    <a:pt x="7897" y="8753"/>
                  </a:cubicBezTo>
                  <a:cubicBezTo>
                    <a:pt x="7897" y="8749"/>
                    <a:pt x="7898" y="8746"/>
                    <a:pt x="7898" y="8743"/>
                  </a:cubicBezTo>
                  <a:lnTo>
                    <a:pt x="7898" y="8743"/>
                  </a:lnTo>
                  <a:cubicBezTo>
                    <a:pt x="7895" y="8746"/>
                    <a:pt x="7891" y="8748"/>
                    <a:pt x="7888" y="8750"/>
                  </a:cubicBezTo>
                  <a:lnTo>
                    <a:pt x="7888" y="8750"/>
                  </a:lnTo>
                  <a:lnTo>
                    <a:pt x="7899" y="8739"/>
                  </a:lnTo>
                  <a:lnTo>
                    <a:pt x="7899" y="8739"/>
                  </a:lnTo>
                  <a:cubicBezTo>
                    <a:pt x="7898" y="8740"/>
                    <a:pt x="7898" y="8742"/>
                    <a:pt x="7898" y="8743"/>
                  </a:cubicBezTo>
                  <a:lnTo>
                    <a:pt x="7898" y="8743"/>
                  </a:lnTo>
                  <a:cubicBezTo>
                    <a:pt x="7903" y="8739"/>
                    <a:pt x="7907" y="8734"/>
                    <a:pt x="7910" y="8728"/>
                  </a:cubicBezTo>
                  <a:lnTo>
                    <a:pt x="7910" y="8728"/>
                  </a:lnTo>
                  <a:lnTo>
                    <a:pt x="7899" y="8739"/>
                  </a:lnTo>
                  <a:lnTo>
                    <a:pt x="7899" y="8739"/>
                  </a:lnTo>
                  <a:cubicBezTo>
                    <a:pt x="7904" y="8706"/>
                    <a:pt x="7927" y="8674"/>
                    <a:pt x="7960" y="8652"/>
                  </a:cubicBezTo>
                  <a:close/>
                  <a:moveTo>
                    <a:pt x="2742" y="8904"/>
                  </a:moveTo>
                  <a:cubicBezTo>
                    <a:pt x="2776" y="8904"/>
                    <a:pt x="2769" y="8956"/>
                    <a:pt x="2767" y="8956"/>
                  </a:cubicBezTo>
                  <a:cubicBezTo>
                    <a:pt x="2767" y="8956"/>
                    <a:pt x="2767" y="8955"/>
                    <a:pt x="2767" y="8954"/>
                  </a:cubicBezTo>
                  <a:lnTo>
                    <a:pt x="2742" y="8954"/>
                  </a:lnTo>
                  <a:cubicBezTo>
                    <a:pt x="2742" y="8954"/>
                    <a:pt x="2704" y="8916"/>
                    <a:pt x="2742" y="8904"/>
                  </a:cubicBezTo>
                  <a:close/>
                  <a:moveTo>
                    <a:pt x="4121" y="8721"/>
                  </a:moveTo>
                  <a:cubicBezTo>
                    <a:pt x="4130" y="8721"/>
                    <a:pt x="4140" y="8723"/>
                    <a:pt x="4150" y="8728"/>
                  </a:cubicBezTo>
                  <a:lnTo>
                    <a:pt x="4175" y="8740"/>
                  </a:lnTo>
                  <a:cubicBezTo>
                    <a:pt x="4200" y="8753"/>
                    <a:pt x="4213" y="8790"/>
                    <a:pt x="4213" y="8816"/>
                  </a:cubicBezTo>
                  <a:cubicBezTo>
                    <a:pt x="4200" y="8841"/>
                    <a:pt x="4185" y="8844"/>
                    <a:pt x="4167" y="8844"/>
                  </a:cubicBezTo>
                  <a:cubicBezTo>
                    <a:pt x="4162" y="8844"/>
                    <a:pt x="4156" y="8843"/>
                    <a:pt x="4150" y="8843"/>
                  </a:cubicBezTo>
                  <a:cubicBezTo>
                    <a:pt x="4138" y="8843"/>
                    <a:pt x="4125" y="8845"/>
                    <a:pt x="4112" y="8853"/>
                  </a:cubicBezTo>
                  <a:cubicBezTo>
                    <a:pt x="4067" y="8889"/>
                    <a:pt x="4093" y="8919"/>
                    <a:pt x="4135" y="8919"/>
                  </a:cubicBezTo>
                  <a:cubicBezTo>
                    <a:pt x="4151" y="8919"/>
                    <a:pt x="4170" y="8914"/>
                    <a:pt x="4188" y="8904"/>
                  </a:cubicBezTo>
                  <a:lnTo>
                    <a:pt x="4188" y="8929"/>
                  </a:lnTo>
                  <a:cubicBezTo>
                    <a:pt x="4154" y="8949"/>
                    <a:pt x="4127" y="8958"/>
                    <a:pt x="4105" y="8958"/>
                  </a:cubicBezTo>
                  <a:cubicBezTo>
                    <a:pt x="3989" y="8958"/>
                    <a:pt x="4024" y="8721"/>
                    <a:pt x="4121" y="8721"/>
                  </a:cubicBezTo>
                  <a:close/>
                  <a:moveTo>
                    <a:pt x="5617" y="8938"/>
                  </a:moveTo>
                  <a:cubicBezTo>
                    <a:pt x="5623" y="8938"/>
                    <a:pt x="5626" y="8945"/>
                    <a:pt x="5621" y="8966"/>
                  </a:cubicBezTo>
                  <a:cubicBezTo>
                    <a:pt x="5621" y="8987"/>
                    <a:pt x="5616" y="8994"/>
                    <a:pt x="5609" y="8994"/>
                  </a:cubicBezTo>
                  <a:cubicBezTo>
                    <a:pt x="5595" y="8994"/>
                    <a:pt x="5575" y="8966"/>
                    <a:pt x="5584" y="8966"/>
                  </a:cubicBezTo>
                  <a:cubicBezTo>
                    <a:pt x="5584" y="8966"/>
                    <a:pt x="5606" y="8938"/>
                    <a:pt x="5617" y="8938"/>
                  </a:cubicBezTo>
                  <a:close/>
                  <a:moveTo>
                    <a:pt x="7629" y="8768"/>
                  </a:moveTo>
                  <a:cubicBezTo>
                    <a:pt x="7665" y="8768"/>
                    <a:pt x="7696" y="8800"/>
                    <a:pt x="7696" y="8866"/>
                  </a:cubicBezTo>
                  <a:cubicBezTo>
                    <a:pt x="7696" y="8888"/>
                    <a:pt x="7660" y="8893"/>
                    <a:pt x="7626" y="8893"/>
                  </a:cubicBezTo>
                  <a:cubicBezTo>
                    <a:pt x="7603" y="8893"/>
                    <a:pt x="7581" y="8891"/>
                    <a:pt x="7571" y="8891"/>
                  </a:cubicBezTo>
                  <a:cubicBezTo>
                    <a:pt x="7571" y="8939"/>
                    <a:pt x="7596" y="8962"/>
                    <a:pt x="7628" y="8962"/>
                  </a:cubicBezTo>
                  <a:cubicBezTo>
                    <a:pt x="7646" y="8962"/>
                    <a:pt x="7666" y="8955"/>
                    <a:pt x="7684" y="8941"/>
                  </a:cubicBezTo>
                  <a:lnTo>
                    <a:pt x="7684" y="8954"/>
                  </a:lnTo>
                  <a:cubicBezTo>
                    <a:pt x="7688" y="8982"/>
                    <a:pt x="7667" y="8996"/>
                    <a:pt x="7638" y="8996"/>
                  </a:cubicBezTo>
                  <a:cubicBezTo>
                    <a:pt x="7591" y="8996"/>
                    <a:pt x="7525" y="8957"/>
                    <a:pt x="7533" y="8878"/>
                  </a:cubicBezTo>
                  <a:cubicBezTo>
                    <a:pt x="7546" y="8806"/>
                    <a:pt x="7590" y="8768"/>
                    <a:pt x="7629" y="8768"/>
                  </a:cubicBezTo>
                  <a:close/>
                  <a:moveTo>
                    <a:pt x="3962" y="8778"/>
                  </a:moveTo>
                  <a:cubicBezTo>
                    <a:pt x="3874" y="8866"/>
                    <a:pt x="3861" y="8878"/>
                    <a:pt x="3911" y="8979"/>
                  </a:cubicBezTo>
                  <a:lnTo>
                    <a:pt x="3936" y="8992"/>
                  </a:lnTo>
                  <a:cubicBezTo>
                    <a:pt x="3930" y="8993"/>
                    <a:pt x="3924" y="8994"/>
                    <a:pt x="3919" y="8994"/>
                  </a:cubicBezTo>
                  <a:cubicBezTo>
                    <a:pt x="3886" y="8994"/>
                    <a:pt x="3883" y="8960"/>
                    <a:pt x="3861" y="8916"/>
                  </a:cubicBezTo>
                  <a:cubicBezTo>
                    <a:pt x="3836" y="8916"/>
                    <a:pt x="3836" y="9004"/>
                    <a:pt x="3773" y="9017"/>
                  </a:cubicBezTo>
                  <a:cubicBezTo>
                    <a:pt x="3836" y="8916"/>
                    <a:pt x="3861" y="8904"/>
                    <a:pt x="3798" y="8803"/>
                  </a:cubicBezTo>
                  <a:cubicBezTo>
                    <a:pt x="3805" y="8801"/>
                    <a:pt x="3811" y="8800"/>
                    <a:pt x="3816" y="8800"/>
                  </a:cubicBezTo>
                  <a:cubicBezTo>
                    <a:pt x="3849" y="8800"/>
                    <a:pt x="3852" y="8833"/>
                    <a:pt x="3874" y="8866"/>
                  </a:cubicBezTo>
                  <a:cubicBezTo>
                    <a:pt x="3886" y="8841"/>
                    <a:pt x="3911" y="8803"/>
                    <a:pt x="3924" y="8778"/>
                  </a:cubicBezTo>
                  <a:close/>
                  <a:moveTo>
                    <a:pt x="7478" y="8786"/>
                  </a:moveTo>
                  <a:cubicBezTo>
                    <a:pt x="7488" y="8786"/>
                    <a:pt x="7498" y="8787"/>
                    <a:pt x="7508" y="8790"/>
                  </a:cubicBezTo>
                  <a:cubicBezTo>
                    <a:pt x="7495" y="8822"/>
                    <a:pt x="7476" y="8822"/>
                    <a:pt x="7459" y="8822"/>
                  </a:cubicBezTo>
                  <a:cubicBezTo>
                    <a:pt x="7442" y="8822"/>
                    <a:pt x="7426" y="8822"/>
                    <a:pt x="7420" y="8853"/>
                  </a:cubicBezTo>
                  <a:cubicBezTo>
                    <a:pt x="7420" y="8904"/>
                    <a:pt x="7508" y="8878"/>
                    <a:pt x="7508" y="8941"/>
                  </a:cubicBezTo>
                  <a:cubicBezTo>
                    <a:pt x="7499" y="8987"/>
                    <a:pt x="7463" y="9019"/>
                    <a:pt x="7425" y="9019"/>
                  </a:cubicBezTo>
                  <a:cubicBezTo>
                    <a:pt x="7411" y="9019"/>
                    <a:pt x="7396" y="9015"/>
                    <a:pt x="7382" y="9004"/>
                  </a:cubicBezTo>
                  <a:cubicBezTo>
                    <a:pt x="7391" y="8982"/>
                    <a:pt x="7402" y="8975"/>
                    <a:pt x="7413" y="8975"/>
                  </a:cubicBezTo>
                  <a:cubicBezTo>
                    <a:pt x="7427" y="8975"/>
                    <a:pt x="7442" y="8985"/>
                    <a:pt x="7455" y="8985"/>
                  </a:cubicBezTo>
                  <a:cubicBezTo>
                    <a:pt x="7460" y="8985"/>
                    <a:pt x="7465" y="8984"/>
                    <a:pt x="7470" y="8979"/>
                  </a:cubicBezTo>
                  <a:cubicBezTo>
                    <a:pt x="7483" y="8941"/>
                    <a:pt x="7457" y="8941"/>
                    <a:pt x="7445" y="8904"/>
                  </a:cubicBezTo>
                  <a:lnTo>
                    <a:pt x="7445" y="8916"/>
                  </a:lnTo>
                  <a:cubicBezTo>
                    <a:pt x="7432" y="8866"/>
                    <a:pt x="7369" y="8891"/>
                    <a:pt x="7407" y="8828"/>
                  </a:cubicBezTo>
                  <a:cubicBezTo>
                    <a:pt x="7416" y="8800"/>
                    <a:pt x="7447" y="8786"/>
                    <a:pt x="7478" y="8786"/>
                  </a:cubicBezTo>
                  <a:close/>
                  <a:moveTo>
                    <a:pt x="3725" y="8824"/>
                  </a:moveTo>
                  <a:cubicBezTo>
                    <a:pt x="3755" y="8824"/>
                    <a:pt x="3778" y="8846"/>
                    <a:pt x="3773" y="8904"/>
                  </a:cubicBezTo>
                  <a:cubicBezTo>
                    <a:pt x="3748" y="8954"/>
                    <a:pt x="3572" y="8904"/>
                    <a:pt x="3622" y="8979"/>
                  </a:cubicBezTo>
                  <a:lnTo>
                    <a:pt x="3647" y="8992"/>
                  </a:lnTo>
                  <a:cubicBezTo>
                    <a:pt x="3659" y="9009"/>
                    <a:pt x="3672" y="9015"/>
                    <a:pt x="3688" y="9015"/>
                  </a:cubicBezTo>
                  <a:cubicBezTo>
                    <a:pt x="3706" y="9015"/>
                    <a:pt x="3727" y="9005"/>
                    <a:pt x="3748" y="8992"/>
                  </a:cubicBezTo>
                  <a:lnTo>
                    <a:pt x="3748" y="8992"/>
                  </a:lnTo>
                  <a:cubicBezTo>
                    <a:pt x="3748" y="9022"/>
                    <a:pt x="3721" y="9038"/>
                    <a:pt x="3691" y="9038"/>
                  </a:cubicBezTo>
                  <a:cubicBezTo>
                    <a:pt x="3646" y="9038"/>
                    <a:pt x="3595" y="9004"/>
                    <a:pt x="3609" y="8929"/>
                  </a:cubicBezTo>
                  <a:cubicBezTo>
                    <a:pt x="3624" y="8870"/>
                    <a:pt x="3682" y="8824"/>
                    <a:pt x="3725" y="8824"/>
                  </a:cubicBezTo>
                  <a:close/>
                  <a:moveTo>
                    <a:pt x="7296" y="8814"/>
                  </a:moveTo>
                  <a:cubicBezTo>
                    <a:pt x="7382" y="8814"/>
                    <a:pt x="7379" y="9017"/>
                    <a:pt x="7319" y="9017"/>
                  </a:cubicBezTo>
                  <a:lnTo>
                    <a:pt x="7306" y="9029"/>
                  </a:lnTo>
                  <a:cubicBezTo>
                    <a:pt x="7306" y="8983"/>
                    <a:pt x="7339" y="8850"/>
                    <a:pt x="7274" y="8850"/>
                  </a:cubicBezTo>
                  <a:cubicBezTo>
                    <a:pt x="7269" y="8850"/>
                    <a:pt x="7263" y="8851"/>
                    <a:pt x="7256" y="8853"/>
                  </a:cubicBezTo>
                  <a:cubicBezTo>
                    <a:pt x="7168" y="8866"/>
                    <a:pt x="7269" y="9029"/>
                    <a:pt x="7181" y="9042"/>
                  </a:cubicBezTo>
                  <a:cubicBezTo>
                    <a:pt x="7181" y="8992"/>
                    <a:pt x="7181" y="8941"/>
                    <a:pt x="7181" y="8891"/>
                  </a:cubicBezTo>
                  <a:cubicBezTo>
                    <a:pt x="7181" y="8873"/>
                    <a:pt x="7200" y="8818"/>
                    <a:pt x="7211" y="8818"/>
                  </a:cubicBezTo>
                  <a:cubicBezTo>
                    <a:pt x="7215" y="8818"/>
                    <a:pt x="7218" y="8827"/>
                    <a:pt x="7218" y="8853"/>
                  </a:cubicBezTo>
                  <a:cubicBezTo>
                    <a:pt x="7231" y="8853"/>
                    <a:pt x="7244" y="8816"/>
                    <a:pt x="7281" y="8816"/>
                  </a:cubicBezTo>
                  <a:cubicBezTo>
                    <a:pt x="7287" y="8814"/>
                    <a:pt x="7292" y="8814"/>
                    <a:pt x="7296" y="8814"/>
                  </a:cubicBezTo>
                  <a:close/>
                  <a:moveTo>
                    <a:pt x="7076" y="8826"/>
                  </a:moveTo>
                  <a:cubicBezTo>
                    <a:pt x="7081" y="8826"/>
                    <a:pt x="7087" y="8827"/>
                    <a:pt x="7093" y="8828"/>
                  </a:cubicBezTo>
                  <a:lnTo>
                    <a:pt x="7105" y="8828"/>
                  </a:lnTo>
                  <a:cubicBezTo>
                    <a:pt x="7206" y="8853"/>
                    <a:pt x="7168" y="9042"/>
                    <a:pt x="7068" y="9054"/>
                  </a:cubicBezTo>
                  <a:cubicBezTo>
                    <a:pt x="7064" y="9055"/>
                    <a:pt x="7061" y="9055"/>
                    <a:pt x="7058" y="9055"/>
                  </a:cubicBezTo>
                  <a:cubicBezTo>
                    <a:pt x="6937" y="9055"/>
                    <a:pt x="6967" y="8826"/>
                    <a:pt x="7076" y="8826"/>
                  </a:cubicBezTo>
                  <a:close/>
                  <a:moveTo>
                    <a:pt x="3350" y="9064"/>
                  </a:moveTo>
                  <a:cubicBezTo>
                    <a:pt x="3349" y="9064"/>
                    <a:pt x="3347" y="9065"/>
                    <a:pt x="3345" y="9067"/>
                  </a:cubicBezTo>
                  <a:lnTo>
                    <a:pt x="3355" y="9067"/>
                  </a:lnTo>
                  <a:cubicBezTo>
                    <a:pt x="3353" y="9065"/>
                    <a:pt x="3352" y="9064"/>
                    <a:pt x="3350" y="9064"/>
                  </a:cubicBezTo>
                  <a:close/>
                  <a:moveTo>
                    <a:pt x="3355" y="9067"/>
                  </a:moveTo>
                  <a:cubicBezTo>
                    <a:pt x="3356" y="9068"/>
                    <a:pt x="3357" y="9069"/>
                    <a:pt x="3358" y="9070"/>
                  </a:cubicBezTo>
                  <a:lnTo>
                    <a:pt x="3358" y="9070"/>
                  </a:lnTo>
                  <a:cubicBezTo>
                    <a:pt x="3358" y="9069"/>
                    <a:pt x="3358" y="9068"/>
                    <a:pt x="3358" y="9067"/>
                  </a:cubicBezTo>
                  <a:close/>
                  <a:moveTo>
                    <a:pt x="6920" y="8856"/>
                  </a:moveTo>
                  <a:cubicBezTo>
                    <a:pt x="6931" y="8856"/>
                    <a:pt x="6943" y="8859"/>
                    <a:pt x="6954" y="8866"/>
                  </a:cubicBezTo>
                  <a:cubicBezTo>
                    <a:pt x="6954" y="8890"/>
                    <a:pt x="6944" y="8899"/>
                    <a:pt x="6930" y="8899"/>
                  </a:cubicBezTo>
                  <a:cubicBezTo>
                    <a:pt x="6922" y="8899"/>
                    <a:pt x="6913" y="8896"/>
                    <a:pt x="6904" y="8891"/>
                  </a:cubicBezTo>
                  <a:cubicBezTo>
                    <a:pt x="6819" y="8891"/>
                    <a:pt x="6824" y="9045"/>
                    <a:pt x="6897" y="9045"/>
                  </a:cubicBezTo>
                  <a:cubicBezTo>
                    <a:pt x="6910" y="9045"/>
                    <a:pt x="6925" y="9041"/>
                    <a:pt x="6942" y="9029"/>
                  </a:cubicBezTo>
                  <a:lnTo>
                    <a:pt x="6942" y="9029"/>
                  </a:lnTo>
                  <a:cubicBezTo>
                    <a:pt x="6947" y="9068"/>
                    <a:pt x="6927" y="9082"/>
                    <a:pt x="6899" y="9082"/>
                  </a:cubicBezTo>
                  <a:cubicBezTo>
                    <a:pt x="6864" y="9082"/>
                    <a:pt x="6818" y="9058"/>
                    <a:pt x="6803" y="9029"/>
                  </a:cubicBezTo>
                  <a:cubicBezTo>
                    <a:pt x="6782" y="8986"/>
                    <a:pt x="6845" y="8856"/>
                    <a:pt x="6920" y="8856"/>
                  </a:cubicBezTo>
                  <a:close/>
                  <a:moveTo>
                    <a:pt x="3283" y="8891"/>
                  </a:moveTo>
                  <a:lnTo>
                    <a:pt x="3295" y="8904"/>
                  </a:lnTo>
                  <a:lnTo>
                    <a:pt x="3270" y="9117"/>
                  </a:lnTo>
                  <a:lnTo>
                    <a:pt x="3245" y="9117"/>
                  </a:lnTo>
                  <a:cubicBezTo>
                    <a:pt x="3232" y="9054"/>
                    <a:pt x="3232" y="8904"/>
                    <a:pt x="3283" y="8891"/>
                  </a:cubicBezTo>
                  <a:close/>
                  <a:moveTo>
                    <a:pt x="6577" y="8828"/>
                  </a:moveTo>
                  <a:cubicBezTo>
                    <a:pt x="6577" y="8881"/>
                    <a:pt x="6585" y="8894"/>
                    <a:pt x="6594" y="8894"/>
                  </a:cubicBezTo>
                  <a:cubicBezTo>
                    <a:pt x="6602" y="8894"/>
                    <a:pt x="6611" y="8884"/>
                    <a:pt x="6618" y="8884"/>
                  </a:cubicBezTo>
                  <a:cubicBezTo>
                    <a:pt x="6623" y="8884"/>
                    <a:pt x="6627" y="8891"/>
                    <a:pt x="6627" y="8916"/>
                  </a:cubicBezTo>
                  <a:cubicBezTo>
                    <a:pt x="6557" y="8928"/>
                    <a:pt x="6563" y="9081"/>
                    <a:pt x="6615" y="9082"/>
                  </a:cubicBezTo>
                  <a:lnTo>
                    <a:pt x="6615" y="9082"/>
                  </a:lnTo>
                  <a:cubicBezTo>
                    <a:pt x="6614" y="9108"/>
                    <a:pt x="6605" y="9118"/>
                    <a:pt x="6592" y="9118"/>
                  </a:cubicBezTo>
                  <a:cubicBezTo>
                    <a:pt x="6575" y="9118"/>
                    <a:pt x="6553" y="9101"/>
                    <a:pt x="6539" y="9080"/>
                  </a:cubicBezTo>
                  <a:cubicBezTo>
                    <a:pt x="6514" y="9042"/>
                    <a:pt x="6590" y="8929"/>
                    <a:pt x="6514" y="8929"/>
                  </a:cubicBezTo>
                  <a:cubicBezTo>
                    <a:pt x="6527" y="8878"/>
                    <a:pt x="6552" y="8841"/>
                    <a:pt x="6577" y="8828"/>
                  </a:cubicBezTo>
                  <a:close/>
                  <a:moveTo>
                    <a:pt x="6429" y="8915"/>
                  </a:moveTo>
                  <a:cubicBezTo>
                    <a:pt x="6461" y="8915"/>
                    <a:pt x="6489" y="8942"/>
                    <a:pt x="6489" y="9004"/>
                  </a:cubicBezTo>
                  <a:cubicBezTo>
                    <a:pt x="6489" y="9042"/>
                    <a:pt x="6389" y="9042"/>
                    <a:pt x="6363" y="9042"/>
                  </a:cubicBezTo>
                  <a:cubicBezTo>
                    <a:pt x="6372" y="9085"/>
                    <a:pt x="6398" y="9104"/>
                    <a:pt x="6434" y="9104"/>
                  </a:cubicBezTo>
                  <a:cubicBezTo>
                    <a:pt x="6447" y="9104"/>
                    <a:pt x="6462" y="9102"/>
                    <a:pt x="6477" y="9097"/>
                  </a:cubicBezTo>
                  <a:lnTo>
                    <a:pt x="6477" y="9097"/>
                  </a:lnTo>
                  <a:cubicBezTo>
                    <a:pt x="6479" y="9124"/>
                    <a:pt x="6456" y="9138"/>
                    <a:pt x="6427" y="9138"/>
                  </a:cubicBezTo>
                  <a:cubicBezTo>
                    <a:pt x="6381" y="9138"/>
                    <a:pt x="6323" y="9100"/>
                    <a:pt x="6338" y="9017"/>
                  </a:cubicBezTo>
                  <a:cubicBezTo>
                    <a:pt x="6345" y="8955"/>
                    <a:pt x="6390" y="8915"/>
                    <a:pt x="6429" y="8915"/>
                  </a:cubicBezTo>
                  <a:close/>
                  <a:moveTo>
                    <a:pt x="10111" y="9132"/>
                  </a:moveTo>
                  <a:lnTo>
                    <a:pt x="10111" y="9132"/>
                  </a:lnTo>
                  <a:cubicBezTo>
                    <a:pt x="10111" y="9135"/>
                    <a:pt x="10111" y="9139"/>
                    <a:pt x="10111" y="9142"/>
                  </a:cubicBezTo>
                  <a:cubicBezTo>
                    <a:pt x="10112" y="9142"/>
                    <a:pt x="10114" y="9143"/>
                    <a:pt x="10116" y="9143"/>
                  </a:cubicBezTo>
                  <a:lnTo>
                    <a:pt x="10116" y="9143"/>
                  </a:lnTo>
                  <a:cubicBezTo>
                    <a:pt x="10114" y="9139"/>
                    <a:pt x="10113" y="9135"/>
                    <a:pt x="10111" y="9132"/>
                  </a:cubicBezTo>
                  <a:close/>
                  <a:moveTo>
                    <a:pt x="9763" y="9140"/>
                  </a:moveTo>
                  <a:cubicBezTo>
                    <a:pt x="9761" y="9142"/>
                    <a:pt x="9759" y="9145"/>
                    <a:pt x="9757" y="9147"/>
                  </a:cubicBezTo>
                  <a:lnTo>
                    <a:pt x="9757" y="9147"/>
                  </a:lnTo>
                  <a:cubicBezTo>
                    <a:pt x="9759" y="9146"/>
                    <a:pt x="9761" y="9144"/>
                    <a:pt x="9763" y="9140"/>
                  </a:cubicBezTo>
                  <a:close/>
                  <a:moveTo>
                    <a:pt x="3207" y="8904"/>
                  </a:moveTo>
                  <a:cubicBezTo>
                    <a:pt x="3207" y="8966"/>
                    <a:pt x="3207" y="9017"/>
                    <a:pt x="3194" y="9067"/>
                  </a:cubicBezTo>
                  <a:cubicBezTo>
                    <a:pt x="3194" y="9067"/>
                    <a:pt x="3175" y="9131"/>
                    <a:pt x="3169" y="9131"/>
                  </a:cubicBezTo>
                  <a:cubicBezTo>
                    <a:pt x="3166" y="9131"/>
                    <a:pt x="3166" y="9121"/>
                    <a:pt x="3169" y="9092"/>
                  </a:cubicBezTo>
                  <a:lnTo>
                    <a:pt x="3169" y="9092"/>
                  </a:lnTo>
                  <a:cubicBezTo>
                    <a:pt x="3138" y="9103"/>
                    <a:pt x="3115" y="9148"/>
                    <a:pt x="3079" y="9148"/>
                  </a:cubicBezTo>
                  <a:cubicBezTo>
                    <a:pt x="3072" y="9148"/>
                    <a:pt x="3064" y="9147"/>
                    <a:pt x="3056" y="9142"/>
                  </a:cubicBezTo>
                  <a:cubicBezTo>
                    <a:pt x="3006" y="9105"/>
                    <a:pt x="3056" y="8941"/>
                    <a:pt x="3094" y="8929"/>
                  </a:cubicBezTo>
                  <a:lnTo>
                    <a:pt x="3094" y="8929"/>
                  </a:lnTo>
                  <a:cubicBezTo>
                    <a:pt x="3070" y="8977"/>
                    <a:pt x="3034" y="9106"/>
                    <a:pt x="3097" y="9106"/>
                  </a:cubicBezTo>
                  <a:cubicBezTo>
                    <a:pt x="3100" y="9106"/>
                    <a:pt x="3103" y="9105"/>
                    <a:pt x="3106" y="9105"/>
                  </a:cubicBezTo>
                  <a:lnTo>
                    <a:pt x="3132" y="9105"/>
                  </a:lnTo>
                  <a:cubicBezTo>
                    <a:pt x="3207" y="9092"/>
                    <a:pt x="3132" y="8929"/>
                    <a:pt x="3207" y="8904"/>
                  </a:cubicBezTo>
                  <a:close/>
                  <a:moveTo>
                    <a:pt x="2811" y="9020"/>
                  </a:moveTo>
                  <a:cubicBezTo>
                    <a:pt x="2798" y="9045"/>
                    <a:pt x="2792" y="9073"/>
                    <a:pt x="2792" y="9092"/>
                  </a:cubicBezTo>
                  <a:cubicBezTo>
                    <a:pt x="2790" y="9122"/>
                    <a:pt x="2791" y="9141"/>
                    <a:pt x="2795" y="9154"/>
                  </a:cubicBezTo>
                  <a:lnTo>
                    <a:pt x="2795" y="9154"/>
                  </a:lnTo>
                  <a:lnTo>
                    <a:pt x="2811" y="9020"/>
                  </a:lnTo>
                  <a:close/>
                  <a:moveTo>
                    <a:pt x="6703" y="9042"/>
                  </a:moveTo>
                  <a:lnTo>
                    <a:pt x="6703" y="9042"/>
                  </a:lnTo>
                  <a:cubicBezTo>
                    <a:pt x="6701" y="9090"/>
                    <a:pt x="6686" y="9144"/>
                    <a:pt x="6640" y="9155"/>
                  </a:cubicBezTo>
                  <a:cubicBezTo>
                    <a:pt x="6653" y="9105"/>
                    <a:pt x="6640" y="9055"/>
                    <a:pt x="6703" y="9042"/>
                  </a:cubicBezTo>
                  <a:close/>
                  <a:moveTo>
                    <a:pt x="6255" y="8936"/>
                  </a:moveTo>
                  <a:cubicBezTo>
                    <a:pt x="6261" y="8936"/>
                    <a:pt x="6268" y="8938"/>
                    <a:pt x="6275" y="8941"/>
                  </a:cubicBezTo>
                  <a:cubicBezTo>
                    <a:pt x="6326" y="8979"/>
                    <a:pt x="6288" y="9155"/>
                    <a:pt x="6250" y="9155"/>
                  </a:cubicBezTo>
                  <a:cubicBezTo>
                    <a:pt x="6250" y="9130"/>
                    <a:pt x="6275" y="8992"/>
                    <a:pt x="6250" y="8966"/>
                  </a:cubicBezTo>
                  <a:cubicBezTo>
                    <a:pt x="6247" y="8965"/>
                    <a:pt x="6243" y="8964"/>
                    <a:pt x="6240" y="8964"/>
                  </a:cubicBezTo>
                  <a:cubicBezTo>
                    <a:pt x="6216" y="8964"/>
                    <a:pt x="6187" y="8997"/>
                    <a:pt x="6187" y="9029"/>
                  </a:cubicBezTo>
                  <a:cubicBezTo>
                    <a:pt x="6187" y="9067"/>
                    <a:pt x="6212" y="9155"/>
                    <a:pt x="6150" y="9168"/>
                  </a:cubicBezTo>
                  <a:lnTo>
                    <a:pt x="6137" y="9168"/>
                  </a:lnTo>
                  <a:cubicBezTo>
                    <a:pt x="6137" y="9146"/>
                    <a:pt x="6166" y="8980"/>
                    <a:pt x="6115" y="8980"/>
                  </a:cubicBezTo>
                  <a:cubicBezTo>
                    <a:pt x="6107" y="8980"/>
                    <a:pt x="6098" y="8984"/>
                    <a:pt x="6087" y="8992"/>
                  </a:cubicBezTo>
                  <a:cubicBezTo>
                    <a:pt x="6024" y="9042"/>
                    <a:pt x="6112" y="9168"/>
                    <a:pt x="6024" y="9180"/>
                  </a:cubicBezTo>
                  <a:cubicBezTo>
                    <a:pt x="6024" y="9130"/>
                    <a:pt x="6024" y="9080"/>
                    <a:pt x="6036" y="9029"/>
                  </a:cubicBezTo>
                  <a:cubicBezTo>
                    <a:pt x="6036" y="9020"/>
                    <a:pt x="6050" y="8958"/>
                    <a:pt x="6057" y="8958"/>
                  </a:cubicBezTo>
                  <a:cubicBezTo>
                    <a:pt x="6060" y="8958"/>
                    <a:pt x="6062" y="8967"/>
                    <a:pt x="6062" y="8992"/>
                  </a:cubicBezTo>
                  <a:cubicBezTo>
                    <a:pt x="6078" y="8992"/>
                    <a:pt x="6112" y="8947"/>
                    <a:pt x="6140" y="8947"/>
                  </a:cubicBezTo>
                  <a:cubicBezTo>
                    <a:pt x="6154" y="8947"/>
                    <a:pt x="6166" y="8958"/>
                    <a:pt x="6175" y="8992"/>
                  </a:cubicBezTo>
                  <a:cubicBezTo>
                    <a:pt x="6196" y="8992"/>
                    <a:pt x="6218" y="8936"/>
                    <a:pt x="6255" y="8936"/>
                  </a:cubicBezTo>
                  <a:close/>
                  <a:moveTo>
                    <a:pt x="11313" y="9031"/>
                  </a:moveTo>
                  <a:cubicBezTo>
                    <a:pt x="11354" y="9031"/>
                    <a:pt x="11393" y="9066"/>
                    <a:pt x="11393" y="9130"/>
                  </a:cubicBezTo>
                  <a:cubicBezTo>
                    <a:pt x="11367" y="9174"/>
                    <a:pt x="11304" y="9181"/>
                    <a:pt x="11260" y="9181"/>
                  </a:cubicBezTo>
                  <a:lnTo>
                    <a:pt x="11260" y="9181"/>
                  </a:lnTo>
                  <a:cubicBezTo>
                    <a:pt x="11257" y="9173"/>
                    <a:pt x="11255" y="9164"/>
                    <a:pt x="11255" y="9155"/>
                  </a:cubicBezTo>
                  <a:lnTo>
                    <a:pt x="11232" y="9170"/>
                  </a:lnTo>
                  <a:lnTo>
                    <a:pt x="11232" y="9170"/>
                  </a:lnTo>
                  <a:cubicBezTo>
                    <a:pt x="11229" y="9158"/>
                    <a:pt x="11228" y="9145"/>
                    <a:pt x="11230" y="9130"/>
                  </a:cubicBezTo>
                  <a:cubicBezTo>
                    <a:pt x="11236" y="9062"/>
                    <a:pt x="11275" y="9031"/>
                    <a:pt x="11313" y="9031"/>
                  </a:cubicBezTo>
                  <a:close/>
                  <a:moveTo>
                    <a:pt x="3456" y="8867"/>
                  </a:moveTo>
                  <a:cubicBezTo>
                    <a:pt x="3468" y="8867"/>
                    <a:pt x="3481" y="8877"/>
                    <a:pt x="3496" y="8904"/>
                  </a:cubicBezTo>
                  <a:cubicBezTo>
                    <a:pt x="3521" y="8979"/>
                    <a:pt x="3484" y="9054"/>
                    <a:pt x="3408" y="9092"/>
                  </a:cubicBezTo>
                  <a:cubicBezTo>
                    <a:pt x="3377" y="9092"/>
                    <a:pt x="3365" y="9078"/>
                    <a:pt x="3358" y="9070"/>
                  </a:cubicBezTo>
                  <a:lnTo>
                    <a:pt x="3358" y="9070"/>
                  </a:lnTo>
                  <a:cubicBezTo>
                    <a:pt x="3358" y="9120"/>
                    <a:pt x="3370" y="9180"/>
                    <a:pt x="3320" y="9193"/>
                  </a:cubicBezTo>
                  <a:cubicBezTo>
                    <a:pt x="3320" y="9117"/>
                    <a:pt x="3320" y="9042"/>
                    <a:pt x="3345" y="8954"/>
                  </a:cubicBezTo>
                  <a:cubicBezTo>
                    <a:pt x="3345" y="8945"/>
                    <a:pt x="3365" y="8877"/>
                    <a:pt x="3371" y="8877"/>
                  </a:cubicBezTo>
                  <a:lnTo>
                    <a:pt x="3371" y="8877"/>
                  </a:lnTo>
                  <a:cubicBezTo>
                    <a:pt x="3374" y="8877"/>
                    <a:pt x="3374" y="8888"/>
                    <a:pt x="3371" y="8916"/>
                  </a:cubicBezTo>
                  <a:cubicBezTo>
                    <a:pt x="3406" y="8916"/>
                    <a:pt x="3428" y="8867"/>
                    <a:pt x="3456" y="8867"/>
                  </a:cubicBezTo>
                  <a:close/>
                  <a:moveTo>
                    <a:pt x="5920" y="8968"/>
                  </a:moveTo>
                  <a:cubicBezTo>
                    <a:pt x="5946" y="8968"/>
                    <a:pt x="5974" y="8980"/>
                    <a:pt x="5986" y="9004"/>
                  </a:cubicBezTo>
                  <a:cubicBezTo>
                    <a:pt x="6011" y="9042"/>
                    <a:pt x="5999" y="9180"/>
                    <a:pt x="5961" y="9193"/>
                  </a:cubicBezTo>
                  <a:cubicBezTo>
                    <a:pt x="5974" y="9168"/>
                    <a:pt x="5974" y="9155"/>
                    <a:pt x="5961" y="9155"/>
                  </a:cubicBezTo>
                  <a:cubicBezTo>
                    <a:pt x="5942" y="9190"/>
                    <a:pt x="5919" y="9203"/>
                    <a:pt x="5898" y="9203"/>
                  </a:cubicBezTo>
                  <a:cubicBezTo>
                    <a:pt x="5853" y="9203"/>
                    <a:pt x="5821" y="9136"/>
                    <a:pt x="5873" y="9092"/>
                  </a:cubicBezTo>
                  <a:lnTo>
                    <a:pt x="5873" y="9080"/>
                  </a:lnTo>
                  <a:cubicBezTo>
                    <a:pt x="5898" y="9067"/>
                    <a:pt x="5948" y="9054"/>
                    <a:pt x="5961" y="9042"/>
                  </a:cubicBezTo>
                  <a:cubicBezTo>
                    <a:pt x="5980" y="9010"/>
                    <a:pt x="5961" y="9001"/>
                    <a:pt x="5936" y="9001"/>
                  </a:cubicBezTo>
                  <a:cubicBezTo>
                    <a:pt x="5911" y="9001"/>
                    <a:pt x="5879" y="9010"/>
                    <a:pt x="5873" y="9017"/>
                  </a:cubicBezTo>
                  <a:cubicBezTo>
                    <a:pt x="5866" y="8984"/>
                    <a:pt x="5891" y="8968"/>
                    <a:pt x="5920" y="8968"/>
                  </a:cubicBezTo>
                  <a:close/>
                  <a:moveTo>
                    <a:pt x="5558" y="9195"/>
                  </a:moveTo>
                  <a:cubicBezTo>
                    <a:pt x="5558" y="9202"/>
                    <a:pt x="5558" y="9208"/>
                    <a:pt x="5558" y="9213"/>
                  </a:cubicBezTo>
                  <a:lnTo>
                    <a:pt x="5558" y="9213"/>
                  </a:lnTo>
                  <a:cubicBezTo>
                    <a:pt x="5558" y="9211"/>
                    <a:pt x="5559" y="9208"/>
                    <a:pt x="5559" y="9205"/>
                  </a:cubicBezTo>
                  <a:cubicBezTo>
                    <a:pt x="5559" y="9202"/>
                    <a:pt x="5558" y="9198"/>
                    <a:pt x="5558" y="9195"/>
                  </a:cubicBezTo>
                  <a:close/>
                  <a:moveTo>
                    <a:pt x="2704" y="8904"/>
                  </a:moveTo>
                  <a:cubicBezTo>
                    <a:pt x="2704" y="8966"/>
                    <a:pt x="2704" y="9218"/>
                    <a:pt x="2641" y="9231"/>
                  </a:cubicBezTo>
                  <a:cubicBezTo>
                    <a:pt x="2641" y="9168"/>
                    <a:pt x="2641" y="8916"/>
                    <a:pt x="2704" y="8904"/>
                  </a:cubicBezTo>
                  <a:close/>
                  <a:moveTo>
                    <a:pt x="7822" y="9180"/>
                  </a:moveTo>
                  <a:cubicBezTo>
                    <a:pt x="7854" y="9180"/>
                    <a:pt x="7835" y="9215"/>
                    <a:pt x="7817" y="9238"/>
                  </a:cubicBezTo>
                  <a:lnTo>
                    <a:pt x="7817" y="9238"/>
                  </a:lnTo>
                  <a:cubicBezTo>
                    <a:pt x="7806" y="9225"/>
                    <a:pt x="7781" y="9190"/>
                    <a:pt x="7822" y="9180"/>
                  </a:cubicBezTo>
                  <a:close/>
                  <a:moveTo>
                    <a:pt x="5697" y="8941"/>
                  </a:moveTo>
                  <a:cubicBezTo>
                    <a:pt x="5697" y="9042"/>
                    <a:pt x="5747" y="8992"/>
                    <a:pt x="5747" y="9017"/>
                  </a:cubicBezTo>
                  <a:cubicBezTo>
                    <a:pt x="5735" y="9042"/>
                    <a:pt x="5709" y="9029"/>
                    <a:pt x="5697" y="9067"/>
                  </a:cubicBezTo>
                  <a:cubicBezTo>
                    <a:pt x="5675" y="9100"/>
                    <a:pt x="5672" y="9200"/>
                    <a:pt x="5713" y="9200"/>
                  </a:cubicBezTo>
                  <a:cubicBezTo>
                    <a:pt x="5720" y="9200"/>
                    <a:pt x="5727" y="9198"/>
                    <a:pt x="5735" y="9193"/>
                  </a:cubicBezTo>
                  <a:lnTo>
                    <a:pt x="5735" y="9193"/>
                  </a:lnTo>
                  <a:cubicBezTo>
                    <a:pt x="5735" y="9210"/>
                    <a:pt x="5717" y="9239"/>
                    <a:pt x="5693" y="9239"/>
                  </a:cubicBezTo>
                  <a:cubicBezTo>
                    <a:pt x="5683" y="9239"/>
                    <a:pt x="5671" y="9234"/>
                    <a:pt x="5659" y="9218"/>
                  </a:cubicBezTo>
                  <a:cubicBezTo>
                    <a:pt x="5635" y="9182"/>
                    <a:pt x="5703" y="9054"/>
                    <a:pt x="5654" y="9054"/>
                  </a:cubicBezTo>
                  <a:cubicBezTo>
                    <a:pt x="5652" y="9054"/>
                    <a:pt x="5649" y="9054"/>
                    <a:pt x="5647" y="9054"/>
                  </a:cubicBezTo>
                  <a:lnTo>
                    <a:pt x="5634" y="9042"/>
                  </a:lnTo>
                  <a:cubicBezTo>
                    <a:pt x="5647" y="9004"/>
                    <a:pt x="5659" y="8966"/>
                    <a:pt x="5697" y="8941"/>
                  </a:cubicBezTo>
                  <a:close/>
                  <a:moveTo>
                    <a:pt x="2517" y="9028"/>
                  </a:moveTo>
                  <a:cubicBezTo>
                    <a:pt x="2544" y="9028"/>
                    <a:pt x="2578" y="9047"/>
                    <a:pt x="2591" y="9080"/>
                  </a:cubicBezTo>
                  <a:cubicBezTo>
                    <a:pt x="2591" y="9117"/>
                    <a:pt x="2591" y="9142"/>
                    <a:pt x="2578" y="9180"/>
                  </a:cubicBezTo>
                  <a:cubicBezTo>
                    <a:pt x="2578" y="9180"/>
                    <a:pt x="2564" y="9244"/>
                    <a:pt x="2557" y="9244"/>
                  </a:cubicBezTo>
                  <a:cubicBezTo>
                    <a:pt x="2555" y="9244"/>
                    <a:pt x="2553" y="9237"/>
                    <a:pt x="2553" y="9218"/>
                  </a:cubicBezTo>
                  <a:cubicBezTo>
                    <a:pt x="2527" y="9218"/>
                    <a:pt x="2500" y="9256"/>
                    <a:pt x="2478" y="9256"/>
                  </a:cubicBezTo>
                  <a:cubicBezTo>
                    <a:pt x="2468" y="9256"/>
                    <a:pt x="2460" y="9249"/>
                    <a:pt x="2453" y="9231"/>
                  </a:cubicBezTo>
                  <a:cubicBezTo>
                    <a:pt x="2415" y="9180"/>
                    <a:pt x="2528" y="9117"/>
                    <a:pt x="2578" y="9105"/>
                  </a:cubicBezTo>
                  <a:lnTo>
                    <a:pt x="2566" y="9105"/>
                  </a:lnTo>
                  <a:cubicBezTo>
                    <a:pt x="2566" y="9069"/>
                    <a:pt x="2550" y="9054"/>
                    <a:pt x="2529" y="9054"/>
                  </a:cubicBezTo>
                  <a:cubicBezTo>
                    <a:pt x="2513" y="9054"/>
                    <a:pt x="2494" y="9063"/>
                    <a:pt x="2478" y="9080"/>
                  </a:cubicBezTo>
                  <a:cubicBezTo>
                    <a:pt x="2472" y="9044"/>
                    <a:pt x="2492" y="9028"/>
                    <a:pt x="2517" y="9028"/>
                  </a:cubicBezTo>
                  <a:close/>
                  <a:moveTo>
                    <a:pt x="2981" y="8941"/>
                  </a:moveTo>
                  <a:cubicBezTo>
                    <a:pt x="2968" y="9017"/>
                    <a:pt x="2981" y="9243"/>
                    <a:pt x="2905" y="9256"/>
                  </a:cubicBezTo>
                  <a:lnTo>
                    <a:pt x="2918" y="9130"/>
                  </a:lnTo>
                  <a:lnTo>
                    <a:pt x="2918" y="9130"/>
                  </a:lnTo>
                  <a:cubicBezTo>
                    <a:pt x="2889" y="9137"/>
                    <a:pt x="2847" y="9174"/>
                    <a:pt x="2819" y="9174"/>
                  </a:cubicBezTo>
                  <a:cubicBezTo>
                    <a:pt x="2808" y="9174"/>
                    <a:pt x="2800" y="9169"/>
                    <a:pt x="2795" y="9154"/>
                  </a:cubicBezTo>
                  <a:lnTo>
                    <a:pt x="2795" y="9154"/>
                  </a:lnTo>
                  <a:lnTo>
                    <a:pt x="2792" y="9180"/>
                  </a:lnTo>
                  <a:lnTo>
                    <a:pt x="2767" y="9180"/>
                  </a:lnTo>
                  <a:cubicBezTo>
                    <a:pt x="2729" y="9155"/>
                    <a:pt x="2729" y="9004"/>
                    <a:pt x="2780" y="8992"/>
                  </a:cubicBezTo>
                  <a:lnTo>
                    <a:pt x="2817" y="8966"/>
                  </a:lnTo>
                  <a:lnTo>
                    <a:pt x="2811" y="9020"/>
                  </a:lnTo>
                  <a:lnTo>
                    <a:pt x="2811" y="9020"/>
                  </a:lnTo>
                  <a:cubicBezTo>
                    <a:pt x="2824" y="8995"/>
                    <a:pt x="2842" y="8973"/>
                    <a:pt x="2868" y="8966"/>
                  </a:cubicBezTo>
                  <a:cubicBezTo>
                    <a:pt x="2873" y="8965"/>
                    <a:pt x="2878" y="8964"/>
                    <a:pt x="2884" y="8964"/>
                  </a:cubicBezTo>
                  <a:cubicBezTo>
                    <a:pt x="2916" y="8964"/>
                    <a:pt x="2945" y="8992"/>
                    <a:pt x="2956" y="8992"/>
                  </a:cubicBezTo>
                  <a:lnTo>
                    <a:pt x="2943" y="8979"/>
                  </a:lnTo>
                  <a:cubicBezTo>
                    <a:pt x="2930" y="8954"/>
                    <a:pt x="2943" y="8941"/>
                    <a:pt x="2981" y="8941"/>
                  </a:cubicBezTo>
                  <a:close/>
                  <a:moveTo>
                    <a:pt x="7806" y="9251"/>
                  </a:moveTo>
                  <a:cubicBezTo>
                    <a:pt x="7802" y="9255"/>
                    <a:pt x="7799" y="9257"/>
                    <a:pt x="7798" y="9257"/>
                  </a:cubicBezTo>
                  <a:cubicBezTo>
                    <a:pt x="7797" y="9257"/>
                    <a:pt x="7797" y="9256"/>
                    <a:pt x="7797" y="9256"/>
                  </a:cubicBezTo>
                  <a:lnTo>
                    <a:pt x="7806" y="9251"/>
                  </a:lnTo>
                  <a:close/>
                  <a:moveTo>
                    <a:pt x="11232" y="9170"/>
                  </a:moveTo>
                  <a:lnTo>
                    <a:pt x="11232" y="9170"/>
                  </a:lnTo>
                  <a:cubicBezTo>
                    <a:pt x="11233" y="9174"/>
                    <a:pt x="11233" y="9177"/>
                    <a:pt x="11234" y="9181"/>
                  </a:cubicBezTo>
                  <a:lnTo>
                    <a:pt x="11234" y="9181"/>
                  </a:lnTo>
                  <a:cubicBezTo>
                    <a:pt x="11241" y="9181"/>
                    <a:pt x="11248" y="9181"/>
                    <a:pt x="11257" y="9181"/>
                  </a:cubicBezTo>
                  <a:cubicBezTo>
                    <a:pt x="11258" y="9181"/>
                    <a:pt x="11259" y="9181"/>
                    <a:pt x="11260" y="9181"/>
                  </a:cubicBezTo>
                  <a:lnTo>
                    <a:pt x="11260" y="9181"/>
                  </a:lnTo>
                  <a:cubicBezTo>
                    <a:pt x="11271" y="9213"/>
                    <a:pt x="11303" y="9233"/>
                    <a:pt x="11336" y="9233"/>
                  </a:cubicBezTo>
                  <a:cubicBezTo>
                    <a:pt x="11351" y="9233"/>
                    <a:pt x="11367" y="9228"/>
                    <a:pt x="11381" y="9218"/>
                  </a:cubicBezTo>
                  <a:lnTo>
                    <a:pt x="11381" y="9218"/>
                  </a:lnTo>
                  <a:cubicBezTo>
                    <a:pt x="11385" y="9246"/>
                    <a:pt x="11365" y="9260"/>
                    <a:pt x="11337" y="9260"/>
                  </a:cubicBezTo>
                  <a:cubicBezTo>
                    <a:pt x="11300" y="9260"/>
                    <a:pt x="11250" y="9234"/>
                    <a:pt x="11234" y="9181"/>
                  </a:cubicBezTo>
                  <a:lnTo>
                    <a:pt x="11234" y="9181"/>
                  </a:lnTo>
                  <a:cubicBezTo>
                    <a:pt x="11227" y="9181"/>
                    <a:pt x="11221" y="9180"/>
                    <a:pt x="11217" y="9180"/>
                  </a:cubicBezTo>
                  <a:lnTo>
                    <a:pt x="11232" y="9170"/>
                  </a:lnTo>
                  <a:close/>
                  <a:moveTo>
                    <a:pt x="5609" y="9017"/>
                  </a:moveTo>
                  <a:cubicBezTo>
                    <a:pt x="5609" y="9080"/>
                    <a:pt x="5621" y="9243"/>
                    <a:pt x="5559" y="9256"/>
                  </a:cubicBezTo>
                  <a:lnTo>
                    <a:pt x="5559" y="9243"/>
                  </a:lnTo>
                  <a:cubicBezTo>
                    <a:pt x="5559" y="9235"/>
                    <a:pt x="5558" y="9225"/>
                    <a:pt x="5558" y="9213"/>
                  </a:cubicBezTo>
                  <a:lnTo>
                    <a:pt x="5558" y="9213"/>
                  </a:lnTo>
                  <a:cubicBezTo>
                    <a:pt x="5553" y="9247"/>
                    <a:pt x="5518" y="9269"/>
                    <a:pt x="5483" y="9281"/>
                  </a:cubicBezTo>
                  <a:lnTo>
                    <a:pt x="5433" y="9268"/>
                  </a:lnTo>
                  <a:cubicBezTo>
                    <a:pt x="5443" y="9248"/>
                    <a:pt x="5455" y="9244"/>
                    <a:pt x="5467" y="9244"/>
                  </a:cubicBezTo>
                  <a:cubicBezTo>
                    <a:pt x="5476" y="9244"/>
                    <a:pt x="5484" y="9246"/>
                    <a:pt x="5492" y="9246"/>
                  </a:cubicBezTo>
                  <a:cubicBezTo>
                    <a:pt x="5503" y="9246"/>
                    <a:pt x="5512" y="9243"/>
                    <a:pt x="5521" y="9231"/>
                  </a:cubicBezTo>
                  <a:cubicBezTo>
                    <a:pt x="5533" y="9205"/>
                    <a:pt x="5496" y="9205"/>
                    <a:pt x="5496" y="9180"/>
                  </a:cubicBezTo>
                  <a:cubicBezTo>
                    <a:pt x="5483" y="9142"/>
                    <a:pt x="5433" y="9155"/>
                    <a:pt x="5458" y="9092"/>
                  </a:cubicBezTo>
                  <a:cubicBezTo>
                    <a:pt x="5477" y="9064"/>
                    <a:pt x="5503" y="9050"/>
                    <a:pt x="5530" y="9050"/>
                  </a:cubicBezTo>
                  <a:cubicBezTo>
                    <a:pt x="5540" y="9050"/>
                    <a:pt x="5549" y="9051"/>
                    <a:pt x="5559" y="9054"/>
                  </a:cubicBezTo>
                  <a:cubicBezTo>
                    <a:pt x="5533" y="9117"/>
                    <a:pt x="5483" y="9054"/>
                    <a:pt x="5496" y="9142"/>
                  </a:cubicBezTo>
                  <a:cubicBezTo>
                    <a:pt x="5496" y="9154"/>
                    <a:pt x="5550" y="9155"/>
                    <a:pt x="5558" y="9195"/>
                  </a:cubicBezTo>
                  <a:lnTo>
                    <a:pt x="5558" y="9195"/>
                  </a:lnTo>
                  <a:cubicBezTo>
                    <a:pt x="5557" y="9127"/>
                    <a:pt x="5560" y="9027"/>
                    <a:pt x="5609" y="9017"/>
                  </a:cubicBezTo>
                  <a:close/>
                  <a:moveTo>
                    <a:pt x="11160" y="9040"/>
                  </a:moveTo>
                  <a:cubicBezTo>
                    <a:pt x="11162" y="9040"/>
                    <a:pt x="11165" y="9041"/>
                    <a:pt x="11167" y="9042"/>
                  </a:cubicBezTo>
                  <a:cubicBezTo>
                    <a:pt x="11167" y="9105"/>
                    <a:pt x="11142" y="9092"/>
                    <a:pt x="11117" y="9142"/>
                  </a:cubicBezTo>
                  <a:lnTo>
                    <a:pt x="11104" y="9130"/>
                  </a:lnTo>
                  <a:lnTo>
                    <a:pt x="11104" y="9130"/>
                  </a:lnTo>
                  <a:cubicBezTo>
                    <a:pt x="11079" y="9193"/>
                    <a:pt x="11154" y="9268"/>
                    <a:pt x="11066" y="9281"/>
                  </a:cubicBezTo>
                  <a:lnTo>
                    <a:pt x="11066" y="9054"/>
                  </a:lnTo>
                  <a:cubicBezTo>
                    <a:pt x="11117" y="9054"/>
                    <a:pt x="11091" y="9092"/>
                    <a:pt x="11104" y="9092"/>
                  </a:cubicBezTo>
                  <a:cubicBezTo>
                    <a:pt x="11115" y="9092"/>
                    <a:pt x="11137" y="9040"/>
                    <a:pt x="11160" y="9040"/>
                  </a:cubicBezTo>
                  <a:close/>
                  <a:moveTo>
                    <a:pt x="5320" y="9065"/>
                  </a:moveTo>
                  <a:cubicBezTo>
                    <a:pt x="5324" y="9065"/>
                    <a:pt x="5328" y="9066"/>
                    <a:pt x="5332" y="9067"/>
                  </a:cubicBezTo>
                  <a:cubicBezTo>
                    <a:pt x="5332" y="9117"/>
                    <a:pt x="5294" y="9117"/>
                    <a:pt x="5269" y="9155"/>
                  </a:cubicBezTo>
                  <a:cubicBezTo>
                    <a:pt x="5244" y="9205"/>
                    <a:pt x="5282" y="9293"/>
                    <a:pt x="5219" y="9306"/>
                  </a:cubicBezTo>
                  <a:cubicBezTo>
                    <a:pt x="5219" y="9231"/>
                    <a:pt x="5232" y="9155"/>
                    <a:pt x="5232" y="9080"/>
                  </a:cubicBezTo>
                  <a:cubicBezTo>
                    <a:pt x="5241" y="9076"/>
                    <a:pt x="5249" y="9075"/>
                    <a:pt x="5255" y="9075"/>
                  </a:cubicBezTo>
                  <a:cubicBezTo>
                    <a:pt x="5273" y="9075"/>
                    <a:pt x="5276" y="9089"/>
                    <a:pt x="5257" y="9117"/>
                  </a:cubicBezTo>
                  <a:cubicBezTo>
                    <a:pt x="5291" y="9117"/>
                    <a:pt x="5284" y="9065"/>
                    <a:pt x="5320" y="9065"/>
                  </a:cubicBezTo>
                  <a:close/>
                  <a:moveTo>
                    <a:pt x="10538" y="8966"/>
                  </a:moveTo>
                  <a:lnTo>
                    <a:pt x="10538" y="9205"/>
                  </a:lnTo>
                  <a:cubicBezTo>
                    <a:pt x="10538" y="9232"/>
                    <a:pt x="10526" y="9296"/>
                    <a:pt x="10518" y="9296"/>
                  </a:cubicBezTo>
                  <a:cubicBezTo>
                    <a:pt x="10515" y="9296"/>
                    <a:pt x="10513" y="9285"/>
                    <a:pt x="10513" y="9256"/>
                  </a:cubicBezTo>
                  <a:cubicBezTo>
                    <a:pt x="10488" y="9256"/>
                    <a:pt x="10488" y="9306"/>
                    <a:pt x="10450" y="9306"/>
                  </a:cubicBezTo>
                  <a:cubicBezTo>
                    <a:pt x="10362" y="9306"/>
                    <a:pt x="10350" y="9180"/>
                    <a:pt x="10375" y="9117"/>
                  </a:cubicBezTo>
                  <a:cubicBezTo>
                    <a:pt x="10394" y="9084"/>
                    <a:pt x="10409" y="9074"/>
                    <a:pt x="10424" y="9074"/>
                  </a:cubicBezTo>
                  <a:cubicBezTo>
                    <a:pt x="10445" y="9074"/>
                    <a:pt x="10464" y="9094"/>
                    <a:pt x="10489" y="9094"/>
                  </a:cubicBezTo>
                  <a:cubicBezTo>
                    <a:pt x="10493" y="9094"/>
                    <a:pt x="10496" y="9093"/>
                    <a:pt x="10500" y="9092"/>
                  </a:cubicBezTo>
                  <a:cubicBezTo>
                    <a:pt x="10475" y="9067"/>
                    <a:pt x="10438" y="8992"/>
                    <a:pt x="10500" y="8979"/>
                  </a:cubicBezTo>
                  <a:lnTo>
                    <a:pt x="10538" y="8966"/>
                  </a:lnTo>
                  <a:close/>
                  <a:moveTo>
                    <a:pt x="10790" y="8954"/>
                  </a:moveTo>
                  <a:lnTo>
                    <a:pt x="10790" y="8954"/>
                  </a:lnTo>
                  <a:cubicBezTo>
                    <a:pt x="10802" y="9029"/>
                    <a:pt x="10840" y="9293"/>
                    <a:pt x="10777" y="9306"/>
                  </a:cubicBezTo>
                  <a:lnTo>
                    <a:pt x="10765" y="9293"/>
                  </a:lnTo>
                  <a:cubicBezTo>
                    <a:pt x="10765" y="9231"/>
                    <a:pt x="10727" y="8966"/>
                    <a:pt x="10790" y="8954"/>
                  </a:cubicBezTo>
                  <a:close/>
                  <a:moveTo>
                    <a:pt x="10948" y="9065"/>
                  </a:moveTo>
                  <a:cubicBezTo>
                    <a:pt x="10953" y="9065"/>
                    <a:pt x="10959" y="9066"/>
                    <a:pt x="10966" y="9067"/>
                  </a:cubicBezTo>
                  <a:lnTo>
                    <a:pt x="10953" y="9067"/>
                  </a:lnTo>
                  <a:cubicBezTo>
                    <a:pt x="11066" y="9092"/>
                    <a:pt x="11054" y="9293"/>
                    <a:pt x="10941" y="9306"/>
                  </a:cubicBezTo>
                  <a:cubicBezTo>
                    <a:pt x="10833" y="9306"/>
                    <a:pt x="10828" y="9065"/>
                    <a:pt x="10948" y="9065"/>
                  </a:cubicBezTo>
                  <a:close/>
                  <a:moveTo>
                    <a:pt x="10641" y="9087"/>
                  </a:moveTo>
                  <a:cubicBezTo>
                    <a:pt x="10685" y="9087"/>
                    <a:pt x="10727" y="9120"/>
                    <a:pt x="10727" y="9193"/>
                  </a:cubicBezTo>
                  <a:cubicBezTo>
                    <a:pt x="10734" y="9265"/>
                    <a:pt x="10687" y="9308"/>
                    <a:pt x="10639" y="9308"/>
                  </a:cubicBezTo>
                  <a:cubicBezTo>
                    <a:pt x="10604" y="9308"/>
                    <a:pt x="10567" y="9284"/>
                    <a:pt x="10551" y="9231"/>
                  </a:cubicBezTo>
                  <a:cubicBezTo>
                    <a:pt x="10530" y="9139"/>
                    <a:pt x="10587" y="9087"/>
                    <a:pt x="10641" y="9087"/>
                  </a:cubicBezTo>
                  <a:close/>
                  <a:moveTo>
                    <a:pt x="9205" y="9042"/>
                  </a:moveTo>
                  <a:cubicBezTo>
                    <a:pt x="9182" y="9097"/>
                    <a:pt x="9188" y="9222"/>
                    <a:pt x="9177" y="9311"/>
                  </a:cubicBezTo>
                  <a:lnTo>
                    <a:pt x="9177" y="9311"/>
                  </a:lnTo>
                  <a:cubicBezTo>
                    <a:pt x="9169" y="9211"/>
                    <a:pt x="9155" y="9042"/>
                    <a:pt x="9205" y="9042"/>
                  </a:cubicBezTo>
                  <a:close/>
                  <a:moveTo>
                    <a:pt x="7321" y="9270"/>
                  </a:moveTo>
                  <a:lnTo>
                    <a:pt x="7321" y="9270"/>
                  </a:lnTo>
                  <a:cubicBezTo>
                    <a:pt x="7330" y="9280"/>
                    <a:pt x="7363" y="9319"/>
                    <a:pt x="7319" y="9319"/>
                  </a:cubicBezTo>
                  <a:cubicBezTo>
                    <a:pt x="7293" y="9319"/>
                    <a:pt x="7309" y="9289"/>
                    <a:pt x="7321" y="9270"/>
                  </a:cubicBezTo>
                  <a:close/>
                  <a:moveTo>
                    <a:pt x="5142" y="9113"/>
                  </a:moveTo>
                  <a:cubicBezTo>
                    <a:pt x="5180" y="9113"/>
                    <a:pt x="5212" y="9140"/>
                    <a:pt x="5206" y="9205"/>
                  </a:cubicBezTo>
                  <a:cubicBezTo>
                    <a:pt x="5183" y="9269"/>
                    <a:pt x="5119" y="9327"/>
                    <a:pt x="5069" y="9327"/>
                  </a:cubicBezTo>
                  <a:cubicBezTo>
                    <a:pt x="5039" y="9327"/>
                    <a:pt x="5015" y="9307"/>
                    <a:pt x="5005" y="9256"/>
                  </a:cubicBezTo>
                  <a:lnTo>
                    <a:pt x="5030" y="9256"/>
                  </a:lnTo>
                  <a:cubicBezTo>
                    <a:pt x="5015" y="9173"/>
                    <a:pt x="5086" y="9113"/>
                    <a:pt x="5142" y="9113"/>
                  </a:cubicBezTo>
                  <a:close/>
                  <a:moveTo>
                    <a:pt x="10161" y="9042"/>
                  </a:moveTo>
                  <a:cubicBezTo>
                    <a:pt x="10161" y="9130"/>
                    <a:pt x="10224" y="9105"/>
                    <a:pt x="10211" y="9117"/>
                  </a:cubicBezTo>
                  <a:cubicBezTo>
                    <a:pt x="10211" y="9142"/>
                    <a:pt x="10186" y="9117"/>
                    <a:pt x="10174" y="9168"/>
                  </a:cubicBezTo>
                  <a:cubicBezTo>
                    <a:pt x="10162" y="9213"/>
                    <a:pt x="10161" y="9310"/>
                    <a:pt x="10198" y="9310"/>
                  </a:cubicBezTo>
                  <a:cubicBezTo>
                    <a:pt x="10202" y="9310"/>
                    <a:pt x="10206" y="9308"/>
                    <a:pt x="10211" y="9306"/>
                  </a:cubicBezTo>
                  <a:lnTo>
                    <a:pt x="10211" y="9306"/>
                  </a:lnTo>
                  <a:cubicBezTo>
                    <a:pt x="10216" y="9330"/>
                    <a:pt x="10212" y="9340"/>
                    <a:pt x="10203" y="9340"/>
                  </a:cubicBezTo>
                  <a:cubicBezTo>
                    <a:pt x="10189" y="9340"/>
                    <a:pt x="10164" y="9316"/>
                    <a:pt x="10148" y="9293"/>
                  </a:cubicBezTo>
                  <a:lnTo>
                    <a:pt x="10136" y="9306"/>
                  </a:lnTo>
                  <a:cubicBezTo>
                    <a:pt x="10111" y="9257"/>
                    <a:pt x="10183" y="9148"/>
                    <a:pt x="10116" y="9143"/>
                  </a:cubicBezTo>
                  <a:lnTo>
                    <a:pt x="10116" y="9143"/>
                  </a:lnTo>
                  <a:cubicBezTo>
                    <a:pt x="10120" y="9157"/>
                    <a:pt x="10123" y="9173"/>
                    <a:pt x="10123" y="9193"/>
                  </a:cubicBezTo>
                  <a:cubicBezTo>
                    <a:pt x="10123" y="9215"/>
                    <a:pt x="10087" y="9220"/>
                    <a:pt x="10053" y="9220"/>
                  </a:cubicBezTo>
                  <a:cubicBezTo>
                    <a:pt x="10030" y="9220"/>
                    <a:pt x="10008" y="9218"/>
                    <a:pt x="9997" y="9218"/>
                  </a:cubicBezTo>
                  <a:cubicBezTo>
                    <a:pt x="9985" y="9268"/>
                    <a:pt x="10023" y="9306"/>
                    <a:pt x="10073" y="9306"/>
                  </a:cubicBezTo>
                  <a:lnTo>
                    <a:pt x="10111" y="9281"/>
                  </a:lnTo>
                  <a:lnTo>
                    <a:pt x="10111" y="9281"/>
                  </a:lnTo>
                  <a:cubicBezTo>
                    <a:pt x="10115" y="9307"/>
                    <a:pt x="10097" y="9320"/>
                    <a:pt x="10072" y="9320"/>
                  </a:cubicBezTo>
                  <a:cubicBezTo>
                    <a:pt x="10025" y="9320"/>
                    <a:pt x="9956" y="9275"/>
                    <a:pt x="9972" y="9193"/>
                  </a:cubicBezTo>
                  <a:cubicBezTo>
                    <a:pt x="9979" y="9124"/>
                    <a:pt x="10016" y="9089"/>
                    <a:pt x="10052" y="9089"/>
                  </a:cubicBezTo>
                  <a:cubicBezTo>
                    <a:pt x="10076" y="9089"/>
                    <a:pt x="10098" y="9103"/>
                    <a:pt x="10111" y="9132"/>
                  </a:cubicBezTo>
                  <a:lnTo>
                    <a:pt x="10111" y="9132"/>
                  </a:lnTo>
                  <a:cubicBezTo>
                    <a:pt x="10116" y="9098"/>
                    <a:pt x="10138" y="9065"/>
                    <a:pt x="10161" y="9042"/>
                  </a:cubicBezTo>
                  <a:close/>
                  <a:moveTo>
                    <a:pt x="7696" y="9344"/>
                  </a:moveTo>
                  <a:cubicBezTo>
                    <a:pt x="7700" y="9345"/>
                    <a:pt x="7704" y="9346"/>
                    <a:pt x="7707" y="9347"/>
                  </a:cubicBezTo>
                  <a:lnTo>
                    <a:pt x="7707" y="9347"/>
                  </a:lnTo>
                  <a:cubicBezTo>
                    <a:pt x="7712" y="9345"/>
                    <a:pt x="7716" y="9344"/>
                    <a:pt x="7721" y="9344"/>
                  </a:cubicBezTo>
                  <a:close/>
                  <a:moveTo>
                    <a:pt x="3537" y="9303"/>
                  </a:moveTo>
                  <a:cubicBezTo>
                    <a:pt x="3542" y="9303"/>
                    <a:pt x="3547" y="9310"/>
                    <a:pt x="3547" y="9331"/>
                  </a:cubicBezTo>
                  <a:cubicBezTo>
                    <a:pt x="3547" y="9350"/>
                    <a:pt x="3541" y="9356"/>
                    <a:pt x="3533" y="9356"/>
                  </a:cubicBezTo>
                  <a:cubicBezTo>
                    <a:pt x="3515" y="9356"/>
                    <a:pt x="3484" y="9319"/>
                    <a:pt x="3484" y="9319"/>
                  </a:cubicBezTo>
                  <a:lnTo>
                    <a:pt x="3484" y="9319"/>
                  </a:lnTo>
                  <a:lnTo>
                    <a:pt x="3509" y="9331"/>
                  </a:lnTo>
                  <a:cubicBezTo>
                    <a:pt x="3509" y="9331"/>
                    <a:pt x="3526" y="9303"/>
                    <a:pt x="3537" y="9303"/>
                  </a:cubicBezTo>
                  <a:close/>
                  <a:moveTo>
                    <a:pt x="4980" y="9017"/>
                  </a:moveTo>
                  <a:lnTo>
                    <a:pt x="4980" y="9017"/>
                  </a:lnTo>
                  <a:cubicBezTo>
                    <a:pt x="4968" y="9092"/>
                    <a:pt x="4980" y="9344"/>
                    <a:pt x="4917" y="9356"/>
                  </a:cubicBezTo>
                  <a:lnTo>
                    <a:pt x="4917" y="9344"/>
                  </a:lnTo>
                  <a:cubicBezTo>
                    <a:pt x="4917" y="9281"/>
                    <a:pt x="4917" y="9029"/>
                    <a:pt x="4980" y="9017"/>
                  </a:cubicBezTo>
                  <a:close/>
                  <a:moveTo>
                    <a:pt x="9759" y="9105"/>
                  </a:moveTo>
                  <a:cubicBezTo>
                    <a:pt x="9764" y="9122"/>
                    <a:pt x="9765" y="9133"/>
                    <a:pt x="9763" y="9140"/>
                  </a:cubicBezTo>
                  <a:lnTo>
                    <a:pt x="9763" y="9140"/>
                  </a:lnTo>
                  <a:cubicBezTo>
                    <a:pt x="9772" y="9130"/>
                    <a:pt x="9783" y="9122"/>
                    <a:pt x="9796" y="9117"/>
                  </a:cubicBezTo>
                  <a:lnTo>
                    <a:pt x="9796" y="9117"/>
                  </a:lnTo>
                  <a:lnTo>
                    <a:pt x="9796" y="9130"/>
                  </a:lnTo>
                  <a:cubicBezTo>
                    <a:pt x="9805" y="9128"/>
                    <a:pt x="9813" y="9127"/>
                    <a:pt x="9821" y="9127"/>
                  </a:cubicBezTo>
                  <a:cubicBezTo>
                    <a:pt x="9859" y="9127"/>
                    <a:pt x="9886" y="9151"/>
                    <a:pt x="9897" y="9193"/>
                  </a:cubicBezTo>
                  <a:cubicBezTo>
                    <a:pt x="9905" y="9247"/>
                    <a:pt x="9879" y="9253"/>
                    <a:pt x="9841" y="9253"/>
                  </a:cubicBezTo>
                  <a:cubicBezTo>
                    <a:pt x="9828" y="9253"/>
                    <a:pt x="9814" y="9253"/>
                    <a:pt x="9800" y="9253"/>
                  </a:cubicBezTo>
                  <a:cubicBezTo>
                    <a:pt x="9786" y="9253"/>
                    <a:pt x="9772" y="9253"/>
                    <a:pt x="9759" y="9256"/>
                  </a:cubicBezTo>
                  <a:cubicBezTo>
                    <a:pt x="9759" y="9302"/>
                    <a:pt x="9793" y="9328"/>
                    <a:pt x="9837" y="9328"/>
                  </a:cubicBezTo>
                  <a:cubicBezTo>
                    <a:pt x="9852" y="9328"/>
                    <a:pt x="9868" y="9325"/>
                    <a:pt x="9884" y="9319"/>
                  </a:cubicBezTo>
                  <a:lnTo>
                    <a:pt x="9884" y="9319"/>
                  </a:lnTo>
                  <a:cubicBezTo>
                    <a:pt x="9884" y="9356"/>
                    <a:pt x="9872" y="9356"/>
                    <a:pt x="9821" y="9356"/>
                  </a:cubicBezTo>
                  <a:cubicBezTo>
                    <a:pt x="9818" y="9357"/>
                    <a:pt x="9815" y="9357"/>
                    <a:pt x="9812" y="9357"/>
                  </a:cubicBezTo>
                  <a:cubicBezTo>
                    <a:pt x="9725" y="9357"/>
                    <a:pt x="9704" y="9215"/>
                    <a:pt x="9757" y="9147"/>
                  </a:cubicBezTo>
                  <a:lnTo>
                    <a:pt x="9757" y="9147"/>
                  </a:lnTo>
                  <a:cubicBezTo>
                    <a:pt x="9756" y="9147"/>
                    <a:pt x="9756" y="9147"/>
                    <a:pt x="9755" y="9147"/>
                  </a:cubicBezTo>
                  <a:cubicBezTo>
                    <a:pt x="9752" y="9147"/>
                    <a:pt x="9749" y="9146"/>
                    <a:pt x="9746" y="9142"/>
                  </a:cubicBezTo>
                  <a:cubicBezTo>
                    <a:pt x="9643" y="9171"/>
                    <a:pt x="9672" y="9275"/>
                    <a:pt x="9658" y="9332"/>
                  </a:cubicBezTo>
                  <a:lnTo>
                    <a:pt x="9658" y="9332"/>
                  </a:lnTo>
                  <a:cubicBezTo>
                    <a:pt x="9658" y="9274"/>
                    <a:pt x="9658" y="9227"/>
                    <a:pt x="9658" y="9168"/>
                  </a:cubicBezTo>
                  <a:cubicBezTo>
                    <a:pt x="9666" y="9144"/>
                    <a:pt x="9674" y="9110"/>
                    <a:pt x="9682" y="9110"/>
                  </a:cubicBezTo>
                  <a:cubicBezTo>
                    <a:pt x="9686" y="9110"/>
                    <a:pt x="9691" y="9122"/>
                    <a:pt x="9696" y="9155"/>
                  </a:cubicBezTo>
                  <a:cubicBezTo>
                    <a:pt x="9708" y="9155"/>
                    <a:pt x="9708" y="9105"/>
                    <a:pt x="9759" y="9105"/>
                  </a:cubicBezTo>
                  <a:close/>
                  <a:moveTo>
                    <a:pt x="9652" y="9348"/>
                  </a:moveTo>
                  <a:cubicBezTo>
                    <a:pt x="9646" y="9359"/>
                    <a:pt x="9636" y="9367"/>
                    <a:pt x="9620" y="9369"/>
                  </a:cubicBezTo>
                  <a:lnTo>
                    <a:pt x="9652" y="9348"/>
                  </a:lnTo>
                  <a:close/>
                  <a:moveTo>
                    <a:pt x="4828" y="9150"/>
                  </a:moveTo>
                  <a:cubicBezTo>
                    <a:pt x="4866" y="9150"/>
                    <a:pt x="4897" y="9177"/>
                    <a:pt x="4892" y="9243"/>
                  </a:cubicBezTo>
                  <a:cubicBezTo>
                    <a:pt x="4892" y="9307"/>
                    <a:pt x="4827" y="9370"/>
                    <a:pt x="4775" y="9370"/>
                  </a:cubicBezTo>
                  <a:cubicBezTo>
                    <a:pt x="4746" y="9370"/>
                    <a:pt x="4721" y="9349"/>
                    <a:pt x="4716" y="9293"/>
                  </a:cubicBezTo>
                  <a:cubicBezTo>
                    <a:pt x="4701" y="9211"/>
                    <a:pt x="4772" y="9150"/>
                    <a:pt x="4828" y="9150"/>
                  </a:cubicBezTo>
                  <a:close/>
                  <a:moveTo>
                    <a:pt x="9303" y="9137"/>
                  </a:moveTo>
                  <a:cubicBezTo>
                    <a:pt x="9335" y="9137"/>
                    <a:pt x="9379" y="9158"/>
                    <a:pt x="9394" y="9180"/>
                  </a:cubicBezTo>
                  <a:cubicBezTo>
                    <a:pt x="9406" y="9218"/>
                    <a:pt x="9406" y="9268"/>
                    <a:pt x="9394" y="9306"/>
                  </a:cubicBezTo>
                  <a:cubicBezTo>
                    <a:pt x="9394" y="9315"/>
                    <a:pt x="9382" y="9367"/>
                    <a:pt x="9374" y="9367"/>
                  </a:cubicBezTo>
                  <a:cubicBezTo>
                    <a:pt x="9371" y="9367"/>
                    <a:pt x="9369" y="9357"/>
                    <a:pt x="9369" y="9331"/>
                  </a:cubicBezTo>
                  <a:cubicBezTo>
                    <a:pt x="9344" y="9331"/>
                    <a:pt x="9331" y="9369"/>
                    <a:pt x="9306" y="9369"/>
                  </a:cubicBezTo>
                  <a:cubicBezTo>
                    <a:pt x="9285" y="9374"/>
                    <a:pt x="9269" y="9376"/>
                    <a:pt x="9256" y="9376"/>
                  </a:cubicBezTo>
                  <a:cubicBezTo>
                    <a:pt x="9173" y="9376"/>
                    <a:pt x="9270" y="9278"/>
                    <a:pt x="9281" y="9256"/>
                  </a:cubicBezTo>
                  <a:lnTo>
                    <a:pt x="9318" y="9218"/>
                  </a:lnTo>
                  <a:cubicBezTo>
                    <a:pt x="9329" y="9204"/>
                    <a:pt x="9338" y="9199"/>
                    <a:pt x="9345" y="9199"/>
                  </a:cubicBezTo>
                  <a:cubicBezTo>
                    <a:pt x="9354" y="9199"/>
                    <a:pt x="9359" y="9207"/>
                    <a:pt x="9360" y="9207"/>
                  </a:cubicBezTo>
                  <a:cubicBezTo>
                    <a:pt x="9362" y="9207"/>
                    <a:pt x="9360" y="9201"/>
                    <a:pt x="9356" y="9180"/>
                  </a:cubicBezTo>
                  <a:cubicBezTo>
                    <a:pt x="9351" y="9161"/>
                    <a:pt x="9341" y="9155"/>
                    <a:pt x="9329" y="9155"/>
                  </a:cubicBezTo>
                  <a:cubicBezTo>
                    <a:pt x="9309" y="9155"/>
                    <a:pt x="9284" y="9172"/>
                    <a:pt x="9268" y="9180"/>
                  </a:cubicBezTo>
                  <a:cubicBezTo>
                    <a:pt x="9263" y="9148"/>
                    <a:pt x="9280" y="9137"/>
                    <a:pt x="9303" y="9137"/>
                  </a:cubicBezTo>
                  <a:close/>
                  <a:moveTo>
                    <a:pt x="9532" y="9117"/>
                  </a:moveTo>
                  <a:cubicBezTo>
                    <a:pt x="9658" y="9117"/>
                    <a:pt x="9608" y="9356"/>
                    <a:pt x="9507" y="9381"/>
                  </a:cubicBezTo>
                  <a:lnTo>
                    <a:pt x="9545" y="9356"/>
                  </a:lnTo>
                  <a:lnTo>
                    <a:pt x="9545" y="9356"/>
                  </a:lnTo>
                  <a:cubicBezTo>
                    <a:pt x="9538" y="9357"/>
                    <a:pt x="9532" y="9358"/>
                    <a:pt x="9526" y="9358"/>
                  </a:cubicBezTo>
                  <a:cubicBezTo>
                    <a:pt x="9407" y="9358"/>
                    <a:pt x="9412" y="9129"/>
                    <a:pt x="9532" y="9117"/>
                  </a:cubicBezTo>
                  <a:close/>
                  <a:moveTo>
                    <a:pt x="9156" y="9387"/>
                  </a:moveTo>
                  <a:cubicBezTo>
                    <a:pt x="9149" y="9398"/>
                    <a:pt x="9141" y="9405"/>
                    <a:pt x="9130" y="9407"/>
                  </a:cubicBezTo>
                  <a:lnTo>
                    <a:pt x="9156" y="9387"/>
                  </a:lnTo>
                  <a:close/>
                  <a:moveTo>
                    <a:pt x="4691" y="9067"/>
                  </a:moveTo>
                  <a:lnTo>
                    <a:pt x="4691" y="9067"/>
                  </a:lnTo>
                  <a:cubicBezTo>
                    <a:pt x="4678" y="9168"/>
                    <a:pt x="4666" y="9281"/>
                    <a:pt x="4666" y="9394"/>
                  </a:cubicBezTo>
                  <a:cubicBezTo>
                    <a:pt x="4656" y="9397"/>
                    <a:pt x="4649" y="9399"/>
                    <a:pt x="4644" y="9399"/>
                  </a:cubicBezTo>
                  <a:cubicBezTo>
                    <a:pt x="4629" y="9399"/>
                    <a:pt x="4631" y="9385"/>
                    <a:pt x="4641" y="9356"/>
                  </a:cubicBezTo>
                  <a:lnTo>
                    <a:pt x="4641" y="9356"/>
                  </a:lnTo>
                  <a:cubicBezTo>
                    <a:pt x="4609" y="9367"/>
                    <a:pt x="4595" y="9412"/>
                    <a:pt x="4562" y="9412"/>
                  </a:cubicBezTo>
                  <a:cubicBezTo>
                    <a:pt x="4555" y="9412"/>
                    <a:pt x="4548" y="9411"/>
                    <a:pt x="4540" y="9407"/>
                  </a:cubicBezTo>
                  <a:cubicBezTo>
                    <a:pt x="4502" y="9394"/>
                    <a:pt x="4502" y="9344"/>
                    <a:pt x="4502" y="9306"/>
                  </a:cubicBezTo>
                  <a:cubicBezTo>
                    <a:pt x="4502" y="9268"/>
                    <a:pt x="4527" y="9218"/>
                    <a:pt x="4565" y="9193"/>
                  </a:cubicBezTo>
                  <a:cubicBezTo>
                    <a:pt x="4575" y="9186"/>
                    <a:pt x="4583" y="9184"/>
                    <a:pt x="4591" y="9184"/>
                  </a:cubicBezTo>
                  <a:cubicBezTo>
                    <a:pt x="4615" y="9184"/>
                    <a:pt x="4631" y="9205"/>
                    <a:pt x="4641" y="9205"/>
                  </a:cubicBezTo>
                  <a:cubicBezTo>
                    <a:pt x="4641" y="9155"/>
                    <a:pt x="4628" y="9080"/>
                    <a:pt x="4691" y="9067"/>
                  </a:cubicBezTo>
                  <a:close/>
                  <a:moveTo>
                    <a:pt x="8740" y="9193"/>
                  </a:moveTo>
                  <a:cubicBezTo>
                    <a:pt x="8752" y="9242"/>
                    <a:pt x="8729" y="9397"/>
                    <a:pt x="8785" y="9406"/>
                  </a:cubicBezTo>
                  <a:lnTo>
                    <a:pt x="8785" y="9406"/>
                  </a:lnTo>
                  <a:cubicBezTo>
                    <a:pt x="8777" y="9413"/>
                    <a:pt x="8768" y="9419"/>
                    <a:pt x="8757" y="9419"/>
                  </a:cubicBezTo>
                  <a:cubicBezTo>
                    <a:pt x="8749" y="9419"/>
                    <a:pt x="8739" y="9415"/>
                    <a:pt x="8727" y="9407"/>
                  </a:cubicBezTo>
                  <a:cubicBezTo>
                    <a:pt x="8677" y="9369"/>
                    <a:pt x="8702" y="9205"/>
                    <a:pt x="8740" y="9193"/>
                  </a:cubicBezTo>
                  <a:close/>
                  <a:moveTo>
                    <a:pt x="8966" y="9117"/>
                  </a:moveTo>
                  <a:lnTo>
                    <a:pt x="8966" y="9117"/>
                  </a:lnTo>
                  <a:cubicBezTo>
                    <a:pt x="8945" y="9170"/>
                    <a:pt x="8959" y="9196"/>
                    <a:pt x="8994" y="9196"/>
                  </a:cubicBezTo>
                  <a:cubicBezTo>
                    <a:pt x="8997" y="9196"/>
                    <a:pt x="9001" y="9196"/>
                    <a:pt x="9005" y="9195"/>
                  </a:cubicBezTo>
                  <a:lnTo>
                    <a:pt x="9005" y="9195"/>
                  </a:lnTo>
                  <a:cubicBezTo>
                    <a:pt x="9013" y="9212"/>
                    <a:pt x="9008" y="9223"/>
                    <a:pt x="8991" y="9223"/>
                  </a:cubicBezTo>
                  <a:cubicBezTo>
                    <a:pt x="8985" y="9223"/>
                    <a:pt x="8976" y="9221"/>
                    <a:pt x="8966" y="9218"/>
                  </a:cubicBezTo>
                  <a:lnTo>
                    <a:pt x="8966" y="9218"/>
                  </a:lnTo>
                  <a:cubicBezTo>
                    <a:pt x="8966" y="9253"/>
                    <a:pt x="8989" y="9356"/>
                    <a:pt x="8981" y="9378"/>
                  </a:cubicBezTo>
                  <a:lnTo>
                    <a:pt x="8981" y="9378"/>
                  </a:lnTo>
                  <a:cubicBezTo>
                    <a:pt x="8980" y="9378"/>
                    <a:pt x="8980" y="9378"/>
                    <a:pt x="8980" y="9378"/>
                  </a:cubicBezTo>
                  <a:lnTo>
                    <a:pt x="8980" y="9378"/>
                  </a:lnTo>
                  <a:cubicBezTo>
                    <a:pt x="8979" y="9378"/>
                    <a:pt x="8979" y="9379"/>
                    <a:pt x="8979" y="9381"/>
                  </a:cubicBezTo>
                  <a:cubicBezTo>
                    <a:pt x="8980" y="9381"/>
                    <a:pt x="8980" y="9380"/>
                    <a:pt x="8981" y="9378"/>
                  </a:cubicBezTo>
                  <a:lnTo>
                    <a:pt x="8981" y="9378"/>
                  </a:lnTo>
                  <a:cubicBezTo>
                    <a:pt x="8985" y="9383"/>
                    <a:pt x="8996" y="9420"/>
                    <a:pt x="8980" y="9420"/>
                  </a:cubicBezTo>
                  <a:cubicBezTo>
                    <a:pt x="8973" y="9420"/>
                    <a:pt x="8961" y="9413"/>
                    <a:pt x="8941" y="9394"/>
                  </a:cubicBezTo>
                  <a:cubicBezTo>
                    <a:pt x="8903" y="9369"/>
                    <a:pt x="8929" y="9256"/>
                    <a:pt x="8929" y="9218"/>
                  </a:cubicBezTo>
                  <a:cubicBezTo>
                    <a:pt x="8866" y="9218"/>
                    <a:pt x="8929" y="9180"/>
                    <a:pt x="8929" y="9130"/>
                  </a:cubicBezTo>
                  <a:lnTo>
                    <a:pt x="8966" y="9117"/>
                  </a:lnTo>
                  <a:close/>
                  <a:moveTo>
                    <a:pt x="8866" y="9193"/>
                  </a:moveTo>
                  <a:cubicBezTo>
                    <a:pt x="8866" y="9243"/>
                    <a:pt x="8866" y="9293"/>
                    <a:pt x="8866" y="9356"/>
                  </a:cubicBezTo>
                  <a:cubicBezTo>
                    <a:pt x="8866" y="9365"/>
                    <a:pt x="8854" y="9423"/>
                    <a:pt x="8842" y="9423"/>
                  </a:cubicBezTo>
                  <a:cubicBezTo>
                    <a:pt x="8837" y="9423"/>
                    <a:pt x="8832" y="9412"/>
                    <a:pt x="8828" y="9381"/>
                  </a:cubicBezTo>
                  <a:cubicBezTo>
                    <a:pt x="8811" y="9381"/>
                    <a:pt x="8800" y="9393"/>
                    <a:pt x="8788" y="9404"/>
                  </a:cubicBezTo>
                  <a:lnTo>
                    <a:pt x="8788" y="9404"/>
                  </a:lnTo>
                  <a:lnTo>
                    <a:pt x="8778" y="9394"/>
                  </a:lnTo>
                  <a:cubicBezTo>
                    <a:pt x="8853" y="9394"/>
                    <a:pt x="8828" y="9243"/>
                    <a:pt x="8828" y="9193"/>
                  </a:cubicBezTo>
                  <a:close/>
                  <a:moveTo>
                    <a:pt x="8539" y="9155"/>
                  </a:moveTo>
                  <a:cubicBezTo>
                    <a:pt x="8539" y="9243"/>
                    <a:pt x="8589" y="9205"/>
                    <a:pt x="8589" y="9231"/>
                  </a:cubicBezTo>
                  <a:cubicBezTo>
                    <a:pt x="8589" y="9256"/>
                    <a:pt x="8551" y="9243"/>
                    <a:pt x="8539" y="9281"/>
                  </a:cubicBezTo>
                  <a:cubicBezTo>
                    <a:pt x="8528" y="9324"/>
                    <a:pt x="8526" y="9414"/>
                    <a:pt x="8558" y="9414"/>
                  </a:cubicBezTo>
                  <a:cubicBezTo>
                    <a:pt x="8564" y="9414"/>
                    <a:pt x="8570" y="9412"/>
                    <a:pt x="8577" y="9407"/>
                  </a:cubicBezTo>
                  <a:lnTo>
                    <a:pt x="8577" y="9444"/>
                  </a:lnTo>
                  <a:cubicBezTo>
                    <a:pt x="8564" y="9454"/>
                    <a:pt x="8554" y="9458"/>
                    <a:pt x="8546" y="9458"/>
                  </a:cubicBezTo>
                  <a:cubicBezTo>
                    <a:pt x="8491" y="9458"/>
                    <a:pt x="8530" y="9268"/>
                    <a:pt x="8492" y="9268"/>
                  </a:cubicBezTo>
                  <a:cubicBezTo>
                    <a:pt x="8491" y="9268"/>
                    <a:pt x="8490" y="9268"/>
                    <a:pt x="8488" y="9268"/>
                  </a:cubicBezTo>
                  <a:lnTo>
                    <a:pt x="8476" y="9256"/>
                  </a:lnTo>
                  <a:cubicBezTo>
                    <a:pt x="8488" y="9218"/>
                    <a:pt x="8501" y="9180"/>
                    <a:pt x="8539" y="9155"/>
                  </a:cubicBezTo>
                  <a:close/>
                  <a:moveTo>
                    <a:pt x="3295" y="9457"/>
                  </a:moveTo>
                  <a:cubicBezTo>
                    <a:pt x="3289" y="9458"/>
                    <a:pt x="3285" y="9459"/>
                    <a:pt x="3280" y="9461"/>
                  </a:cubicBezTo>
                  <a:lnTo>
                    <a:pt x="3280" y="9461"/>
                  </a:lnTo>
                  <a:cubicBezTo>
                    <a:pt x="3281" y="9460"/>
                    <a:pt x="3282" y="9458"/>
                    <a:pt x="3283" y="9457"/>
                  </a:cubicBezTo>
                  <a:close/>
                  <a:moveTo>
                    <a:pt x="6190" y="9416"/>
                  </a:moveTo>
                  <a:cubicBezTo>
                    <a:pt x="6196" y="9416"/>
                    <a:pt x="6200" y="9423"/>
                    <a:pt x="6200" y="9444"/>
                  </a:cubicBezTo>
                  <a:cubicBezTo>
                    <a:pt x="6200" y="9463"/>
                    <a:pt x="6193" y="9469"/>
                    <a:pt x="6184" y="9469"/>
                  </a:cubicBezTo>
                  <a:cubicBezTo>
                    <a:pt x="6162" y="9469"/>
                    <a:pt x="6124" y="9432"/>
                    <a:pt x="6124" y="9432"/>
                  </a:cubicBezTo>
                  <a:lnTo>
                    <a:pt x="6124" y="9432"/>
                  </a:lnTo>
                  <a:lnTo>
                    <a:pt x="6162" y="9444"/>
                  </a:lnTo>
                  <a:cubicBezTo>
                    <a:pt x="6162" y="9444"/>
                    <a:pt x="6179" y="9416"/>
                    <a:pt x="6190" y="9416"/>
                  </a:cubicBezTo>
                  <a:close/>
                  <a:moveTo>
                    <a:pt x="8307" y="9239"/>
                  </a:moveTo>
                  <a:cubicBezTo>
                    <a:pt x="8310" y="9239"/>
                    <a:pt x="8312" y="9250"/>
                    <a:pt x="8312" y="9281"/>
                  </a:cubicBezTo>
                  <a:cubicBezTo>
                    <a:pt x="8341" y="9281"/>
                    <a:pt x="8356" y="9244"/>
                    <a:pt x="8389" y="9244"/>
                  </a:cubicBezTo>
                  <a:cubicBezTo>
                    <a:pt x="8399" y="9244"/>
                    <a:pt x="8411" y="9247"/>
                    <a:pt x="8426" y="9256"/>
                  </a:cubicBezTo>
                  <a:cubicBezTo>
                    <a:pt x="8476" y="9293"/>
                    <a:pt x="8451" y="9457"/>
                    <a:pt x="8413" y="9469"/>
                  </a:cubicBezTo>
                  <a:cubicBezTo>
                    <a:pt x="8413" y="9432"/>
                    <a:pt x="8438" y="9268"/>
                    <a:pt x="8375" y="9268"/>
                  </a:cubicBezTo>
                  <a:cubicBezTo>
                    <a:pt x="8275" y="9281"/>
                    <a:pt x="8388" y="9469"/>
                    <a:pt x="8300" y="9469"/>
                  </a:cubicBezTo>
                  <a:lnTo>
                    <a:pt x="8287" y="9469"/>
                  </a:lnTo>
                  <a:cubicBezTo>
                    <a:pt x="8275" y="9419"/>
                    <a:pt x="8275" y="9369"/>
                    <a:pt x="8287" y="9306"/>
                  </a:cubicBezTo>
                  <a:cubicBezTo>
                    <a:pt x="8287" y="9297"/>
                    <a:pt x="8300" y="9239"/>
                    <a:pt x="8307" y="9239"/>
                  </a:cubicBezTo>
                  <a:close/>
                  <a:moveTo>
                    <a:pt x="3891" y="9469"/>
                  </a:moveTo>
                  <a:cubicBezTo>
                    <a:pt x="3892" y="9475"/>
                    <a:pt x="3893" y="9480"/>
                    <a:pt x="3894" y="9485"/>
                  </a:cubicBezTo>
                  <a:lnTo>
                    <a:pt x="3894" y="9485"/>
                  </a:lnTo>
                  <a:cubicBezTo>
                    <a:pt x="3896" y="9480"/>
                    <a:pt x="3898" y="9475"/>
                    <a:pt x="3899" y="9469"/>
                  </a:cubicBezTo>
                  <a:close/>
                  <a:moveTo>
                    <a:pt x="4319" y="9238"/>
                  </a:moveTo>
                  <a:cubicBezTo>
                    <a:pt x="4325" y="9238"/>
                    <a:pt x="4332" y="9239"/>
                    <a:pt x="4339" y="9243"/>
                  </a:cubicBezTo>
                  <a:cubicBezTo>
                    <a:pt x="4389" y="9268"/>
                    <a:pt x="4364" y="9394"/>
                    <a:pt x="4351" y="9457"/>
                  </a:cubicBezTo>
                  <a:lnTo>
                    <a:pt x="4326" y="9457"/>
                  </a:lnTo>
                  <a:cubicBezTo>
                    <a:pt x="4338" y="9397"/>
                    <a:pt x="4385" y="9267"/>
                    <a:pt x="4312" y="9267"/>
                  </a:cubicBezTo>
                  <a:cubicBezTo>
                    <a:pt x="4308" y="9267"/>
                    <a:pt x="4305" y="9268"/>
                    <a:pt x="4301" y="9268"/>
                  </a:cubicBezTo>
                  <a:lnTo>
                    <a:pt x="4289" y="9281"/>
                  </a:lnTo>
                  <a:cubicBezTo>
                    <a:pt x="4213" y="9293"/>
                    <a:pt x="4289" y="9457"/>
                    <a:pt x="4213" y="9469"/>
                  </a:cubicBezTo>
                  <a:cubicBezTo>
                    <a:pt x="4213" y="9448"/>
                    <a:pt x="4240" y="9290"/>
                    <a:pt x="4194" y="9290"/>
                  </a:cubicBezTo>
                  <a:cubicBezTo>
                    <a:pt x="4186" y="9290"/>
                    <a:pt x="4176" y="9295"/>
                    <a:pt x="4163" y="9306"/>
                  </a:cubicBezTo>
                  <a:cubicBezTo>
                    <a:pt x="4100" y="9356"/>
                    <a:pt x="4188" y="9482"/>
                    <a:pt x="4100" y="9495"/>
                  </a:cubicBezTo>
                  <a:cubicBezTo>
                    <a:pt x="4100" y="9444"/>
                    <a:pt x="4100" y="9394"/>
                    <a:pt x="4112" y="9331"/>
                  </a:cubicBezTo>
                  <a:cubicBezTo>
                    <a:pt x="4112" y="9331"/>
                    <a:pt x="4132" y="9267"/>
                    <a:pt x="4138" y="9267"/>
                  </a:cubicBezTo>
                  <a:lnTo>
                    <a:pt x="4138" y="9267"/>
                  </a:lnTo>
                  <a:cubicBezTo>
                    <a:pt x="4141" y="9267"/>
                    <a:pt x="4141" y="9277"/>
                    <a:pt x="4138" y="9306"/>
                  </a:cubicBezTo>
                  <a:cubicBezTo>
                    <a:pt x="4155" y="9306"/>
                    <a:pt x="4191" y="9257"/>
                    <a:pt x="4219" y="9257"/>
                  </a:cubicBezTo>
                  <a:cubicBezTo>
                    <a:pt x="4232" y="9257"/>
                    <a:pt x="4243" y="9267"/>
                    <a:pt x="4251" y="9293"/>
                  </a:cubicBezTo>
                  <a:cubicBezTo>
                    <a:pt x="4272" y="9293"/>
                    <a:pt x="4285" y="9238"/>
                    <a:pt x="4319" y="9238"/>
                  </a:cubicBezTo>
                  <a:close/>
                  <a:moveTo>
                    <a:pt x="8237" y="9243"/>
                  </a:moveTo>
                  <a:cubicBezTo>
                    <a:pt x="8237" y="9306"/>
                    <a:pt x="8250" y="9469"/>
                    <a:pt x="8199" y="9482"/>
                  </a:cubicBezTo>
                  <a:cubicBezTo>
                    <a:pt x="8209" y="9454"/>
                    <a:pt x="8211" y="9440"/>
                    <a:pt x="8206" y="9440"/>
                  </a:cubicBezTo>
                  <a:lnTo>
                    <a:pt x="8206" y="9440"/>
                  </a:lnTo>
                  <a:cubicBezTo>
                    <a:pt x="8205" y="9440"/>
                    <a:pt x="8202" y="9441"/>
                    <a:pt x="8199" y="9444"/>
                  </a:cubicBezTo>
                  <a:cubicBezTo>
                    <a:pt x="8184" y="9480"/>
                    <a:pt x="8166" y="9495"/>
                    <a:pt x="8149" y="9495"/>
                  </a:cubicBezTo>
                  <a:cubicBezTo>
                    <a:pt x="8086" y="9495"/>
                    <a:pt x="8029" y="9298"/>
                    <a:pt x="8111" y="9271"/>
                  </a:cubicBezTo>
                  <a:lnTo>
                    <a:pt x="8111" y="9271"/>
                  </a:lnTo>
                  <a:cubicBezTo>
                    <a:pt x="8106" y="9335"/>
                    <a:pt x="8083" y="9445"/>
                    <a:pt x="8151" y="9445"/>
                  </a:cubicBezTo>
                  <a:cubicBezTo>
                    <a:pt x="8154" y="9445"/>
                    <a:pt x="8158" y="9445"/>
                    <a:pt x="8162" y="9444"/>
                  </a:cubicBezTo>
                  <a:cubicBezTo>
                    <a:pt x="8250" y="9432"/>
                    <a:pt x="8149" y="9256"/>
                    <a:pt x="8237" y="9243"/>
                  </a:cubicBezTo>
                  <a:close/>
                  <a:moveTo>
                    <a:pt x="7835" y="9281"/>
                  </a:moveTo>
                  <a:cubicBezTo>
                    <a:pt x="7809" y="9356"/>
                    <a:pt x="7835" y="9520"/>
                    <a:pt x="7784" y="9520"/>
                  </a:cubicBezTo>
                  <a:lnTo>
                    <a:pt x="7797" y="9495"/>
                  </a:lnTo>
                  <a:lnTo>
                    <a:pt x="7797" y="9281"/>
                  </a:lnTo>
                  <a:close/>
                  <a:moveTo>
                    <a:pt x="8023" y="9168"/>
                  </a:moveTo>
                  <a:lnTo>
                    <a:pt x="8023" y="9407"/>
                  </a:lnTo>
                  <a:cubicBezTo>
                    <a:pt x="8023" y="9433"/>
                    <a:pt x="8011" y="9497"/>
                    <a:pt x="7999" y="9497"/>
                  </a:cubicBezTo>
                  <a:cubicBezTo>
                    <a:pt x="7994" y="9497"/>
                    <a:pt x="7989" y="9486"/>
                    <a:pt x="7986" y="9457"/>
                  </a:cubicBezTo>
                  <a:cubicBezTo>
                    <a:pt x="7986" y="9469"/>
                    <a:pt x="7960" y="9507"/>
                    <a:pt x="7935" y="9520"/>
                  </a:cubicBezTo>
                  <a:lnTo>
                    <a:pt x="7923" y="9507"/>
                  </a:lnTo>
                  <a:cubicBezTo>
                    <a:pt x="7919" y="9508"/>
                    <a:pt x="7915" y="9508"/>
                    <a:pt x="7912" y="9508"/>
                  </a:cubicBezTo>
                  <a:cubicBezTo>
                    <a:pt x="7835" y="9508"/>
                    <a:pt x="7836" y="9379"/>
                    <a:pt x="7860" y="9331"/>
                  </a:cubicBezTo>
                  <a:cubicBezTo>
                    <a:pt x="7880" y="9295"/>
                    <a:pt x="7897" y="9284"/>
                    <a:pt x="7913" y="9284"/>
                  </a:cubicBezTo>
                  <a:cubicBezTo>
                    <a:pt x="7935" y="9284"/>
                    <a:pt x="7956" y="9306"/>
                    <a:pt x="7986" y="9306"/>
                  </a:cubicBezTo>
                  <a:cubicBezTo>
                    <a:pt x="7986" y="9256"/>
                    <a:pt x="7960" y="9168"/>
                    <a:pt x="8023" y="9168"/>
                  </a:cubicBezTo>
                  <a:close/>
                  <a:moveTo>
                    <a:pt x="7734" y="9309"/>
                  </a:moveTo>
                  <a:cubicBezTo>
                    <a:pt x="7746" y="9309"/>
                    <a:pt x="7759" y="9312"/>
                    <a:pt x="7772" y="9319"/>
                  </a:cubicBezTo>
                  <a:cubicBezTo>
                    <a:pt x="7764" y="9342"/>
                    <a:pt x="7751" y="9351"/>
                    <a:pt x="7733" y="9351"/>
                  </a:cubicBezTo>
                  <a:cubicBezTo>
                    <a:pt x="7725" y="9351"/>
                    <a:pt x="7717" y="9350"/>
                    <a:pt x="7707" y="9347"/>
                  </a:cubicBezTo>
                  <a:lnTo>
                    <a:pt x="7707" y="9347"/>
                  </a:lnTo>
                  <a:cubicBezTo>
                    <a:pt x="7637" y="9372"/>
                    <a:pt x="7646" y="9511"/>
                    <a:pt x="7714" y="9511"/>
                  </a:cubicBezTo>
                  <a:cubicBezTo>
                    <a:pt x="7727" y="9511"/>
                    <a:pt x="7742" y="9506"/>
                    <a:pt x="7759" y="9495"/>
                  </a:cubicBezTo>
                  <a:lnTo>
                    <a:pt x="7759" y="9495"/>
                  </a:lnTo>
                  <a:cubicBezTo>
                    <a:pt x="7765" y="9533"/>
                    <a:pt x="7744" y="9547"/>
                    <a:pt x="7717" y="9547"/>
                  </a:cubicBezTo>
                  <a:cubicBezTo>
                    <a:pt x="7681" y="9547"/>
                    <a:pt x="7635" y="9523"/>
                    <a:pt x="7621" y="9495"/>
                  </a:cubicBezTo>
                  <a:cubicBezTo>
                    <a:pt x="7610" y="9440"/>
                    <a:pt x="7656" y="9309"/>
                    <a:pt x="7734" y="9309"/>
                  </a:cubicBezTo>
                  <a:close/>
                  <a:moveTo>
                    <a:pt x="4062" y="9281"/>
                  </a:moveTo>
                  <a:cubicBezTo>
                    <a:pt x="4062" y="9356"/>
                    <a:pt x="4050" y="9432"/>
                    <a:pt x="4050" y="9507"/>
                  </a:cubicBezTo>
                  <a:cubicBezTo>
                    <a:pt x="4040" y="9510"/>
                    <a:pt x="4033" y="9512"/>
                    <a:pt x="4028" y="9512"/>
                  </a:cubicBezTo>
                  <a:cubicBezTo>
                    <a:pt x="4013" y="9512"/>
                    <a:pt x="4015" y="9498"/>
                    <a:pt x="4024" y="9469"/>
                  </a:cubicBezTo>
                  <a:cubicBezTo>
                    <a:pt x="4004" y="9469"/>
                    <a:pt x="3992" y="9518"/>
                    <a:pt x="3962" y="9518"/>
                  </a:cubicBezTo>
                  <a:cubicBezTo>
                    <a:pt x="3955" y="9518"/>
                    <a:pt x="3946" y="9515"/>
                    <a:pt x="3936" y="9507"/>
                  </a:cubicBezTo>
                  <a:lnTo>
                    <a:pt x="3911" y="9507"/>
                  </a:lnTo>
                  <a:cubicBezTo>
                    <a:pt x="3903" y="9503"/>
                    <a:pt x="3898" y="9495"/>
                    <a:pt x="3894" y="9485"/>
                  </a:cubicBezTo>
                  <a:lnTo>
                    <a:pt x="3894" y="9485"/>
                  </a:lnTo>
                  <a:cubicBezTo>
                    <a:pt x="3880" y="9526"/>
                    <a:pt x="3843" y="9553"/>
                    <a:pt x="3806" y="9553"/>
                  </a:cubicBezTo>
                  <a:cubicBezTo>
                    <a:pt x="3795" y="9553"/>
                    <a:pt x="3784" y="9550"/>
                    <a:pt x="3773" y="9545"/>
                  </a:cubicBezTo>
                  <a:cubicBezTo>
                    <a:pt x="3782" y="9521"/>
                    <a:pt x="3794" y="9515"/>
                    <a:pt x="3805" y="9515"/>
                  </a:cubicBezTo>
                  <a:cubicBezTo>
                    <a:pt x="3815" y="9515"/>
                    <a:pt x="3825" y="9520"/>
                    <a:pt x="3834" y="9520"/>
                  </a:cubicBezTo>
                  <a:cubicBezTo>
                    <a:pt x="3840" y="9520"/>
                    <a:pt x="3845" y="9517"/>
                    <a:pt x="3848" y="9507"/>
                  </a:cubicBezTo>
                  <a:cubicBezTo>
                    <a:pt x="3861" y="9469"/>
                    <a:pt x="3836" y="9482"/>
                    <a:pt x="3836" y="9444"/>
                  </a:cubicBezTo>
                  <a:cubicBezTo>
                    <a:pt x="3823" y="9419"/>
                    <a:pt x="3773" y="9432"/>
                    <a:pt x="3798" y="9356"/>
                  </a:cubicBezTo>
                  <a:cubicBezTo>
                    <a:pt x="3817" y="9328"/>
                    <a:pt x="3843" y="9314"/>
                    <a:pt x="3871" y="9314"/>
                  </a:cubicBezTo>
                  <a:cubicBezTo>
                    <a:pt x="3880" y="9314"/>
                    <a:pt x="3889" y="9315"/>
                    <a:pt x="3899" y="9319"/>
                  </a:cubicBezTo>
                  <a:cubicBezTo>
                    <a:pt x="3886" y="9369"/>
                    <a:pt x="3823" y="9319"/>
                    <a:pt x="3823" y="9381"/>
                  </a:cubicBezTo>
                  <a:cubicBezTo>
                    <a:pt x="3823" y="9444"/>
                    <a:pt x="3874" y="9407"/>
                    <a:pt x="3874" y="9469"/>
                  </a:cubicBezTo>
                  <a:lnTo>
                    <a:pt x="3891" y="9469"/>
                  </a:lnTo>
                  <a:cubicBezTo>
                    <a:pt x="3884" y="9410"/>
                    <a:pt x="3920" y="9306"/>
                    <a:pt x="3949" y="9306"/>
                  </a:cubicBezTo>
                  <a:cubicBezTo>
                    <a:pt x="3949" y="9354"/>
                    <a:pt x="3903" y="9483"/>
                    <a:pt x="3976" y="9483"/>
                  </a:cubicBezTo>
                  <a:cubicBezTo>
                    <a:pt x="3979" y="9483"/>
                    <a:pt x="3983" y="9483"/>
                    <a:pt x="3987" y="9482"/>
                  </a:cubicBezTo>
                  <a:cubicBezTo>
                    <a:pt x="4062" y="9469"/>
                    <a:pt x="3987" y="9293"/>
                    <a:pt x="4062" y="9281"/>
                  </a:cubicBezTo>
                  <a:close/>
                  <a:moveTo>
                    <a:pt x="3596" y="9555"/>
                  </a:moveTo>
                  <a:cubicBezTo>
                    <a:pt x="3592" y="9555"/>
                    <a:pt x="3589" y="9556"/>
                    <a:pt x="3584" y="9557"/>
                  </a:cubicBezTo>
                  <a:lnTo>
                    <a:pt x="3607" y="9557"/>
                  </a:lnTo>
                  <a:cubicBezTo>
                    <a:pt x="3603" y="9556"/>
                    <a:pt x="3600" y="9555"/>
                    <a:pt x="3596" y="9555"/>
                  </a:cubicBezTo>
                  <a:close/>
                  <a:moveTo>
                    <a:pt x="11356" y="9507"/>
                  </a:moveTo>
                  <a:cubicBezTo>
                    <a:pt x="11356" y="9507"/>
                    <a:pt x="11406" y="9557"/>
                    <a:pt x="11356" y="9557"/>
                  </a:cubicBezTo>
                  <a:cubicBezTo>
                    <a:pt x="11305" y="9557"/>
                    <a:pt x="11318" y="9532"/>
                    <a:pt x="11318" y="9532"/>
                  </a:cubicBezTo>
                  <a:lnTo>
                    <a:pt x="11356" y="9507"/>
                  </a:lnTo>
                  <a:close/>
                  <a:moveTo>
                    <a:pt x="3607" y="9557"/>
                  </a:moveTo>
                  <a:lnTo>
                    <a:pt x="3607" y="9557"/>
                  </a:lnTo>
                  <a:cubicBezTo>
                    <a:pt x="3608" y="9558"/>
                    <a:pt x="3609" y="9558"/>
                    <a:pt x="3609" y="9559"/>
                  </a:cubicBezTo>
                  <a:lnTo>
                    <a:pt x="3609" y="9559"/>
                  </a:lnTo>
                  <a:cubicBezTo>
                    <a:pt x="3609" y="9558"/>
                    <a:pt x="3609" y="9558"/>
                    <a:pt x="3609" y="9557"/>
                  </a:cubicBezTo>
                  <a:close/>
                  <a:moveTo>
                    <a:pt x="7493" y="9333"/>
                  </a:moveTo>
                  <a:cubicBezTo>
                    <a:pt x="7501" y="9333"/>
                    <a:pt x="7510" y="9336"/>
                    <a:pt x="7520" y="9344"/>
                  </a:cubicBezTo>
                  <a:cubicBezTo>
                    <a:pt x="7571" y="9381"/>
                    <a:pt x="7545" y="9557"/>
                    <a:pt x="7495" y="9557"/>
                  </a:cubicBezTo>
                  <a:cubicBezTo>
                    <a:pt x="7495" y="9532"/>
                    <a:pt x="7533" y="9394"/>
                    <a:pt x="7495" y="9381"/>
                  </a:cubicBezTo>
                  <a:cubicBezTo>
                    <a:pt x="7487" y="9376"/>
                    <a:pt x="7478" y="9373"/>
                    <a:pt x="7470" y="9373"/>
                  </a:cubicBezTo>
                  <a:cubicBezTo>
                    <a:pt x="7442" y="9373"/>
                    <a:pt x="7420" y="9402"/>
                    <a:pt x="7420" y="9432"/>
                  </a:cubicBezTo>
                  <a:cubicBezTo>
                    <a:pt x="7420" y="9482"/>
                    <a:pt x="7457" y="9557"/>
                    <a:pt x="7394" y="9570"/>
                  </a:cubicBezTo>
                  <a:lnTo>
                    <a:pt x="7382" y="9570"/>
                  </a:lnTo>
                  <a:cubicBezTo>
                    <a:pt x="7369" y="9520"/>
                    <a:pt x="7369" y="9457"/>
                    <a:pt x="7382" y="9407"/>
                  </a:cubicBezTo>
                  <a:cubicBezTo>
                    <a:pt x="7382" y="9398"/>
                    <a:pt x="7394" y="9340"/>
                    <a:pt x="7402" y="9340"/>
                  </a:cubicBezTo>
                  <a:cubicBezTo>
                    <a:pt x="7405" y="9340"/>
                    <a:pt x="7407" y="9351"/>
                    <a:pt x="7407" y="9381"/>
                  </a:cubicBezTo>
                  <a:cubicBezTo>
                    <a:pt x="7437" y="9381"/>
                    <a:pt x="7459" y="9333"/>
                    <a:pt x="7493" y="9333"/>
                  </a:cubicBezTo>
                  <a:close/>
                  <a:moveTo>
                    <a:pt x="7344" y="9344"/>
                  </a:moveTo>
                  <a:lnTo>
                    <a:pt x="7332" y="9356"/>
                  </a:lnTo>
                  <a:lnTo>
                    <a:pt x="7332" y="9583"/>
                  </a:lnTo>
                  <a:lnTo>
                    <a:pt x="7306" y="9583"/>
                  </a:lnTo>
                  <a:cubicBezTo>
                    <a:pt x="7319" y="9520"/>
                    <a:pt x="7281" y="9356"/>
                    <a:pt x="7344" y="9344"/>
                  </a:cubicBezTo>
                  <a:close/>
                  <a:moveTo>
                    <a:pt x="7256" y="9306"/>
                  </a:moveTo>
                  <a:cubicBezTo>
                    <a:pt x="7256" y="9394"/>
                    <a:pt x="7306" y="9356"/>
                    <a:pt x="7294" y="9381"/>
                  </a:cubicBezTo>
                  <a:cubicBezTo>
                    <a:pt x="7294" y="9394"/>
                    <a:pt x="7269" y="9381"/>
                    <a:pt x="7256" y="9432"/>
                  </a:cubicBezTo>
                  <a:cubicBezTo>
                    <a:pt x="7233" y="9466"/>
                    <a:pt x="7231" y="9561"/>
                    <a:pt x="7277" y="9561"/>
                  </a:cubicBezTo>
                  <a:cubicBezTo>
                    <a:pt x="7282" y="9561"/>
                    <a:pt x="7288" y="9560"/>
                    <a:pt x="7294" y="9557"/>
                  </a:cubicBezTo>
                  <a:lnTo>
                    <a:pt x="7294" y="9583"/>
                  </a:lnTo>
                  <a:cubicBezTo>
                    <a:pt x="7277" y="9590"/>
                    <a:pt x="7263" y="9593"/>
                    <a:pt x="7251" y="9593"/>
                  </a:cubicBezTo>
                  <a:cubicBezTo>
                    <a:pt x="7166" y="9593"/>
                    <a:pt x="7204" y="9426"/>
                    <a:pt x="7167" y="9398"/>
                  </a:cubicBezTo>
                  <a:lnTo>
                    <a:pt x="7167" y="9398"/>
                  </a:lnTo>
                  <a:lnTo>
                    <a:pt x="7193" y="9407"/>
                  </a:lnTo>
                  <a:cubicBezTo>
                    <a:pt x="7193" y="9356"/>
                    <a:pt x="7218" y="9319"/>
                    <a:pt x="7256" y="9306"/>
                  </a:cubicBezTo>
                  <a:close/>
                  <a:moveTo>
                    <a:pt x="3534" y="9381"/>
                  </a:moveTo>
                  <a:cubicBezTo>
                    <a:pt x="3534" y="9444"/>
                    <a:pt x="3534" y="9608"/>
                    <a:pt x="3484" y="9608"/>
                  </a:cubicBezTo>
                  <a:cubicBezTo>
                    <a:pt x="3471" y="9545"/>
                    <a:pt x="3459" y="9394"/>
                    <a:pt x="3521" y="9381"/>
                  </a:cubicBezTo>
                  <a:close/>
                  <a:moveTo>
                    <a:pt x="5181" y="9555"/>
                  </a:moveTo>
                  <a:cubicBezTo>
                    <a:pt x="5188" y="9555"/>
                    <a:pt x="5194" y="9562"/>
                    <a:pt x="5194" y="9583"/>
                  </a:cubicBezTo>
                  <a:cubicBezTo>
                    <a:pt x="5190" y="9604"/>
                    <a:pt x="5183" y="9611"/>
                    <a:pt x="5175" y="9611"/>
                  </a:cubicBezTo>
                  <a:cubicBezTo>
                    <a:pt x="5160" y="9611"/>
                    <a:pt x="5144" y="9583"/>
                    <a:pt x="5144" y="9583"/>
                  </a:cubicBezTo>
                  <a:cubicBezTo>
                    <a:pt x="5144" y="9583"/>
                    <a:pt x="5166" y="9555"/>
                    <a:pt x="5181" y="9555"/>
                  </a:cubicBezTo>
                  <a:close/>
                  <a:moveTo>
                    <a:pt x="7080" y="9281"/>
                  </a:moveTo>
                  <a:cubicBezTo>
                    <a:pt x="7080" y="9344"/>
                    <a:pt x="7093" y="9608"/>
                    <a:pt x="7042" y="9620"/>
                  </a:cubicBezTo>
                  <a:cubicBezTo>
                    <a:pt x="7055" y="9583"/>
                    <a:pt x="7055" y="9570"/>
                    <a:pt x="7042" y="9570"/>
                  </a:cubicBezTo>
                  <a:cubicBezTo>
                    <a:pt x="7014" y="9610"/>
                    <a:pt x="6986" y="9626"/>
                    <a:pt x="6961" y="9626"/>
                  </a:cubicBezTo>
                  <a:cubicBezTo>
                    <a:pt x="6908" y="9626"/>
                    <a:pt x="6870" y="9554"/>
                    <a:pt x="6879" y="9495"/>
                  </a:cubicBezTo>
                  <a:lnTo>
                    <a:pt x="6904" y="9495"/>
                  </a:lnTo>
                  <a:cubicBezTo>
                    <a:pt x="6917" y="9432"/>
                    <a:pt x="6942" y="9432"/>
                    <a:pt x="6992" y="9394"/>
                  </a:cubicBezTo>
                  <a:cubicBezTo>
                    <a:pt x="6994" y="9392"/>
                    <a:pt x="6996" y="9391"/>
                    <a:pt x="6999" y="9391"/>
                  </a:cubicBezTo>
                  <a:cubicBezTo>
                    <a:pt x="7015" y="9391"/>
                    <a:pt x="7042" y="9419"/>
                    <a:pt x="7042" y="9419"/>
                  </a:cubicBezTo>
                  <a:cubicBezTo>
                    <a:pt x="7042" y="9369"/>
                    <a:pt x="7017" y="9293"/>
                    <a:pt x="7080" y="9281"/>
                  </a:cubicBezTo>
                  <a:close/>
                  <a:moveTo>
                    <a:pt x="10211" y="9557"/>
                  </a:moveTo>
                  <a:cubicBezTo>
                    <a:pt x="10211" y="9557"/>
                    <a:pt x="10274" y="9620"/>
                    <a:pt x="10224" y="9633"/>
                  </a:cubicBezTo>
                  <a:lnTo>
                    <a:pt x="10211" y="9620"/>
                  </a:lnTo>
                  <a:cubicBezTo>
                    <a:pt x="10161" y="9620"/>
                    <a:pt x="10211" y="9557"/>
                    <a:pt x="10211" y="9557"/>
                  </a:cubicBezTo>
                  <a:close/>
                  <a:moveTo>
                    <a:pt x="3329" y="9422"/>
                  </a:moveTo>
                  <a:cubicBezTo>
                    <a:pt x="3337" y="9422"/>
                    <a:pt x="3347" y="9425"/>
                    <a:pt x="3358" y="9432"/>
                  </a:cubicBezTo>
                  <a:cubicBezTo>
                    <a:pt x="3408" y="9469"/>
                    <a:pt x="3358" y="9633"/>
                    <a:pt x="3320" y="9645"/>
                  </a:cubicBezTo>
                  <a:cubicBezTo>
                    <a:pt x="3309" y="9587"/>
                    <a:pt x="3340" y="9454"/>
                    <a:pt x="3285" y="9454"/>
                  </a:cubicBezTo>
                  <a:cubicBezTo>
                    <a:pt x="3285" y="9454"/>
                    <a:pt x="3285" y="9454"/>
                    <a:pt x="3285" y="9454"/>
                  </a:cubicBezTo>
                  <a:lnTo>
                    <a:pt x="3285" y="9454"/>
                  </a:lnTo>
                  <a:cubicBezTo>
                    <a:pt x="3296" y="9439"/>
                    <a:pt x="3309" y="9422"/>
                    <a:pt x="3329" y="9422"/>
                  </a:cubicBezTo>
                  <a:close/>
                  <a:moveTo>
                    <a:pt x="9922" y="9595"/>
                  </a:moveTo>
                  <a:cubicBezTo>
                    <a:pt x="9972" y="9595"/>
                    <a:pt x="9922" y="9645"/>
                    <a:pt x="9922" y="9645"/>
                  </a:cubicBezTo>
                  <a:cubicBezTo>
                    <a:pt x="9922" y="9645"/>
                    <a:pt x="9872" y="9595"/>
                    <a:pt x="9922" y="9595"/>
                  </a:cubicBezTo>
                  <a:close/>
                  <a:moveTo>
                    <a:pt x="6762" y="9417"/>
                  </a:moveTo>
                  <a:cubicBezTo>
                    <a:pt x="6767" y="9417"/>
                    <a:pt x="6773" y="9418"/>
                    <a:pt x="6778" y="9419"/>
                  </a:cubicBezTo>
                  <a:lnTo>
                    <a:pt x="6803" y="9419"/>
                  </a:lnTo>
                  <a:cubicBezTo>
                    <a:pt x="6917" y="9444"/>
                    <a:pt x="6879" y="9645"/>
                    <a:pt x="6778" y="9645"/>
                  </a:cubicBezTo>
                  <a:cubicBezTo>
                    <a:pt x="6775" y="9646"/>
                    <a:pt x="6771" y="9646"/>
                    <a:pt x="6767" y="9646"/>
                  </a:cubicBezTo>
                  <a:cubicBezTo>
                    <a:pt x="6624" y="9646"/>
                    <a:pt x="6652" y="9417"/>
                    <a:pt x="6762" y="9417"/>
                  </a:cubicBezTo>
                  <a:close/>
                  <a:moveTo>
                    <a:pt x="6606" y="9453"/>
                  </a:moveTo>
                  <a:cubicBezTo>
                    <a:pt x="6613" y="9453"/>
                    <a:pt x="6623" y="9457"/>
                    <a:pt x="6640" y="9469"/>
                  </a:cubicBezTo>
                  <a:cubicBezTo>
                    <a:pt x="6678" y="9495"/>
                    <a:pt x="6653" y="9645"/>
                    <a:pt x="6653" y="9671"/>
                  </a:cubicBezTo>
                  <a:lnTo>
                    <a:pt x="6615" y="9671"/>
                  </a:lnTo>
                  <a:cubicBezTo>
                    <a:pt x="6615" y="9633"/>
                    <a:pt x="6653" y="9495"/>
                    <a:pt x="6590" y="9495"/>
                  </a:cubicBezTo>
                  <a:cubicBezTo>
                    <a:pt x="6630" y="9484"/>
                    <a:pt x="6663" y="9466"/>
                    <a:pt x="6607" y="9466"/>
                  </a:cubicBezTo>
                  <a:cubicBezTo>
                    <a:pt x="6597" y="9466"/>
                    <a:pt x="6584" y="9467"/>
                    <a:pt x="6568" y="9468"/>
                  </a:cubicBezTo>
                  <a:lnTo>
                    <a:pt x="6568" y="9468"/>
                  </a:lnTo>
                  <a:cubicBezTo>
                    <a:pt x="6588" y="9464"/>
                    <a:pt x="6594" y="9453"/>
                    <a:pt x="6606" y="9453"/>
                  </a:cubicBezTo>
                  <a:close/>
                  <a:moveTo>
                    <a:pt x="3226" y="9440"/>
                  </a:moveTo>
                  <a:cubicBezTo>
                    <a:pt x="3238" y="9440"/>
                    <a:pt x="3250" y="9451"/>
                    <a:pt x="3257" y="9482"/>
                  </a:cubicBezTo>
                  <a:cubicBezTo>
                    <a:pt x="3258" y="9482"/>
                    <a:pt x="3259" y="9482"/>
                    <a:pt x="3261" y="9482"/>
                  </a:cubicBezTo>
                  <a:lnTo>
                    <a:pt x="3261" y="9482"/>
                  </a:lnTo>
                  <a:cubicBezTo>
                    <a:pt x="3235" y="9534"/>
                    <a:pt x="3277" y="9648"/>
                    <a:pt x="3207" y="9658"/>
                  </a:cubicBezTo>
                  <a:cubicBezTo>
                    <a:pt x="3207" y="9637"/>
                    <a:pt x="3244" y="9479"/>
                    <a:pt x="3200" y="9479"/>
                  </a:cubicBezTo>
                  <a:cubicBezTo>
                    <a:pt x="3192" y="9479"/>
                    <a:pt x="3182" y="9483"/>
                    <a:pt x="3169" y="9495"/>
                  </a:cubicBezTo>
                  <a:cubicBezTo>
                    <a:pt x="3106" y="9545"/>
                    <a:pt x="3182" y="9671"/>
                    <a:pt x="3094" y="9683"/>
                  </a:cubicBezTo>
                  <a:cubicBezTo>
                    <a:pt x="3094" y="9633"/>
                    <a:pt x="3106" y="9570"/>
                    <a:pt x="3119" y="9520"/>
                  </a:cubicBezTo>
                  <a:cubicBezTo>
                    <a:pt x="3119" y="9520"/>
                    <a:pt x="3132" y="9456"/>
                    <a:pt x="3139" y="9456"/>
                  </a:cubicBezTo>
                  <a:cubicBezTo>
                    <a:pt x="3142" y="9456"/>
                    <a:pt x="3144" y="9466"/>
                    <a:pt x="3144" y="9495"/>
                  </a:cubicBezTo>
                  <a:cubicBezTo>
                    <a:pt x="3162" y="9495"/>
                    <a:pt x="3197" y="9440"/>
                    <a:pt x="3226" y="9440"/>
                  </a:cubicBezTo>
                  <a:close/>
                  <a:moveTo>
                    <a:pt x="3691" y="9351"/>
                  </a:moveTo>
                  <a:cubicBezTo>
                    <a:pt x="3696" y="9351"/>
                    <a:pt x="3703" y="9353"/>
                    <a:pt x="3710" y="9356"/>
                  </a:cubicBezTo>
                  <a:cubicBezTo>
                    <a:pt x="3773" y="9381"/>
                    <a:pt x="3748" y="9419"/>
                    <a:pt x="3748" y="9457"/>
                  </a:cubicBezTo>
                  <a:cubicBezTo>
                    <a:pt x="3748" y="9495"/>
                    <a:pt x="3723" y="9545"/>
                    <a:pt x="3685" y="9570"/>
                  </a:cubicBezTo>
                  <a:cubicBezTo>
                    <a:pt x="3672" y="9575"/>
                    <a:pt x="3662" y="9577"/>
                    <a:pt x="3653" y="9577"/>
                  </a:cubicBezTo>
                  <a:cubicBezTo>
                    <a:pt x="3632" y="9577"/>
                    <a:pt x="3622" y="9565"/>
                    <a:pt x="3609" y="9559"/>
                  </a:cubicBezTo>
                  <a:lnTo>
                    <a:pt x="3609" y="9559"/>
                  </a:lnTo>
                  <a:cubicBezTo>
                    <a:pt x="3609" y="9609"/>
                    <a:pt x="3609" y="9683"/>
                    <a:pt x="3559" y="9696"/>
                  </a:cubicBezTo>
                  <a:cubicBezTo>
                    <a:pt x="3572" y="9583"/>
                    <a:pt x="3584" y="9482"/>
                    <a:pt x="3584" y="9381"/>
                  </a:cubicBezTo>
                  <a:cubicBezTo>
                    <a:pt x="3598" y="9372"/>
                    <a:pt x="3608" y="9368"/>
                    <a:pt x="3614" y="9368"/>
                  </a:cubicBezTo>
                  <a:cubicBezTo>
                    <a:pt x="3626" y="9368"/>
                    <a:pt x="3626" y="9382"/>
                    <a:pt x="3609" y="9407"/>
                  </a:cubicBezTo>
                  <a:cubicBezTo>
                    <a:pt x="3642" y="9407"/>
                    <a:pt x="3656" y="9351"/>
                    <a:pt x="3691" y="9351"/>
                  </a:cubicBezTo>
                  <a:close/>
                  <a:moveTo>
                    <a:pt x="6483" y="9455"/>
                  </a:moveTo>
                  <a:cubicBezTo>
                    <a:pt x="6493" y="9455"/>
                    <a:pt x="6504" y="9459"/>
                    <a:pt x="6514" y="9469"/>
                  </a:cubicBezTo>
                  <a:cubicBezTo>
                    <a:pt x="6451" y="9495"/>
                    <a:pt x="6439" y="9495"/>
                    <a:pt x="6451" y="9507"/>
                  </a:cubicBezTo>
                  <a:cubicBezTo>
                    <a:pt x="6468" y="9507"/>
                    <a:pt x="6479" y="9502"/>
                    <a:pt x="6485" y="9502"/>
                  </a:cubicBezTo>
                  <a:cubicBezTo>
                    <a:pt x="6488" y="9502"/>
                    <a:pt x="6489" y="9503"/>
                    <a:pt x="6489" y="9507"/>
                  </a:cubicBezTo>
                  <a:lnTo>
                    <a:pt x="6565" y="9495"/>
                  </a:lnTo>
                  <a:lnTo>
                    <a:pt x="6565" y="9495"/>
                  </a:lnTo>
                  <a:cubicBezTo>
                    <a:pt x="6490" y="9516"/>
                    <a:pt x="6532" y="9626"/>
                    <a:pt x="6502" y="9668"/>
                  </a:cubicBezTo>
                  <a:lnTo>
                    <a:pt x="6502" y="9668"/>
                  </a:lnTo>
                  <a:cubicBezTo>
                    <a:pt x="6504" y="9626"/>
                    <a:pt x="6511" y="9529"/>
                    <a:pt x="6489" y="9507"/>
                  </a:cubicBezTo>
                  <a:lnTo>
                    <a:pt x="6451" y="9507"/>
                  </a:lnTo>
                  <a:cubicBezTo>
                    <a:pt x="6389" y="9557"/>
                    <a:pt x="6477" y="9683"/>
                    <a:pt x="6389" y="9696"/>
                  </a:cubicBezTo>
                  <a:cubicBezTo>
                    <a:pt x="6389" y="9633"/>
                    <a:pt x="6389" y="9583"/>
                    <a:pt x="6389" y="9532"/>
                  </a:cubicBezTo>
                  <a:cubicBezTo>
                    <a:pt x="6389" y="9524"/>
                    <a:pt x="6407" y="9466"/>
                    <a:pt x="6418" y="9466"/>
                  </a:cubicBezTo>
                  <a:cubicBezTo>
                    <a:pt x="6423" y="9466"/>
                    <a:pt x="6426" y="9477"/>
                    <a:pt x="6426" y="9507"/>
                  </a:cubicBezTo>
                  <a:cubicBezTo>
                    <a:pt x="6439" y="9507"/>
                    <a:pt x="6451" y="9495"/>
                    <a:pt x="6451" y="9469"/>
                  </a:cubicBezTo>
                  <a:cubicBezTo>
                    <a:pt x="6459" y="9462"/>
                    <a:pt x="6470" y="9455"/>
                    <a:pt x="6483" y="9455"/>
                  </a:cubicBezTo>
                  <a:close/>
                  <a:moveTo>
                    <a:pt x="6185" y="9691"/>
                  </a:moveTo>
                  <a:cubicBezTo>
                    <a:pt x="6181" y="9695"/>
                    <a:pt x="6178" y="9701"/>
                    <a:pt x="6175" y="9708"/>
                  </a:cubicBezTo>
                  <a:cubicBezTo>
                    <a:pt x="6176" y="9709"/>
                    <a:pt x="6177" y="9710"/>
                    <a:pt x="6178" y="9710"/>
                  </a:cubicBezTo>
                  <a:lnTo>
                    <a:pt x="6178" y="9710"/>
                  </a:lnTo>
                  <a:cubicBezTo>
                    <a:pt x="6181" y="9704"/>
                    <a:pt x="6183" y="9698"/>
                    <a:pt x="6185" y="9691"/>
                  </a:cubicBezTo>
                  <a:close/>
                  <a:moveTo>
                    <a:pt x="3026" y="9490"/>
                  </a:moveTo>
                  <a:cubicBezTo>
                    <a:pt x="3050" y="9490"/>
                    <a:pt x="3066" y="9513"/>
                    <a:pt x="3056" y="9570"/>
                  </a:cubicBezTo>
                  <a:lnTo>
                    <a:pt x="3081" y="9570"/>
                  </a:lnTo>
                  <a:cubicBezTo>
                    <a:pt x="3069" y="9620"/>
                    <a:pt x="2905" y="9583"/>
                    <a:pt x="2956" y="9658"/>
                  </a:cubicBezTo>
                  <a:cubicBezTo>
                    <a:pt x="2967" y="9675"/>
                    <a:pt x="2981" y="9682"/>
                    <a:pt x="2996" y="9682"/>
                  </a:cubicBezTo>
                  <a:cubicBezTo>
                    <a:pt x="3015" y="9682"/>
                    <a:pt x="3035" y="9672"/>
                    <a:pt x="3056" y="9658"/>
                  </a:cubicBezTo>
                  <a:lnTo>
                    <a:pt x="3056" y="9658"/>
                  </a:lnTo>
                  <a:cubicBezTo>
                    <a:pt x="3056" y="9692"/>
                    <a:pt x="3026" y="9711"/>
                    <a:pt x="2993" y="9711"/>
                  </a:cubicBezTo>
                  <a:cubicBezTo>
                    <a:pt x="2954" y="9711"/>
                    <a:pt x="2911" y="9683"/>
                    <a:pt x="2918" y="9620"/>
                  </a:cubicBezTo>
                  <a:cubicBezTo>
                    <a:pt x="2926" y="9550"/>
                    <a:pt x="2987" y="9490"/>
                    <a:pt x="3026" y="9490"/>
                  </a:cubicBezTo>
                  <a:close/>
                  <a:moveTo>
                    <a:pt x="2855" y="9495"/>
                  </a:moveTo>
                  <a:cubicBezTo>
                    <a:pt x="2855" y="9542"/>
                    <a:pt x="2834" y="9539"/>
                    <a:pt x="2818" y="9551"/>
                  </a:cubicBezTo>
                  <a:lnTo>
                    <a:pt x="2818" y="9551"/>
                  </a:lnTo>
                  <a:cubicBezTo>
                    <a:pt x="2820" y="9532"/>
                    <a:pt x="2821" y="9520"/>
                    <a:pt x="2820" y="9513"/>
                  </a:cubicBezTo>
                  <a:lnTo>
                    <a:pt x="2820" y="9513"/>
                  </a:lnTo>
                  <a:cubicBezTo>
                    <a:pt x="2809" y="9532"/>
                    <a:pt x="2808" y="9557"/>
                    <a:pt x="2792" y="9557"/>
                  </a:cubicBezTo>
                  <a:lnTo>
                    <a:pt x="2811" y="9557"/>
                  </a:lnTo>
                  <a:cubicBezTo>
                    <a:pt x="2813" y="9555"/>
                    <a:pt x="2816" y="9553"/>
                    <a:pt x="2818" y="9551"/>
                  </a:cubicBezTo>
                  <a:lnTo>
                    <a:pt x="2818" y="9551"/>
                  </a:lnTo>
                  <a:cubicBezTo>
                    <a:pt x="2818" y="9553"/>
                    <a:pt x="2818" y="9555"/>
                    <a:pt x="2817" y="9557"/>
                  </a:cubicBezTo>
                  <a:lnTo>
                    <a:pt x="2811" y="9557"/>
                  </a:lnTo>
                  <a:cubicBezTo>
                    <a:pt x="2809" y="9561"/>
                    <a:pt x="2806" y="9565"/>
                    <a:pt x="2805" y="9570"/>
                  </a:cubicBezTo>
                  <a:cubicBezTo>
                    <a:pt x="2780" y="9633"/>
                    <a:pt x="2780" y="9683"/>
                    <a:pt x="2780" y="9733"/>
                  </a:cubicBezTo>
                  <a:lnTo>
                    <a:pt x="2742" y="9733"/>
                  </a:lnTo>
                  <a:cubicBezTo>
                    <a:pt x="2742" y="9671"/>
                    <a:pt x="2754" y="9620"/>
                    <a:pt x="2767" y="9557"/>
                  </a:cubicBezTo>
                  <a:cubicBezTo>
                    <a:pt x="2790" y="9542"/>
                    <a:pt x="2809" y="9507"/>
                    <a:pt x="2817" y="9507"/>
                  </a:cubicBezTo>
                  <a:cubicBezTo>
                    <a:pt x="2819" y="9507"/>
                    <a:pt x="2820" y="9509"/>
                    <a:pt x="2820" y="9513"/>
                  </a:cubicBezTo>
                  <a:lnTo>
                    <a:pt x="2820" y="9513"/>
                  </a:lnTo>
                  <a:cubicBezTo>
                    <a:pt x="2827" y="9503"/>
                    <a:pt x="2837" y="9495"/>
                    <a:pt x="2855" y="9495"/>
                  </a:cubicBezTo>
                  <a:close/>
                  <a:moveTo>
                    <a:pt x="6272" y="9477"/>
                  </a:moveTo>
                  <a:cubicBezTo>
                    <a:pt x="6282" y="9477"/>
                    <a:pt x="6291" y="9479"/>
                    <a:pt x="6300" y="9482"/>
                  </a:cubicBezTo>
                  <a:cubicBezTo>
                    <a:pt x="6300" y="9506"/>
                    <a:pt x="6295" y="9520"/>
                    <a:pt x="6285" y="9520"/>
                  </a:cubicBezTo>
                  <a:cubicBezTo>
                    <a:pt x="6279" y="9520"/>
                    <a:pt x="6272" y="9516"/>
                    <a:pt x="6263" y="9507"/>
                  </a:cubicBezTo>
                  <a:lnTo>
                    <a:pt x="6263" y="9507"/>
                  </a:lnTo>
                  <a:cubicBezTo>
                    <a:pt x="6175" y="9520"/>
                    <a:pt x="6300" y="9583"/>
                    <a:pt x="6300" y="9595"/>
                  </a:cubicBezTo>
                  <a:lnTo>
                    <a:pt x="6288" y="9595"/>
                  </a:lnTo>
                  <a:cubicBezTo>
                    <a:pt x="6318" y="9655"/>
                    <a:pt x="6276" y="9723"/>
                    <a:pt x="6220" y="9723"/>
                  </a:cubicBezTo>
                  <a:cubicBezTo>
                    <a:pt x="6206" y="9723"/>
                    <a:pt x="6192" y="9719"/>
                    <a:pt x="6178" y="9710"/>
                  </a:cubicBezTo>
                  <a:lnTo>
                    <a:pt x="6178" y="9710"/>
                  </a:lnTo>
                  <a:cubicBezTo>
                    <a:pt x="6171" y="9723"/>
                    <a:pt x="6162" y="9731"/>
                    <a:pt x="6150" y="9733"/>
                  </a:cubicBezTo>
                  <a:cubicBezTo>
                    <a:pt x="6124" y="9671"/>
                    <a:pt x="6099" y="9507"/>
                    <a:pt x="6162" y="9495"/>
                  </a:cubicBezTo>
                  <a:lnTo>
                    <a:pt x="6187" y="9507"/>
                  </a:lnTo>
                  <a:cubicBezTo>
                    <a:pt x="6187" y="9543"/>
                    <a:pt x="6200" y="9635"/>
                    <a:pt x="6185" y="9691"/>
                  </a:cubicBezTo>
                  <a:lnTo>
                    <a:pt x="6185" y="9691"/>
                  </a:lnTo>
                  <a:cubicBezTo>
                    <a:pt x="6193" y="9681"/>
                    <a:pt x="6202" y="9679"/>
                    <a:pt x="6211" y="9679"/>
                  </a:cubicBezTo>
                  <a:cubicBezTo>
                    <a:pt x="6223" y="9679"/>
                    <a:pt x="6236" y="9684"/>
                    <a:pt x="6246" y="9684"/>
                  </a:cubicBezTo>
                  <a:cubicBezTo>
                    <a:pt x="6253" y="9684"/>
                    <a:pt x="6259" y="9681"/>
                    <a:pt x="6263" y="9671"/>
                  </a:cubicBezTo>
                  <a:cubicBezTo>
                    <a:pt x="6275" y="9633"/>
                    <a:pt x="6250" y="9645"/>
                    <a:pt x="6238" y="9608"/>
                  </a:cubicBezTo>
                  <a:cubicBezTo>
                    <a:pt x="6225" y="9583"/>
                    <a:pt x="6175" y="9583"/>
                    <a:pt x="6200" y="9520"/>
                  </a:cubicBezTo>
                  <a:cubicBezTo>
                    <a:pt x="6219" y="9491"/>
                    <a:pt x="6245" y="9477"/>
                    <a:pt x="6272" y="9477"/>
                  </a:cubicBezTo>
                  <a:close/>
                  <a:moveTo>
                    <a:pt x="6062" y="9507"/>
                  </a:moveTo>
                  <a:cubicBezTo>
                    <a:pt x="6062" y="9583"/>
                    <a:pt x="6049" y="9658"/>
                    <a:pt x="6049" y="9733"/>
                  </a:cubicBezTo>
                  <a:cubicBezTo>
                    <a:pt x="6043" y="9737"/>
                    <a:pt x="6037" y="9738"/>
                    <a:pt x="6033" y="9738"/>
                  </a:cubicBezTo>
                  <a:cubicBezTo>
                    <a:pt x="6019" y="9738"/>
                    <a:pt x="6014" y="9724"/>
                    <a:pt x="6024" y="9696"/>
                  </a:cubicBezTo>
                  <a:lnTo>
                    <a:pt x="6024" y="9696"/>
                  </a:lnTo>
                  <a:cubicBezTo>
                    <a:pt x="6004" y="9706"/>
                    <a:pt x="5992" y="9745"/>
                    <a:pt x="5959" y="9745"/>
                  </a:cubicBezTo>
                  <a:cubicBezTo>
                    <a:pt x="5949" y="9745"/>
                    <a:pt x="5937" y="9742"/>
                    <a:pt x="5923" y="9733"/>
                  </a:cubicBezTo>
                  <a:cubicBezTo>
                    <a:pt x="5873" y="9696"/>
                    <a:pt x="5911" y="9532"/>
                    <a:pt x="5948" y="9520"/>
                  </a:cubicBezTo>
                  <a:lnTo>
                    <a:pt x="5948" y="9520"/>
                  </a:lnTo>
                  <a:cubicBezTo>
                    <a:pt x="5948" y="9568"/>
                    <a:pt x="5902" y="9709"/>
                    <a:pt x="5976" y="9709"/>
                  </a:cubicBezTo>
                  <a:cubicBezTo>
                    <a:pt x="5979" y="9709"/>
                    <a:pt x="5983" y="9709"/>
                    <a:pt x="5986" y="9708"/>
                  </a:cubicBezTo>
                  <a:cubicBezTo>
                    <a:pt x="6074" y="9683"/>
                    <a:pt x="5974" y="9520"/>
                    <a:pt x="6062" y="9507"/>
                  </a:cubicBezTo>
                  <a:close/>
                  <a:moveTo>
                    <a:pt x="8602" y="9683"/>
                  </a:moveTo>
                  <a:cubicBezTo>
                    <a:pt x="8652" y="9683"/>
                    <a:pt x="8614" y="9746"/>
                    <a:pt x="8614" y="9746"/>
                  </a:cubicBezTo>
                  <a:lnTo>
                    <a:pt x="8602" y="9733"/>
                  </a:lnTo>
                  <a:cubicBezTo>
                    <a:pt x="8602" y="9733"/>
                    <a:pt x="8551" y="9696"/>
                    <a:pt x="8602" y="9683"/>
                  </a:cubicBezTo>
                  <a:close/>
                  <a:moveTo>
                    <a:pt x="5419" y="9689"/>
                  </a:moveTo>
                  <a:cubicBezTo>
                    <a:pt x="5419" y="9711"/>
                    <a:pt x="5419" y="9732"/>
                    <a:pt x="5419" y="9751"/>
                  </a:cubicBezTo>
                  <a:lnTo>
                    <a:pt x="5419" y="9751"/>
                  </a:lnTo>
                  <a:cubicBezTo>
                    <a:pt x="5423" y="9730"/>
                    <a:pt x="5424" y="9708"/>
                    <a:pt x="5419" y="9689"/>
                  </a:cubicBezTo>
                  <a:close/>
                  <a:moveTo>
                    <a:pt x="10890" y="9620"/>
                  </a:moveTo>
                  <a:cubicBezTo>
                    <a:pt x="10872" y="9645"/>
                    <a:pt x="10853" y="9708"/>
                    <a:pt x="10834" y="9764"/>
                  </a:cubicBezTo>
                  <a:lnTo>
                    <a:pt x="10834" y="9764"/>
                  </a:lnTo>
                  <a:cubicBezTo>
                    <a:pt x="10840" y="9708"/>
                    <a:pt x="10839" y="9620"/>
                    <a:pt x="10890" y="9620"/>
                  </a:cubicBezTo>
                  <a:close/>
                  <a:moveTo>
                    <a:pt x="5807" y="9539"/>
                  </a:moveTo>
                  <a:cubicBezTo>
                    <a:pt x="5840" y="9539"/>
                    <a:pt x="5866" y="9566"/>
                    <a:pt x="5860" y="9633"/>
                  </a:cubicBezTo>
                  <a:cubicBezTo>
                    <a:pt x="5860" y="9671"/>
                    <a:pt x="5760" y="9658"/>
                    <a:pt x="5735" y="9671"/>
                  </a:cubicBezTo>
                  <a:cubicBezTo>
                    <a:pt x="5743" y="9718"/>
                    <a:pt x="5766" y="9736"/>
                    <a:pt x="5794" y="9736"/>
                  </a:cubicBezTo>
                  <a:cubicBezTo>
                    <a:pt x="5811" y="9736"/>
                    <a:pt x="5829" y="9730"/>
                    <a:pt x="5848" y="9721"/>
                  </a:cubicBezTo>
                  <a:lnTo>
                    <a:pt x="5848" y="9721"/>
                  </a:lnTo>
                  <a:cubicBezTo>
                    <a:pt x="5853" y="9751"/>
                    <a:pt x="5828" y="9767"/>
                    <a:pt x="5798" y="9767"/>
                  </a:cubicBezTo>
                  <a:cubicBezTo>
                    <a:pt x="5753" y="9767"/>
                    <a:pt x="5694" y="9729"/>
                    <a:pt x="5709" y="9645"/>
                  </a:cubicBezTo>
                  <a:cubicBezTo>
                    <a:pt x="5716" y="9582"/>
                    <a:pt x="5767" y="9539"/>
                    <a:pt x="5807" y="9539"/>
                  </a:cubicBezTo>
                  <a:close/>
                  <a:moveTo>
                    <a:pt x="2692" y="9546"/>
                  </a:moveTo>
                  <a:cubicBezTo>
                    <a:pt x="2731" y="9546"/>
                    <a:pt x="2759" y="9580"/>
                    <a:pt x="2742" y="9658"/>
                  </a:cubicBezTo>
                  <a:cubicBezTo>
                    <a:pt x="2727" y="9724"/>
                    <a:pt x="2666" y="9772"/>
                    <a:pt x="2620" y="9772"/>
                  </a:cubicBezTo>
                  <a:cubicBezTo>
                    <a:pt x="2586" y="9772"/>
                    <a:pt x="2560" y="9747"/>
                    <a:pt x="2566" y="9683"/>
                  </a:cubicBezTo>
                  <a:cubicBezTo>
                    <a:pt x="2580" y="9599"/>
                    <a:pt x="2644" y="9546"/>
                    <a:pt x="2692" y="9546"/>
                  </a:cubicBezTo>
                  <a:close/>
                  <a:moveTo>
                    <a:pt x="11381" y="9595"/>
                  </a:moveTo>
                  <a:cubicBezTo>
                    <a:pt x="11359" y="9640"/>
                    <a:pt x="11358" y="9719"/>
                    <a:pt x="11351" y="9776"/>
                  </a:cubicBezTo>
                  <a:lnTo>
                    <a:pt x="11351" y="9776"/>
                  </a:lnTo>
                  <a:cubicBezTo>
                    <a:pt x="11344" y="9700"/>
                    <a:pt x="11332" y="9595"/>
                    <a:pt x="11381" y="9595"/>
                  </a:cubicBezTo>
                  <a:close/>
                  <a:moveTo>
                    <a:pt x="7818" y="9745"/>
                  </a:moveTo>
                  <a:cubicBezTo>
                    <a:pt x="7837" y="9745"/>
                    <a:pt x="7822" y="9771"/>
                    <a:pt x="7807" y="9793"/>
                  </a:cubicBezTo>
                  <a:lnTo>
                    <a:pt x="7807" y="9793"/>
                  </a:lnTo>
                  <a:cubicBezTo>
                    <a:pt x="7799" y="9781"/>
                    <a:pt x="7778" y="9746"/>
                    <a:pt x="7809" y="9746"/>
                  </a:cubicBezTo>
                  <a:cubicBezTo>
                    <a:pt x="7813" y="9745"/>
                    <a:pt x="7816" y="9745"/>
                    <a:pt x="7818" y="9745"/>
                  </a:cubicBezTo>
                  <a:close/>
                  <a:moveTo>
                    <a:pt x="8023" y="9733"/>
                  </a:moveTo>
                  <a:cubicBezTo>
                    <a:pt x="8061" y="9733"/>
                    <a:pt x="8036" y="9796"/>
                    <a:pt x="8036" y="9796"/>
                  </a:cubicBezTo>
                  <a:lnTo>
                    <a:pt x="8023" y="9796"/>
                  </a:lnTo>
                  <a:cubicBezTo>
                    <a:pt x="8023" y="9796"/>
                    <a:pt x="7973" y="9746"/>
                    <a:pt x="8023" y="9733"/>
                  </a:cubicBezTo>
                  <a:close/>
                  <a:moveTo>
                    <a:pt x="2451" y="9516"/>
                  </a:moveTo>
                  <a:lnTo>
                    <a:pt x="2427" y="9771"/>
                  </a:lnTo>
                  <a:lnTo>
                    <a:pt x="2427" y="9771"/>
                  </a:lnTo>
                  <a:lnTo>
                    <a:pt x="2528" y="9746"/>
                  </a:lnTo>
                  <a:lnTo>
                    <a:pt x="2528" y="9746"/>
                  </a:lnTo>
                  <a:cubicBezTo>
                    <a:pt x="2528" y="9796"/>
                    <a:pt x="2440" y="9796"/>
                    <a:pt x="2390" y="9809"/>
                  </a:cubicBezTo>
                  <a:cubicBezTo>
                    <a:pt x="2411" y="9755"/>
                    <a:pt x="2405" y="9581"/>
                    <a:pt x="2451" y="9516"/>
                  </a:cubicBezTo>
                  <a:close/>
                  <a:moveTo>
                    <a:pt x="5244" y="9809"/>
                  </a:moveTo>
                  <a:lnTo>
                    <a:pt x="5252" y="9813"/>
                  </a:lnTo>
                  <a:lnTo>
                    <a:pt x="5252" y="9813"/>
                  </a:lnTo>
                  <a:cubicBezTo>
                    <a:pt x="5249" y="9810"/>
                    <a:pt x="5247" y="9809"/>
                    <a:pt x="5244" y="9809"/>
                  </a:cubicBezTo>
                  <a:close/>
                  <a:moveTo>
                    <a:pt x="5252" y="9813"/>
                  </a:moveTo>
                  <a:lnTo>
                    <a:pt x="5252" y="9813"/>
                  </a:lnTo>
                  <a:cubicBezTo>
                    <a:pt x="5257" y="9817"/>
                    <a:pt x="5264" y="9825"/>
                    <a:pt x="5273" y="9833"/>
                  </a:cubicBezTo>
                  <a:lnTo>
                    <a:pt x="5273" y="9833"/>
                  </a:lnTo>
                  <a:cubicBezTo>
                    <a:pt x="5273" y="9829"/>
                    <a:pt x="5271" y="9826"/>
                    <a:pt x="5269" y="9822"/>
                  </a:cubicBezTo>
                  <a:lnTo>
                    <a:pt x="5252" y="9813"/>
                  </a:lnTo>
                  <a:close/>
                  <a:moveTo>
                    <a:pt x="10714" y="9620"/>
                  </a:moveTo>
                  <a:cubicBezTo>
                    <a:pt x="10777" y="9620"/>
                    <a:pt x="10802" y="9746"/>
                    <a:pt x="10815" y="9809"/>
                  </a:cubicBezTo>
                  <a:cubicBezTo>
                    <a:pt x="10816" y="9809"/>
                    <a:pt x="10817" y="9809"/>
                    <a:pt x="10819" y="9808"/>
                  </a:cubicBezTo>
                  <a:lnTo>
                    <a:pt x="10819" y="9808"/>
                  </a:lnTo>
                  <a:cubicBezTo>
                    <a:pt x="10814" y="9821"/>
                    <a:pt x="10809" y="9833"/>
                    <a:pt x="10804" y="9842"/>
                  </a:cubicBezTo>
                  <a:lnTo>
                    <a:pt x="10804" y="9842"/>
                  </a:lnTo>
                  <a:cubicBezTo>
                    <a:pt x="10768" y="9815"/>
                    <a:pt x="10726" y="9666"/>
                    <a:pt x="10714" y="9620"/>
                  </a:cubicBezTo>
                  <a:close/>
                  <a:moveTo>
                    <a:pt x="11188" y="9608"/>
                  </a:moveTo>
                  <a:cubicBezTo>
                    <a:pt x="11196" y="9608"/>
                    <a:pt x="11206" y="9612"/>
                    <a:pt x="11217" y="9620"/>
                  </a:cubicBezTo>
                  <a:cubicBezTo>
                    <a:pt x="11280" y="9658"/>
                    <a:pt x="11268" y="9834"/>
                    <a:pt x="11217" y="9834"/>
                  </a:cubicBezTo>
                  <a:cubicBezTo>
                    <a:pt x="11217" y="9822"/>
                    <a:pt x="11241" y="9657"/>
                    <a:pt x="11174" y="9657"/>
                  </a:cubicBezTo>
                  <a:cubicBezTo>
                    <a:pt x="11172" y="9657"/>
                    <a:pt x="11170" y="9658"/>
                    <a:pt x="11167" y="9658"/>
                  </a:cubicBezTo>
                  <a:lnTo>
                    <a:pt x="11154" y="9645"/>
                  </a:lnTo>
                  <a:cubicBezTo>
                    <a:pt x="11054" y="9645"/>
                    <a:pt x="11180" y="9834"/>
                    <a:pt x="11079" y="9847"/>
                  </a:cubicBezTo>
                  <a:lnTo>
                    <a:pt x="11079" y="9620"/>
                  </a:lnTo>
                  <a:cubicBezTo>
                    <a:pt x="11089" y="9617"/>
                    <a:pt x="11097" y="9615"/>
                    <a:pt x="11104" y="9615"/>
                  </a:cubicBezTo>
                  <a:cubicBezTo>
                    <a:pt x="11122" y="9615"/>
                    <a:pt x="11126" y="9627"/>
                    <a:pt x="11117" y="9645"/>
                  </a:cubicBezTo>
                  <a:cubicBezTo>
                    <a:pt x="11146" y="9645"/>
                    <a:pt x="11160" y="9608"/>
                    <a:pt x="11188" y="9608"/>
                  </a:cubicBezTo>
                  <a:close/>
                  <a:moveTo>
                    <a:pt x="11329" y="9843"/>
                  </a:moveTo>
                  <a:cubicBezTo>
                    <a:pt x="11326" y="9845"/>
                    <a:pt x="11322" y="9847"/>
                    <a:pt x="11318" y="9847"/>
                  </a:cubicBezTo>
                  <a:lnTo>
                    <a:pt x="11329" y="9843"/>
                  </a:lnTo>
                  <a:close/>
                  <a:moveTo>
                    <a:pt x="5181" y="9633"/>
                  </a:moveTo>
                  <a:cubicBezTo>
                    <a:pt x="5181" y="9696"/>
                    <a:pt x="5194" y="9859"/>
                    <a:pt x="5131" y="9859"/>
                  </a:cubicBezTo>
                  <a:cubicBezTo>
                    <a:pt x="5131" y="9809"/>
                    <a:pt x="5118" y="9645"/>
                    <a:pt x="5169" y="9633"/>
                  </a:cubicBezTo>
                  <a:close/>
                  <a:moveTo>
                    <a:pt x="5471" y="9482"/>
                  </a:moveTo>
                  <a:lnTo>
                    <a:pt x="5471" y="9620"/>
                  </a:lnTo>
                  <a:cubicBezTo>
                    <a:pt x="5491" y="9620"/>
                    <a:pt x="5504" y="9577"/>
                    <a:pt x="5536" y="9577"/>
                  </a:cubicBezTo>
                  <a:cubicBezTo>
                    <a:pt x="5543" y="9577"/>
                    <a:pt x="5550" y="9578"/>
                    <a:pt x="5559" y="9583"/>
                  </a:cubicBezTo>
                  <a:cubicBezTo>
                    <a:pt x="5609" y="9608"/>
                    <a:pt x="5584" y="9746"/>
                    <a:pt x="5571" y="9796"/>
                  </a:cubicBezTo>
                  <a:lnTo>
                    <a:pt x="5546" y="9796"/>
                  </a:lnTo>
                  <a:cubicBezTo>
                    <a:pt x="5558" y="9748"/>
                    <a:pt x="5593" y="9620"/>
                    <a:pt x="5519" y="9620"/>
                  </a:cubicBezTo>
                  <a:cubicBezTo>
                    <a:pt x="5516" y="9620"/>
                    <a:pt x="5512" y="9620"/>
                    <a:pt x="5508" y="9620"/>
                  </a:cubicBezTo>
                  <a:lnTo>
                    <a:pt x="5496" y="9620"/>
                  </a:lnTo>
                  <a:cubicBezTo>
                    <a:pt x="5408" y="9633"/>
                    <a:pt x="5508" y="9809"/>
                    <a:pt x="5420" y="9822"/>
                  </a:cubicBezTo>
                  <a:cubicBezTo>
                    <a:pt x="5420" y="9805"/>
                    <a:pt x="5420" y="9780"/>
                    <a:pt x="5419" y="9751"/>
                  </a:cubicBezTo>
                  <a:lnTo>
                    <a:pt x="5419" y="9751"/>
                  </a:lnTo>
                  <a:cubicBezTo>
                    <a:pt x="5410" y="9803"/>
                    <a:pt x="5378" y="9852"/>
                    <a:pt x="5332" y="9859"/>
                  </a:cubicBezTo>
                  <a:cubicBezTo>
                    <a:pt x="5304" y="9854"/>
                    <a:pt x="5286" y="9843"/>
                    <a:pt x="5273" y="9833"/>
                  </a:cubicBezTo>
                  <a:lnTo>
                    <a:pt x="5273" y="9833"/>
                  </a:lnTo>
                  <a:cubicBezTo>
                    <a:pt x="5277" y="9850"/>
                    <a:pt x="5263" y="9859"/>
                    <a:pt x="5232" y="9859"/>
                  </a:cubicBezTo>
                  <a:cubicBezTo>
                    <a:pt x="5232" y="9796"/>
                    <a:pt x="5232" y="9532"/>
                    <a:pt x="5294" y="9532"/>
                  </a:cubicBezTo>
                  <a:lnTo>
                    <a:pt x="5282" y="9671"/>
                  </a:lnTo>
                  <a:cubicBezTo>
                    <a:pt x="5316" y="9662"/>
                    <a:pt x="5338" y="9619"/>
                    <a:pt x="5365" y="9619"/>
                  </a:cubicBezTo>
                  <a:cubicBezTo>
                    <a:pt x="5378" y="9619"/>
                    <a:pt x="5391" y="9629"/>
                    <a:pt x="5408" y="9658"/>
                  </a:cubicBezTo>
                  <a:cubicBezTo>
                    <a:pt x="5413" y="9667"/>
                    <a:pt x="5417" y="9678"/>
                    <a:pt x="5419" y="9689"/>
                  </a:cubicBezTo>
                  <a:lnTo>
                    <a:pt x="5419" y="9689"/>
                  </a:lnTo>
                  <a:cubicBezTo>
                    <a:pt x="5421" y="9595"/>
                    <a:pt x="5431" y="9490"/>
                    <a:pt x="5471" y="9482"/>
                  </a:cubicBezTo>
                  <a:close/>
                  <a:moveTo>
                    <a:pt x="11682" y="9614"/>
                  </a:moveTo>
                  <a:cubicBezTo>
                    <a:pt x="11695" y="9614"/>
                    <a:pt x="11708" y="9620"/>
                    <a:pt x="11720" y="9633"/>
                  </a:cubicBezTo>
                  <a:cubicBezTo>
                    <a:pt x="11720" y="9645"/>
                    <a:pt x="11720" y="9658"/>
                    <a:pt x="11733" y="9658"/>
                  </a:cubicBezTo>
                  <a:cubicBezTo>
                    <a:pt x="11745" y="9633"/>
                    <a:pt x="11771" y="9620"/>
                    <a:pt x="11796" y="9620"/>
                  </a:cubicBezTo>
                  <a:cubicBezTo>
                    <a:pt x="11801" y="9619"/>
                    <a:pt x="11806" y="9618"/>
                    <a:pt x="11811" y="9618"/>
                  </a:cubicBezTo>
                  <a:cubicBezTo>
                    <a:pt x="11882" y="9618"/>
                    <a:pt x="11871" y="9787"/>
                    <a:pt x="11871" y="9834"/>
                  </a:cubicBezTo>
                  <a:lnTo>
                    <a:pt x="11871" y="9847"/>
                  </a:lnTo>
                  <a:cubicBezTo>
                    <a:pt x="11771" y="9847"/>
                    <a:pt x="11896" y="9658"/>
                    <a:pt x="11783" y="9645"/>
                  </a:cubicBezTo>
                  <a:cubicBezTo>
                    <a:pt x="11781" y="9645"/>
                    <a:pt x="11779" y="9645"/>
                    <a:pt x="11777" y="9645"/>
                  </a:cubicBezTo>
                  <a:cubicBezTo>
                    <a:pt x="11722" y="9645"/>
                    <a:pt x="11746" y="9822"/>
                    <a:pt x="11758" y="9847"/>
                  </a:cubicBezTo>
                  <a:cubicBezTo>
                    <a:pt x="11657" y="9847"/>
                    <a:pt x="11771" y="9658"/>
                    <a:pt x="11670" y="9645"/>
                  </a:cubicBezTo>
                  <a:cubicBezTo>
                    <a:pt x="11569" y="9645"/>
                    <a:pt x="11632" y="9822"/>
                    <a:pt x="11632" y="9859"/>
                  </a:cubicBezTo>
                  <a:cubicBezTo>
                    <a:pt x="11569" y="9859"/>
                    <a:pt x="11594" y="9683"/>
                    <a:pt x="11594" y="9620"/>
                  </a:cubicBezTo>
                  <a:cubicBezTo>
                    <a:pt x="11601" y="9617"/>
                    <a:pt x="11606" y="9616"/>
                    <a:pt x="11611" y="9616"/>
                  </a:cubicBezTo>
                  <a:cubicBezTo>
                    <a:pt x="11624" y="9616"/>
                    <a:pt x="11629" y="9630"/>
                    <a:pt x="11620" y="9658"/>
                  </a:cubicBezTo>
                  <a:cubicBezTo>
                    <a:pt x="11632" y="9658"/>
                    <a:pt x="11645" y="9645"/>
                    <a:pt x="11645" y="9633"/>
                  </a:cubicBezTo>
                  <a:cubicBezTo>
                    <a:pt x="11657" y="9620"/>
                    <a:pt x="11670" y="9614"/>
                    <a:pt x="11682" y="9614"/>
                  </a:cubicBezTo>
                  <a:close/>
                  <a:moveTo>
                    <a:pt x="11448" y="9627"/>
                  </a:moveTo>
                  <a:cubicBezTo>
                    <a:pt x="11475" y="9627"/>
                    <a:pt x="11506" y="9639"/>
                    <a:pt x="11519" y="9658"/>
                  </a:cubicBezTo>
                  <a:cubicBezTo>
                    <a:pt x="11557" y="9696"/>
                    <a:pt x="11532" y="9809"/>
                    <a:pt x="11544" y="9859"/>
                  </a:cubicBezTo>
                  <a:cubicBezTo>
                    <a:pt x="11537" y="9863"/>
                    <a:pt x="11532" y="9864"/>
                    <a:pt x="11527" y="9864"/>
                  </a:cubicBezTo>
                  <a:cubicBezTo>
                    <a:pt x="11513" y="9864"/>
                    <a:pt x="11506" y="9853"/>
                    <a:pt x="11506" y="9834"/>
                  </a:cubicBezTo>
                  <a:cubicBezTo>
                    <a:pt x="11502" y="9830"/>
                    <a:pt x="11498" y="9828"/>
                    <a:pt x="11494" y="9828"/>
                  </a:cubicBezTo>
                  <a:cubicBezTo>
                    <a:pt x="11481" y="9828"/>
                    <a:pt x="11469" y="9846"/>
                    <a:pt x="11449" y="9846"/>
                  </a:cubicBezTo>
                  <a:cubicBezTo>
                    <a:pt x="11441" y="9846"/>
                    <a:pt x="11431" y="9843"/>
                    <a:pt x="11418" y="9834"/>
                  </a:cubicBezTo>
                  <a:lnTo>
                    <a:pt x="11418" y="9859"/>
                  </a:lnTo>
                  <a:cubicBezTo>
                    <a:pt x="11393" y="9834"/>
                    <a:pt x="11381" y="9784"/>
                    <a:pt x="11406" y="9746"/>
                  </a:cubicBezTo>
                  <a:cubicBezTo>
                    <a:pt x="11431" y="9721"/>
                    <a:pt x="11494" y="9721"/>
                    <a:pt x="11506" y="9708"/>
                  </a:cubicBezTo>
                  <a:cubicBezTo>
                    <a:pt x="11523" y="9675"/>
                    <a:pt x="11484" y="9664"/>
                    <a:pt x="11449" y="9664"/>
                  </a:cubicBezTo>
                  <a:cubicBezTo>
                    <a:pt x="11431" y="9664"/>
                    <a:pt x="11414" y="9666"/>
                    <a:pt x="11406" y="9671"/>
                  </a:cubicBezTo>
                  <a:cubicBezTo>
                    <a:pt x="11400" y="9639"/>
                    <a:pt x="11422" y="9627"/>
                    <a:pt x="11448" y="9627"/>
                  </a:cubicBezTo>
                  <a:close/>
                  <a:moveTo>
                    <a:pt x="10792" y="9862"/>
                  </a:moveTo>
                  <a:cubicBezTo>
                    <a:pt x="10787" y="9868"/>
                    <a:pt x="10782" y="9872"/>
                    <a:pt x="10777" y="9872"/>
                  </a:cubicBezTo>
                  <a:lnTo>
                    <a:pt x="10792" y="9862"/>
                  </a:lnTo>
                  <a:close/>
                  <a:moveTo>
                    <a:pt x="10961" y="9647"/>
                  </a:moveTo>
                  <a:cubicBezTo>
                    <a:pt x="11002" y="9647"/>
                    <a:pt x="11041" y="9682"/>
                    <a:pt x="11041" y="9746"/>
                  </a:cubicBezTo>
                  <a:cubicBezTo>
                    <a:pt x="11041" y="9769"/>
                    <a:pt x="11000" y="9773"/>
                    <a:pt x="10962" y="9773"/>
                  </a:cubicBezTo>
                  <a:cubicBezTo>
                    <a:pt x="10937" y="9773"/>
                    <a:pt x="10913" y="9771"/>
                    <a:pt x="10903" y="9771"/>
                  </a:cubicBezTo>
                  <a:cubicBezTo>
                    <a:pt x="10903" y="9814"/>
                    <a:pt x="10943" y="9845"/>
                    <a:pt x="10981" y="9845"/>
                  </a:cubicBezTo>
                  <a:cubicBezTo>
                    <a:pt x="10999" y="9845"/>
                    <a:pt x="11016" y="9838"/>
                    <a:pt x="11029" y="9822"/>
                  </a:cubicBezTo>
                  <a:lnTo>
                    <a:pt x="11041" y="9834"/>
                  </a:lnTo>
                  <a:cubicBezTo>
                    <a:pt x="11046" y="9862"/>
                    <a:pt x="11023" y="9876"/>
                    <a:pt x="10994" y="9876"/>
                  </a:cubicBezTo>
                  <a:cubicBezTo>
                    <a:pt x="10942" y="9876"/>
                    <a:pt x="10870" y="9834"/>
                    <a:pt x="10878" y="9746"/>
                  </a:cubicBezTo>
                  <a:cubicBezTo>
                    <a:pt x="10884" y="9679"/>
                    <a:pt x="10923" y="9647"/>
                    <a:pt x="10961" y="9647"/>
                  </a:cubicBezTo>
                  <a:close/>
                  <a:moveTo>
                    <a:pt x="5033" y="9665"/>
                  </a:moveTo>
                  <a:cubicBezTo>
                    <a:pt x="5040" y="9665"/>
                    <a:pt x="5047" y="9666"/>
                    <a:pt x="5056" y="9671"/>
                  </a:cubicBezTo>
                  <a:cubicBezTo>
                    <a:pt x="5106" y="9696"/>
                    <a:pt x="5081" y="9822"/>
                    <a:pt x="5068" y="9884"/>
                  </a:cubicBezTo>
                  <a:lnTo>
                    <a:pt x="5043" y="9884"/>
                  </a:lnTo>
                  <a:cubicBezTo>
                    <a:pt x="5043" y="9824"/>
                    <a:pt x="5078" y="9695"/>
                    <a:pt x="5003" y="9695"/>
                  </a:cubicBezTo>
                  <a:cubicBezTo>
                    <a:pt x="5000" y="9695"/>
                    <a:pt x="4996" y="9695"/>
                    <a:pt x="4993" y="9696"/>
                  </a:cubicBezTo>
                  <a:cubicBezTo>
                    <a:pt x="4990" y="9697"/>
                    <a:pt x="4988" y="9697"/>
                    <a:pt x="4985" y="9698"/>
                  </a:cubicBezTo>
                  <a:lnTo>
                    <a:pt x="4985" y="9698"/>
                  </a:lnTo>
                  <a:cubicBezTo>
                    <a:pt x="4998" y="9685"/>
                    <a:pt x="5011" y="9665"/>
                    <a:pt x="5033" y="9665"/>
                  </a:cubicBezTo>
                  <a:close/>
                  <a:moveTo>
                    <a:pt x="10236" y="9645"/>
                  </a:moveTo>
                  <a:lnTo>
                    <a:pt x="10236" y="9884"/>
                  </a:lnTo>
                  <a:lnTo>
                    <a:pt x="10199" y="9884"/>
                  </a:lnTo>
                  <a:cubicBezTo>
                    <a:pt x="10199" y="9822"/>
                    <a:pt x="10174" y="9658"/>
                    <a:pt x="10236" y="9645"/>
                  </a:cubicBezTo>
                  <a:close/>
                  <a:moveTo>
                    <a:pt x="10511" y="9630"/>
                  </a:moveTo>
                  <a:cubicBezTo>
                    <a:pt x="10516" y="9630"/>
                    <a:pt x="10520" y="9631"/>
                    <a:pt x="10526" y="9633"/>
                  </a:cubicBezTo>
                  <a:cubicBezTo>
                    <a:pt x="10551" y="9645"/>
                    <a:pt x="10563" y="9696"/>
                    <a:pt x="10563" y="9733"/>
                  </a:cubicBezTo>
                  <a:cubicBezTo>
                    <a:pt x="10563" y="9759"/>
                    <a:pt x="10588" y="9859"/>
                    <a:pt x="10538" y="9872"/>
                  </a:cubicBezTo>
                  <a:cubicBezTo>
                    <a:pt x="10538" y="9861"/>
                    <a:pt x="10558" y="9685"/>
                    <a:pt x="10503" y="9685"/>
                  </a:cubicBezTo>
                  <a:cubicBezTo>
                    <a:pt x="10495" y="9685"/>
                    <a:pt x="10486" y="9688"/>
                    <a:pt x="10475" y="9696"/>
                  </a:cubicBezTo>
                  <a:lnTo>
                    <a:pt x="10463" y="9683"/>
                  </a:lnTo>
                  <a:lnTo>
                    <a:pt x="10463" y="9683"/>
                  </a:lnTo>
                  <a:cubicBezTo>
                    <a:pt x="10400" y="9721"/>
                    <a:pt x="10500" y="9872"/>
                    <a:pt x="10412" y="9872"/>
                  </a:cubicBezTo>
                  <a:cubicBezTo>
                    <a:pt x="10412" y="9850"/>
                    <a:pt x="10422" y="9672"/>
                    <a:pt x="10365" y="9672"/>
                  </a:cubicBezTo>
                  <a:cubicBezTo>
                    <a:pt x="10357" y="9672"/>
                    <a:pt x="10348" y="9676"/>
                    <a:pt x="10337" y="9683"/>
                  </a:cubicBezTo>
                  <a:cubicBezTo>
                    <a:pt x="10287" y="9746"/>
                    <a:pt x="10387" y="9872"/>
                    <a:pt x="10287" y="9884"/>
                  </a:cubicBezTo>
                  <a:lnTo>
                    <a:pt x="10287" y="9645"/>
                  </a:lnTo>
                  <a:cubicBezTo>
                    <a:pt x="10296" y="9642"/>
                    <a:pt x="10304" y="9641"/>
                    <a:pt x="10310" y="9641"/>
                  </a:cubicBezTo>
                  <a:cubicBezTo>
                    <a:pt x="10329" y="9641"/>
                    <a:pt x="10334" y="9655"/>
                    <a:pt x="10324" y="9683"/>
                  </a:cubicBezTo>
                  <a:cubicBezTo>
                    <a:pt x="10337" y="9683"/>
                    <a:pt x="10350" y="9645"/>
                    <a:pt x="10375" y="9645"/>
                  </a:cubicBezTo>
                  <a:cubicBezTo>
                    <a:pt x="10387" y="9645"/>
                    <a:pt x="10438" y="9658"/>
                    <a:pt x="10450" y="9671"/>
                  </a:cubicBezTo>
                  <a:cubicBezTo>
                    <a:pt x="10472" y="9660"/>
                    <a:pt x="10484" y="9630"/>
                    <a:pt x="10511" y="9630"/>
                  </a:cubicBezTo>
                  <a:close/>
                  <a:moveTo>
                    <a:pt x="11959" y="9771"/>
                  </a:moveTo>
                  <a:cubicBezTo>
                    <a:pt x="11959" y="9809"/>
                    <a:pt x="11947" y="9847"/>
                    <a:pt x="11934" y="9884"/>
                  </a:cubicBezTo>
                  <a:lnTo>
                    <a:pt x="11909" y="9884"/>
                  </a:lnTo>
                  <a:cubicBezTo>
                    <a:pt x="11921" y="9834"/>
                    <a:pt x="11896" y="9784"/>
                    <a:pt x="11959" y="9771"/>
                  </a:cubicBezTo>
                  <a:close/>
                  <a:moveTo>
                    <a:pt x="4960" y="9670"/>
                  </a:moveTo>
                  <a:cubicBezTo>
                    <a:pt x="4965" y="9670"/>
                    <a:pt x="4968" y="9680"/>
                    <a:pt x="4968" y="9708"/>
                  </a:cubicBezTo>
                  <a:cubicBezTo>
                    <a:pt x="4968" y="9708"/>
                    <a:pt x="4969" y="9708"/>
                    <a:pt x="4970" y="9708"/>
                  </a:cubicBezTo>
                  <a:lnTo>
                    <a:pt x="4970" y="9708"/>
                  </a:lnTo>
                  <a:cubicBezTo>
                    <a:pt x="4922" y="9754"/>
                    <a:pt x="4985" y="9886"/>
                    <a:pt x="4917" y="9897"/>
                  </a:cubicBezTo>
                  <a:cubicBezTo>
                    <a:pt x="4917" y="9847"/>
                    <a:pt x="4917" y="9796"/>
                    <a:pt x="4930" y="9746"/>
                  </a:cubicBezTo>
                  <a:cubicBezTo>
                    <a:pt x="4930" y="9737"/>
                    <a:pt x="4949" y="9670"/>
                    <a:pt x="4960" y="9670"/>
                  </a:cubicBezTo>
                  <a:close/>
                  <a:moveTo>
                    <a:pt x="10009" y="9676"/>
                  </a:moveTo>
                  <a:cubicBezTo>
                    <a:pt x="10013" y="9676"/>
                    <a:pt x="10018" y="9688"/>
                    <a:pt x="10023" y="9721"/>
                  </a:cubicBezTo>
                  <a:cubicBezTo>
                    <a:pt x="10051" y="9721"/>
                    <a:pt x="10065" y="9678"/>
                    <a:pt x="10092" y="9678"/>
                  </a:cubicBezTo>
                  <a:cubicBezTo>
                    <a:pt x="10100" y="9678"/>
                    <a:pt x="10111" y="9683"/>
                    <a:pt x="10123" y="9696"/>
                  </a:cubicBezTo>
                  <a:cubicBezTo>
                    <a:pt x="10174" y="9733"/>
                    <a:pt x="10161" y="9910"/>
                    <a:pt x="10123" y="9910"/>
                  </a:cubicBezTo>
                  <a:cubicBezTo>
                    <a:pt x="10123" y="9851"/>
                    <a:pt x="10145" y="9718"/>
                    <a:pt x="10078" y="9718"/>
                  </a:cubicBezTo>
                  <a:cubicBezTo>
                    <a:pt x="10073" y="9718"/>
                    <a:pt x="10067" y="9719"/>
                    <a:pt x="10060" y="9721"/>
                  </a:cubicBezTo>
                  <a:cubicBezTo>
                    <a:pt x="9972" y="9733"/>
                    <a:pt x="10085" y="9910"/>
                    <a:pt x="9985" y="9910"/>
                  </a:cubicBezTo>
                  <a:cubicBezTo>
                    <a:pt x="9985" y="9847"/>
                    <a:pt x="9985" y="9784"/>
                    <a:pt x="9997" y="9721"/>
                  </a:cubicBezTo>
                  <a:lnTo>
                    <a:pt x="9997" y="9721"/>
                  </a:lnTo>
                  <a:lnTo>
                    <a:pt x="9985" y="9733"/>
                  </a:lnTo>
                  <a:cubicBezTo>
                    <a:pt x="9993" y="9710"/>
                    <a:pt x="10001" y="9676"/>
                    <a:pt x="10009" y="9676"/>
                  </a:cubicBezTo>
                  <a:close/>
                  <a:moveTo>
                    <a:pt x="9759" y="9683"/>
                  </a:moveTo>
                  <a:cubicBezTo>
                    <a:pt x="9771" y="9687"/>
                    <a:pt x="9780" y="9687"/>
                    <a:pt x="9786" y="9687"/>
                  </a:cubicBezTo>
                  <a:lnTo>
                    <a:pt x="9786" y="9687"/>
                  </a:lnTo>
                  <a:cubicBezTo>
                    <a:pt x="9800" y="9687"/>
                    <a:pt x="9809" y="9687"/>
                    <a:pt x="9834" y="9721"/>
                  </a:cubicBezTo>
                  <a:cubicBezTo>
                    <a:pt x="9872" y="9784"/>
                    <a:pt x="9859" y="9910"/>
                    <a:pt x="9809" y="9910"/>
                  </a:cubicBezTo>
                  <a:lnTo>
                    <a:pt x="9809" y="9784"/>
                  </a:lnTo>
                  <a:cubicBezTo>
                    <a:pt x="9809" y="9747"/>
                    <a:pt x="9792" y="9728"/>
                    <a:pt x="9773" y="9728"/>
                  </a:cubicBezTo>
                  <a:cubicBezTo>
                    <a:pt x="9759" y="9728"/>
                    <a:pt x="9744" y="9738"/>
                    <a:pt x="9733" y="9759"/>
                  </a:cubicBezTo>
                  <a:lnTo>
                    <a:pt x="9721" y="9746"/>
                  </a:lnTo>
                  <a:lnTo>
                    <a:pt x="9721" y="9746"/>
                  </a:lnTo>
                  <a:cubicBezTo>
                    <a:pt x="9696" y="9796"/>
                    <a:pt x="9771" y="9910"/>
                    <a:pt x="9683" y="9910"/>
                  </a:cubicBezTo>
                  <a:cubicBezTo>
                    <a:pt x="9683" y="9888"/>
                    <a:pt x="9702" y="9718"/>
                    <a:pt x="9651" y="9718"/>
                  </a:cubicBezTo>
                  <a:cubicBezTo>
                    <a:pt x="9643" y="9718"/>
                    <a:pt x="9633" y="9723"/>
                    <a:pt x="9620" y="9733"/>
                  </a:cubicBezTo>
                  <a:cubicBezTo>
                    <a:pt x="9557" y="9784"/>
                    <a:pt x="9658" y="9922"/>
                    <a:pt x="9570" y="9922"/>
                  </a:cubicBezTo>
                  <a:cubicBezTo>
                    <a:pt x="9557" y="9859"/>
                    <a:pt x="9557" y="9796"/>
                    <a:pt x="9570" y="9733"/>
                  </a:cubicBezTo>
                  <a:cubicBezTo>
                    <a:pt x="9570" y="9718"/>
                    <a:pt x="9579" y="9688"/>
                    <a:pt x="9587" y="9688"/>
                  </a:cubicBezTo>
                  <a:cubicBezTo>
                    <a:pt x="9591" y="9688"/>
                    <a:pt x="9595" y="9700"/>
                    <a:pt x="9595" y="9733"/>
                  </a:cubicBezTo>
                  <a:cubicBezTo>
                    <a:pt x="9608" y="9733"/>
                    <a:pt x="9620" y="9721"/>
                    <a:pt x="9620" y="9696"/>
                  </a:cubicBezTo>
                  <a:cubicBezTo>
                    <a:pt x="9633" y="9689"/>
                    <a:pt x="9645" y="9686"/>
                    <a:pt x="9658" y="9686"/>
                  </a:cubicBezTo>
                  <a:cubicBezTo>
                    <a:pt x="9671" y="9686"/>
                    <a:pt x="9683" y="9689"/>
                    <a:pt x="9696" y="9696"/>
                  </a:cubicBezTo>
                  <a:cubicBezTo>
                    <a:pt x="9696" y="9721"/>
                    <a:pt x="9696" y="9733"/>
                    <a:pt x="9708" y="9733"/>
                  </a:cubicBezTo>
                  <a:cubicBezTo>
                    <a:pt x="9721" y="9708"/>
                    <a:pt x="9733" y="9696"/>
                    <a:pt x="9759" y="9683"/>
                  </a:cubicBezTo>
                  <a:close/>
                  <a:moveTo>
                    <a:pt x="9935" y="9683"/>
                  </a:moveTo>
                  <a:cubicBezTo>
                    <a:pt x="9935" y="9746"/>
                    <a:pt x="9960" y="9910"/>
                    <a:pt x="9909" y="9910"/>
                  </a:cubicBezTo>
                  <a:lnTo>
                    <a:pt x="9909" y="9922"/>
                  </a:lnTo>
                  <a:cubicBezTo>
                    <a:pt x="9909" y="9859"/>
                    <a:pt x="9884" y="9696"/>
                    <a:pt x="9935" y="9683"/>
                  </a:cubicBezTo>
                  <a:close/>
                  <a:moveTo>
                    <a:pt x="4609" y="9741"/>
                  </a:moveTo>
                  <a:cubicBezTo>
                    <a:pt x="4614" y="9741"/>
                    <a:pt x="4621" y="9742"/>
                    <a:pt x="4628" y="9746"/>
                  </a:cubicBezTo>
                  <a:cubicBezTo>
                    <a:pt x="4666" y="9771"/>
                    <a:pt x="4641" y="9910"/>
                    <a:pt x="4641" y="9960"/>
                  </a:cubicBezTo>
                  <a:lnTo>
                    <a:pt x="4603" y="9960"/>
                  </a:lnTo>
                  <a:cubicBezTo>
                    <a:pt x="4603" y="9912"/>
                    <a:pt x="4649" y="9770"/>
                    <a:pt x="4575" y="9770"/>
                  </a:cubicBezTo>
                  <a:cubicBezTo>
                    <a:pt x="4572" y="9770"/>
                    <a:pt x="4569" y="9771"/>
                    <a:pt x="4565" y="9771"/>
                  </a:cubicBezTo>
                  <a:cubicBezTo>
                    <a:pt x="4565" y="9771"/>
                    <a:pt x="4565" y="9771"/>
                    <a:pt x="4565" y="9771"/>
                  </a:cubicBezTo>
                  <a:lnTo>
                    <a:pt x="4565" y="9771"/>
                  </a:lnTo>
                  <a:cubicBezTo>
                    <a:pt x="4577" y="9757"/>
                    <a:pt x="4590" y="9741"/>
                    <a:pt x="4609" y="9741"/>
                  </a:cubicBezTo>
                  <a:close/>
                  <a:moveTo>
                    <a:pt x="9432" y="9608"/>
                  </a:moveTo>
                  <a:cubicBezTo>
                    <a:pt x="9432" y="9671"/>
                    <a:pt x="9469" y="9947"/>
                    <a:pt x="9406" y="9947"/>
                  </a:cubicBezTo>
                  <a:cubicBezTo>
                    <a:pt x="9419" y="9922"/>
                    <a:pt x="9419" y="9910"/>
                    <a:pt x="9406" y="9910"/>
                  </a:cubicBezTo>
                  <a:cubicBezTo>
                    <a:pt x="9391" y="9948"/>
                    <a:pt x="9371" y="9963"/>
                    <a:pt x="9351" y="9963"/>
                  </a:cubicBezTo>
                  <a:cubicBezTo>
                    <a:pt x="9306" y="9963"/>
                    <a:pt x="9259" y="9883"/>
                    <a:pt x="9268" y="9822"/>
                  </a:cubicBezTo>
                  <a:cubicBezTo>
                    <a:pt x="9268" y="9759"/>
                    <a:pt x="9293" y="9759"/>
                    <a:pt x="9344" y="9721"/>
                  </a:cubicBezTo>
                  <a:cubicBezTo>
                    <a:pt x="9345" y="9719"/>
                    <a:pt x="9348" y="9718"/>
                    <a:pt x="9350" y="9718"/>
                  </a:cubicBezTo>
                  <a:cubicBezTo>
                    <a:pt x="9366" y="9718"/>
                    <a:pt x="9396" y="9746"/>
                    <a:pt x="9406" y="9746"/>
                  </a:cubicBezTo>
                  <a:cubicBezTo>
                    <a:pt x="9406" y="9696"/>
                    <a:pt x="9381" y="9620"/>
                    <a:pt x="9432" y="9608"/>
                  </a:cubicBezTo>
                  <a:close/>
                  <a:moveTo>
                    <a:pt x="9157" y="9708"/>
                  </a:moveTo>
                  <a:cubicBezTo>
                    <a:pt x="9191" y="9708"/>
                    <a:pt x="9241" y="9739"/>
                    <a:pt x="9256" y="9784"/>
                  </a:cubicBezTo>
                  <a:cubicBezTo>
                    <a:pt x="9268" y="9834"/>
                    <a:pt x="9268" y="9884"/>
                    <a:pt x="9256" y="9935"/>
                  </a:cubicBezTo>
                  <a:cubicBezTo>
                    <a:pt x="9252" y="9936"/>
                    <a:pt x="9249" y="9937"/>
                    <a:pt x="9246" y="9937"/>
                  </a:cubicBezTo>
                  <a:cubicBezTo>
                    <a:pt x="9227" y="9937"/>
                    <a:pt x="9218" y="9910"/>
                    <a:pt x="9218" y="9910"/>
                  </a:cubicBezTo>
                  <a:cubicBezTo>
                    <a:pt x="9189" y="9950"/>
                    <a:pt x="9159" y="9966"/>
                    <a:pt x="9135" y="9966"/>
                  </a:cubicBezTo>
                  <a:cubicBezTo>
                    <a:pt x="9083" y="9966"/>
                    <a:pt x="9054" y="9898"/>
                    <a:pt x="9105" y="9847"/>
                  </a:cubicBezTo>
                  <a:lnTo>
                    <a:pt x="9142" y="9822"/>
                  </a:lnTo>
                  <a:cubicBezTo>
                    <a:pt x="9155" y="9809"/>
                    <a:pt x="9218" y="9796"/>
                    <a:pt x="9230" y="9784"/>
                  </a:cubicBezTo>
                  <a:cubicBezTo>
                    <a:pt x="9244" y="9756"/>
                    <a:pt x="9220" y="9747"/>
                    <a:pt x="9191" y="9747"/>
                  </a:cubicBezTo>
                  <a:cubicBezTo>
                    <a:pt x="9167" y="9747"/>
                    <a:pt x="9141" y="9753"/>
                    <a:pt x="9130" y="9759"/>
                  </a:cubicBezTo>
                  <a:cubicBezTo>
                    <a:pt x="9120" y="9723"/>
                    <a:pt x="9134" y="9708"/>
                    <a:pt x="9157" y="9708"/>
                  </a:cubicBezTo>
                  <a:close/>
                  <a:moveTo>
                    <a:pt x="4285" y="9774"/>
                  </a:moveTo>
                  <a:cubicBezTo>
                    <a:pt x="4293" y="9774"/>
                    <a:pt x="4303" y="9777"/>
                    <a:pt x="4314" y="9784"/>
                  </a:cubicBezTo>
                  <a:cubicBezTo>
                    <a:pt x="4364" y="9822"/>
                    <a:pt x="4314" y="9998"/>
                    <a:pt x="4276" y="9998"/>
                  </a:cubicBezTo>
                  <a:cubicBezTo>
                    <a:pt x="4276" y="9985"/>
                    <a:pt x="4311" y="9808"/>
                    <a:pt x="4268" y="9808"/>
                  </a:cubicBezTo>
                  <a:cubicBezTo>
                    <a:pt x="4267" y="9808"/>
                    <a:pt x="4265" y="9809"/>
                    <a:pt x="4263" y="9809"/>
                  </a:cubicBezTo>
                  <a:cubicBezTo>
                    <a:pt x="4250" y="9812"/>
                    <a:pt x="4238" y="9816"/>
                    <a:pt x="4229" y="9822"/>
                  </a:cubicBezTo>
                  <a:lnTo>
                    <a:pt x="4229" y="9822"/>
                  </a:lnTo>
                  <a:cubicBezTo>
                    <a:pt x="4243" y="9805"/>
                    <a:pt x="4257" y="9774"/>
                    <a:pt x="4285" y="9774"/>
                  </a:cubicBezTo>
                  <a:close/>
                  <a:moveTo>
                    <a:pt x="4502" y="9755"/>
                  </a:moveTo>
                  <a:cubicBezTo>
                    <a:pt x="4514" y="9755"/>
                    <a:pt x="4524" y="9765"/>
                    <a:pt x="4527" y="9796"/>
                  </a:cubicBezTo>
                  <a:cubicBezTo>
                    <a:pt x="4530" y="9796"/>
                    <a:pt x="4533" y="9796"/>
                    <a:pt x="4536" y="9795"/>
                  </a:cubicBezTo>
                  <a:lnTo>
                    <a:pt x="4536" y="9795"/>
                  </a:lnTo>
                  <a:cubicBezTo>
                    <a:pt x="4514" y="9847"/>
                    <a:pt x="4550" y="9962"/>
                    <a:pt x="4490" y="9972"/>
                  </a:cubicBezTo>
                  <a:cubicBezTo>
                    <a:pt x="4490" y="9951"/>
                    <a:pt x="4517" y="9793"/>
                    <a:pt x="4471" y="9793"/>
                  </a:cubicBezTo>
                  <a:cubicBezTo>
                    <a:pt x="4463" y="9793"/>
                    <a:pt x="4452" y="9798"/>
                    <a:pt x="4439" y="9809"/>
                  </a:cubicBezTo>
                  <a:cubicBezTo>
                    <a:pt x="4377" y="9859"/>
                    <a:pt x="4465" y="9985"/>
                    <a:pt x="4377" y="9998"/>
                  </a:cubicBezTo>
                  <a:cubicBezTo>
                    <a:pt x="4364" y="9935"/>
                    <a:pt x="4364" y="9884"/>
                    <a:pt x="4364" y="9834"/>
                  </a:cubicBezTo>
                  <a:lnTo>
                    <a:pt x="4389" y="9834"/>
                  </a:lnTo>
                  <a:cubicBezTo>
                    <a:pt x="4389" y="9825"/>
                    <a:pt x="4407" y="9768"/>
                    <a:pt x="4419" y="9768"/>
                  </a:cubicBezTo>
                  <a:cubicBezTo>
                    <a:pt x="4423" y="9768"/>
                    <a:pt x="4427" y="9779"/>
                    <a:pt x="4427" y="9809"/>
                  </a:cubicBezTo>
                  <a:cubicBezTo>
                    <a:pt x="4436" y="9809"/>
                    <a:pt x="4474" y="9755"/>
                    <a:pt x="4502" y="9755"/>
                  </a:cubicBezTo>
                  <a:close/>
                  <a:moveTo>
                    <a:pt x="8765" y="9762"/>
                  </a:moveTo>
                  <a:cubicBezTo>
                    <a:pt x="8778" y="9762"/>
                    <a:pt x="8790" y="9765"/>
                    <a:pt x="8803" y="9771"/>
                  </a:cubicBezTo>
                  <a:cubicBezTo>
                    <a:pt x="8803" y="9796"/>
                    <a:pt x="8803" y="9809"/>
                    <a:pt x="8815" y="9809"/>
                  </a:cubicBezTo>
                  <a:cubicBezTo>
                    <a:pt x="8828" y="9784"/>
                    <a:pt x="8841" y="9771"/>
                    <a:pt x="8866" y="9771"/>
                  </a:cubicBezTo>
                  <a:cubicBezTo>
                    <a:pt x="8883" y="9771"/>
                    <a:pt x="8892" y="9766"/>
                    <a:pt x="8900" y="9766"/>
                  </a:cubicBezTo>
                  <a:cubicBezTo>
                    <a:pt x="8911" y="9766"/>
                    <a:pt x="8920" y="9774"/>
                    <a:pt x="8941" y="9809"/>
                  </a:cubicBezTo>
                  <a:cubicBezTo>
                    <a:pt x="8966" y="9859"/>
                    <a:pt x="8954" y="9985"/>
                    <a:pt x="8903" y="9985"/>
                  </a:cubicBezTo>
                  <a:lnTo>
                    <a:pt x="8903" y="9859"/>
                  </a:lnTo>
                  <a:cubicBezTo>
                    <a:pt x="8911" y="9816"/>
                    <a:pt x="8897" y="9794"/>
                    <a:pt x="8880" y="9794"/>
                  </a:cubicBezTo>
                  <a:cubicBezTo>
                    <a:pt x="8867" y="9794"/>
                    <a:pt x="8851" y="9807"/>
                    <a:pt x="8841" y="9834"/>
                  </a:cubicBezTo>
                  <a:lnTo>
                    <a:pt x="8828" y="9834"/>
                  </a:lnTo>
                  <a:cubicBezTo>
                    <a:pt x="8803" y="9884"/>
                    <a:pt x="8866" y="9985"/>
                    <a:pt x="8790" y="9998"/>
                  </a:cubicBezTo>
                  <a:cubicBezTo>
                    <a:pt x="8790" y="9965"/>
                    <a:pt x="8809" y="9794"/>
                    <a:pt x="8758" y="9794"/>
                  </a:cubicBezTo>
                  <a:cubicBezTo>
                    <a:pt x="8750" y="9794"/>
                    <a:pt x="8740" y="9798"/>
                    <a:pt x="8727" y="9809"/>
                  </a:cubicBezTo>
                  <a:cubicBezTo>
                    <a:pt x="8665" y="9859"/>
                    <a:pt x="8765" y="9998"/>
                    <a:pt x="8677" y="9998"/>
                  </a:cubicBezTo>
                  <a:cubicBezTo>
                    <a:pt x="8665" y="9947"/>
                    <a:pt x="8665" y="9884"/>
                    <a:pt x="8677" y="9822"/>
                  </a:cubicBezTo>
                  <a:cubicBezTo>
                    <a:pt x="8677" y="9798"/>
                    <a:pt x="8687" y="9764"/>
                    <a:pt x="8694" y="9764"/>
                  </a:cubicBezTo>
                  <a:cubicBezTo>
                    <a:pt x="8699" y="9764"/>
                    <a:pt x="8702" y="9776"/>
                    <a:pt x="8702" y="9809"/>
                  </a:cubicBezTo>
                  <a:cubicBezTo>
                    <a:pt x="8715" y="9809"/>
                    <a:pt x="8727" y="9796"/>
                    <a:pt x="8727" y="9771"/>
                  </a:cubicBezTo>
                  <a:cubicBezTo>
                    <a:pt x="8740" y="9765"/>
                    <a:pt x="8753" y="9762"/>
                    <a:pt x="8765" y="9762"/>
                  </a:cubicBezTo>
                  <a:close/>
                  <a:moveTo>
                    <a:pt x="8614" y="9771"/>
                  </a:moveTo>
                  <a:lnTo>
                    <a:pt x="8614" y="9771"/>
                  </a:lnTo>
                  <a:cubicBezTo>
                    <a:pt x="8627" y="9834"/>
                    <a:pt x="8652" y="10010"/>
                    <a:pt x="8589" y="10010"/>
                  </a:cubicBezTo>
                  <a:lnTo>
                    <a:pt x="8577" y="10010"/>
                  </a:lnTo>
                  <a:cubicBezTo>
                    <a:pt x="8577" y="9947"/>
                    <a:pt x="8564" y="9784"/>
                    <a:pt x="8614" y="9771"/>
                  </a:cubicBezTo>
                  <a:close/>
                  <a:moveTo>
                    <a:pt x="8476" y="9784"/>
                  </a:moveTo>
                  <a:cubicBezTo>
                    <a:pt x="8514" y="9784"/>
                    <a:pt x="8526" y="9834"/>
                    <a:pt x="8526" y="9872"/>
                  </a:cubicBezTo>
                  <a:cubicBezTo>
                    <a:pt x="8526" y="9910"/>
                    <a:pt x="8551" y="10010"/>
                    <a:pt x="8488" y="10010"/>
                  </a:cubicBezTo>
                  <a:cubicBezTo>
                    <a:pt x="8501" y="9962"/>
                    <a:pt x="8536" y="9833"/>
                    <a:pt x="8461" y="9833"/>
                  </a:cubicBezTo>
                  <a:cubicBezTo>
                    <a:pt x="8458" y="9833"/>
                    <a:pt x="8455" y="9834"/>
                    <a:pt x="8451" y="9834"/>
                  </a:cubicBezTo>
                  <a:lnTo>
                    <a:pt x="8438" y="9834"/>
                  </a:lnTo>
                  <a:cubicBezTo>
                    <a:pt x="8350" y="9847"/>
                    <a:pt x="8463" y="10023"/>
                    <a:pt x="8363" y="10023"/>
                  </a:cubicBezTo>
                  <a:cubicBezTo>
                    <a:pt x="8363" y="9972"/>
                    <a:pt x="8363" y="9910"/>
                    <a:pt x="8363" y="9847"/>
                  </a:cubicBezTo>
                  <a:cubicBezTo>
                    <a:pt x="8371" y="9823"/>
                    <a:pt x="8383" y="9789"/>
                    <a:pt x="8392" y="9789"/>
                  </a:cubicBezTo>
                  <a:cubicBezTo>
                    <a:pt x="8397" y="9789"/>
                    <a:pt x="8400" y="9801"/>
                    <a:pt x="8400" y="9834"/>
                  </a:cubicBezTo>
                  <a:cubicBezTo>
                    <a:pt x="8413" y="9834"/>
                    <a:pt x="8438" y="9784"/>
                    <a:pt x="8476" y="9784"/>
                  </a:cubicBezTo>
                  <a:close/>
                  <a:moveTo>
                    <a:pt x="8251" y="9798"/>
                  </a:moveTo>
                  <a:cubicBezTo>
                    <a:pt x="8289" y="9798"/>
                    <a:pt x="8325" y="9829"/>
                    <a:pt x="8325" y="9897"/>
                  </a:cubicBezTo>
                  <a:cubicBezTo>
                    <a:pt x="8325" y="9935"/>
                    <a:pt x="8212" y="9935"/>
                    <a:pt x="8187" y="9935"/>
                  </a:cubicBezTo>
                  <a:cubicBezTo>
                    <a:pt x="8195" y="9987"/>
                    <a:pt x="8228" y="10015"/>
                    <a:pt x="8264" y="10015"/>
                  </a:cubicBezTo>
                  <a:cubicBezTo>
                    <a:pt x="8280" y="10015"/>
                    <a:pt x="8297" y="10009"/>
                    <a:pt x="8312" y="9998"/>
                  </a:cubicBezTo>
                  <a:lnTo>
                    <a:pt x="8312" y="9985"/>
                  </a:lnTo>
                  <a:lnTo>
                    <a:pt x="8312" y="9985"/>
                  </a:lnTo>
                  <a:cubicBezTo>
                    <a:pt x="8317" y="10013"/>
                    <a:pt x="8296" y="10027"/>
                    <a:pt x="8269" y="10027"/>
                  </a:cubicBezTo>
                  <a:cubicBezTo>
                    <a:pt x="8221" y="10027"/>
                    <a:pt x="8154" y="9985"/>
                    <a:pt x="8162" y="9897"/>
                  </a:cubicBezTo>
                  <a:cubicBezTo>
                    <a:pt x="8168" y="9833"/>
                    <a:pt x="8211" y="9798"/>
                    <a:pt x="8251" y="9798"/>
                  </a:cubicBezTo>
                  <a:close/>
                  <a:moveTo>
                    <a:pt x="4854" y="9696"/>
                  </a:moveTo>
                  <a:cubicBezTo>
                    <a:pt x="4797" y="9777"/>
                    <a:pt x="4760" y="9974"/>
                    <a:pt x="4667" y="10035"/>
                  </a:cubicBezTo>
                  <a:lnTo>
                    <a:pt x="4667" y="10035"/>
                  </a:lnTo>
                  <a:cubicBezTo>
                    <a:pt x="4675" y="9995"/>
                    <a:pt x="4717" y="9980"/>
                    <a:pt x="4729" y="9935"/>
                  </a:cubicBezTo>
                  <a:cubicBezTo>
                    <a:pt x="4741" y="9884"/>
                    <a:pt x="4691" y="9784"/>
                    <a:pt x="4678" y="9733"/>
                  </a:cubicBezTo>
                  <a:cubicBezTo>
                    <a:pt x="4682" y="9733"/>
                    <a:pt x="4685" y="9733"/>
                    <a:pt x="4688" y="9733"/>
                  </a:cubicBezTo>
                  <a:cubicBezTo>
                    <a:pt x="4741" y="9733"/>
                    <a:pt x="4742" y="9837"/>
                    <a:pt x="4754" y="9884"/>
                  </a:cubicBezTo>
                  <a:cubicBezTo>
                    <a:pt x="4779" y="9822"/>
                    <a:pt x="4804" y="9759"/>
                    <a:pt x="4817" y="9696"/>
                  </a:cubicBezTo>
                  <a:close/>
                  <a:moveTo>
                    <a:pt x="4181" y="9792"/>
                  </a:moveTo>
                  <a:cubicBezTo>
                    <a:pt x="4194" y="9792"/>
                    <a:pt x="4205" y="9803"/>
                    <a:pt x="4213" y="9834"/>
                  </a:cubicBezTo>
                  <a:cubicBezTo>
                    <a:pt x="4214" y="9834"/>
                    <a:pt x="4215" y="9834"/>
                    <a:pt x="4217" y="9833"/>
                  </a:cubicBezTo>
                  <a:lnTo>
                    <a:pt x="4217" y="9833"/>
                  </a:lnTo>
                  <a:cubicBezTo>
                    <a:pt x="4170" y="9886"/>
                    <a:pt x="4216" y="9997"/>
                    <a:pt x="4163" y="10019"/>
                  </a:cubicBezTo>
                  <a:lnTo>
                    <a:pt x="4163" y="10019"/>
                  </a:lnTo>
                  <a:cubicBezTo>
                    <a:pt x="4165" y="9981"/>
                    <a:pt x="4198" y="9831"/>
                    <a:pt x="4156" y="9831"/>
                  </a:cubicBezTo>
                  <a:cubicBezTo>
                    <a:pt x="4148" y="9831"/>
                    <a:pt x="4138" y="9835"/>
                    <a:pt x="4125" y="9847"/>
                  </a:cubicBezTo>
                  <a:cubicBezTo>
                    <a:pt x="4062" y="9897"/>
                    <a:pt x="4138" y="10023"/>
                    <a:pt x="4050" y="10035"/>
                  </a:cubicBezTo>
                  <a:cubicBezTo>
                    <a:pt x="4050" y="9972"/>
                    <a:pt x="4062" y="9922"/>
                    <a:pt x="4075" y="9859"/>
                  </a:cubicBezTo>
                  <a:cubicBezTo>
                    <a:pt x="4075" y="9843"/>
                    <a:pt x="4085" y="9805"/>
                    <a:pt x="4093" y="9805"/>
                  </a:cubicBezTo>
                  <a:cubicBezTo>
                    <a:pt x="4097" y="9805"/>
                    <a:pt x="4100" y="9816"/>
                    <a:pt x="4100" y="9847"/>
                  </a:cubicBezTo>
                  <a:cubicBezTo>
                    <a:pt x="4117" y="9847"/>
                    <a:pt x="4153" y="9792"/>
                    <a:pt x="4181" y="9792"/>
                  </a:cubicBezTo>
                  <a:close/>
                  <a:moveTo>
                    <a:pt x="7498" y="9896"/>
                  </a:moveTo>
                  <a:cubicBezTo>
                    <a:pt x="7519" y="9896"/>
                    <a:pt x="7531" y="10003"/>
                    <a:pt x="7533" y="10058"/>
                  </a:cubicBezTo>
                  <a:lnTo>
                    <a:pt x="7533" y="10058"/>
                  </a:lnTo>
                  <a:cubicBezTo>
                    <a:pt x="7513" y="10000"/>
                    <a:pt x="7495" y="9919"/>
                    <a:pt x="7495" y="9897"/>
                  </a:cubicBezTo>
                  <a:cubicBezTo>
                    <a:pt x="7496" y="9896"/>
                    <a:pt x="7497" y="9896"/>
                    <a:pt x="7498" y="9896"/>
                  </a:cubicBezTo>
                  <a:close/>
                  <a:moveTo>
                    <a:pt x="2577" y="10021"/>
                  </a:moveTo>
                  <a:cubicBezTo>
                    <a:pt x="2603" y="10021"/>
                    <a:pt x="2603" y="10060"/>
                    <a:pt x="2603" y="10060"/>
                  </a:cubicBezTo>
                  <a:lnTo>
                    <a:pt x="2566" y="10060"/>
                  </a:lnTo>
                  <a:cubicBezTo>
                    <a:pt x="2566" y="10060"/>
                    <a:pt x="2528" y="10023"/>
                    <a:pt x="2566" y="10023"/>
                  </a:cubicBezTo>
                  <a:cubicBezTo>
                    <a:pt x="2570" y="10021"/>
                    <a:pt x="2574" y="10021"/>
                    <a:pt x="2577" y="10021"/>
                  </a:cubicBezTo>
                  <a:close/>
                  <a:moveTo>
                    <a:pt x="8036" y="9822"/>
                  </a:moveTo>
                  <a:lnTo>
                    <a:pt x="8036" y="9822"/>
                  </a:lnTo>
                  <a:cubicBezTo>
                    <a:pt x="8048" y="9897"/>
                    <a:pt x="8074" y="10060"/>
                    <a:pt x="8011" y="10060"/>
                  </a:cubicBezTo>
                  <a:lnTo>
                    <a:pt x="7998" y="10060"/>
                  </a:lnTo>
                  <a:cubicBezTo>
                    <a:pt x="7998" y="9998"/>
                    <a:pt x="7973" y="9834"/>
                    <a:pt x="8036" y="9822"/>
                  </a:cubicBezTo>
                  <a:close/>
                  <a:moveTo>
                    <a:pt x="7911" y="9832"/>
                  </a:moveTo>
                  <a:cubicBezTo>
                    <a:pt x="7922" y="9832"/>
                    <a:pt x="7935" y="9836"/>
                    <a:pt x="7948" y="9847"/>
                  </a:cubicBezTo>
                  <a:cubicBezTo>
                    <a:pt x="7943" y="9867"/>
                    <a:pt x="7932" y="9871"/>
                    <a:pt x="7919" y="9871"/>
                  </a:cubicBezTo>
                  <a:cubicBezTo>
                    <a:pt x="7911" y="9871"/>
                    <a:pt x="7903" y="9869"/>
                    <a:pt x="7895" y="9869"/>
                  </a:cubicBezTo>
                  <a:cubicBezTo>
                    <a:pt x="7885" y="9869"/>
                    <a:pt x="7877" y="9872"/>
                    <a:pt x="7872" y="9884"/>
                  </a:cubicBezTo>
                  <a:cubicBezTo>
                    <a:pt x="7872" y="9935"/>
                    <a:pt x="7910" y="9910"/>
                    <a:pt x="7923" y="9935"/>
                  </a:cubicBezTo>
                  <a:cubicBezTo>
                    <a:pt x="7935" y="9972"/>
                    <a:pt x="7973" y="9972"/>
                    <a:pt x="7948" y="10035"/>
                  </a:cubicBezTo>
                  <a:cubicBezTo>
                    <a:pt x="7932" y="10060"/>
                    <a:pt x="7905" y="10074"/>
                    <a:pt x="7878" y="10074"/>
                  </a:cubicBezTo>
                  <a:cubicBezTo>
                    <a:pt x="7863" y="10074"/>
                    <a:pt x="7848" y="10069"/>
                    <a:pt x="7835" y="10060"/>
                  </a:cubicBezTo>
                  <a:cubicBezTo>
                    <a:pt x="7835" y="10039"/>
                    <a:pt x="7839" y="10025"/>
                    <a:pt x="7850" y="10025"/>
                  </a:cubicBezTo>
                  <a:cubicBezTo>
                    <a:pt x="7858" y="10025"/>
                    <a:pt x="7869" y="10032"/>
                    <a:pt x="7885" y="10048"/>
                  </a:cubicBezTo>
                  <a:cubicBezTo>
                    <a:pt x="8011" y="10035"/>
                    <a:pt x="7872" y="9960"/>
                    <a:pt x="7860" y="9947"/>
                  </a:cubicBezTo>
                  <a:lnTo>
                    <a:pt x="7847" y="9947"/>
                  </a:lnTo>
                  <a:cubicBezTo>
                    <a:pt x="7837" y="9897"/>
                    <a:pt x="7867" y="9832"/>
                    <a:pt x="7911" y="9832"/>
                  </a:cubicBezTo>
                  <a:close/>
                  <a:moveTo>
                    <a:pt x="4024" y="9834"/>
                  </a:moveTo>
                  <a:lnTo>
                    <a:pt x="4024" y="9834"/>
                  </a:lnTo>
                  <a:cubicBezTo>
                    <a:pt x="3999" y="9910"/>
                    <a:pt x="3987" y="9985"/>
                    <a:pt x="3987" y="10060"/>
                  </a:cubicBezTo>
                  <a:lnTo>
                    <a:pt x="4012" y="10060"/>
                  </a:lnTo>
                  <a:cubicBezTo>
                    <a:pt x="4002" y="10064"/>
                    <a:pt x="3994" y="10065"/>
                    <a:pt x="3989" y="10065"/>
                  </a:cubicBezTo>
                  <a:cubicBezTo>
                    <a:pt x="3975" y="10065"/>
                    <a:pt x="3978" y="10054"/>
                    <a:pt x="3987" y="10035"/>
                  </a:cubicBezTo>
                  <a:cubicBezTo>
                    <a:pt x="3957" y="10035"/>
                    <a:pt x="3934" y="10084"/>
                    <a:pt x="3901" y="10084"/>
                  </a:cubicBezTo>
                  <a:cubicBezTo>
                    <a:pt x="3893" y="10084"/>
                    <a:pt x="3884" y="10081"/>
                    <a:pt x="3874" y="10073"/>
                  </a:cubicBezTo>
                  <a:cubicBezTo>
                    <a:pt x="3823" y="10035"/>
                    <a:pt x="3874" y="9859"/>
                    <a:pt x="3911" y="9859"/>
                  </a:cubicBezTo>
                  <a:cubicBezTo>
                    <a:pt x="3911" y="9907"/>
                    <a:pt x="3865" y="10036"/>
                    <a:pt x="3938" y="10036"/>
                  </a:cubicBezTo>
                  <a:cubicBezTo>
                    <a:pt x="3942" y="10036"/>
                    <a:pt x="3945" y="10036"/>
                    <a:pt x="3949" y="10035"/>
                  </a:cubicBezTo>
                  <a:cubicBezTo>
                    <a:pt x="4024" y="10023"/>
                    <a:pt x="3949" y="9847"/>
                    <a:pt x="4024" y="9834"/>
                  </a:cubicBezTo>
                  <a:close/>
                  <a:moveTo>
                    <a:pt x="7822" y="9834"/>
                  </a:moveTo>
                  <a:cubicBezTo>
                    <a:pt x="7797" y="9910"/>
                    <a:pt x="7822" y="10086"/>
                    <a:pt x="7772" y="10086"/>
                  </a:cubicBezTo>
                  <a:lnTo>
                    <a:pt x="7784" y="10060"/>
                  </a:lnTo>
                  <a:cubicBezTo>
                    <a:pt x="7784" y="10010"/>
                    <a:pt x="7772" y="9834"/>
                    <a:pt x="7822" y="9834"/>
                  </a:cubicBezTo>
                  <a:close/>
                  <a:moveTo>
                    <a:pt x="3754" y="9871"/>
                  </a:moveTo>
                  <a:cubicBezTo>
                    <a:pt x="3816" y="9871"/>
                    <a:pt x="3801" y="10048"/>
                    <a:pt x="3761" y="10090"/>
                  </a:cubicBezTo>
                  <a:lnTo>
                    <a:pt x="3761" y="10090"/>
                  </a:lnTo>
                  <a:cubicBezTo>
                    <a:pt x="3765" y="10037"/>
                    <a:pt x="3803" y="9921"/>
                    <a:pt x="3733" y="9921"/>
                  </a:cubicBezTo>
                  <a:cubicBezTo>
                    <a:pt x="3730" y="9921"/>
                    <a:pt x="3726" y="9922"/>
                    <a:pt x="3723" y="9922"/>
                  </a:cubicBezTo>
                  <a:cubicBezTo>
                    <a:pt x="3635" y="9935"/>
                    <a:pt x="3723" y="10111"/>
                    <a:pt x="3647" y="10123"/>
                  </a:cubicBezTo>
                  <a:cubicBezTo>
                    <a:pt x="3635" y="10060"/>
                    <a:pt x="3647" y="9998"/>
                    <a:pt x="3660" y="9947"/>
                  </a:cubicBezTo>
                  <a:cubicBezTo>
                    <a:pt x="3668" y="9931"/>
                    <a:pt x="3681" y="9893"/>
                    <a:pt x="3686" y="9893"/>
                  </a:cubicBezTo>
                  <a:lnTo>
                    <a:pt x="3686" y="9893"/>
                  </a:lnTo>
                  <a:cubicBezTo>
                    <a:pt x="3689" y="9893"/>
                    <a:pt x="3689" y="9904"/>
                    <a:pt x="3685" y="9935"/>
                  </a:cubicBezTo>
                  <a:cubicBezTo>
                    <a:pt x="3710" y="9935"/>
                    <a:pt x="3710" y="9884"/>
                    <a:pt x="3748" y="9872"/>
                  </a:cubicBezTo>
                  <a:cubicBezTo>
                    <a:pt x="3750" y="9871"/>
                    <a:pt x="3752" y="9871"/>
                    <a:pt x="3754" y="9871"/>
                  </a:cubicBezTo>
                  <a:close/>
                  <a:moveTo>
                    <a:pt x="7759" y="9872"/>
                  </a:moveTo>
                  <a:cubicBezTo>
                    <a:pt x="7759" y="9897"/>
                    <a:pt x="7709" y="10111"/>
                    <a:pt x="7684" y="10111"/>
                  </a:cubicBezTo>
                  <a:cubicBezTo>
                    <a:pt x="7646" y="10111"/>
                    <a:pt x="7633" y="9972"/>
                    <a:pt x="7621" y="9935"/>
                  </a:cubicBezTo>
                  <a:cubicBezTo>
                    <a:pt x="7608" y="9935"/>
                    <a:pt x="7596" y="10111"/>
                    <a:pt x="7571" y="10123"/>
                  </a:cubicBezTo>
                  <a:cubicBezTo>
                    <a:pt x="7570" y="10124"/>
                    <a:pt x="7569" y="10124"/>
                    <a:pt x="7568" y="10124"/>
                  </a:cubicBezTo>
                  <a:cubicBezTo>
                    <a:pt x="7560" y="10124"/>
                    <a:pt x="7549" y="10103"/>
                    <a:pt x="7538" y="10073"/>
                  </a:cubicBezTo>
                  <a:lnTo>
                    <a:pt x="7558" y="10073"/>
                  </a:lnTo>
                  <a:cubicBezTo>
                    <a:pt x="7583" y="10073"/>
                    <a:pt x="7583" y="9897"/>
                    <a:pt x="7608" y="9884"/>
                  </a:cubicBezTo>
                  <a:cubicBezTo>
                    <a:pt x="7610" y="9884"/>
                    <a:pt x="7611" y="9884"/>
                    <a:pt x="7613" y="9884"/>
                  </a:cubicBezTo>
                  <a:cubicBezTo>
                    <a:pt x="7648" y="9884"/>
                    <a:pt x="7672" y="10024"/>
                    <a:pt x="7684" y="10060"/>
                  </a:cubicBezTo>
                  <a:cubicBezTo>
                    <a:pt x="7709" y="9998"/>
                    <a:pt x="7721" y="9935"/>
                    <a:pt x="7734" y="9872"/>
                  </a:cubicBezTo>
                  <a:close/>
                  <a:moveTo>
                    <a:pt x="2639" y="10094"/>
                  </a:moveTo>
                  <a:cubicBezTo>
                    <a:pt x="2630" y="10103"/>
                    <a:pt x="2626" y="10117"/>
                    <a:pt x="2629" y="10136"/>
                  </a:cubicBezTo>
                  <a:lnTo>
                    <a:pt x="2634" y="10134"/>
                  </a:lnTo>
                  <a:lnTo>
                    <a:pt x="2634" y="10134"/>
                  </a:lnTo>
                  <a:lnTo>
                    <a:pt x="2639" y="10094"/>
                  </a:lnTo>
                  <a:close/>
                  <a:moveTo>
                    <a:pt x="11330" y="10086"/>
                  </a:moveTo>
                  <a:cubicBezTo>
                    <a:pt x="11330" y="10086"/>
                    <a:pt x="11381" y="10136"/>
                    <a:pt x="11330" y="10136"/>
                  </a:cubicBezTo>
                  <a:cubicBezTo>
                    <a:pt x="11280" y="10136"/>
                    <a:pt x="11293" y="10098"/>
                    <a:pt x="11293" y="10098"/>
                  </a:cubicBezTo>
                  <a:lnTo>
                    <a:pt x="11330" y="10086"/>
                  </a:lnTo>
                  <a:close/>
                  <a:moveTo>
                    <a:pt x="7319" y="9847"/>
                  </a:moveTo>
                  <a:cubicBezTo>
                    <a:pt x="7319" y="9900"/>
                    <a:pt x="7325" y="9912"/>
                    <a:pt x="7331" y="9912"/>
                  </a:cubicBezTo>
                  <a:cubicBezTo>
                    <a:pt x="7337" y="9912"/>
                    <a:pt x="7344" y="9903"/>
                    <a:pt x="7349" y="9903"/>
                  </a:cubicBezTo>
                  <a:cubicBezTo>
                    <a:pt x="7354" y="9903"/>
                    <a:pt x="7357" y="9910"/>
                    <a:pt x="7357" y="9935"/>
                  </a:cubicBezTo>
                  <a:cubicBezTo>
                    <a:pt x="7286" y="9946"/>
                    <a:pt x="7304" y="10101"/>
                    <a:pt x="7347" y="10101"/>
                  </a:cubicBezTo>
                  <a:cubicBezTo>
                    <a:pt x="7350" y="10101"/>
                    <a:pt x="7353" y="10100"/>
                    <a:pt x="7357" y="10098"/>
                  </a:cubicBezTo>
                  <a:lnTo>
                    <a:pt x="7357" y="10111"/>
                  </a:lnTo>
                  <a:cubicBezTo>
                    <a:pt x="7357" y="10138"/>
                    <a:pt x="7345" y="10149"/>
                    <a:pt x="7330" y="10149"/>
                  </a:cubicBezTo>
                  <a:cubicBezTo>
                    <a:pt x="7311" y="10149"/>
                    <a:pt x="7288" y="10132"/>
                    <a:pt x="7281" y="10111"/>
                  </a:cubicBezTo>
                  <a:cubicBezTo>
                    <a:pt x="7256" y="10073"/>
                    <a:pt x="7319" y="9947"/>
                    <a:pt x="7244" y="9947"/>
                  </a:cubicBezTo>
                  <a:cubicBezTo>
                    <a:pt x="7256" y="9910"/>
                    <a:pt x="7281" y="9872"/>
                    <a:pt x="7319" y="9847"/>
                  </a:cubicBezTo>
                  <a:close/>
                  <a:moveTo>
                    <a:pt x="3518" y="9921"/>
                  </a:moveTo>
                  <a:cubicBezTo>
                    <a:pt x="3523" y="9921"/>
                    <a:pt x="3529" y="9921"/>
                    <a:pt x="3534" y="9922"/>
                  </a:cubicBezTo>
                  <a:lnTo>
                    <a:pt x="3547" y="9922"/>
                  </a:lnTo>
                  <a:cubicBezTo>
                    <a:pt x="3660" y="9947"/>
                    <a:pt x="3597" y="10148"/>
                    <a:pt x="3509" y="10161"/>
                  </a:cubicBezTo>
                  <a:cubicBezTo>
                    <a:pt x="3506" y="10161"/>
                    <a:pt x="3502" y="10161"/>
                    <a:pt x="3499" y="10161"/>
                  </a:cubicBezTo>
                  <a:cubicBezTo>
                    <a:pt x="3366" y="10161"/>
                    <a:pt x="3407" y="9921"/>
                    <a:pt x="3518" y="9921"/>
                  </a:cubicBezTo>
                  <a:close/>
                  <a:moveTo>
                    <a:pt x="7256" y="9834"/>
                  </a:moveTo>
                  <a:lnTo>
                    <a:pt x="7256" y="9834"/>
                  </a:lnTo>
                  <a:cubicBezTo>
                    <a:pt x="7220" y="9906"/>
                    <a:pt x="7242" y="10163"/>
                    <a:pt x="7122" y="10163"/>
                  </a:cubicBezTo>
                  <a:cubicBezTo>
                    <a:pt x="7117" y="10163"/>
                    <a:pt x="7111" y="10162"/>
                    <a:pt x="7105" y="10161"/>
                  </a:cubicBezTo>
                  <a:lnTo>
                    <a:pt x="7105" y="10161"/>
                  </a:lnTo>
                  <a:lnTo>
                    <a:pt x="7130" y="10174"/>
                  </a:lnTo>
                  <a:cubicBezTo>
                    <a:pt x="7017" y="10148"/>
                    <a:pt x="7030" y="9859"/>
                    <a:pt x="7093" y="9859"/>
                  </a:cubicBezTo>
                  <a:cubicBezTo>
                    <a:pt x="7093" y="9920"/>
                    <a:pt x="7045" y="10136"/>
                    <a:pt x="7147" y="10136"/>
                  </a:cubicBezTo>
                  <a:cubicBezTo>
                    <a:pt x="7150" y="10136"/>
                    <a:pt x="7153" y="10136"/>
                    <a:pt x="7156" y="10136"/>
                  </a:cubicBezTo>
                  <a:cubicBezTo>
                    <a:pt x="7269" y="10111"/>
                    <a:pt x="7143" y="9847"/>
                    <a:pt x="7256" y="9834"/>
                  </a:cubicBezTo>
                  <a:close/>
                  <a:moveTo>
                    <a:pt x="10777" y="10098"/>
                  </a:moveTo>
                  <a:lnTo>
                    <a:pt x="10777" y="10098"/>
                  </a:lnTo>
                  <a:cubicBezTo>
                    <a:pt x="10777" y="10098"/>
                    <a:pt x="10802" y="10174"/>
                    <a:pt x="10752" y="10174"/>
                  </a:cubicBezTo>
                  <a:lnTo>
                    <a:pt x="10777" y="10161"/>
                  </a:lnTo>
                  <a:cubicBezTo>
                    <a:pt x="10727" y="10161"/>
                    <a:pt x="10777" y="10098"/>
                    <a:pt x="10777" y="10098"/>
                  </a:cubicBezTo>
                  <a:close/>
                  <a:moveTo>
                    <a:pt x="2713" y="10107"/>
                  </a:moveTo>
                  <a:cubicBezTo>
                    <a:pt x="2700" y="10107"/>
                    <a:pt x="2682" y="10113"/>
                    <a:pt x="2666" y="10123"/>
                  </a:cubicBezTo>
                  <a:lnTo>
                    <a:pt x="2634" y="10134"/>
                  </a:lnTo>
                  <a:lnTo>
                    <a:pt x="2634" y="10134"/>
                  </a:lnTo>
                  <a:lnTo>
                    <a:pt x="2627" y="10199"/>
                  </a:lnTo>
                  <a:lnTo>
                    <a:pt x="2627" y="10199"/>
                  </a:lnTo>
                  <a:cubicBezTo>
                    <a:pt x="2654" y="10174"/>
                    <a:pt x="2692" y="10155"/>
                    <a:pt x="2717" y="10148"/>
                  </a:cubicBezTo>
                  <a:cubicBezTo>
                    <a:pt x="2739" y="10119"/>
                    <a:pt x="2731" y="10107"/>
                    <a:pt x="2713" y="10107"/>
                  </a:cubicBezTo>
                  <a:close/>
                  <a:moveTo>
                    <a:pt x="3385" y="9958"/>
                  </a:moveTo>
                  <a:cubicBezTo>
                    <a:pt x="3403" y="9958"/>
                    <a:pt x="3413" y="9976"/>
                    <a:pt x="3408" y="10035"/>
                  </a:cubicBezTo>
                  <a:cubicBezTo>
                    <a:pt x="3380" y="10073"/>
                    <a:pt x="3380" y="10133"/>
                    <a:pt x="3360" y="10160"/>
                  </a:cubicBezTo>
                  <a:lnTo>
                    <a:pt x="3360" y="10160"/>
                  </a:lnTo>
                  <a:cubicBezTo>
                    <a:pt x="3368" y="10095"/>
                    <a:pt x="3395" y="9997"/>
                    <a:pt x="3331" y="9997"/>
                  </a:cubicBezTo>
                  <a:cubicBezTo>
                    <a:pt x="3328" y="9997"/>
                    <a:pt x="3324" y="9997"/>
                    <a:pt x="3320" y="9998"/>
                  </a:cubicBezTo>
                  <a:cubicBezTo>
                    <a:pt x="3232" y="10023"/>
                    <a:pt x="3320" y="10186"/>
                    <a:pt x="3232" y="10199"/>
                  </a:cubicBezTo>
                  <a:cubicBezTo>
                    <a:pt x="3232" y="10148"/>
                    <a:pt x="3245" y="10086"/>
                    <a:pt x="3257" y="10023"/>
                  </a:cubicBezTo>
                  <a:cubicBezTo>
                    <a:pt x="3257" y="10006"/>
                    <a:pt x="3268" y="9969"/>
                    <a:pt x="3275" y="9969"/>
                  </a:cubicBezTo>
                  <a:cubicBezTo>
                    <a:pt x="3279" y="9969"/>
                    <a:pt x="3283" y="9979"/>
                    <a:pt x="3283" y="10010"/>
                  </a:cubicBezTo>
                  <a:cubicBezTo>
                    <a:pt x="3313" y="10002"/>
                    <a:pt x="3358" y="9958"/>
                    <a:pt x="3385" y="9958"/>
                  </a:cubicBezTo>
                  <a:close/>
                  <a:moveTo>
                    <a:pt x="6904" y="10136"/>
                  </a:moveTo>
                  <a:cubicBezTo>
                    <a:pt x="6904" y="10136"/>
                    <a:pt x="6954" y="10186"/>
                    <a:pt x="6904" y="10199"/>
                  </a:cubicBezTo>
                  <a:cubicBezTo>
                    <a:pt x="6854" y="10199"/>
                    <a:pt x="6879" y="10136"/>
                    <a:pt x="6879" y="10136"/>
                  </a:cubicBezTo>
                  <a:close/>
                  <a:moveTo>
                    <a:pt x="10585" y="10198"/>
                  </a:moveTo>
                  <a:lnTo>
                    <a:pt x="10585" y="10198"/>
                  </a:lnTo>
                  <a:cubicBezTo>
                    <a:pt x="10585" y="10200"/>
                    <a:pt x="10586" y="10203"/>
                    <a:pt x="10587" y="10206"/>
                  </a:cubicBezTo>
                  <a:lnTo>
                    <a:pt x="10587" y="10206"/>
                  </a:lnTo>
                  <a:cubicBezTo>
                    <a:pt x="10587" y="10203"/>
                    <a:pt x="10588" y="10201"/>
                    <a:pt x="10588" y="10199"/>
                  </a:cubicBezTo>
                  <a:cubicBezTo>
                    <a:pt x="10587" y="10198"/>
                    <a:pt x="10586" y="10198"/>
                    <a:pt x="10585" y="10198"/>
                  </a:cubicBezTo>
                  <a:close/>
                  <a:moveTo>
                    <a:pt x="6816" y="9910"/>
                  </a:moveTo>
                  <a:cubicBezTo>
                    <a:pt x="6816" y="10010"/>
                    <a:pt x="6866" y="9960"/>
                    <a:pt x="6866" y="9985"/>
                  </a:cubicBezTo>
                  <a:cubicBezTo>
                    <a:pt x="6854" y="10010"/>
                    <a:pt x="6829" y="9998"/>
                    <a:pt x="6816" y="10035"/>
                  </a:cubicBezTo>
                  <a:cubicBezTo>
                    <a:pt x="6805" y="10081"/>
                    <a:pt x="6793" y="10177"/>
                    <a:pt x="6837" y="10177"/>
                  </a:cubicBezTo>
                  <a:cubicBezTo>
                    <a:pt x="6842" y="10177"/>
                    <a:pt x="6848" y="10176"/>
                    <a:pt x="6854" y="10174"/>
                  </a:cubicBezTo>
                  <a:lnTo>
                    <a:pt x="6854" y="10174"/>
                  </a:lnTo>
                  <a:cubicBezTo>
                    <a:pt x="6854" y="10196"/>
                    <a:pt x="6844" y="10206"/>
                    <a:pt x="6831" y="10206"/>
                  </a:cubicBezTo>
                  <a:cubicBezTo>
                    <a:pt x="6809" y="10206"/>
                    <a:pt x="6778" y="10176"/>
                    <a:pt x="6778" y="10136"/>
                  </a:cubicBezTo>
                  <a:cubicBezTo>
                    <a:pt x="6778" y="10073"/>
                    <a:pt x="6803" y="10010"/>
                    <a:pt x="6753" y="10010"/>
                  </a:cubicBezTo>
                  <a:cubicBezTo>
                    <a:pt x="6753" y="9972"/>
                    <a:pt x="6766" y="9935"/>
                    <a:pt x="6791" y="9910"/>
                  </a:cubicBezTo>
                  <a:close/>
                  <a:moveTo>
                    <a:pt x="5138" y="10210"/>
                  </a:moveTo>
                  <a:lnTo>
                    <a:pt x="5138" y="10210"/>
                  </a:lnTo>
                  <a:cubicBezTo>
                    <a:pt x="5136" y="10212"/>
                    <a:pt x="5135" y="10215"/>
                    <a:pt x="5134" y="10217"/>
                  </a:cubicBezTo>
                  <a:lnTo>
                    <a:pt x="5134" y="10217"/>
                  </a:lnTo>
                  <a:cubicBezTo>
                    <a:pt x="5138" y="10213"/>
                    <a:pt x="5140" y="10211"/>
                    <a:pt x="5138" y="10210"/>
                  </a:cubicBezTo>
                  <a:close/>
                  <a:moveTo>
                    <a:pt x="6645" y="9999"/>
                  </a:moveTo>
                  <a:cubicBezTo>
                    <a:pt x="6672" y="9999"/>
                    <a:pt x="6704" y="10012"/>
                    <a:pt x="6715" y="10035"/>
                  </a:cubicBezTo>
                  <a:cubicBezTo>
                    <a:pt x="6741" y="10073"/>
                    <a:pt x="6728" y="10224"/>
                    <a:pt x="6690" y="10224"/>
                  </a:cubicBezTo>
                  <a:cubicBezTo>
                    <a:pt x="6690" y="10213"/>
                    <a:pt x="6690" y="10204"/>
                    <a:pt x="6690" y="10199"/>
                  </a:cubicBezTo>
                  <a:cubicBezTo>
                    <a:pt x="6673" y="10227"/>
                    <a:pt x="6652" y="10239"/>
                    <a:pt x="6633" y="10239"/>
                  </a:cubicBezTo>
                  <a:cubicBezTo>
                    <a:pt x="6585" y="10239"/>
                    <a:pt x="6548" y="10165"/>
                    <a:pt x="6602" y="10111"/>
                  </a:cubicBezTo>
                  <a:cubicBezTo>
                    <a:pt x="6627" y="10098"/>
                    <a:pt x="6678" y="10086"/>
                    <a:pt x="6690" y="10073"/>
                  </a:cubicBezTo>
                  <a:cubicBezTo>
                    <a:pt x="6690" y="10036"/>
                    <a:pt x="6651" y="10025"/>
                    <a:pt x="6616" y="10025"/>
                  </a:cubicBezTo>
                  <a:cubicBezTo>
                    <a:pt x="6610" y="10025"/>
                    <a:pt x="6604" y="10025"/>
                    <a:pt x="6599" y="10026"/>
                  </a:cubicBezTo>
                  <a:lnTo>
                    <a:pt x="6599" y="10026"/>
                  </a:lnTo>
                  <a:cubicBezTo>
                    <a:pt x="6602" y="10008"/>
                    <a:pt x="6622" y="9999"/>
                    <a:pt x="6645" y="9999"/>
                  </a:cubicBezTo>
                  <a:close/>
                  <a:moveTo>
                    <a:pt x="9142" y="10199"/>
                  </a:moveTo>
                  <a:cubicBezTo>
                    <a:pt x="9172" y="10199"/>
                    <a:pt x="9158" y="10225"/>
                    <a:pt x="9141" y="10247"/>
                  </a:cubicBezTo>
                  <a:lnTo>
                    <a:pt x="9141" y="10247"/>
                  </a:lnTo>
                  <a:cubicBezTo>
                    <a:pt x="9135" y="10238"/>
                    <a:pt x="9109" y="10199"/>
                    <a:pt x="9142" y="10199"/>
                  </a:cubicBezTo>
                  <a:close/>
                  <a:moveTo>
                    <a:pt x="9419" y="10199"/>
                  </a:moveTo>
                  <a:cubicBezTo>
                    <a:pt x="9419" y="10199"/>
                    <a:pt x="9482" y="10249"/>
                    <a:pt x="9432" y="10249"/>
                  </a:cubicBezTo>
                  <a:lnTo>
                    <a:pt x="9419" y="10249"/>
                  </a:lnTo>
                  <a:cubicBezTo>
                    <a:pt x="9369" y="10249"/>
                    <a:pt x="9419" y="10199"/>
                    <a:pt x="9419" y="10199"/>
                  </a:cubicBezTo>
                  <a:close/>
                  <a:moveTo>
                    <a:pt x="10587" y="10206"/>
                  </a:moveTo>
                  <a:lnTo>
                    <a:pt x="10587" y="10206"/>
                  </a:lnTo>
                  <a:cubicBezTo>
                    <a:pt x="10586" y="10207"/>
                    <a:pt x="10586" y="10209"/>
                    <a:pt x="10586" y="10210"/>
                  </a:cubicBezTo>
                  <a:lnTo>
                    <a:pt x="10586" y="10210"/>
                  </a:lnTo>
                  <a:cubicBezTo>
                    <a:pt x="10580" y="10208"/>
                    <a:pt x="10576" y="10207"/>
                    <a:pt x="10572" y="10207"/>
                  </a:cubicBezTo>
                  <a:cubicBezTo>
                    <a:pt x="10560" y="10207"/>
                    <a:pt x="10555" y="10217"/>
                    <a:pt x="10560" y="10238"/>
                  </a:cubicBezTo>
                  <a:lnTo>
                    <a:pt x="10560" y="10238"/>
                  </a:lnTo>
                  <a:cubicBezTo>
                    <a:pt x="10565" y="10237"/>
                    <a:pt x="10570" y="10236"/>
                    <a:pt x="10576" y="10236"/>
                  </a:cubicBezTo>
                  <a:lnTo>
                    <a:pt x="10563" y="10249"/>
                  </a:lnTo>
                  <a:cubicBezTo>
                    <a:pt x="10566" y="10249"/>
                    <a:pt x="10568" y="10248"/>
                    <a:pt x="10570" y="10248"/>
                  </a:cubicBezTo>
                  <a:lnTo>
                    <a:pt x="10570" y="10248"/>
                  </a:lnTo>
                  <a:cubicBezTo>
                    <a:pt x="10575" y="10240"/>
                    <a:pt x="10580" y="10228"/>
                    <a:pt x="10586" y="10210"/>
                  </a:cubicBezTo>
                  <a:lnTo>
                    <a:pt x="10586" y="10210"/>
                  </a:lnTo>
                  <a:cubicBezTo>
                    <a:pt x="10586" y="10210"/>
                    <a:pt x="10587" y="10211"/>
                    <a:pt x="10588" y="10211"/>
                  </a:cubicBezTo>
                  <a:cubicBezTo>
                    <a:pt x="10588" y="10209"/>
                    <a:pt x="10587" y="10207"/>
                    <a:pt x="10587" y="10206"/>
                  </a:cubicBezTo>
                  <a:close/>
                  <a:moveTo>
                    <a:pt x="5395" y="10098"/>
                  </a:moveTo>
                  <a:cubicBezTo>
                    <a:pt x="5395" y="10155"/>
                    <a:pt x="5402" y="10169"/>
                    <a:pt x="5411" y="10169"/>
                  </a:cubicBezTo>
                  <a:cubicBezTo>
                    <a:pt x="5420" y="10169"/>
                    <a:pt x="5430" y="10156"/>
                    <a:pt x="5437" y="10156"/>
                  </a:cubicBezTo>
                  <a:cubicBezTo>
                    <a:pt x="5442" y="10156"/>
                    <a:pt x="5445" y="10163"/>
                    <a:pt x="5445" y="10186"/>
                  </a:cubicBezTo>
                  <a:cubicBezTo>
                    <a:pt x="5401" y="10191"/>
                    <a:pt x="5376" y="10221"/>
                    <a:pt x="5365" y="10255"/>
                  </a:cubicBezTo>
                  <a:lnTo>
                    <a:pt x="5365" y="10255"/>
                  </a:lnTo>
                  <a:cubicBezTo>
                    <a:pt x="5370" y="10223"/>
                    <a:pt x="5367" y="10199"/>
                    <a:pt x="5332" y="10199"/>
                  </a:cubicBezTo>
                  <a:cubicBezTo>
                    <a:pt x="5345" y="10161"/>
                    <a:pt x="5370" y="10123"/>
                    <a:pt x="5395" y="10098"/>
                  </a:cubicBezTo>
                  <a:close/>
                  <a:moveTo>
                    <a:pt x="5704" y="10143"/>
                  </a:moveTo>
                  <a:cubicBezTo>
                    <a:pt x="5680" y="10169"/>
                    <a:pt x="5665" y="10207"/>
                    <a:pt x="5671" y="10255"/>
                  </a:cubicBezTo>
                  <a:lnTo>
                    <a:pt x="5671" y="10255"/>
                  </a:lnTo>
                  <a:cubicBezTo>
                    <a:pt x="5684" y="10213"/>
                    <a:pt x="5696" y="10169"/>
                    <a:pt x="5704" y="10143"/>
                  </a:cubicBezTo>
                  <a:close/>
                  <a:moveTo>
                    <a:pt x="6250" y="9960"/>
                  </a:moveTo>
                  <a:cubicBezTo>
                    <a:pt x="6250" y="10018"/>
                    <a:pt x="6258" y="10032"/>
                    <a:pt x="6266" y="10032"/>
                  </a:cubicBezTo>
                  <a:cubicBezTo>
                    <a:pt x="6273" y="10032"/>
                    <a:pt x="6281" y="10023"/>
                    <a:pt x="6285" y="10023"/>
                  </a:cubicBezTo>
                  <a:cubicBezTo>
                    <a:pt x="6290" y="10023"/>
                    <a:pt x="6292" y="10031"/>
                    <a:pt x="6288" y="10060"/>
                  </a:cubicBezTo>
                  <a:cubicBezTo>
                    <a:pt x="6231" y="10072"/>
                    <a:pt x="6236" y="10219"/>
                    <a:pt x="6275" y="10226"/>
                  </a:cubicBezTo>
                  <a:lnTo>
                    <a:pt x="6275" y="10226"/>
                  </a:lnTo>
                  <a:cubicBezTo>
                    <a:pt x="6275" y="10254"/>
                    <a:pt x="6264" y="10266"/>
                    <a:pt x="6251" y="10266"/>
                  </a:cubicBezTo>
                  <a:cubicBezTo>
                    <a:pt x="6236" y="10266"/>
                    <a:pt x="6219" y="10250"/>
                    <a:pt x="6212" y="10224"/>
                  </a:cubicBezTo>
                  <a:cubicBezTo>
                    <a:pt x="6188" y="10188"/>
                    <a:pt x="6256" y="10072"/>
                    <a:pt x="6197" y="10072"/>
                  </a:cubicBezTo>
                  <a:cubicBezTo>
                    <a:pt x="6194" y="10072"/>
                    <a:pt x="6191" y="10072"/>
                    <a:pt x="6187" y="10073"/>
                  </a:cubicBezTo>
                  <a:cubicBezTo>
                    <a:pt x="6187" y="10023"/>
                    <a:pt x="6212" y="9985"/>
                    <a:pt x="6250" y="9960"/>
                  </a:cubicBezTo>
                  <a:close/>
                  <a:moveTo>
                    <a:pt x="3027" y="10023"/>
                  </a:moveTo>
                  <a:cubicBezTo>
                    <a:pt x="3035" y="10023"/>
                    <a:pt x="3045" y="10027"/>
                    <a:pt x="3056" y="10035"/>
                  </a:cubicBezTo>
                  <a:cubicBezTo>
                    <a:pt x="3119" y="10060"/>
                    <a:pt x="3056" y="10236"/>
                    <a:pt x="3031" y="10249"/>
                  </a:cubicBezTo>
                  <a:cubicBezTo>
                    <a:pt x="3031" y="10216"/>
                    <a:pt x="3069" y="10061"/>
                    <a:pt x="3013" y="10061"/>
                  </a:cubicBezTo>
                  <a:cubicBezTo>
                    <a:pt x="3005" y="10061"/>
                    <a:pt x="2994" y="10065"/>
                    <a:pt x="2981" y="10073"/>
                  </a:cubicBezTo>
                  <a:cubicBezTo>
                    <a:pt x="2918" y="10111"/>
                    <a:pt x="3006" y="10249"/>
                    <a:pt x="2918" y="10262"/>
                  </a:cubicBezTo>
                  <a:cubicBezTo>
                    <a:pt x="2918" y="10240"/>
                    <a:pt x="2954" y="10082"/>
                    <a:pt x="2903" y="10082"/>
                  </a:cubicBezTo>
                  <a:cubicBezTo>
                    <a:pt x="2894" y="10082"/>
                    <a:pt x="2883" y="10087"/>
                    <a:pt x="2868" y="10098"/>
                  </a:cubicBezTo>
                  <a:cubicBezTo>
                    <a:pt x="2817" y="10148"/>
                    <a:pt x="2893" y="10274"/>
                    <a:pt x="2805" y="10287"/>
                  </a:cubicBezTo>
                  <a:cubicBezTo>
                    <a:pt x="2805" y="10211"/>
                    <a:pt x="2817" y="10136"/>
                    <a:pt x="2830" y="10060"/>
                  </a:cubicBezTo>
                  <a:cubicBezTo>
                    <a:pt x="2837" y="10057"/>
                    <a:pt x="2842" y="10056"/>
                    <a:pt x="2847" y="10056"/>
                  </a:cubicBezTo>
                  <a:cubicBezTo>
                    <a:pt x="2860" y="10056"/>
                    <a:pt x="2864" y="10067"/>
                    <a:pt x="2855" y="10086"/>
                  </a:cubicBezTo>
                  <a:cubicBezTo>
                    <a:pt x="2881" y="10077"/>
                    <a:pt x="2920" y="10025"/>
                    <a:pt x="2945" y="10025"/>
                  </a:cubicBezTo>
                  <a:cubicBezTo>
                    <a:pt x="2956" y="10025"/>
                    <a:pt x="2964" y="10034"/>
                    <a:pt x="2968" y="10060"/>
                  </a:cubicBezTo>
                  <a:lnTo>
                    <a:pt x="2956" y="10073"/>
                  </a:lnTo>
                  <a:cubicBezTo>
                    <a:pt x="2985" y="10063"/>
                    <a:pt x="2999" y="10023"/>
                    <a:pt x="3027" y="10023"/>
                  </a:cubicBezTo>
                  <a:close/>
                  <a:moveTo>
                    <a:pt x="6150" y="10048"/>
                  </a:moveTo>
                  <a:cubicBezTo>
                    <a:pt x="6150" y="10123"/>
                    <a:pt x="6137" y="10211"/>
                    <a:pt x="6137" y="10274"/>
                  </a:cubicBezTo>
                  <a:cubicBezTo>
                    <a:pt x="6124" y="10283"/>
                    <a:pt x="6115" y="10287"/>
                    <a:pt x="6110" y="10287"/>
                  </a:cubicBezTo>
                  <a:cubicBezTo>
                    <a:pt x="6101" y="10287"/>
                    <a:pt x="6104" y="10273"/>
                    <a:pt x="6112" y="10249"/>
                  </a:cubicBezTo>
                  <a:cubicBezTo>
                    <a:pt x="6092" y="10249"/>
                    <a:pt x="6080" y="10297"/>
                    <a:pt x="6043" y="10297"/>
                  </a:cubicBezTo>
                  <a:cubicBezTo>
                    <a:pt x="6034" y="10297"/>
                    <a:pt x="6024" y="10294"/>
                    <a:pt x="6011" y="10287"/>
                  </a:cubicBezTo>
                  <a:lnTo>
                    <a:pt x="5999" y="10287"/>
                  </a:lnTo>
                  <a:cubicBezTo>
                    <a:pt x="5948" y="10249"/>
                    <a:pt x="5986" y="10073"/>
                    <a:pt x="6024" y="10060"/>
                  </a:cubicBezTo>
                  <a:lnTo>
                    <a:pt x="6024" y="10060"/>
                  </a:lnTo>
                  <a:cubicBezTo>
                    <a:pt x="6024" y="10093"/>
                    <a:pt x="5995" y="10261"/>
                    <a:pt x="6055" y="10261"/>
                  </a:cubicBezTo>
                  <a:cubicBezTo>
                    <a:pt x="6063" y="10261"/>
                    <a:pt x="6074" y="10257"/>
                    <a:pt x="6087" y="10249"/>
                  </a:cubicBezTo>
                  <a:cubicBezTo>
                    <a:pt x="6150" y="10199"/>
                    <a:pt x="6062" y="10060"/>
                    <a:pt x="6150" y="10048"/>
                  </a:cubicBezTo>
                  <a:close/>
                  <a:moveTo>
                    <a:pt x="2627" y="10199"/>
                  </a:moveTo>
                  <a:cubicBezTo>
                    <a:pt x="2600" y="10224"/>
                    <a:pt x="2585" y="10255"/>
                    <a:pt x="2603" y="10287"/>
                  </a:cubicBezTo>
                  <a:cubicBezTo>
                    <a:pt x="2607" y="10292"/>
                    <a:pt x="2610" y="10296"/>
                    <a:pt x="2613" y="10299"/>
                  </a:cubicBezTo>
                  <a:lnTo>
                    <a:pt x="2616" y="10299"/>
                  </a:lnTo>
                  <a:lnTo>
                    <a:pt x="2627" y="10199"/>
                  </a:lnTo>
                  <a:close/>
                  <a:moveTo>
                    <a:pt x="10827" y="10299"/>
                  </a:moveTo>
                  <a:lnTo>
                    <a:pt x="10827" y="10299"/>
                  </a:lnTo>
                  <a:cubicBezTo>
                    <a:pt x="10827" y="10299"/>
                    <a:pt x="10827" y="10299"/>
                    <a:pt x="10827" y="10299"/>
                  </a:cubicBezTo>
                  <a:close/>
                  <a:moveTo>
                    <a:pt x="2641" y="10073"/>
                  </a:moveTo>
                  <a:lnTo>
                    <a:pt x="2639" y="10094"/>
                  </a:lnTo>
                  <a:lnTo>
                    <a:pt x="2639" y="10094"/>
                  </a:lnTo>
                  <a:cubicBezTo>
                    <a:pt x="2649" y="10083"/>
                    <a:pt x="2665" y="10078"/>
                    <a:pt x="2681" y="10078"/>
                  </a:cubicBezTo>
                  <a:cubicBezTo>
                    <a:pt x="2710" y="10078"/>
                    <a:pt x="2742" y="10093"/>
                    <a:pt x="2754" y="10123"/>
                  </a:cubicBezTo>
                  <a:cubicBezTo>
                    <a:pt x="2774" y="10163"/>
                    <a:pt x="2731" y="10291"/>
                    <a:pt x="2712" y="10291"/>
                  </a:cubicBezTo>
                  <a:cubicBezTo>
                    <a:pt x="2707" y="10291"/>
                    <a:pt x="2704" y="10282"/>
                    <a:pt x="2704" y="10262"/>
                  </a:cubicBezTo>
                  <a:cubicBezTo>
                    <a:pt x="2686" y="10271"/>
                    <a:pt x="2662" y="10311"/>
                    <a:pt x="2636" y="10311"/>
                  </a:cubicBezTo>
                  <a:cubicBezTo>
                    <a:pt x="2628" y="10311"/>
                    <a:pt x="2620" y="10308"/>
                    <a:pt x="2613" y="10299"/>
                  </a:cubicBezTo>
                  <a:lnTo>
                    <a:pt x="2591" y="10299"/>
                  </a:lnTo>
                  <a:cubicBezTo>
                    <a:pt x="2553" y="10274"/>
                    <a:pt x="2553" y="10111"/>
                    <a:pt x="2603" y="10098"/>
                  </a:cubicBezTo>
                  <a:lnTo>
                    <a:pt x="2641" y="10073"/>
                  </a:lnTo>
                  <a:close/>
                  <a:moveTo>
                    <a:pt x="5948" y="9972"/>
                  </a:moveTo>
                  <a:cubicBezTo>
                    <a:pt x="5948" y="10035"/>
                    <a:pt x="5974" y="10299"/>
                    <a:pt x="5898" y="10312"/>
                  </a:cubicBezTo>
                  <a:cubicBezTo>
                    <a:pt x="5898" y="10249"/>
                    <a:pt x="5886" y="9985"/>
                    <a:pt x="5948" y="9972"/>
                  </a:cubicBezTo>
                  <a:close/>
                  <a:moveTo>
                    <a:pt x="6437" y="10017"/>
                  </a:moveTo>
                  <a:cubicBezTo>
                    <a:pt x="6445" y="10017"/>
                    <a:pt x="6453" y="10019"/>
                    <a:pt x="6464" y="10023"/>
                  </a:cubicBezTo>
                  <a:cubicBezTo>
                    <a:pt x="6514" y="10048"/>
                    <a:pt x="6502" y="10086"/>
                    <a:pt x="6502" y="10123"/>
                  </a:cubicBezTo>
                  <a:cubicBezTo>
                    <a:pt x="6502" y="10161"/>
                    <a:pt x="6477" y="10211"/>
                    <a:pt x="6439" y="10236"/>
                  </a:cubicBezTo>
                  <a:cubicBezTo>
                    <a:pt x="6426" y="10243"/>
                    <a:pt x="6416" y="10245"/>
                    <a:pt x="6407" y="10245"/>
                  </a:cubicBezTo>
                  <a:cubicBezTo>
                    <a:pt x="6381" y="10245"/>
                    <a:pt x="6370" y="10224"/>
                    <a:pt x="6351" y="10224"/>
                  </a:cubicBezTo>
                  <a:cubicBezTo>
                    <a:pt x="6376" y="10274"/>
                    <a:pt x="6389" y="10350"/>
                    <a:pt x="6326" y="10350"/>
                  </a:cubicBezTo>
                  <a:lnTo>
                    <a:pt x="6313" y="10350"/>
                  </a:lnTo>
                  <a:cubicBezTo>
                    <a:pt x="6313" y="10274"/>
                    <a:pt x="6313" y="10186"/>
                    <a:pt x="6326" y="10098"/>
                  </a:cubicBezTo>
                  <a:cubicBezTo>
                    <a:pt x="6326" y="10089"/>
                    <a:pt x="6345" y="10022"/>
                    <a:pt x="6356" y="10022"/>
                  </a:cubicBezTo>
                  <a:cubicBezTo>
                    <a:pt x="6360" y="10022"/>
                    <a:pt x="6363" y="10032"/>
                    <a:pt x="6363" y="10060"/>
                  </a:cubicBezTo>
                  <a:cubicBezTo>
                    <a:pt x="6395" y="10060"/>
                    <a:pt x="6400" y="10017"/>
                    <a:pt x="6437" y="10017"/>
                  </a:cubicBezTo>
                  <a:close/>
                  <a:moveTo>
                    <a:pt x="5781" y="10106"/>
                  </a:moveTo>
                  <a:cubicBezTo>
                    <a:pt x="5823" y="10106"/>
                    <a:pt x="5860" y="10138"/>
                    <a:pt x="5860" y="10211"/>
                  </a:cubicBezTo>
                  <a:cubicBezTo>
                    <a:pt x="5860" y="10275"/>
                    <a:pt x="5801" y="10333"/>
                    <a:pt x="5750" y="10333"/>
                  </a:cubicBezTo>
                  <a:cubicBezTo>
                    <a:pt x="5720" y="10333"/>
                    <a:pt x="5694" y="10313"/>
                    <a:pt x="5684" y="10262"/>
                  </a:cubicBezTo>
                  <a:lnTo>
                    <a:pt x="5672" y="10262"/>
                  </a:lnTo>
                  <a:cubicBezTo>
                    <a:pt x="5671" y="10259"/>
                    <a:pt x="5671" y="10257"/>
                    <a:pt x="5671" y="10255"/>
                  </a:cubicBezTo>
                  <a:lnTo>
                    <a:pt x="5671" y="10255"/>
                  </a:lnTo>
                  <a:cubicBezTo>
                    <a:pt x="5653" y="10311"/>
                    <a:pt x="5631" y="10363"/>
                    <a:pt x="5612" y="10363"/>
                  </a:cubicBezTo>
                  <a:cubicBezTo>
                    <a:pt x="5611" y="10363"/>
                    <a:pt x="5610" y="10363"/>
                    <a:pt x="5609" y="10362"/>
                  </a:cubicBezTo>
                  <a:cubicBezTo>
                    <a:pt x="5571" y="10362"/>
                    <a:pt x="5521" y="10186"/>
                    <a:pt x="5508" y="10148"/>
                  </a:cubicBezTo>
                  <a:lnTo>
                    <a:pt x="5533" y="10148"/>
                  </a:lnTo>
                  <a:cubicBezTo>
                    <a:pt x="5536" y="10148"/>
                    <a:pt x="5539" y="10148"/>
                    <a:pt x="5541" y="10148"/>
                  </a:cubicBezTo>
                  <a:cubicBezTo>
                    <a:pt x="5597" y="10148"/>
                    <a:pt x="5609" y="10276"/>
                    <a:pt x="5609" y="10325"/>
                  </a:cubicBezTo>
                  <a:cubicBezTo>
                    <a:pt x="5659" y="10325"/>
                    <a:pt x="5634" y="10136"/>
                    <a:pt x="5709" y="10123"/>
                  </a:cubicBezTo>
                  <a:lnTo>
                    <a:pt x="5709" y="10123"/>
                  </a:lnTo>
                  <a:cubicBezTo>
                    <a:pt x="5708" y="10128"/>
                    <a:pt x="5706" y="10134"/>
                    <a:pt x="5704" y="10143"/>
                  </a:cubicBezTo>
                  <a:lnTo>
                    <a:pt x="5704" y="10143"/>
                  </a:lnTo>
                  <a:cubicBezTo>
                    <a:pt x="5725" y="10119"/>
                    <a:pt x="5754" y="10106"/>
                    <a:pt x="5781" y="10106"/>
                  </a:cubicBezTo>
                  <a:close/>
                  <a:moveTo>
                    <a:pt x="2515" y="9998"/>
                  </a:moveTo>
                  <a:cubicBezTo>
                    <a:pt x="2503" y="10086"/>
                    <a:pt x="2503" y="10161"/>
                    <a:pt x="2490" y="10236"/>
                  </a:cubicBezTo>
                  <a:cubicBezTo>
                    <a:pt x="2490" y="10264"/>
                    <a:pt x="2470" y="10338"/>
                    <a:pt x="2460" y="10338"/>
                  </a:cubicBezTo>
                  <a:cubicBezTo>
                    <a:pt x="2455" y="10338"/>
                    <a:pt x="2453" y="10327"/>
                    <a:pt x="2453" y="10299"/>
                  </a:cubicBezTo>
                  <a:cubicBezTo>
                    <a:pt x="2440" y="10299"/>
                    <a:pt x="2427" y="10350"/>
                    <a:pt x="2390" y="10362"/>
                  </a:cubicBezTo>
                  <a:cubicBezTo>
                    <a:pt x="2386" y="10363"/>
                    <a:pt x="2383" y="10363"/>
                    <a:pt x="2380" y="10363"/>
                  </a:cubicBezTo>
                  <a:cubicBezTo>
                    <a:pt x="2316" y="10363"/>
                    <a:pt x="2340" y="10235"/>
                    <a:pt x="2365" y="10199"/>
                  </a:cubicBezTo>
                  <a:lnTo>
                    <a:pt x="2352" y="10186"/>
                  </a:lnTo>
                  <a:cubicBezTo>
                    <a:pt x="2365" y="10161"/>
                    <a:pt x="2390" y="10136"/>
                    <a:pt x="2415" y="10123"/>
                  </a:cubicBezTo>
                  <a:cubicBezTo>
                    <a:pt x="2426" y="10115"/>
                    <a:pt x="2435" y="10111"/>
                    <a:pt x="2441" y="10111"/>
                  </a:cubicBezTo>
                  <a:cubicBezTo>
                    <a:pt x="2461" y="10111"/>
                    <a:pt x="2455" y="10148"/>
                    <a:pt x="2465" y="10148"/>
                  </a:cubicBezTo>
                  <a:cubicBezTo>
                    <a:pt x="2465" y="10086"/>
                    <a:pt x="2465" y="10010"/>
                    <a:pt x="2515" y="9998"/>
                  </a:cubicBezTo>
                  <a:close/>
                  <a:moveTo>
                    <a:pt x="9583" y="10199"/>
                  </a:moveTo>
                  <a:lnTo>
                    <a:pt x="9583" y="10199"/>
                  </a:lnTo>
                  <a:cubicBezTo>
                    <a:pt x="9563" y="10248"/>
                    <a:pt x="9566" y="10266"/>
                    <a:pt x="9598" y="10266"/>
                  </a:cubicBezTo>
                  <a:cubicBezTo>
                    <a:pt x="9607" y="10266"/>
                    <a:pt x="9619" y="10264"/>
                    <a:pt x="9633" y="10262"/>
                  </a:cubicBezTo>
                  <a:lnTo>
                    <a:pt x="9633" y="10262"/>
                  </a:lnTo>
                  <a:cubicBezTo>
                    <a:pt x="9641" y="10286"/>
                    <a:pt x="9634" y="10294"/>
                    <a:pt x="9618" y="10294"/>
                  </a:cubicBezTo>
                  <a:cubicBezTo>
                    <a:pt x="9608" y="10294"/>
                    <a:pt x="9596" y="10291"/>
                    <a:pt x="9583" y="10287"/>
                  </a:cubicBezTo>
                  <a:cubicBezTo>
                    <a:pt x="9570" y="10319"/>
                    <a:pt x="9560" y="10347"/>
                    <a:pt x="9554" y="10372"/>
                  </a:cubicBezTo>
                  <a:lnTo>
                    <a:pt x="9554" y="10372"/>
                  </a:lnTo>
                  <a:cubicBezTo>
                    <a:pt x="9560" y="10335"/>
                    <a:pt x="9561" y="10299"/>
                    <a:pt x="9529" y="10299"/>
                  </a:cubicBezTo>
                  <a:cubicBezTo>
                    <a:pt x="9526" y="10299"/>
                    <a:pt x="9523" y="10299"/>
                    <a:pt x="9520" y="10299"/>
                  </a:cubicBezTo>
                  <a:cubicBezTo>
                    <a:pt x="9520" y="10249"/>
                    <a:pt x="9545" y="10211"/>
                    <a:pt x="9583" y="10199"/>
                  </a:cubicBezTo>
                  <a:close/>
                  <a:moveTo>
                    <a:pt x="3772" y="10334"/>
                  </a:moveTo>
                  <a:cubicBezTo>
                    <a:pt x="3780" y="10334"/>
                    <a:pt x="3786" y="10362"/>
                    <a:pt x="3786" y="10362"/>
                  </a:cubicBezTo>
                  <a:lnTo>
                    <a:pt x="3811" y="10362"/>
                  </a:lnTo>
                  <a:cubicBezTo>
                    <a:pt x="3811" y="10362"/>
                    <a:pt x="3788" y="10390"/>
                    <a:pt x="3773" y="10390"/>
                  </a:cubicBezTo>
                  <a:cubicBezTo>
                    <a:pt x="3766" y="10390"/>
                    <a:pt x="3760" y="10383"/>
                    <a:pt x="3760" y="10362"/>
                  </a:cubicBezTo>
                  <a:cubicBezTo>
                    <a:pt x="3765" y="10341"/>
                    <a:pt x="3769" y="10334"/>
                    <a:pt x="3772" y="10334"/>
                  </a:cubicBezTo>
                  <a:close/>
                  <a:moveTo>
                    <a:pt x="11356" y="10174"/>
                  </a:moveTo>
                  <a:lnTo>
                    <a:pt x="11356" y="10400"/>
                  </a:lnTo>
                  <a:lnTo>
                    <a:pt x="11318" y="10400"/>
                  </a:lnTo>
                  <a:cubicBezTo>
                    <a:pt x="11293" y="10375"/>
                    <a:pt x="11255" y="10199"/>
                    <a:pt x="11318" y="10186"/>
                  </a:cubicBezTo>
                  <a:lnTo>
                    <a:pt x="11356" y="10174"/>
                  </a:lnTo>
                  <a:close/>
                  <a:moveTo>
                    <a:pt x="5358" y="10287"/>
                  </a:moveTo>
                  <a:cubicBezTo>
                    <a:pt x="5356" y="10322"/>
                    <a:pt x="5367" y="10352"/>
                    <a:pt x="5386" y="10352"/>
                  </a:cubicBezTo>
                  <a:cubicBezTo>
                    <a:pt x="5389" y="10352"/>
                    <a:pt x="5392" y="10351"/>
                    <a:pt x="5395" y="10350"/>
                  </a:cubicBezTo>
                  <a:lnTo>
                    <a:pt x="5433" y="10362"/>
                  </a:lnTo>
                  <a:cubicBezTo>
                    <a:pt x="5433" y="10390"/>
                    <a:pt x="5423" y="10401"/>
                    <a:pt x="5410" y="10401"/>
                  </a:cubicBezTo>
                  <a:cubicBezTo>
                    <a:pt x="5393" y="10401"/>
                    <a:pt x="5371" y="10383"/>
                    <a:pt x="5357" y="10362"/>
                  </a:cubicBezTo>
                  <a:cubicBezTo>
                    <a:pt x="5348" y="10343"/>
                    <a:pt x="5353" y="10315"/>
                    <a:pt x="5358" y="10287"/>
                  </a:cubicBezTo>
                  <a:close/>
                  <a:moveTo>
                    <a:pt x="11972" y="10111"/>
                  </a:moveTo>
                  <a:cubicBezTo>
                    <a:pt x="11972" y="10167"/>
                    <a:pt x="11982" y="10175"/>
                    <a:pt x="11994" y="10175"/>
                  </a:cubicBezTo>
                  <a:cubicBezTo>
                    <a:pt x="11999" y="10175"/>
                    <a:pt x="12005" y="10174"/>
                    <a:pt x="12010" y="10174"/>
                  </a:cubicBezTo>
                  <a:cubicBezTo>
                    <a:pt x="12021" y="10174"/>
                    <a:pt x="12030" y="10179"/>
                    <a:pt x="12035" y="10211"/>
                  </a:cubicBezTo>
                  <a:lnTo>
                    <a:pt x="12022" y="10211"/>
                  </a:lnTo>
                  <a:cubicBezTo>
                    <a:pt x="11947" y="10211"/>
                    <a:pt x="11972" y="10299"/>
                    <a:pt x="11984" y="10362"/>
                  </a:cubicBezTo>
                  <a:cubicBezTo>
                    <a:pt x="11984" y="10362"/>
                    <a:pt x="12085" y="10413"/>
                    <a:pt x="12009" y="10413"/>
                  </a:cubicBezTo>
                  <a:cubicBezTo>
                    <a:pt x="11947" y="10413"/>
                    <a:pt x="11959" y="10387"/>
                    <a:pt x="11947" y="10337"/>
                  </a:cubicBezTo>
                  <a:lnTo>
                    <a:pt x="11947" y="10211"/>
                  </a:lnTo>
                  <a:cubicBezTo>
                    <a:pt x="11909" y="10211"/>
                    <a:pt x="11909" y="10211"/>
                    <a:pt x="11909" y="10174"/>
                  </a:cubicBezTo>
                  <a:lnTo>
                    <a:pt x="11947" y="10174"/>
                  </a:lnTo>
                  <a:cubicBezTo>
                    <a:pt x="11921" y="10136"/>
                    <a:pt x="11934" y="10111"/>
                    <a:pt x="11972" y="10111"/>
                  </a:cubicBezTo>
                  <a:close/>
                  <a:moveTo>
                    <a:pt x="11840" y="10186"/>
                  </a:moveTo>
                  <a:cubicBezTo>
                    <a:pt x="11895" y="10186"/>
                    <a:pt x="11872" y="10352"/>
                    <a:pt x="11884" y="10413"/>
                  </a:cubicBezTo>
                  <a:lnTo>
                    <a:pt x="11884" y="10425"/>
                  </a:lnTo>
                  <a:cubicBezTo>
                    <a:pt x="11874" y="10428"/>
                    <a:pt x="11867" y="10430"/>
                    <a:pt x="11862" y="10430"/>
                  </a:cubicBezTo>
                  <a:cubicBezTo>
                    <a:pt x="11846" y="10430"/>
                    <a:pt x="11846" y="10416"/>
                    <a:pt x="11846" y="10387"/>
                  </a:cubicBezTo>
                  <a:cubicBezTo>
                    <a:pt x="11825" y="10387"/>
                    <a:pt x="11813" y="10431"/>
                    <a:pt x="11780" y="10431"/>
                  </a:cubicBezTo>
                  <a:cubicBezTo>
                    <a:pt x="11774" y="10431"/>
                    <a:pt x="11766" y="10429"/>
                    <a:pt x="11758" y="10425"/>
                  </a:cubicBezTo>
                  <a:cubicBezTo>
                    <a:pt x="11695" y="10387"/>
                    <a:pt x="11708" y="10249"/>
                    <a:pt x="11708" y="10199"/>
                  </a:cubicBezTo>
                  <a:cubicBezTo>
                    <a:pt x="11808" y="10199"/>
                    <a:pt x="11695" y="10400"/>
                    <a:pt x="11796" y="10400"/>
                  </a:cubicBezTo>
                  <a:cubicBezTo>
                    <a:pt x="11871" y="10400"/>
                    <a:pt x="11833" y="10236"/>
                    <a:pt x="11833" y="10186"/>
                  </a:cubicBezTo>
                  <a:cubicBezTo>
                    <a:pt x="11836" y="10186"/>
                    <a:pt x="11838" y="10186"/>
                    <a:pt x="11840" y="10186"/>
                  </a:cubicBezTo>
                  <a:close/>
                  <a:moveTo>
                    <a:pt x="11443" y="10204"/>
                  </a:moveTo>
                  <a:cubicBezTo>
                    <a:pt x="11467" y="10204"/>
                    <a:pt x="11486" y="10218"/>
                    <a:pt x="11481" y="10249"/>
                  </a:cubicBezTo>
                  <a:cubicBezTo>
                    <a:pt x="11468" y="10236"/>
                    <a:pt x="11455" y="10230"/>
                    <a:pt x="11443" y="10230"/>
                  </a:cubicBezTo>
                  <a:cubicBezTo>
                    <a:pt x="11422" y="10230"/>
                    <a:pt x="11406" y="10250"/>
                    <a:pt x="11406" y="10274"/>
                  </a:cubicBezTo>
                  <a:cubicBezTo>
                    <a:pt x="11418" y="10312"/>
                    <a:pt x="11469" y="10299"/>
                    <a:pt x="11481" y="10325"/>
                  </a:cubicBezTo>
                  <a:cubicBezTo>
                    <a:pt x="11520" y="10402"/>
                    <a:pt x="11468" y="10437"/>
                    <a:pt x="11425" y="10437"/>
                  </a:cubicBezTo>
                  <a:cubicBezTo>
                    <a:pt x="11398" y="10437"/>
                    <a:pt x="11376" y="10424"/>
                    <a:pt x="11381" y="10400"/>
                  </a:cubicBezTo>
                  <a:lnTo>
                    <a:pt x="11381" y="10400"/>
                  </a:lnTo>
                  <a:cubicBezTo>
                    <a:pt x="11393" y="10413"/>
                    <a:pt x="11406" y="10413"/>
                    <a:pt x="11431" y="10413"/>
                  </a:cubicBezTo>
                  <a:cubicBezTo>
                    <a:pt x="11532" y="10387"/>
                    <a:pt x="11381" y="10287"/>
                    <a:pt x="11381" y="10274"/>
                  </a:cubicBezTo>
                  <a:lnTo>
                    <a:pt x="11381" y="10287"/>
                  </a:lnTo>
                  <a:cubicBezTo>
                    <a:pt x="11366" y="10234"/>
                    <a:pt x="11409" y="10204"/>
                    <a:pt x="11443" y="10204"/>
                  </a:cubicBezTo>
                  <a:close/>
                  <a:moveTo>
                    <a:pt x="11532" y="10098"/>
                  </a:moveTo>
                  <a:cubicBezTo>
                    <a:pt x="11594" y="10098"/>
                    <a:pt x="11569" y="10174"/>
                    <a:pt x="11569" y="10224"/>
                  </a:cubicBezTo>
                  <a:lnTo>
                    <a:pt x="11569" y="10438"/>
                  </a:lnTo>
                  <a:cubicBezTo>
                    <a:pt x="11506" y="10438"/>
                    <a:pt x="11532" y="10350"/>
                    <a:pt x="11532" y="10299"/>
                  </a:cubicBezTo>
                  <a:lnTo>
                    <a:pt x="11532" y="10098"/>
                  </a:lnTo>
                  <a:close/>
                  <a:moveTo>
                    <a:pt x="10626" y="10148"/>
                  </a:moveTo>
                  <a:cubicBezTo>
                    <a:pt x="10607" y="10197"/>
                    <a:pt x="10617" y="10216"/>
                    <a:pt x="10647" y="10216"/>
                  </a:cubicBezTo>
                  <a:cubicBezTo>
                    <a:pt x="10655" y="10216"/>
                    <a:pt x="10665" y="10214"/>
                    <a:pt x="10677" y="10211"/>
                  </a:cubicBezTo>
                  <a:lnTo>
                    <a:pt x="10677" y="10211"/>
                  </a:lnTo>
                  <a:cubicBezTo>
                    <a:pt x="10686" y="10240"/>
                    <a:pt x="10681" y="10254"/>
                    <a:pt x="10657" y="10254"/>
                  </a:cubicBezTo>
                  <a:cubicBezTo>
                    <a:pt x="10649" y="10254"/>
                    <a:pt x="10639" y="10252"/>
                    <a:pt x="10626" y="10249"/>
                  </a:cubicBezTo>
                  <a:lnTo>
                    <a:pt x="10626" y="10362"/>
                  </a:lnTo>
                  <a:cubicBezTo>
                    <a:pt x="10651" y="10387"/>
                    <a:pt x="10664" y="10400"/>
                    <a:pt x="10677" y="10425"/>
                  </a:cubicBezTo>
                  <a:cubicBezTo>
                    <a:pt x="10672" y="10438"/>
                    <a:pt x="10665" y="10444"/>
                    <a:pt x="10656" y="10444"/>
                  </a:cubicBezTo>
                  <a:cubicBezTo>
                    <a:pt x="10639" y="10444"/>
                    <a:pt x="10617" y="10425"/>
                    <a:pt x="10601" y="10400"/>
                  </a:cubicBezTo>
                  <a:cubicBezTo>
                    <a:pt x="10577" y="10376"/>
                    <a:pt x="10634" y="10248"/>
                    <a:pt x="10572" y="10248"/>
                  </a:cubicBezTo>
                  <a:cubicBezTo>
                    <a:pt x="10572" y="10248"/>
                    <a:pt x="10571" y="10248"/>
                    <a:pt x="10570" y="10248"/>
                  </a:cubicBezTo>
                  <a:lnTo>
                    <a:pt x="10570" y="10248"/>
                  </a:lnTo>
                  <a:cubicBezTo>
                    <a:pt x="10564" y="10258"/>
                    <a:pt x="10557" y="10262"/>
                    <a:pt x="10551" y="10262"/>
                  </a:cubicBezTo>
                  <a:lnTo>
                    <a:pt x="10563" y="10249"/>
                  </a:lnTo>
                  <a:cubicBezTo>
                    <a:pt x="10562" y="10245"/>
                    <a:pt x="10561" y="10242"/>
                    <a:pt x="10560" y="10238"/>
                  </a:cubicBezTo>
                  <a:lnTo>
                    <a:pt x="10560" y="10238"/>
                  </a:lnTo>
                  <a:cubicBezTo>
                    <a:pt x="10488" y="10259"/>
                    <a:pt x="10583" y="10438"/>
                    <a:pt x="10500" y="10438"/>
                  </a:cubicBezTo>
                  <a:cubicBezTo>
                    <a:pt x="10488" y="10375"/>
                    <a:pt x="10488" y="10325"/>
                    <a:pt x="10500" y="10262"/>
                  </a:cubicBezTo>
                  <a:cubicBezTo>
                    <a:pt x="10500" y="10238"/>
                    <a:pt x="10510" y="10204"/>
                    <a:pt x="10518" y="10204"/>
                  </a:cubicBezTo>
                  <a:cubicBezTo>
                    <a:pt x="10522" y="10204"/>
                    <a:pt x="10526" y="10216"/>
                    <a:pt x="10526" y="10249"/>
                  </a:cubicBezTo>
                  <a:cubicBezTo>
                    <a:pt x="10548" y="10249"/>
                    <a:pt x="10551" y="10197"/>
                    <a:pt x="10579" y="10197"/>
                  </a:cubicBezTo>
                  <a:cubicBezTo>
                    <a:pt x="10581" y="10197"/>
                    <a:pt x="10583" y="10197"/>
                    <a:pt x="10585" y="10198"/>
                  </a:cubicBezTo>
                  <a:lnTo>
                    <a:pt x="10585" y="10198"/>
                  </a:lnTo>
                  <a:cubicBezTo>
                    <a:pt x="10579" y="10168"/>
                    <a:pt x="10593" y="10148"/>
                    <a:pt x="10626" y="10148"/>
                  </a:cubicBezTo>
                  <a:close/>
                  <a:moveTo>
                    <a:pt x="5178" y="10194"/>
                  </a:moveTo>
                  <a:cubicBezTo>
                    <a:pt x="5204" y="10194"/>
                    <a:pt x="5232" y="10206"/>
                    <a:pt x="5244" y="10224"/>
                  </a:cubicBezTo>
                  <a:cubicBezTo>
                    <a:pt x="5269" y="10274"/>
                    <a:pt x="5244" y="10413"/>
                    <a:pt x="5206" y="10413"/>
                  </a:cubicBezTo>
                  <a:cubicBezTo>
                    <a:pt x="5232" y="10387"/>
                    <a:pt x="5232" y="10375"/>
                    <a:pt x="5232" y="10375"/>
                  </a:cubicBezTo>
                  <a:lnTo>
                    <a:pt x="5232" y="10375"/>
                  </a:lnTo>
                  <a:lnTo>
                    <a:pt x="5206" y="10387"/>
                  </a:lnTo>
                  <a:cubicBezTo>
                    <a:pt x="5187" y="10422"/>
                    <a:pt x="5166" y="10435"/>
                    <a:pt x="5147" y="10435"/>
                  </a:cubicBezTo>
                  <a:cubicBezTo>
                    <a:pt x="5105" y="10435"/>
                    <a:pt x="5078" y="10364"/>
                    <a:pt x="5131" y="10312"/>
                  </a:cubicBezTo>
                  <a:cubicBezTo>
                    <a:pt x="5144" y="10287"/>
                    <a:pt x="5206" y="10287"/>
                    <a:pt x="5219" y="10274"/>
                  </a:cubicBezTo>
                  <a:cubicBezTo>
                    <a:pt x="5233" y="10240"/>
                    <a:pt x="5210" y="10228"/>
                    <a:pt x="5184" y="10228"/>
                  </a:cubicBezTo>
                  <a:cubicBezTo>
                    <a:pt x="5162" y="10228"/>
                    <a:pt x="5137" y="10237"/>
                    <a:pt x="5131" y="10249"/>
                  </a:cubicBezTo>
                  <a:cubicBezTo>
                    <a:pt x="5129" y="10236"/>
                    <a:pt x="5130" y="10225"/>
                    <a:pt x="5134" y="10217"/>
                  </a:cubicBezTo>
                  <a:lnTo>
                    <a:pt x="5134" y="10217"/>
                  </a:lnTo>
                  <a:cubicBezTo>
                    <a:pt x="5116" y="10234"/>
                    <a:pt x="5056" y="10274"/>
                    <a:pt x="5056" y="10274"/>
                  </a:cubicBezTo>
                  <a:lnTo>
                    <a:pt x="5081" y="10287"/>
                  </a:lnTo>
                  <a:cubicBezTo>
                    <a:pt x="5056" y="10337"/>
                    <a:pt x="5093" y="10438"/>
                    <a:pt x="5030" y="10450"/>
                  </a:cubicBezTo>
                  <a:cubicBezTo>
                    <a:pt x="5030" y="10400"/>
                    <a:pt x="5030" y="10337"/>
                    <a:pt x="5043" y="10274"/>
                  </a:cubicBezTo>
                  <a:cubicBezTo>
                    <a:pt x="5051" y="10258"/>
                    <a:pt x="5065" y="10220"/>
                    <a:pt x="5070" y="10220"/>
                  </a:cubicBezTo>
                  <a:lnTo>
                    <a:pt x="5070" y="10220"/>
                  </a:lnTo>
                  <a:cubicBezTo>
                    <a:pt x="5072" y="10220"/>
                    <a:pt x="5073" y="10231"/>
                    <a:pt x="5068" y="10262"/>
                  </a:cubicBezTo>
                  <a:cubicBezTo>
                    <a:pt x="5093" y="10262"/>
                    <a:pt x="5093" y="10211"/>
                    <a:pt x="5131" y="10211"/>
                  </a:cubicBezTo>
                  <a:cubicBezTo>
                    <a:pt x="5134" y="10210"/>
                    <a:pt x="5136" y="10210"/>
                    <a:pt x="5137" y="10210"/>
                  </a:cubicBezTo>
                  <a:cubicBezTo>
                    <a:pt x="5138" y="10210"/>
                    <a:pt x="5138" y="10210"/>
                    <a:pt x="5138" y="10210"/>
                  </a:cubicBezTo>
                  <a:lnTo>
                    <a:pt x="5138" y="10210"/>
                  </a:lnTo>
                  <a:cubicBezTo>
                    <a:pt x="5147" y="10199"/>
                    <a:pt x="5162" y="10194"/>
                    <a:pt x="5178" y="10194"/>
                  </a:cubicBezTo>
                  <a:close/>
                  <a:moveTo>
                    <a:pt x="10790" y="10199"/>
                  </a:moveTo>
                  <a:cubicBezTo>
                    <a:pt x="10777" y="10274"/>
                    <a:pt x="10802" y="10450"/>
                    <a:pt x="10739" y="10450"/>
                  </a:cubicBezTo>
                  <a:lnTo>
                    <a:pt x="10765" y="10425"/>
                  </a:lnTo>
                  <a:cubicBezTo>
                    <a:pt x="10765" y="10375"/>
                    <a:pt x="10739" y="10199"/>
                    <a:pt x="10790" y="10199"/>
                  </a:cubicBezTo>
                  <a:close/>
                  <a:moveTo>
                    <a:pt x="11083" y="10219"/>
                  </a:moveTo>
                  <a:cubicBezTo>
                    <a:pt x="11097" y="10219"/>
                    <a:pt x="11104" y="10233"/>
                    <a:pt x="11104" y="10262"/>
                  </a:cubicBezTo>
                  <a:cubicBezTo>
                    <a:pt x="11121" y="10262"/>
                    <a:pt x="11132" y="10245"/>
                    <a:pt x="11146" y="10232"/>
                  </a:cubicBezTo>
                  <a:lnTo>
                    <a:pt x="11146" y="10232"/>
                  </a:lnTo>
                  <a:lnTo>
                    <a:pt x="11154" y="10249"/>
                  </a:lnTo>
                  <a:cubicBezTo>
                    <a:pt x="11041" y="10249"/>
                    <a:pt x="11167" y="10450"/>
                    <a:pt x="11079" y="10450"/>
                  </a:cubicBezTo>
                  <a:cubicBezTo>
                    <a:pt x="11079" y="10375"/>
                    <a:pt x="11079" y="10299"/>
                    <a:pt x="11066" y="10224"/>
                  </a:cubicBezTo>
                  <a:cubicBezTo>
                    <a:pt x="11073" y="10221"/>
                    <a:pt x="11078" y="10219"/>
                    <a:pt x="11083" y="10219"/>
                  </a:cubicBezTo>
                  <a:close/>
                  <a:moveTo>
                    <a:pt x="11172" y="10219"/>
                  </a:moveTo>
                  <a:cubicBezTo>
                    <a:pt x="11184" y="10219"/>
                    <a:pt x="11198" y="10226"/>
                    <a:pt x="11217" y="10249"/>
                  </a:cubicBezTo>
                  <a:cubicBezTo>
                    <a:pt x="11255" y="10287"/>
                    <a:pt x="11255" y="10450"/>
                    <a:pt x="11205" y="10450"/>
                  </a:cubicBezTo>
                  <a:cubicBezTo>
                    <a:pt x="11193" y="10403"/>
                    <a:pt x="11215" y="10243"/>
                    <a:pt x="11153" y="10225"/>
                  </a:cubicBezTo>
                  <a:lnTo>
                    <a:pt x="11153" y="10225"/>
                  </a:lnTo>
                  <a:cubicBezTo>
                    <a:pt x="11159" y="10221"/>
                    <a:pt x="11165" y="10219"/>
                    <a:pt x="11172" y="10219"/>
                  </a:cubicBezTo>
                  <a:close/>
                  <a:moveTo>
                    <a:pt x="10892" y="10218"/>
                  </a:moveTo>
                  <a:cubicBezTo>
                    <a:pt x="10914" y="10218"/>
                    <a:pt x="10933" y="10232"/>
                    <a:pt x="10928" y="10262"/>
                  </a:cubicBezTo>
                  <a:cubicBezTo>
                    <a:pt x="10915" y="10253"/>
                    <a:pt x="10903" y="10249"/>
                    <a:pt x="10892" y="10249"/>
                  </a:cubicBezTo>
                  <a:cubicBezTo>
                    <a:pt x="10869" y="10249"/>
                    <a:pt x="10853" y="10266"/>
                    <a:pt x="10853" y="10299"/>
                  </a:cubicBezTo>
                  <a:cubicBezTo>
                    <a:pt x="10865" y="10337"/>
                    <a:pt x="10915" y="10325"/>
                    <a:pt x="10928" y="10350"/>
                  </a:cubicBezTo>
                  <a:cubicBezTo>
                    <a:pt x="10967" y="10419"/>
                    <a:pt x="10915" y="10456"/>
                    <a:pt x="10872" y="10456"/>
                  </a:cubicBezTo>
                  <a:cubicBezTo>
                    <a:pt x="10846" y="10456"/>
                    <a:pt x="10823" y="10442"/>
                    <a:pt x="10827" y="10413"/>
                  </a:cubicBezTo>
                  <a:lnTo>
                    <a:pt x="10827" y="10413"/>
                  </a:lnTo>
                  <a:cubicBezTo>
                    <a:pt x="10840" y="10425"/>
                    <a:pt x="10853" y="10425"/>
                    <a:pt x="10865" y="10438"/>
                  </a:cubicBezTo>
                  <a:cubicBezTo>
                    <a:pt x="10978" y="10413"/>
                    <a:pt x="10827" y="10312"/>
                    <a:pt x="10827" y="10299"/>
                  </a:cubicBezTo>
                  <a:lnTo>
                    <a:pt x="10827" y="10312"/>
                  </a:lnTo>
                  <a:cubicBezTo>
                    <a:pt x="10812" y="10251"/>
                    <a:pt x="10857" y="10218"/>
                    <a:pt x="10892" y="10218"/>
                  </a:cubicBezTo>
                  <a:close/>
                  <a:moveTo>
                    <a:pt x="10365" y="10209"/>
                  </a:moveTo>
                  <a:cubicBezTo>
                    <a:pt x="10409" y="10209"/>
                    <a:pt x="10450" y="10241"/>
                    <a:pt x="10450" y="10312"/>
                  </a:cubicBezTo>
                  <a:cubicBezTo>
                    <a:pt x="10450" y="10405"/>
                    <a:pt x="10381" y="10457"/>
                    <a:pt x="10321" y="10457"/>
                  </a:cubicBezTo>
                  <a:cubicBezTo>
                    <a:pt x="10276" y="10457"/>
                    <a:pt x="10236" y="10427"/>
                    <a:pt x="10236" y="10362"/>
                  </a:cubicBezTo>
                  <a:lnTo>
                    <a:pt x="10262" y="10325"/>
                  </a:lnTo>
                  <a:cubicBezTo>
                    <a:pt x="10262" y="10251"/>
                    <a:pt x="10315" y="10209"/>
                    <a:pt x="10365" y="10209"/>
                  </a:cubicBezTo>
                  <a:close/>
                  <a:moveTo>
                    <a:pt x="4904" y="10241"/>
                  </a:moveTo>
                  <a:cubicBezTo>
                    <a:pt x="4936" y="10241"/>
                    <a:pt x="4960" y="10265"/>
                    <a:pt x="4955" y="10325"/>
                  </a:cubicBezTo>
                  <a:cubicBezTo>
                    <a:pt x="4968" y="10375"/>
                    <a:pt x="4779" y="10325"/>
                    <a:pt x="4842" y="10413"/>
                  </a:cubicBezTo>
                  <a:lnTo>
                    <a:pt x="4829" y="10413"/>
                  </a:lnTo>
                  <a:cubicBezTo>
                    <a:pt x="4842" y="10431"/>
                    <a:pt x="4858" y="10441"/>
                    <a:pt x="4875" y="10441"/>
                  </a:cubicBezTo>
                  <a:cubicBezTo>
                    <a:pt x="4892" y="10441"/>
                    <a:pt x="4911" y="10431"/>
                    <a:pt x="4930" y="10413"/>
                  </a:cubicBezTo>
                  <a:lnTo>
                    <a:pt x="4930" y="10413"/>
                  </a:lnTo>
                  <a:cubicBezTo>
                    <a:pt x="4935" y="10449"/>
                    <a:pt x="4910" y="10468"/>
                    <a:pt x="4879" y="10468"/>
                  </a:cubicBezTo>
                  <a:cubicBezTo>
                    <a:pt x="4837" y="10468"/>
                    <a:pt x="4784" y="10430"/>
                    <a:pt x="4791" y="10350"/>
                  </a:cubicBezTo>
                  <a:cubicBezTo>
                    <a:pt x="4806" y="10285"/>
                    <a:pt x="4861" y="10241"/>
                    <a:pt x="4904" y="10241"/>
                  </a:cubicBezTo>
                  <a:close/>
                  <a:moveTo>
                    <a:pt x="10060" y="10136"/>
                  </a:moveTo>
                  <a:lnTo>
                    <a:pt x="10048" y="10148"/>
                  </a:lnTo>
                  <a:lnTo>
                    <a:pt x="10048" y="10287"/>
                  </a:lnTo>
                  <a:cubicBezTo>
                    <a:pt x="10079" y="10287"/>
                    <a:pt x="10084" y="10243"/>
                    <a:pt x="10122" y="10243"/>
                  </a:cubicBezTo>
                  <a:cubicBezTo>
                    <a:pt x="10129" y="10243"/>
                    <a:pt x="10138" y="10245"/>
                    <a:pt x="10148" y="10249"/>
                  </a:cubicBezTo>
                  <a:cubicBezTo>
                    <a:pt x="10211" y="10274"/>
                    <a:pt x="10199" y="10337"/>
                    <a:pt x="10199" y="10387"/>
                  </a:cubicBezTo>
                  <a:cubicBezTo>
                    <a:pt x="10186" y="10425"/>
                    <a:pt x="10174" y="10463"/>
                    <a:pt x="10136" y="10488"/>
                  </a:cubicBezTo>
                  <a:cubicBezTo>
                    <a:pt x="10132" y="10489"/>
                    <a:pt x="10128" y="10490"/>
                    <a:pt x="10124" y="10490"/>
                  </a:cubicBezTo>
                  <a:cubicBezTo>
                    <a:pt x="10092" y="10490"/>
                    <a:pt x="10070" y="10450"/>
                    <a:pt x="10048" y="10450"/>
                  </a:cubicBezTo>
                  <a:lnTo>
                    <a:pt x="10048" y="10488"/>
                  </a:lnTo>
                  <a:lnTo>
                    <a:pt x="10010" y="10488"/>
                  </a:lnTo>
                  <a:cubicBezTo>
                    <a:pt x="10023" y="10413"/>
                    <a:pt x="9985" y="10148"/>
                    <a:pt x="10060" y="10136"/>
                  </a:cubicBezTo>
                  <a:close/>
                  <a:moveTo>
                    <a:pt x="9583" y="10413"/>
                  </a:moveTo>
                  <a:cubicBezTo>
                    <a:pt x="9595" y="10438"/>
                    <a:pt x="9608" y="10450"/>
                    <a:pt x="9633" y="10475"/>
                  </a:cubicBezTo>
                  <a:cubicBezTo>
                    <a:pt x="9624" y="10489"/>
                    <a:pt x="9614" y="10494"/>
                    <a:pt x="9603" y="10494"/>
                  </a:cubicBezTo>
                  <a:cubicBezTo>
                    <a:pt x="9583" y="10494"/>
                    <a:pt x="9561" y="10475"/>
                    <a:pt x="9545" y="10450"/>
                  </a:cubicBezTo>
                  <a:cubicBezTo>
                    <a:pt x="9542" y="10444"/>
                    <a:pt x="9543" y="10430"/>
                    <a:pt x="9546" y="10414"/>
                  </a:cubicBezTo>
                  <a:lnTo>
                    <a:pt x="9546" y="10414"/>
                  </a:lnTo>
                  <a:cubicBezTo>
                    <a:pt x="9545" y="10422"/>
                    <a:pt x="9545" y="10430"/>
                    <a:pt x="9545" y="10438"/>
                  </a:cubicBezTo>
                  <a:lnTo>
                    <a:pt x="9583" y="10413"/>
                  </a:lnTo>
                  <a:close/>
                  <a:moveTo>
                    <a:pt x="9894" y="10263"/>
                  </a:moveTo>
                  <a:cubicBezTo>
                    <a:pt x="9937" y="10263"/>
                    <a:pt x="9979" y="10298"/>
                    <a:pt x="9985" y="10375"/>
                  </a:cubicBezTo>
                  <a:cubicBezTo>
                    <a:pt x="9985" y="10455"/>
                    <a:pt x="9932" y="10499"/>
                    <a:pt x="9882" y="10499"/>
                  </a:cubicBezTo>
                  <a:cubicBezTo>
                    <a:pt x="9838" y="10499"/>
                    <a:pt x="9796" y="10464"/>
                    <a:pt x="9796" y="10387"/>
                  </a:cubicBezTo>
                  <a:cubicBezTo>
                    <a:pt x="9796" y="10307"/>
                    <a:pt x="9846" y="10263"/>
                    <a:pt x="9894" y="10263"/>
                  </a:cubicBezTo>
                  <a:close/>
                  <a:moveTo>
                    <a:pt x="9733" y="10148"/>
                  </a:moveTo>
                  <a:cubicBezTo>
                    <a:pt x="9746" y="10224"/>
                    <a:pt x="9784" y="10501"/>
                    <a:pt x="9721" y="10501"/>
                  </a:cubicBezTo>
                  <a:lnTo>
                    <a:pt x="9708" y="10488"/>
                  </a:lnTo>
                  <a:cubicBezTo>
                    <a:pt x="9708" y="10425"/>
                    <a:pt x="9671" y="10148"/>
                    <a:pt x="9733" y="10148"/>
                  </a:cubicBezTo>
                  <a:close/>
                  <a:moveTo>
                    <a:pt x="9168" y="10287"/>
                  </a:moveTo>
                  <a:cubicBezTo>
                    <a:pt x="9141" y="10348"/>
                    <a:pt x="9145" y="10446"/>
                    <a:pt x="9129" y="10504"/>
                  </a:cubicBezTo>
                  <a:lnTo>
                    <a:pt x="9129" y="10504"/>
                  </a:lnTo>
                  <a:cubicBezTo>
                    <a:pt x="9126" y="10430"/>
                    <a:pt x="9111" y="10287"/>
                    <a:pt x="9168" y="10287"/>
                  </a:cubicBezTo>
                  <a:close/>
                  <a:moveTo>
                    <a:pt x="9432" y="10290"/>
                  </a:moveTo>
                  <a:lnTo>
                    <a:pt x="9432" y="10526"/>
                  </a:lnTo>
                  <a:lnTo>
                    <a:pt x="9406" y="10526"/>
                  </a:lnTo>
                  <a:cubicBezTo>
                    <a:pt x="9406" y="10467"/>
                    <a:pt x="9385" y="10312"/>
                    <a:pt x="9432" y="10290"/>
                  </a:cubicBezTo>
                  <a:close/>
                  <a:moveTo>
                    <a:pt x="7967" y="10475"/>
                  </a:moveTo>
                  <a:cubicBezTo>
                    <a:pt x="7964" y="10483"/>
                    <a:pt x="7962" y="10492"/>
                    <a:pt x="7960" y="10501"/>
                  </a:cubicBezTo>
                  <a:cubicBezTo>
                    <a:pt x="7959" y="10515"/>
                    <a:pt x="7960" y="10528"/>
                    <a:pt x="7962" y="10540"/>
                  </a:cubicBezTo>
                  <a:lnTo>
                    <a:pt x="7962" y="10540"/>
                  </a:lnTo>
                  <a:cubicBezTo>
                    <a:pt x="7968" y="10518"/>
                    <a:pt x="7970" y="10495"/>
                    <a:pt x="7967" y="10475"/>
                  </a:cubicBezTo>
                  <a:close/>
                  <a:moveTo>
                    <a:pt x="9001" y="10300"/>
                  </a:moveTo>
                  <a:cubicBezTo>
                    <a:pt x="9014" y="10300"/>
                    <a:pt x="9028" y="10304"/>
                    <a:pt x="9042" y="10312"/>
                  </a:cubicBezTo>
                  <a:cubicBezTo>
                    <a:pt x="9042" y="10336"/>
                    <a:pt x="9037" y="10345"/>
                    <a:pt x="9023" y="10345"/>
                  </a:cubicBezTo>
                  <a:cubicBezTo>
                    <a:pt x="9016" y="10345"/>
                    <a:pt x="9005" y="10342"/>
                    <a:pt x="8991" y="10337"/>
                  </a:cubicBezTo>
                  <a:lnTo>
                    <a:pt x="8991" y="10337"/>
                  </a:lnTo>
                  <a:cubicBezTo>
                    <a:pt x="8916" y="10359"/>
                    <a:pt x="8924" y="10528"/>
                    <a:pt x="8999" y="10528"/>
                  </a:cubicBezTo>
                  <a:cubicBezTo>
                    <a:pt x="9011" y="10528"/>
                    <a:pt x="9026" y="10524"/>
                    <a:pt x="9042" y="10513"/>
                  </a:cubicBezTo>
                  <a:lnTo>
                    <a:pt x="9042" y="10501"/>
                  </a:lnTo>
                  <a:lnTo>
                    <a:pt x="9042" y="10501"/>
                  </a:lnTo>
                  <a:cubicBezTo>
                    <a:pt x="9047" y="10534"/>
                    <a:pt x="9030" y="10547"/>
                    <a:pt x="9006" y="10547"/>
                  </a:cubicBezTo>
                  <a:cubicBezTo>
                    <a:pt x="8966" y="10547"/>
                    <a:pt x="8907" y="10510"/>
                    <a:pt x="8891" y="10463"/>
                  </a:cubicBezTo>
                  <a:cubicBezTo>
                    <a:pt x="8880" y="10399"/>
                    <a:pt x="8932" y="10300"/>
                    <a:pt x="9001" y="10300"/>
                  </a:cubicBezTo>
                  <a:close/>
                  <a:moveTo>
                    <a:pt x="4624" y="10287"/>
                  </a:moveTo>
                  <a:cubicBezTo>
                    <a:pt x="4632" y="10287"/>
                    <a:pt x="4642" y="10291"/>
                    <a:pt x="4653" y="10299"/>
                  </a:cubicBezTo>
                  <a:cubicBezTo>
                    <a:pt x="4703" y="10337"/>
                    <a:pt x="4666" y="10513"/>
                    <a:pt x="4628" y="10513"/>
                  </a:cubicBezTo>
                  <a:cubicBezTo>
                    <a:pt x="4639" y="10480"/>
                    <a:pt x="4679" y="10313"/>
                    <a:pt x="4622" y="10313"/>
                  </a:cubicBezTo>
                  <a:cubicBezTo>
                    <a:pt x="4613" y="10313"/>
                    <a:pt x="4603" y="10317"/>
                    <a:pt x="4590" y="10325"/>
                  </a:cubicBezTo>
                  <a:lnTo>
                    <a:pt x="4578" y="10337"/>
                  </a:lnTo>
                  <a:cubicBezTo>
                    <a:pt x="4515" y="10375"/>
                    <a:pt x="4603" y="10513"/>
                    <a:pt x="4515" y="10526"/>
                  </a:cubicBezTo>
                  <a:cubicBezTo>
                    <a:pt x="4515" y="10501"/>
                    <a:pt x="4553" y="10350"/>
                    <a:pt x="4502" y="10350"/>
                  </a:cubicBezTo>
                  <a:cubicBezTo>
                    <a:pt x="4497" y="10348"/>
                    <a:pt x="4492" y="10347"/>
                    <a:pt x="4488" y="10347"/>
                  </a:cubicBezTo>
                  <a:cubicBezTo>
                    <a:pt x="4458" y="10347"/>
                    <a:pt x="4439" y="10380"/>
                    <a:pt x="4439" y="10413"/>
                  </a:cubicBezTo>
                  <a:cubicBezTo>
                    <a:pt x="4439" y="10438"/>
                    <a:pt x="4452" y="10538"/>
                    <a:pt x="4402" y="10551"/>
                  </a:cubicBezTo>
                  <a:cubicBezTo>
                    <a:pt x="4389" y="10488"/>
                    <a:pt x="4402" y="10425"/>
                    <a:pt x="4414" y="10362"/>
                  </a:cubicBezTo>
                  <a:cubicBezTo>
                    <a:pt x="4414" y="10346"/>
                    <a:pt x="4425" y="10314"/>
                    <a:pt x="4432" y="10314"/>
                  </a:cubicBezTo>
                  <a:cubicBezTo>
                    <a:pt x="4436" y="10314"/>
                    <a:pt x="4439" y="10323"/>
                    <a:pt x="4439" y="10350"/>
                  </a:cubicBezTo>
                  <a:cubicBezTo>
                    <a:pt x="4457" y="10350"/>
                    <a:pt x="4493" y="10301"/>
                    <a:pt x="4521" y="10301"/>
                  </a:cubicBezTo>
                  <a:cubicBezTo>
                    <a:pt x="4534" y="10301"/>
                    <a:pt x="4545" y="10310"/>
                    <a:pt x="4553" y="10337"/>
                  </a:cubicBezTo>
                  <a:cubicBezTo>
                    <a:pt x="4582" y="10327"/>
                    <a:pt x="4596" y="10287"/>
                    <a:pt x="4624" y="10287"/>
                  </a:cubicBezTo>
                  <a:close/>
                  <a:moveTo>
                    <a:pt x="9115" y="10535"/>
                  </a:moveTo>
                  <a:cubicBezTo>
                    <a:pt x="9109" y="10544"/>
                    <a:pt x="9102" y="10549"/>
                    <a:pt x="9092" y="10551"/>
                  </a:cubicBezTo>
                  <a:lnTo>
                    <a:pt x="9115" y="10535"/>
                  </a:lnTo>
                  <a:close/>
                  <a:moveTo>
                    <a:pt x="4318" y="10321"/>
                  </a:moveTo>
                  <a:cubicBezTo>
                    <a:pt x="4345" y="10321"/>
                    <a:pt x="4377" y="10337"/>
                    <a:pt x="4389" y="10362"/>
                  </a:cubicBezTo>
                  <a:cubicBezTo>
                    <a:pt x="4410" y="10404"/>
                    <a:pt x="4371" y="10548"/>
                    <a:pt x="4356" y="10548"/>
                  </a:cubicBezTo>
                  <a:cubicBezTo>
                    <a:pt x="4353" y="10548"/>
                    <a:pt x="4351" y="10541"/>
                    <a:pt x="4351" y="10526"/>
                  </a:cubicBezTo>
                  <a:cubicBezTo>
                    <a:pt x="4339" y="10526"/>
                    <a:pt x="4326" y="10563"/>
                    <a:pt x="4289" y="10563"/>
                  </a:cubicBezTo>
                  <a:cubicBezTo>
                    <a:pt x="4278" y="10565"/>
                    <a:pt x="4269" y="10566"/>
                    <a:pt x="4261" y="10566"/>
                  </a:cubicBezTo>
                  <a:cubicBezTo>
                    <a:pt x="4171" y="10566"/>
                    <a:pt x="4289" y="10437"/>
                    <a:pt x="4289" y="10425"/>
                  </a:cubicBezTo>
                  <a:lnTo>
                    <a:pt x="4314" y="10413"/>
                  </a:lnTo>
                  <a:cubicBezTo>
                    <a:pt x="4322" y="10396"/>
                    <a:pt x="4330" y="10392"/>
                    <a:pt x="4338" y="10392"/>
                  </a:cubicBezTo>
                  <a:cubicBezTo>
                    <a:pt x="4345" y="10392"/>
                    <a:pt x="4352" y="10396"/>
                    <a:pt x="4357" y="10396"/>
                  </a:cubicBezTo>
                  <a:cubicBezTo>
                    <a:pt x="4361" y="10396"/>
                    <a:pt x="4364" y="10392"/>
                    <a:pt x="4364" y="10375"/>
                  </a:cubicBezTo>
                  <a:cubicBezTo>
                    <a:pt x="4359" y="10356"/>
                    <a:pt x="4347" y="10349"/>
                    <a:pt x="4334" y="10349"/>
                  </a:cubicBezTo>
                  <a:cubicBezTo>
                    <a:pt x="4311" y="10349"/>
                    <a:pt x="4284" y="10367"/>
                    <a:pt x="4276" y="10375"/>
                  </a:cubicBezTo>
                  <a:cubicBezTo>
                    <a:pt x="4270" y="10337"/>
                    <a:pt x="4292" y="10321"/>
                    <a:pt x="4318" y="10321"/>
                  </a:cubicBezTo>
                  <a:close/>
                  <a:moveTo>
                    <a:pt x="8836" y="10332"/>
                  </a:moveTo>
                  <a:cubicBezTo>
                    <a:pt x="8846" y="10332"/>
                    <a:pt x="8856" y="10334"/>
                    <a:pt x="8866" y="10337"/>
                  </a:cubicBezTo>
                  <a:cubicBezTo>
                    <a:pt x="8853" y="10387"/>
                    <a:pt x="8778" y="10337"/>
                    <a:pt x="8790" y="10413"/>
                  </a:cubicBezTo>
                  <a:cubicBezTo>
                    <a:pt x="8803" y="10475"/>
                    <a:pt x="8866" y="10438"/>
                    <a:pt x="8866" y="10501"/>
                  </a:cubicBezTo>
                  <a:cubicBezTo>
                    <a:pt x="8866" y="10541"/>
                    <a:pt x="8814" y="10576"/>
                    <a:pt x="8780" y="10576"/>
                  </a:cubicBezTo>
                  <a:cubicBezTo>
                    <a:pt x="8761" y="10576"/>
                    <a:pt x="8748" y="10565"/>
                    <a:pt x="8753" y="10538"/>
                  </a:cubicBezTo>
                  <a:cubicBezTo>
                    <a:pt x="8761" y="10538"/>
                    <a:pt x="8786" y="10544"/>
                    <a:pt x="8806" y="10544"/>
                  </a:cubicBezTo>
                  <a:cubicBezTo>
                    <a:pt x="8815" y="10544"/>
                    <a:pt x="8824" y="10542"/>
                    <a:pt x="8828" y="10538"/>
                  </a:cubicBezTo>
                  <a:cubicBezTo>
                    <a:pt x="8853" y="10488"/>
                    <a:pt x="8803" y="10501"/>
                    <a:pt x="8803" y="10463"/>
                  </a:cubicBezTo>
                  <a:cubicBezTo>
                    <a:pt x="8790" y="10438"/>
                    <a:pt x="8727" y="10438"/>
                    <a:pt x="8753" y="10375"/>
                  </a:cubicBezTo>
                  <a:cubicBezTo>
                    <a:pt x="8771" y="10347"/>
                    <a:pt x="8804" y="10332"/>
                    <a:pt x="8836" y="10332"/>
                  </a:cubicBezTo>
                  <a:close/>
                  <a:moveTo>
                    <a:pt x="4213" y="10337"/>
                  </a:moveTo>
                  <a:lnTo>
                    <a:pt x="4200" y="10513"/>
                  </a:lnTo>
                  <a:cubicBezTo>
                    <a:pt x="4183" y="10539"/>
                    <a:pt x="4166" y="10589"/>
                    <a:pt x="4157" y="10589"/>
                  </a:cubicBezTo>
                  <a:cubicBezTo>
                    <a:pt x="4153" y="10589"/>
                    <a:pt x="4150" y="10578"/>
                    <a:pt x="4150" y="10551"/>
                  </a:cubicBezTo>
                  <a:lnTo>
                    <a:pt x="4163" y="10538"/>
                  </a:lnTo>
                  <a:cubicBezTo>
                    <a:pt x="4143" y="10538"/>
                    <a:pt x="4123" y="10587"/>
                    <a:pt x="4090" y="10587"/>
                  </a:cubicBezTo>
                  <a:cubicBezTo>
                    <a:pt x="4081" y="10587"/>
                    <a:pt x="4072" y="10584"/>
                    <a:pt x="4062" y="10576"/>
                  </a:cubicBezTo>
                  <a:cubicBezTo>
                    <a:pt x="4012" y="10538"/>
                    <a:pt x="4062" y="10375"/>
                    <a:pt x="4100" y="10362"/>
                  </a:cubicBezTo>
                  <a:lnTo>
                    <a:pt x="4100" y="10362"/>
                  </a:lnTo>
                  <a:cubicBezTo>
                    <a:pt x="4100" y="10394"/>
                    <a:pt x="4063" y="10554"/>
                    <a:pt x="4115" y="10554"/>
                  </a:cubicBezTo>
                  <a:cubicBezTo>
                    <a:pt x="4124" y="10554"/>
                    <a:pt x="4135" y="10549"/>
                    <a:pt x="4150" y="10538"/>
                  </a:cubicBezTo>
                  <a:cubicBezTo>
                    <a:pt x="4213" y="10488"/>
                    <a:pt x="4125" y="10362"/>
                    <a:pt x="4213" y="10337"/>
                  </a:cubicBezTo>
                  <a:close/>
                  <a:moveTo>
                    <a:pt x="8702" y="10350"/>
                  </a:moveTo>
                  <a:cubicBezTo>
                    <a:pt x="8702" y="10400"/>
                    <a:pt x="8702" y="10463"/>
                    <a:pt x="8702" y="10526"/>
                  </a:cubicBezTo>
                  <a:cubicBezTo>
                    <a:pt x="8694" y="10549"/>
                    <a:pt x="8686" y="10583"/>
                    <a:pt x="8679" y="10583"/>
                  </a:cubicBezTo>
                  <a:cubicBezTo>
                    <a:pt x="8674" y="10583"/>
                    <a:pt x="8669" y="10571"/>
                    <a:pt x="8665" y="10538"/>
                  </a:cubicBezTo>
                  <a:cubicBezTo>
                    <a:pt x="8652" y="10538"/>
                    <a:pt x="8639" y="10589"/>
                    <a:pt x="8602" y="10589"/>
                  </a:cubicBezTo>
                  <a:cubicBezTo>
                    <a:pt x="8599" y="10589"/>
                    <a:pt x="8597" y="10589"/>
                    <a:pt x="8595" y="10589"/>
                  </a:cubicBezTo>
                  <a:cubicBezTo>
                    <a:pt x="8520" y="10589"/>
                    <a:pt x="8526" y="10394"/>
                    <a:pt x="8576" y="10356"/>
                  </a:cubicBezTo>
                  <a:lnTo>
                    <a:pt x="8576" y="10356"/>
                  </a:lnTo>
                  <a:cubicBezTo>
                    <a:pt x="8574" y="10399"/>
                    <a:pt x="8551" y="10550"/>
                    <a:pt x="8607" y="10550"/>
                  </a:cubicBezTo>
                  <a:cubicBezTo>
                    <a:pt x="8616" y="10550"/>
                    <a:pt x="8627" y="10546"/>
                    <a:pt x="8639" y="10538"/>
                  </a:cubicBezTo>
                  <a:cubicBezTo>
                    <a:pt x="8715" y="10501"/>
                    <a:pt x="8614" y="10350"/>
                    <a:pt x="8702" y="10350"/>
                  </a:cubicBezTo>
                  <a:close/>
                  <a:moveTo>
                    <a:pt x="8449" y="10362"/>
                  </a:moveTo>
                  <a:cubicBezTo>
                    <a:pt x="8462" y="10362"/>
                    <a:pt x="8475" y="10366"/>
                    <a:pt x="8488" y="10375"/>
                  </a:cubicBezTo>
                  <a:cubicBezTo>
                    <a:pt x="8476" y="10413"/>
                    <a:pt x="8400" y="10375"/>
                    <a:pt x="8413" y="10438"/>
                  </a:cubicBezTo>
                  <a:cubicBezTo>
                    <a:pt x="8426" y="10501"/>
                    <a:pt x="8488" y="10463"/>
                    <a:pt x="8488" y="10526"/>
                  </a:cubicBezTo>
                  <a:cubicBezTo>
                    <a:pt x="8488" y="10566"/>
                    <a:pt x="8437" y="10601"/>
                    <a:pt x="8406" y="10601"/>
                  </a:cubicBezTo>
                  <a:cubicBezTo>
                    <a:pt x="8390" y="10601"/>
                    <a:pt x="8380" y="10592"/>
                    <a:pt x="8386" y="10569"/>
                  </a:cubicBezTo>
                  <a:lnTo>
                    <a:pt x="8386" y="10569"/>
                  </a:lnTo>
                  <a:cubicBezTo>
                    <a:pt x="8394" y="10572"/>
                    <a:pt x="8403" y="10573"/>
                    <a:pt x="8413" y="10573"/>
                  </a:cubicBezTo>
                  <a:cubicBezTo>
                    <a:pt x="8429" y="10573"/>
                    <a:pt x="8444" y="10570"/>
                    <a:pt x="8451" y="10563"/>
                  </a:cubicBezTo>
                  <a:cubicBezTo>
                    <a:pt x="8476" y="10513"/>
                    <a:pt x="8438" y="10526"/>
                    <a:pt x="8426" y="10488"/>
                  </a:cubicBezTo>
                  <a:cubicBezTo>
                    <a:pt x="8413" y="10463"/>
                    <a:pt x="8350" y="10463"/>
                    <a:pt x="8388" y="10400"/>
                  </a:cubicBezTo>
                  <a:cubicBezTo>
                    <a:pt x="8404" y="10376"/>
                    <a:pt x="8426" y="10362"/>
                    <a:pt x="8449" y="10362"/>
                  </a:cubicBezTo>
                  <a:close/>
                  <a:moveTo>
                    <a:pt x="8262" y="10362"/>
                  </a:moveTo>
                  <a:cubicBezTo>
                    <a:pt x="8262" y="10438"/>
                    <a:pt x="8237" y="10387"/>
                    <a:pt x="8212" y="10450"/>
                  </a:cubicBezTo>
                  <a:cubicBezTo>
                    <a:pt x="8199" y="10501"/>
                    <a:pt x="8199" y="10563"/>
                    <a:pt x="8212" y="10626"/>
                  </a:cubicBezTo>
                  <a:lnTo>
                    <a:pt x="8199" y="10614"/>
                  </a:lnTo>
                  <a:lnTo>
                    <a:pt x="8174" y="10614"/>
                  </a:lnTo>
                  <a:cubicBezTo>
                    <a:pt x="8162" y="10551"/>
                    <a:pt x="8162" y="10488"/>
                    <a:pt x="8174" y="10438"/>
                  </a:cubicBezTo>
                  <a:cubicBezTo>
                    <a:pt x="8174" y="10414"/>
                    <a:pt x="8184" y="10375"/>
                    <a:pt x="8192" y="10375"/>
                  </a:cubicBezTo>
                  <a:cubicBezTo>
                    <a:pt x="8196" y="10375"/>
                    <a:pt x="8199" y="10388"/>
                    <a:pt x="8199" y="10425"/>
                  </a:cubicBezTo>
                  <a:cubicBezTo>
                    <a:pt x="8224" y="10425"/>
                    <a:pt x="8212" y="10362"/>
                    <a:pt x="8262" y="10362"/>
                  </a:cubicBezTo>
                  <a:close/>
                  <a:moveTo>
                    <a:pt x="9295" y="10294"/>
                  </a:moveTo>
                  <a:cubicBezTo>
                    <a:pt x="9302" y="10294"/>
                    <a:pt x="9309" y="10296"/>
                    <a:pt x="9318" y="10299"/>
                  </a:cubicBezTo>
                  <a:cubicBezTo>
                    <a:pt x="9381" y="10325"/>
                    <a:pt x="9369" y="10387"/>
                    <a:pt x="9356" y="10438"/>
                  </a:cubicBezTo>
                  <a:cubicBezTo>
                    <a:pt x="9356" y="10475"/>
                    <a:pt x="9344" y="10526"/>
                    <a:pt x="9306" y="10538"/>
                  </a:cubicBezTo>
                  <a:cubicBezTo>
                    <a:pt x="9299" y="10540"/>
                    <a:pt x="9292" y="10541"/>
                    <a:pt x="9286" y="10541"/>
                  </a:cubicBezTo>
                  <a:cubicBezTo>
                    <a:pt x="9252" y="10541"/>
                    <a:pt x="9239" y="10513"/>
                    <a:pt x="9218" y="10513"/>
                  </a:cubicBezTo>
                  <a:cubicBezTo>
                    <a:pt x="9218" y="10563"/>
                    <a:pt x="9243" y="10626"/>
                    <a:pt x="9180" y="10639"/>
                  </a:cubicBezTo>
                  <a:cubicBezTo>
                    <a:pt x="9180" y="10551"/>
                    <a:pt x="9180" y="10475"/>
                    <a:pt x="9180" y="10387"/>
                  </a:cubicBezTo>
                  <a:cubicBezTo>
                    <a:pt x="9180" y="10370"/>
                    <a:pt x="9192" y="10303"/>
                    <a:pt x="9204" y="10303"/>
                  </a:cubicBezTo>
                  <a:cubicBezTo>
                    <a:pt x="9209" y="10303"/>
                    <a:pt x="9214" y="10316"/>
                    <a:pt x="9218" y="10350"/>
                  </a:cubicBezTo>
                  <a:cubicBezTo>
                    <a:pt x="9250" y="10350"/>
                    <a:pt x="9255" y="10294"/>
                    <a:pt x="9295" y="10294"/>
                  </a:cubicBezTo>
                  <a:close/>
                  <a:moveTo>
                    <a:pt x="5775" y="10586"/>
                  </a:moveTo>
                  <a:cubicBezTo>
                    <a:pt x="5781" y="10586"/>
                    <a:pt x="5785" y="10593"/>
                    <a:pt x="5785" y="10614"/>
                  </a:cubicBezTo>
                  <a:cubicBezTo>
                    <a:pt x="5785" y="10635"/>
                    <a:pt x="5782" y="10642"/>
                    <a:pt x="5778" y="10642"/>
                  </a:cubicBezTo>
                  <a:cubicBezTo>
                    <a:pt x="5771" y="10642"/>
                    <a:pt x="5760" y="10614"/>
                    <a:pt x="5760" y="10614"/>
                  </a:cubicBezTo>
                  <a:lnTo>
                    <a:pt x="5747" y="10614"/>
                  </a:lnTo>
                  <a:cubicBezTo>
                    <a:pt x="5747" y="10614"/>
                    <a:pt x="5764" y="10586"/>
                    <a:pt x="5775" y="10586"/>
                  </a:cubicBezTo>
                  <a:close/>
                  <a:moveTo>
                    <a:pt x="7822" y="10601"/>
                  </a:moveTo>
                  <a:lnTo>
                    <a:pt x="7797" y="10626"/>
                  </a:lnTo>
                  <a:cubicBezTo>
                    <a:pt x="7809" y="10626"/>
                    <a:pt x="7816" y="10636"/>
                    <a:pt x="7825" y="10642"/>
                  </a:cubicBezTo>
                  <a:lnTo>
                    <a:pt x="7825" y="10642"/>
                  </a:lnTo>
                  <a:cubicBezTo>
                    <a:pt x="7824" y="10628"/>
                    <a:pt x="7822" y="10614"/>
                    <a:pt x="7822" y="10601"/>
                  </a:cubicBezTo>
                  <a:close/>
                  <a:moveTo>
                    <a:pt x="3798" y="10438"/>
                  </a:moveTo>
                  <a:cubicBezTo>
                    <a:pt x="3777" y="10479"/>
                    <a:pt x="3782" y="10596"/>
                    <a:pt x="3750" y="10644"/>
                  </a:cubicBezTo>
                  <a:lnTo>
                    <a:pt x="3750" y="10644"/>
                  </a:lnTo>
                  <a:lnTo>
                    <a:pt x="3773" y="10438"/>
                  </a:lnTo>
                  <a:close/>
                  <a:moveTo>
                    <a:pt x="7747" y="10436"/>
                  </a:moveTo>
                  <a:cubicBezTo>
                    <a:pt x="7750" y="10436"/>
                    <a:pt x="7755" y="10437"/>
                    <a:pt x="7759" y="10438"/>
                  </a:cubicBezTo>
                  <a:cubicBezTo>
                    <a:pt x="7772" y="10463"/>
                    <a:pt x="7759" y="10475"/>
                    <a:pt x="7747" y="10475"/>
                  </a:cubicBezTo>
                  <a:cubicBezTo>
                    <a:pt x="7637" y="10486"/>
                    <a:pt x="7700" y="10622"/>
                    <a:pt x="7659" y="10665"/>
                  </a:cubicBezTo>
                  <a:lnTo>
                    <a:pt x="7659" y="10665"/>
                  </a:lnTo>
                  <a:cubicBezTo>
                    <a:pt x="7659" y="10617"/>
                    <a:pt x="7659" y="10559"/>
                    <a:pt x="7659" y="10501"/>
                  </a:cubicBezTo>
                  <a:cubicBezTo>
                    <a:pt x="7666" y="10477"/>
                    <a:pt x="7674" y="10443"/>
                    <a:pt x="7679" y="10443"/>
                  </a:cubicBezTo>
                  <a:cubicBezTo>
                    <a:pt x="7682" y="10443"/>
                    <a:pt x="7684" y="10455"/>
                    <a:pt x="7684" y="10488"/>
                  </a:cubicBezTo>
                  <a:cubicBezTo>
                    <a:pt x="7707" y="10488"/>
                    <a:pt x="7709" y="10436"/>
                    <a:pt x="7747" y="10436"/>
                  </a:cubicBezTo>
                  <a:close/>
                  <a:moveTo>
                    <a:pt x="3710" y="10350"/>
                  </a:moveTo>
                  <a:cubicBezTo>
                    <a:pt x="3687" y="10396"/>
                    <a:pt x="3696" y="10627"/>
                    <a:pt x="3647" y="10670"/>
                  </a:cubicBezTo>
                  <a:lnTo>
                    <a:pt x="3647" y="10670"/>
                  </a:lnTo>
                  <a:cubicBezTo>
                    <a:pt x="3648" y="10578"/>
                    <a:pt x="3652" y="10361"/>
                    <a:pt x="3710" y="10350"/>
                  </a:cubicBezTo>
                  <a:close/>
                  <a:moveTo>
                    <a:pt x="7544" y="10436"/>
                  </a:moveTo>
                  <a:cubicBezTo>
                    <a:pt x="7584" y="10436"/>
                    <a:pt x="7621" y="10467"/>
                    <a:pt x="7621" y="10538"/>
                  </a:cubicBezTo>
                  <a:cubicBezTo>
                    <a:pt x="7614" y="10632"/>
                    <a:pt x="7544" y="10689"/>
                    <a:pt x="7486" y="10689"/>
                  </a:cubicBezTo>
                  <a:cubicBezTo>
                    <a:pt x="7443" y="10689"/>
                    <a:pt x="7407" y="10658"/>
                    <a:pt x="7407" y="10589"/>
                  </a:cubicBezTo>
                  <a:lnTo>
                    <a:pt x="7432" y="10563"/>
                  </a:lnTo>
                  <a:cubicBezTo>
                    <a:pt x="7432" y="10486"/>
                    <a:pt x="7492" y="10436"/>
                    <a:pt x="7544" y="10436"/>
                  </a:cubicBezTo>
                  <a:close/>
                  <a:moveTo>
                    <a:pt x="4024" y="10387"/>
                  </a:moveTo>
                  <a:lnTo>
                    <a:pt x="4024" y="10450"/>
                  </a:lnTo>
                  <a:cubicBezTo>
                    <a:pt x="3984" y="10501"/>
                    <a:pt x="3984" y="10635"/>
                    <a:pt x="3952" y="10690"/>
                  </a:cubicBezTo>
                  <a:lnTo>
                    <a:pt x="3952" y="10690"/>
                  </a:lnTo>
                  <a:lnTo>
                    <a:pt x="3962" y="10589"/>
                  </a:lnTo>
                  <a:cubicBezTo>
                    <a:pt x="3940" y="10589"/>
                    <a:pt x="3928" y="10644"/>
                    <a:pt x="3893" y="10644"/>
                  </a:cubicBezTo>
                  <a:cubicBezTo>
                    <a:pt x="3887" y="10644"/>
                    <a:pt x="3881" y="10642"/>
                    <a:pt x="3874" y="10639"/>
                  </a:cubicBezTo>
                  <a:cubicBezTo>
                    <a:pt x="3823" y="10614"/>
                    <a:pt x="3836" y="10551"/>
                    <a:pt x="3836" y="10513"/>
                  </a:cubicBezTo>
                  <a:cubicBezTo>
                    <a:pt x="3848" y="10475"/>
                    <a:pt x="3861" y="10425"/>
                    <a:pt x="3911" y="10413"/>
                  </a:cubicBezTo>
                  <a:cubicBezTo>
                    <a:pt x="3917" y="10411"/>
                    <a:pt x="3922" y="10410"/>
                    <a:pt x="3927" y="10410"/>
                  </a:cubicBezTo>
                  <a:cubicBezTo>
                    <a:pt x="3956" y="10410"/>
                    <a:pt x="3976" y="10438"/>
                    <a:pt x="3987" y="10438"/>
                  </a:cubicBezTo>
                  <a:cubicBezTo>
                    <a:pt x="3974" y="10400"/>
                    <a:pt x="3987" y="10387"/>
                    <a:pt x="4024" y="10387"/>
                  </a:cubicBezTo>
                  <a:close/>
                  <a:moveTo>
                    <a:pt x="3543" y="10474"/>
                  </a:moveTo>
                  <a:cubicBezTo>
                    <a:pt x="3572" y="10474"/>
                    <a:pt x="3609" y="10493"/>
                    <a:pt x="3622" y="10526"/>
                  </a:cubicBezTo>
                  <a:cubicBezTo>
                    <a:pt x="3643" y="10567"/>
                    <a:pt x="3605" y="10700"/>
                    <a:pt x="3590" y="10700"/>
                  </a:cubicBezTo>
                  <a:cubicBezTo>
                    <a:pt x="3586" y="10700"/>
                    <a:pt x="3584" y="10693"/>
                    <a:pt x="3584" y="10677"/>
                  </a:cubicBezTo>
                  <a:cubicBezTo>
                    <a:pt x="3540" y="10677"/>
                    <a:pt x="3508" y="10714"/>
                    <a:pt x="3480" y="10714"/>
                  </a:cubicBezTo>
                  <a:cubicBezTo>
                    <a:pt x="3468" y="10714"/>
                    <a:pt x="3457" y="10708"/>
                    <a:pt x="3446" y="10689"/>
                  </a:cubicBezTo>
                  <a:lnTo>
                    <a:pt x="3471" y="10689"/>
                  </a:lnTo>
                  <a:cubicBezTo>
                    <a:pt x="3433" y="10626"/>
                    <a:pt x="3547" y="10563"/>
                    <a:pt x="3584" y="10551"/>
                  </a:cubicBezTo>
                  <a:cubicBezTo>
                    <a:pt x="3584" y="10520"/>
                    <a:pt x="3570" y="10504"/>
                    <a:pt x="3551" y="10504"/>
                  </a:cubicBezTo>
                  <a:cubicBezTo>
                    <a:pt x="3539" y="10504"/>
                    <a:pt x="3524" y="10511"/>
                    <a:pt x="3509" y="10526"/>
                  </a:cubicBezTo>
                  <a:cubicBezTo>
                    <a:pt x="3497" y="10490"/>
                    <a:pt x="3516" y="10474"/>
                    <a:pt x="3543" y="10474"/>
                  </a:cubicBezTo>
                  <a:close/>
                  <a:moveTo>
                    <a:pt x="11506" y="10664"/>
                  </a:moveTo>
                  <a:cubicBezTo>
                    <a:pt x="11506" y="10664"/>
                    <a:pt x="11569" y="10714"/>
                    <a:pt x="11506" y="10714"/>
                  </a:cubicBezTo>
                  <a:cubicBezTo>
                    <a:pt x="11456" y="10714"/>
                    <a:pt x="11481" y="10677"/>
                    <a:pt x="11481" y="10677"/>
                  </a:cubicBezTo>
                  <a:lnTo>
                    <a:pt x="11506" y="10664"/>
                  </a:lnTo>
                  <a:close/>
                  <a:moveTo>
                    <a:pt x="11280" y="10664"/>
                  </a:moveTo>
                  <a:cubicBezTo>
                    <a:pt x="11280" y="10664"/>
                    <a:pt x="11330" y="10714"/>
                    <a:pt x="11280" y="10714"/>
                  </a:cubicBezTo>
                  <a:cubicBezTo>
                    <a:pt x="11273" y="10716"/>
                    <a:pt x="11267" y="10717"/>
                    <a:pt x="11262" y="10717"/>
                  </a:cubicBezTo>
                  <a:cubicBezTo>
                    <a:pt x="11233" y="10717"/>
                    <a:pt x="11242" y="10689"/>
                    <a:pt x="11242" y="10689"/>
                  </a:cubicBezTo>
                  <a:lnTo>
                    <a:pt x="11280" y="10664"/>
                  </a:lnTo>
                  <a:close/>
                  <a:moveTo>
                    <a:pt x="7343" y="10468"/>
                  </a:moveTo>
                  <a:cubicBezTo>
                    <a:pt x="7355" y="10468"/>
                    <a:pt x="7368" y="10470"/>
                    <a:pt x="7382" y="10475"/>
                  </a:cubicBezTo>
                  <a:cubicBezTo>
                    <a:pt x="7382" y="10500"/>
                    <a:pt x="7377" y="10514"/>
                    <a:pt x="7363" y="10514"/>
                  </a:cubicBezTo>
                  <a:cubicBezTo>
                    <a:pt x="7355" y="10514"/>
                    <a:pt x="7345" y="10509"/>
                    <a:pt x="7332" y="10501"/>
                  </a:cubicBezTo>
                  <a:lnTo>
                    <a:pt x="7332" y="10501"/>
                  </a:lnTo>
                  <a:cubicBezTo>
                    <a:pt x="7245" y="10511"/>
                    <a:pt x="7252" y="10679"/>
                    <a:pt x="7334" y="10679"/>
                  </a:cubicBezTo>
                  <a:cubicBezTo>
                    <a:pt x="7345" y="10679"/>
                    <a:pt x="7357" y="10677"/>
                    <a:pt x="7370" y="10670"/>
                  </a:cubicBezTo>
                  <a:lnTo>
                    <a:pt x="7370" y="10670"/>
                  </a:lnTo>
                  <a:cubicBezTo>
                    <a:pt x="7372" y="10706"/>
                    <a:pt x="7354" y="10720"/>
                    <a:pt x="7330" y="10720"/>
                  </a:cubicBezTo>
                  <a:cubicBezTo>
                    <a:pt x="7291" y="10720"/>
                    <a:pt x="7239" y="10684"/>
                    <a:pt x="7231" y="10639"/>
                  </a:cubicBezTo>
                  <a:cubicBezTo>
                    <a:pt x="7220" y="10563"/>
                    <a:pt x="7266" y="10468"/>
                    <a:pt x="7343" y="10468"/>
                  </a:cubicBezTo>
                  <a:close/>
                  <a:moveTo>
                    <a:pt x="5165" y="10674"/>
                  </a:moveTo>
                  <a:cubicBezTo>
                    <a:pt x="5170" y="10674"/>
                    <a:pt x="5173" y="10681"/>
                    <a:pt x="5169" y="10702"/>
                  </a:cubicBezTo>
                  <a:cubicBezTo>
                    <a:pt x="5169" y="10720"/>
                    <a:pt x="5167" y="10727"/>
                    <a:pt x="5163" y="10727"/>
                  </a:cubicBezTo>
                  <a:cubicBezTo>
                    <a:pt x="5156" y="10727"/>
                    <a:pt x="5144" y="10689"/>
                    <a:pt x="5144" y="10689"/>
                  </a:cubicBezTo>
                  <a:lnTo>
                    <a:pt x="5131" y="10702"/>
                  </a:lnTo>
                  <a:lnTo>
                    <a:pt x="5131" y="10702"/>
                  </a:lnTo>
                  <a:cubicBezTo>
                    <a:pt x="5131" y="10702"/>
                    <a:pt x="5153" y="10674"/>
                    <a:pt x="5165" y="10674"/>
                  </a:cubicBezTo>
                  <a:close/>
                  <a:moveTo>
                    <a:pt x="8059" y="10392"/>
                  </a:moveTo>
                  <a:cubicBezTo>
                    <a:pt x="8097" y="10392"/>
                    <a:pt x="8130" y="10427"/>
                    <a:pt x="8124" y="10501"/>
                  </a:cubicBezTo>
                  <a:cubicBezTo>
                    <a:pt x="8124" y="10523"/>
                    <a:pt x="8083" y="10528"/>
                    <a:pt x="8045" y="10528"/>
                  </a:cubicBezTo>
                  <a:cubicBezTo>
                    <a:pt x="8020" y="10528"/>
                    <a:pt x="7996" y="10526"/>
                    <a:pt x="7986" y="10526"/>
                  </a:cubicBezTo>
                  <a:cubicBezTo>
                    <a:pt x="8003" y="10578"/>
                    <a:pt x="8032" y="10606"/>
                    <a:pt x="8069" y="10606"/>
                  </a:cubicBezTo>
                  <a:cubicBezTo>
                    <a:pt x="8082" y="10606"/>
                    <a:pt x="8096" y="10603"/>
                    <a:pt x="8111" y="10596"/>
                  </a:cubicBezTo>
                  <a:lnTo>
                    <a:pt x="8111" y="10596"/>
                  </a:lnTo>
                  <a:cubicBezTo>
                    <a:pt x="8106" y="10617"/>
                    <a:pt x="8086" y="10627"/>
                    <a:pt x="8063" y="10627"/>
                  </a:cubicBezTo>
                  <a:cubicBezTo>
                    <a:pt x="8023" y="10627"/>
                    <a:pt x="7973" y="10598"/>
                    <a:pt x="7962" y="10540"/>
                  </a:cubicBezTo>
                  <a:lnTo>
                    <a:pt x="7962" y="10540"/>
                  </a:lnTo>
                  <a:cubicBezTo>
                    <a:pt x="7949" y="10587"/>
                    <a:pt x="7918" y="10631"/>
                    <a:pt x="7872" y="10639"/>
                  </a:cubicBezTo>
                  <a:cubicBezTo>
                    <a:pt x="7860" y="10645"/>
                    <a:pt x="7850" y="10648"/>
                    <a:pt x="7843" y="10648"/>
                  </a:cubicBezTo>
                  <a:cubicBezTo>
                    <a:pt x="7835" y="10648"/>
                    <a:pt x="7830" y="10645"/>
                    <a:pt x="7825" y="10642"/>
                  </a:cubicBezTo>
                  <a:lnTo>
                    <a:pt x="7825" y="10642"/>
                  </a:lnTo>
                  <a:cubicBezTo>
                    <a:pt x="7829" y="10685"/>
                    <a:pt x="7832" y="10730"/>
                    <a:pt x="7784" y="10739"/>
                  </a:cubicBezTo>
                  <a:cubicBezTo>
                    <a:pt x="7784" y="10651"/>
                    <a:pt x="7784" y="10563"/>
                    <a:pt x="7784" y="10488"/>
                  </a:cubicBezTo>
                  <a:cubicBezTo>
                    <a:pt x="7784" y="10470"/>
                    <a:pt x="7804" y="10399"/>
                    <a:pt x="7815" y="10399"/>
                  </a:cubicBezTo>
                  <a:cubicBezTo>
                    <a:pt x="7819" y="10399"/>
                    <a:pt x="7822" y="10410"/>
                    <a:pt x="7822" y="10438"/>
                  </a:cubicBezTo>
                  <a:cubicBezTo>
                    <a:pt x="7854" y="10438"/>
                    <a:pt x="7881" y="10396"/>
                    <a:pt x="7910" y="10396"/>
                  </a:cubicBezTo>
                  <a:cubicBezTo>
                    <a:pt x="7926" y="10396"/>
                    <a:pt x="7942" y="10410"/>
                    <a:pt x="7960" y="10450"/>
                  </a:cubicBezTo>
                  <a:cubicBezTo>
                    <a:pt x="7963" y="10458"/>
                    <a:pt x="7966" y="10466"/>
                    <a:pt x="7967" y="10475"/>
                  </a:cubicBezTo>
                  <a:lnTo>
                    <a:pt x="7967" y="10475"/>
                  </a:lnTo>
                  <a:cubicBezTo>
                    <a:pt x="7985" y="10421"/>
                    <a:pt x="8024" y="10392"/>
                    <a:pt x="8059" y="10392"/>
                  </a:cubicBezTo>
                  <a:close/>
                  <a:moveTo>
                    <a:pt x="7124" y="10495"/>
                  </a:moveTo>
                  <a:cubicBezTo>
                    <a:pt x="7129" y="10495"/>
                    <a:pt x="7136" y="10497"/>
                    <a:pt x="7143" y="10501"/>
                  </a:cubicBezTo>
                  <a:cubicBezTo>
                    <a:pt x="7206" y="10538"/>
                    <a:pt x="7168" y="10677"/>
                    <a:pt x="7168" y="10727"/>
                  </a:cubicBezTo>
                  <a:lnTo>
                    <a:pt x="7143" y="10727"/>
                  </a:lnTo>
                  <a:cubicBezTo>
                    <a:pt x="7154" y="10694"/>
                    <a:pt x="7184" y="10527"/>
                    <a:pt x="7133" y="10527"/>
                  </a:cubicBezTo>
                  <a:cubicBezTo>
                    <a:pt x="7126" y="10527"/>
                    <a:pt x="7116" y="10530"/>
                    <a:pt x="7105" y="10538"/>
                  </a:cubicBezTo>
                  <a:lnTo>
                    <a:pt x="7093" y="10551"/>
                  </a:lnTo>
                  <a:cubicBezTo>
                    <a:pt x="7017" y="10589"/>
                    <a:pt x="7118" y="10739"/>
                    <a:pt x="7030" y="10739"/>
                  </a:cubicBezTo>
                  <a:cubicBezTo>
                    <a:pt x="7030" y="10719"/>
                    <a:pt x="7038" y="10547"/>
                    <a:pt x="7000" y="10547"/>
                  </a:cubicBezTo>
                  <a:cubicBezTo>
                    <a:pt x="6991" y="10547"/>
                    <a:pt x="6981" y="10555"/>
                    <a:pt x="6967" y="10576"/>
                  </a:cubicBezTo>
                  <a:cubicBezTo>
                    <a:pt x="6917" y="10626"/>
                    <a:pt x="6992" y="10752"/>
                    <a:pt x="6917" y="10752"/>
                  </a:cubicBezTo>
                  <a:cubicBezTo>
                    <a:pt x="6904" y="10689"/>
                    <a:pt x="6904" y="10626"/>
                    <a:pt x="6917" y="10576"/>
                  </a:cubicBezTo>
                  <a:cubicBezTo>
                    <a:pt x="6917" y="10552"/>
                    <a:pt x="6927" y="10519"/>
                    <a:pt x="6934" y="10519"/>
                  </a:cubicBezTo>
                  <a:cubicBezTo>
                    <a:pt x="6938" y="10519"/>
                    <a:pt x="6942" y="10531"/>
                    <a:pt x="6942" y="10563"/>
                  </a:cubicBezTo>
                  <a:cubicBezTo>
                    <a:pt x="6959" y="10563"/>
                    <a:pt x="6995" y="10509"/>
                    <a:pt x="7023" y="10509"/>
                  </a:cubicBezTo>
                  <a:cubicBezTo>
                    <a:pt x="7036" y="10509"/>
                    <a:pt x="7047" y="10520"/>
                    <a:pt x="7055" y="10551"/>
                  </a:cubicBezTo>
                  <a:cubicBezTo>
                    <a:pt x="7077" y="10551"/>
                    <a:pt x="7089" y="10495"/>
                    <a:pt x="7124" y="10495"/>
                  </a:cubicBezTo>
                  <a:close/>
                  <a:moveTo>
                    <a:pt x="3275" y="10523"/>
                  </a:moveTo>
                  <a:cubicBezTo>
                    <a:pt x="3301" y="10523"/>
                    <a:pt x="3333" y="10538"/>
                    <a:pt x="3345" y="10563"/>
                  </a:cubicBezTo>
                  <a:cubicBezTo>
                    <a:pt x="3377" y="10606"/>
                    <a:pt x="3329" y="10744"/>
                    <a:pt x="3313" y="10744"/>
                  </a:cubicBezTo>
                  <a:cubicBezTo>
                    <a:pt x="3310" y="10744"/>
                    <a:pt x="3308" y="10739"/>
                    <a:pt x="3308" y="10727"/>
                  </a:cubicBezTo>
                  <a:cubicBezTo>
                    <a:pt x="3281" y="10727"/>
                    <a:pt x="3261" y="10764"/>
                    <a:pt x="3238" y="10764"/>
                  </a:cubicBezTo>
                  <a:cubicBezTo>
                    <a:pt x="3228" y="10764"/>
                    <a:pt x="3218" y="10758"/>
                    <a:pt x="3207" y="10739"/>
                  </a:cubicBezTo>
                  <a:cubicBezTo>
                    <a:pt x="3169" y="10677"/>
                    <a:pt x="3270" y="10614"/>
                    <a:pt x="3320" y="10601"/>
                  </a:cubicBezTo>
                  <a:cubicBezTo>
                    <a:pt x="3313" y="10566"/>
                    <a:pt x="3294" y="10550"/>
                    <a:pt x="3270" y="10550"/>
                  </a:cubicBezTo>
                  <a:cubicBezTo>
                    <a:pt x="3258" y="10550"/>
                    <a:pt x="3245" y="10554"/>
                    <a:pt x="3231" y="10561"/>
                  </a:cubicBezTo>
                  <a:lnTo>
                    <a:pt x="3231" y="10561"/>
                  </a:lnTo>
                  <a:cubicBezTo>
                    <a:pt x="3232" y="10534"/>
                    <a:pt x="3252" y="10523"/>
                    <a:pt x="3275" y="10523"/>
                  </a:cubicBezTo>
                  <a:close/>
                  <a:moveTo>
                    <a:pt x="6690" y="10438"/>
                  </a:moveTo>
                  <a:lnTo>
                    <a:pt x="6678" y="10450"/>
                  </a:lnTo>
                  <a:cubicBezTo>
                    <a:pt x="6678" y="10513"/>
                    <a:pt x="6703" y="10790"/>
                    <a:pt x="6627" y="10790"/>
                  </a:cubicBezTo>
                  <a:cubicBezTo>
                    <a:pt x="6653" y="10727"/>
                    <a:pt x="6627" y="10450"/>
                    <a:pt x="6690" y="10438"/>
                  </a:cubicBezTo>
                  <a:close/>
                  <a:moveTo>
                    <a:pt x="6813" y="10541"/>
                  </a:moveTo>
                  <a:cubicBezTo>
                    <a:pt x="6846" y="10541"/>
                    <a:pt x="6890" y="10561"/>
                    <a:pt x="6904" y="10589"/>
                  </a:cubicBezTo>
                  <a:cubicBezTo>
                    <a:pt x="6904" y="10639"/>
                    <a:pt x="6904" y="10677"/>
                    <a:pt x="6904" y="10714"/>
                  </a:cubicBezTo>
                  <a:cubicBezTo>
                    <a:pt x="6904" y="10724"/>
                    <a:pt x="6884" y="10780"/>
                    <a:pt x="6873" y="10780"/>
                  </a:cubicBezTo>
                  <a:cubicBezTo>
                    <a:pt x="6869" y="10780"/>
                    <a:pt x="6866" y="10772"/>
                    <a:pt x="6866" y="10752"/>
                  </a:cubicBezTo>
                  <a:cubicBezTo>
                    <a:pt x="6854" y="10752"/>
                    <a:pt x="6841" y="10790"/>
                    <a:pt x="6803" y="10790"/>
                  </a:cubicBezTo>
                  <a:cubicBezTo>
                    <a:pt x="6653" y="10790"/>
                    <a:pt x="6778" y="10639"/>
                    <a:pt x="6791" y="10626"/>
                  </a:cubicBezTo>
                  <a:lnTo>
                    <a:pt x="6791" y="10626"/>
                  </a:lnTo>
                  <a:lnTo>
                    <a:pt x="6816" y="10639"/>
                  </a:lnTo>
                  <a:cubicBezTo>
                    <a:pt x="6829" y="10617"/>
                    <a:pt x="6841" y="10612"/>
                    <a:pt x="6850" y="10612"/>
                  </a:cubicBezTo>
                  <a:cubicBezTo>
                    <a:pt x="6858" y="10612"/>
                    <a:pt x="6864" y="10616"/>
                    <a:pt x="6867" y="10616"/>
                  </a:cubicBezTo>
                  <a:cubicBezTo>
                    <a:pt x="6871" y="10616"/>
                    <a:pt x="6871" y="10611"/>
                    <a:pt x="6866" y="10589"/>
                  </a:cubicBezTo>
                  <a:cubicBezTo>
                    <a:pt x="6862" y="10570"/>
                    <a:pt x="6850" y="10563"/>
                    <a:pt x="6836" y="10563"/>
                  </a:cubicBezTo>
                  <a:cubicBezTo>
                    <a:pt x="6813" y="10563"/>
                    <a:pt x="6786" y="10581"/>
                    <a:pt x="6778" y="10589"/>
                  </a:cubicBezTo>
                  <a:cubicBezTo>
                    <a:pt x="6767" y="10555"/>
                    <a:pt x="6786" y="10541"/>
                    <a:pt x="6813" y="10541"/>
                  </a:cubicBezTo>
                  <a:close/>
                  <a:moveTo>
                    <a:pt x="3124" y="10553"/>
                  </a:moveTo>
                  <a:cubicBezTo>
                    <a:pt x="3134" y="10553"/>
                    <a:pt x="3144" y="10556"/>
                    <a:pt x="3157" y="10563"/>
                  </a:cubicBezTo>
                  <a:cubicBezTo>
                    <a:pt x="3207" y="10601"/>
                    <a:pt x="3157" y="10777"/>
                    <a:pt x="3119" y="10777"/>
                  </a:cubicBezTo>
                  <a:cubicBezTo>
                    <a:pt x="3107" y="10731"/>
                    <a:pt x="3149" y="10598"/>
                    <a:pt x="3087" y="10598"/>
                  </a:cubicBezTo>
                  <a:cubicBezTo>
                    <a:pt x="3081" y="10598"/>
                    <a:pt x="3075" y="10599"/>
                    <a:pt x="3069" y="10601"/>
                  </a:cubicBezTo>
                  <a:lnTo>
                    <a:pt x="3081" y="10601"/>
                  </a:lnTo>
                  <a:cubicBezTo>
                    <a:pt x="2993" y="10614"/>
                    <a:pt x="3081" y="10790"/>
                    <a:pt x="2993" y="10802"/>
                  </a:cubicBezTo>
                  <a:cubicBezTo>
                    <a:pt x="2993" y="10739"/>
                    <a:pt x="3006" y="10677"/>
                    <a:pt x="3018" y="10626"/>
                  </a:cubicBezTo>
                  <a:cubicBezTo>
                    <a:pt x="3027" y="10601"/>
                    <a:pt x="3040" y="10566"/>
                    <a:pt x="3045" y="10566"/>
                  </a:cubicBezTo>
                  <a:lnTo>
                    <a:pt x="3045" y="10566"/>
                  </a:lnTo>
                  <a:cubicBezTo>
                    <a:pt x="3048" y="10566"/>
                    <a:pt x="3048" y="10575"/>
                    <a:pt x="3044" y="10601"/>
                  </a:cubicBezTo>
                  <a:cubicBezTo>
                    <a:pt x="3074" y="10601"/>
                    <a:pt x="3088" y="10553"/>
                    <a:pt x="3124" y="10553"/>
                  </a:cubicBezTo>
                  <a:close/>
                  <a:moveTo>
                    <a:pt x="6627" y="10425"/>
                  </a:moveTo>
                  <a:lnTo>
                    <a:pt x="6627" y="10425"/>
                  </a:lnTo>
                  <a:cubicBezTo>
                    <a:pt x="6602" y="10526"/>
                    <a:pt x="6615" y="10790"/>
                    <a:pt x="6552" y="10802"/>
                  </a:cubicBezTo>
                  <a:lnTo>
                    <a:pt x="6577" y="10777"/>
                  </a:lnTo>
                  <a:cubicBezTo>
                    <a:pt x="6577" y="10714"/>
                    <a:pt x="6565" y="10438"/>
                    <a:pt x="6627" y="10425"/>
                  </a:cubicBezTo>
                  <a:close/>
                  <a:moveTo>
                    <a:pt x="6539" y="10551"/>
                  </a:moveTo>
                  <a:cubicBezTo>
                    <a:pt x="6539" y="10614"/>
                    <a:pt x="6539" y="10677"/>
                    <a:pt x="6527" y="10739"/>
                  </a:cubicBezTo>
                  <a:cubicBezTo>
                    <a:pt x="6519" y="10756"/>
                    <a:pt x="6511" y="10788"/>
                    <a:pt x="6506" y="10788"/>
                  </a:cubicBezTo>
                  <a:cubicBezTo>
                    <a:pt x="6503" y="10788"/>
                    <a:pt x="6502" y="10779"/>
                    <a:pt x="6502" y="10752"/>
                  </a:cubicBezTo>
                  <a:cubicBezTo>
                    <a:pt x="6477" y="10752"/>
                    <a:pt x="6464" y="10790"/>
                    <a:pt x="6426" y="10802"/>
                  </a:cubicBezTo>
                  <a:cubicBezTo>
                    <a:pt x="6418" y="10805"/>
                    <a:pt x="6410" y="10806"/>
                    <a:pt x="6403" y="10806"/>
                  </a:cubicBezTo>
                  <a:cubicBezTo>
                    <a:pt x="6315" y="10806"/>
                    <a:pt x="6330" y="10600"/>
                    <a:pt x="6389" y="10589"/>
                  </a:cubicBezTo>
                  <a:lnTo>
                    <a:pt x="6414" y="10563"/>
                  </a:lnTo>
                  <a:lnTo>
                    <a:pt x="6414" y="10563"/>
                  </a:lnTo>
                  <a:cubicBezTo>
                    <a:pt x="6414" y="10596"/>
                    <a:pt x="6385" y="10764"/>
                    <a:pt x="6445" y="10764"/>
                  </a:cubicBezTo>
                  <a:cubicBezTo>
                    <a:pt x="6453" y="10764"/>
                    <a:pt x="6464" y="10760"/>
                    <a:pt x="6477" y="10752"/>
                  </a:cubicBezTo>
                  <a:cubicBezTo>
                    <a:pt x="6539" y="10702"/>
                    <a:pt x="6439" y="10563"/>
                    <a:pt x="6539" y="10551"/>
                  </a:cubicBezTo>
                  <a:close/>
                  <a:moveTo>
                    <a:pt x="4959" y="10776"/>
                  </a:moveTo>
                  <a:cubicBezTo>
                    <a:pt x="4962" y="10776"/>
                    <a:pt x="4965" y="10776"/>
                    <a:pt x="4968" y="10777"/>
                  </a:cubicBezTo>
                  <a:lnTo>
                    <a:pt x="4968" y="10815"/>
                  </a:lnTo>
                  <a:cubicBezTo>
                    <a:pt x="4946" y="10815"/>
                    <a:pt x="4929" y="10821"/>
                    <a:pt x="4917" y="10832"/>
                  </a:cubicBezTo>
                  <a:lnTo>
                    <a:pt x="4917" y="10832"/>
                  </a:lnTo>
                  <a:cubicBezTo>
                    <a:pt x="4930" y="10815"/>
                    <a:pt x="4936" y="10776"/>
                    <a:pt x="4959" y="10776"/>
                  </a:cubicBezTo>
                  <a:close/>
                  <a:moveTo>
                    <a:pt x="6193" y="10603"/>
                  </a:moveTo>
                  <a:cubicBezTo>
                    <a:pt x="6202" y="10603"/>
                    <a:pt x="6212" y="10606"/>
                    <a:pt x="6225" y="10614"/>
                  </a:cubicBezTo>
                  <a:cubicBezTo>
                    <a:pt x="6275" y="10651"/>
                    <a:pt x="6238" y="10828"/>
                    <a:pt x="6200" y="10828"/>
                  </a:cubicBezTo>
                  <a:lnTo>
                    <a:pt x="6200" y="10689"/>
                  </a:lnTo>
                  <a:cubicBezTo>
                    <a:pt x="6188" y="10666"/>
                    <a:pt x="6171" y="10656"/>
                    <a:pt x="6152" y="10656"/>
                  </a:cubicBezTo>
                  <a:cubicBezTo>
                    <a:pt x="6131" y="10656"/>
                    <a:pt x="6107" y="10669"/>
                    <a:pt x="6087" y="10689"/>
                  </a:cubicBezTo>
                  <a:lnTo>
                    <a:pt x="6112" y="10677"/>
                  </a:lnTo>
                  <a:lnTo>
                    <a:pt x="6112" y="10677"/>
                  </a:lnTo>
                  <a:cubicBezTo>
                    <a:pt x="6087" y="10739"/>
                    <a:pt x="6150" y="10840"/>
                    <a:pt x="6074" y="10853"/>
                  </a:cubicBezTo>
                  <a:cubicBezTo>
                    <a:pt x="6062" y="10790"/>
                    <a:pt x="6074" y="10727"/>
                    <a:pt x="6074" y="10664"/>
                  </a:cubicBezTo>
                  <a:cubicBezTo>
                    <a:pt x="6082" y="10648"/>
                    <a:pt x="6096" y="10610"/>
                    <a:pt x="6104" y="10610"/>
                  </a:cubicBezTo>
                  <a:cubicBezTo>
                    <a:pt x="6109" y="10610"/>
                    <a:pt x="6112" y="10621"/>
                    <a:pt x="6112" y="10651"/>
                  </a:cubicBezTo>
                  <a:cubicBezTo>
                    <a:pt x="6142" y="10651"/>
                    <a:pt x="6156" y="10603"/>
                    <a:pt x="6193" y="10603"/>
                  </a:cubicBezTo>
                  <a:close/>
                  <a:moveTo>
                    <a:pt x="2633" y="10636"/>
                  </a:moveTo>
                  <a:cubicBezTo>
                    <a:pt x="2660" y="10636"/>
                    <a:pt x="2692" y="10651"/>
                    <a:pt x="2704" y="10677"/>
                  </a:cubicBezTo>
                  <a:cubicBezTo>
                    <a:pt x="2725" y="10728"/>
                    <a:pt x="2678" y="10863"/>
                    <a:pt x="2660" y="10863"/>
                  </a:cubicBezTo>
                  <a:cubicBezTo>
                    <a:pt x="2656" y="10863"/>
                    <a:pt x="2654" y="10856"/>
                    <a:pt x="2654" y="10840"/>
                  </a:cubicBezTo>
                  <a:cubicBezTo>
                    <a:pt x="2635" y="10840"/>
                    <a:pt x="2610" y="10888"/>
                    <a:pt x="2583" y="10888"/>
                  </a:cubicBezTo>
                  <a:cubicBezTo>
                    <a:pt x="2573" y="10888"/>
                    <a:pt x="2563" y="10882"/>
                    <a:pt x="2553" y="10865"/>
                  </a:cubicBezTo>
                  <a:cubicBezTo>
                    <a:pt x="2515" y="10802"/>
                    <a:pt x="2629" y="10727"/>
                    <a:pt x="2666" y="10727"/>
                  </a:cubicBezTo>
                  <a:cubicBezTo>
                    <a:pt x="2688" y="10683"/>
                    <a:pt x="2680" y="10664"/>
                    <a:pt x="2662" y="10664"/>
                  </a:cubicBezTo>
                  <a:cubicBezTo>
                    <a:pt x="2649" y="10664"/>
                    <a:pt x="2632" y="10674"/>
                    <a:pt x="2616" y="10689"/>
                  </a:cubicBezTo>
                  <a:lnTo>
                    <a:pt x="2591" y="10689"/>
                  </a:lnTo>
                  <a:cubicBezTo>
                    <a:pt x="2585" y="10651"/>
                    <a:pt x="2607" y="10636"/>
                    <a:pt x="2633" y="10636"/>
                  </a:cubicBezTo>
                  <a:close/>
                  <a:moveTo>
                    <a:pt x="5961" y="10651"/>
                  </a:moveTo>
                  <a:cubicBezTo>
                    <a:pt x="6087" y="10651"/>
                    <a:pt x="6049" y="10878"/>
                    <a:pt x="5936" y="10890"/>
                  </a:cubicBezTo>
                  <a:cubicBezTo>
                    <a:pt x="5931" y="10892"/>
                    <a:pt x="5926" y="10892"/>
                    <a:pt x="5921" y="10892"/>
                  </a:cubicBezTo>
                  <a:cubicBezTo>
                    <a:pt x="5822" y="10892"/>
                    <a:pt x="5815" y="10651"/>
                    <a:pt x="5923" y="10651"/>
                  </a:cubicBezTo>
                  <a:close/>
                  <a:moveTo>
                    <a:pt x="5772" y="10677"/>
                  </a:moveTo>
                  <a:cubicBezTo>
                    <a:pt x="5785" y="10727"/>
                    <a:pt x="5797" y="10903"/>
                    <a:pt x="5747" y="10903"/>
                  </a:cubicBezTo>
                  <a:lnTo>
                    <a:pt x="5735" y="10916"/>
                  </a:lnTo>
                  <a:cubicBezTo>
                    <a:pt x="5735" y="10853"/>
                    <a:pt x="5722" y="10677"/>
                    <a:pt x="5772" y="10677"/>
                  </a:cubicBezTo>
                  <a:close/>
                  <a:moveTo>
                    <a:pt x="8363" y="10853"/>
                  </a:moveTo>
                  <a:cubicBezTo>
                    <a:pt x="8413" y="10853"/>
                    <a:pt x="8375" y="10916"/>
                    <a:pt x="8375" y="10916"/>
                  </a:cubicBezTo>
                  <a:lnTo>
                    <a:pt x="8363" y="10903"/>
                  </a:lnTo>
                  <a:cubicBezTo>
                    <a:pt x="8363" y="10903"/>
                    <a:pt x="8312" y="10865"/>
                    <a:pt x="8363" y="10853"/>
                  </a:cubicBezTo>
                  <a:close/>
                  <a:moveTo>
                    <a:pt x="5659" y="10626"/>
                  </a:moveTo>
                  <a:lnTo>
                    <a:pt x="5659" y="10626"/>
                  </a:lnTo>
                  <a:cubicBezTo>
                    <a:pt x="5654" y="10679"/>
                    <a:pt x="5661" y="10692"/>
                    <a:pt x="5670" y="10692"/>
                  </a:cubicBezTo>
                  <a:cubicBezTo>
                    <a:pt x="5677" y="10692"/>
                    <a:pt x="5687" y="10683"/>
                    <a:pt x="5693" y="10683"/>
                  </a:cubicBezTo>
                  <a:cubicBezTo>
                    <a:pt x="5698" y="10683"/>
                    <a:pt x="5700" y="10689"/>
                    <a:pt x="5697" y="10714"/>
                  </a:cubicBezTo>
                  <a:cubicBezTo>
                    <a:pt x="5638" y="10726"/>
                    <a:pt x="5645" y="10880"/>
                    <a:pt x="5687" y="10880"/>
                  </a:cubicBezTo>
                  <a:cubicBezTo>
                    <a:pt x="5690" y="10880"/>
                    <a:pt x="5694" y="10879"/>
                    <a:pt x="5697" y="10878"/>
                  </a:cubicBezTo>
                  <a:lnTo>
                    <a:pt x="5697" y="10878"/>
                  </a:lnTo>
                  <a:lnTo>
                    <a:pt x="5684" y="10890"/>
                  </a:lnTo>
                  <a:cubicBezTo>
                    <a:pt x="5684" y="10918"/>
                    <a:pt x="5675" y="10929"/>
                    <a:pt x="5662" y="10929"/>
                  </a:cubicBezTo>
                  <a:cubicBezTo>
                    <a:pt x="5645" y="10929"/>
                    <a:pt x="5623" y="10911"/>
                    <a:pt x="5609" y="10890"/>
                  </a:cubicBezTo>
                  <a:cubicBezTo>
                    <a:pt x="5585" y="10842"/>
                    <a:pt x="5664" y="10726"/>
                    <a:pt x="5606" y="10726"/>
                  </a:cubicBezTo>
                  <a:cubicBezTo>
                    <a:pt x="5603" y="10726"/>
                    <a:pt x="5600" y="10726"/>
                    <a:pt x="5596" y="10727"/>
                  </a:cubicBezTo>
                  <a:cubicBezTo>
                    <a:pt x="5596" y="10689"/>
                    <a:pt x="5621" y="10651"/>
                    <a:pt x="5659" y="10626"/>
                  </a:cubicBezTo>
                  <a:close/>
                  <a:moveTo>
                    <a:pt x="2504" y="10659"/>
                  </a:moveTo>
                  <a:cubicBezTo>
                    <a:pt x="2511" y="10659"/>
                    <a:pt x="2519" y="10660"/>
                    <a:pt x="2528" y="10664"/>
                  </a:cubicBezTo>
                  <a:cubicBezTo>
                    <a:pt x="2578" y="10702"/>
                    <a:pt x="2528" y="10878"/>
                    <a:pt x="2490" y="10890"/>
                  </a:cubicBezTo>
                  <a:cubicBezTo>
                    <a:pt x="2490" y="10858"/>
                    <a:pt x="2528" y="10702"/>
                    <a:pt x="2481" y="10702"/>
                  </a:cubicBezTo>
                  <a:cubicBezTo>
                    <a:pt x="2474" y="10702"/>
                    <a:pt x="2464" y="10706"/>
                    <a:pt x="2453" y="10714"/>
                  </a:cubicBezTo>
                  <a:cubicBezTo>
                    <a:pt x="2377" y="10752"/>
                    <a:pt x="2465" y="10890"/>
                    <a:pt x="2377" y="10916"/>
                  </a:cubicBezTo>
                  <a:cubicBezTo>
                    <a:pt x="2377" y="10890"/>
                    <a:pt x="2415" y="10727"/>
                    <a:pt x="2377" y="10727"/>
                  </a:cubicBezTo>
                  <a:cubicBezTo>
                    <a:pt x="2372" y="10725"/>
                    <a:pt x="2367" y="10724"/>
                    <a:pt x="2363" y="10724"/>
                  </a:cubicBezTo>
                  <a:cubicBezTo>
                    <a:pt x="2333" y="10724"/>
                    <a:pt x="2314" y="10757"/>
                    <a:pt x="2314" y="10790"/>
                  </a:cubicBezTo>
                  <a:cubicBezTo>
                    <a:pt x="2314" y="10828"/>
                    <a:pt x="2327" y="10928"/>
                    <a:pt x="2264" y="10941"/>
                  </a:cubicBezTo>
                  <a:cubicBezTo>
                    <a:pt x="2277" y="10878"/>
                    <a:pt x="2277" y="10815"/>
                    <a:pt x="2302" y="10765"/>
                  </a:cubicBezTo>
                  <a:lnTo>
                    <a:pt x="2289" y="10752"/>
                  </a:lnTo>
                  <a:cubicBezTo>
                    <a:pt x="2289" y="10736"/>
                    <a:pt x="2300" y="10698"/>
                    <a:pt x="2307" y="10698"/>
                  </a:cubicBezTo>
                  <a:cubicBezTo>
                    <a:pt x="2311" y="10698"/>
                    <a:pt x="2314" y="10709"/>
                    <a:pt x="2314" y="10739"/>
                  </a:cubicBezTo>
                  <a:cubicBezTo>
                    <a:pt x="2332" y="10739"/>
                    <a:pt x="2370" y="10681"/>
                    <a:pt x="2399" y="10681"/>
                  </a:cubicBezTo>
                  <a:cubicBezTo>
                    <a:pt x="2410" y="10681"/>
                    <a:pt x="2420" y="10690"/>
                    <a:pt x="2427" y="10714"/>
                  </a:cubicBezTo>
                  <a:cubicBezTo>
                    <a:pt x="2449" y="10714"/>
                    <a:pt x="2461" y="10659"/>
                    <a:pt x="2504" y="10659"/>
                  </a:cubicBezTo>
                  <a:close/>
                  <a:moveTo>
                    <a:pt x="2930" y="10589"/>
                  </a:moveTo>
                  <a:cubicBezTo>
                    <a:pt x="2930" y="10614"/>
                    <a:pt x="2930" y="10639"/>
                    <a:pt x="2930" y="10651"/>
                  </a:cubicBezTo>
                  <a:cubicBezTo>
                    <a:pt x="2930" y="10714"/>
                    <a:pt x="2943" y="10840"/>
                    <a:pt x="2893" y="10890"/>
                  </a:cubicBezTo>
                  <a:lnTo>
                    <a:pt x="2880" y="10903"/>
                  </a:lnTo>
                  <a:cubicBezTo>
                    <a:pt x="2857" y="10918"/>
                    <a:pt x="2806" y="10943"/>
                    <a:pt x="2779" y="10943"/>
                  </a:cubicBezTo>
                  <a:cubicBezTo>
                    <a:pt x="2761" y="10943"/>
                    <a:pt x="2752" y="10933"/>
                    <a:pt x="2767" y="10903"/>
                  </a:cubicBezTo>
                  <a:lnTo>
                    <a:pt x="2767" y="10903"/>
                  </a:lnTo>
                  <a:cubicBezTo>
                    <a:pt x="2780" y="10912"/>
                    <a:pt x="2792" y="10916"/>
                    <a:pt x="2803" y="10916"/>
                  </a:cubicBezTo>
                  <a:cubicBezTo>
                    <a:pt x="2854" y="10916"/>
                    <a:pt x="2880" y="10831"/>
                    <a:pt x="2880" y="10790"/>
                  </a:cubicBezTo>
                  <a:lnTo>
                    <a:pt x="2880" y="10790"/>
                  </a:lnTo>
                  <a:cubicBezTo>
                    <a:pt x="2859" y="10800"/>
                    <a:pt x="2847" y="10846"/>
                    <a:pt x="2814" y="10846"/>
                  </a:cubicBezTo>
                  <a:cubicBezTo>
                    <a:pt x="2808" y="10846"/>
                    <a:pt x="2800" y="10844"/>
                    <a:pt x="2792" y="10840"/>
                  </a:cubicBezTo>
                  <a:cubicBezTo>
                    <a:pt x="2742" y="10815"/>
                    <a:pt x="2754" y="10777"/>
                    <a:pt x="2754" y="10739"/>
                  </a:cubicBezTo>
                  <a:cubicBezTo>
                    <a:pt x="2754" y="10689"/>
                    <a:pt x="2780" y="10651"/>
                    <a:pt x="2817" y="10614"/>
                  </a:cubicBezTo>
                  <a:cubicBezTo>
                    <a:pt x="2823" y="10612"/>
                    <a:pt x="2828" y="10611"/>
                    <a:pt x="2833" y="10611"/>
                  </a:cubicBezTo>
                  <a:cubicBezTo>
                    <a:pt x="2862" y="10611"/>
                    <a:pt x="2884" y="10639"/>
                    <a:pt x="2905" y="10639"/>
                  </a:cubicBezTo>
                  <a:cubicBezTo>
                    <a:pt x="2893" y="10601"/>
                    <a:pt x="2905" y="10589"/>
                    <a:pt x="2930" y="10589"/>
                  </a:cubicBezTo>
                  <a:close/>
                  <a:moveTo>
                    <a:pt x="5513" y="10717"/>
                  </a:moveTo>
                  <a:cubicBezTo>
                    <a:pt x="5542" y="10717"/>
                    <a:pt x="5582" y="10737"/>
                    <a:pt x="5596" y="10765"/>
                  </a:cubicBezTo>
                  <a:cubicBezTo>
                    <a:pt x="5609" y="10815"/>
                    <a:pt x="5609" y="10853"/>
                    <a:pt x="5596" y="10890"/>
                  </a:cubicBezTo>
                  <a:cubicBezTo>
                    <a:pt x="5596" y="10890"/>
                    <a:pt x="5582" y="10954"/>
                    <a:pt x="5575" y="10954"/>
                  </a:cubicBezTo>
                  <a:cubicBezTo>
                    <a:pt x="5573" y="10954"/>
                    <a:pt x="5571" y="10947"/>
                    <a:pt x="5571" y="10928"/>
                  </a:cubicBezTo>
                  <a:cubicBezTo>
                    <a:pt x="5546" y="10928"/>
                    <a:pt x="5533" y="10966"/>
                    <a:pt x="5508" y="10966"/>
                  </a:cubicBezTo>
                  <a:cubicBezTo>
                    <a:pt x="5345" y="10966"/>
                    <a:pt x="5483" y="10815"/>
                    <a:pt x="5483" y="10802"/>
                  </a:cubicBezTo>
                  <a:lnTo>
                    <a:pt x="5483" y="10802"/>
                  </a:lnTo>
                  <a:lnTo>
                    <a:pt x="5521" y="10815"/>
                  </a:lnTo>
                  <a:cubicBezTo>
                    <a:pt x="5534" y="10793"/>
                    <a:pt x="5546" y="10788"/>
                    <a:pt x="5555" y="10788"/>
                  </a:cubicBezTo>
                  <a:cubicBezTo>
                    <a:pt x="5562" y="10788"/>
                    <a:pt x="5568" y="10792"/>
                    <a:pt x="5572" y="10792"/>
                  </a:cubicBezTo>
                  <a:cubicBezTo>
                    <a:pt x="5575" y="10792"/>
                    <a:pt x="5576" y="10787"/>
                    <a:pt x="5571" y="10765"/>
                  </a:cubicBezTo>
                  <a:cubicBezTo>
                    <a:pt x="5566" y="10746"/>
                    <a:pt x="5554" y="10739"/>
                    <a:pt x="5541" y="10739"/>
                  </a:cubicBezTo>
                  <a:cubicBezTo>
                    <a:pt x="5518" y="10739"/>
                    <a:pt x="5491" y="10757"/>
                    <a:pt x="5483" y="10765"/>
                  </a:cubicBezTo>
                  <a:cubicBezTo>
                    <a:pt x="5472" y="10731"/>
                    <a:pt x="5489" y="10717"/>
                    <a:pt x="5513" y="10717"/>
                  </a:cubicBezTo>
                  <a:close/>
                  <a:moveTo>
                    <a:pt x="11695" y="10966"/>
                  </a:moveTo>
                  <a:cubicBezTo>
                    <a:pt x="11695" y="10966"/>
                    <a:pt x="11695" y="10967"/>
                    <a:pt x="11695" y="10968"/>
                  </a:cubicBezTo>
                  <a:lnTo>
                    <a:pt x="11695" y="10968"/>
                  </a:lnTo>
                  <a:cubicBezTo>
                    <a:pt x="11695" y="10967"/>
                    <a:pt x="11695" y="10966"/>
                    <a:pt x="11695" y="10966"/>
                  </a:cubicBezTo>
                  <a:close/>
                  <a:moveTo>
                    <a:pt x="5345" y="10664"/>
                  </a:moveTo>
                  <a:lnTo>
                    <a:pt x="5345" y="10664"/>
                  </a:lnTo>
                  <a:cubicBezTo>
                    <a:pt x="5340" y="10723"/>
                    <a:pt x="5346" y="10736"/>
                    <a:pt x="5355" y="10736"/>
                  </a:cubicBezTo>
                  <a:cubicBezTo>
                    <a:pt x="5363" y="10736"/>
                    <a:pt x="5372" y="10727"/>
                    <a:pt x="5378" y="10727"/>
                  </a:cubicBezTo>
                  <a:cubicBezTo>
                    <a:pt x="5383" y="10727"/>
                    <a:pt x="5386" y="10735"/>
                    <a:pt x="5383" y="10765"/>
                  </a:cubicBezTo>
                  <a:cubicBezTo>
                    <a:pt x="5328" y="10765"/>
                    <a:pt x="5330" y="10908"/>
                    <a:pt x="5373" y="10928"/>
                  </a:cubicBezTo>
                  <a:lnTo>
                    <a:pt x="5370" y="10928"/>
                  </a:lnTo>
                  <a:cubicBezTo>
                    <a:pt x="5370" y="10958"/>
                    <a:pt x="5359" y="10971"/>
                    <a:pt x="5344" y="10971"/>
                  </a:cubicBezTo>
                  <a:cubicBezTo>
                    <a:pt x="5328" y="10971"/>
                    <a:pt x="5308" y="10955"/>
                    <a:pt x="5294" y="10928"/>
                  </a:cubicBezTo>
                  <a:cubicBezTo>
                    <a:pt x="5271" y="10892"/>
                    <a:pt x="5349" y="10776"/>
                    <a:pt x="5292" y="10776"/>
                  </a:cubicBezTo>
                  <a:cubicBezTo>
                    <a:pt x="5289" y="10776"/>
                    <a:pt x="5285" y="10777"/>
                    <a:pt x="5282" y="10777"/>
                  </a:cubicBezTo>
                  <a:cubicBezTo>
                    <a:pt x="5282" y="10727"/>
                    <a:pt x="5307" y="10689"/>
                    <a:pt x="5345" y="10664"/>
                  </a:cubicBezTo>
                  <a:close/>
                  <a:moveTo>
                    <a:pt x="11494" y="10752"/>
                  </a:moveTo>
                  <a:cubicBezTo>
                    <a:pt x="11557" y="10752"/>
                    <a:pt x="11544" y="10928"/>
                    <a:pt x="11544" y="10991"/>
                  </a:cubicBezTo>
                  <a:cubicBezTo>
                    <a:pt x="11541" y="10991"/>
                    <a:pt x="11537" y="10992"/>
                    <a:pt x="11534" y="10992"/>
                  </a:cubicBezTo>
                  <a:cubicBezTo>
                    <a:pt x="11445" y="10992"/>
                    <a:pt x="11468" y="10826"/>
                    <a:pt x="11456" y="10777"/>
                  </a:cubicBezTo>
                  <a:lnTo>
                    <a:pt x="11494" y="10752"/>
                  </a:lnTo>
                  <a:close/>
                  <a:moveTo>
                    <a:pt x="11431" y="10765"/>
                  </a:moveTo>
                  <a:cubicBezTo>
                    <a:pt x="11431" y="10840"/>
                    <a:pt x="11381" y="10790"/>
                    <a:pt x="11368" y="10865"/>
                  </a:cubicBezTo>
                  <a:cubicBezTo>
                    <a:pt x="11356" y="10936"/>
                    <a:pt x="11400" y="10996"/>
                    <a:pt x="11343" y="11003"/>
                  </a:cubicBezTo>
                  <a:lnTo>
                    <a:pt x="11343" y="11003"/>
                  </a:lnTo>
                  <a:cubicBezTo>
                    <a:pt x="11343" y="10932"/>
                    <a:pt x="11342" y="10860"/>
                    <a:pt x="11330" y="10777"/>
                  </a:cubicBezTo>
                  <a:cubicBezTo>
                    <a:pt x="11339" y="10774"/>
                    <a:pt x="11347" y="10773"/>
                    <a:pt x="11353" y="10773"/>
                  </a:cubicBezTo>
                  <a:cubicBezTo>
                    <a:pt x="11373" y="10773"/>
                    <a:pt x="11378" y="10789"/>
                    <a:pt x="11368" y="10828"/>
                  </a:cubicBezTo>
                  <a:cubicBezTo>
                    <a:pt x="11381" y="10828"/>
                    <a:pt x="11381" y="10765"/>
                    <a:pt x="11431" y="10765"/>
                  </a:cubicBezTo>
                  <a:close/>
                  <a:moveTo>
                    <a:pt x="5181" y="10752"/>
                  </a:moveTo>
                  <a:lnTo>
                    <a:pt x="5169" y="10765"/>
                  </a:lnTo>
                  <a:cubicBezTo>
                    <a:pt x="5169" y="10828"/>
                    <a:pt x="5169" y="10991"/>
                    <a:pt x="5118" y="11004"/>
                  </a:cubicBezTo>
                  <a:cubicBezTo>
                    <a:pt x="5131" y="10941"/>
                    <a:pt x="5118" y="10765"/>
                    <a:pt x="5181" y="10752"/>
                  </a:cubicBezTo>
                  <a:close/>
                  <a:moveTo>
                    <a:pt x="11305" y="10765"/>
                  </a:moveTo>
                  <a:lnTo>
                    <a:pt x="11305" y="11004"/>
                  </a:lnTo>
                  <a:lnTo>
                    <a:pt x="11242" y="11004"/>
                  </a:lnTo>
                  <a:cubicBezTo>
                    <a:pt x="11242" y="10966"/>
                    <a:pt x="11205" y="10777"/>
                    <a:pt x="11268" y="10777"/>
                  </a:cubicBezTo>
                  <a:lnTo>
                    <a:pt x="11305" y="10765"/>
                  </a:lnTo>
                  <a:close/>
                  <a:moveTo>
                    <a:pt x="11984" y="10752"/>
                  </a:moveTo>
                  <a:cubicBezTo>
                    <a:pt x="12072" y="10752"/>
                    <a:pt x="12072" y="10840"/>
                    <a:pt x="12060" y="10890"/>
                  </a:cubicBezTo>
                  <a:lnTo>
                    <a:pt x="11934" y="10890"/>
                  </a:lnTo>
                  <a:cubicBezTo>
                    <a:pt x="11925" y="10936"/>
                    <a:pt x="11962" y="10968"/>
                    <a:pt x="12002" y="10968"/>
                  </a:cubicBezTo>
                  <a:cubicBezTo>
                    <a:pt x="12018" y="10968"/>
                    <a:pt x="12033" y="10964"/>
                    <a:pt x="12047" y="10953"/>
                  </a:cubicBezTo>
                  <a:lnTo>
                    <a:pt x="12047" y="10966"/>
                  </a:lnTo>
                  <a:cubicBezTo>
                    <a:pt x="12058" y="10998"/>
                    <a:pt x="12041" y="11009"/>
                    <a:pt x="12016" y="11009"/>
                  </a:cubicBezTo>
                  <a:cubicBezTo>
                    <a:pt x="11982" y="11009"/>
                    <a:pt x="11931" y="10988"/>
                    <a:pt x="11909" y="10966"/>
                  </a:cubicBezTo>
                  <a:cubicBezTo>
                    <a:pt x="11884" y="10916"/>
                    <a:pt x="11896" y="10752"/>
                    <a:pt x="11984" y="10752"/>
                  </a:cubicBezTo>
                  <a:close/>
                  <a:moveTo>
                    <a:pt x="4897" y="10790"/>
                  </a:moveTo>
                  <a:cubicBezTo>
                    <a:pt x="4901" y="10790"/>
                    <a:pt x="4905" y="10803"/>
                    <a:pt x="4905" y="10840"/>
                  </a:cubicBezTo>
                  <a:cubicBezTo>
                    <a:pt x="4907" y="10840"/>
                    <a:pt x="4910" y="10839"/>
                    <a:pt x="4912" y="10838"/>
                  </a:cubicBezTo>
                  <a:lnTo>
                    <a:pt x="4912" y="10838"/>
                  </a:lnTo>
                  <a:cubicBezTo>
                    <a:pt x="4875" y="10880"/>
                    <a:pt x="4882" y="10967"/>
                    <a:pt x="4867" y="11013"/>
                  </a:cubicBezTo>
                  <a:lnTo>
                    <a:pt x="4867" y="11013"/>
                  </a:lnTo>
                  <a:cubicBezTo>
                    <a:pt x="4867" y="10955"/>
                    <a:pt x="4868" y="10899"/>
                    <a:pt x="4880" y="10853"/>
                  </a:cubicBezTo>
                  <a:cubicBezTo>
                    <a:pt x="4880" y="10829"/>
                    <a:pt x="4890" y="10790"/>
                    <a:pt x="4897" y="10790"/>
                  </a:cubicBezTo>
                  <a:close/>
                  <a:moveTo>
                    <a:pt x="11682" y="10765"/>
                  </a:moveTo>
                  <a:cubicBezTo>
                    <a:pt x="11745" y="10765"/>
                    <a:pt x="11720" y="10941"/>
                    <a:pt x="11733" y="11004"/>
                  </a:cubicBezTo>
                  <a:cubicBezTo>
                    <a:pt x="11689" y="11004"/>
                    <a:pt x="11693" y="10976"/>
                    <a:pt x="11695" y="10968"/>
                  </a:cubicBezTo>
                  <a:lnTo>
                    <a:pt x="11695" y="10968"/>
                  </a:lnTo>
                  <a:cubicBezTo>
                    <a:pt x="11686" y="10997"/>
                    <a:pt x="11661" y="11013"/>
                    <a:pt x="11634" y="11013"/>
                  </a:cubicBezTo>
                  <a:cubicBezTo>
                    <a:pt x="11616" y="11013"/>
                    <a:pt x="11597" y="11006"/>
                    <a:pt x="11582" y="10991"/>
                  </a:cubicBezTo>
                  <a:cubicBezTo>
                    <a:pt x="11532" y="10953"/>
                    <a:pt x="11557" y="10828"/>
                    <a:pt x="11557" y="10765"/>
                  </a:cubicBezTo>
                  <a:lnTo>
                    <a:pt x="11557" y="10765"/>
                  </a:lnTo>
                  <a:lnTo>
                    <a:pt x="11557" y="10777"/>
                  </a:lnTo>
                  <a:cubicBezTo>
                    <a:pt x="11657" y="10777"/>
                    <a:pt x="11532" y="10978"/>
                    <a:pt x="11645" y="10978"/>
                  </a:cubicBezTo>
                  <a:cubicBezTo>
                    <a:pt x="11720" y="10978"/>
                    <a:pt x="11682" y="10815"/>
                    <a:pt x="11682" y="10765"/>
                  </a:cubicBezTo>
                  <a:close/>
                  <a:moveTo>
                    <a:pt x="11799" y="10773"/>
                  </a:moveTo>
                  <a:cubicBezTo>
                    <a:pt x="11813" y="10773"/>
                    <a:pt x="11818" y="10789"/>
                    <a:pt x="11808" y="10828"/>
                  </a:cubicBezTo>
                  <a:cubicBezTo>
                    <a:pt x="11831" y="10828"/>
                    <a:pt x="11833" y="10776"/>
                    <a:pt x="11862" y="10776"/>
                  </a:cubicBezTo>
                  <a:cubicBezTo>
                    <a:pt x="11865" y="10776"/>
                    <a:pt x="11868" y="10776"/>
                    <a:pt x="11871" y="10777"/>
                  </a:cubicBezTo>
                  <a:cubicBezTo>
                    <a:pt x="11871" y="10853"/>
                    <a:pt x="11846" y="10790"/>
                    <a:pt x="11821" y="10853"/>
                  </a:cubicBezTo>
                  <a:cubicBezTo>
                    <a:pt x="11808" y="10903"/>
                    <a:pt x="11808" y="10953"/>
                    <a:pt x="11821" y="11004"/>
                  </a:cubicBezTo>
                  <a:lnTo>
                    <a:pt x="11821" y="11016"/>
                  </a:lnTo>
                  <a:lnTo>
                    <a:pt x="11783" y="11016"/>
                  </a:lnTo>
                  <a:cubicBezTo>
                    <a:pt x="11783" y="10941"/>
                    <a:pt x="11783" y="10865"/>
                    <a:pt x="11783" y="10777"/>
                  </a:cubicBezTo>
                  <a:cubicBezTo>
                    <a:pt x="11789" y="10774"/>
                    <a:pt x="11794" y="10773"/>
                    <a:pt x="11799" y="10773"/>
                  </a:cubicBezTo>
                  <a:close/>
                  <a:moveTo>
                    <a:pt x="5047" y="10778"/>
                  </a:moveTo>
                  <a:cubicBezTo>
                    <a:pt x="5062" y="10778"/>
                    <a:pt x="5077" y="10782"/>
                    <a:pt x="5093" y="10790"/>
                  </a:cubicBezTo>
                  <a:cubicBezTo>
                    <a:pt x="5093" y="10808"/>
                    <a:pt x="5087" y="10820"/>
                    <a:pt x="5068" y="10820"/>
                  </a:cubicBezTo>
                  <a:cubicBezTo>
                    <a:pt x="5061" y="10820"/>
                    <a:pt x="5053" y="10818"/>
                    <a:pt x="5043" y="10815"/>
                  </a:cubicBezTo>
                  <a:lnTo>
                    <a:pt x="5043" y="10815"/>
                  </a:lnTo>
                  <a:cubicBezTo>
                    <a:pt x="4968" y="10826"/>
                    <a:pt x="4966" y="10982"/>
                    <a:pt x="5044" y="10982"/>
                  </a:cubicBezTo>
                  <a:cubicBezTo>
                    <a:pt x="5052" y="10982"/>
                    <a:pt x="5060" y="10981"/>
                    <a:pt x="5069" y="10977"/>
                  </a:cubicBezTo>
                  <a:lnTo>
                    <a:pt x="5069" y="10977"/>
                  </a:lnTo>
                  <a:cubicBezTo>
                    <a:pt x="5070" y="11009"/>
                    <a:pt x="5054" y="11022"/>
                    <a:pt x="5033" y="11022"/>
                  </a:cubicBezTo>
                  <a:cubicBezTo>
                    <a:pt x="4998" y="11022"/>
                    <a:pt x="4950" y="10986"/>
                    <a:pt x="4942" y="10941"/>
                  </a:cubicBezTo>
                  <a:cubicBezTo>
                    <a:pt x="4921" y="10877"/>
                    <a:pt x="4971" y="10778"/>
                    <a:pt x="5047" y="10778"/>
                  </a:cubicBezTo>
                  <a:close/>
                  <a:moveTo>
                    <a:pt x="10287" y="10689"/>
                  </a:moveTo>
                  <a:cubicBezTo>
                    <a:pt x="10287" y="10752"/>
                    <a:pt x="10324" y="11029"/>
                    <a:pt x="10262" y="11029"/>
                  </a:cubicBezTo>
                  <a:cubicBezTo>
                    <a:pt x="10224" y="10991"/>
                    <a:pt x="10186" y="10714"/>
                    <a:pt x="10249" y="10714"/>
                  </a:cubicBezTo>
                  <a:lnTo>
                    <a:pt x="10287" y="10689"/>
                  </a:lnTo>
                  <a:close/>
                  <a:moveTo>
                    <a:pt x="11041" y="10777"/>
                  </a:moveTo>
                  <a:cubicBezTo>
                    <a:pt x="11129" y="10777"/>
                    <a:pt x="11142" y="11016"/>
                    <a:pt x="11079" y="11016"/>
                  </a:cubicBezTo>
                  <a:cubicBezTo>
                    <a:pt x="11079" y="10994"/>
                    <a:pt x="11089" y="10817"/>
                    <a:pt x="11031" y="10817"/>
                  </a:cubicBezTo>
                  <a:cubicBezTo>
                    <a:pt x="11023" y="10817"/>
                    <a:pt x="11014" y="10820"/>
                    <a:pt x="11003" y="10828"/>
                  </a:cubicBezTo>
                  <a:cubicBezTo>
                    <a:pt x="10941" y="10865"/>
                    <a:pt x="11041" y="11016"/>
                    <a:pt x="10953" y="11029"/>
                  </a:cubicBezTo>
                  <a:cubicBezTo>
                    <a:pt x="10942" y="10996"/>
                    <a:pt x="10950" y="10825"/>
                    <a:pt x="10905" y="10825"/>
                  </a:cubicBezTo>
                  <a:cubicBezTo>
                    <a:pt x="10897" y="10825"/>
                    <a:pt x="10888" y="10829"/>
                    <a:pt x="10878" y="10840"/>
                  </a:cubicBezTo>
                  <a:lnTo>
                    <a:pt x="10878" y="10828"/>
                  </a:lnTo>
                  <a:lnTo>
                    <a:pt x="10878" y="10828"/>
                  </a:lnTo>
                  <a:cubicBezTo>
                    <a:pt x="10815" y="10878"/>
                    <a:pt x="10915" y="11029"/>
                    <a:pt x="10827" y="11029"/>
                  </a:cubicBezTo>
                  <a:lnTo>
                    <a:pt x="10827" y="10790"/>
                  </a:lnTo>
                  <a:cubicBezTo>
                    <a:pt x="10834" y="10787"/>
                    <a:pt x="10839" y="10785"/>
                    <a:pt x="10844" y="10785"/>
                  </a:cubicBezTo>
                  <a:cubicBezTo>
                    <a:pt x="10858" y="10785"/>
                    <a:pt x="10865" y="10799"/>
                    <a:pt x="10865" y="10828"/>
                  </a:cubicBezTo>
                  <a:cubicBezTo>
                    <a:pt x="10878" y="10828"/>
                    <a:pt x="10878" y="10815"/>
                    <a:pt x="10878" y="10790"/>
                  </a:cubicBezTo>
                  <a:cubicBezTo>
                    <a:pt x="10890" y="10783"/>
                    <a:pt x="10903" y="10780"/>
                    <a:pt x="10915" y="10780"/>
                  </a:cubicBezTo>
                  <a:cubicBezTo>
                    <a:pt x="10928" y="10780"/>
                    <a:pt x="10941" y="10783"/>
                    <a:pt x="10953" y="10790"/>
                  </a:cubicBezTo>
                  <a:cubicBezTo>
                    <a:pt x="10953" y="10815"/>
                    <a:pt x="10966" y="10828"/>
                    <a:pt x="10978" y="10828"/>
                  </a:cubicBezTo>
                  <a:cubicBezTo>
                    <a:pt x="10991" y="10802"/>
                    <a:pt x="11016" y="10777"/>
                    <a:pt x="11041" y="10777"/>
                  </a:cubicBezTo>
                  <a:close/>
                  <a:moveTo>
                    <a:pt x="3780" y="11022"/>
                  </a:moveTo>
                  <a:cubicBezTo>
                    <a:pt x="3779" y="11025"/>
                    <a:pt x="3777" y="11028"/>
                    <a:pt x="3776" y="11032"/>
                  </a:cubicBezTo>
                  <a:lnTo>
                    <a:pt x="3776" y="11032"/>
                  </a:lnTo>
                  <a:cubicBezTo>
                    <a:pt x="3777" y="11029"/>
                    <a:pt x="3779" y="11026"/>
                    <a:pt x="3780" y="11022"/>
                  </a:cubicBezTo>
                  <a:close/>
                  <a:moveTo>
                    <a:pt x="10790" y="10777"/>
                  </a:moveTo>
                  <a:lnTo>
                    <a:pt x="10790" y="10953"/>
                  </a:lnTo>
                  <a:lnTo>
                    <a:pt x="10790" y="11016"/>
                  </a:lnTo>
                  <a:cubicBezTo>
                    <a:pt x="10767" y="11027"/>
                    <a:pt x="10752" y="11034"/>
                    <a:pt x="10742" y="11034"/>
                  </a:cubicBezTo>
                  <a:cubicBezTo>
                    <a:pt x="10731" y="11034"/>
                    <a:pt x="10727" y="11024"/>
                    <a:pt x="10727" y="11004"/>
                  </a:cubicBezTo>
                  <a:lnTo>
                    <a:pt x="10765" y="10978"/>
                  </a:lnTo>
                  <a:cubicBezTo>
                    <a:pt x="10736" y="10978"/>
                    <a:pt x="10715" y="11021"/>
                    <a:pt x="10685" y="11021"/>
                  </a:cubicBezTo>
                  <a:cubicBezTo>
                    <a:pt x="10675" y="11021"/>
                    <a:pt x="10664" y="11016"/>
                    <a:pt x="10651" y="11004"/>
                  </a:cubicBezTo>
                  <a:cubicBezTo>
                    <a:pt x="10601" y="10966"/>
                    <a:pt x="10614" y="10790"/>
                    <a:pt x="10664" y="10790"/>
                  </a:cubicBezTo>
                  <a:cubicBezTo>
                    <a:pt x="10664" y="10812"/>
                    <a:pt x="10645" y="10989"/>
                    <a:pt x="10708" y="10989"/>
                  </a:cubicBezTo>
                  <a:cubicBezTo>
                    <a:pt x="10717" y="10989"/>
                    <a:pt x="10727" y="10986"/>
                    <a:pt x="10739" y="10978"/>
                  </a:cubicBezTo>
                  <a:cubicBezTo>
                    <a:pt x="10802" y="10928"/>
                    <a:pt x="10702" y="10777"/>
                    <a:pt x="10790" y="10777"/>
                  </a:cubicBezTo>
                  <a:close/>
                  <a:moveTo>
                    <a:pt x="4854" y="11035"/>
                  </a:moveTo>
                  <a:lnTo>
                    <a:pt x="4854" y="11035"/>
                  </a:lnTo>
                  <a:cubicBezTo>
                    <a:pt x="4851" y="11038"/>
                    <a:pt x="4847" y="11040"/>
                    <a:pt x="4842" y="11041"/>
                  </a:cubicBezTo>
                  <a:lnTo>
                    <a:pt x="4854" y="11035"/>
                  </a:lnTo>
                  <a:close/>
                  <a:moveTo>
                    <a:pt x="4735" y="10834"/>
                  </a:moveTo>
                  <a:cubicBezTo>
                    <a:pt x="4767" y="10834"/>
                    <a:pt x="4790" y="10861"/>
                    <a:pt x="4779" y="10928"/>
                  </a:cubicBezTo>
                  <a:cubicBezTo>
                    <a:pt x="4804" y="10978"/>
                    <a:pt x="4615" y="10916"/>
                    <a:pt x="4678" y="11004"/>
                  </a:cubicBezTo>
                  <a:lnTo>
                    <a:pt x="4666" y="11016"/>
                  </a:lnTo>
                  <a:cubicBezTo>
                    <a:pt x="4677" y="11033"/>
                    <a:pt x="4691" y="11040"/>
                    <a:pt x="4706" y="11040"/>
                  </a:cubicBezTo>
                  <a:cubicBezTo>
                    <a:pt x="4725" y="11040"/>
                    <a:pt x="4746" y="11030"/>
                    <a:pt x="4766" y="11016"/>
                  </a:cubicBezTo>
                  <a:lnTo>
                    <a:pt x="4766" y="11016"/>
                  </a:lnTo>
                  <a:cubicBezTo>
                    <a:pt x="4771" y="11046"/>
                    <a:pt x="4747" y="11062"/>
                    <a:pt x="4717" y="11062"/>
                  </a:cubicBezTo>
                  <a:cubicBezTo>
                    <a:pt x="4671" y="11062"/>
                    <a:pt x="4613" y="11024"/>
                    <a:pt x="4628" y="10941"/>
                  </a:cubicBezTo>
                  <a:cubicBezTo>
                    <a:pt x="4642" y="10878"/>
                    <a:pt x="4695" y="10834"/>
                    <a:pt x="4735" y="10834"/>
                  </a:cubicBezTo>
                  <a:close/>
                  <a:moveTo>
                    <a:pt x="10141" y="10801"/>
                  </a:moveTo>
                  <a:cubicBezTo>
                    <a:pt x="10176" y="10801"/>
                    <a:pt x="10211" y="10825"/>
                    <a:pt x="10211" y="10865"/>
                  </a:cubicBezTo>
                  <a:cubicBezTo>
                    <a:pt x="10219" y="10921"/>
                    <a:pt x="10192" y="10931"/>
                    <a:pt x="10151" y="10931"/>
                  </a:cubicBezTo>
                  <a:cubicBezTo>
                    <a:pt x="10128" y="10931"/>
                    <a:pt x="10100" y="10928"/>
                    <a:pt x="10073" y="10928"/>
                  </a:cubicBezTo>
                  <a:cubicBezTo>
                    <a:pt x="10073" y="10980"/>
                    <a:pt x="10108" y="11014"/>
                    <a:pt x="10147" y="11014"/>
                  </a:cubicBezTo>
                  <a:cubicBezTo>
                    <a:pt x="10165" y="11014"/>
                    <a:pt x="10183" y="11007"/>
                    <a:pt x="10199" y="10991"/>
                  </a:cubicBezTo>
                  <a:lnTo>
                    <a:pt x="10199" y="11029"/>
                  </a:lnTo>
                  <a:cubicBezTo>
                    <a:pt x="10164" y="11052"/>
                    <a:pt x="10133" y="11062"/>
                    <a:pt x="10107" y="11062"/>
                  </a:cubicBezTo>
                  <a:cubicBezTo>
                    <a:pt x="10007" y="11062"/>
                    <a:pt x="9968" y="10922"/>
                    <a:pt x="10048" y="10853"/>
                  </a:cubicBezTo>
                  <a:lnTo>
                    <a:pt x="10085" y="10828"/>
                  </a:lnTo>
                  <a:cubicBezTo>
                    <a:pt x="10099" y="10809"/>
                    <a:pt x="10120" y="10801"/>
                    <a:pt x="10141" y="10801"/>
                  </a:cubicBezTo>
                  <a:close/>
                  <a:moveTo>
                    <a:pt x="10463" y="10824"/>
                  </a:moveTo>
                  <a:cubicBezTo>
                    <a:pt x="10504" y="10824"/>
                    <a:pt x="10544" y="10859"/>
                    <a:pt x="10551" y="10928"/>
                  </a:cubicBezTo>
                  <a:cubicBezTo>
                    <a:pt x="10551" y="10951"/>
                    <a:pt x="10510" y="10955"/>
                    <a:pt x="10472" y="10955"/>
                  </a:cubicBezTo>
                  <a:cubicBezTo>
                    <a:pt x="10447" y="10955"/>
                    <a:pt x="10422" y="10953"/>
                    <a:pt x="10412" y="10953"/>
                  </a:cubicBezTo>
                  <a:cubicBezTo>
                    <a:pt x="10412" y="11002"/>
                    <a:pt x="10450" y="11035"/>
                    <a:pt x="10486" y="11035"/>
                  </a:cubicBezTo>
                  <a:cubicBezTo>
                    <a:pt x="10506" y="11035"/>
                    <a:pt x="10525" y="11026"/>
                    <a:pt x="10538" y="11004"/>
                  </a:cubicBezTo>
                  <a:lnTo>
                    <a:pt x="10538" y="11029"/>
                  </a:lnTo>
                  <a:cubicBezTo>
                    <a:pt x="10542" y="11054"/>
                    <a:pt x="10524" y="11067"/>
                    <a:pt x="10497" y="11067"/>
                  </a:cubicBezTo>
                  <a:cubicBezTo>
                    <a:pt x="10446" y="11067"/>
                    <a:pt x="10366" y="11019"/>
                    <a:pt x="10375" y="10928"/>
                  </a:cubicBezTo>
                  <a:cubicBezTo>
                    <a:pt x="10381" y="10859"/>
                    <a:pt x="10422" y="10824"/>
                    <a:pt x="10463" y="10824"/>
                  </a:cubicBezTo>
                  <a:close/>
                  <a:moveTo>
                    <a:pt x="9985" y="10840"/>
                  </a:moveTo>
                  <a:lnTo>
                    <a:pt x="9909" y="11079"/>
                  </a:lnTo>
                  <a:cubicBezTo>
                    <a:pt x="9859" y="11079"/>
                    <a:pt x="9834" y="10903"/>
                    <a:pt x="9809" y="10853"/>
                  </a:cubicBezTo>
                  <a:cubicBezTo>
                    <a:pt x="9872" y="10853"/>
                    <a:pt x="9884" y="10978"/>
                    <a:pt x="9897" y="11041"/>
                  </a:cubicBezTo>
                  <a:cubicBezTo>
                    <a:pt x="9947" y="11041"/>
                    <a:pt x="9897" y="10840"/>
                    <a:pt x="9985" y="10840"/>
                  </a:cubicBezTo>
                  <a:close/>
                  <a:moveTo>
                    <a:pt x="9620" y="10840"/>
                  </a:moveTo>
                  <a:cubicBezTo>
                    <a:pt x="9708" y="10840"/>
                    <a:pt x="9708" y="11079"/>
                    <a:pt x="9658" y="11092"/>
                  </a:cubicBezTo>
                  <a:lnTo>
                    <a:pt x="9658" y="10953"/>
                  </a:lnTo>
                  <a:cubicBezTo>
                    <a:pt x="9658" y="10917"/>
                    <a:pt x="9641" y="10897"/>
                    <a:pt x="9622" y="10897"/>
                  </a:cubicBezTo>
                  <a:cubicBezTo>
                    <a:pt x="9608" y="10897"/>
                    <a:pt x="9593" y="10907"/>
                    <a:pt x="9583" y="10928"/>
                  </a:cubicBezTo>
                  <a:lnTo>
                    <a:pt x="9570" y="10916"/>
                  </a:lnTo>
                  <a:lnTo>
                    <a:pt x="9570" y="10916"/>
                  </a:lnTo>
                  <a:cubicBezTo>
                    <a:pt x="9532" y="10966"/>
                    <a:pt x="9608" y="11079"/>
                    <a:pt x="9532" y="11092"/>
                  </a:cubicBezTo>
                  <a:cubicBezTo>
                    <a:pt x="9532" y="11059"/>
                    <a:pt x="9551" y="10888"/>
                    <a:pt x="9500" y="10888"/>
                  </a:cubicBezTo>
                  <a:cubicBezTo>
                    <a:pt x="9492" y="10888"/>
                    <a:pt x="9482" y="10892"/>
                    <a:pt x="9469" y="10903"/>
                  </a:cubicBezTo>
                  <a:cubicBezTo>
                    <a:pt x="9406" y="10953"/>
                    <a:pt x="9494" y="11092"/>
                    <a:pt x="9406" y="11092"/>
                  </a:cubicBezTo>
                  <a:cubicBezTo>
                    <a:pt x="9406" y="11029"/>
                    <a:pt x="9406" y="10966"/>
                    <a:pt x="9406" y="10903"/>
                  </a:cubicBezTo>
                  <a:cubicBezTo>
                    <a:pt x="9415" y="10887"/>
                    <a:pt x="9428" y="10854"/>
                    <a:pt x="9437" y="10854"/>
                  </a:cubicBezTo>
                  <a:cubicBezTo>
                    <a:pt x="9441" y="10854"/>
                    <a:pt x="9444" y="10864"/>
                    <a:pt x="9444" y="10890"/>
                  </a:cubicBezTo>
                  <a:cubicBezTo>
                    <a:pt x="9457" y="10890"/>
                    <a:pt x="9469" y="10890"/>
                    <a:pt x="9469" y="10865"/>
                  </a:cubicBezTo>
                  <a:cubicBezTo>
                    <a:pt x="9476" y="10853"/>
                    <a:pt x="9488" y="10846"/>
                    <a:pt x="9501" y="10846"/>
                  </a:cubicBezTo>
                  <a:cubicBezTo>
                    <a:pt x="9513" y="10846"/>
                    <a:pt x="9526" y="10853"/>
                    <a:pt x="9532" y="10865"/>
                  </a:cubicBezTo>
                  <a:cubicBezTo>
                    <a:pt x="9532" y="10890"/>
                    <a:pt x="9545" y="10903"/>
                    <a:pt x="9557" y="10903"/>
                  </a:cubicBezTo>
                  <a:cubicBezTo>
                    <a:pt x="9570" y="10865"/>
                    <a:pt x="9595" y="10853"/>
                    <a:pt x="9620" y="10840"/>
                  </a:cubicBezTo>
                  <a:close/>
                  <a:moveTo>
                    <a:pt x="9292" y="10862"/>
                  </a:moveTo>
                  <a:cubicBezTo>
                    <a:pt x="9331" y="10862"/>
                    <a:pt x="9369" y="10897"/>
                    <a:pt x="9369" y="10966"/>
                  </a:cubicBezTo>
                  <a:cubicBezTo>
                    <a:pt x="9369" y="11004"/>
                    <a:pt x="9256" y="11004"/>
                    <a:pt x="9230" y="11004"/>
                  </a:cubicBezTo>
                  <a:cubicBezTo>
                    <a:pt x="9204" y="11057"/>
                    <a:pt x="9253" y="11105"/>
                    <a:pt x="9302" y="11105"/>
                  </a:cubicBezTo>
                  <a:cubicBezTo>
                    <a:pt x="9322" y="11105"/>
                    <a:pt x="9342" y="11097"/>
                    <a:pt x="9356" y="11079"/>
                  </a:cubicBezTo>
                  <a:lnTo>
                    <a:pt x="9356" y="11066"/>
                  </a:lnTo>
                  <a:lnTo>
                    <a:pt x="9356" y="11066"/>
                  </a:lnTo>
                  <a:cubicBezTo>
                    <a:pt x="9361" y="11094"/>
                    <a:pt x="9339" y="11108"/>
                    <a:pt x="9311" y="11108"/>
                  </a:cubicBezTo>
                  <a:cubicBezTo>
                    <a:pt x="9261" y="11108"/>
                    <a:pt x="9189" y="11063"/>
                    <a:pt x="9205" y="10966"/>
                  </a:cubicBezTo>
                  <a:cubicBezTo>
                    <a:pt x="9212" y="10897"/>
                    <a:pt x="9252" y="10862"/>
                    <a:pt x="9292" y="10862"/>
                  </a:cubicBezTo>
                  <a:close/>
                  <a:moveTo>
                    <a:pt x="4615" y="10853"/>
                  </a:moveTo>
                  <a:cubicBezTo>
                    <a:pt x="4578" y="10953"/>
                    <a:pt x="4565" y="10966"/>
                    <a:pt x="4615" y="11079"/>
                  </a:cubicBezTo>
                  <a:lnTo>
                    <a:pt x="4603" y="11092"/>
                  </a:lnTo>
                  <a:cubicBezTo>
                    <a:pt x="4540" y="11092"/>
                    <a:pt x="4540" y="11054"/>
                    <a:pt x="4527" y="11004"/>
                  </a:cubicBezTo>
                  <a:cubicBezTo>
                    <a:pt x="4477" y="11004"/>
                    <a:pt x="4490" y="11104"/>
                    <a:pt x="4427" y="11117"/>
                  </a:cubicBezTo>
                  <a:cubicBezTo>
                    <a:pt x="4490" y="11004"/>
                    <a:pt x="4515" y="10991"/>
                    <a:pt x="4452" y="10878"/>
                  </a:cubicBezTo>
                  <a:cubicBezTo>
                    <a:pt x="4459" y="10876"/>
                    <a:pt x="4464" y="10875"/>
                    <a:pt x="4469" y="10875"/>
                  </a:cubicBezTo>
                  <a:cubicBezTo>
                    <a:pt x="4503" y="10875"/>
                    <a:pt x="4506" y="10910"/>
                    <a:pt x="4527" y="10953"/>
                  </a:cubicBezTo>
                  <a:cubicBezTo>
                    <a:pt x="4553" y="10916"/>
                    <a:pt x="4565" y="10890"/>
                    <a:pt x="4578" y="10853"/>
                  </a:cubicBezTo>
                  <a:close/>
                  <a:moveTo>
                    <a:pt x="4377" y="10889"/>
                  </a:moveTo>
                  <a:cubicBezTo>
                    <a:pt x="4408" y="10889"/>
                    <a:pt x="4432" y="10915"/>
                    <a:pt x="4427" y="10978"/>
                  </a:cubicBezTo>
                  <a:cubicBezTo>
                    <a:pt x="4439" y="11041"/>
                    <a:pt x="4251" y="10978"/>
                    <a:pt x="4314" y="11066"/>
                  </a:cubicBezTo>
                  <a:lnTo>
                    <a:pt x="4301" y="11079"/>
                  </a:lnTo>
                  <a:cubicBezTo>
                    <a:pt x="4312" y="11096"/>
                    <a:pt x="4326" y="11103"/>
                    <a:pt x="4342" y="11103"/>
                  </a:cubicBezTo>
                  <a:cubicBezTo>
                    <a:pt x="4360" y="11103"/>
                    <a:pt x="4381" y="11093"/>
                    <a:pt x="4402" y="11079"/>
                  </a:cubicBezTo>
                  <a:lnTo>
                    <a:pt x="4402" y="11079"/>
                  </a:lnTo>
                  <a:cubicBezTo>
                    <a:pt x="4407" y="11109"/>
                    <a:pt x="4384" y="11125"/>
                    <a:pt x="4356" y="11125"/>
                  </a:cubicBezTo>
                  <a:cubicBezTo>
                    <a:pt x="4313" y="11125"/>
                    <a:pt x="4256" y="11087"/>
                    <a:pt x="4263" y="11004"/>
                  </a:cubicBezTo>
                  <a:cubicBezTo>
                    <a:pt x="4278" y="10938"/>
                    <a:pt x="4335" y="10889"/>
                    <a:pt x="4377" y="10889"/>
                  </a:cubicBezTo>
                  <a:close/>
                  <a:moveTo>
                    <a:pt x="9130" y="10815"/>
                  </a:moveTo>
                  <a:cubicBezTo>
                    <a:pt x="9130" y="10868"/>
                    <a:pt x="9137" y="10880"/>
                    <a:pt x="9146" y="10880"/>
                  </a:cubicBezTo>
                  <a:cubicBezTo>
                    <a:pt x="9154" y="10880"/>
                    <a:pt x="9163" y="10871"/>
                    <a:pt x="9170" y="10871"/>
                  </a:cubicBezTo>
                  <a:cubicBezTo>
                    <a:pt x="9176" y="10871"/>
                    <a:pt x="9180" y="10878"/>
                    <a:pt x="9180" y="10903"/>
                  </a:cubicBezTo>
                  <a:cubicBezTo>
                    <a:pt x="9042" y="10928"/>
                    <a:pt x="9193" y="11117"/>
                    <a:pt x="9180" y="11129"/>
                  </a:cubicBezTo>
                  <a:lnTo>
                    <a:pt x="9168" y="11117"/>
                  </a:lnTo>
                  <a:cubicBezTo>
                    <a:pt x="9155" y="11126"/>
                    <a:pt x="9145" y="11130"/>
                    <a:pt x="9137" y="11130"/>
                  </a:cubicBezTo>
                  <a:cubicBezTo>
                    <a:pt x="9075" y="11130"/>
                    <a:pt x="9100" y="10916"/>
                    <a:pt x="9067" y="10916"/>
                  </a:cubicBezTo>
                  <a:cubicBezTo>
                    <a:pt x="9054" y="10890"/>
                    <a:pt x="9067" y="10878"/>
                    <a:pt x="9092" y="10878"/>
                  </a:cubicBezTo>
                  <a:cubicBezTo>
                    <a:pt x="9080" y="10840"/>
                    <a:pt x="9092" y="10815"/>
                    <a:pt x="9130" y="10815"/>
                  </a:cubicBezTo>
                  <a:close/>
                  <a:moveTo>
                    <a:pt x="4112" y="11117"/>
                  </a:moveTo>
                  <a:cubicBezTo>
                    <a:pt x="4110" y="11124"/>
                    <a:pt x="4109" y="11130"/>
                    <a:pt x="4109" y="11135"/>
                  </a:cubicBezTo>
                  <a:lnTo>
                    <a:pt x="4109" y="11135"/>
                  </a:lnTo>
                  <a:cubicBezTo>
                    <a:pt x="4117" y="11125"/>
                    <a:pt x="4125" y="11117"/>
                    <a:pt x="4138" y="11117"/>
                  </a:cubicBezTo>
                  <a:close/>
                  <a:moveTo>
                    <a:pt x="9029" y="10903"/>
                  </a:moveTo>
                  <a:lnTo>
                    <a:pt x="9029" y="10903"/>
                  </a:lnTo>
                  <a:cubicBezTo>
                    <a:pt x="9042" y="10966"/>
                    <a:pt x="9042" y="11029"/>
                    <a:pt x="9029" y="11092"/>
                  </a:cubicBezTo>
                  <a:cubicBezTo>
                    <a:pt x="9029" y="11115"/>
                    <a:pt x="9019" y="11149"/>
                    <a:pt x="9012" y="11149"/>
                  </a:cubicBezTo>
                  <a:cubicBezTo>
                    <a:pt x="9008" y="11149"/>
                    <a:pt x="9004" y="11137"/>
                    <a:pt x="9004" y="11104"/>
                  </a:cubicBezTo>
                  <a:cubicBezTo>
                    <a:pt x="8979" y="11104"/>
                    <a:pt x="8966" y="11154"/>
                    <a:pt x="8941" y="11154"/>
                  </a:cubicBezTo>
                  <a:cubicBezTo>
                    <a:pt x="8860" y="11154"/>
                    <a:pt x="8854" y="10949"/>
                    <a:pt x="8903" y="10919"/>
                  </a:cubicBezTo>
                  <a:lnTo>
                    <a:pt x="8903" y="10919"/>
                  </a:lnTo>
                  <a:cubicBezTo>
                    <a:pt x="8902" y="10959"/>
                    <a:pt x="8886" y="11116"/>
                    <a:pt x="8946" y="11116"/>
                  </a:cubicBezTo>
                  <a:cubicBezTo>
                    <a:pt x="8955" y="11116"/>
                    <a:pt x="8966" y="11112"/>
                    <a:pt x="8979" y="11104"/>
                  </a:cubicBezTo>
                  <a:cubicBezTo>
                    <a:pt x="9042" y="11054"/>
                    <a:pt x="8941" y="10916"/>
                    <a:pt x="9029" y="10903"/>
                  </a:cubicBezTo>
                  <a:close/>
                  <a:moveTo>
                    <a:pt x="3360" y="11120"/>
                  </a:moveTo>
                  <a:cubicBezTo>
                    <a:pt x="3356" y="11138"/>
                    <a:pt x="3362" y="11148"/>
                    <a:pt x="3370" y="11156"/>
                  </a:cubicBezTo>
                  <a:lnTo>
                    <a:pt x="3370" y="11156"/>
                  </a:lnTo>
                  <a:cubicBezTo>
                    <a:pt x="3368" y="11141"/>
                    <a:pt x="3365" y="11129"/>
                    <a:pt x="3360" y="11120"/>
                  </a:cubicBezTo>
                  <a:close/>
                  <a:moveTo>
                    <a:pt x="8721" y="10918"/>
                  </a:moveTo>
                  <a:cubicBezTo>
                    <a:pt x="8751" y="10918"/>
                    <a:pt x="8795" y="10938"/>
                    <a:pt x="8815" y="10966"/>
                  </a:cubicBezTo>
                  <a:cubicBezTo>
                    <a:pt x="8815" y="11016"/>
                    <a:pt x="8815" y="11054"/>
                    <a:pt x="8815" y="11092"/>
                  </a:cubicBezTo>
                  <a:cubicBezTo>
                    <a:pt x="8815" y="11101"/>
                    <a:pt x="8802" y="11163"/>
                    <a:pt x="8790" y="11163"/>
                  </a:cubicBezTo>
                  <a:cubicBezTo>
                    <a:pt x="8786" y="11163"/>
                    <a:pt x="8781" y="11154"/>
                    <a:pt x="8778" y="11129"/>
                  </a:cubicBezTo>
                  <a:cubicBezTo>
                    <a:pt x="8755" y="11129"/>
                    <a:pt x="8718" y="11162"/>
                    <a:pt x="8692" y="11162"/>
                  </a:cubicBezTo>
                  <a:cubicBezTo>
                    <a:pt x="8676" y="11162"/>
                    <a:pt x="8665" y="11148"/>
                    <a:pt x="8665" y="11104"/>
                  </a:cubicBezTo>
                  <a:cubicBezTo>
                    <a:pt x="8677" y="11004"/>
                    <a:pt x="8778" y="11041"/>
                    <a:pt x="8790" y="11004"/>
                  </a:cubicBezTo>
                  <a:lnTo>
                    <a:pt x="8778" y="11004"/>
                  </a:lnTo>
                  <a:cubicBezTo>
                    <a:pt x="8793" y="10965"/>
                    <a:pt x="8766" y="10950"/>
                    <a:pt x="8737" y="10950"/>
                  </a:cubicBezTo>
                  <a:cubicBezTo>
                    <a:pt x="8719" y="10950"/>
                    <a:pt x="8699" y="10956"/>
                    <a:pt x="8690" y="10966"/>
                  </a:cubicBezTo>
                  <a:cubicBezTo>
                    <a:pt x="8678" y="10932"/>
                    <a:pt x="8695" y="10918"/>
                    <a:pt x="8721" y="10918"/>
                  </a:cubicBezTo>
                  <a:close/>
                  <a:moveTo>
                    <a:pt x="2687" y="11115"/>
                  </a:moveTo>
                  <a:cubicBezTo>
                    <a:pt x="2710" y="11115"/>
                    <a:pt x="2679" y="11167"/>
                    <a:pt x="2679" y="11167"/>
                  </a:cubicBezTo>
                  <a:cubicBezTo>
                    <a:pt x="2679" y="11167"/>
                    <a:pt x="2641" y="11129"/>
                    <a:pt x="2679" y="11117"/>
                  </a:cubicBezTo>
                  <a:cubicBezTo>
                    <a:pt x="2682" y="11116"/>
                    <a:pt x="2685" y="11115"/>
                    <a:pt x="2687" y="11115"/>
                  </a:cubicBezTo>
                  <a:close/>
                  <a:moveTo>
                    <a:pt x="8499" y="10928"/>
                  </a:moveTo>
                  <a:cubicBezTo>
                    <a:pt x="8512" y="10928"/>
                    <a:pt x="8525" y="10932"/>
                    <a:pt x="8539" y="10941"/>
                  </a:cubicBezTo>
                  <a:cubicBezTo>
                    <a:pt x="8526" y="10978"/>
                    <a:pt x="8451" y="10941"/>
                    <a:pt x="8463" y="11004"/>
                  </a:cubicBezTo>
                  <a:cubicBezTo>
                    <a:pt x="8476" y="11066"/>
                    <a:pt x="8551" y="11029"/>
                    <a:pt x="8551" y="11092"/>
                  </a:cubicBezTo>
                  <a:cubicBezTo>
                    <a:pt x="8551" y="11132"/>
                    <a:pt x="8494" y="11167"/>
                    <a:pt x="8457" y="11167"/>
                  </a:cubicBezTo>
                  <a:cubicBezTo>
                    <a:pt x="8436" y="11167"/>
                    <a:pt x="8421" y="11156"/>
                    <a:pt x="8426" y="11129"/>
                  </a:cubicBezTo>
                  <a:lnTo>
                    <a:pt x="8426" y="11129"/>
                  </a:lnTo>
                  <a:cubicBezTo>
                    <a:pt x="8454" y="11151"/>
                    <a:pt x="8474" y="11159"/>
                    <a:pt x="8486" y="11159"/>
                  </a:cubicBezTo>
                  <a:cubicBezTo>
                    <a:pt x="8518" y="11159"/>
                    <a:pt x="8507" y="11106"/>
                    <a:pt x="8488" y="11079"/>
                  </a:cubicBezTo>
                  <a:lnTo>
                    <a:pt x="8476" y="11066"/>
                  </a:lnTo>
                  <a:cubicBezTo>
                    <a:pt x="8451" y="11029"/>
                    <a:pt x="8400" y="11029"/>
                    <a:pt x="8438" y="10966"/>
                  </a:cubicBezTo>
                  <a:cubicBezTo>
                    <a:pt x="8454" y="10941"/>
                    <a:pt x="8476" y="10928"/>
                    <a:pt x="8499" y="10928"/>
                  </a:cubicBezTo>
                  <a:close/>
                  <a:moveTo>
                    <a:pt x="4200" y="10802"/>
                  </a:moveTo>
                  <a:lnTo>
                    <a:pt x="4200" y="10802"/>
                  </a:lnTo>
                  <a:cubicBezTo>
                    <a:pt x="4188" y="10916"/>
                    <a:pt x="4163" y="11029"/>
                    <a:pt x="4163" y="11142"/>
                  </a:cubicBezTo>
                  <a:cubicBezTo>
                    <a:pt x="4149" y="11151"/>
                    <a:pt x="4138" y="11155"/>
                    <a:pt x="4129" y="11155"/>
                  </a:cubicBezTo>
                  <a:cubicBezTo>
                    <a:pt x="4117" y="11155"/>
                    <a:pt x="4109" y="11148"/>
                    <a:pt x="4109" y="11135"/>
                  </a:cubicBezTo>
                  <a:lnTo>
                    <a:pt x="4109" y="11135"/>
                  </a:lnTo>
                  <a:cubicBezTo>
                    <a:pt x="4097" y="11151"/>
                    <a:pt x="4085" y="11172"/>
                    <a:pt x="4060" y="11172"/>
                  </a:cubicBezTo>
                  <a:cubicBezTo>
                    <a:pt x="4054" y="11172"/>
                    <a:pt x="4046" y="11171"/>
                    <a:pt x="4037" y="11167"/>
                  </a:cubicBezTo>
                  <a:cubicBezTo>
                    <a:pt x="3987" y="11142"/>
                    <a:pt x="3999" y="11092"/>
                    <a:pt x="3999" y="11066"/>
                  </a:cubicBezTo>
                  <a:cubicBezTo>
                    <a:pt x="3999" y="11016"/>
                    <a:pt x="4024" y="10966"/>
                    <a:pt x="4062" y="10941"/>
                  </a:cubicBezTo>
                  <a:cubicBezTo>
                    <a:pt x="4075" y="10934"/>
                    <a:pt x="4085" y="10932"/>
                    <a:pt x="4094" y="10932"/>
                  </a:cubicBezTo>
                  <a:cubicBezTo>
                    <a:pt x="4120" y="10932"/>
                    <a:pt x="4131" y="10953"/>
                    <a:pt x="4150" y="10953"/>
                  </a:cubicBezTo>
                  <a:cubicBezTo>
                    <a:pt x="4150" y="10890"/>
                    <a:pt x="4138" y="10815"/>
                    <a:pt x="4200" y="10802"/>
                  </a:cubicBezTo>
                  <a:close/>
                  <a:moveTo>
                    <a:pt x="8388" y="10953"/>
                  </a:moveTo>
                  <a:cubicBezTo>
                    <a:pt x="8388" y="11004"/>
                    <a:pt x="8413" y="11192"/>
                    <a:pt x="8350" y="11192"/>
                  </a:cubicBezTo>
                  <a:cubicBezTo>
                    <a:pt x="8350" y="11129"/>
                    <a:pt x="8325" y="10953"/>
                    <a:pt x="8388" y="10953"/>
                  </a:cubicBezTo>
                  <a:close/>
                  <a:moveTo>
                    <a:pt x="8325" y="10941"/>
                  </a:moveTo>
                  <a:cubicBezTo>
                    <a:pt x="8325" y="10991"/>
                    <a:pt x="8350" y="11167"/>
                    <a:pt x="8287" y="11180"/>
                  </a:cubicBezTo>
                  <a:cubicBezTo>
                    <a:pt x="8300" y="11154"/>
                    <a:pt x="8300" y="11142"/>
                    <a:pt x="8287" y="11142"/>
                  </a:cubicBezTo>
                  <a:cubicBezTo>
                    <a:pt x="8263" y="11185"/>
                    <a:pt x="8238" y="11202"/>
                    <a:pt x="8215" y="11202"/>
                  </a:cubicBezTo>
                  <a:cubicBezTo>
                    <a:pt x="8132" y="11202"/>
                    <a:pt x="8076" y="10978"/>
                    <a:pt x="8174" y="10978"/>
                  </a:cubicBezTo>
                  <a:lnTo>
                    <a:pt x="8199" y="10953"/>
                  </a:lnTo>
                  <a:lnTo>
                    <a:pt x="8199" y="10953"/>
                  </a:lnTo>
                  <a:cubicBezTo>
                    <a:pt x="8199" y="10985"/>
                    <a:pt x="8181" y="11145"/>
                    <a:pt x="8238" y="11145"/>
                  </a:cubicBezTo>
                  <a:cubicBezTo>
                    <a:pt x="8248" y="11145"/>
                    <a:pt x="8260" y="11140"/>
                    <a:pt x="8275" y="11129"/>
                  </a:cubicBezTo>
                  <a:cubicBezTo>
                    <a:pt x="8338" y="11092"/>
                    <a:pt x="8237" y="10941"/>
                    <a:pt x="8325" y="10941"/>
                  </a:cubicBezTo>
                  <a:close/>
                  <a:moveTo>
                    <a:pt x="3936" y="10978"/>
                  </a:moveTo>
                  <a:cubicBezTo>
                    <a:pt x="3936" y="11029"/>
                    <a:pt x="3936" y="11092"/>
                    <a:pt x="3936" y="11142"/>
                  </a:cubicBezTo>
                  <a:lnTo>
                    <a:pt x="3911" y="11154"/>
                  </a:lnTo>
                  <a:cubicBezTo>
                    <a:pt x="3911" y="11171"/>
                    <a:pt x="3901" y="11209"/>
                    <a:pt x="3893" y="11209"/>
                  </a:cubicBezTo>
                  <a:cubicBezTo>
                    <a:pt x="3889" y="11209"/>
                    <a:pt x="3886" y="11198"/>
                    <a:pt x="3886" y="11167"/>
                  </a:cubicBezTo>
                  <a:cubicBezTo>
                    <a:pt x="3856" y="11167"/>
                    <a:pt x="3842" y="11215"/>
                    <a:pt x="3805" y="11215"/>
                  </a:cubicBezTo>
                  <a:cubicBezTo>
                    <a:pt x="3796" y="11215"/>
                    <a:pt x="3786" y="11212"/>
                    <a:pt x="3773" y="11205"/>
                  </a:cubicBezTo>
                  <a:cubicBezTo>
                    <a:pt x="3738" y="11179"/>
                    <a:pt x="3751" y="11086"/>
                    <a:pt x="3776" y="11032"/>
                  </a:cubicBezTo>
                  <a:lnTo>
                    <a:pt x="3776" y="11032"/>
                  </a:lnTo>
                  <a:cubicBezTo>
                    <a:pt x="3760" y="11059"/>
                    <a:pt x="3732" y="11072"/>
                    <a:pt x="3723" y="11117"/>
                  </a:cubicBezTo>
                  <a:cubicBezTo>
                    <a:pt x="3723" y="11161"/>
                    <a:pt x="3710" y="11199"/>
                    <a:pt x="3685" y="11222"/>
                  </a:cubicBezTo>
                  <a:lnTo>
                    <a:pt x="3685" y="11222"/>
                  </a:lnTo>
                  <a:cubicBezTo>
                    <a:pt x="3685" y="11176"/>
                    <a:pt x="3687" y="11121"/>
                    <a:pt x="3697" y="11066"/>
                  </a:cubicBezTo>
                  <a:cubicBezTo>
                    <a:pt x="3705" y="11043"/>
                    <a:pt x="3718" y="11004"/>
                    <a:pt x="3724" y="11004"/>
                  </a:cubicBezTo>
                  <a:lnTo>
                    <a:pt x="3724" y="11004"/>
                  </a:lnTo>
                  <a:cubicBezTo>
                    <a:pt x="3727" y="11004"/>
                    <a:pt x="3727" y="11017"/>
                    <a:pt x="3723" y="11054"/>
                  </a:cubicBezTo>
                  <a:cubicBezTo>
                    <a:pt x="3760" y="11054"/>
                    <a:pt x="3748" y="10991"/>
                    <a:pt x="3786" y="10991"/>
                  </a:cubicBezTo>
                  <a:cubicBezTo>
                    <a:pt x="3786" y="11003"/>
                    <a:pt x="3784" y="11013"/>
                    <a:pt x="3780" y="11022"/>
                  </a:cubicBezTo>
                  <a:lnTo>
                    <a:pt x="3780" y="11022"/>
                  </a:lnTo>
                  <a:cubicBezTo>
                    <a:pt x="3790" y="11003"/>
                    <a:pt x="3801" y="10991"/>
                    <a:pt x="3811" y="10991"/>
                  </a:cubicBezTo>
                  <a:cubicBezTo>
                    <a:pt x="3811" y="11039"/>
                    <a:pt x="3764" y="11180"/>
                    <a:pt x="3839" y="11180"/>
                  </a:cubicBezTo>
                  <a:cubicBezTo>
                    <a:pt x="3842" y="11180"/>
                    <a:pt x="3845" y="11180"/>
                    <a:pt x="3848" y="11180"/>
                  </a:cubicBezTo>
                  <a:cubicBezTo>
                    <a:pt x="3911" y="11167"/>
                    <a:pt x="3899" y="11016"/>
                    <a:pt x="3899" y="10978"/>
                  </a:cubicBezTo>
                  <a:close/>
                  <a:moveTo>
                    <a:pt x="7996" y="10868"/>
                  </a:moveTo>
                  <a:cubicBezTo>
                    <a:pt x="8033" y="10868"/>
                    <a:pt x="8068" y="10885"/>
                    <a:pt x="8099" y="10916"/>
                  </a:cubicBezTo>
                  <a:cubicBezTo>
                    <a:pt x="8187" y="11092"/>
                    <a:pt x="8011" y="11242"/>
                    <a:pt x="7872" y="11242"/>
                  </a:cubicBezTo>
                  <a:lnTo>
                    <a:pt x="7897" y="11217"/>
                  </a:lnTo>
                  <a:cubicBezTo>
                    <a:pt x="7897" y="11154"/>
                    <a:pt x="7885" y="10916"/>
                    <a:pt x="7923" y="10890"/>
                  </a:cubicBezTo>
                  <a:cubicBezTo>
                    <a:pt x="7947" y="10875"/>
                    <a:pt x="7972" y="10868"/>
                    <a:pt x="7996" y="10868"/>
                  </a:cubicBezTo>
                  <a:close/>
                  <a:moveTo>
                    <a:pt x="7759" y="11171"/>
                  </a:moveTo>
                  <a:cubicBezTo>
                    <a:pt x="7766" y="11171"/>
                    <a:pt x="7772" y="11180"/>
                    <a:pt x="7772" y="11205"/>
                  </a:cubicBezTo>
                  <a:cubicBezTo>
                    <a:pt x="7772" y="11237"/>
                    <a:pt x="7758" y="11246"/>
                    <a:pt x="7742" y="11246"/>
                  </a:cubicBezTo>
                  <a:cubicBezTo>
                    <a:pt x="7721" y="11246"/>
                    <a:pt x="7696" y="11230"/>
                    <a:pt x="7696" y="11230"/>
                  </a:cubicBezTo>
                  <a:lnTo>
                    <a:pt x="7721" y="11205"/>
                  </a:lnTo>
                  <a:cubicBezTo>
                    <a:pt x="7721" y="11205"/>
                    <a:pt x="7744" y="11171"/>
                    <a:pt x="7759" y="11171"/>
                  </a:cubicBezTo>
                  <a:close/>
                  <a:moveTo>
                    <a:pt x="3609" y="10966"/>
                  </a:moveTo>
                  <a:cubicBezTo>
                    <a:pt x="3592" y="11009"/>
                    <a:pt x="3593" y="11028"/>
                    <a:pt x="3615" y="11028"/>
                  </a:cubicBezTo>
                  <a:cubicBezTo>
                    <a:pt x="3625" y="11028"/>
                    <a:pt x="3640" y="11024"/>
                    <a:pt x="3660" y="11016"/>
                  </a:cubicBezTo>
                  <a:lnTo>
                    <a:pt x="3660" y="11016"/>
                  </a:lnTo>
                  <a:cubicBezTo>
                    <a:pt x="3660" y="11044"/>
                    <a:pt x="3653" y="11059"/>
                    <a:pt x="3633" y="11059"/>
                  </a:cubicBezTo>
                  <a:cubicBezTo>
                    <a:pt x="3627" y="11059"/>
                    <a:pt x="3619" y="11057"/>
                    <a:pt x="3609" y="11054"/>
                  </a:cubicBezTo>
                  <a:cubicBezTo>
                    <a:pt x="3587" y="11077"/>
                    <a:pt x="3554" y="11223"/>
                    <a:pt x="3594" y="11223"/>
                  </a:cubicBezTo>
                  <a:cubicBezTo>
                    <a:pt x="3598" y="11223"/>
                    <a:pt x="3603" y="11221"/>
                    <a:pt x="3609" y="11217"/>
                  </a:cubicBezTo>
                  <a:lnTo>
                    <a:pt x="3635" y="11217"/>
                  </a:lnTo>
                  <a:cubicBezTo>
                    <a:pt x="3635" y="11249"/>
                    <a:pt x="3622" y="11261"/>
                    <a:pt x="3606" y="11261"/>
                  </a:cubicBezTo>
                  <a:cubicBezTo>
                    <a:pt x="3591" y="11261"/>
                    <a:pt x="3572" y="11249"/>
                    <a:pt x="3559" y="11230"/>
                  </a:cubicBezTo>
                  <a:cubicBezTo>
                    <a:pt x="3535" y="11194"/>
                    <a:pt x="3615" y="11066"/>
                    <a:pt x="3555" y="11066"/>
                  </a:cubicBezTo>
                  <a:cubicBezTo>
                    <a:pt x="3553" y="11066"/>
                    <a:pt x="3550" y="11066"/>
                    <a:pt x="3547" y="11066"/>
                  </a:cubicBezTo>
                  <a:cubicBezTo>
                    <a:pt x="3547" y="11029"/>
                    <a:pt x="3572" y="10991"/>
                    <a:pt x="3609" y="10966"/>
                  </a:cubicBezTo>
                  <a:close/>
                  <a:moveTo>
                    <a:pt x="7621" y="10966"/>
                  </a:moveTo>
                  <a:cubicBezTo>
                    <a:pt x="7621" y="11019"/>
                    <a:pt x="7626" y="11031"/>
                    <a:pt x="7633" y="11031"/>
                  </a:cubicBezTo>
                  <a:cubicBezTo>
                    <a:pt x="7639" y="11031"/>
                    <a:pt x="7646" y="11022"/>
                    <a:pt x="7651" y="11022"/>
                  </a:cubicBezTo>
                  <a:cubicBezTo>
                    <a:pt x="7656" y="11022"/>
                    <a:pt x="7659" y="11029"/>
                    <a:pt x="7659" y="11054"/>
                  </a:cubicBezTo>
                  <a:cubicBezTo>
                    <a:pt x="7588" y="11066"/>
                    <a:pt x="7605" y="11230"/>
                    <a:pt x="7659" y="11232"/>
                  </a:cubicBezTo>
                  <a:lnTo>
                    <a:pt x="7659" y="11232"/>
                  </a:lnTo>
                  <a:cubicBezTo>
                    <a:pt x="7658" y="11258"/>
                    <a:pt x="7646" y="11268"/>
                    <a:pt x="7632" y="11268"/>
                  </a:cubicBezTo>
                  <a:cubicBezTo>
                    <a:pt x="7613" y="11268"/>
                    <a:pt x="7590" y="11251"/>
                    <a:pt x="7583" y="11230"/>
                  </a:cubicBezTo>
                  <a:cubicBezTo>
                    <a:pt x="7559" y="11182"/>
                    <a:pt x="7615" y="11066"/>
                    <a:pt x="7555" y="11066"/>
                  </a:cubicBezTo>
                  <a:cubicBezTo>
                    <a:pt x="7552" y="11066"/>
                    <a:pt x="7549" y="11066"/>
                    <a:pt x="7545" y="11066"/>
                  </a:cubicBezTo>
                  <a:cubicBezTo>
                    <a:pt x="7558" y="11029"/>
                    <a:pt x="7583" y="10991"/>
                    <a:pt x="7621" y="10966"/>
                  </a:cubicBezTo>
                  <a:close/>
                  <a:moveTo>
                    <a:pt x="6738" y="11249"/>
                  </a:moveTo>
                  <a:cubicBezTo>
                    <a:pt x="6738" y="11257"/>
                    <a:pt x="6739" y="11264"/>
                    <a:pt x="6740" y="11271"/>
                  </a:cubicBezTo>
                  <a:lnTo>
                    <a:pt x="6740" y="11271"/>
                  </a:lnTo>
                  <a:cubicBezTo>
                    <a:pt x="6741" y="11270"/>
                    <a:pt x="6741" y="11269"/>
                    <a:pt x="6741" y="11268"/>
                  </a:cubicBezTo>
                  <a:cubicBezTo>
                    <a:pt x="6741" y="11260"/>
                    <a:pt x="6740" y="11254"/>
                    <a:pt x="6738" y="11249"/>
                  </a:cubicBezTo>
                  <a:close/>
                  <a:moveTo>
                    <a:pt x="7369" y="11029"/>
                  </a:moveTo>
                  <a:cubicBezTo>
                    <a:pt x="7369" y="11092"/>
                    <a:pt x="7382" y="11268"/>
                    <a:pt x="7332" y="11268"/>
                  </a:cubicBezTo>
                  <a:cubicBezTo>
                    <a:pt x="7344" y="11242"/>
                    <a:pt x="7344" y="11230"/>
                    <a:pt x="7332" y="11230"/>
                  </a:cubicBezTo>
                  <a:cubicBezTo>
                    <a:pt x="7303" y="11278"/>
                    <a:pt x="7275" y="11297"/>
                    <a:pt x="7251" y="11297"/>
                  </a:cubicBezTo>
                  <a:cubicBezTo>
                    <a:pt x="7167" y="11297"/>
                    <a:pt x="7121" y="11076"/>
                    <a:pt x="7218" y="11066"/>
                  </a:cubicBezTo>
                  <a:lnTo>
                    <a:pt x="7244" y="11041"/>
                  </a:lnTo>
                  <a:lnTo>
                    <a:pt x="7244" y="11041"/>
                  </a:lnTo>
                  <a:cubicBezTo>
                    <a:pt x="7244" y="11085"/>
                    <a:pt x="7215" y="11242"/>
                    <a:pt x="7273" y="11242"/>
                  </a:cubicBezTo>
                  <a:cubicBezTo>
                    <a:pt x="7282" y="11242"/>
                    <a:pt x="7293" y="11238"/>
                    <a:pt x="7306" y="11230"/>
                  </a:cubicBezTo>
                  <a:cubicBezTo>
                    <a:pt x="7369" y="11192"/>
                    <a:pt x="7269" y="11041"/>
                    <a:pt x="7369" y="11029"/>
                  </a:cubicBezTo>
                  <a:close/>
                  <a:moveTo>
                    <a:pt x="7457" y="11041"/>
                  </a:moveTo>
                  <a:cubicBezTo>
                    <a:pt x="7520" y="11041"/>
                    <a:pt x="7520" y="11117"/>
                    <a:pt x="7520" y="11154"/>
                  </a:cubicBezTo>
                  <a:cubicBezTo>
                    <a:pt x="7533" y="11205"/>
                    <a:pt x="7533" y="11242"/>
                    <a:pt x="7520" y="11280"/>
                  </a:cubicBezTo>
                  <a:cubicBezTo>
                    <a:pt x="7518" y="11285"/>
                    <a:pt x="7515" y="11287"/>
                    <a:pt x="7513" y="11287"/>
                  </a:cubicBezTo>
                  <a:cubicBezTo>
                    <a:pt x="7503" y="11287"/>
                    <a:pt x="7495" y="11253"/>
                    <a:pt x="7495" y="11242"/>
                  </a:cubicBezTo>
                  <a:lnTo>
                    <a:pt x="7483" y="11255"/>
                  </a:lnTo>
                  <a:cubicBezTo>
                    <a:pt x="7462" y="11255"/>
                    <a:pt x="7449" y="11299"/>
                    <a:pt x="7417" y="11299"/>
                  </a:cubicBezTo>
                  <a:cubicBezTo>
                    <a:pt x="7410" y="11299"/>
                    <a:pt x="7403" y="11297"/>
                    <a:pt x="7394" y="11293"/>
                  </a:cubicBezTo>
                  <a:cubicBezTo>
                    <a:pt x="7344" y="11255"/>
                    <a:pt x="7369" y="11205"/>
                    <a:pt x="7394" y="11180"/>
                  </a:cubicBezTo>
                  <a:cubicBezTo>
                    <a:pt x="7420" y="11154"/>
                    <a:pt x="7483" y="11142"/>
                    <a:pt x="7483" y="11129"/>
                  </a:cubicBezTo>
                  <a:cubicBezTo>
                    <a:pt x="7503" y="11096"/>
                    <a:pt x="7483" y="11084"/>
                    <a:pt x="7457" y="11084"/>
                  </a:cubicBezTo>
                  <a:cubicBezTo>
                    <a:pt x="7434" y="11084"/>
                    <a:pt x="7406" y="11092"/>
                    <a:pt x="7394" y="11104"/>
                  </a:cubicBezTo>
                  <a:cubicBezTo>
                    <a:pt x="7382" y="11066"/>
                    <a:pt x="7407" y="11054"/>
                    <a:pt x="7457" y="11041"/>
                  </a:cubicBezTo>
                  <a:close/>
                  <a:moveTo>
                    <a:pt x="6374" y="11228"/>
                  </a:moveTo>
                  <a:cubicBezTo>
                    <a:pt x="6369" y="11258"/>
                    <a:pt x="6366" y="11291"/>
                    <a:pt x="6365" y="11323"/>
                  </a:cubicBezTo>
                  <a:lnTo>
                    <a:pt x="6365" y="11323"/>
                  </a:lnTo>
                  <a:cubicBezTo>
                    <a:pt x="6376" y="11292"/>
                    <a:pt x="6380" y="11258"/>
                    <a:pt x="6374" y="11228"/>
                  </a:cubicBezTo>
                  <a:close/>
                  <a:moveTo>
                    <a:pt x="3443" y="11049"/>
                  </a:moveTo>
                  <a:cubicBezTo>
                    <a:pt x="3452" y="11049"/>
                    <a:pt x="3462" y="11051"/>
                    <a:pt x="3471" y="11054"/>
                  </a:cubicBezTo>
                  <a:cubicBezTo>
                    <a:pt x="3471" y="11078"/>
                    <a:pt x="3466" y="11092"/>
                    <a:pt x="3455" y="11092"/>
                  </a:cubicBezTo>
                  <a:cubicBezTo>
                    <a:pt x="3450" y="11092"/>
                    <a:pt x="3442" y="11088"/>
                    <a:pt x="3433" y="11079"/>
                  </a:cubicBezTo>
                  <a:lnTo>
                    <a:pt x="3433" y="11079"/>
                  </a:lnTo>
                  <a:cubicBezTo>
                    <a:pt x="3345" y="11092"/>
                    <a:pt x="3471" y="11154"/>
                    <a:pt x="3484" y="11167"/>
                  </a:cubicBezTo>
                  <a:lnTo>
                    <a:pt x="3459" y="11180"/>
                  </a:lnTo>
                  <a:cubicBezTo>
                    <a:pt x="3480" y="11232"/>
                    <a:pt x="3439" y="11302"/>
                    <a:pt x="3382" y="11302"/>
                  </a:cubicBezTo>
                  <a:cubicBezTo>
                    <a:pt x="3370" y="11302"/>
                    <a:pt x="3358" y="11299"/>
                    <a:pt x="3345" y="11293"/>
                  </a:cubicBezTo>
                  <a:cubicBezTo>
                    <a:pt x="3350" y="11269"/>
                    <a:pt x="3360" y="11263"/>
                    <a:pt x="3372" y="11263"/>
                  </a:cubicBezTo>
                  <a:cubicBezTo>
                    <a:pt x="3383" y="11263"/>
                    <a:pt x="3394" y="11268"/>
                    <a:pt x="3404" y="11268"/>
                  </a:cubicBezTo>
                  <a:cubicBezTo>
                    <a:pt x="3411" y="11268"/>
                    <a:pt x="3417" y="11265"/>
                    <a:pt x="3421" y="11255"/>
                  </a:cubicBezTo>
                  <a:cubicBezTo>
                    <a:pt x="3433" y="11217"/>
                    <a:pt x="3408" y="11217"/>
                    <a:pt x="3408" y="11192"/>
                  </a:cubicBezTo>
                  <a:cubicBezTo>
                    <a:pt x="3402" y="11173"/>
                    <a:pt x="3383" y="11167"/>
                    <a:pt x="3370" y="11156"/>
                  </a:cubicBezTo>
                  <a:lnTo>
                    <a:pt x="3370" y="11156"/>
                  </a:lnTo>
                  <a:cubicBezTo>
                    <a:pt x="3371" y="11166"/>
                    <a:pt x="3372" y="11178"/>
                    <a:pt x="3371" y="11192"/>
                  </a:cubicBezTo>
                  <a:cubicBezTo>
                    <a:pt x="3348" y="11259"/>
                    <a:pt x="3278" y="11317"/>
                    <a:pt x="3224" y="11317"/>
                  </a:cubicBezTo>
                  <a:cubicBezTo>
                    <a:pt x="3198" y="11317"/>
                    <a:pt x="3176" y="11304"/>
                    <a:pt x="3164" y="11272"/>
                  </a:cubicBezTo>
                  <a:lnTo>
                    <a:pt x="3164" y="11272"/>
                  </a:lnTo>
                  <a:cubicBezTo>
                    <a:pt x="3156" y="11317"/>
                    <a:pt x="3133" y="11356"/>
                    <a:pt x="3106" y="11356"/>
                  </a:cubicBezTo>
                  <a:cubicBezTo>
                    <a:pt x="3106" y="11343"/>
                    <a:pt x="3142" y="11166"/>
                    <a:pt x="3087" y="11166"/>
                  </a:cubicBezTo>
                  <a:cubicBezTo>
                    <a:pt x="3085" y="11166"/>
                    <a:pt x="3083" y="11167"/>
                    <a:pt x="3081" y="11167"/>
                  </a:cubicBezTo>
                  <a:cubicBezTo>
                    <a:pt x="2961" y="11178"/>
                    <a:pt x="3022" y="11313"/>
                    <a:pt x="2981" y="11364"/>
                  </a:cubicBezTo>
                  <a:lnTo>
                    <a:pt x="2981" y="11364"/>
                  </a:lnTo>
                  <a:cubicBezTo>
                    <a:pt x="2983" y="11307"/>
                    <a:pt x="2994" y="11250"/>
                    <a:pt x="3006" y="11192"/>
                  </a:cubicBezTo>
                  <a:cubicBezTo>
                    <a:pt x="3006" y="11176"/>
                    <a:pt x="3017" y="11138"/>
                    <a:pt x="3024" y="11138"/>
                  </a:cubicBezTo>
                  <a:cubicBezTo>
                    <a:pt x="3028" y="11138"/>
                    <a:pt x="3031" y="11149"/>
                    <a:pt x="3031" y="11180"/>
                  </a:cubicBezTo>
                  <a:cubicBezTo>
                    <a:pt x="3058" y="11180"/>
                    <a:pt x="3079" y="11126"/>
                    <a:pt x="3108" y="11126"/>
                  </a:cubicBezTo>
                  <a:cubicBezTo>
                    <a:pt x="3119" y="11126"/>
                    <a:pt x="3130" y="11134"/>
                    <a:pt x="3144" y="11154"/>
                  </a:cubicBezTo>
                  <a:cubicBezTo>
                    <a:pt x="3158" y="11172"/>
                    <a:pt x="3166" y="11196"/>
                    <a:pt x="3167" y="11221"/>
                  </a:cubicBezTo>
                  <a:lnTo>
                    <a:pt x="3167" y="11221"/>
                  </a:lnTo>
                  <a:lnTo>
                    <a:pt x="3157" y="11217"/>
                  </a:lnTo>
                  <a:lnTo>
                    <a:pt x="3157" y="11217"/>
                  </a:lnTo>
                  <a:cubicBezTo>
                    <a:pt x="3157" y="11239"/>
                    <a:pt x="3160" y="11257"/>
                    <a:pt x="3164" y="11272"/>
                  </a:cubicBezTo>
                  <a:lnTo>
                    <a:pt x="3164" y="11272"/>
                  </a:lnTo>
                  <a:cubicBezTo>
                    <a:pt x="3168" y="11255"/>
                    <a:pt x="3169" y="11238"/>
                    <a:pt x="3167" y="11221"/>
                  </a:cubicBezTo>
                  <a:lnTo>
                    <a:pt x="3167" y="11221"/>
                  </a:lnTo>
                  <a:lnTo>
                    <a:pt x="3194" y="11230"/>
                  </a:lnTo>
                  <a:cubicBezTo>
                    <a:pt x="3194" y="11149"/>
                    <a:pt x="3259" y="11089"/>
                    <a:pt x="3310" y="11089"/>
                  </a:cubicBezTo>
                  <a:cubicBezTo>
                    <a:pt x="3331" y="11089"/>
                    <a:pt x="3349" y="11099"/>
                    <a:pt x="3360" y="11120"/>
                  </a:cubicBezTo>
                  <a:lnTo>
                    <a:pt x="3360" y="11120"/>
                  </a:lnTo>
                  <a:cubicBezTo>
                    <a:pt x="3361" y="11112"/>
                    <a:pt x="3365" y="11103"/>
                    <a:pt x="3371" y="11092"/>
                  </a:cubicBezTo>
                  <a:cubicBezTo>
                    <a:pt x="3389" y="11063"/>
                    <a:pt x="3415" y="11049"/>
                    <a:pt x="3443" y="11049"/>
                  </a:cubicBezTo>
                  <a:close/>
                  <a:moveTo>
                    <a:pt x="6698" y="11104"/>
                  </a:moveTo>
                  <a:cubicBezTo>
                    <a:pt x="6712" y="11104"/>
                    <a:pt x="6727" y="11108"/>
                    <a:pt x="6741" y="11117"/>
                  </a:cubicBezTo>
                  <a:cubicBezTo>
                    <a:pt x="6728" y="11154"/>
                    <a:pt x="6653" y="11117"/>
                    <a:pt x="6665" y="11180"/>
                  </a:cubicBezTo>
                  <a:cubicBezTo>
                    <a:pt x="6676" y="11235"/>
                    <a:pt x="6727" y="11212"/>
                    <a:pt x="6738" y="11249"/>
                  </a:cubicBezTo>
                  <a:lnTo>
                    <a:pt x="6738" y="11249"/>
                  </a:lnTo>
                  <a:cubicBezTo>
                    <a:pt x="6738" y="11239"/>
                    <a:pt x="6739" y="11229"/>
                    <a:pt x="6741" y="11217"/>
                  </a:cubicBezTo>
                  <a:cubicBezTo>
                    <a:pt x="6753" y="11147"/>
                    <a:pt x="6796" y="11109"/>
                    <a:pt x="6833" y="11109"/>
                  </a:cubicBezTo>
                  <a:cubicBezTo>
                    <a:pt x="6868" y="11109"/>
                    <a:pt x="6898" y="11144"/>
                    <a:pt x="6891" y="11217"/>
                  </a:cubicBezTo>
                  <a:cubicBezTo>
                    <a:pt x="6891" y="11240"/>
                    <a:pt x="6855" y="11244"/>
                    <a:pt x="6821" y="11244"/>
                  </a:cubicBezTo>
                  <a:cubicBezTo>
                    <a:pt x="6798" y="11244"/>
                    <a:pt x="6776" y="11242"/>
                    <a:pt x="6766" y="11242"/>
                  </a:cubicBezTo>
                  <a:cubicBezTo>
                    <a:pt x="6774" y="11295"/>
                    <a:pt x="6807" y="11323"/>
                    <a:pt x="6843" y="11323"/>
                  </a:cubicBezTo>
                  <a:cubicBezTo>
                    <a:pt x="6855" y="11323"/>
                    <a:pt x="6868" y="11320"/>
                    <a:pt x="6880" y="11313"/>
                  </a:cubicBezTo>
                  <a:lnTo>
                    <a:pt x="6880" y="11313"/>
                  </a:lnTo>
                  <a:cubicBezTo>
                    <a:pt x="6880" y="11341"/>
                    <a:pt x="6859" y="11356"/>
                    <a:pt x="6833" y="11356"/>
                  </a:cubicBezTo>
                  <a:cubicBezTo>
                    <a:pt x="6797" y="11356"/>
                    <a:pt x="6751" y="11328"/>
                    <a:pt x="6740" y="11271"/>
                  </a:cubicBezTo>
                  <a:lnTo>
                    <a:pt x="6740" y="11271"/>
                  </a:lnTo>
                  <a:cubicBezTo>
                    <a:pt x="6736" y="11315"/>
                    <a:pt x="6660" y="11368"/>
                    <a:pt x="6621" y="11368"/>
                  </a:cubicBezTo>
                  <a:cubicBezTo>
                    <a:pt x="6604" y="11368"/>
                    <a:pt x="6595" y="11357"/>
                    <a:pt x="6602" y="11330"/>
                  </a:cubicBezTo>
                  <a:lnTo>
                    <a:pt x="6627" y="11305"/>
                  </a:lnTo>
                  <a:cubicBezTo>
                    <a:pt x="6635" y="11313"/>
                    <a:pt x="6650" y="11320"/>
                    <a:pt x="6665" y="11320"/>
                  </a:cubicBezTo>
                  <a:cubicBezTo>
                    <a:pt x="6675" y="11320"/>
                    <a:pt x="6685" y="11316"/>
                    <a:pt x="6690" y="11305"/>
                  </a:cubicBezTo>
                  <a:cubicBezTo>
                    <a:pt x="6728" y="11255"/>
                    <a:pt x="6678" y="11268"/>
                    <a:pt x="6678" y="11242"/>
                  </a:cubicBezTo>
                  <a:cubicBezTo>
                    <a:pt x="6665" y="11217"/>
                    <a:pt x="6602" y="11217"/>
                    <a:pt x="6640" y="11142"/>
                  </a:cubicBezTo>
                  <a:cubicBezTo>
                    <a:pt x="6648" y="11118"/>
                    <a:pt x="6672" y="11104"/>
                    <a:pt x="6698" y="11104"/>
                  </a:cubicBezTo>
                  <a:close/>
                  <a:moveTo>
                    <a:pt x="7156" y="11054"/>
                  </a:moveTo>
                  <a:cubicBezTo>
                    <a:pt x="7156" y="11129"/>
                    <a:pt x="7168" y="11393"/>
                    <a:pt x="7105" y="11393"/>
                  </a:cubicBezTo>
                  <a:lnTo>
                    <a:pt x="7105" y="11255"/>
                  </a:lnTo>
                  <a:cubicBezTo>
                    <a:pt x="7080" y="11255"/>
                    <a:pt x="7080" y="11305"/>
                    <a:pt x="7042" y="11305"/>
                  </a:cubicBezTo>
                  <a:cubicBezTo>
                    <a:pt x="7031" y="11309"/>
                    <a:pt x="7020" y="11311"/>
                    <a:pt x="7011" y="11311"/>
                  </a:cubicBezTo>
                  <a:cubicBezTo>
                    <a:pt x="6930" y="11311"/>
                    <a:pt x="6933" y="11176"/>
                    <a:pt x="6967" y="11142"/>
                  </a:cubicBezTo>
                  <a:lnTo>
                    <a:pt x="6992" y="11117"/>
                  </a:lnTo>
                  <a:cubicBezTo>
                    <a:pt x="7005" y="11092"/>
                    <a:pt x="7030" y="11066"/>
                    <a:pt x="7055" y="11066"/>
                  </a:cubicBezTo>
                  <a:cubicBezTo>
                    <a:pt x="7066" y="11062"/>
                    <a:pt x="7074" y="11060"/>
                    <a:pt x="7080" y="11060"/>
                  </a:cubicBezTo>
                  <a:cubicBezTo>
                    <a:pt x="7107" y="11060"/>
                    <a:pt x="7099" y="11093"/>
                    <a:pt x="7112" y="11093"/>
                  </a:cubicBezTo>
                  <a:cubicBezTo>
                    <a:pt x="7114" y="11093"/>
                    <a:pt x="7116" y="11093"/>
                    <a:pt x="7118" y="11092"/>
                  </a:cubicBezTo>
                  <a:cubicBezTo>
                    <a:pt x="7105" y="11066"/>
                    <a:pt x="7118" y="11054"/>
                    <a:pt x="7156" y="11054"/>
                  </a:cubicBezTo>
                  <a:close/>
                  <a:moveTo>
                    <a:pt x="9809" y="11343"/>
                  </a:moveTo>
                  <a:cubicBezTo>
                    <a:pt x="9859" y="11343"/>
                    <a:pt x="9809" y="11406"/>
                    <a:pt x="9809" y="11406"/>
                  </a:cubicBezTo>
                  <a:cubicBezTo>
                    <a:pt x="9809" y="11406"/>
                    <a:pt x="9759" y="11356"/>
                    <a:pt x="9809" y="11343"/>
                  </a:cubicBezTo>
                  <a:close/>
                  <a:moveTo>
                    <a:pt x="6288" y="11154"/>
                  </a:moveTo>
                  <a:cubicBezTo>
                    <a:pt x="6339" y="11154"/>
                    <a:pt x="6366" y="11186"/>
                    <a:pt x="6374" y="11228"/>
                  </a:cubicBezTo>
                  <a:lnTo>
                    <a:pt x="6374" y="11228"/>
                  </a:lnTo>
                  <a:cubicBezTo>
                    <a:pt x="6375" y="11224"/>
                    <a:pt x="6375" y="11221"/>
                    <a:pt x="6376" y="11217"/>
                  </a:cubicBezTo>
                  <a:cubicBezTo>
                    <a:pt x="6384" y="11201"/>
                    <a:pt x="6398" y="11169"/>
                    <a:pt x="6406" y="11169"/>
                  </a:cubicBezTo>
                  <a:cubicBezTo>
                    <a:pt x="6411" y="11169"/>
                    <a:pt x="6414" y="11178"/>
                    <a:pt x="6414" y="11205"/>
                  </a:cubicBezTo>
                  <a:cubicBezTo>
                    <a:pt x="6434" y="11205"/>
                    <a:pt x="6454" y="11156"/>
                    <a:pt x="6487" y="11156"/>
                  </a:cubicBezTo>
                  <a:cubicBezTo>
                    <a:pt x="6495" y="11156"/>
                    <a:pt x="6504" y="11159"/>
                    <a:pt x="6514" y="11167"/>
                  </a:cubicBezTo>
                  <a:cubicBezTo>
                    <a:pt x="6565" y="11217"/>
                    <a:pt x="6527" y="11343"/>
                    <a:pt x="6527" y="11393"/>
                  </a:cubicBezTo>
                  <a:lnTo>
                    <a:pt x="6489" y="11393"/>
                  </a:lnTo>
                  <a:cubicBezTo>
                    <a:pt x="6511" y="11361"/>
                    <a:pt x="6542" y="11189"/>
                    <a:pt x="6486" y="11189"/>
                  </a:cubicBezTo>
                  <a:cubicBezTo>
                    <a:pt x="6477" y="11189"/>
                    <a:pt x="6466" y="11194"/>
                    <a:pt x="6451" y="11205"/>
                  </a:cubicBezTo>
                  <a:lnTo>
                    <a:pt x="6426" y="11217"/>
                  </a:lnTo>
                  <a:cubicBezTo>
                    <a:pt x="6363" y="11255"/>
                    <a:pt x="6451" y="11406"/>
                    <a:pt x="6363" y="11419"/>
                  </a:cubicBezTo>
                  <a:cubicBezTo>
                    <a:pt x="6363" y="11389"/>
                    <a:pt x="6363" y="11356"/>
                    <a:pt x="6365" y="11323"/>
                  </a:cubicBezTo>
                  <a:lnTo>
                    <a:pt x="6365" y="11323"/>
                  </a:lnTo>
                  <a:cubicBezTo>
                    <a:pt x="6349" y="11366"/>
                    <a:pt x="6317" y="11401"/>
                    <a:pt x="6275" y="11406"/>
                  </a:cubicBezTo>
                  <a:cubicBezTo>
                    <a:pt x="6272" y="11406"/>
                    <a:pt x="6270" y="11406"/>
                    <a:pt x="6267" y="11406"/>
                  </a:cubicBezTo>
                  <a:cubicBezTo>
                    <a:pt x="6162" y="11406"/>
                    <a:pt x="6152" y="11180"/>
                    <a:pt x="6263" y="11180"/>
                  </a:cubicBezTo>
                  <a:lnTo>
                    <a:pt x="6288" y="11154"/>
                  </a:lnTo>
                  <a:close/>
                  <a:moveTo>
                    <a:pt x="2797" y="11171"/>
                  </a:moveTo>
                  <a:cubicBezTo>
                    <a:pt x="2807" y="11171"/>
                    <a:pt x="2818" y="11174"/>
                    <a:pt x="2830" y="11180"/>
                  </a:cubicBezTo>
                  <a:cubicBezTo>
                    <a:pt x="2820" y="11205"/>
                    <a:pt x="2807" y="11210"/>
                    <a:pt x="2795" y="11210"/>
                  </a:cubicBezTo>
                  <a:cubicBezTo>
                    <a:pt x="2788" y="11210"/>
                    <a:pt x="2782" y="11208"/>
                    <a:pt x="2776" y="11208"/>
                  </a:cubicBezTo>
                  <a:cubicBezTo>
                    <a:pt x="2767" y="11208"/>
                    <a:pt x="2759" y="11212"/>
                    <a:pt x="2754" y="11230"/>
                  </a:cubicBezTo>
                  <a:cubicBezTo>
                    <a:pt x="2742" y="11268"/>
                    <a:pt x="2767" y="11255"/>
                    <a:pt x="2780" y="11280"/>
                  </a:cubicBezTo>
                  <a:cubicBezTo>
                    <a:pt x="2780" y="11305"/>
                    <a:pt x="2842" y="11305"/>
                    <a:pt x="2805" y="11381"/>
                  </a:cubicBezTo>
                  <a:cubicBezTo>
                    <a:pt x="2787" y="11408"/>
                    <a:pt x="2755" y="11429"/>
                    <a:pt x="2725" y="11429"/>
                  </a:cubicBezTo>
                  <a:cubicBezTo>
                    <a:pt x="2714" y="11429"/>
                    <a:pt x="2702" y="11426"/>
                    <a:pt x="2692" y="11419"/>
                  </a:cubicBezTo>
                  <a:cubicBezTo>
                    <a:pt x="2692" y="11394"/>
                    <a:pt x="2697" y="11380"/>
                    <a:pt x="2711" y="11380"/>
                  </a:cubicBezTo>
                  <a:cubicBezTo>
                    <a:pt x="2718" y="11380"/>
                    <a:pt x="2728" y="11384"/>
                    <a:pt x="2742" y="11393"/>
                  </a:cubicBezTo>
                  <a:cubicBezTo>
                    <a:pt x="2868" y="11368"/>
                    <a:pt x="2742" y="11305"/>
                    <a:pt x="2742" y="11293"/>
                  </a:cubicBezTo>
                  <a:lnTo>
                    <a:pt x="2717" y="11293"/>
                  </a:lnTo>
                  <a:cubicBezTo>
                    <a:pt x="2706" y="11250"/>
                    <a:pt x="2741" y="11171"/>
                    <a:pt x="2797" y="11171"/>
                  </a:cubicBezTo>
                  <a:close/>
                  <a:moveTo>
                    <a:pt x="2692" y="11192"/>
                  </a:moveTo>
                  <a:lnTo>
                    <a:pt x="2692" y="11205"/>
                  </a:lnTo>
                  <a:cubicBezTo>
                    <a:pt x="2692" y="11268"/>
                    <a:pt x="2692" y="11431"/>
                    <a:pt x="2629" y="11444"/>
                  </a:cubicBezTo>
                  <a:cubicBezTo>
                    <a:pt x="2641" y="11381"/>
                    <a:pt x="2629" y="11205"/>
                    <a:pt x="2692" y="11192"/>
                  </a:cubicBezTo>
                  <a:close/>
                  <a:moveTo>
                    <a:pt x="6091" y="11206"/>
                  </a:moveTo>
                  <a:cubicBezTo>
                    <a:pt x="6106" y="11206"/>
                    <a:pt x="6121" y="11209"/>
                    <a:pt x="6137" y="11217"/>
                  </a:cubicBezTo>
                  <a:cubicBezTo>
                    <a:pt x="6137" y="11242"/>
                    <a:pt x="6132" y="11256"/>
                    <a:pt x="6118" y="11256"/>
                  </a:cubicBezTo>
                  <a:cubicBezTo>
                    <a:pt x="6110" y="11256"/>
                    <a:pt x="6100" y="11251"/>
                    <a:pt x="6087" y="11242"/>
                  </a:cubicBezTo>
                  <a:cubicBezTo>
                    <a:pt x="6002" y="11253"/>
                    <a:pt x="6006" y="11414"/>
                    <a:pt x="6077" y="11414"/>
                  </a:cubicBezTo>
                  <a:cubicBezTo>
                    <a:pt x="6090" y="11414"/>
                    <a:pt x="6106" y="11408"/>
                    <a:pt x="6124" y="11393"/>
                  </a:cubicBezTo>
                  <a:lnTo>
                    <a:pt x="6124" y="11393"/>
                  </a:lnTo>
                  <a:lnTo>
                    <a:pt x="6112" y="11406"/>
                  </a:lnTo>
                  <a:cubicBezTo>
                    <a:pt x="6117" y="11442"/>
                    <a:pt x="6099" y="11457"/>
                    <a:pt x="6074" y="11457"/>
                  </a:cubicBezTo>
                  <a:cubicBezTo>
                    <a:pt x="6039" y="11457"/>
                    <a:pt x="5988" y="11425"/>
                    <a:pt x="5974" y="11381"/>
                  </a:cubicBezTo>
                  <a:cubicBezTo>
                    <a:pt x="5963" y="11307"/>
                    <a:pt x="6015" y="11206"/>
                    <a:pt x="6091" y="11206"/>
                  </a:cubicBezTo>
                  <a:close/>
                  <a:moveTo>
                    <a:pt x="2603" y="11217"/>
                  </a:moveTo>
                  <a:cubicBezTo>
                    <a:pt x="2603" y="11280"/>
                    <a:pt x="2591" y="11343"/>
                    <a:pt x="2578" y="11406"/>
                  </a:cubicBezTo>
                  <a:cubicBezTo>
                    <a:pt x="2578" y="11422"/>
                    <a:pt x="2562" y="11460"/>
                    <a:pt x="2555" y="11460"/>
                  </a:cubicBezTo>
                  <a:cubicBezTo>
                    <a:pt x="2551" y="11460"/>
                    <a:pt x="2549" y="11449"/>
                    <a:pt x="2553" y="11419"/>
                  </a:cubicBezTo>
                  <a:cubicBezTo>
                    <a:pt x="2522" y="11419"/>
                    <a:pt x="2500" y="11478"/>
                    <a:pt x="2464" y="11478"/>
                  </a:cubicBezTo>
                  <a:cubicBezTo>
                    <a:pt x="2457" y="11478"/>
                    <a:pt x="2449" y="11475"/>
                    <a:pt x="2440" y="11469"/>
                  </a:cubicBezTo>
                  <a:cubicBezTo>
                    <a:pt x="2390" y="11431"/>
                    <a:pt x="2440" y="11255"/>
                    <a:pt x="2478" y="11242"/>
                  </a:cubicBezTo>
                  <a:lnTo>
                    <a:pt x="2478" y="11242"/>
                  </a:lnTo>
                  <a:cubicBezTo>
                    <a:pt x="2478" y="11275"/>
                    <a:pt x="2441" y="11435"/>
                    <a:pt x="2493" y="11435"/>
                  </a:cubicBezTo>
                  <a:cubicBezTo>
                    <a:pt x="2502" y="11435"/>
                    <a:pt x="2513" y="11430"/>
                    <a:pt x="2528" y="11419"/>
                  </a:cubicBezTo>
                  <a:cubicBezTo>
                    <a:pt x="2591" y="11368"/>
                    <a:pt x="2515" y="11242"/>
                    <a:pt x="2603" y="11217"/>
                  </a:cubicBezTo>
                  <a:close/>
                  <a:moveTo>
                    <a:pt x="5830" y="11217"/>
                  </a:moveTo>
                  <a:cubicBezTo>
                    <a:pt x="5934" y="11217"/>
                    <a:pt x="5895" y="11482"/>
                    <a:pt x="5772" y="11494"/>
                  </a:cubicBezTo>
                  <a:lnTo>
                    <a:pt x="5797" y="11469"/>
                  </a:lnTo>
                  <a:cubicBezTo>
                    <a:pt x="5672" y="11469"/>
                    <a:pt x="5709" y="11242"/>
                    <a:pt x="5823" y="11217"/>
                  </a:cubicBezTo>
                  <a:cubicBezTo>
                    <a:pt x="5825" y="11217"/>
                    <a:pt x="5828" y="11217"/>
                    <a:pt x="5830" y="11217"/>
                  </a:cubicBezTo>
                  <a:close/>
                  <a:moveTo>
                    <a:pt x="5684" y="11129"/>
                  </a:moveTo>
                  <a:cubicBezTo>
                    <a:pt x="5684" y="11205"/>
                    <a:pt x="5697" y="11481"/>
                    <a:pt x="5634" y="11481"/>
                  </a:cubicBezTo>
                  <a:cubicBezTo>
                    <a:pt x="5647" y="11456"/>
                    <a:pt x="5647" y="11444"/>
                    <a:pt x="5634" y="11444"/>
                  </a:cubicBezTo>
                  <a:cubicBezTo>
                    <a:pt x="5608" y="11496"/>
                    <a:pt x="5578" y="11517"/>
                    <a:pt x="5552" y="11517"/>
                  </a:cubicBezTo>
                  <a:cubicBezTo>
                    <a:pt x="5504" y="11517"/>
                    <a:pt x="5467" y="11446"/>
                    <a:pt x="5483" y="11381"/>
                  </a:cubicBezTo>
                  <a:lnTo>
                    <a:pt x="5508" y="11368"/>
                  </a:lnTo>
                  <a:cubicBezTo>
                    <a:pt x="5521" y="11305"/>
                    <a:pt x="5546" y="11293"/>
                    <a:pt x="5596" y="11255"/>
                  </a:cubicBezTo>
                  <a:cubicBezTo>
                    <a:pt x="5598" y="11253"/>
                    <a:pt x="5600" y="11252"/>
                    <a:pt x="5603" y="11252"/>
                  </a:cubicBezTo>
                  <a:cubicBezTo>
                    <a:pt x="5619" y="11252"/>
                    <a:pt x="5647" y="11280"/>
                    <a:pt x="5647" y="11280"/>
                  </a:cubicBezTo>
                  <a:cubicBezTo>
                    <a:pt x="5647" y="11230"/>
                    <a:pt x="5634" y="11142"/>
                    <a:pt x="5684" y="11129"/>
                  </a:cubicBezTo>
                  <a:close/>
                  <a:moveTo>
                    <a:pt x="5404" y="11296"/>
                  </a:moveTo>
                  <a:cubicBezTo>
                    <a:pt x="5443" y="11296"/>
                    <a:pt x="5476" y="11325"/>
                    <a:pt x="5471" y="11393"/>
                  </a:cubicBezTo>
                  <a:cubicBezTo>
                    <a:pt x="5448" y="11483"/>
                    <a:pt x="5377" y="11546"/>
                    <a:pt x="5323" y="11546"/>
                  </a:cubicBezTo>
                  <a:cubicBezTo>
                    <a:pt x="5286" y="11546"/>
                    <a:pt x="5257" y="11516"/>
                    <a:pt x="5257" y="11444"/>
                  </a:cubicBezTo>
                  <a:lnTo>
                    <a:pt x="5282" y="11431"/>
                  </a:lnTo>
                  <a:cubicBezTo>
                    <a:pt x="5282" y="11351"/>
                    <a:pt x="5350" y="11296"/>
                    <a:pt x="5404" y="11296"/>
                  </a:cubicBezTo>
                  <a:close/>
                  <a:moveTo>
                    <a:pt x="2377" y="11242"/>
                  </a:moveTo>
                  <a:cubicBezTo>
                    <a:pt x="2365" y="11318"/>
                    <a:pt x="2377" y="11569"/>
                    <a:pt x="2314" y="11582"/>
                  </a:cubicBezTo>
                  <a:lnTo>
                    <a:pt x="2327" y="11444"/>
                  </a:lnTo>
                  <a:lnTo>
                    <a:pt x="2327" y="11444"/>
                  </a:lnTo>
                  <a:cubicBezTo>
                    <a:pt x="2314" y="11444"/>
                    <a:pt x="2277" y="11494"/>
                    <a:pt x="2264" y="11507"/>
                  </a:cubicBezTo>
                  <a:cubicBezTo>
                    <a:pt x="2258" y="11508"/>
                    <a:pt x="2252" y="11509"/>
                    <a:pt x="2247" y="11509"/>
                  </a:cubicBezTo>
                  <a:cubicBezTo>
                    <a:pt x="2181" y="11509"/>
                    <a:pt x="2215" y="11365"/>
                    <a:pt x="2239" y="11318"/>
                  </a:cubicBezTo>
                  <a:lnTo>
                    <a:pt x="2226" y="11318"/>
                  </a:lnTo>
                  <a:cubicBezTo>
                    <a:pt x="2239" y="11293"/>
                    <a:pt x="2264" y="11268"/>
                    <a:pt x="2289" y="11255"/>
                  </a:cubicBezTo>
                  <a:cubicBezTo>
                    <a:pt x="2297" y="11251"/>
                    <a:pt x="2304" y="11249"/>
                    <a:pt x="2309" y="11249"/>
                  </a:cubicBezTo>
                  <a:cubicBezTo>
                    <a:pt x="2336" y="11249"/>
                    <a:pt x="2329" y="11293"/>
                    <a:pt x="2339" y="11293"/>
                  </a:cubicBezTo>
                  <a:cubicBezTo>
                    <a:pt x="2339" y="11255"/>
                    <a:pt x="2352" y="11242"/>
                    <a:pt x="2377" y="11242"/>
                  </a:cubicBezTo>
                  <a:close/>
                  <a:moveTo>
                    <a:pt x="7558" y="11529"/>
                  </a:moveTo>
                  <a:cubicBezTo>
                    <a:pt x="7573" y="11529"/>
                    <a:pt x="7596" y="11557"/>
                    <a:pt x="7596" y="11557"/>
                  </a:cubicBezTo>
                  <a:lnTo>
                    <a:pt x="7583" y="11557"/>
                  </a:lnTo>
                  <a:cubicBezTo>
                    <a:pt x="7583" y="11557"/>
                    <a:pt x="7561" y="11585"/>
                    <a:pt x="7550" y="11585"/>
                  </a:cubicBezTo>
                  <a:cubicBezTo>
                    <a:pt x="7544" y="11585"/>
                    <a:pt x="7541" y="11578"/>
                    <a:pt x="7545" y="11557"/>
                  </a:cubicBezTo>
                  <a:cubicBezTo>
                    <a:pt x="7545" y="11536"/>
                    <a:pt x="7551" y="11529"/>
                    <a:pt x="7558" y="11529"/>
                  </a:cubicBezTo>
                  <a:close/>
                  <a:moveTo>
                    <a:pt x="10715" y="11375"/>
                  </a:moveTo>
                  <a:cubicBezTo>
                    <a:pt x="10725" y="11375"/>
                    <a:pt x="10737" y="11383"/>
                    <a:pt x="10752" y="11406"/>
                  </a:cubicBezTo>
                  <a:cubicBezTo>
                    <a:pt x="10752" y="11450"/>
                    <a:pt x="10758" y="11545"/>
                    <a:pt x="10740" y="11596"/>
                  </a:cubicBezTo>
                  <a:lnTo>
                    <a:pt x="10740" y="11596"/>
                  </a:lnTo>
                  <a:cubicBezTo>
                    <a:pt x="10741" y="11536"/>
                    <a:pt x="10743" y="11406"/>
                    <a:pt x="10689" y="11406"/>
                  </a:cubicBezTo>
                  <a:cubicBezTo>
                    <a:pt x="10678" y="11406"/>
                    <a:pt x="10669" y="11408"/>
                    <a:pt x="10662" y="11412"/>
                  </a:cubicBezTo>
                  <a:lnTo>
                    <a:pt x="10662" y="11412"/>
                  </a:lnTo>
                  <a:cubicBezTo>
                    <a:pt x="10683" y="11399"/>
                    <a:pt x="10697" y="11375"/>
                    <a:pt x="10715" y="11375"/>
                  </a:cubicBezTo>
                  <a:close/>
                  <a:moveTo>
                    <a:pt x="5157" y="11338"/>
                  </a:moveTo>
                  <a:cubicBezTo>
                    <a:pt x="5168" y="11338"/>
                    <a:pt x="5179" y="11346"/>
                    <a:pt x="5194" y="11368"/>
                  </a:cubicBezTo>
                  <a:cubicBezTo>
                    <a:pt x="5232" y="11406"/>
                    <a:pt x="5206" y="11569"/>
                    <a:pt x="5156" y="11582"/>
                  </a:cubicBezTo>
                  <a:cubicBezTo>
                    <a:pt x="5156" y="11557"/>
                    <a:pt x="5194" y="11393"/>
                    <a:pt x="5156" y="11381"/>
                  </a:cubicBezTo>
                  <a:cubicBezTo>
                    <a:pt x="5153" y="11379"/>
                    <a:pt x="5149" y="11378"/>
                    <a:pt x="5146" y="11378"/>
                  </a:cubicBezTo>
                  <a:cubicBezTo>
                    <a:pt x="5122" y="11378"/>
                    <a:pt x="5093" y="11411"/>
                    <a:pt x="5093" y="11444"/>
                  </a:cubicBezTo>
                  <a:cubicBezTo>
                    <a:pt x="5093" y="11481"/>
                    <a:pt x="5118" y="11582"/>
                    <a:pt x="5068" y="11582"/>
                  </a:cubicBezTo>
                  <a:lnTo>
                    <a:pt x="5043" y="11595"/>
                  </a:lnTo>
                  <a:cubicBezTo>
                    <a:pt x="5043" y="11562"/>
                    <a:pt x="5072" y="11394"/>
                    <a:pt x="5020" y="11394"/>
                  </a:cubicBezTo>
                  <a:cubicBezTo>
                    <a:pt x="5013" y="11394"/>
                    <a:pt x="5004" y="11398"/>
                    <a:pt x="4993" y="11406"/>
                  </a:cubicBezTo>
                  <a:cubicBezTo>
                    <a:pt x="4930" y="11456"/>
                    <a:pt x="5018" y="11595"/>
                    <a:pt x="4930" y="11607"/>
                  </a:cubicBezTo>
                  <a:cubicBezTo>
                    <a:pt x="4930" y="11544"/>
                    <a:pt x="4930" y="11481"/>
                    <a:pt x="4942" y="11419"/>
                  </a:cubicBezTo>
                  <a:cubicBezTo>
                    <a:pt x="4942" y="11402"/>
                    <a:pt x="4953" y="11364"/>
                    <a:pt x="4961" y="11364"/>
                  </a:cubicBezTo>
                  <a:cubicBezTo>
                    <a:pt x="4964" y="11364"/>
                    <a:pt x="4968" y="11375"/>
                    <a:pt x="4968" y="11406"/>
                  </a:cubicBezTo>
                  <a:cubicBezTo>
                    <a:pt x="4985" y="11406"/>
                    <a:pt x="5020" y="11352"/>
                    <a:pt x="5049" y="11352"/>
                  </a:cubicBezTo>
                  <a:cubicBezTo>
                    <a:pt x="5062" y="11352"/>
                    <a:pt x="5073" y="11362"/>
                    <a:pt x="5081" y="11393"/>
                  </a:cubicBezTo>
                  <a:cubicBezTo>
                    <a:pt x="5116" y="11384"/>
                    <a:pt x="5133" y="11338"/>
                    <a:pt x="5157" y="11338"/>
                  </a:cubicBezTo>
                  <a:close/>
                  <a:moveTo>
                    <a:pt x="11846" y="11280"/>
                  </a:moveTo>
                  <a:cubicBezTo>
                    <a:pt x="11846" y="11349"/>
                    <a:pt x="11859" y="11356"/>
                    <a:pt x="11873" y="11356"/>
                  </a:cubicBezTo>
                  <a:cubicBezTo>
                    <a:pt x="11876" y="11356"/>
                    <a:pt x="11879" y="11355"/>
                    <a:pt x="11882" y="11355"/>
                  </a:cubicBezTo>
                  <a:cubicBezTo>
                    <a:pt x="11893" y="11355"/>
                    <a:pt x="11904" y="11359"/>
                    <a:pt x="11909" y="11393"/>
                  </a:cubicBezTo>
                  <a:cubicBezTo>
                    <a:pt x="11833" y="11393"/>
                    <a:pt x="11846" y="11431"/>
                    <a:pt x="11859" y="11494"/>
                  </a:cubicBezTo>
                  <a:cubicBezTo>
                    <a:pt x="11859" y="11507"/>
                    <a:pt x="11859" y="11569"/>
                    <a:pt x="11884" y="11569"/>
                  </a:cubicBezTo>
                  <a:cubicBezTo>
                    <a:pt x="11917" y="11569"/>
                    <a:pt x="11901" y="11609"/>
                    <a:pt x="11879" y="11609"/>
                  </a:cubicBezTo>
                  <a:cubicBezTo>
                    <a:pt x="11877" y="11609"/>
                    <a:pt x="11874" y="11609"/>
                    <a:pt x="11871" y="11607"/>
                  </a:cubicBezTo>
                  <a:cubicBezTo>
                    <a:pt x="11821" y="11595"/>
                    <a:pt x="11833" y="11595"/>
                    <a:pt x="11821" y="11544"/>
                  </a:cubicBezTo>
                  <a:cubicBezTo>
                    <a:pt x="11808" y="11494"/>
                    <a:pt x="11808" y="11444"/>
                    <a:pt x="11821" y="11393"/>
                  </a:cubicBezTo>
                  <a:cubicBezTo>
                    <a:pt x="11821" y="11393"/>
                    <a:pt x="11733" y="11356"/>
                    <a:pt x="11821" y="11356"/>
                  </a:cubicBezTo>
                  <a:cubicBezTo>
                    <a:pt x="11796" y="11318"/>
                    <a:pt x="11808" y="11293"/>
                    <a:pt x="11846" y="11280"/>
                  </a:cubicBezTo>
                  <a:close/>
                  <a:moveTo>
                    <a:pt x="11544" y="11368"/>
                  </a:moveTo>
                  <a:cubicBezTo>
                    <a:pt x="11544" y="11444"/>
                    <a:pt x="11544" y="11519"/>
                    <a:pt x="11557" y="11607"/>
                  </a:cubicBezTo>
                  <a:cubicBezTo>
                    <a:pt x="11547" y="11610"/>
                    <a:pt x="11539" y="11612"/>
                    <a:pt x="11533" y="11612"/>
                  </a:cubicBezTo>
                  <a:cubicBezTo>
                    <a:pt x="11514" y="11612"/>
                    <a:pt x="11510" y="11598"/>
                    <a:pt x="11519" y="11569"/>
                  </a:cubicBezTo>
                  <a:cubicBezTo>
                    <a:pt x="11491" y="11569"/>
                    <a:pt x="11477" y="11612"/>
                    <a:pt x="11445" y="11612"/>
                  </a:cubicBezTo>
                  <a:cubicBezTo>
                    <a:pt x="11434" y="11612"/>
                    <a:pt x="11422" y="11607"/>
                    <a:pt x="11406" y="11595"/>
                  </a:cubicBezTo>
                  <a:cubicBezTo>
                    <a:pt x="11356" y="11544"/>
                    <a:pt x="11381" y="11431"/>
                    <a:pt x="11381" y="11368"/>
                  </a:cubicBezTo>
                  <a:cubicBezTo>
                    <a:pt x="11481" y="11368"/>
                    <a:pt x="11368" y="11582"/>
                    <a:pt x="11469" y="11582"/>
                  </a:cubicBezTo>
                  <a:cubicBezTo>
                    <a:pt x="11544" y="11582"/>
                    <a:pt x="11506" y="11419"/>
                    <a:pt x="11506" y="11368"/>
                  </a:cubicBezTo>
                  <a:close/>
                  <a:moveTo>
                    <a:pt x="10625" y="11376"/>
                  </a:moveTo>
                  <a:cubicBezTo>
                    <a:pt x="10644" y="11376"/>
                    <a:pt x="10648" y="11390"/>
                    <a:pt x="10639" y="11419"/>
                  </a:cubicBezTo>
                  <a:cubicBezTo>
                    <a:pt x="10647" y="11419"/>
                    <a:pt x="10654" y="11416"/>
                    <a:pt x="10660" y="11413"/>
                  </a:cubicBezTo>
                  <a:lnTo>
                    <a:pt x="10660" y="11413"/>
                  </a:lnTo>
                  <a:cubicBezTo>
                    <a:pt x="10600" y="11449"/>
                    <a:pt x="10691" y="11620"/>
                    <a:pt x="10601" y="11620"/>
                  </a:cubicBezTo>
                  <a:lnTo>
                    <a:pt x="10601" y="11381"/>
                  </a:lnTo>
                  <a:cubicBezTo>
                    <a:pt x="10610" y="11378"/>
                    <a:pt x="10618" y="11376"/>
                    <a:pt x="10625" y="11376"/>
                  </a:cubicBezTo>
                  <a:close/>
                  <a:moveTo>
                    <a:pt x="11647" y="11364"/>
                  </a:moveTo>
                  <a:cubicBezTo>
                    <a:pt x="11686" y="11364"/>
                    <a:pt x="11738" y="11391"/>
                    <a:pt x="11745" y="11456"/>
                  </a:cubicBezTo>
                  <a:cubicBezTo>
                    <a:pt x="11733" y="11507"/>
                    <a:pt x="11745" y="11557"/>
                    <a:pt x="11745" y="11620"/>
                  </a:cubicBezTo>
                  <a:cubicBezTo>
                    <a:pt x="11720" y="11620"/>
                    <a:pt x="11708" y="11607"/>
                    <a:pt x="11720" y="11582"/>
                  </a:cubicBezTo>
                  <a:lnTo>
                    <a:pt x="11708" y="11582"/>
                  </a:lnTo>
                  <a:cubicBezTo>
                    <a:pt x="11688" y="11582"/>
                    <a:pt x="11675" y="11614"/>
                    <a:pt x="11646" y="11614"/>
                  </a:cubicBezTo>
                  <a:cubicBezTo>
                    <a:pt x="11638" y="11614"/>
                    <a:pt x="11630" y="11612"/>
                    <a:pt x="11620" y="11607"/>
                  </a:cubicBezTo>
                  <a:cubicBezTo>
                    <a:pt x="11582" y="11582"/>
                    <a:pt x="11582" y="11519"/>
                    <a:pt x="11607" y="11494"/>
                  </a:cubicBezTo>
                  <a:cubicBezTo>
                    <a:pt x="11632" y="11469"/>
                    <a:pt x="11695" y="11456"/>
                    <a:pt x="11708" y="11444"/>
                  </a:cubicBezTo>
                  <a:cubicBezTo>
                    <a:pt x="11724" y="11410"/>
                    <a:pt x="11685" y="11399"/>
                    <a:pt x="11650" y="11399"/>
                  </a:cubicBezTo>
                  <a:cubicBezTo>
                    <a:pt x="11632" y="11399"/>
                    <a:pt x="11615" y="11402"/>
                    <a:pt x="11607" y="11406"/>
                  </a:cubicBezTo>
                  <a:cubicBezTo>
                    <a:pt x="11596" y="11379"/>
                    <a:pt x="11618" y="11364"/>
                    <a:pt x="11647" y="11364"/>
                  </a:cubicBezTo>
                  <a:close/>
                  <a:moveTo>
                    <a:pt x="10441" y="11390"/>
                  </a:moveTo>
                  <a:cubicBezTo>
                    <a:pt x="10482" y="11390"/>
                    <a:pt x="10526" y="11434"/>
                    <a:pt x="10526" y="11519"/>
                  </a:cubicBezTo>
                  <a:lnTo>
                    <a:pt x="10563" y="11494"/>
                  </a:lnTo>
                  <a:lnTo>
                    <a:pt x="10563" y="11494"/>
                  </a:lnTo>
                  <a:cubicBezTo>
                    <a:pt x="10563" y="11579"/>
                    <a:pt x="10512" y="11623"/>
                    <a:pt x="10464" y="11623"/>
                  </a:cubicBezTo>
                  <a:cubicBezTo>
                    <a:pt x="10418" y="11623"/>
                    <a:pt x="10375" y="11585"/>
                    <a:pt x="10375" y="11507"/>
                  </a:cubicBezTo>
                  <a:cubicBezTo>
                    <a:pt x="10369" y="11428"/>
                    <a:pt x="10403" y="11390"/>
                    <a:pt x="10441" y="11390"/>
                  </a:cubicBezTo>
                  <a:close/>
                  <a:moveTo>
                    <a:pt x="4879" y="11370"/>
                  </a:moveTo>
                  <a:cubicBezTo>
                    <a:pt x="4886" y="11370"/>
                    <a:pt x="4895" y="11373"/>
                    <a:pt x="4905" y="11381"/>
                  </a:cubicBezTo>
                  <a:cubicBezTo>
                    <a:pt x="4959" y="11413"/>
                    <a:pt x="4910" y="11531"/>
                    <a:pt x="4896" y="11595"/>
                  </a:cubicBezTo>
                  <a:lnTo>
                    <a:pt x="4880" y="11595"/>
                  </a:lnTo>
                  <a:cubicBezTo>
                    <a:pt x="4880" y="11573"/>
                    <a:pt x="4918" y="11407"/>
                    <a:pt x="4861" y="11407"/>
                  </a:cubicBezTo>
                  <a:cubicBezTo>
                    <a:pt x="4852" y="11407"/>
                    <a:pt x="4842" y="11411"/>
                    <a:pt x="4829" y="11419"/>
                  </a:cubicBezTo>
                  <a:cubicBezTo>
                    <a:pt x="4766" y="11456"/>
                    <a:pt x="4854" y="11607"/>
                    <a:pt x="4766" y="11620"/>
                  </a:cubicBezTo>
                  <a:cubicBezTo>
                    <a:pt x="4766" y="11587"/>
                    <a:pt x="4795" y="11420"/>
                    <a:pt x="4744" y="11420"/>
                  </a:cubicBezTo>
                  <a:cubicBezTo>
                    <a:pt x="4736" y="11420"/>
                    <a:pt x="4727" y="11423"/>
                    <a:pt x="4716" y="11431"/>
                  </a:cubicBezTo>
                  <a:cubicBezTo>
                    <a:pt x="4653" y="11481"/>
                    <a:pt x="4729" y="11620"/>
                    <a:pt x="4641" y="11632"/>
                  </a:cubicBezTo>
                  <a:cubicBezTo>
                    <a:pt x="4641" y="11569"/>
                    <a:pt x="4653" y="11507"/>
                    <a:pt x="4666" y="11444"/>
                  </a:cubicBezTo>
                  <a:cubicBezTo>
                    <a:pt x="4666" y="11427"/>
                    <a:pt x="4676" y="11390"/>
                    <a:pt x="4684" y="11390"/>
                  </a:cubicBezTo>
                  <a:cubicBezTo>
                    <a:pt x="4688" y="11390"/>
                    <a:pt x="4691" y="11400"/>
                    <a:pt x="4691" y="11431"/>
                  </a:cubicBezTo>
                  <a:cubicBezTo>
                    <a:pt x="4708" y="11431"/>
                    <a:pt x="4744" y="11377"/>
                    <a:pt x="4772" y="11377"/>
                  </a:cubicBezTo>
                  <a:cubicBezTo>
                    <a:pt x="4785" y="11377"/>
                    <a:pt x="4796" y="11388"/>
                    <a:pt x="4804" y="11419"/>
                  </a:cubicBezTo>
                  <a:cubicBezTo>
                    <a:pt x="4834" y="11419"/>
                    <a:pt x="4848" y="11370"/>
                    <a:pt x="4879" y="11370"/>
                  </a:cubicBezTo>
                  <a:close/>
                  <a:moveTo>
                    <a:pt x="10721" y="11626"/>
                  </a:moveTo>
                  <a:cubicBezTo>
                    <a:pt x="10715" y="11630"/>
                    <a:pt x="10709" y="11632"/>
                    <a:pt x="10702" y="11632"/>
                  </a:cubicBezTo>
                  <a:lnTo>
                    <a:pt x="10721" y="11626"/>
                  </a:lnTo>
                  <a:close/>
                  <a:moveTo>
                    <a:pt x="11031" y="11398"/>
                  </a:moveTo>
                  <a:cubicBezTo>
                    <a:pt x="11071" y="11398"/>
                    <a:pt x="11110" y="11436"/>
                    <a:pt x="11117" y="11507"/>
                  </a:cubicBezTo>
                  <a:cubicBezTo>
                    <a:pt x="11117" y="11529"/>
                    <a:pt x="11076" y="11534"/>
                    <a:pt x="11038" y="11534"/>
                  </a:cubicBezTo>
                  <a:cubicBezTo>
                    <a:pt x="11013" y="11534"/>
                    <a:pt x="10988" y="11532"/>
                    <a:pt x="10978" y="11532"/>
                  </a:cubicBezTo>
                  <a:cubicBezTo>
                    <a:pt x="10978" y="11568"/>
                    <a:pt x="11017" y="11597"/>
                    <a:pt x="11053" y="11597"/>
                  </a:cubicBezTo>
                  <a:cubicBezTo>
                    <a:pt x="11067" y="11597"/>
                    <a:pt x="11081" y="11593"/>
                    <a:pt x="11091" y="11582"/>
                  </a:cubicBezTo>
                  <a:lnTo>
                    <a:pt x="11104" y="11595"/>
                  </a:lnTo>
                  <a:cubicBezTo>
                    <a:pt x="11109" y="11622"/>
                    <a:pt x="11086" y="11636"/>
                    <a:pt x="11057" y="11636"/>
                  </a:cubicBezTo>
                  <a:cubicBezTo>
                    <a:pt x="11005" y="11636"/>
                    <a:pt x="10933" y="11594"/>
                    <a:pt x="10941" y="11507"/>
                  </a:cubicBezTo>
                  <a:cubicBezTo>
                    <a:pt x="10953" y="11433"/>
                    <a:pt x="10992" y="11398"/>
                    <a:pt x="11031" y="11398"/>
                  </a:cubicBezTo>
                  <a:close/>
                  <a:moveTo>
                    <a:pt x="10852" y="11413"/>
                  </a:moveTo>
                  <a:cubicBezTo>
                    <a:pt x="10875" y="11413"/>
                    <a:pt x="10895" y="11425"/>
                    <a:pt x="10890" y="11444"/>
                  </a:cubicBezTo>
                  <a:lnTo>
                    <a:pt x="10853" y="11431"/>
                  </a:lnTo>
                  <a:cubicBezTo>
                    <a:pt x="10848" y="11430"/>
                    <a:pt x="10844" y="11430"/>
                    <a:pt x="10841" y="11430"/>
                  </a:cubicBezTo>
                  <a:cubicBezTo>
                    <a:pt x="10779" y="11430"/>
                    <a:pt x="10903" y="11532"/>
                    <a:pt x="10903" y="11544"/>
                  </a:cubicBezTo>
                  <a:lnTo>
                    <a:pt x="10915" y="11569"/>
                  </a:lnTo>
                  <a:cubicBezTo>
                    <a:pt x="10923" y="11622"/>
                    <a:pt x="10871" y="11657"/>
                    <a:pt x="10832" y="11657"/>
                  </a:cubicBezTo>
                  <a:cubicBezTo>
                    <a:pt x="10806" y="11657"/>
                    <a:pt x="10785" y="11642"/>
                    <a:pt x="10790" y="11607"/>
                  </a:cubicBezTo>
                  <a:lnTo>
                    <a:pt x="10790" y="11607"/>
                  </a:lnTo>
                  <a:cubicBezTo>
                    <a:pt x="10801" y="11618"/>
                    <a:pt x="10817" y="11625"/>
                    <a:pt x="10833" y="11625"/>
                  </a:cubicBezTo>
                  <a:cubicBezTo>
                    <a:pt x="10852" y="11625"/>
                    <a:pt x="10871" y="11615"/>
                    <a:pt x="10878" y="11595"/>
                  </a:cubicBezTo>
                  <a:cubicBezTo>
                    <a:pt x="10890" y="11569"/>
                    <a:pt x="10840" y="11557"/>
                    <a:pt x="10827" y="11532"/>
                  </a:cubicBezTo>
                  <a:cubicBezTo>
                    <a:pt x="10772" y="11445"/>
                    <a:pt x="10815" y="11413"/>
                    <a:pt x="10852" y="11413"/>
                  </a:cubicBezTo>
                  <a:close/>
                  <a:moveTo>
                    <a:pt x="9988" y="11402"/>
                  </a:moveTo>
                  <a:cubicBezTo>
                    <a:pt x="10018" y="11402"/>
                    <a:pt x="10047" y="11422"/>
                    <a:pt x="10060" y="11456"/>
                  </a:cubicBezTo>
                  <a:cubicBezTo>
                    <a:pt x="10094" y="11523"/>
                    <a:pt x="10055" y="11534"/>
                    <a:pt x="10006" y="11534"/>
                  </a:cubicBezTo>
                  <a:cubicBezTo>
                    <a:pt x="9982" y="11534"/>
                    <a:pt x="9956" y="11532"/>
                    <a:pt x="9935" y="11532"/>
                  </a:cubicBezTo>
                  <a:cubicBezTo>
                    <a:pt x="9935" y="11587"/>
                    <a:pt x="9968" y="11622"/>
                    <a:pt x="10006" y="11622"/>
                  </a:cubicBezTo>
                  <a:cubicBezTo>
                    <a:pt x="10020" y="11622"/>
                    <a:pt x="10034" y="11617"/>
                    <a:pt x="10048" y="11607"/>
                  </a:cubicBezTo>
                  <a:lnTo>
                    <a:pt x="10048" y="11632"/>
                  </a:lnTo>
                  <a:cubicBezTo>
                    <a:pt x="10017" y="11654"/>
                    <a:pt x="9989" y="11664"/>
                    <a:pt x="9965" y="11664"/>
                  </a:cubicBezTo>
                  <a:cubicBezTo>
                    <a:pt x="9879" y="11664"/>
                    <a:pt x="9838" y="11547"/>
                    <a:pt x="9897" y="11469"/>
                  </a:cubicBezTo>
                  <a:lnTo>
                    <a:pt x="9922" y="11444"/>
                  </a:lnTo>
                  <a:cubicBezTo>
                    <a:pt x="9939" y="11415"/>
                    <a:pt x="9964" y="11402"/>
                    <a:pt x="9988" y="11402"/>
                  </a:cubicBezTo>
                  <a:close/>
                  <a:moveTo>
                    <a:pt x="11984" y="11544"/>
                  </a:moveTo>
                  <a:cubicBezTo>
                    <a:pt x="11972" y="11582"/>
                    <a:pt x="11959" y="11657"/>
                    <a:pt x="11921" y="11670"/>
                  </a:cubicBezTo>
                  <a:cubicBezTo>
                    <a:pt x="11934" y="11607"/>
                    <a:pt x="11921" y="11544"/>
                    <a:pt x="11984" y="11544"/>
                  </a:cubicBezTo>
                  <a:close/>
                  <a:moveTo>
                    <a:pt x="4550" y="11429"/>
                  </a:moveTo>
                  <a:cubicBezTo>
                    <a:pt x="4589" y="11429"/>
                    <a:pt x="4621" y="11459"/>
                    <a:pt x="4615" y="11532"/>
                  </a:cubicBezTo>
                  <a:cubicBezTo>
                    <a:pt x="4593" y="11614"/>
                    <a:pt x="4521" y="11675"/>
                    <a:pt x="4466" y="11675"/>
                  </a:cubicBezTo>
                  <a:cubicBezTo>
                    <a:pt x="4430" y="11675"/>
                    <a:pt x="4402" y="11648"/>
                    <a:pt x="4402" y="11582"/>
                  </a:cubicBezTo>
                  <a:lnTo>
                    <a:pt x="4427" y="11569"/>
                  </a:lnTo>
                  <a:cubicBezTo>
                    <a:pt x="4427" y="11488"/>
                    <a:pt x="4496" y="11429"/>
                    <a:pt x="4550" y="11429"/>
                  </a:cubicBezTo>
                  <a:close/>
                  <a:moveTo>
                    <a:pt x="3027" y="11629"/>
                  </a:moveTo>
                  <a:cubicBezTo>
                    <a:pt x="3032" y="11629"/>
                    <a:pt x="3035" y="11636"/>
                    <a:pt x="3031" y="11657"/>
                  </a:cubicBezTo>
                  <a:cubicBezTo>
                    <a:pt x="3031" y="11674"/>
                    <a:pt x="3023" y="11680"/>
                    <a:pt x="3012" y="11680"/>
                  </a:cubicBezTo>
                  <a:cubicBezTo>
                    <a:pt x="2991" y="11680"/>
                    <a:pt x="2960" y="11657"/>
                    <a:pt x="2968" y="11657"/>
                  </a:cubicBezTo>
                  <a:lnTo>
                    <a:pt x="2993" y="11657"/>
                  </a:lnTo>
                  <a:cubicBezTo>
                    <a:pt x="2993" y="11657"/>
                    <a:pt x="3016" y="11629"/>
                    <a:pt x="3027" y="11629"/>
                  </a:cubicBezTo>
                  <a:close/>
                  <a:moveTo>
                    <a:pt x="9821" y="11446"/>
                  </a:moveTo>
                  <a:cubicBezTo>
                    <a:pt x="9822" y="11512"/>
                    <a:pt x="9846" y="11683"/>
                    <a:pt x="9784" y="11683"/>
                  </a:cubicBezTo>
                  <a:cubicBezTo>
                    <a:pt x="9795" y="11624"/>
                    <a:pt x="9775" y="11469"/>
                    <a:pt x="9821" y="11446"/>
                  </a:cubicBezTo>
                  <a:close/>
                  <a:moveTo>
                    <a:pt x="10260" y="11429"/>
                  </a:moveTo>
                  <a:cubicBezTo>
                    <a:pt x="10276" y="11429"/>
                    <a:pt x="10293" y="11433"/>
                    <a:pt x="10312" y="11444"/>
                  </a:cubicBezTo>
                  <a:cubicBezTo>
                    <a:pt x="10299" y="11494"/>
                    <a:pt x="10211" y="11444"/>
                    <a:pt x="10199" y="11532"/>
                  </a:cubicBezTo>
                  <a:cubicBezTo>
                    <a:pt x="10180" y="11597"/>
                    <a:pt x="10210" y="11634"/>
                    <a:pt x="10252" y="11634"/>
                  </a:cubicBezTo>
                  <a:cubicBezTo>
                    <a:pt x="10266" y="11634"/>
                    <a:pt x="10283" y="11630"/>
                    <a:pt x="10299" y="11620"/>
                  </a:cubicBezTo>
                  <a:lnTo>
                    <a:pt x="10299" y="11632"/>
                  </a:lnTo>
                  <a:cubicBezTo>
                    <a:pt x="10309" y="11670"/>
                    <a:pt x="10295" y="11685"/>
                    <a:pt x="10272" y="11685"/>
                  </a:cubicBezTo>
                  <a:cubicBezTo>
                    <a:pt x="10236" y="11685"/>
                    <a:pt x="10177" y="11646"/>
                    <a:pt x="10161" y="11607"/>
                  </a:cubicBezTo>
                  <a:cubicBezTo>
                    <a:pt x="10140" y="11544"/>
                    <a:pt x="10180" y="11429"/>
                    <a:pt x="10260" y="11429"/>
                  </a:cubicBezTo>
                  <a:close/>
                  <a:moveTo>
                    <a:pt x="9556" y="11441"/>
                  </a:moveTo>
                  <a:cubicBezTo>
                    <a:pt x="9577" y="11441"/>
                    <a:pt x="9592" y="11453"/>
                    <a:pt x="9583" y="11481"/>
                  </a:cubicBezTo>
                  <a:cubicBezTo>
                    <a:pt x="9572" y="11474"/>
                    <a:pt x="9561" y="11471"/>
                    <a:pt x="9552" y="11471"/>
                  </a:cubicBezTo>
                  <a:cubicBezTo>
                    <a:pt x="9528" y="11471"/>
                    <a:pt x="9511" y="11492"/>
                    <a:pt x="9520" y="11519"/>
                  </a:cubicBezTo>
                  <a:cubicBezTo>
                    <a:pt x="9532" y="11557"/>
                    <a:pt x="9570" y="11544"/>
                    <a:pt x="9595" y="11569"/>
                  </a:cubicBezTo>
                  <a:cubicBezTo>
                    <a:pt x="9634" y="11648"/>
                    <a:pt x="9575" y="11687"/>
                    <a:pt x="9529" y="11687"/>
                  </a:cubicBezTo>
                  <a:cubicBezTo>
                    <a:pt x="9501" y="11687"/>
                    <a:pt x="9477" y="11673"/>
                    <a:pt x="9482" y="11645"/>
                  </a:cubicBezTo>
                  <a:lnTo>
                    <a:pt x="9482" y="11645"/>
                  </a:lnTo>
                  <a:cubicBezTo>
                    <a:pt x="9494" y="11657"/>
                    <a:pt x="9520" y="11657"/>
                    <a:pt x="9532" y="11657"/>
                  </a:cubicBezTo>
                  <a:cubicBezTo>
                    <a:pt x="9539" y="11658"/>
                    <a:pt x="9545" y="11658"/>
                    <a:pt x="9550" y="11658"/>
                  </a:cubicBezTo>
                  <a:cubicBezTo>
                    <a:pt x="9642" y="11658"/>
                    <a:pt x="9506" y="11556"/>
                    <a:pt x="9494" y="11544"/>
                  </a:cubicBezTo>
                  <a:lnTo>
                    <a:pt x="9494" y="11532"/>
                  </a:lnTo>
                  <a:cubicBezTo>
                    <a:pt x="9471" y="11476"/>
                    <a:pt x="9522" y="11441"/>
                    <a:pt x="9556" y="11441"/>
                  </a:cubicBezTo>
                  <a:close/>
                  <a:moveTo>
                    <a:pt x="4414" y="11456"/>
                  </a:moveTo>
                  <a:cubicBezTo>
                    <a:pt x="4414" y="11481"/>
                    <a:pt x="4404" y="11494"/>
                    <a:pt x="4390" y="11494"/>
                  </a:cubicBezTo>
                  <a:cubicBezTo>
                    <a:pt x="4382" y="11494"/>
                    <a:pt x="4373" y="11490"/>
                    <a:pt x="4364" y="11481"/>
                  </a:cubicBezTo>
                  <a:cubicBezTo>
                    <a:pt x="4269" y="11502"/>
                    <a:pt x="4263" y="11665"/>
                    <a:pt x="4337" y="11665"/>
                  </a:cubicBezTo>
                  <a:cubicBezTo>
                    <a:pt x="4351" y="11665"/>
                    <a:pt x="4369" y="11659"/>
                    <a:pt x="4389" y="11645"/>
                  </a:cubicBezTo>
                  <a:lnTo>
                    <a:pt x="4389" y="11645"/>
                  </a:lnTo>
                  <a:cubicBezTo>
                    <a:pt x="4394" y="11681"/>
                    <a:pt x="4374" y="11696"/>
                    <a:pt x="4348" y="11696"/>
                  </a:cubicBezTo>
                  <a:cubicBezTo>
                    <a:pt x="4310" y="11696"/>
                    <a:pt x="4258" y="11664"/>
                    <a:pt x="4251" y="11620"/>
                  </a:cubicBezTo>
                  <a:cubicBezTo>
                    <a:pt x="4240" y="11547"/>
                    <a:pt x="4282" y="11456"/>
                    <a:pt x="4346" y="11456"/>
                  </a:cubicBezTo>
                  <a:cubicBezTo>
                    <a:pt x="4360" y="11456"/>
                    <a:pt x="4374" y="11460"/>
                    <a:pt x="4389" y="11469"/>
                  </a:cubicBezTo>
                  <a:lnTo>
                    <a:pt x="4414" y="11456"/>
                  </a:lnTo>
                  <a:close/>
                  <a:moveTo>
                    <a:pt x="9696" y="11393"/>
                  </a:moveTo>
                  <a:lnTo>
                    <a:pt x="9696" y="11393"/>
                  </a:lnTo>
                  <a:cubicBezTo>
                    <a:pt x="9675" y="11446"/>
                    <a:pt x="9689" y="11472"/>
                    <a:pt x="9723" y="11472"/>
                  </a:cubicBezTo>
                  <a:cubicBezTo>
                    <a:pt x="9730" y="11472"/>
                    <a:pt x="9738" y="11471"/>
                    <a:pt x="9746" y="11469"/>
                  </a:cubicBezTo>
                  <a:lnTo>
                    <a:pt x="9746" y="11469"/>
                  </a:lnTo>
                  <a:cubicBezTo>
                    <a:pt x="9754" y="11493"/>
                    <a:pt x="9752" y="11507"/>
                    <a:pt x="9735" y="11507"/>
                  </a:cubicBezTo>
                  <a:cubicBezTo>
                    <a:pt x="9727" y="11507"/>
                    <a:pt x="9713" y="11503"/>
                    <a:pt x="9696" y="11494"/>
                  </a:cubicBezTo>
                  <a:cubicBezTo>
                    <a:pt x="9696" y="11557"/>
                    <a:pt x="9696" y="11607"/>
                    <a:pt x="9696" y="11670"/>
                  </a:cubicBezTo>
                  <a:cubicBezTo>
                    <a:pt x="9696" y="11670"/>
                    <a:pt x="9771" y="11683"/>
                    <a:pt x="9746" y="11708"/>
                  </a:cubicBezTo>
                  <a:cubicBezTo>
                    <a:pt x="9740" y="11712"/>
                    <a:pt x="9734" y="11714"/>
                    <a:pt x="9727" y="11714"/>
                  </a:cubicBezTo>
                  <a:cubicBezTo>
                    <a:pt x="9694" y="11714"/>
                    <a:pt x="9658" y="11664"/>
                    <a:pt x="9658" y="11632"/>
                  </a:cubicBezTo>
                  <a:cubicBezTo>
                    <a:pt x="9658" y="11595"/>
                    <a:pt x="9696" y="11481"/>
                    <a:pt x="9633" y="11481"/>
                  </a:cubicBezTo>
                  <a:lnTo>
                    <a:pt x="9633" y="11507"/>
                  </a:lnTo>
                  <a:cubicBezTo>
                    <a:pt x="9623" y="11478"/>
                    <a:pt x="9628" y="11464"/>
                    <a:pt x="9642" y="11464"/>
                  </a:cubicBezTo>
                  <a:cubicBezTo>
                    <a:pt x="9646" y="11464"/>
                    <a:pt x="9652" y="11466"/>
                    <a:pt x="9658" y="11469"/>
                  </a:cubicBezTo>
                  <a:cubicBezTo>
                    <a:pt x="9645" y="11419"/>
                    <a:pt x="9658" y="11406"/>
                    <a:pt x="9696" y="11393"/>
                  </a:cubicBezTo>
                  <a:close/>
                  <a:moveTo>
                    <a:pt x="9243" y="11368"/>
                  </a:moveTo>
                  <a:cubicBezTo>
                    <a:pt x="9243" y="11431"/>
                    <a:pt x="9268" y="11720"/>
                    <a:pt x="9205" y="11720"/>
                  </a:cubicBezTo>
                  <a:cubicBezTo>
                    <a:pt x="9205" y="11657"/>
                    <a:pt x="9180" y="11368"/>
                    <a:pt x="9243" y="11368"/>
                  </a:cubicBezTo>
                  <a:close/>
                  <a:moveTo>
                    <a:pt x="11307" y="11376"/>
                  </a:moveTo>
                  <a:cubicBezTo>
                    <a:pt x="11313" y="11376"/>
                    <a:pt x="11321" y="11378"/>
                    <a:pt x="11330" y="11381"/>
                  </a:cubicBezTo>
                  <a:lnTo>
                    <a:pt x="11330" y="11544"/>
                  </a:lnTo>
                  <a:cubicBezTo>
                    <a:pt x="11330" y="11607"/>
                    <a:pt x="11368" y="11720"/>
                    <a:pt x="11293" y="11720"/>
                  </a:cubicBezTo>
                  <a:lnTo>
                    <a:pt x="11293" y="11582"/>
                  </a:lnTo>
                  <a:cubicBezTo>
                    <a:pt x="11272" y="11582"/>
                    <a:pt x="11259" y="11626"/>
                    <a:pt x="11227" y="11626"/>
                  </a:cubicBezTo>
                  <a:cubicBezTo>
                    <a:pt x="11220" y="11626"/>
                    <a:pt x="11213" y="11624"/>
                    <a:pt x="11205" y="11620"/>
                  </a:cubicBezTo>
                  <a:cubicBezTo>
                    <a:pt x="11142" y="11595"/>
                    <a:pt x="11142" y="11519"/>
                    <a:pt x="11154" y="11481"/>
                  </a:cubicBezTo>
                  <a:cubicBezTo>
                    <a:pt x="11154" y="11444"/>
                    <a:pt x="11167" y="11393"/>
                    <a:pt x="11205" y="11381"/>
                  </a:cubicBezTo>
                  <a:cubicBezTo>
                    <a:pt x="11210" y="11379"/>
                    <a:pt x="11216" y="11379"/>
                    <a:pt x="11221" y="11379"/>
                  </a:cubicBezTo>
                  <a:cubicBezTo>
                    <a:pt x="11260" y="11379"/>
                    <a:pt x="11281" y="11419"/>
                    <a:pt x="11293" y="11419"/>
                  </a:cubicBezTo>
                  <a:cubicBezTo>
                    <a:pt x="11283" y="11390"/>
                    <a:pt x="11288" y="11376"/>
                    <a:pt x="11307" y="11376"/>
                  </a:cubicBezTo>
                  <a:close/>
                  <a:moveTo>
                    <a:pt x="9106" y="11461"/>
                  </a:moveTo>
                  <a:cubicBezTo>
                    <a:pt x="9151" y="11461"/>
                    <a:pt x="9193" y="11499"/>
                    <a:pt x="9193" y="11582"/>
                  </a:cubicBezTo>
                  <a:cubicBezTo>
                    <a:pt x="9193" y="11674"/>
                    <a:pt x="9125" y="11730"/>
                    <a:pt x="9066" y="11730"/>
                  </a:cubicBezTo>
                  <a:cubicBezTo>
                    <a:pt x="9020" y="11730"/>
                    <a:pt x="8979" y="11697"/>
                    <a:pt x="8979" y="11620"/>
                  </a:cubicBezTo>
                  <a:lnTo>
                    <a:pt x="9004" y="11595"/>
                  </a:lnTo>
                  <a:cubicBezTo>
                    <a:pt x="9004" y="11508"/>
                    <a:pt x="9057" y="11461"/>
                    <a:pt x="9106" y="11461"/>
                  </a:cubicBezTo>
                  <a:close/>
                  <a:moveTo>
                    <a:pt x="9377" y="11492"/>
                  </a:moveTo>
                  <a:cubicBezTo>
                    <a:pt x="9413" y="11492"/>
                    <a:pt x="9444" y="11523"/>
                    <a:pt x="9444" y="11595"/>
                  </a:cubicBezTo>
                  <a:cubicBezTo>
                    <a:pt x="9444" y="11617"/>
                    <a:pt x="9408" y="11622"/>
                    <a:pt x="9374" y="11622"/>
                  </a:cubicBezTo>
                  <a:cubicBezTo>
                    <a:pt x="9351" y="11622"/>
                    <a:pt x="9328" y="11620"/>
                    <a:pt x="9318" y="11620"/>
                  </a:cubicBezTo>
                  <a:cubicBezTo>
                    <a:pt x="9318" y="11662"/>
                    <a:pt x="9353" y="11688"/>
                    <a:pt x="9391" y="11688"/>
                  </a:cubicBezTo>
                  <a:cubicBezTo>
                    <a:pt x="9409" y="11688"/>
                    <a:pt x="9428" y="11682"/>
                    <a:pt x="9444" y="11670"/>
                  </a:cubicBezTo>
                  <a:lnTo>
                    <a:pt x="9444" y="11670"/>
                  </a:lnTo>
                  <a:lnTo>
                    <a:pt x="9432" y="11683"/>
                  </a:lnTo>
                  <a:cubicBezTo>
                    <a:pt x="9441" y="11716"/>
                    <a:pt x="9422" y="11731"/>
                    <a:pt x="9394" y="11731"/>
                  </a:cubicBezTo>
                  <a:cubicBezTo>
                    <a:pt x="9349" y="11731"/>
                    <a:pt x="9281" y="11690"/>
                    <a:pt x="9281" y="11620"/>
                  </a:cubicBezTo>
                  <a:cubicBezTo>
                    <a:pt x="9281" y="11542"/>
                    <a:pt x="9332" y="11492"/>
                    <a:pt x="9377" y="11492"/>
                  </a:cubicBezTo>
                  <a:close/>
                  <a:moveTo>
                    <a:pt x="4072" y="11726"/>
                  </a:moveTo>
                  <a:lnTo>
                    <a:pt x="4072" y="11726"/>
                  </a:lnTo>
                  <a:cubicBezTo>
                    <a:pt x="4066" y="11738"/>
                    <a:pt x="4058" y="11745"/>
                    <a:pt x="4050" y="11745"/>
                  </a:cubicBezTo>
                  <a:cubicBezTo>
                    <a:pt x="4059" y="11736"/>
                    <a:pt x="4067" y="11730"/>
                    <a:pt x="4072" y="11726"/>
                  </a:cubicBezTo>
                  <a:close/>
                  <a:moveTo>
                    <a:pt x="4027" y="11519"/>
                  </a:moveTo>
                  <a:cubicBezTo>
                    <a:pt x="4051" y="11519"/>
                    <a:pt x="4076" y="11528"/>
                    <a:pt x="4087" y="11544"/>
                  </a:cubicBezTo>
                  <a:cubicBezTo>
                    <a:pt x="4106" y="11582"/>
                    <a:pt x="4097" y="11675"/>
                    <a:pt x="4075" y="11720"/>
                  </a:cubicBezTo>
                  <a:lnTo>
                    <a:pt x="4075" y="11720"/>
                  </a:lnTo>
                  <a:cubicBezTo>
                    <a:pt x="4075" y="11720"/>
                    <a:pt x="4075" y="11720"/>
                    <a:pt x="4075" y="11720"/>
                  </a:cubicBezTo>
                  <a:lnTo>
                    <a:pt x="4050" y="11720"/>
                  </a:lnTo>
                  <a:cubicBezTo>
                    <a:pt x="4031" y="11754"/>
                    <a:pt x="4010" y="11768"/>
                    <a:pt x="3991" y="11768"/>
                  </a:cubicBezTo>
                  <a:cubicBezTo>
                    <a:pt x="3949" y="11768"/>
                    <a:pt x="3921" y="11694"/>
                    <a:pt x="3974" y="11632"/>
                  </a:cubicBezTo>
                  <a:cubicBezTo>
                    <a:pt x="3987" y="11620"/>
                    <a:pt x="4050" y="11607"/>
                    <a:pt x="4062" y="11595"/>
                  </a:cubicBezTo>
                  <a:cubicBezTo>
                    <a:pt x="4075" y="11563"/>
                    <a:pt x="4056" y="11554"/>
                    <a:pt x="4032" y="11554"/>
                  </a:cubicBezTo>
                  <a:cubicBezTo>
                    <a:pt x="4009" y="11554"/>
                    <a:pt x="3980" y="11563"/>
                    <a:pt x="3974" y="11569"/>
                  </a:cubicBezTo>
                  <a:cubicBezTo>
                    <a:pt x="3967" y="11534"/>
                    <a:pt x="3996" y="11519"/>
                    <a:pt x="4027" y="11519"/>
                  </a:cubicBezTo>
                  <a:close/>
                  <a:moveTo>
                    <a:pt x="2455" y="11726"/>
                  </a:moveTo>
                  <a:cubicBezTo>
                    <a:pt x="2461" y="11726"/>
                    <a:pt x="2465" y="11731"/>
                    <a:pt x="2465" y="11745"/>
                  </a:cubicBezTo>
                  <a:cubicBezTo>
                    <a:pt x="2460" y="11770"/>
                    <a:pt x="2455" y="11777"/>
                    <a:pt x="2451" y="11777"/>
                  </a:cubicBezTo>
                  <a:cubicBezTo>
                    <a:pt x="2445" y="11777"/>
                    <a:pt x="2440" y="11758"/>
                    <a:pt x="2440" y="11758"/>
                  </a:cubicBezTo>
                  <a:lnTo>
                    <a:pt x="2415" y="11758"/>
                  </a:lnTo>
                  <a:cubicBezTo>
                    <a:pt x="2415" y="11758"/>
                    <a:pt x="2441" y="11726"/>
                    <a:pt x="2455" y="11726"/>
                  </a:cubicBezTo>
                  <a:close/>
                  <a:moveTo>
                    <a:pt x="6643" y="11722"/>
                  </a:moveTo>
                  <a:lnTo>
                    <a:pt x="6643" y="11722"/>
                  </a:lnTo>
                  <a:cubicBezTo>
                    <a:pt x="6637" y="11734"/>
                    <a:pt x="6631" y="11746"/>
                    <a:pt x="6627" y="11758"/>
                  </a:cubicBezTo>
                  <a:cubicBezTo>
                    <a:pt x="6648" y="11758"/>
                    <a:pt x="6658" y="11768"/>
                    <a:pt x="6661" y="11783"/>
                  </a:cubicBezTo>
                  <a:lnTo>
                    <a:pt x="6661" y="11783"/>
                  </a:lnTo>
                  <a:cubicBezTo>
                    <a:pt x="6661" y="11757"/>
                    <a:pt x="6657" y="11734"/>
                    <a:pt x="6643" y="11722"/>
                  </a:cubicBezTo>
                  <a:close/>
                  <a:moveTo>
                    <a:pt x="8740" y="11525"/>
                  </a:moveTo>
                  <a:cubicBezTo>
                    <a:pt x="8753" y="11525"/>
                    <a:pt x="8765" y="11532"/>
                    <a:pt x="8778" y="11544"/>
                  </a:cubicBezTo>
                  <a:cubicBezTo>
                    <a:pt x="8778" y="11569"/>
                    <a:pt x="8778" y="11569"/>
                    <a:pt x="8790" y="11569"/>
                  </a:cubicBezTo>
                  <a:cubicBezTo>
                    <a:pt x="8803" y="11557"/>
                    <a:pt x="8815" y="11532"/>
                    <a:pt x="8841" y="11532"/>
                  </a:cubicBezTo>
                  <a:cubicBezTo>
                    <a:pt x="8954" y="11557"/>
                    <a:pt x="8916" y="11645"/>
                    <a:pt x="8916" y="11758"/>
                  </a:cubicBezTo>
                  <a:lnTo>
                    <a:pt x="8891" y="11758"/>
                  </a:lnTo>
                  <a:cubicBezTo>
                    <a:pt x="8891" y="11725"/>
                    <a:pt x="8919" y="11542"/>
                    <a:pt x="8862" y="11542"/>
                  </a:cubicBezTo>
                  <a:cubicBezTo>
                    <a:pt x="8853" y="11542"/>
                    <a:pt x="8842" y="11547"/>
                    <a:pt x="8828" y="11557"/>
                  </a:cubicBezTo>
                  <a:lnTo>
                    <a:pt x="8828" y="11569"/>
                  </a:lnTo>
                  <a:cubicBezTo>
                    <a:pt x="8753" y="11607"/>
                    <a:pt x="8866" y="11758"/>
                    <a:pt x="8765" y="11771"/>
                  </a:cubicBezTo>
                  <a:cubicBezTo>
                    <a:pt x="8765" y="11724"/>
                    <a:pt x="8798" y="11567"/>
                    <a:pt x="8731" y="11567"/>
                  </a:cubicBezTo>
                  <a:cubicBezTo>
                    <a:pt x="8726" y="11567"/>
                    <a:pt x="8721" y="11568"/>
                    <a:pt x="8715" y="11569"/>
                  </a:cubicBezTo>
                  <a:cubicBezTo>
                    <a:pt x="8639" y="11595"/>
                    <a:pt x="8740" y="11771"/>
                    <a:pt x="8652" y="11783"/>
                  </a:cubicBezTo>
                  <a:cubicBezTo>
                    <a:pt x="8639" y="11720"/>
                    <a:pt x="8639" y="11645"/>
                    <a:pt x="8652" y="11582"/>
                  </a:cubicBezTo>
                  <a:cubicBezTo>
                    <a:pt x="8652" y="11566"/>
                    <a:pt x="8663" y="11528"/>
                    <a:pt x="8670" y="11528"/>
                  </a:cubicBezTo>
                  <a:cubicBezTo>
                    <a:pt x="8674" y="11528"/>
                    <a:pt x="8677" y="11539"/>
                    <a:pt x="8677" y="11569"/>
                  </a:cubicBezTo>
                  <a:cubicBezTo>
                    <a:pt x="8690" y="11569"/>
                    <a:pt x="8702" y="11557"/>
                    <a:pt x="8702" y="11544"/>
                  </a:cubicBezTo>
                  <a:cubicBezTo>
                    <a:pt x="8715" y="11532"/>
                    <a:pt x="8727" y="11525"/>
                    <a:pt x="8740" y="11525"/>
                  </a:cubicBezTo>
                  <a:close/>
                  <a:moveTo>
                    <a:pt x="3874" y="11556"/>
                  </a:moveTo>
                  <a:cubicBezTo>
                    <a:pt x="3905" y="11556"/>
                    <a:pt x="3929" y="11581"/>
                    <a:pt x="3924" y="11645"/>
                  </a:cubicBezTo>
                  <a:cubicBezTo>
                    <a:pt x="3936" y="11695"/>
                    <a:pt x="3748" y="11632"/>
                    <a:pt x="3811" y="11733"/>
                  </a:cubicBezTo>
                  <a:lnTo>
                    <a:pt x="3798" y="11733"/>
                  </a:lnTo>
                  <a:cubicBezTo>
                    <a:pt x="3810" y="11756"/>
                    <a:pt x="3824" y="11766"/>
                    <a:pt x="3840" y="11766"/>
                  </a:cubicBezTo>
                  <a:cubicBezTo>
                    <a:pt x="3858" y="11766"/>
                    <a:pt x="3878" y="11753"/>
                    <a:pt x="3899" y="11733"/>
                  </a:cubicBezTo>
                  <a:lnTo>
                    <a:pt x="3899" y="11733"/>
                  </a:lnTo>
                  <a:cubicBezTo>
                    <a:pt x="3904" y="11769"/>
                    <a:pt x="3877" y="11789"/>
                    <a:pt x="3845" y="11789"/>
                  </a:cubicBezTo>
                  <a:cubicBezTo>
                    <a:pt x="3800" y="11789"/>
                    <a:pt x="3746" y="11751"/>
                    <a:pt x="3760" y="11670"/>
                  </a:cubicBezTo>
                  <a:cubicBezTo>
                    <a:pt x="3775" y="11604"/>
                    <a:pt x="3832" y="11556"/>
                    <a:pt x="3874" y="11556"/>
                  </a:cubicBezTo>
                  <a:close/>
                  <a:moveTo>
                    <a:pt x="8315" y="11521"/>
                  </a:moveTo>
                  <a:cubicBezTo>
                    <a:pt x="8327" y="11521"/>
                    <a:pt x="8339" y="11524"/>
                    <a:pt x="8350" y="11532"/>
                  </a:cubicBezTo>
                  <a:cubicBezTo>
                    <a:pt x="8338" y="11582"/>
                    <a:pt x="8262" y="11532"/>
                    <a:pt x="8275" y="11607"/>
                  </a:cubicBezTo>
                  <a:cubicBezTo>
                    <a:pt x="8275" y="11645"/>
                    <a:pt x="8350" y="11632"/>
                    <a:pt x="8350" y="11695"/>
                  </a:cubicBezTo>
                  <a:cubicBezTo>
                    <a:pt x="8350" y="11739"/>
                    <a:pt x="8270" y="11790"/>
                    <a:pt x="8230" y="11790"/>
                  </a:cubicBezTo>
                  <a:cubicBezTo>
                    <a:pt x="8214" y="11790"/>
                    <a:pt x="8204" y="11781"/>
                    <a:pt x="8212" y="11758"/>
                  </a:cubicBezTo>
                  <a:lnTo>
                    <a:pt x="8237" y="11733"/>
                  </a:lnTo>
                  <a:cubicBezTo>
                    <a:pt x="8244" y="11740"/>
                    <a:pt x="8264" y="11747"/>
                    <a:pt x="8282" y="11747"/>
                  </a:cubicBezTo>
                  <a:cubicBezTo>
                    <a:pt x="8295" y="11747"/>
                    <a:pt x="8307" y="11744"/>
                    <a:pt x="8312" y="11733"/>
                  </a:cubicBezTo>
                  <a:cubicBezTo>
                    <a:pt x="8338" y="11683"/>
                    <a:pt x="8300" y="11695"/>
                    <a:pt x="8287" y="11657"/>
                  </a:cubicBezTo>
                  <a:cubicBezTo>
                    <a:pt x="8262" y="11632"/>
                    <a:pt x="8212" y="11620"/>
                    <a:pt x="8237" y="11557"/>
                  </a:cubicBezTo>
                  <a:cubicBezTo>
                    <a:pt x="8255" y="11539"/>
                    <a:pt x="8285" y="11521"/>
                    <a:pt x="8315" y="11521"/>
                  </a:cubicBezTo>
                  <a:close/>
                  <a:moveTo>
                    <a:pt x="8451" y="11547"/>
                  </a:moveTo>
                  <a:cubicBezTo>
                    <a:pt x="8485" y="11547"/>
                    <a:pt x="8514" y="11576"/>
                    <a:pt x="8514" y="11645"/>
                  </a:cubicBezTo>
                  <a:cubicBezTo>
                    <a:pt x="8514" y="11678"/>
                    <a:pt x="8463" y="11684"/>
                    <a:pt x="8422" y="11684"/>
                  </a:cubicBezTo>
                  <a:cubicBezTo>
                    <a:pt x="8402" y="11684"/>
                    <a:pt x="8384" y="11683"/>
                    <a:pt x="8375" y="11683"/>
                  </a:cubicBezTo>
                  <a:cubicBezTo>
                    <a:pt x="8384" y="11725"/>
                    <a:pt x="8416" y="11751"/>
                    <a:pt x="8455" y="11751"/>
                  </a:cubicBezTo>
                  <a:cubicBezTo>
                    <a:pt x="8473" y="11751"/>
                    <a:pt x="8493" y="11745"/>
                    <a:pt x="8514" y="11733"/>
                  </a:cubicBezTo>
                  <a:lnTo>
                    <a:pt x="8514" y="11733"/>
                  </a:lnTo>
                  <a:lnTo>
                    <a:pt x="8501" y="11745"/>
                  </a:lnTo>
                  <a:cubicBezTo>
                    <a:pt x="8506" y="11779"/>
                    <a:pt x="8485" y="11794"/>
                    <a:pt x="8458" y="11794"/>
                  </a:cubicBezTo>
                  <a:cubicBezTo>
                    <a:pt x="8413" y="11794"/>
                    <a:pt x="8350" y="11753"/>
                    <a:pt x="8350" y="11683"/>
                  </a:cubicBezTo>
                  <a:cubicBezTo>
                    <a:pt x="8350" y="11602"/>
                    <a:pt x="8405" y="11547"/>
                    <a:pt x="8451" y="11547"/>
                  </a:cubicBezTo>
                  <a:close/>
                  <a:moveTo>
                    <a:pt x="6333" y="11792"/>
                  </a:moveTo>
                  <a:lnTo>
                    <a:pt x="6326" y="11796"/>
                  </a:lnTo>
                  <a:cubicBezTo>
                    <a:pt x="6328" y="11796"/>
                    <a:pt x="6331" y="11796"/>
                    <a:pt x="6333" y="11796"/>
                  </a:cubicBezTo>
                  <a:lnTo>
                    <a:pt x="6333" y="11796"/>
                  </a:lnTo>
                  <a:cubicBezTo>
                    <a:pt x="6333" y="11795"/>
                    <a:pt x="6333" y="11794"/>
                    <a:pt x="6333" y="11792"/>
                  </a:cubicBezTo>
                  <a:close/>
                  <a:moveTo>
                    <a:pt x="8159" y="11540"/>
                  </a:moveTo>
                  <a:cubicBezTo>
                    <a:pt x="8168" y="11540"/>
                    <a:pt x="8177" y="11541"/>
                    <a:pt x="8187" y="11544"/>
                  </a:cubicBezTo>
                  <a:cubicBezTo>
                    <a:pt x="8182" y="11568"/>
                    <a:pt x="8172" y="11574"/>
                    <a:pt x="8161" y="11574"/>
                  </a:cubicBezTo>
                  <a:cubicBezTo>
                    <a:pt x="8151" y="11574"/>
                    <a:pt x="8140" y="11569"/>
                    <a:pt x="8133" y="11569"/>
                  </a:cubicBezTo>
                  <a:cubicBezTo>
                    <a:pt x="8127" y="11569"/>
                    <a:pt x="8124" y="11572"/>
                    <a:pt x="8124" y="11582"/>
                  </a:cubicBezTo>
                  <a:cubicBezTo>
                    <a:pt x="8111" y="11620"/>
                    <a:pt x="8111" y="11632"/>
                    <a:pt x="8149" y="11645"/>
                  </a:cubicBezTo>
                  <a:cubicBezTo>
                    <a:pt x="8251" y="11710"/>
                    <a:pt x="8133" y="11816"/>
                    <a:pt x="8075" y="11816"/>
                  </a:cubicBezTo>
                  <a:cubicBezTo>
                    <a:pt x="8055" y="11816"/>
                    <a:pt x="8042" y="11803"/>
                    <a:pt x="8048" y="11771"/>
                  </a:cubicBezTo>
                  <a:lnTo>
                    <a:pt x="8074" y="11745"/>
                  </a:lnTo>
                  <a:cubicBezTo>
                    <a:pt x="8081" y="11753"/>
                    <a:pt x="8105" y="11760"/>
                    <a:pt x="8124" y="11760"/>
                  </a:cubicBezTo>
                  <a:cubicBezTo>
                    <a:pt x="8138" y="11760"/>
                    <a:pt x="8149" y="11756"/>
                    <a:pt x="8149" y="11745"/>
                  </a:cubicBezTo>
                  <a:cubicBezTo>
                    <a:pt x="8174" y="11695"/>
                    <a:pt x="8149" y="11708"/>
                    <a:pt x="8124" y="11683"/>
                  </a:cubicBezTo>
                  <a:cubicBezTo>
                    <a:pt x="8099" y="11645"/>
                    <a:pt x="8048" y="11645"/>
                    <a:pt x="8086" y="11582"/>
                  </a:cubicBezTo>
                  <a:cubicBezTo>
                    <a:pt x="8105" y="11554"/>
                    <a:pt x="8131" y="11540"/>
                    <a:pt x="8159" y="11540"/>
                  </a:cubicBezTo>
                  <a:close/>
                  <a:moveTo>
                    <a:pt x="7080" y="11657"/>
                  </a:moveTo>
                  <a:lnTo>
                    <a:pt x="7080" y="11657"/>
                  </a:lnTo>
                  <a:cubicBezTo>
                    <a:pt x="7112" y="11668"/>
                    <a:pt x="7126" y="11767"/>
                    <a:pt x="7129" y="11836"/>
                  </a:cubicBezTo>
                  <a:lnTo>
                    <a:pt x="7129" y="11836"/>
                  </a:lnTo>
                  <a:cubicBezTo>
                    <a:pt x="7102" y="11780"/>
                    <a:pt x="7088" y="11691"/>
                    <a:pt x="7080" y="11657"/>
                  </a:cubicBezTo>
                  <a:close/>
                  <a:moveTo>
                    <a:pt x="7934" y="11596"/>
                  </a:moveTo>
                  <a:cubicBezTo>
                    <a:pt x="7961" y="11596"/>
                    <a:pt x="7985" y="11612"/>
                    <a:pt x="7998" y="11645"/>
                  </a:cubicBezTo>
                  <a:cubicBezTo>
                    <a:pt x="8036" y="11733"/>
                    <a:pt x="7935" y="11720"/>
                    <a:pt x="7872" y="11733"/>
                  </a:cubicBezTo>
                  <a:cubicBezTo>
                    <a:pt x="7872" y="11780"/>
                    <a:pt x="7907" y="11805"/>
                    <a:pt x="7945" y="11805"/>
                  </a:cubicBezTo>
                  <a:cubicBezTo>
                    <a:pt x="7959" y="11805"/>
                    <a:pt x="7973" y="11802"/>
                    <a:pt x="7986" y="11796"/>
                  </a:cubicBezTo>
                  <a:lnTo>
                    <a:pt x="7986" y="11821"/>
                  </a:lnTo>
                  <a:cubicBezTo>
                    <a:pt x="7966" y="11834"/>
                    <a:pt x="7948" y="11839"/>
                    <a:pt x="7932" y="11839"/>
                  </a:cubicBezTo>
                  <a:cubicBezTo>
                    <a:pt x="7852" y="11839"/>
                    <a:pt x="7811" y="11707"/>
                    <a:pt x="7870" y="11623"/>
                  </a:cubicBezTo>
                  <a:lnTo>
                    <a:pt x="7870" y="11623"/>
                  </a:lnTo>
                  <a:cubicBezTo>
                    <a:pt x="7891" y="11605"/>
                    <a:pt x="7913" y="11596"/>
                    <a:pt x="7934" y="11596"/>
                  </a:cubicBezTo>
                  <a:close/>
                  <a:moveTo>
                    <a:pt x="6661" y="11783"/>
                  </a:moveTo>
                  <a:cubicBezTo>
                    <a:pt x="6661" y="11802"/>
                    <a:pt x="6659" y="11822"/>
                    <a:pt x="6657" y="11840"/>
                  </a:cubicBezTo>
                  <a:lnTo>
                    <a:pt x="6657" y="11840"/>
                  </a:lnTo>
                  <a:cubicBezTo>
                    <a:pt x="6661" y="11818"/>
                    <a:pt x="6664" y="11798"/>
                    <a:pt x="6661" y="11783"/>
                  </a:cubicBezTo>
                  <a:close/>
                  <a:moveTo>
                    <a:pt x="7608" y="11595"/>
                  </a:moveTo>
                  <a:cubicBezTo>
                    <a:pt x="7608" y="11657"/>
                    <a:pt x="7633" y="11833"/>
                    <a:pt x="7571" y="11846"/>
                  </a:cubicBezTo>
                  <a:cubicBezTo>
                    <a:pt x="7545" y="11808"/>
                    <a:pt x="7520" y="11632"/>
                    <a:pt x="7583" y="11620"/>
                  </a:cubicBezTo>
                  <a:lnTo>
                    <a:pt x="7608" y="11595"/>
                  </a:lnTo>
                  <a:close/>
                  <a:moveTo>
                    <a:pt x="3660" y="11595"/>
                  </a:moveTo>
                  <a:cubicBezTo>
                    <a:pt x="3622" y="11683"/>
                    <a:pt x="3609" y="11708"/>
                    <a:pt x="3660" y="11821"/>
                  </a:cubicBezTo>
                  <a:lnTo>
                    <a:pt x="3647" y="11821"/>
                  </a:lnTo>
                  <a:cubicBezTo>
                    <a:pt x="3639" y="11823"/>
                    <a:pt x="3632" y="11823"/>
                    <a:pt x="3625" y="11823"/>
                  </a:cubicBezTo>
                  <a:cubicBezTo>
                    <a:pt x="3584" y="11823"/>
                    <a:pt x="3583" y="11789"/>
                    <a:pt x="3572" y="11745"/>
                  </a:cubicBezTo>
                  <a:cubicBezTo>
                    <a:pt x="3521" y="11758"/>
                    <a:pt x="3534" y="11846"/>
                    <a:pt x="3471" y="11859"/>
                  </a:cubicBezTo>
                  <a:cubicBezTo>
                    <a:pt x="3534" y="11745"/>
                    <a:pt x="3559" y="11733"/>
                    <a:pt x="3496" y="11620"/>
                  </a:cubicBezTo>
                  <a:cubicBezTo>
                    <a:pt x="3505" y="11618"/>
                    <a:pt x="3512" y="11617"/>
                    <a:pt x="3518" y="11617"/>
                  </a:cubicBezTo>
                  <a:cubicBezTo>
                    <a:pt x="3559" y="11617"/>
                    <a:pt x="3561" y="11651"/>
                    <a:pt x="3572" y="11695"/>
                  </a:cubicBezTo>
                  <a:cubicBezTo>
                    <a:pt x="3597" y="11657"/>
                    <a:pt x="3609" y="11632"/>
                    <a:pt x="3635" y="11595"/>
                  </a:cubicBezTo>
                  <a:close/>
                  <a:moveTo>
                    <a:pt x="3429" y="11623"/>
                  </a:moveTo>
                  <a:cubicBezTo>
                    <a:pt x="3447" y="11623"/>
                    <a:pt x="3466" y="11633"/>
                    <a:pt x="3484" y="11657"/>
                  </a:cubicBezTo>
                  <a:lnTo>
                    <a:pt x="3496" y="11645"/>
                  </a:lnTo>
                  <a:lnTo>
                    <a:pt x="3496" y="11645"/>
                  </a:lnTo>
                  <a:cubicBezTo>
                    <a:pt x="3572" y="11758"/>
                    <a:pt x="3383" y="11720"/>
                    <a:pt x="3371" y="11758"/>
                  </a:cubicBezTo>
                  <a:cubicBezTo>
                    <a:pt x="3355" y="11806"/>
                    <a:pt x="3384" y="11823"/>
                    <a:pt x="3418" y="11823"/>
                  </a:cubicBezTo>
                  <a:cubicBezTo>
                    <a:pt x="3437" y="11823"/>
                    <a:pt x="3457" y="11818"/>
                    <a:pt x="3471" y="11808"/>
                  </a:cubicBezTo>
                  <a:lnTo>
                    <a:pt x="3471" y="11808"/>
                  </a:lnTo>
                  <a:cubicBezTo>
                    <a:pt x="3471" y="11846"/>
                    <a:pt x="3459" y="11846"/>
                    <a:pt x="3421" y="11859"/>
                  </a:cubicBezTo>
                  <a:cubicBezTo>
                    <a:pt x="3410" y="11862"/>
                    <a:pt x="3400" y="11863"/>
                    <a:pt x="3391" y="11863"/>
                  </a:cubicBezTo>
                  <a:cubicBezTo>
                    <a:pt x="3273" y="11863"/>
                    <a:pt x="3341" y="11623"/>
                    <a:pt x="3429" y="11623"/>
                  </a:cubicBezTo>
                  <a:close/>
                  <a:moveTo>
                    <a:pt x="7684" y="11544"/>
                  </a:moveTo>
                  <a:cubicBezTo>
                    <a:pt x="7684" y="11603"/>
                    <a:pt x="7691" y="11616"/>
                    <a:pt x="7701" y="11616"/>
                  </a:cubicBezTo>
                  <a:cubicBezTo>
                    <a:pt x="7708" y="11616"/>
                    <a:pt x="7717" y="11607"/>
                    <a:pt x="7723" y="11607"/>
                  </a:cubicBezTo>
                  <a:cubicBezTo>
                    <a:pt x="7730" y="11607"/>
                    <a:pt x="7734" y="11615"/>
                    <a:pt x="7734" y="11645"/>
                  </a:cubicBezTo>
                  <a:cubicBezTo>
                    <a:pt x="7651" y="11645"/>
                    <a:pt x="7668" y="11811"/>
                    <a:pt x="7723" y="11811"/>
                  </a:cubicBezTo>
                  <a:cubicBezTo>
                    <a:pt x="7726" y="11811"/>
                    <a:pt x="7730" y="11810"/>
                    <a:pt x="7734" y="11808"/>
                  </a:cubicBezTo>
                  <a:lnTo>
                    <a:pt x="7734" y="11808"/>
                  </a:lnTo>
                  <a:lnTo>
                    <a:pt x="7721" y="11821"/>
                  </a:lnTo>
                  <a:cubicBezTo>
                    <a:pt x="7721" y="11855"/>
                    <a:pt x="7711" y="11869"/>
                    <a:pt x="7698" y="11869"/>
                  </a:cubicBezTo>
                  <a:cubicBezTo>
                    <a:pt x="7681" y="11869"/>
                    <a:pt x="7660" y="11849"/>
                    <a:pt x="7646" y="11821"/>
                  </a:cubicBezTo>
                  <a:cubicBezTo>
                    <a:pt x="7622" y="11785"/>
                    <a:pt x="7690" y="11657"/>
                    <a:pt x="7630" y="11657"/>
                  </a:cubicBezTo>
                  <a:cubicBezTo>
                    <a:pt x="7627" y="11657"/>
                    <a:pt x="7624" y="11657"/>
                    <a:pt x="7621" y="11657"/>
                  </a:cubicBezTo>
                  <a:cubicBezTo>
                    <a:pt x="7621" y="11620"/>
                    <a:pt x="7646" y="11569"/>
                    <a:pt x="7684" y="11544"/>
                  </a:cubicBezTo>
                  <a:close/>
                  <a:moveTo>
                    <a:pt x="7256" y="11632"/>
                  </a:moveTo>
                  <a:lnTo>
                    <a:pt x="7181" y="11884"/>
                  </a:lnTo>
                  <a:cubicBezTo>
                    <a:pt x="7166" y="11884"/>
                    <a:pt x="7153" y="11874"/>
                    <a:pt x="7143" y="11859"/>
                  </a:cubicBezTo>
                  <a:lnTo>
                    <a:pt x="7143" y="11859"/>
                  </a:lnTo>
                  <a:lnTo>
                    <a:pt x="7156" y="11846"/>
                  </a:lnTo>
                  <a:cubicBezTo>
                    <a:pt x="7206" y="11846"/>
                    <a:pt x="7168" y="11645"/>
                    <a:pt x="7256" y="11632"/>
                  </a:cubicBezTo>
                  <a:close/>
                  <a:moveTo>
                    <a:pt x="7483" y="11532"/>
                  </a:moveTo>
                  <a:cubicBezTo>
                    <a:pt x="7495" y="11582"/>
                    <a:pt x="7520" y="11871"/>
                    <a:pt x="7457" y="11871"/>
                  </a:cubicBezTo>
                  <a:lnTo>
                    <a:pt x="7445" y="11884"/>
                  </a:lnTo>
                  <a:cubicBezTo>
                    <a:pt x="7445" y="11821"/>
                    <a:pt x="7420" y="11532"/>
                    <a:pt x="7483" y="11532"/>
                  </a:cubicBezTo>
                  <a:close/>
                  <a:moveTo>
                    <a:pt x="7334" y="11668"/>
                  </a:moveTo>
                  <a:cubicBezTo>
                    <a:pt x="7367" y="11668"/>
                    <a:pt x="7394" y="11693"/>
                    <a:pt x="7394" y="11758"/>
                  </a:cubicBezTo>
                  <a:cubicBezTo>
                    <a:pt x="7394" y="11796"/>
                    <a:pt x="7281" y="11783"/>
                    <a:pt x="7256" y="11796"/>
                  </a:cubicBezTo>
                  <a:cubicBezTo>
                    <a:pt x="7273" y="11839"/>
                    <a:pt x="7302" y="11858"/>
                    <a:pt x="7339" y="11858"/>
                  </a:cubicBezTo>
                  <a:cubicBezTo>
                    <a:pt x="7352" y="11858"/>
                    <a:pt x="7367" y="11856"/>
                    <a:pt x="7382" y="11850"/>
                  </a:cubicBezTo>
                  <a:lnTo>
                    <a:pt x="7382" y="11850"/>
                  </a:lnTo>
                  <a:cubicBezTo>
                    <a:pt x="7385" y="11883"/>
                    <a:pt x="7362" y="11899"/>
                    <a:pt x="7333" y="11899"/>
                  </a:cubicBezTo>
                  <a:cubicBezTo>
                    <a:pt x="7288" y="11899"/>
                    <a:pt x="7231" y="11863"/>
                    <a:pt x="7231" y="11796"/>
                  </a:cubicBezTo>
                  <a:cubicBezTo>
                    <a:pt x="7223" y="11727"/>
                    <a:pt x="7285" y="11668"/>
                    <a:pt x="7334" y="11668"/>
                  </a:cubicBezTo>
                  <a:close/>
                  <a:moveTo>
                    <a:pt x="5043" y="11856"/>
                  </a:moveTo>
                  <a:cubicBezTo>
                    <a:pt x="5050" y="11856"/>
                    <a:pt x="5056" y="11863"/>
                    <a:pt x="5056" y="11884"/>
                  </a:cubicBezTo>
                  <a:cubicBezTo>
                    <a:pt x="5051" y="11905"/>
                    <a:pt x="5046" y="11912"/>
                    <a:pt x="5040" y="11912"/>
                  </a:cubicBezTo>
                  <a:cubicBezTo>
                    <a:pt x="5029" y="11912"/>
                    <a:pt x="5018" y="11884"/>
                    <a:pt x="5018" y="11884"/>
                  </a:cubicBezTo>
                  <a:lnTo>
                    <a:pt x="5005" y="11884"/>
                  </a:lnTo>
                  <a:cubicBezTo>
                    <a:pt x="5005" y="11884"/>
                    <a:pt x="5028" y="11856"/>
                    <a:pt x="5043" y="11856"/>
                  </a:cubicBezTo>
                  <a:close/>
                  <a:moveTo>
                    <a:pt x="3017" y="11791"/>
                  </a:moveTo>
                  <a:cubicBezTo>
                    <a:pt x="3012" y="11832"/>
                    <a:pt x="3006" y="11873"/>
                    <a:pt x="3001" y="11913"/>
                  </a:cubicBezTo>
                  <a:lnTo>
                    <a:pt x="3001" y="11913"/>
                  </a:lnTo>
                  <a:cubicBezTo>
                    <a:pt x="3012" y="11880"/>
                    <a:pt x="3016" y="11832"/>
                    <a:pt x="3017" y="11791"/>
                  </a:cubicBezTo>
                  <a:close/>
                  <a:moveTo>
                    <a:pt x="6657" y="11840"/>
                  </a:moveTo>
                  <a:cubicBezTo>
                    <a:pt x="6651" y="11868"/>
                    <a:pt x="6644" y="11898"/>
                    <a:pt x="6648" y="11920"/>
                  </a:cubicBezTo>
                  <a:lnTo>
                    <a:pt x="6648" y="11920"/>
                  </a:lnTo>
                  <a:cubicBezTo>
                    <a:pt x="6651" y="11909"/>
                    <a:pt x="6653" y="11897"/>
                    <a:pt x="6653" y="11884"/>
                  </a:cubicBezTo>
                  <a:cubicBezTo>
                    <a:pt x="6653" y="11873"/>
                    <a:pt x="6655" y="11857"/>
                    <a:pt x="6657" y="11840"/>
                  </a:cubicBezTo>
                  <a:close/>
                  <a:moveTo>
                    <a:pt x="4778" y="11881"/>
                  </a:moveTo>
                  <a:cubicBezTo>
                    <a:pt x="4786" y="11881"/>
                    <a:pt x="4791" y="11888"/>
                    <a:pt x="4791" y="11909"/>
                  </a:cubicBezTo>
                  <a:cubicBezTo>
                    <a:pt x="4787" y="11937"/>
                    <a:pt x="4775" y="11946"/>
                    <a:pt x="4762" y="11946"/>
                  </a:cubicBezTo>
                  <a:cubicBezTo>
                    <a:pt x="4741" y="11946"/>
                    <a:pt x="4716" y="11922"/>
                    <a:pt x="4716" y="11922"/>
                  </a:cubicBezTo>
                  <a:lnTo>
                    <a:pt x="4741" y="11909"/>
                  </a:lnTo>
                  <a:cubicBezTo>
                    <a:pt x="4741" y="11909"/>
                    <a:pt x="4764" y="11881"/>
                    <a:pt x="4778" y="11881"/>
                  </a:cubicBezTo>
                  <a:close/>
                  <a:moveTo>
                    <a:pt x="6878" y="11718"/>
                  </a:moveTo>
                  <a:cubicBezTo>
                    <a:pt x="6910" y="11718"/>
                    <a:pt x="6934" y="11744"/>
                    <a:pt x="6929" y="11808"/>
                  </a:cubicBezTo>
                  <a:cubicBezTo>
                    <a:pt x="6942" y="11833"/>
                    <a:pt x="6841" y="11833"/>
                    <a:pt x="6816" y="11833"/>
                  </a:cubicBezTo>
                  <a:lnTo>
                    <a:pt x="6803" y="11846"/>
                  </a:lnTo>
                  <a:cubicBezTo>
                    <a:pt x="6803" y="11894"/>
                    <a:pt x="6824" y="11917"/>
                    <a:pt x="6856" y="11917"/>
                  </a:cubicBezTo>
                  <a:cubicBezTo>
                    <a:pt x="6873" y="11917"/>
                    <a:pt x="6894" y="11910"/>
                    <a:pt x="6917" y="11896"/>
                  </a:cubicBezTo>
                  <a:lnTo>
                    <a:pt x="6917" y="11896"/>
                  </a:lnTo>
                  <a:cubicBezTo>
                    <a:pt x="6922" y="11932"/>
                    <a:pt x="6898" y="11949"/>
                    <a:pt x="6867" y="11949"/>
                  </a:cubicBezTo>
                  <a:cubicBezTo>
                    <a:pt x="6823" y="11949"/>
                    <a:pt x="6766" y="11913"/>
                    <a:pt x="6766" y="11846"/>
                  </a:cubicBezTo>
                  <a:cubicBezTo>
                    <a:pt x="6766" y="11778"/>
                    <a:pt x="6830" y="11718"/>
                    <a:pt x="6878" y="11718"/>
                  </a:cubicBezTo>
                  <a:close/>
                  <a:moveTo>
                    <a:pt x="2512" y="11907"/>
                  </a:moveTo>
                  <a:lnTo>
                    <a:pt x="2512" y="11907"/>
                  </a:lnTo>
                  <a:cubicBezTo>
                    <a:pt x="2507" y="11925"/>
                    <a:pt x="2503" y="11948"/>
                    <a:pt x="2504" y="11970"/>
                  </a:cubicBezTo>
                  <a:lnTo>
                    <a:pt x="2504" y="11970"/>
                  </a:lnTo>
                  <a:cubicBezTo>
                    <a:pt x="2508" y="11950"/>
                    <a:pt x="2511" y="11929"/>
                    <a:pt x="2512" y="11907"/>
                  </a:cubicBezTo>
                  <a:close/>
                  <a:moveTo>
                    <a:pt x="2880" y="11733"/>
                  </a:moveTo>
                  <a:cubicBezTo>
                    <a:pt x="2880" y="11821"/>
                    <a:pt x="2868" y="11896"/>
                    <a:pt x="2868" y="11972"/>
                  </a:cubicBezTo>
                  <a:cubicBezTo>
                    <a:pt x="2854" y="11981"/>
                    <a:pt x="2844" y="11985"/>
                    <a:pt x="2837" y="11985"/>
                  </a:cubicBezTo>
                  <a:cubicBezTo>
                    <a:pt x="2824" y="11985"/>
                    <a:pt x="2822" y="11971"/>
                    <a:pt x="2830" y="11947"/>
                  </a:cubicBezTo>
                  <a:lnTo>
                    <a:pt x="2830" y="11947"/>
                  </a:lnTo>
                  <a:cubicBezTo>
                    <a:pt x="2812" y="11947"/>
                    <a:pt x="2801" y="11990"/>
                    <a:pt x="2778" y="11990"/>
                  </a:cubicBezTo>
                  <a:cubicBezTo>
                    <a:pt x="2769" y="11990"/>
                    <a:pt x="2757" y="11982"/>
                    <a:pt x="2742" y="11959"/>
                  </a:cubicBezTo>
                  <a:lnTo>
                    <a:pt x="2717" y="11972"/>
                  </a:lnTo>
                  <a:cubicBezTo>
                    <a:pt x="2692" y="11934"/>
                    <a:pt x="2717" y="11771"/>
                    <a:pt x="2767" y="11758"/>
                  </a:cubicBezTo>
                  <a:lnTo>
                    <a:pt x="2767" y="11758"/>
                  </a:lnTo>
                  <a:cubicBezTo>
                    <a:pt x="2767" y="11802"/>
                    <a:pt x="2720" y="11959"/>
                    <a:pt x="2781" y="11959"/>
                  </a:cubicBezTo>
                  <a:cubicBezTo>
                    <a:pt x="2790" y="11959"/>
                    <a:pt x="2802" y="11955"/>
                    <a:pt x="2817" y="11947"/>
                  </a:cubicBezTo>
                  <a:cubicBezTo>
                    <a:pt x="2880" y="11896"/>
                    <a:pt x="2792" y="11758"/>
                    <a:pt x="2880" y="11733"/>
                  </a:cubicBezTo>
                  <a:close/>
                  <a:moveTo>
                    <a:pt x="6690" y="11657"/>
                  </a:moveTo>
                  <a:cubicBezTo>
                    <a:pt x="6690" y="11716"/>
                    <a:pt x="6698" y="11729"/>
                    <a:pt x="6707" y="11729"/>
                  </a:cubicBezTo>
                  <a:cubicBezTo>
                    <a:pt x="6715" y="11729"/>
                    <a:pt x="6723" y="11720"/>
                    <a:pt x="6730" y="11720"/>
                  </a:cubicBezTo>
                  <a:cubicBezTo>
                    <a:pt x="6736" y="11720"/>
                    <a:pt x="6741" y="11728"/>
                    <a:pt x="6741" y="11758"/>
                  </a:cubicBezTo>
                  <a:cubicBezTo>
                    <a:pt x="6670" y="11758"/>
                    <a:pt x="6688" y="11924"/>
                    <a:pt x="6731" y="11924"/>
                  </a:cubicBezTo>
                  <a:cubicBezTo>
                    <a:pt x="6734" y="11924"/>
                    <a:pt x="6737" y="11923"/>
                    <a:pt x="6741" y="11922"/>
                  </a:cubicBezTo>
                  <a:lnTo>
                    <a:pt x="6741" y="11922"/>
                  </a:lnTo>
                  <a:lnTo>
                    <a:pt x="6728" y="11934"/>
                  </a:lnTo>
                  <a:cubicBezTo>
                    <a:pt x="6728" y="11962"/>
                    <a:pt x="6718" y="11972"/>
                    <a:pt x="6705" y="11972"/>
                  </a:cubicBezTo>
                  <a:cubicBezTo>
                    <a:pt x="6689" y="11972"/>
                    <a:pt x="6667" y="11955"/>
                    <a:pt x="6653" y="11934"/>
                  </a:cubicBezTo>
                  <a:cubicBezTo>
                    <a:pt x="6651" y="11930"/>
                    <a:pt x="6649" y="11925"/>
                    <a:pt x="6648" y="11920"/>
                  </a:cubicBezTo>
                  <a:lnTo>
                    <a:pt x="6648" y="11920"/>
                  </a:lnTo>
                  <a:cubicBezTo>
                    <a:pt x="6644" y="11938"/>
                    <a:pt x="6637" y="11951"/>
                    <a:pt x="6630" y="11951"/>
                  </a:cubicBezTo>
                  <a:cubicBezTo>
                    <a:pt x="6625" y="11951"/>
                    <a:pt x="6619" y="11942"/>
                    <a:pt x="6615" y="11922"/>
                  </a:cubicBezTo>
                  <a:cubicBezTo>
                    <a:pt x="6552" y="11943"/>
                    <a:pt x="6533" y="11990"/>
                    <a:pt x="6498" y="11990"/>
                  </a:cubicBezTo>
                  <a:cubicBezTo>
                    <a:pt x="6492" y="11990"/>
                    <a:pt x="6485" y="11988"/>
                    <a:pt x="6477" y="11984"/>
                  </a:cubicBezTo>
                  <a:lnTo>
                    <a:pt x="6527" y="11959"/>
                  </a:lnTo>
                  <a:cubicBezTo>
                    <a:pt x="6489" y="11934"/>
                    <a:pt x="6502" y="11871"/>
                    <a:pt x="6527" y="11846"/>
                  </a:cubicBezTo>
                  <a:cubicBezTo>
                    <a:pt x="6552" y="11808"/>
                    <a:pt x="6615" y="11808"/>
                    <a:pt x="6627" y="11796"/>
                  </a:cubicBezTo>
                  <a:cubicBezTo>
                    <a:pt x="6642" y="11759"/>
                    <a:pt x="6613" y="11748"/>
                    <a:pt x="6582" y="11748"/>
                  </a:cubicBezTo>
                  <a:cubicBezTo>
                    <a:pt x="6560" y="11748"/>
                    <a:pt x="6537" y="11753"/>
                    <a:pt x="6527" y="11758"/>
                  </a:cubicBezTo>
                  <a:cubicBezTo>
                    <a:pt x="6518" y="11725"/>
                    <a:pt x="6555" y="11708"/>
                    <a:pt x="6591" y="11708"/>
                  </a:cubicBezTo>
                  <a:cubicBezTo>
                    <a:pt x="6609" y="11708"/>
                    <a:pt x="6627" y="11712"/>
                    <a:pt x="6640" y="11720"/>
                  </a:cubicBezTo>
                  <a:cubicBezTo>
                    <a:pt x="6641" y="11721"/>
                    <a:pt x="6642" y="11722"/>
                    <a:pt x="6643" y="11722"/>
                  </a:cubicBezTo>
                  <a:lnTo>
                    <a:pt x="6643" y="11722"/>
                  </a:lnTo>
                  <a:cubicBezTo>
                    <a:pt x="6656" y="11698"/>
                    <a:pt x="6673" y="11675"/>
                    <a:pt x="6690" y="11657"/>
                  </a:cubicBezTo>
                  <a:close/>
                  <a:moveTo>
                    <a:pt x="6439" y="11657"/>
                  </a:moveTo>
                  <a:cubicBezTo>
                    <a:pt x="6439" y="11771"/>
                    <a:pt x="6489" y="11708"/>
                    <a:pt x="6489" y="11745"/>
                  </a:cubicBezTo>
                  <a:cubicBezTo>
                    <a:pt x="6477" y="11771"/>
                    <a:pt x="6451" y="11758"/>
                    <a:pt x="6439" y="11796"/>
                  </a:cubicBezTo>
                  <a:cubicBezTo>
                    <a:pt x="6416" y="11841"/>
                    <a:pt x="6404" y="11938"/>
                    <a:pt x="6457" y="11938"/>
                  </a:cubicBezTo>
                  <a:cubicBezTo>
                    <a:pt x="6463" y="11938"/>
                    <a:pt x="6469" y="11937"/>
                    <a:pt x="6477" y="11934"/>
                  </a:cubicBezTo>
                  <a:lnTo>
                    <a:pt x="6477" y="11934"/>
                  </a:lnTo>
                  <a:cubicBezTo>
                    <a:pt x="6477" y="11951"/>
                    <a:pt x="6459" y="11981"/>
                    <a:pt x="6435" y="11981"/>
                  </a:cubicBezTo>
                  <a:cubicBezTo>
                    <a:pt x="6424" y="11981"/>
                    <a:pt x="6413" y="11975"/>
                    <a:pt x="6401" y="11959"/>
                  </a:cubicBezTo>
                  <a:cubicBezTo>
                    <a:pt x="6377" y="11911"/>
                    <a:pt x="6399" y="11803"/>
                    <a:pt x="6333" y="11796"/>
                  </a:cubicBezTo>
                  <a:lnTo>
                    <a:pt x="6333" y="11796"/>
                  </a:lnTo>
                  <a:cubicBezTo>
                    <a:pt x="6337" y="11842"/>
                    <a:pt x="6335" y="11888"/>
                    <a:pt x="6326" y="11934"/>
                  </a:cubicBezTo>
                  <a:cubicBezTo>
                    <a:pt x="6318" y="11958"/>
                    <a:pt x="6305" y="11991"/>
                    <a:pt x="6296" y="11991"/>
                  </a:cubicBezTo>
                  <a:cubicBezTo>
                    <a:pt x="6291" y="11991"/>
                    <a:pt x="6288" y="11979"/>
                    <a:pt x="6288" y="11947"/>
                  </a:cubicBezTo>
                  <a:cubicBezTo>
                    <a:pt x="6263" y="11947"/>
                    <a:pt x="6275" y="11997"/>
                    <a:pt x="6225" y="11997"/>
                  </a:cubicBezTo>
                  <a:cubicBezTo>
                    <a:pt x="6215" y="12000"/>
                    <a:pt x="6206" y="12001"/>
                    <a:pt x="6197" y="12001"/>
                  </a:cubicBezTo>
                  <a:cubicBezTo>
                    <a:pt x="6091" y="12001"/>
                    <a:pt x="6116" y="11795"/>
                    <a:pt x="6162" y="11783"/>
                  </a:cubicBezTo>
                  <a:lnTo>
                    <a:pt x="6200" y="11758"/>
                  </a:lnTo>
                  <a:lnTo>
                    <a:pt x="6200" y="11758"/>
                  </a:lnTo>
                  <a:cubicBezTo>
                    <a:pt x="6200" y="11791"/>
                    <a:pt x="6171" y="11958"/>
                    <a:pt x="6231" y="11958"/>
                  </a:cubicBezTo>
                  <a:cubicBezTo>
                    <a:pt x="6239" y="11958"/>
                    <a:pt x="6250" y="11955"/>
                    <a:pt x="6263" y="11947"/>
                  </a:cubicBezTo>
                  <a:cubicBezTo>
                    <a:pt x="6338" y="11909"/>
                    <a:pt x="6238" y="11758"/>
                    <a:pt x="6326" y="11745"/>
                  </a:cubicBezTo>
                  <a:lnTo>
                    <a:pt x="6326" y="11745"/>
                  </a:lnTo>
                  <a:cubicBezTo>
                    <a:pt x="6329" y="11761"/>
                    <a:pt x="6331" y="11777"/>
                    <a:pt x="6333" y="11792"/>
                  </a:cubicBezTo>
                  <a:lnTo>
                    <a:pt x="6333" y="11792"/>
                  </a:lnTo>
                  <a:lnTo>
                    <a:pt x="6376" y="11771"/>
                  </a:lnTo>
                  <a:cubicBezTo>
                    <a:pt x="6376" y="11733"/>
                    <a:pt x="6401" y="11695"/>
                    <a:pt x="6439" y="11657"/>
                  </a:cubicBezTo>
                  <a:close/>
                  <a:moveTo>
                    <a:pt x="3144" y="11683"/>
                  </a:moveTo>
                  <a:cubicBezTo>
                    <a:pt x="3194" y="11695"/>
                    <a:pt x="3194" y="11745"/>
                    <a:pt x="3194" y="11783"/>
                  </a:cubicBezTo>
                  <a:cubicBezTo>
                    <a:pt x="3194" y="11833"/>
                    <a:pt x="3169" y="11909"/>
                    <a:pt x="3119" y="11922"/>
                  </a:cubicBezTo>
                  <a:cubicBezTo>
                    <a:pt x="3112" y="11927"/>
                    <a:pt x="3105" y="11929"/>
                    <a:pt x="3101" y="11929"/>
                  </a:cubicBezTo>
                  <a:cubicBezTo>
                    <a:pt x="3081" y="11929"/>
                    <a:pt x="3079" y="11896"/>
                    <a:pt x="3069" y="11896"/>
                  </a:cubicBezTo>
                  <a:lnTo>
                    <a:pt x="3044" y="11909"/>
                  </a:lnTo>
                  <a:cubicBezTo>
                    <a:pt x="3044" y="11959"/>
                    <a:pt x="3056" y="12035"/>
                    <a:pt x="2993" y="12047"/>
                  </a:cubicBezTo>
                  <a:cubicBezTo>
                    <a:pt x="2993" y="12003"/>
                    <a:pt x="2997" y="11958"/>
                    <a:pt x="3001" y="11913"/>
                  </a:cubicBezTo>
                  <a:lnTo>
                    <a:pt x="3001" y="11913"/>
                  </a:lnTo>
                  <a:cubicBezTo>
                    <a:pt x="2994" y="11938"/>
                    <a:pt x="2983" y="11955"/>
                    <a:pt x="2968" y="11959"/>
                  </a:cubicBezTo>
                  <a:cubicBezTo>
                    <a:pt x="2943" y="11896"/>
                    <a:pt x="2930" y="11720"/>
                    <a:pt x="2993" y="11708"/>
                  </a:cubicBezTo>
                  <a:lnTo>
                    <a:pt x="3018" y="11720"/>
                  </a:lnTo>
                  <a:cubicBezTo>
                    <a:pt x="3018" y="11738"/>
                    <a:pt x="3018" y="11763"/>
                    <a:pt x="3017" y="11791"/>
                  </a:cubicBezTo>
                  <a:lnTo>
                    <a:pt x="3017" y="11791"/>
                  </a:lnTo>
                  <a:cubicBezTo>
                    <a:pt x="3018" y="11788"/>
                    <a:pt x="3018" y="11786"/>
                    <a:pt x="3018" y="11783"/>
                  </a:cubicBezTo>
                  <a:cubicBezTo>
                    <a:pt x="3018" y="11766"/>
                    <a:pt x="3043" y="11699"/>
                    <a:pt x="3054" y="11699"/>
                  </a:cubicBezTo>
                  <a:cubicBezTo>
                    <a:pt x="3058" y="11699"/>
                    <a:pt x="3060" y="11711"/>
                    <a:pt x="3056" y="11745"/>
                  </a:cubicBezTo>
                  <a:cubicBezTo>
                    <a:pt x="3094" y="11745"/>
                    <a:pt x="3094" y="11683"/>
                    <a:pt x="3144" y="11683"/>
                  </a:cubicBezTo>
                  <a:close/>
                  <a:moveTo>
                    <a:pt x="2402" y="11720"/>
                  </a:moveTo>
                  <a:lnTo>
                    <a:pt x="2402" y="11720"/>
                  </a:lnTo>
                  <a:cubicBezTo>
                    <a:pt x="2390" y="11796"/>
                    <a:pt x="2390" y="12060"/>
                    <a:pt x="2327" y="12072"/>
                  </a:cubicBezTo>
                  <a:lnTo>
                    <a:pt x="2327" y="12072"/>
                  </a:lnTo>
                  <a:cubicBezTo>
                    <a:pt x="2327" y="11983"/>
                    <a:pt x="2331" y="11732"/>
                    <a:pt x="2402" y="11720"/>
                  </a:cubicBezTo>
                  <a:close/>
                  <a:moveTo>
                    <a:pt x="5886" y="11695"/>
                  </a:moveTo>
                  <a:cubicBezTo>
                    <a:pt x="5860" y="11783"/>
                    <a:pt x="5873" y="12060"/>
                    <a:pt x="5810" y="12072"/>
                  </a:cubicBezTo>
                  <a:lnTo>
                    <a:pt x="5835" y="12047"/>
                  </a:lnTo>
                  <a:cubicBezTo>
                    <a:pt x="5835" y="11984"/>
                    <a:pt x="5823" y="11708"/>
                    <a:pt x="5886" y="11695"/>
                  </a:cubicBezTo>
                  <a:close/>
                  <a:moveTo>
                    <a:pt x="5785" y="11821"/>
                  </a:moveTo>
                  <a:cubicBezTo>
                    <a:pt x="5785" y="11884"/>
                    <a:pt x="5785" y="11947"/>
                    <a:pt x="5772" y="12010"/>
                  </a:cubicBezTo>
                  <a:cubicBezTo>
                    <a:pt x="5772" y="12033"/>
                    <a:pt x="5762" y="12067"/>
                    <a:pt x="5755" y="12067"/>
                  </a:cubicBezTo>
                  <a:cubicBezTo>
                    <a:pt x="5751" y="12067"/>
                    <a:pt x="5747" y="12055"/>
                    <a:pt x="5747" y="12022"/>
                  </a:cubicBezTo>
                  <a:cubicBezTo>
                    <a:pt x="5722" y="12022"/>
                    <a:pt x="5709" y="12072"/>
                    <a:pt x="5684" y="12072"/>
                  </a:cubicBezTo>
                  <a:cubicBezTo>
                    <a:pt x="5675" y="12075"/>
                    <a:pt x="5667" y="12076"/>
                    <a:pt x="5659" y="12076"/>
                  </a:cubicBezTo>
                  <a:cubicBezTo>
                    <a:pt x="5561" y="12076"/>
                    <a:pt x="5576" y="11870"/>
                    <a:pt x="5634" y="11859"/>
                  </a:cubicBezTo>
                  <a:lnTo>
                    <a:pt x="5659" y="11833"/>
                  </a:lnTo>
                  <a:lnTo>
                    <a:pt x="5659" y="11833"/>
                  </a:lnTo>
                  <a:cubicBezTo>
                    <a:pt x="5659" y="11866"/>
                    <a:pt x="5630" y="12034"/>
                    <a:pt x="5690" y="12034"/>
                  </a:cubicBezTo>
                  <a:cubicBezTo>
                    <a:pt x="5699" y="12034"/>
                    <a:pt x="5709" y="12030"/>
                    <a:pt x="5722" y="12022"/>
                  </a:cubicBezTo>
                  <a:cubicBezTo>
                    <a:pt x="5797" y="11984"/>
                    <a:pt x="5697" y="11833"/>
                    <a:pt x="5785" y="11821"/>
                  </a:cubicBezTo>
                  <a:close/>
                  <a:moveTo>
                    <a:pt x="8250" y="12035"/>
                  </a:moveTo>
                  <a:cubicBezTo>
                    <a:pt x="8281" y="12035"/>
                    <a:pt x="8264" y="12068"/>
                    <a:pt x="8246" y="12094"/>
                  </a:cubicBezTo>
                  <a:lnTo>
                    <a:pt x="8246" y="12094"/>
                  </a:lnTo>
                  <a:cubicBezTo>
                    <a:pt x="8236" y="12082"/>
                    <a:pt x="8207" y="12045"/>
                    <a:pt x="8250" y="12035"/>
                  </a:cubicBezTo>
                  <a:close/>
                  <a:moveTo>
                    <a:pt x="2206" y="11855"/>
                  </a:moveTo>
                  <a:cubicBezTo>
                    <a:pt x="2233" y="11855"/>
                    <a:pt x="2264" y="11871"/>
                    <a:pt x="2277" y="11896"/>
                  </a:cubicBezTo>
                  <a:cubicBezTo>
                    <a:pt x="2297" y="11937"/>
                    <a:pt x="2252" y="12075"/>
                    <a:pt x="2240" y="12075"/>
                  </a:cubicBezTo>
                  <a:cubicBezTo>
                    <a:pt x="2237" y="12075"/>
                    <a:pt x="2236" y="12067"/>
                    <a:pt x="2239" y="12047"/>
                  </a:cubicBezTo>
                  <a:cubicBezTo>
                    <a:pt x="2211" y="12047"/>
                    <a:pt x="2183" y="12095"/>
                    <a:pt x="2155" y="12095"/>
                  </a:cubicBezTo>
                  <a:cubicBezTo>
                    <a:pt x="2145" y="12095"/>
                    <a:pt x="2136" y="12089"/>
                    <a:pt x="2126" y="12072"/>
                  </a:cubicBezTo>
                  <a:cubicBezTo>
                    <a:pt x="2088" y="12010"/>
                    <a:pt x="2214" y="11947"/>
                    <a:pt x="2264" y="11947"/>
                  </a:cubicBezTo>
                  <a:lnTo>
                    <a:pt x="2239" y="11934"/>
                  </a:lnTo>
                  <a:cubicBezTo>
                    <a:pt x="2239" y="11899"/>
                    <a:pt x="2227" y="11883"/>
                    <a:pt x="2210" y="11883"/>
                  </a:cubicBezTo>
                  <a:cubicBezTo>
                    <a:pt x="2196" y="11883"/>
                    <a:pt x="2180" y="11892"/>
                    <a:pt x="2163" y="11909"/>
                  </a:cubicBezTo>
                  <a:cubicBezTo>
                    <a:pt x="2157" y="11871"/>
                    <a:pt x="2179" y="11855"/>
                    <a:pt x="2206" y="11855"/>
                  </a:cubicBezTo>
                  <a:close/>
                  <a:moveTo>
                    <a:pt x="5596" y="11846"/>
                  </a:moveTo>
                  <a:lnTo>
                    <a:pt x="5508" y="12098"/>
                  </a:lnTo>
                  <a:cubicBezTo>
                    <a:pt x="5506" y="12098"/>
                    <a:pt x="5504" y="12098"/>
                    <a:pt x="5502" y="12098"/>
                  </a:cubicBezTo>
                  <a:cubicBezTo>
                    <a:pt x="5445" y="12098"/>
                    <a:pt x="5432" y="11932"/>
                    <a:pt x="5420" y="11871"/>
                  </a:cubicBezTo>
                  <a:lnTo>
                    <a:pt x="5420" y="11871"/>
                  </a:lnTo>
                  <a:cubicBezTo>
                    <a:pt x="5458" y="11884"/>
                    <a:pt x="5458" y="12022"/>
                    <a:pt x="5471" y="12072"/>
                  </a:cubicBezTo>
                  <a:lnTo>
                    <a:pt x="5496" y="12060"/>
                  </a:lnTo>
                  <a:cubicBezTo>
                    <a:pt x="5546" y="12060"/>
                    <a:pt x="5508" y="11859"/>
                    <a:pt x="5596" y="11846"/>
                  </a:cubicBezTo>
                  <a:close/>
                  <a:moveTo>
                    <a:pt x="2692" y="11771"/>
                  </a:moveTo>
                  <a:cubicBezTo>
                    <a:pt x="2679" y="11884"/>
                    <a:pt x="2666" y="11997"/>
                    <a:pt x="2654" y="12110"/>
                  </a:cubicBezTo>
                  <a:lnTo>
                    <a:pt x="2629" y="12110"/>
                  </a:lnTo>
                  <a:lnTo>
                    <a:pt x="2641" y="11972"/>
                  </a:lnTo>
                  <a:cubicBezTo>
                    <a:pt x="2606" y="11972"/>
                    <a:pt x="2604" y="12036"/>
                    <a:pt x="2554" y="12036"/>
                  </a:cubicBezTo>
                  <a:cubicBezTo>
                    <a:pt x="2550" y="12036"/>
                    <a:pt x="2545" y="12036"/>
                    <a:pt x="2541" y="12035"/>
                  </a:cubicBezTo>
                  <a:cubicBezTo>
                    <a:pt x="2515" y="12022"/>
                    <a:pt x="2506" y="11997"/>
                    <a:pt x="2504" y="11970"/>
                  </a:cubicBezTo>
                  <a:lnTo>
                    <a:pt x="2504" y="11970"/>
                  </a:lnTo>
                  <a:cubicBezTo>
                    <a:pt x="2497" y="12007"/>
                    <a:pt x="2485" y="12035"/>
                    <a:pt x="2465" y="12035"/>
                  </a:cubicBezTo>
                  <a:lnTo>
                    <a:pt x="2490" y="11796"/>
                  </a:lnTo>
                  <a:lnTo>
                    <a:pt x="2515" y="11796"/>
                  </a:lnTo>
                  <a:cubicBezTo>
                    <a:pt x="2515" y="11821"/>
                    <a:pt x="2515" y="11864"/>
                    <a:pt x="2512" y="11907"/>
                  </a:cubicBezTo>
                  <a:lnTo>
                    <a:pt x="2512" y="11907"/>
                  </a:lnTo>
                  <a:cubicBezTo>
                    <a:pt x="2513" y="11903"/>
                    <a:pt x="2514" y="11900"/>
                    <a:pt x="2515" y="11896"/>
                  </a:cubicBezTo>
                  <a:cubicBezTo>
                    <a:pt x="2515" y="11859"/>
                    <a:pt x="2541" y="11808"/>
                    <a:pt x="2578" y="11796"/>
                  </a:cubicBezTo>
                  <a:cubicBezTo>
                    <a:pt x="2588" y="11789"/>
                    <a:pt x="2597" y="11787"/>
                    <a:pt x="2606" y="11787"/>
                  </a:cubicBezTo>
                  <a:cubicBezTo>
                    <a:pt x="2633" y="11787"/>
                    <a:pt x="2654" y="11808"/>
                    <a:pt x="2654" y="11808"/>
                  </a:cubicBezTo>
                  <a:lnTo>
                    <a:pt x="2654" y="11821"/>
                  </a:lnTo>
                  <a:cubicBezTo>
                    <a:pt x="2654" y="11783"/>
                    <a:pt x="2666" y="11771"/>
                    <a:pt x="2692" y="11771"/>
                  </a:cubicBezTo>
                  <a:close/>
                  <a:moveTo>
                    <a:pt x="7818" y="12084"/>
                  </a:moveTo>
                  <a:cubicBezTo>
                    <a:pt x="7837" y="12084"/>
                    <a:pt x="7822" y="12110"/>
                    <a:pt x="7806" y="12132"/>
                  </a:cubicBezTo>
                  <a:lnTo>
                    <a:pt x="7806" y="12132"/>
                  </a:lnTo>
                  <a:cubicBezTo>
                    <a:pt x="7796" y="12121"/>
                    <a:pt x="7767" y="12085"/>
                    <a:pt x="7809" y="12085"/>
                  </a:cubicBezTo>
                  <a:cubicBezTo>
                    <a:pt x="7813" y="12084"/>
                    <a:pt x="7816" y="12084"/>
                    <a:pt x="7818" y="12084"/>
                  </a:cubicBezTo>
                  <a:close/>
                  <a:moveTo>
                    <a:pt x="7997" y="12071"/>
                  </a:moveTo>
                  <a:cubicBezTo>
                    <a:pt x="7998" y="12071"/>
                    <a:pt x="7998" y="12071"/>
                    <a:pt x="7998" y="12072"/>
                  </a:cubicBezTo>
                  <a:cubicBezTo>
                    <a:pt x="7998" y="12072"/>
                    <a:pt x="8023" y="12135"/>
                    <a:pt x="7973" y="12148"/>
                  </a:cubicBezTo>
                  <a:lnTo>
                    <a:pt x="7998" y="12123"/>
                  </a:lnTo>
                  <a:cubicBezTo>
                    <a:pt x="7952" y="12123"/>
                    <a:pt x="7990" y="12071"/>
                    <a:pt x="7997" y="12071"/>
                  </a:cubicBezTo>
                  <a:close/>
                  <a:moveTo>
                    <a:pt x="6010" y="11807"/>
                  </a:moveTo>
                  <a:cubicBezTo>
                    <a:pt x="6015" y="11807"/>
                    <a:pt x="6019" y="11807"/>
                    <a:pt x="6024" y="11808"/>
                  </a:cubicBezTo>
                  <a:cubicBezTo>
                    <a:pt x="6087" y="11833"/>
                    <a:pt x="6074" y="11909"/>
                    <a:pt x="6062" y="11947"/>
                  </a:cubicBezTo>
                  <a:cubicBezTo>
                    <a:pt x="6062" y="11984"/>
                    <a:pt x="6049" y="12047"/>
                    <a:pt x="5999" y="12060"/>
                  </a:cubicBezTo>
                  <a:cubicBezTo>
                    <a:pt x="5993" y="12062"/>
                    <a:pt x="5988" y="12062"/>
                    <a:pt x="5984" y="12062"/>
                  </a:cubicBezTo>
                  <a:cubicBezTo>
                    <a:pt x="5957" y="12062"/>
                    <a:pt x="5945" y="12035"/>
                    <a:pt x="5923" y="12035"/>
                  </a:cubicBezTo>
                  <a:cubicBezTo>
                    <a:pt x="5936" y="12072"/>
                    <a:pt x="5948" y="12148"/>
                    <a:pt x="5898" y="12160"/>
                  </a:cubicBezTo>
                  <a:lnTo>
                    <a:pt x="5873" y="12173"/>
                  </a:lnTo>
                  <a:cubicBezTo>
                    <a:pt x="5873" y="12085"/>
                    <a:pt x="5886" y="11997"/>
                    <a:pt x="5898" y="11909"/>
                  </a:cubicBezTo>
                  <a:cubicBezTo>
                    <a:pt x="5898" y="11891"/>
                    <a:pt x="5910" y="11819"/>
                    <a:pt x="5918" y="11819"/>
                  </a:cubicBezTo>
                  <a:cubicBezTo>
                    <a:pt x="5921" y="11819"/>
                    <a:pt x="5923" y="11833"/>
                    <a:pt x="5923" y="11871"/>
                  </a:cubicBezTo>
                  <a:cubicBezTo>
                    <a:pt x="5958" y="11871"/>
                    <a:pt x="5961" y="11807"/>
                    <a:pt x="6010" y="11807"/>
                  </a:cubicBezTo>
                  <a:close/>
                  <a:moveTo>
                    <a:pt x="5043" y="11949"/>
                  </a:moveTo>
                  <a:lnTo>
                    <a:pt x="5043" y="11949"/>
                  </a:lnTo>
                  <a:cubicBezTo>
                    <a:pt x="5043" y="12014"/>
                    <a:pt x="5055" y="12186"/>
                    <a:pt x="4993" y="12186"/>
                  </a:cubicBezTo>
                  <a:cubicBezTo>
                    <a:pt x="5004" y="12127"/>
                    <a:pt x="4994" y="11972"/>
                    <a:pt x="5043" y="11949"/>
                  </a:cubicBezTo>
                  <a:close/>
                  <a:moveTo>
                    <a:pt x="5211" y="11924"/>
                  </a:moveTo>
                  <a:cubicBezTo>
                    <a:pt x="5220" y="11924"/>
                    <a:pt x="5231" y="11930"/>
                    <a:pt x="5244" y="11947"/>
                  </a:cubicBezTo>
                  <a:cubicBezTo>
                    <a:pt x="5282" y="11997"/>
                    <a:pt x="5257" y="12160"/>
                    <a:pt x="5206" y="12160"/>
                  </a:cubicBezTo>
                  <a:cubicBezTo>
                    <a:pt x="5232" y="12123"/>
                    <a:pt x="5257" y="11997"/>
                    <a:pt x="5232" y="11972"/>
                  </a:cubicBezTo>
                  <a:lnTo>
                    <a:pt x="5206" y="11972"/>
                  </a:lnTo>
                  <a:cubicBezTo>
                    <a:pt x="5197" y="11963"/>
                    <a:pt x="5188" y="11959"/>
                    <a:pt x="5179" y="11959"/>
                  </a:cubicBezTo>
                  <a:cubicBezTo>
                    <a:pt x="5153" y="11959"/>
                    <a:pt x="5131" y="11997"/>
                    <a:pt x="5131" y="12035"/>
                  </a:cubicBezTo>
                  <a:cubicBezTo>
                    <a:pt x="5131" y="12072"/>
                    <a:pt x="5144" y="12173"/>
                    <a:pt x="5081" y="12186"/>
                  </a:cubicBezTo>
                  <a:cubicBezTo>
                    <a:pt x="5081" y="12123"/>
                    <a:pt x="5081" y="12060"/>
                    <a:pt x="5093" y="11984"/>
                  </a:cubicBezTo>
                  <a:cubicBezTo>
                    <a:pt x="5101" y="11968"/>
                    <a:pt x="5115" y="11930"/>
                    <a:pt x="5123" y="11930"/>
                  </a:cubicBezTo>
                  <a:cubicBezTo>
                    <a:pt x="5128" y="11930"/>
                    <a:pt x="5131" y="11941"/>
                    <a:pt x="5131" y="11972"/>
                  </a:cubicBezTo>
                  <a:cubicBezTo>
                    <a:pt x="5168" y="11972"/>
                    <a:pt x="5185" y="11924"/>
                    <a:pt x="5211" y="11924"/>
                  </a:cubicBezTo>
                  <a:close/>
                  <a:moveTo>
                    <a:pt x="4842" y="11909"/>
                  </a:moveTo>
                  <a:lnTo>
                    <a:pt x="4842" y="11909"/>
                  </a:lnTo>
                  <a:cubicBezTo>
                    <a:pt x="4823" y="11956"/>
                    <a:pt x="4825" y="11981"/>
                    <a:pt x="4848" y="11981"/>
                  </a:cubicBezTo>
                  <a:cubicBezTo>
                    <a:pt x="4856" y="11981"/>
                    <a:pt x="4867" y="11978"/>
                    <a:pt x="4880" y="11972"/>
                  </a:cubicBezTo>
                  <a:lnTo>
                    <a:pt x="4880" y="11972"/>
                  </a:lnTo>
                  <a:cubicBezTo>
                    <a:pt x="4889" y="12000"/>
                    <a:pt x="4884" y="12014"/>
                    <a:pt x="4860" y="12014"/>
                  </a:cubicBezTo>
                  <a:cubicBezTo>
                    <a:pt x="4852" y="12014"/>
                    <a:pt x="4842" y="12013"/>
                    <a:pt x="4829" y="12010"/>
                  </a:cubicBezTo>
                  <a:lnTo>
                    <a:pt x="4829" y="12010"/>
                  </a:lnTo>
                  <a:cubicBezTo>
                    <a:pt x="4852" y="12032"/>
                    <a:pt x="4823" y="12178"/>
                    <a:pt x="4864" y="12178"/>
                  </a:cubicBezTo>
                  <a:cubicBezTo>
                    <a:pt x="4865" y="12178"/>
                    <a:pt x="4866" y="12178"/>
                    <a:pt x="4867" y="12178"/>
                  </a:cubicBezTo>
                  <a:lnTo>
                    <a:pt x="4867" y="12178"/>
                  </a:lnTo>
                  <a:cubicBezTo>
                    <a:pt x="4866" y="12208"/>
                    <a:pt x="4856" y="12221"/>
                    <a:pt x="4843" y="12221"/>
                  </a:cubicBezTo>
                  <a:cubicBezTo>
                    <a:pt x="4827" y="12221"/>
                    <a:pt x="4805" y="12201"/>
                    <a:pt x="4791" y="12173"/>
                  </a:cubicBezTo>
                  <a:cubicBezTo>
                    <a:pt x="4768" y="12138"/>
                    <a:pt x="4830" y="12019"/>
                    <a:pt x="4782" y="12019"/>
                  </a:cubicBezTo>
                  <a:cubicBezTo>
                    <a:pt x="4781" y="12019"/>
                    <a:pt x="4781" y="12019"/>
                    <a:pt x="4780" y="12019"/>
                  </a:cubicBezTo>
                  <a:lnTo>
                    <a:pt x="4780" y="12019"/>
                  </a:lnTo>
                  <a:cubicBezTo>
                    <a:pt x="4779" y="12006"/>
                    <a:pt x="4779" y="11995"/>
                    <a:pt x="4779" y="11985"/>
                  </a:cubicBezTo>
                  <a:lnTo>
                    <a:pt x="4779" y="11985"/>
                  </a:lnTo>
                  <a:cubicBezTo>
                    <a:pt x="4774" y="11996"/>
                    <a:pt x="4770" y="12009"/>
                    <a:pt x="4766" y="12022"/>
                  </a:cubicBezTo>
                  <a:cubicBezTo>
                    <a:pt x="4771" y="12020"/>
                    <a:pt x="4776" y="12019"/>
                    <a:pt x="4780" y="12019"/>
                  </a:cubicBezTo>
                  <a:lnTo>
                    <a:pt x="4780" y="12019"/>
                  </a:lnTo>
                  <a:cubicBezTo>
                    <a:pt x="4781" y="12097"/>
                    <a:pt x="4779" y="12213"/>
                    <a:pt x="4729" y="12223"/>
                  </a:cubicBezTo>
                  <a:cubicBezTo>
                    <a:pt x="4703" y="12173"/>
                    <a:pt x="4691" y="11997"/>
                    <a:pt x="4754" y="11984"/>
                  </a:cubicBezTo>
                  <a:lnTo>
                    <a:pt x="4779" y="11972"/>
                  </a:lnTo>
                  <a:lnTo>
                    <a:pt x="4779" y="11972"/>
                  </a:lnTo>
                  <a:cubicBezTo>
                    <a:pt x="4779" y="11976"/>
                    <a:pt x="4779" y="11980"/>
                    <a:pt x="4779" y="11985"/>
                  </a:cubicBezTo>
                  <a:lnTo>
                    <a:pt x="4779" y="11985"/>
                  </a:lnTo>
                  <a:cubicBezTo>
                    <a:pt x="4793" y="11953"/>
                    <a:pt x="4814" y="11927"/>
                    <a:pt x="4842" y="11909"/>
                  </a:cubicBezTo>
                  <a:close/>
                  <a:moveTo>
                    <a:pt x="4695" y="11983"/>
                  </a:moveTo>
                  <a:cubicBezTo>
                    <a:pt x="4698" y="11983"/>
                    <a:pt x="4701" y="11983"/>
                    <a:pt x="4703" y="11984"/>
                  </a:cubicBezTo>
                  <a:cubicBezTo>
                    <a:pt x="4703" y="12047"/>
                    <a:pt x="4641" y="12047"/>
                    <a:pt x="4641" y="12110"/>
                  </a:cubicBezTo>
                  <a:cubicBezTo>
                    <a:pt x="4641" y="12186"/>
                    <a:pt x="4653" y="12236"/>
                    <a:pt x="4603" y="12248"/>
                  </a:cubicBezTo>
                  <a:cubicBezTo>
                    <a:pt x="4590" y="12186"/>
                    <a:pt x="4578" y="12123"/>
                    <a:pt x="4590" y="12072"/>
                  </a:cubicBezTo>
                  <a:lnTo>
                    <a:pt x="4615" y="12060"/>
                  </a:lnTo>
                  <a:cubicBezTo>
                    <a:pt x="4623" y="12036"/>
                    <a:pt x="4636" y="11997"/>
                    <a:pt x="4642" y="11997"/>
                  </a:cubicBezTo>
                  <a:lnTo>
                    <a:pt x="4642" y="11997"/>
                  </a:lnTo>
                  <a:cubicBezTo>
                    <a:pt x="4645" y="11997"/>
                    <a:pt x="4645" y="12010"/>
                    <a:pt x="4641" y="12047"/>
                  </a:cubicBezTo>
                  <a:cubicBezTo>
                    <a:pt x="4664" y="12047"/>
                    <a:pt x="4666" y="11983"/>
                    <a:pt x="4695" y="11983"/>
                  </a:cubicBezTo>
                  <a:close/>
                  <a:moveTo>
                    <a:pt x="10224" y="11997"/>
                  </a:moveTo>
                  <a:cubicBezTo>
                    <a:pt x="10350" y="11997"/>
                    <a:pt x="10350" y="12248"/>
                    <a:pt x="10224" y="12248"/>
                  </a:cubicBezTo>
                  <a:cubicBezTo>
                    <a:pt x="10221" y="12249"/>
                    <a:pt x="10217" y="12249"/>
                    <a:pt x="10214" y="12249"/>
                  </a:cubicBezTo>
                  <a:cubicBezTo>
                    <a:pt x="10096" y="12249"/>
                    <a:pt x="10064" y="12022"/>
                    <a:pt x="10186" y="12022"/>
                  </a:cubicBezTo>
                  <a:lnTo>
                    <a:pt x="10224" y="11997"/>
                  </a:lnTo>
                  <a:close/>
                  <a:moveTo>
                    <a:pt x="3049" y="12197"/>
                  </a:moveTo>
                  <a:cubicBezTo>
                    <a:pt x="3063" y="12197"/>
                    <a:pt x="3081" y="12211"/>
                    <a:pt x="3081" y="12211"/>
                  </a:cubicBezTo>
                  <a:lnTo>
                    <a:pt x="3069" y="12223"/>
                  </a:lnTo>
                  <a:cubicBezTo>
                    <a:pt x="3069" y="12223"/>
                    <a:pt x="3046" y="12251"/>
                    <a:pt x="3035" y="12251"/>
                  </a:cubicBezTo>
                  <a:cubicBezTo>
                    <a:pt x="3030" y="12251"/>
                    <a:pt x="3027" y="12244"/>
                    <a:pt x="3031" y="12223"/>
                  </a:cubicBezTo>
                  <a:cubicBezTo>
                    <a:pt x="3031" y="12203"/>
                    <a:pt x="3039" y="12197"/>
                    <a:pt x="3049" y="12197"/>
                  </a:cubicBezTo>
                  <a:close/>
                  <a:moveTo>
                    <a:pt x="3808" y="12203"/>
                  </a:moveTo>
                  <a:cubicBezTo>
                    <a:pt x="3805" y="12222"/>
                    <a:pt x="3803" y="12241"/>
                    <a:pt x="3802" y="12259"/>
                  </a:cubicBezTo>
                  <a:lnTo>
                    <a:pt x="3802" y="12259"/>
                  </a:lnTo>
                  <a:cubicBezTo>
                    <a:pt x="3808" y="12255"/>
                    <a:pt x="3811" y="12245"/>
                    <a:pt x="3811" y="12223"/>
                  </a:cubicBezTo>
                  <a:cubicBezTo>
                    <a:pt x="3811" y="12216"/>
                    <a:pt x="3810" y="12209"/>
                    <a:pt x="3808" y="12203"/>
                  </a:cubicBezTo>
                  <a:close/>
                  <a:moveTo>
                    <a:pt x="4511" y="12021"/>
                  </a:moveTo>
                  <a:cubicBezTo>
                    <a:pt x="4544" y="12021"/>
                    <a:pt x="4570" y="12046"/>
                    <a:pt x="4565" y="12110"/>
                  </a:cubicBezTo>
                  <a:cubicBezTo>
                    <a:pt x="4540" y="12186"/>
                    <a:pt x="4351" y="12123"/>
                    <a:pt x="4414" y="12223"/>
                  </a:cubicBezTo>
                  <a:lnTo>
                    <a:pt x="4427" y="12211"/>
                  </a:lnTo>
                  <a:cubicBezTo>
                    <a:pt x="4438" y="12228"/>
                    <a:pt x="4455" y="12235"/>
                    <a:pt x="4473" y="12235"/>
                  </a:cubicBezTo>
                  <a:cubicBezTo>
                    <a:pt x="4495" y="12235"/>
                    <a:pt x="4519" y="12225"/>
                    <a:pt x="4540" y="12211"/>
                  </a:cubicBezTo>
                  <a:lnTo>
                    <a:pt x="4540" y="12211"/>
                  </a:lnTo>
                  <a:cubicBezTo>
                    <a:pt x="4540" y="12247"/>
                    <a:pt x="4515" y="12264"/>
                    <a:pt x="4485" y="12264"/>
                  </a:cubicBezTo>
                  <a:cubicBezTo>
                    <a:pt x="4442" y="12264"/>
                    <a:pt x="4389" y="12228"/>
                    <a:pt x="4389" y="12160"/>
                  </a:cubicBezTo>
                  <a:cubicBezTo>
                    <a:pt x="4389" y="12084"/>
                    <a:pt x="4459" y="12021"/>
                    <a:pt x="4511" y="12021"/>
                  </a:cubicBezTo>
                  <a:close/>
                  <a:moveTo>
                    <a:pt x="10815" y="11947"/>
                  </a:moveTo>
                  <a:lnTo>
                    <a:pt x="10815" y="12010"/>
                  </a:lnTo>
                  <a:cubicBezTo>
                    <a:pt x="10827" y="12006"/>
                    <a:pt x="10838" y="12005"/>
                    <a:pt x="10846" y="12005"/>
                  </a:cubicBezTo>
                  <a:cubicBezTo>
                    <a:pt x="10870" y="12005"/>
                    <a:pt x="10875" y="12019"/>
                    <a:pt x="10865" y="12047"/>
                  </a:cubicBezTo>
                  <a:cubicBezTo>
                    <a:pt x="10857" y="12045"/>
                    <a:pt x="10849" y="12044"/>
                    <a:pt x="10842" y="12044"/>
                  </a:cubicBezTo>
                  <a:cubicBezTo>
                    <a:pt x="10808" y="12044"/>
                    <a:pt x="10794" y="12068"/>
                    <a:pt x="10815" y="12110"/>
                  </a:cubicBezTo>
                  <a:cubicBezTo>
                    <a:pt x="10815" y="12144"/>
                    <a:pt x="10805" y="12227"/>
                    <a:pt x="10847" y="12227"/>
                  </a:cubicBezTo>
                  <a:cubicBezTo>
                    <a:pt x="10852" y="12227"/>
                    <a:pt x="10858" y="12226"/>
                    <a:pt x="10865" y="12223"/>
                  </a:cubicBezTo>
                  <a:lnTo>
                    <a:pt x="10865" y="12223"/>
                  </a:lnTo>
                  <a:cubicBezTo>
                    <a:pt x="10875" y="12252"/>
                    <a:pt x="10870" y="12266"/>
                    <a:pt x="10856" y="12266"/>
                  </a:cubicBezTo>
                  <a:cubicBezTo>
                    <a:pt x="10852" y="12266"/>
                    <a:pt x="10846" y="12264"/>
                    <a:pt x="10840" y="12261"/>
                  </a:cubicBezTo>
                  <a:cubicBezTo>
                    <a:pt x="10727" y="12261"/>
                    <a:pt x="10840" y="12035"/>
                    <a:pt x="10752" y="12035"/>
                  </a:cubicBezTo>
                  <a:lnTo>
                    <a:pt x="10752" y="12047"/>
                  </a:lnTo>
                  <a:cubicBezTo>
                    <a:pt x="10743" y="12029"/>
                    <a:pt x="10747" y="12017"/>
                    <a:pt x="10760" y="12017"/>
                  </a:cubicBezTo>
                  <a:cubicBezTo>
                    <a:pt x="10765" y="12017"/>
                    <a:pt x="10770" y="12019"/>
                    <a:pt x="10777" y="12022"/>
                  </a:cubicBezTo>
                  <a:cubicBezTo>
                    <a:pt x="10765" y="11972"/>
                    <a:pt x="10777" y="11947"/>
                    <a:pt x="10815" y="11947"/>
                  </a:cubicBezTo>
                  <a:close/>
                  <a:moveTo>
                    <a:pt x="10401" y="12003"/>
                  </a:moveTo>
                  <a:cubicBezTo>
                    <a:pt x="10424" y="12003"/>
                    <a:pt x="10443" y="12017"/>
                    <a:pt x="10438" y="12047"/>
                  </a:cubicBezTo>
                  <a:cubicBezTo>
                    <a:pt x="10423" y="12037"/>
                    <a:pt x="10410" y="12032"/>
                    <a:pt x="10399" y="12032"/>
                  </a:cubicBezTo>
                  <a:cubicBezTo>
                    <a:pt x="10371" y="12032"/>
                    <a:pt x="10357" y="12062"/>
                    <a:pt x="10375" y="12098"/>
                  </a:cubicBezTo>
                  <a:cubicBezTo>
                    <a:pt x="10387" y="12148"/>
                    <a:pt x="10438" y="12123"/>
                    <a:pt x="10450" y="12148"/>
                  </a:cubicBezTo>
                  <a:cubicBezTo>
                    <a:pt x="10475" y="12221"/>
                    <a:pt x="10404" y="12268"/>
                    <a:pt x="10358" y="12268"/>
                  </a:cubicBezTo>
                  <a:cubicBezTo>
                    <a:pt x="10333" y="12268"/>
                    <a:pt x="10316" y="12254"/>
                    <a:pt x="10324" y="12223"/>
                  </a:cubicBezTo>
                  <a:lnTo>
                    <a:pt x="10337" y="12211"/>
                  </a:lnTo>
                  <a:cubicBezTo>
                    <a:pt x="10350" y="12223"/>
                    <a:pt x="10362" y="12223"/>
                    <a:pt x="10375" y="12223"/>
                  </a:cubicBezTo>
                  <a:cubicBezTo>
                    <a:pt x="10488" y="12223"/>
                    <a:pt x="10337" y="12110"/>
                    <a:pt x="10337" y="12098"/>
                  </a:cubicBezTo>
                  <a:cubicBezTo>
                    <a:pt x="10322" y="12037"/>
                    <a:pt x="10366" y="12003"/>
                    <a:pt x="10401" y="12003"/>
                  </a:cubicBezTo>
                  <a:close/>
                  <a:moveTo>
                    <a:pt x="10639" y="12019"/>
                  </a:moveTo>
                  <a:cubicBezTo>
                    <a:pt x="10680" y="12019"/>
                    <a:pt x="10716" y="12043"/>
                    <a:pt x="10727" y="12085"/>
                  </a:cubicBezTo>
                  <a:cubicBezTo>
                    <a:pt x="10744" y="12152"/>
                    <a:pt x="10710" y="12163"/>
                    <a:pt x="10663" y="12163"/>
                  </a:cubicBezTo>
                  <a:cubicBezTo>
                    <a:pt x="10640" y="12163"/>
                    <a:pt x="10614" y="12160"/>
                    <a:pt x="10588" y="12160"/>
                  </a:cubicBezTo>
                  <a:cubicBezTo>
                    <a:pt x="10597" y="12203"/>
                    <a:pt x="10635" y="12228"/>
                    <a:pt x="10670" y="12228"/>
                  </a:cubicBezTo>
                  <a:cubicBezTo>
                    <a:pt x="10686" y="12228"/>
                    <a:pt x="10702" y="12223"/>
                    <a:pt x="10714" y="12211"/>
                  </a:cubicBezTo>
                  <a:lnTo>
                    <a:pt x="10714" y="12223"/>
                  </a:lnTo>
                  <a:cubicBezTo>
                    <a:pt x="10727" y="12274"/>
                    <a:pt x="10702" y="12274"/>
                    <a:pt x="10664" y="12274"/>
                  </a:cubicBezTo>
                  <a:cubicBezTo>
                    <a:pt x="10538" y="12274"/>
                    <a:pt x="10526" y="12072"/>
                    <a:pt x="10614" y="12022"/>
                  </a:cubicBezTo>
                  <a:cubicBezTo>
                    <a:pt x="10622" y="12020"/>
                    <a:pt x="10631" y="12019"/>
                    <a:pt x="10639" y="12019"/>
                  </a:cubicBezTo>
                  <a:close/>
                  <a:moveTo>
                    <a:pt x="9583" y="12035"/>
                  </a:moveTo>
                  <a:cubicBezTo>
                    <a:pt x="9708" y="12035"/>
                    <a:pt x="9696" y="12286"/>
                    <a:pt x="9583" y="12286"/>
                  </a:cubicBezTo>
                  <a:cubicBezTo>
                    <a:pt x="9579" y="12286"/>
                    <a:pt x="9576" y="12287"/>
                    <a:pt x="9573" y="12287"/>
                  </a:cubicBezTo>
                  <a:cubicBezTo>
                    <a:pt x="9456" y="12287"/>
                    <a:pt x="9435" y="12060"/>
                    <a:pt x="9557" y="12060"/>
                  </a:cubicBezTo>
                  <a:lnTo>
                    <a:pt x="9583" y="12035"/>
                  </a:lnTo>
                  <a:close/>
                  <a:moveTo>
                    <a:pt x="4389" y="12035"/>
                  </a:moveTo>
                  <a:lnTo>
                    <a:pt x="4389" y="12072"/>
                  </a:lnTo>
                  <a:cubicBezTo>
                    <a:pt x="4281" y="12072"/>
                    <a:pt x="4312" y="12240"/>
                    <a:pt x="4275" y="12295"/>
                  </a:cubicBezTo>
                  <a:lnTo>
                    <a:pt x="4275" y="12295"/>
                  </a:lnTo>
                  <a:cubicBezTo>
                    <a:pt x="4264" y="12233"/>
                    <a:pt x="4276" y="12172"/>
                    <a:pt x="4289" y="12110"/>
                  </a:cubicBezTo>
                  <a:cubicBezTo>
                    <a:pt x="4296" y="12086"/>
                    <a:pt x="4309" y="12047"/>
                    <a:pt x="4315" y="12047"/>
                  </a:cubicBezTo>
                  <a:lnTo>
                    <a:pt x="4315" y="12047"/>
                  </a:lnTo>
                  <a:cubicBezTo>
                    <a:pt x="4318" y="12047"/>
                    <a:pt x="4318" y="12061"/>
                    <a:pt x="4314" y="12098"/>
                  </a:cubicBezTo>
                  <a:cubicBezTo>
                    <a:pt x="4339" y="12098"/>
                    <a:pt x="4339" y="12035"/>
                    <a:pt x="4389" y="12035"/>
                  </a:cubicBezTo>
                  <a:close/>
                  <a:moveTo>
                    <a:pt x="8954" y="12072"/>
                  </a:moveTo>
                  <a:lnTo>
                    <a:pt x="8954" y="12072"/>
                  </a:lnTo>
                  <a:cubicBezTo>
                    <a:pt x="8991" y="12110"/>
                    <a:pt x="9004" y="12234"/>
                    <a:pt x="9016" y="12297"/>
                  </a:cubicBezTo>
                  <a:lnTo>
                    <a:pt x="9016" y="12297"/>
                  </a:lnTo>
                  <a:cubicBezTo>
                    <a:pt x="8980" y="12243"/>
                    <a:pt x="8963" y="12121"/>
                    <a:pt x="8954" y="12072"/>
                  </a:cubicBezTo>
                  <a:close/>
                  <a:moveTo>
                    <a:pt x="10061" y="12046"/>
                  </a:moveTo>
                  <a:cubicBezTo>
                    <a:pt x="10064" y="12046"/>
                    <a:pt x="10068" y="12046"/>
                    <a:pt x="10073" y="12047"/>
                  </a:cubicBezTo>
                  <a:cubicBezTo>
                    <a:pt x="10082" y="12076"/>
                    <a:pt x="10085" y="12090"/>
                    <a:pt x="10075" y="12090"/>
                  </a:cubicBezTo>
                  <a:cubicBezTo>
                    <a:pt x="10071" y="12090"/>
                    <a:pt x="10067" y="12088"/>
                    <a:pt x="10060" y="12085"/>
                  </a:cubicBezTo>
                  <a:cubicBezTo>
                    <a:pt x="10057" y="12085"/>
                    <a:pt x="10055" y="12084"/>
                    <a:pt x="10052" y="12084"/>
                  </a:cubicBezTo>
                  <a:cubicBezTo>
                    <a:pt x="9966" y="12084"/>
                    <a:pt x="10070" y="12286"/>
                    <a:pt x="9985" y="12286"/>
                  </a:cubicBezTo>
                  <a:lnTo>
                    <a:pt x="9972" y="12299"/>
                  </a:lnTo>
                  <a:cubicBezTo>
                    <a:pt x="9972" y="12236"/>
                    <a:pt x="9972" y="12173"/>
                    <a:pt x="9972" y="12110"/>
                  </a:cubicBezTo>
                  <a:cubicBezTo>
                    <a:pt x="9980" y="12086"/>
                    <a:pt x="9988" y="12047"/>
                    <a:pt x="9996" y="12047"/>
                  </a:cubicBezTo>
                  <a:cubicBezTo>
                    <a:pt x="10001" y="12047"/>
                    <a:pt x="10005" y="12061"/>
                    <a:pt x="10010" y="12098"/>
                  </a:cubicBezTo>
                  <a:cubicBezTo>
                    <a:pt x="10033" y="12098"/>
                    <a:pt x="10025" y="12046"/>
                    <a:pt x="10061" y="12046"/>
                  </a:cubicBezTo>
                  <a:close/>
                  <a:moveTo>
                    <a:pt x="9844" y="12060"/>
                  </a:moveTo>
                  <a:cubicBezTo>
                    <a:pt x="9884" y="12060"/>
                    <a:pt x="9922" y="12094"/>
                    <a:pt x="9922" y="12160"/>
                  </a:cubicBezTo>
                  <a:cubicBezTo>
                    <a:pt x="9922" y="12194"/>
                    <a:pt x="9872" y="12200"/>
                    <a:pt x="9831" y="12200"/>
                  </a:cubicBezTo>
                  <a:cubicBezTo>
                    <a:pt x="9810" y="12200"/>
                    <a:pt x="9792" y="12198"/>
                    <a:pt x="9784" y="12198"/>
                  </a:cubicBezTo>
                  <a:cubicBezTo>
                    <a:pt x="9784" y="12241"/>
                    <a:pt x="9824" y="12272"/>
                    <a:pt x="9866" y="12272"/>
                  </a:cubicBezTo>
                  <a:cubicBezTo>
                    <a:pt x="9886" y="12272"/>
                    <a:pt x="9906" y="12265"/>
                    <a:pt x="9922" y="12248"/>
                  </a:cubicBezTo>
                  <a:lnTo>
                    <a:pt x="9922" y="12248"/>
                  </a:lnTo>
                  <a:lnTo>
                    <a:pt x="9909" y="12261"/>
                  </a:lnTo>
                  <a:cubicBezTo>
                    <a:pt x="9914" y="12288"/>
                    <a:pt x="9892" y="12302"/>
                    <a:pt x="9863" y="12302"/>
                  </a:cubicBezTo>
                  <a:cubicBezTo>
                    <a:pt x="9810" y="12302"/>
                    <a:pt x="9734" y="12254"/>
                    <a:pt x="9759" y="12148"/>
                  </a:cubicBezTo>
                  <a:cubicBezTo>
                    <a:pt x="9770" y="12088"/>
                    <a:pt x="9808" y="12060"/>
                    <a:pt x="9844" y="12060"/>
                  </a:cubicBezTo>
                  <a:close/>
                  <a:moveTo>
                    <a:pt x="4269" y="12302"/>
                  </a:moveTo>
                  <a:cubicBezTo>
                    <a:pt x="4264" y="12307"/>
                    <a:pt x="4258" y="12310"/>
                    <a:pt x="4251" y="12311"/>
                  </a:cubicBezTo>
                  <a:lnTo>
                    <a:pt x="4269" y="12302"/>
                  </a:lnTo>
                  <a:close/>
                  <a:moveTo>
                    <a:pt x="4276" y="11922"/>
                  </a:moveTo>
                  <a:lnTo>
                    <a:pt x="4276" y="11922"/>
                  </a:lnTo>
                  <a:cubicBezTo>
                    <a:pt x="4263" y="12035"/>
                    <a:pt x="4251" y="12160"/>
                    <a:pt x="4251" y="12274"/>
                  </a:cubicBezTo>
                  <a:cubicBezTo>
                    <a:pt x="4210" y="12301"/>
                    <a:pt x="4184" y="12313"/>
                    <a:pt x="4173" y="12313"/>
                  </a:cubicBezTo>
                  <a:cubicBezTo>
                    <a:pt x="4163" y="12313"/>
                    <a:pt x="4164" y="12304"/>
                    <a:pt x="4175" y="12286"/>
                  </a:cubicBezTo>
                  <a:lnTo>
                    <a:pt x="4213" y="12248"/>
                  </a:lnTo>
                  <a:cubicBezTo>
                    <a:pt x="4181" y="12248"/>
                    <a:pt x="4176" y="12304"/>
                    <a:pt x="4136" y="12304"/>
                  </a:cubicBezTo>
                  <a:cubicBezTo>
                    <a:pt x="4129" y="12304"/>
                    <a:pt x="4121" y="12302"/>
                    <a:pt x="4112" y="12299"/>
                  </a:cubicBezTo>
                  <a:cubicBezTo>
                    <a:pt x="4050" y="12274"/>
                    <a:pt x="4075" y="12223"/>
                    <a:pt x="4075" y="12198"/>
                  </a:cubicBezTo>
                  <a:cubicBezTo>
                    <a:pt x="4075" y="12148"/>
                    <a:pt x="4100" y="12098"/>
                    <a:pt x="4138" y="12060"/>
                  </a:cubicBezTo>
                  <a:cubicBezTo>
                    <a:pt x="4148" y="12055"/>
                    <a:pt x="4157" y="12053"/>
                    <a:pt x="4164" y="12053"/>
                  </a:cubicBezTo>
                  <a:cubicBezTo>
                    <a:pt x="4189" y="12053"/>
                    <a:pt x="4202" y="12074"/>
                    <a:pt x="4217" y="12074"/>
                  </a:cubicBezTo>
                  <a:cubicBezTo>
                    <a:pt x="4220" y="12074"/>
                    <a:pt x="4223" y="12074"/>
                    <a:pt x="4226" y="12072"/>
                  </a:cubicBezTo>
                  <a:cubicBezTo>
                    <a:pt x="4226" y="12022"/>
                    <a:pt x="4213" y="11934"/>
                    <a:pt x="4276" y="11922"/>
                  </a:cubicBezTo>
                  <a:close/>
                  <a:moveTo>
                    <a:pt x="9130" y="12060"/>
                  </a:moveTo>
                  <a:lnTo>
                    <a:pt x="9054" y="12324"/>
                  </a:lnTo>
                  <a:cubicBezTo>
                    <a:pt x="9040" y="12324"/>
                    <a:pt x="9028" y="12314"/>
                    <a:pt x="9017" y="12298"/>
                  </a:cubicBezTo>
                  <a:lnTo>
                    <a:pt x="9017" y="12298"/>
                  </a:lnTo>
                  <a:lnTo>
                    <a:pt x="9042" y="12274"/>
                  </a:lnTo>
                  <a:cubicBezTo>
                    <a:pt x="9080" y="12274"/>
                    <a:pt x="9054" y="12072"/>
                    <a:pt x="9130" y="12060"/>
                  </a:cubicBezTo>
                  <a:close/>
                  <a:moveTo>
                    <a:pt x="9469" y="12035"/>
                  </a:moveTo>
                  <a:lnTo>
                    <a:pt x="9469" y="12110"/>
                  </a:lnTo>
                  <a:cubicBezTo>
                    <a:pt x="9464" y="12109"/>
                    <a:pt x="9459" y="12108"/>
                    <a:pt x="9454" y="12108"/>
                  </a:cubicBezTo>
                  <a:cubicBezTo>
                    <a:pt x="9365" y="12108"/>
                    <a:pt x="9440" y="12324"/>
                    <a:pt x="9369" y="12324"/>
                  </a:cubicBezTo>
                  <a:cubicBezTo>
                    <a:pt x="9356" y="12261"/>
                    <a:pt x="9344" y="12198"/>
                    <a:pt x="9344" y="12135"/>
                  </a:cubicBezTo>
                  <a:lnTo>
                    <a:pt x="9369" y="12110"/>
                  </a:lnTo>
                  <a:cubicBezTo>
                    <a:pt x="9377" y="12086"/>
                    <a:pt x="9385" y="12042"/>
                    <a:pt x="9389" y="12042"/>
                  </a:cubicBezTo>
                  <a:cubicBezTo>
                    <a:pt x="9392" y="12042"/>
                    <a:pt x="9394" y="12056"/>
                    <a:pt x="9394" y="12098"/>
                  </a:cubicBezTo>
                  <a:cubicBezTo>
                    <a:pt x="9419" y="12098"/>
                    <a:pt x="9419" y="12035"/>
                    <a:pt x="9469" y="12035"/>
                  </a:cubicBezTo>
                  <a:close/>
                  <a:moveTo>
                    <a:pt x="8803" y="12022"/>
                  </a:moveTo>
                  <a:lnTo>
                    <a:pt x="8803" y="12085"/>
                  </a:lnTo>
                  <a:cubicBezTo>
                    <a:pt x="8812" y="12082"/>
                    <a:pt x="8821" y="12080"/>
                    <a:pt x="8828" y="12080"/>
                  </a:cubicBezTo>
                  <a:cubicBezTo>
                    <a:pt x="8851" y="12080"/>
                    <a:pt x="8863" y="12094"/>
                    <a:pt x="8853" y="12123"/>
                  </a:cubicBezTo>
                  <a:cubicBezTo>
                    <a:pt x="8758" y="12123"/>
                    <a:pt x="8786" y="12301"/>
                    <a:pt x="8842" y="12301"/>
                  </a:cubicBezTo>
                  <a:cubicBezTo>
                    <a:pt x="8846" y="12301"/>
                    <a:pt x="8849" y="12300"/>
                    <a:pt x="8853" y="12299"/>
                  </a:cubicBezTo>
                  <a:lnTo>
                    <a:pt x="8853" y="12299"/>
                  </a:lnTo>
                  <a:cubicBezTo>
                    <a:pt x="8853" y="12331"/>
                    <a:pt x="8842" y="12342"/>
                    <a:pt x="8828" y="12342"/>
                  </a:cubicBezTo>
                  <a:cubicBezTo>
                    <a:pt x="8809" y="12342"/>
                    <a:pt x="8785" y="12321"/>
                    <a:pt x="8778" y="12299"/>
                  </a:cubicBezTo>
                  <a:cubicBezTo>
                    <a:pt x="8753" y="12261"/>
                    <a:pt x="8815" y="12123"/>
                    <a:pt x="8740" y="12123"/>
                  </a:cubicBezTo>
                  <a:cubicBezTo>
                    <a:pt x="8731" y="12104"/>
                    <a:pt x="8735" y="12093"/>
                    <a:pt x="8748" y="12093"/>
                  </a:cubicBezTo>
                  <a:cubicBezTo>
                    <a:pt x="8753" y="12093"/>
                    <a:pt x="8758" y="12094"/>
                    <a:pt x="8765" y="12098"/>
                  </a:cubicBezTo>
                  <a:cubicBezTo>
                    <a:pt x="8727" y="12072"/>
                    <a:pt x="8727" y="12047"/>
                    <a:pt x="8778" y="12047"/>
                  </a:cubicBezTo>
                  <a:lnTo>
                    <a:pt x="8803" y="12022"/>
                  </a:lnTo>
                  <a:close/>
                  <a:moveTo>
                    <a:pt x="9207" y="12101"/>
                  </a:moveTo>
                  <a:cubicBezTo>
                    <a:pt x="9236" y="12101"/>
                    <a:pt x="9265" y="12117"/>
                    <a:pt x="9281" y="12148"/>
                  </a:cubicBezTo>
                  <a:cubicBezTo>
                    <a:pt x="9321" y="12228"/>
                    <a:pt x="9257" y="12236"/>
                    <a:pt x="9197" y="12236"/>
                  </a:cubicBezTo>
                  <a:cubicBezTo>
                    <a:pt x="9182" y="12236"/>
                    <a:pt x="9168" y="12236"/>
                    <a:pt x="9155" y="12236"/>
                  </a:cubicBezTo>
                  <a:cubicBezTo>
                    <a:pt x="9146" y="12281"/>
                    <a:pt x="9182" y="12319"/>
                    <a:pt x="9221" y="12319"/>
                  </a:cubicBezTo>
                  <a:cubicBezTo>
                    <a:pt x="9237" y="12319"/>
                    <a:pt x="9254" y="12313"/>
                    <a:pt x="9268" y="12299"/>
                  </a:cubicBezTo>
                  <a:lnTo>
                    <a:pt x="9268" y="12336"/>
                  </a:lnTo>
                  <a:cubicBezTo>
                    <a:pt x="9253" y="12345"/>
                    <a:pt x="9239" y="12348"/>
                    <a:pt x="9225" y="12348"/>
                  </a:cubicBezTo>
                  <a:cubicBezTo>
                    <a:pt x="9135" y="12348"/>
                    <a:pt x="9078" y="12187"/>
                    <a:pt x="9155" y="12110"/>
                  </a:cubicBezTo>
                  <a:lnTo>
                    <a:pt x="9155" y="12110"/>
                  </a:lnTo>
                  <a:lnTo>
                    <a:pt x="9155" y="12123"/>
                  </a:lnTo>
                  <a:cubicBezTo>
                    <a:pt x="9170" y="12108"/>
                    <a:pt x="9189" y="12101"/>
                    <a:pt x="9207" y="12101"/>
                  </a:cubicBezTo>
                  <a:close/>
                  <a:moveTo>
                    <a:pt x="8610" y="12099"/>
                  </a:moveTo>
                  <a:cubicBezTo>
                    <a:pt x="8639" y="12099"/>
                    <a:pt x="8676" y="12115"/>
                    <a:pt x="8690" y="12135"/>
                  </a:cubicBezTo>
                  <a:cubicBezTo>
                    <a:pt x="8727" y="12186"/>
                    <a:pt x="8715" y="12349"/>
                    <a:pt x="8665" y="12349"/>
                  </a:cubicBezTo>
                  <a:lnTo>
                    <a:pt x="8665" y="12311"/>
                  </a:lnTo>
                  <a:cubicBezTo>
                    <a:pt x="8644" y="12311"/>
                    <a:pt x="8632" y="12360"/>
                    <a:pt x="8603" y="12360"/>
                  </a:cubicBezTo>
                  <a:cubicBezTo>
                    <a:pt x="8595" y="12360"/>
                    <a:pt x="8587" y="12357"/>
                    <a:pt x="8577" y="12349"/>
                  </a:cubicBezTo>
                  <a:cubicBezTo>
                    <a:pt x="8526" y="12311"/>
                    <a:pt x="8514" y="12286"/>
                    <a:pt x="8539" y="12261"/>
                  </a:cubicBezTo>
                  <a:lnTo>
                    <a:pt x="8564" y="12236"/>
                  </a:lnTo>
                  <a:cubicBezTo>
                    <a:pt x="8589" y="12211"/>
                    <a:pt x="8665" y="12198"/>
                    <a:pt x="8665" y="12186"/>
                  </a:cubicBezTo>
                  <a:cubicBezTo>
                    <a:pt x="8680" y="12147"/>
                    <a:pt x="8653" y="12132"/>
                    <a:pt x="8624" y="12132"/>
                  </a:cubicBezTo>
                  <a:cubicBezTo>
                    <a:pt x="8605" y="12132"/>
                    <a:pt x="8586" y="12138"/>
                    <a:pt x="8577" y="12148"/>
                  </a:cubicBezTo>
                  <a:cubicBezTo>
                    <a:pt x="8565" y="12112"/>
                    <a:pt x="8584" y="12099"/>
                    <a:pt x="8610" y="12099"/>
                  </a:cubicBezTo>
                  <a:close/>
                  <a:moveTo>
                    <a:pt x="8379" y="12115"/>
                  </a:moveTo>
                  <a:cubicBezTo>
                    <a:pt x="8393" y="12115"/>
                    <a:pt x="8409" y="12121"/>
                    <a:pt x="8426" y="12135"/>
                  </a:cubicBezTo>
                  <a:cubicBezTo>
                    <a:pt x="8419" y="12160"/>
                    <a:pt x="8400" y="12160"/>
                    <a:pt x="8383" y="12160"/>
                  </a:cubicBezTo>
                  <a:cubicBezTo>
                    <a:pt x="8366" y="12160"/>
                    <a:pt x="8350" y="12160"/>
                    <a:pt x="8350" y="12186"/>
                  </a:cubicBezTo>
                  <a:cubicBezTo>
                    <a:pt x="8350" y="12223"/>
                    <a:pt x="8400" y="12223"/>
                    <a:pt x="8413" y="12248"/>
                  </a:cubicBezTo>
                  <a:cubicBezTo>
                    <a:pt x="8462" y="12330"/>
                    <a:pt x="8399" y="12370"/>
                    <a:pt x="8353" y="12370"/>
                  </a:cubicBezTo>
                  <a:cubicBezTo>
                    <a:pt x="8328" y="12370"/>
                    <a:pt x="8308" y="12358"/>
                    <a:pt x="8312" y="12336"/>
                  </a:cubicBezTo>
                  <a:cubicBezTo>
                    <a:pt x="8325" y="12336"/>
                    <a:pt x="8338" y="12349"/>
                    <a:pt x="8363" y="12349"/>
                  </a:cubicBezTo>
                  <a:cubicBezTo>
                    <a:pt x="8369" y="12350"/>
                    <a:pt x="8373" y="12350"/>
                    <a:pt x="8377" y="12350"/>
                  </a:cubicBezTo>
                  <a:cubicBezTo>
                    <a:pt x="8431" y="12350"/>
                    <a:pt x="8300" y="12273"/>
                    <a:pt x="8300" y="12261"/>
                  </a:cubicBezTo>
                  <a:lnTo>
                    <a:pt x="8325" y="12236"/>
                  </a:lnTo>
                  <a:cubicBezTo>
                    <a:pt x="8305" y="12187"/>
                    <a:pt x="8331" y="12115"/>
                    <a:pt x="8379" y="12115"/>
                  </a:cubicBezTo>
                  <a:close/>
                  <a:moveTo>
                    <a:pt x="5932" y="12309"/>
                  </a:moveTo>
                  <a:cubicBezTo>
                    <a:pt x="5937" y="12309"/>
                    <a:pt x="5940" y="12316"/>
                    <a:pt x="5936" y="12336"/>
                  </a:cubicBezTo>
                  <a:cubicBezTo>
                    <a:pt x="5936" y="12363"/>
                    <a:pt x="5924" y="12372"/>
                    <a:pt x="5911" y="12372"/>
                  </a:cubicBezTo>
                  <a:cubicBezTo>
                    <a:pt x="5894" y="12372"/>
                    <a:pt x="5873" y="12356"/>
                    <a:pt x="5873" y="12349"/>
                  </a:cubicBezTo>
                  <a:lnTo>
                    <a:pt x="5898" y="12336"/>
                  </a:lnTo>
                  <a:cubicBezTo>
                    <a:pt x="5898" y="12336"/>
                    <a:pt x="5920" y="12309"/>
                    <a:pt x="5932" y="12309"/>
                  </a:cubicBezTo>
                  <a:close/>
                  <a:moveTo>
                    <a:pt x="3945" y="12123"/>
                  </a:moveTo>
                  <a:cubicBezTo>
                    <a:pt x="3965" y="12123"/>
                    <a:pt x="3979" y="12144"/>
                    <a:pt x="3974" y="12211"/>
                  </a:cubicBezTo>
                  <a:cubicBezTo>
                    <a:pt x="3987" y="12261"/>
                    <a:pt x="3999" y="12349"/>
                    <a:pt x="3949" y="12362"/>
                  </a:cubicBezTo>
                  <a:lnTo>
                    <a:pt x="3924" y="12362"/>
                  </a:lnTo>
                  <a:cubicBezTo>
                    <a:pt x="3924" y="12315"/>
                    <a:pt x="3967" y="12170"/>
                    <a:pt x="3903" y="12170"/>
                  </a:cubicBezTo>
                  <a:cubicBezTo>
                    <a:pt x="3898" y="12170"/>
                    <a:pt x="3892" y="12171"/>
                    <a:pt x="3886" y="12173"/>
                  </a:cubicBezTo>
                  <a:cubicBezTo>
                    <a:pt x="3786" y="12186"/>
                    <a:pt x="3886" y="12374"/>
                    <a:pt x="3798" y="12387"/>
                  </a:cubicBezTo>
                  <a:cubicBezTo>
                    <a:pt x="3798" y="12345"/>
                    <a:pt x="3798" y="12304"/>
                    <a:pt x="3802" y="12259"/>
                  </a:cubicBezTo>
                  <a:lnTo>
                    <a:pt x="3802" y="12259"/>
                  </a:lnTo>
                  <a:cubicBezTo>
                    <a:pt x="3790" y="12268"/>
                    <a:pt x="3768" y="12257"/>
                    <a:pt x="3735" y="12274"/>
                  </a:cubicBezTo>
                  <a:cubicBezTo>
                    <a:pt x="3735" y="12274"/>
                    <a:pt x="3597" y="12324"/>
                    <a:pt x="3697" y="12362"/>
                  </a:cubicBezTo>
                  <a:cubicBezTo>
                    <a:pt x="3723" y="12362"/>
                    <a:pt x="3760" y="12362"/>
                    <a:pt x="3786" y="12336"/>
                  </a:cubicBezTo>
                  <a:lnTo>
                    <a:pt x="3786" y="12374"/>
                  </a:lnTo>
                  <a:cubicBezTo>
                    <a:pt x="3750" y="12398"/>
                    <a:pt x="3720" y="12408"/>
                    <a:pt x="3697" y="12408"/>
                  </a:cubicBezTo>
                  <a:cubicBezTo>
                    <a:pt x="3580" y="12408"/>
                    <a:pt x="3615" y="12158"/>
                    <a:pt x="3717" y="12158"/>
                  </a:cubicBezTo>
                  <a:cubicBezTo>
                    <a:pt x="3723" y="12158"/>
                    <a:pt x="3729" y="12159"/>
                    <a:pt x="3735" y="12160"/>
                  </a:cubicBezTo>
                  <a:lnTo>
                    <a:pt x="3760" y="12148"/>
                  </a:lnTo>
                  <a:cubicBezTo>
                    <a:pt x="3781" y="12158"/>
                    <a:pt x="3801" y="12176"/>
                    <a:pt x="3808" y="12203"/>
                  </a:cubicBezTo>
                  <a:lnTo>
                    <a:pt x="3808" y="12203"/>
                  </a:lnTo>
                  <a:cubicBezTo>
                    <a:pt x="3809" y="12197"/>
                    <a:pt x="3810" y="12191"/>
                    <a:pt x="3811" y="12186"/>
                  </a:cubicBezTo>
                  <a:cubicBezTo>
                    <a:pt x="3819" y="12169"/>
                    <a:pt x="3832" y="12131"/>
                    <a:pt x="3841" y="12131"/>
                  </a:cubicBezTo>
                  <a:cubicBezTo>
                    <a:pt x="3845" y="12131"/>
                    <a:pt x="3848" y="12142"/>
                    <a:pt x="3848" y="12173"/>
                  </a:cubicBezTo>
                  <a:cubicBezTo>
                    <a:pt x="3871" y="12166"/>
                    <a:pt x="3915" y="12123"/>
                    <a:pt x="3945" y="12123"/>
                  </a:cubicBezTo>
                  <a:close/>
                  <a:moveTo>
                    <a:pt x="8011" y="12160"/>
                  </a:moveTo>
                  <a:cubicBezTo>
                    <a:pt x="8011" y="12223"/>
                    <a:pt x="8036" y="12412"/>
                    <a:pt x="7973" y="12412"/>
                  </a:cubicBezTo>
                  <a:lnTo>
                    <a:pt x="7973" y="12160"/>
                  </a:lnTo>
                  <a:close/>
                  <a:moveTo>
                    <a:pt x="8262" y="12135"/>
                  </a:moveTo>
                  <a:cubicBezTo>
                    <a:pt x="8237" y="12223"/>
                    <a:pt x="8262" y="12412"/>
                    <a:pt x="8199" y="12412"/>
                  </a:cubicBezTo>
                  <a:lnTo>
                    <a:pt x="8224" y="12387"/>
                  </a:lnTo>
                  <a:cubicBezTo>
                    <a:pt x="8224" y="12324"/>
                    <a:pt x="8199" y="12135"/>
                    <a:pt x="8262" y="12135"/>
                  </a:cubicBezTo>
                  <a:close/>
                  <a:moveTo>
                    <a:pt x="7575" y="12290"/>
                  </a:moveTo>
                  <a:cubicBezTo>
                    <a:pt x="7555" y="12329"/>
                    <a:pt x="7547" y="12373"/>
                    <a:pt x="7558" y="12399"/>
                  </a:cubicBezTo>
                  <a:cubicBezTo>
                    <a:pt x="7560" y="12406"/>
                    <a:pt x="7563" y="12412"/>
                    <a:pt x="7567" y="12418"/>
                  </a:cubicBezTo>
                  <a:lnTo>
                    <a:pt x="7567" y="12418"/>
                  </a:lnTo>
                  <a:cubicBezTo>
                    <a:pt x="7581" y="12385"/>
                    <a:pt x="7584" y="12331"/>
                    <a:pt x="7575" y="12290"/>
                  </a:cubicBezTo>
                  <a:close/>
                  <a:moveTo>
                    <a:pt x="7822" y="12173"/>
                  </a:moveTo>
                  <a:cubicBezTo>
                    <a:pt x="7822" y="12236"/>
                    <a:pt x="7847" y="12424"/>
                    <a:pt x="7784" y="12424"/>
                  </a:cubicBezTo>
                  <a:cubicBezTo>
                    <a:pt x="7759" y="12387"/>
                    <a:pt x="7734" y="12211"/>
                    <a:pt x="7797" y="12198"/>
                  </a:cubicBezTo>
                  <a:lnTo>
                    <a:pt x="7822" y="12173"/>
                  </a:lnTo>
                  <a:close/>
                  <a:moveTo>
                    <a:pt x="8115" y="12175"/>
                  </a:moveTo>
                  <a:cubicBezTo>
                    <a:pt x="8127" y="12175"/>
                    <a:pt x="8138" y="12179"/>
                    <a:pt x="8149" y="12186"/>
                  </a:cubicBezTo>
                  <a:cubicBezTo>
                    <a:pt x="8124" y="12236"/>
                    <a:pt x="8061" y="12186"/>
                    <a:pt x="8061" y="12261"/>
                  </a:cubicBezTo>
                  <a:cubicBezTo>
                    <a:pt x="8061" y="12299"/>
                    <a:pt x="8149" y="12299"/>
                    <a:pt x="8149" y="12362"/>
                  </a:cubicBezTo>
                  <a:cubicBezTo>
                    <a:pt x="8149" y="12400"/>
                    <a:pt x="8097" y="12434"/>
                    <a:pt x="8059" y="12434"/>
                  </a:cubicBezTo>
                  <a:cubicBezTo>
                    <a:pt x="8036" y="12434"/>
                    <a:pt x="8018" y="12421"/>
                    <a:pt x="8023" y="12387"/>
                  </a:cubicBezTo>
                  <a:lnTo>
                    <a:pt x="8023" y="12387"/>
                  </a:lnTo>
                  <a:cubicBezTo>
                    <a:pt x="8030" y="12394"/>
                    <a:pt x="8050" y="12401"/>
                    <a:pt x="8068" y="12401"/>
                  </a:cubicBezTo>
                  <a:cubicBezTo>
                    <a:pt x="8081" y="12401"/>
                    <a:pt x="8093" y="12397"/>
                    <a:pt x="8099" y="12387"/>
                  </a:cubicBezTo>
                  <a:cubicBezTo>
                    <a:pt x="8136" y="12336"/>
                    <a:pt x="8099" y="12336"/>
                    <a:pt x="8086" y="12311"/>
                  </a:cubicBezTo>
                  <a:lnTo>
                    <a:pt x="8074" y="12324"/>
                  </a:lnTo>
                  <a:cubicBezTo>
                    <a:pt x="8048" y="12286"/>
                    <a:pt x="7998" y="12286"/>
                    <a:pt x="8036" y="12223"/>
                  </a:cubicBezTo>
                  <a:cubicBezTo>
                    <a:pt x="8054" y="12196"/>
                    <a:pt x="8085" y="12175"/>
                    <a:pt x="8115" y="12175"/>
                  </a:cubicBezTo>
                  <a:close/>
                  <a:moveTo>
                    <a:pt x="3496" y="12085"/>
                  </a:moveTo>
                  <a:lnTo>
                    <a:pt x="3484" y="12236"/>
                  </a:lnTo>
                  <a:cubicBezTo>
                    <a:pt x="3511" y="12227"/>
                    <a:pt x="3525" y="12186"/>
                    <a:pt x="3549" y="12186"/>
                  </a:cubicBezTo>
                  <a:cubicBezTo>
                    <a:pt x="3559" y="12186"/>
                    <a:pt x="3570" y="12193"/>
                    <a:pt x="3584" y="12211"/>
                  </a:cubicBezTo>
                  <a:cubicBezTo>
                    <a:pt x="3647" y="12286"/>
                    <a:pt x="3597" y="12424"/>
                    <a:pt x="3547" y="12424"/>
                  </a:cubicBezTo>
                  <a:cubicBezTo>
                    <a:pt x="3547" y="12399"/>
                    <a:pt x="3584" y="12274"/>
                    <a:pt x="3547" y="12236"/>
                  </a:cubicBezTo>
                  <a:cubicBezTo>
                    <a:pt x="3541" y="12230"/>
                    <a:pt x="3534" y="12228"/>
                    <a:pt x="3527" y="12228"/>
                  </a:cubicBezTo>
                  <a:cubicBezTo>
                    <a:pt x="3502" y="12228"/>
                    <a:pt x="3471" y="12259"/>
                    <a:pt x="3471" y="12299"/>
                  </a:cubicBezTo>
                  <a:cubicBezTo>
                    <a:pt x="3459" y="12336"/>
                    <a:pt x="3484" y="12437"/>
                    <a:pt x="3421" y="12450"/>
                  </a:cubicBezTo>
                  <a:cubicBezTo>
                    <a:pt x="3408" y="12387"/>
                    <a:pt x="3408" y="12110"/>
                    <a:pt x="3471" y="12098"/>
                  </a:cubicBezTo>
                  <a:lnTo>
                    <a:pt x="3496" y="12085"/>
                  </a:lnTo>
                  <a:close/>
                  <a:moveTo>
                    <a:pt x="7885" y="12085"/>
                  </a:moveTo>
                  <a:lnTo>
                    <a:pt x="7885" y="12085"/>
                  </a:lnTo>
                  <a:cubicBezTo>
                    <a:pt x="7897" y="12148"/>
                    <a:pt x="7910" y="12437"/>
                    <a:pt x="7847" y="12450"/>
                  </a:cubicBezTo>
                  <a:cubicBezTo>
                    <a:pt x="7847" y="12387"/>
                    <a:pt x="7822" y="12098"/>
                    <a:pt x="7885" y="12085"/>
                  </a:cubicBezTo>
                  <a:close/>
                  <a:moveTo>
                    <a:pt x="7143" y="12462"/>
                  </a:moveTo>
                  <a:cubicBezTo>
                    <a:pt x="7133" y="12462"/>
                    <a:pt x="7126" y="12467"/>
                    <a:pt x="7120" y="12474"/>
                  </a:cubicBezTo>
                  <a:lnTo>
                    <a:pt x="7120" y="12474"/>
                  </a:lnTo>
                  <a:lnTo>
                    <a:pt x="7143" y="12462"/>
                  </a:lnTo>
                  <a:close/>
                  <a:moveTo>
                    <a:pt x="7483" y="12208"/>
                  </a:moveTo>
                  <a:cubicBezTo>
                    <a:pt x="7511" y="12208"/>
                    <a:pt x="7545" y="12223"/>
                    <a:pt x="7558" y="12248"/>
                  </a:cubicBezTo>
                  <a:cubicBezTo>
                    <a:pt x="7566" y="12259"/>
                    <a:pt x="7571" y="12273"/>
                    <a:pt x="7575" y="12290"/>
                  </a:cubicBezTo>
                  <a:lnTo>
                    <a:pt x="7575" y="12290"/>
                  </a:lnTo>
                  <a:cubicBezTo>
                    <a:pt x="7597" y="12249"/>
                    <a:pt x="7633" y="12214"/>
                    <a:pt x="7679" y="12214"/>
                  </a:cubicBezTo>
                  <a:cubicBezTo>
                    <a:pt x="7693" y="12214"/>
                    <a:pt x="7707" y="12217"/>
                    <a:pt x="7721" y="12223"/>
                  </a:cubicBezTo>
                  <a:cubicBezTo>
                    <a:pt x="7721" y="12252"/>
                    <a:pt x="7707" y="12266"/>
                    <a:pt x="7690" y="12266"/>
                  </a:cubicBezTo>
                  <a:cubicBezTo>
                    <a:pt x="7684" y="12266"/>
                    <a:pt x="7677" y="12264"/>
                    <a:pt x="7671" y="12261"/>
                  </a:cubicBezTo>
                  <a:cubicBezTo>
                    <a:pt x="7574" y="12261"/>
                    <a:pt x="7579" y="12427"/>
                    <a:pt x="7661" y="12427"/>
                  </a:cubicBezTo>
                  <a:cubicBezTo>
                    <a:pt x="7675" y="12427"/>
                    <a:pt x="7691" y="12423"/>
                    <a:pt x="7709" y="12412"/>
                  </a:cubicBezTo>
                  <a:lnTo>
                    <a:pt x="7709" y="12412"/>
                  </a:lnTo>
                  <a:lnTo>
                    <a:pt x="7696" y="12424"/>
                  </a:lnTo>
                  <a:cubicBezTo>
                    <a:pt x="7701" y="12465"/>
                    <a:pt x="7684" y="12481"/>
                    <a:pt x="7660" y="12481"/>
                  </a:cubicBezTo>
                  <a:cubicBezTo>
                    <a:pt x="7630" y="12481"/>
                    <a:pt x="7587" y="12454"/>
                    <a:pt x="7567" y="12418"/>
                  </a:cubicBezTo>
                  <a:lnTo>
                    <a:pt x="7567" y="12418"/>
                  </a:lnTo>
                  <a:cubicBezTo>
                    <a:pt x="7559" y="12437"/>
                    <a:pt x="7547" y="12450"/>
                    <a:pt x="7533" y="12450"/>
                  </a:cubicBezTo>
                  <a:cubicBezTo>
                    <a:pt x="7545" y="12437"/>
                    <a:pt x="7545" y="12424"/>
                    <a:pt x="7533" y="12424"/>
                  </a:cubicBezTo>
                  <a:cubicBezTo>
                    <a:pt x="7500" y="12465"/>
                    <a:pt x="7466" y="12481"/>
                    <a:pt x="7438" y="12481"/>
                  </a:cubicBezTo>
                  <a:cubicBezTo>
                    <a:pt x="7380" y="12481"/>
                    <a:pt x="7348" y="12413"/>
                    <a:pt x="7407" y="12362"/>
                  </a:cubicBezTo>
                  <a:lnTo>
                    <a:pt x="7445" y="12324"/>
                  </a:lnTo>
                  <a:cubicBezTo>
                    <a:pt x="7470" y="12311"/>
                    <a:pt x="7533" y="12299"/>
                    <a:pt x="7533" y="12286"/>
                  </a:cubicBezTo>
                  <a:cubicBezTo>
                    <a:pt x="7554" y="12258"/>
                    <a:pt x="7532" y="12250"/>
                    <a:pt x="7505" y="12250"/>
                  </a:cubicBezTo>
                  <a:cubicBezTo>
                    <a:pt x="7482" y="12250"/>
                    <a:pt x="7456" y="12255"/>
                    <a:pt x="7445" y="12261"/>
                  </a:cubicBezTo>
                  <a:cubicBezTo>
                    <a:pt x="7432" y="12223"/>
                    <a:pt x="7454" y="12208"/>
                    <a:pt x="7483" y="12208"/>
                  </a:cubicBezTo>
                  <a:close/>
                  <a:moveTo>
                    <a:pt x="6587" y="12386"/>
                  </a:moveTo>
                  <a:cubicBezTo>
                    <a:pt x="6580" y="12417"/>
                    <a:pt x="6580" y="12453"/>
                    <a:pt x="6589" y="12485"/>
                  </a:cubicBezTo>
                  <a:lnTo>
                    <a:pt x="6589" y="12485"/>
                  </a:lnTo>
                  <a:cubicBezTo>
                    <a:pt x="6596" y="12453"/>
                    <a:pt x="6597" y="12416"/>
                    <a:pt x="6587" y="12386"/>
                  </a:cubicBezTo>
                  <a:close/>
                  <a:moveTo>
                    <a:pt x="7347" y="12130"/>
                  </a:moveTo>
                  <a:cubicBezTo>
                    <a:pt x="7354" y="12130"/>
                    <a:pt x="7362" y="12131"/>
                    <a:pt x="7369" y="12135"/>
                  </a:cubicBezTo>
                  <a:cubicBezTo>
                    <a:pt x="7369" y="12164"/>
                    <a:pt x="7369" y="12178"/>
                    <a:pt x="7359" y="12178"/>
                  </a:cubicBezTo>
                  <a:cubicBezTo>
                    <a:pt x="7355" y="12178"/>
                    <a:pt x="7350" y="12176"/>
                    <a:pt x="7344" y="12173"/>
                  </a:cubicBezTo>
                  <a:cubicBezTo>
                    <a:pt x="7294" y="12173"/>
                    <a:pt x="7306" y="12236"/>
                    <a:pt x="7294" y="12261"/>
                  </a:cubicBezTo>
                  <a:cubicBezTo>
                    <a:pt x="7315" y="12251"/>
                    <a:pt x="7331" y="12245"/>
                    <a:pt x="7343" y="12245"/>
                  </a:cubicBezTo>
                  <a:cubicBezTo>
                    <a:pt x="7359" y="12245"/>
                    <a:pt x="7364" y="12257"/>
                    <a:pt x="7357" y="12286"/>
                  </a:cubicBezTo>
                  <a:lnTo>
                    <a:pt x="7344" y="12286"/>
                  </a:lnTo>
                  <a:cubicBezTo>
                    <a:pt x="7294" y="12286"/>
                    <a:pt x="7281" y="12299"/>
                    <a:pt x="7294" y="12349"/>
                  </a:cubicBezTo>
                  <a:cubicBezTo>
                    <a:pt x="7281" y="12399"/>
                    <a:pt x="7332" y="12500"/>
                    <a:pt x="7256" y="12500"/>
                  </a:cubicBezTo>
                  <a:cubicBezTo>
                    <a:pt x="7256" y="12464"/>
                    <a:pt x="7280" y="12298"/>
                    <a:pt x="7247" y="12298"/>
                  </a:cubicBezTo>
                  <a:cubicBezTo>
                    <a:pt x="7246" y="12298"/>
                    <a:pt x="7245" y="12298"/>
                    <a:pt x="7244" y="12299"/>
                  </a:cubicBezTo>
                  <a:cubicBezTo>
                    <a:pt x="7244" y="12265"/>
                    <a:pt x="7284" y="12130"/>
                    <a:pt x="7347" y="12130"/>
                  </a:cubicBezTo>
                  <a:close/>
                  <a:moveTo>
                    <a:pt x="7120" y="12474"/>
                  </a:moveTo>
                  <a:lnTo>
                    <a:pt x="7093" y="12487"/>
                  </a:lnTo>
                  <a:cubicBezTo>
                    <a:pt x="7093" y="12494"/>
                    <a:pt x="7093" y="12499"/>
                    <a:pt x="7094" y="12503"/>
                  </a:cubicBezTo>
                  <a:lnTo>
                    <a:pt x="7094" y="12503"/>
                  </a:lnTo>
                  <a:cubicBezTo>
                    <a:pt x="7104" y="12495"/>
                    <a:pt x="7111" y="12483"/>
                    <a:pt x="7120" y="12474"/>
                  </a:cubicBezTo>
                  <a:close/>
                  <a:moveTo>
                    <a:pt x="3223" y="12251"/>
                  </a:moveTo>
                  <a:cubicBezTo>
                    <a:pt x="3233" y="12251"/>
                    <a:pt x="3244" y="12257"/>
                    <a:pt x="3257" y="12274"/>
                  </a:cubicBezTo>
                  <a:cubicBezTo>
                    <a:pt x="3308" y="12349"/>
                    <a:pt x="3270" y="12487"/>
                    <a:pt x="3220" y="12487"/>
                  </a:cubicBezTo>
                  <a:cubicBezTo>
                    <a:pt x="3242" y="12442"/>
                    <a:pt x="3275" y="12293"/>
                    <a:pt x="3216" y="12293"/>
                  </a:cubicBezTo>
                  <a:cubicBezTo>
                    <a:pt x="3210" y="12293"/>
                    <a:pt x="3203" y="12295"/>
                    <a:pt x="3194" y="12299"/>
                  </a:cubicBezTo>
                  <a:lnTo>
                    <a:pt x="3182" y="12299"/>
                  </a:lnTo>
                  <a:cubicBezTo>
                    <a:pt x="3081" y="12324"/>
                    <a:pt x="3182" y="12500"/>
                    <a:pt x="3094" y="12513"/>
                  </a:cubicBezTo>
                  <a:cubicBezTo>
                    <a:pt x="3094" y="12450"/>
                    <a:pt x="3094" y="12387"/>
                    <a:pt x="3106" y="12324"/>
                  </a:cubicBezTo>
                  <a:cubicBezTo>
                    <a:pt x="3115" y="12308"/>
                    <a:pt x="3128" y="12270"/>
                    <a:pt x="3137" y="12270"/>
                  </a:cubicBezTo>
                  <a:cubicBezTo>
                    <a:pt x="3141" y="12270"/>
                    <a:pt x="3144" y="12281"/>
                    <a:pt x="3144" y="12311"/>
                  </a:cubicBezTo>
                  <a:cubicBezTo>
                    <a:pt x="3172" y="12302"/>
                    <a:pt x="3193" y="12251"/>
                    <a:pt x="3223" y="12251"/>
                  </a:cubicBezTo>
                  <a:close/>
                  <a:moveTo>
                    <a:pt x="7112" y="12249"/>
                  </a:moveTo>
                  <a:cubicBezTo>
                    <a:pt x="7128" y="12249"/>
                    <a:pt x="7144" y="12253"/>
                    <a:pt x="7156" y="12261"/>
                  </a:cubicBezTo>
                  <a:cubicBezTo>
                    <a:pt x="7193" y="12299"/>
                    <a:pt x="7181" y="12387"/>
                    <a:pt x="7181" y="12437"/>
                  </a:cubicBezTo>
                  <a:cubicBezTo>
                    <a:pt x="7172" y="12464"/>
                    <a:pt x="7130" y="12517"/>
                    <a:pt x="7108" y="12517"/>
                  </a:cubicBezTo>
                  <a:cubicBezTo>
                    <a:pt x="7101" y="12517"/>
                    <a:pt x="7096" y="12513"/>
                    <a:pt x="7094" y="12503"/>
                  </a:cubicBezTo>
                  <a:lnTo>
                    <a:pt x="7094" y="12503"/>
                  </a:lnTo>
                  <a:cubicBezTo>
                    <a:pt x="7088" y="12507"/>
                    <a:pt x="7082" y="12511"/>
                    <a:pt x="7073" y="12511"/>
                  </a:cubicBezTo>
                  <a:cubicBezTo>
                    <a:pt x="7065" y="12511"/>
                    <a:pt x="7055" y="12507"/>
                    <a:pt x="7042" y="12500"/>
                  </a:cubicBezTo>
                  <a:cubicBezTo>
                    <a:pt x="6992" y="12462"/>
                    <a:pt x="7017" y="12412"/>
                    <a:pt x="7042" y="12387"/>
                  </a:cubicBezTo>
                  <a:cubicBezTo>
                    <a:pt x="7068" y="12349"/>
                    <a:pt x="7143" y="12349"/>
                    <a:pt x="7143" y="12336"/>
                  </a:cubicBezTo>
                  <a:cubicBezTo>
                    <a:pt x="7156" y="12303"/>
                    <a:pt x="7137" y="12291"/>
                    <a:pt x="7113" y="12291"/>
                  </a:cubicBezTo>
                  <a:cubicBezTo>
                    <a:pt x="7092" y="12291"/>
                    <a:pt x="7067" y="12300"/>
                    <a:pt x="7055" y="12311"/>
                  </a:cubicBezTo>
                  <a:cubicBezTo>
                    <a:pt x="7046" y="12268"/>
                    <a:pt x="7079" y="12249"/>
                    <a:pt x="7112" y="12249"/>
                  </a:cubicBezTo>
                  <a:close/>
                  <a:moveTo>
                    <a:pt x="3094" y="12261"/>
                  </a:moveTo>
                  <a:cubicBezTo>
                    <a:pt x="3069" y="12336"/>
                    <a:pt x="3081" y="12513"/>
                    <a:pt x="3018" y="12525"/>
                  </a:cubicBezTo>
                  <a:lnTo>
                    <a:pt x="3031" y="12513"/>
                  </a:lnTo>
                  <a:cubicBezTo>
                    <a:pt x="3031" y="12462"/>
                    <a:pt x="3031" y="12274"/>
                    <a:pt x="3094" y="12261"/>
                  </a:cubicBezTo>
                  <a:close/>
                  <a:moveTo>
                    <a:pt x="6879" y="12160"/>
                  </a:moveTo>
                  <a:lnTo>
                    <a:pt x="6879" y="12160"/>
                  </a:lnTo>
                  <a:cubicBezTo>
                    <a:pt x="6841" y="12261"/>
                    <a:pt x="6866" y="12550"/>
                    <a:pt x="6803" y="12550"/>
                  </a:cubicBezTo>
                  <a:lnTo>
                    <a:pt x="6829" y="12525"/>
                  </a:lnTo>
                  <a:cubicBezTo>
                    <a:pt x="6829" y="12462"/>
                    <a:pt x="6816" y="12173"/>
                    <a:pt x="6879" y="12160"/>
                  </a:cubicBezTo>
                  <a:close/>
                  <a:moveTo>
                    <a:pt x="6942" y="12173"/>
                  </a:moveTo>
                  <a:lnTo>
                    <a:pt x="6929" y="12186"/>
                  </a:lnTo>
                  <a:cubicBezTo>
                    <a:pt x="6929" y="12261"/>
                    <a:pt x="6942" y="12550"/>
                    <a:pt x="6879" y="12550"/>
                  </a:cubicBezTo>
                  <a:cubicBezTo>
                    <a:pt x="6891" y="12475"/>
                    <a:pt x="6879" y="12186"/>
                    <a:pt x="6942" y="12173"/>
                  </a:cubicBezTo>
                  <a:close/>
                  <a:moveTo>
                    <a:pt x="5266" y="12359"/>
                  </a:moveTo>
                  <a:cubicBezTo>
                    <a:pt x="5271" y="12359"/>
                    <a:pt x="5277" y="12360"/>
                    <a:pt x="5282" y="12362"/>
                  </a:cubicBezTo>
                  <a:cubicBezTo>
                    <a:pt x="5282" y="12390"/>
                    <a:pt x="5282" y="12404"/>
                    <a:pt x="5271" y="12404"/>
                  </a:cubicBezTo>
                  <a:cubicBezTo>
                    <a:pt x="5268" y="12404"/>
                    <a:pt x="5263" y="12402"/>
                    <a:pt x="5257" y="12399"/>
                  </a:cubicBezTo>
                  <a:cubicBezTo>
                    <a:pt x="5206" y="12399"/>
                    <a:pt x="5206" y="12462"/>
                    <a:pt x="5206" y="12487"/>
                  </a:cubicBezTo>
                  <a:cubicBezTo>
                    <a:pt x="5224" y="12478"/>
                    <a:pt x="5237" y="12474"/>
                    <a:pt x="5246" y="12474"/>
                  </a:cubicBezTo>
                  <a:cubicBezTo>
                    <a:pt x="5263" y="12474"/>
                    <a:pt x="5265" y="12488"/>
                    <a:pt x="5257" y="12513"/>
                  </a:cubicBezTo>
                  <a:cubicBezTo>
                    <a:pt x="5214" y="12520"/>
                    <a:pt x="5184" y="12535"/>
                    <a:pt x="5168" y="12555"/>
                  </a:cubicBezTo>
                  <a:lnTo>
                    <a:pt x="5168" y="12555"/>
                  </a:lnTo>
                  <a:cubicBezTo>
                    <a:pt x="5164" y="12537"/>
                    <a:pt x="5157" y="12525"/>
                    <a:pt x="5144" y="12525"/>
                  </a:cubicBezTo>
                  <a:cubicBezTo>
                    <a:pt x="5144" y="12502"/>
                    <a:pt x="5198" y="12359"/>
                    <a:pt x="5266" y="12359"/>
                  </a:cubicBezTo>
                  <a:close/>
                  <a:moveTo>
                    <a:pt x="2932" y="12297"/>
                  </a:moveTo>
                  <a:cubicBezTo>
                    <a:pt x="2936" y="12297"/>
                    <a:pt x="2939" y="12298"/>
                    <a:pt x="2943" y="12299"/>
                  </a:cubicBezTo>
                  <a:cubicBezTo>
                    <a:pt x="2943" y="12349"/>
                    <a:pt x="2880" y="12349"/>
                    <a:pt x="2868" y="12424"/>
                  </a:cubicBezTo>
                  <a:cubicBezTo>
                    <a:pt x="2855" y="12487"/>
                    <a:pt x="2868" y="12563"/>
                    <a:pt x="2805" y="12575"/>
                  </a:cubicBezTo>
                  <a:lnTo>
                    <a:pt x="2817" y="12563"/>
                  </a:lnTo>
                  <a:cubicBezTo>
                    <a:pt x="2817" y="12500"/>
                    <a:pt x="2830" y="12437"/>
                    <a:pt x="2842" y="12374"/>
                  </a:cubicBezTo>
                  <a:cubicBezTo>
                    <a:pt x="2850" y="12350"/>
                    <a:pt x="2863" y="12306"/>
                    <a:pt x="2869" y="12306"/>
                  </a:cubicBezTo>
                  <a:lnTo>
                    <a:pt x="2869" y="12306"/>
                  </a:lnTo>
                  <a:cubicBezTo>
                    <a:pt x="2872" y="12306"/>
                    <a:pt x="2872" y="12320"/>
                    <a:pt x="2868" y="12362"/>
                  </a:cubicBezTo>
                  <a:cubicBezTo>
                    <a:pt x="2902" y="12362"/>
                    <a:pt x="2894" y="12297"/>
                    <a:pt x="2932" y="12297"/>
                  </a:cubicBezTo>
                  <a:close/>
                  <a:moveTo>
                    <a:pt x="6803" y="12286"/>
                  </a:moveTo>
                  <a:cubicBezTo>
                    <a:pt x="6803" y="12349"/>
                    <a:pt x="6803" y="12424"/>
                    <a:pt x="6791" y="12487"/>
                  </a:cubicBezTo>
                  <a:cubicBezTo>
                    <a:pt x="6783" y="12504"/>
                    <a:pt x="6769" y="12541"/>
                    <a:pt x="6761" y="12541"/>
                  </a:cubicBezTo>
                  <a:cubicBezTo>
                    <a:pt x="6756" y="12541"/>
                    <a:pt x="6753" y="12531"/>
                    <a:pt x="6753" y="12500"/>
                  </a:cubicBezTo>
                  <a:cubicBezTo>
                    <a:pt x="6728" y="12500"/>
                    <a:pt x="6741" y="12550"/>
                    <a:pt x="6690" y="12550"/>
                  </a:cubicBezTo>
                  <a:cubicBezTo>
                    <a:pt x="6681" y="12553"/>
                    <a:pt x="6672" y="12554"/>
                    <a:pt x="6664" y="12554"/>
                  </a:cubicBezTo>
                  <a:cubicBezTo>
                    <a:pt x="6623" y="12554"/>
                    <a:pt x="6599" y="12523"/>
                    <a:pt x="6589" y="12485"/>
                  </a:cubicBezTo>
                  <a:lnTo>
                    <a:pt x="6589" y="12485"/>
                  </a:lnTo>
                  <a:cubicBezTo>
                    <a:pt x="6579" y="12528"/>
                    <a:pt x="6558" y="12563"/>
                    <a:pt x="6539" y="12563"/>
                  </a:cubicBezTo>
                  <a:cubicBezTo>
                    <a:pt x="6539" y="12525"/>
                    <a:pt x="6565" y="12412"/>
                    <a:pt x="6539" y="12374"/>
                  </a:cubicBezTo>
                  <a:cubicBezTo>
                    <a:pt x="6529" y="12367"/>
                    <a:pt x="6518" y="12364"/>
                    <a:pt x="6508" y="12364"/>
                  </a:cubicBezTo>
                  <a:cubicBezTo>
                    <a:pt x="6478" y="12364"/>
                    <a:pt x="6451" y="12388"/>
                    <a:pt x="6451" y="12424"/>
                  </a:cubicBezTo>
                  <a:cubicBezTo>
                    <a:pt x="6451" y="12487"/>
                    <a:pt x="6464" y="12575"/>
                    <a:pt x="6401" y="12588"/>
                  </a:cubicBezTo>
                  <a:cubicBezTo>
                    <a:pt x="6389" y="12525"/>
                    <a:pt x="6376" y="12475"/>
                    <a:pt x="6376" y="12412"/>
                  </a:cubicBezTo>
                  <a:lnTo>
                    <a:pt x="6414" y="12387"/>
                  </a:lnTo>
                  <a:cubicBezTo>
                    <a:pt x="6422" y="12363"/>
                    <a:pt x="6434" y="12330"/>
                    <a:pt x="6443" y="12330"/>
                  </a:cubicBezTo>
                  <a:cubicBezTo>
                    <a:pt x="6448" y="12330"/>
                    <a:pt x="6451" y="12341"/>
                    <a:pt x="6451" y="12374"/>
                  </a:cubicBezTo>
                  <a:cubicBezTo>
                    <a:pt x="6488" y="12374"/>
                    <a:pt x="6498" y="12326"/>
                    <a:pt x="6526" y="12326"/>
                  </a:cubicBezTo>
                  <a:cubicBezTo>
                    <a:pt x="6536" y="12326"/>
                    <a:pt x="6548" y="12333"/>
                    <a:pt x="6565" y="12349"/>
                  </a:cubicBezTo>
                  <a:cubicBezTo>
                    <a:pt x="6575" y="12359"/>
                    <a:pt x="6582" y="12372"/>
                    <a:pt x="6587" y="12386"/>
                  </a:cubicBezTo>
                  <a:lnTo>
                    <a:pt x="6587" y="12386"/>
                  </a:lnTo>
                  <a:cubicBezTo>
                    <a:pt x="6594" y="12353"/>
                    <a:pt x="6608" y="12328"/>
                    <a:pt x="6627" y="12324"/>
                  </a:cubicBezTo>
                  <a:lnTo>
                    <a:pt x="6665" y="12299"/>
                  </a:lnTo>
                  <a:lnTo>
                    <a:pt x="6665" y="12299"/>
                  </a:lnTo>
                  <a:cubicBezTo>
                    <a:pt x="6665" y="12343"/>
                    <a:pt x="6636" y="12511"/>
                    <a:pt x="6705" y="12511"/>
                  </a:cubicBezTo>
                  <a:cubicBezTo>
                    <a:pt x="6714" y="12511"/>
                    <a:pt x="6726" y="12508"/>
                    <a:pt x="6741" y="12500"/>
                  </a:cubicBezTo>
                  <a:cubicBezTo>
                    <a:pt x="6803" y="12450"/>
                    <a:pt x="6703" y="12299"/>
                    <a:pt x="6803" y="12286"/>
                  </a:cubicBezTo>
                  <a:close/>
                  <a:moveTo>
                    <a:pt x="2731" y="12347"/>
                  </a:moveTo>
                  <a:cubicBezTo>
                    <a:pt x="2768" y="12347"/>
                    <a:pt x="2797" y="12377"/>
                    <a:pt x="2792" y="12450"/>
                  </a:cubicBezTo>
                  <a:cubicBezTo>
                    <a:pt x="2777" y="12527"/>
                    <a:pt x="2704" y="12595"/>
                    <a:pt x="2654" y="12595"/>
                  </a:cubicBezTo>
                  <a:cubicBezTo>
                    <a:pt x="2622" y="12595"/>
                    <a:pt x="2599" y="12568"/>
                    <a:pt x="2603" y="12500"/>
                  </a:cubicBezTo>
                  <a:lnTo>
                    <a:pt x="2603" y="12487"/>
                  </a:lnTo>
                  <a:cubicBezTo>
                    <a:pt x="2611" y="12406"/>
                    <a:pt x="2679" y="12347"/>
                    <a:pt x="2731" y="12347"/>
                  </a:cubicBezTo>
                  <a:close/>
                  <a:moveTo>
                    <a:pt x="6238" y="12286"/>
                  </a:moveTo>
                  <a:lnTo>
                    <a:pt x="6238" y="12362"/>
                  </a:lnTo>
                  <a:cubicBezTo>
                    <a:pt x="6255" y="12353"/>
                    <a:pt x="6269" y="12349"/>
                    <a:pt x="6277" y="12349"/>
                  </a:cubicBezTo>
                  <a:cubicBezTo>
                    <a:pt x="6294" y="12349"/>
                    <a:pt x="6296" y="12362"/>
                    <a:pt x="6288" y="12387"/>
                  </a:cubicBezTo>
                  <a:cubicBezTo>
                    <a:pt x="6280" y="12385"/>
                    <a:pt x="6272" y="12384"/>
                    <a:pt x="6265" y="12384"/>
                  </a:cubicBezTo>
                  <a:cubicBezTo>
                    <a:pt x="6231" y="12384"/>
                    <a:pt x="6217" y="12410"/>
                    <a:pt x="6238" y="12462"/>
                  </a:cubicBezTo>
                  <a:cubicBezTo>
                    <a:pt x="6238" y="12485"/>
                    <a:pt x="6218" y="12567"/>
                    <a:pt x="6258" y="12567"/>
                  </a:cubicBezTo>
                  <a:cubicBezTo>
                    <a:pt x="6263" y="12567"/>
                    <a:pt x="6268" y="12566"/>
                    <a:pt x="6275" y="12563"/>
                  </a:cubicBezTo>
                  <a:lnTo>
                    <a:pt x="6275" y="12563"/>
                  </a:lnTo>
                  <a:cubicBezTo>
                    <a:pt x="6275" y="12592"/>
                    <a:pt x="6264" y="12604"/>
                    <a:pt x="6251" y="12604"/>
                  </a:cubicBezTo>
                  <a:cubicBezTo>
                    <a:pt x="6229" y="12604"/>
                    <a:pt x="6200" y="12572"/>
                    <a:pt x="6200" y="12525"/>
                  </a:cubicBezTo>
                  <a:cubicBezTo>
                    <a:pt x="6200" y="12467"/>
                    <a:pt x="6221" y="12398"/>
                    <a:pt x="6185" y="12398"/>
                  </a:cubicBezTo>
                  <a:cubicBezTo>
                    <a:pt x="6182" y="12398"/>
                    <a:pt x="6178" y="12398"/>
                    <a:pt x="6175" y="12399"/>
                  </a:cubicBezTo>
                  <a:cubicBezTo>
                    <a:pt x="6175" y="12374"/>
                    <a:pt x="6187" y="12336"/>
                    <a:pt x="6200" y="12311"/>
                  </a:cubicBezTo>
                  <a:lnTo>
                    <a:pt x="6238" y="12286"/>
                  </a:lnTo>
                  <a:close/>
                  <a:moveTo>
                    <a:pt x="5639" y="12514"/>
                  </a:moveTo>
                  <a:lnTo>
                    <a:pt x="5639" y="12514"/>
                  </a:lnTo>
                  <a:cubicBezTo>
                    <a:pt x="5632" y="12530"/>
                    <a:pt x="5627" y="12547"/>
                    <a:pt x="5621" y="12563"/>
                  </a:cubicBezTo>
                  <a:cubicBezTo>
                    <a:pt x="5621" y="12578"/>
                    <a:pt x="5621" y="12601"/>
                    <a:pt x="5624" y="12622"/>
                  </a:cubicBezTo>
                  <a:lnTo>
                    <a:pt x="5624" y="12622"/>
                  </a:lnTo>
                  <a:cubicBezTo>
                    <a:pt x="5631" y="12583"/>
                    <a:pt x="5637" y="12548"/>
                    <a:pt x="5639" y="12514"/>
                  </a:cubicBezTo>
                  <a:close/>
                  <a:moveTo>
                    <a:pt x="2591" y="12261"/>
                  </a:moveTo>
                  <a:cubicBezTo>
                    <a:pt x="2591" y="12324"/>
                    <a:pt x="2591" y="12613"/>
                    <a:pt x="2515" y="12626"/>
                  </a:cubicBezTo>
                  <a:cubicBezTo>
                    <a:pt x="2515" y="12563"/>
                    <a:pt x="2515" y="12274"/>
                    <a:pt x="2578" y="12261"/>
                  </a:cubicBezTo>
                  <a:close/>
                  <a:moveTo>
                    <a:pt x="6049" y="12374"/>
                  </a:moveTo>
                  <a:cubicBezTo>
                    <a:pt x="6124" y="12374"/>
                    <a:pt x="6112" y="12450"/>
                    <a:pt x="6124" y="12487"/>
                  </a:cubicBezTo>
                  <a:cubicBezTo>
                    <a:pt x="6124" y="12527"/>
                    <a:pt x="6101" y="12628"/>
                    <a:pt x="6091" y="12628"/>
                  </a:cubicBezTo>
                  <a:cubicBezTo>
                    <a:pt x="6088" y="12628"/>
                    <a:pt x="6087" y="12620"/>
                    <a:pt x="6087" y="12601"/>
                  </a:cubicBezTo>
                  <a:cubicBezTo>
                    <a:pt x="6055" y="12601"/>
                    <a:pt x="6041" y="12644"/>
                    <a:pt x="6008" y="12644"/>
                  </a:cubicBezTo>
                  <a:cubicBezTo>
                    <a:pt x="6002" y="12644"/>
                    <a:pt x="5994" y="12642"/>
                    <a:pt x="5986" y="12638"/>
                  </a:cubicBezTo>
                  <a:cubicBezTo>
                    <a:pt x="5936" y="12601"/>
                    <a:pt x="5936" y="12563"/>
                    <a:pt x="5961" y="12538"/>
                  </a:cubicBezTo>
                  <a:lnTo>
                    <a:pt x="5986" y="12513"/>
                  </a:lnTo>
                  <a:cubicBezTo>
                    <a:pt x="6011" y="12487"/>
                    <a:pt x="6087" y="12475"/>
                    <a:pt x="6087" y="12462"/>
                  </a:cubicBezTo>
                  <a:cubicBezTo>
                    <a:pt x="6100" y="12428"/>
                    <a:pt x="6081" y="12416"/>
                    <a:pt x="6057" y="12416"/>
                  </a:cubicBezTo>
                  <a:cubicBezTo>
                    <a:pt x="6035" y="12416"/>
                    <a:pt x="6010" y="12425"/>
                    <a:pt x="5999" y="12437"/>
                  </a:cubicBezTo>
                  <a:cubicBezTo>
                    <a:pt x="5986" y="12399"/>
                    <a:pt x="6011" y="12387"/>
                    <a:pt x="6049" y="12374"/>
                  </a:cubicBezTo>
                  <a:close/>
                  <a:moveTo>
                    <a:pt x="2418" y="12410"/>
                  </a:moveTo>
                  <a:cubicBezTo>
                    <a:pt x="2524" y="12410"/>
                    <a:pt x="2473" y="12663"/>
                    <a:pt x="2377" y="12663"/>
                  </a:cubicBezTo>
                  <a:cubicBezTo>
                    <a:pt x="2239" y="12663"/>
                    <a:pt x="2302" y="12424"/>
                    <a:pt x="2402" y="12412"/>
                  </a:cubicBezTo>
                  <a:cubicBezTo>
                    <a:pt x="2408" y="12411"/>
                    <a:pt x="2413" y="12410"/>
                    <a:pt x="2418" y="12410"/>
                  </a:cubicBezTo>
                  <a:close/>
                  <a:moveTo>
                    <a:pt x="5898" y="12424"/>
                  </a:moveTo>
                  <a:cubicBezTo>
                    <a:pt x="5898" y="12475"/>
                    <a:pt x="5923" y="12663"/>
                    <a:pt x="5860" y="12676"/>
                  </a:cubicBezTo>
                  <a:lnTo>
                    <a:pt x="5848" y="12676"/>
                  </a:lnTo>
                  <a:cubicBezTo>
                    <a:pt x="5848" y="12613"/>
                    <a:pt x="5835" y="12437"/>
                    <a:pt x="5898" y="12424"/>
                  </a:cubicBezTo>
                  <a:close/>
                  <a:moveTo>
                    <a:pt x="9168" y="12624"/>
                  </a:moveTo>
                  <a:cubicBezTo>
                    <a:pt x="9195" y="12624"/>
                    <a:pt x="9155" y="12663"/>
                    <a:pt x="9155" y="12663"/>
                  </a:cubicBezTo>
                  <a:lnTo>
                    <a:pt x="9155" y="12676"/>
                  </a:lnTo>
                  <a:cubicBezTo>
                    <a:pt x="9155" y="12676"/>
                    <a:pt x="9105" y="12626"/>
                    <a:pt x="9155" y="12626"/>
                  </a:cubicBezTo>
                  <a:cubicBezTo>
                    <a:pt x="9161" y="12624"/>
                    <a:pt x="9165" y="12624"/>
                    <a:pt x="9168" y="12624"/>
                  </a:cubicBezTo>
                  <a:close/>
                  <a:moveTo>
                    <a:pt x="2264" y="12311"/>
                  </a:moveTo>
                  <a:cubicBezTo>
                    <a:pt x="2251" y="12399"/>
                    <a:pt x="2239" y="12487"/>
                    <a:pt x="2239" y="12575"/>
                  </a:cubicBezTo>
                  <a:cubicBezTo>
                    <a:pt x="2239" y="12602"/>
                    <a:pt x="2214" y="12666"/>
                    <a:pt x="2203" y="12666"/>
                  </a:cubicBezTo>
                  <a:cubicBezTo>
                    <a:pt x="2199" y="12666"/>
                    <a:pt x="2197" y="12655"/>
                    <a:pt x="2201" y="12626"/>
                  </a:cubicBezTo>
                  <a:cubicBezTo>
                    <a:pt x="2176" y="12626"/>
                    <a:pt x="2176" y="12689"/>
                    <a:pt x="2126" y="12689"/>
                  </a:cubicBezTo>
                  <a:cubicBezTo>
                    <a:pt x="2118" y="12692"/>
                    <a:pt x="2111" y="12694"/>
                    <a:pt x="2106" y="12694"/>
                  </a:cubicBezTo>
                  <a:cubicBezTo>
                    <a:pt x="2055" y="12694"/>
                    <a:pt x="2078" y="12559"/>
                    <a:pt x="2100" y="12525"/>
                  </a:cubicBezTo>
                  <a:lnTo>
                    <a:pt x="2088" y="12513"/>
                  </a:lnTo>
                  <a:cubicBezTo>
                    <a:pt x="2100" y="12487"/>
                    <a:pt x="2126" y="12462"/>
                    <a:pt x="2163" y="12437"/>
                  </a:cubicBezTo>
                  <a:cubicBezTo>
                    <a:pt x="2172" y="12433"/>
                    <a:pt x="2178" y="12431"/>
                    <a:pt x="2183" y="12431"/>
                  </a:cubicBezTo>
                  <a:cubicBezTo>
                    <a:pt x="2204" y="12431"/>
                    <a:pt x="2195" y="12464"/>
                    <a:pt x="2208" y="12464"/>
                  </a:cubicBezTo>
                  <a:cubicBezTo>
                    <a:pt x="2209" y="12464"/>
                    <a:pt x="2211" y="12463"/>
                    <a:pt x="2214" y="12462"/>
                  </a:cubicBezTo>
                  <a:cubicBezTo>
                    <a:pt x="2214" y="12412"/>
                    <a:pt x="2201" y="12324"/>
                    <a:pt x="2264" y="12311"/>
                  </a:cubicBezTo>
                  <a:close/>
                  <a:moveTo>
                    <a:pt x="8036" y="12676"/>
                  </a:moveTo>
                  <a:cubicBezTo>
                    <a:pt x="8036" y="12676"/>
                    <a:pt x="8086" y="12726"/>
                    <a:pt x="8036" y="12726"/>
                  </a:cubicBezTo>
                  <a:cubicBezTo>
                    <a:pt x="8029" y="12728"/>
                    <a:pt x="8023" y="12729"/>
                    <a:pt x="8019" y="12729"/>
                  </a:cubicBezTo>
                  <a:cubicBezTo>
                    <a:pt x="7992" y="12729"/>
                    <a:pt x="8011" y="12701"/>
                    <a:pt x="8011" y="12701"/>
                  </a:cubicBezTo>
                  <a:lnTo>
                    <a:pt x="8036" y="12676"/>
                  </a:lnTo>
                  <a:close/>
                  <a:moveTo>
                    <a:pt x="5206" y="12588"/>
                  </a:moveTo>
                  <a:cubicBezTo>
                    <a:pt x="5181" y="12638"/>
                    <a:pt x="5232" y="12739"/>
                    <a:pt x="5156" y="12739"/>
                  </a:cubicBezTo>
                  <a:cubicBezTo>
                    <a:pt x="5156" y="12713"/>
                    <a:pt x="5166" y="12655"/>
                    <a:pt x="5169" y="12607"/>
                  </a:cubicBezTo>
                  <a:lnTo>
                    <a:pt x="5169" y="12607"/>
                  </a:lnTo>
                  <a:lnTo>
                    <a:pt x="5206" y="12588"/>
                  </a:lnTo>
                  <a:close/>
                  <a:moveTo>
                    <a:pt x="5320" y="12511"/>
                  </a:moveTo>
                  <a:cubicBezTo>
                    <a:pt x="5351" y="12511"/>
                    <a:pt x="5375" y="12537"/>
                    <a:pt x="5370" y="12601"/>
                  </a:cubicBezTo>
                  <a:cubicBezTo>
                    <a:pt x="5383" y="12663"/>
                    <a:pt x="5194" y="12588"/>
                    <a:pt x="5257" y="12689"/>
                  </a:cubicBezTo>
                  <a:lnTo>
                    <a:pt x="5244" y="12689"/>
                  </a:lnTo>
                  <a:cubicBezTo>
                    <a:pt x="5257" y="12714"/>
                    <a:pt x="5276" y="12723"/>
                    <a:pt x="5294" y="12723"/>
                  </a:cubicBezTo>
                  <a:cubicBezTo>
                    <a:pt x="5313" y="12723"/>
                    <a:pt x="5332" y="12714"/>
                    <a:pt x="5345" y="12701"/>
                  </a:cubicBezTo>
                  <a:lnTo>
                    <a:pt x="5345" y="12701"/>
                  </a:lnTo>
                  <a:cubicBezTo>
                    <a:pt x="5350" y="12737"/>
                    <a:pt x="5328" y="12754"/>
                    <a:pt x="5300" y="12754"/>
                  </a:cubicBezTo>
                  <a:cubicBezTo>
                    <a:pt x="5259" y="12754"/>
                    <a:pt x="5206" y="12718"/>
                    <a:pt x="5206" y="12651"/>
                  </a:cubicBezTo>
                  <a:cubicBezTo>
                    <a:pt x="5206" y="12574"/>
                    <a:pt x="5272" y="12511"/>
                    <a:pt x="5320" y="12511"/>
                  </a:cubicBezTo>
                  <a:close/>
                  <a:moveTo>
                    <a:pt x="5030" y="12513"/>
                  </a:moveTo>
                  <a:cubicBezTo>
                    <a:pt x="5030" y="12601"/>
                    <a:pt x="5018" y="12676"/>
                    <a:pt x="5018" y="12764"/>
                  </a:cubicBezTo>
                  <a:cubicBezTo>
                    <a:pt x="4986" y="12783"/>
                    <a:pt x="4964" y="12792"/>
                    <a:pt x="4952" y="12792"/>
                  </a:cubicBezTo>
                  <a:cubicBezTo>
                    <a:pt x="4939" y="12792"/>
                    <a:pt x="4936" y="12783"/>
                    <a:pt x="4942" y="12764"/>
                  </a:cubicBezTo>
                  <a:lnTo>
                    <a:pt x="4980" y="12726"/>
                  </a:lnTo>
                  <a:lnTo>
                    <a:pt x="4980" y="12726"/>
                  </a:lnTo>
                  <a:cubicBezTo>
                    <a:pt x="4942" y="12736"/>
                    <a:pt x="4933" y="12781"/>
                    <a:pt x="4904" y="12781"/>
                  </a:cubicBezTo>
                  <a:cubicBezTo>
                    <a:pt x="4894" y="12781"/>
                    <a:pt x="4882" y="12776"/>
                    <a:pt x="4867" y="12764"/>
                  </a:cubicBezTo>
                  <a:cubicBezTo>
                    <a:pt x="4804" y="12701"/>
                    <a:pt x="4854" y="12538"/>
                    <a:pt x="4905" y="12538"/>
                  </a:cubicBezTo>
                  <a:cubicBezTo>
                    <a:pt x="4905" y="12571"/>
                    <a:pt x="4866" y="12738"/>
                    <a:pt x="4924" y="12738"/>
                  </a:cubicBezTo>
                  <a:cubicBezTo>
                    <a:pt x="4932" y="12738"/>
                    <a:pt x="4942" y="12734"/>
                    <a:pt x="4955" y="12726"/>
                  </a:cubicBezTo>
                  <a:cubicBezTo>
                    <a:pt x="5030" y="12676"/>
                    <a:pt x="4942" y="12525"/>
                    <a:pt x="5030" y="12513"/>
                  </a:cubicBezTo>
                  <a:close/>
                  <a:moveTo>
                    <a:pt x="5810" y="12437"/>
                  </a:moveTo>
                  <a:cubicBezTo>
                    <a:pt x="5810" y="12538"/>
                    <a:pt x="5810" y="12626"/>
                    <a:pt x="5785" y="12726"/>
                  </a:cubicBezTo>
                  <a:cubicBezTo>
                    <a:pt x="5768" y="12760"/>
                    <a:pt x="5695" y="12810"/>
                    <a:pt x="5656" y="12810"/>
                  </a:cubicBezTo>
                  <a:cubicBezTo>
                    <a:pt x="5637" y="12810"/>
                    <a:pt x="5626" y="12798"/>
                    <a:pt x="5634" y="12764"/>
                  </a:cubicBezTo>
                  <a:lnTo>
                    <a:pt x="5634" y="12764"/>
                  </a:lnTo>
                  <a:cubicBezTo>
                    <a:pt x="5659" y="12777"/>
                    <a:pt x="5672" y="12777"/>
                    <a:pt x="5697" y="12777"/>
                  </a:cubicBezTo>
                  <a:cubicBezTo>
                    <a:pt x="5747" y="12764"/>
                    <a:pt x="5760" y="12701"/>
                    <a:pt x="5760" y="12651"/>
                  </a:cubicBezTo>
                  <a:cubicBezTo>
                    <a:pt x="5759" y="12650"/>
                    <a:pt x="5758" y="12649"/>
                    <a:pt x="5757" y="12649"/>
                  </a:cubicBezTo>
                  <a:cubicBezTo>
                    <a:pt x="5748" y="12649"/>
                    <a:pt x="5743" y="12694"/>
                    <a:pt x="5700" y="12694"/>
                  </a:cubicBezTo>
                  <a:cubicBezTo>
                    <a:pt x="5692" y="12694"/>
                    <a:pt x="5683" y="12692"/>
                    <a:pt x="5672" y="12689"/>
                  </a:cubicBezTo>
                  <a:lnTo>
                    <a:pt x="5659" y="12689"/>
                  </a:lnTo>
                  <a:cubicBezTo>
                    <a:pt x="5637" y="12681"/>
                    <a:pt x="5628" y="12652"/>
                    <a:pt x="5624" y="12622"/>
                  </a:cubicBezTo>
                  <a:lnTo>
                    <a:pt x="5624" y="12622"/>
                  </a:lnTo>
                  <a:cubicBezTo>
                    <a:pt x="5623" y="12627"/>
                    <a:pt x="5622" y="12633"/>
                    <a:pt x="5621" y="12638"/>
                  </a:cubicBezTo>
                  <a:cubicBezTo>
                    <a:pt x="5621" y="12655"/>
                    <a:pt x="5611" y="12692"/>
                    <a:pt x="5603" y="12692"/>
                  </a:cubicBezTo>
                  <a:cubicBezTo>
                    <a:pt x="5599" y="12692"/>
                    <a:pt x="5596" y="12682"/>
                    <a:pt x="5596" y="12651"/>
                  </a:cubicBezTo>
                  <a:cubicBezTo>
                    <a:pt x="5571" y="12651"/>
                    <a:pt x="5559" y="12701"/>
                    <a:pt x="5521" y="12701"/>
                  </a:cubicBezTo>
                  <a:cubicBezTo>
                    <a:pt x="5512" y="12704"/>
                    <a:pt x="5504" y="12705"/>
                    <a:pt x="5497" y="12705"/>
                  </a:cubicBezTo>
                  <a:cubicBezTo>
                    <a:pt x="5397" y="12705"/>
                    <a:pt x="5412" y="12486"/>
                    <a:pt x="5471" y="12475"/>
                  </a:cubicBezTo>
                  <a:lnTo>
                    <a:pt x="5508" y="12450"/>
                  </a:lnTo>
                  <a:lnTo>
                    <a:pt x="5508" y="12450"/>
                  </a:lnTo>
                  <a:cubicBezTo>
                    <a:pt x="5508" y="12482"/>
                    <a:pt x="5480" y="12654"/>
                    <a:pt x="5536" y="12654"/>
                  </a:cubicBezTo>
                  <a:cubicBezTo>
                    <a:pt x="5545" y="12654"/>
                    <a:pt x="5557" y="12649"/>
                    <a:pt x="5571" y="12638"/>
                  </a:cubicBezTo>
                  <a:cubicBezTo>
                    <a:pt x="5647" y="12601"/>
                    <a:pt x="5546" y="12450"/>
                    <a:pt x="5634" y="12437"/>
                  </a:cubicBezTo>
                  <a:lnTo>
                    <a:pt x="5634" y="12437"/>
                  </a:lnTo>
                  <a:cubicBezTo>
                    <a:pt x="5639" y="12462"/>
                    <a:pt x="5640" y="12488"/>
                    <a:pt x="5639" y="12514"/>
                  </a:cubicBezTo>
                  <a:lnTo>
                    <a:pt x="5639" y="12514"/>
                  </a:lnTo>
                  <a:cubicBezTo>
                    <a:pt x="5649" y="12490"/>
                    <a:pt x="5662" y="12470"/>
                    <a:pt x="5684" y="12462"/>
                  </a:cubicBezTo>
                  <a:cubicBezTo>
                    <a:pt x="5695" y="12457"/>
                    <a:pt x="5704" y="12455"/>
                    <a:pt x="5712" y="12455"/>
                  </a:cubicBezTo>
                  <a:cubicBezTo>
                    <a:pt x="5740" y="12455"/>
                    <a:pt x="5757" y="12477"/>
                    <a:pt x="5768" y="12477"/>
                  </a:cubicBezTo>
                  <a:cubicBezTo>
                    <a:pt x="5769" y="12477"/>
                    <a:pt x="5771" y="12476"/>
                    <a:pt x="5772" y="12475"/>
                  </a:cubicBezTo>
                  <a:cubicBezTo>
                    <a:pt x="5760" y="12450"/>
                    <a:pt x="5772" y="12437"/>
                    <a:pt x="5810" y="12437"/>
                  </a:cubicBezTo>
                  <a:close/>
                  <a:moveTo>
                    <a:pt x="7093" y="12777"/>
                  </a:moveTo>
                  <a:cubicBezTo>
                    <a:pt x="7093" y="12777"/>
                    <a:pt x="7143" y="12827"/>
                    <a:pt x="7093" y="12827"/>
                  </a:cubicBezTo>
                  <a:cubicBezTo>
                    <a:pt x="7087" y="12828"/>
                    <a:pt x="7082" y="12829"/>
                    <a:pt x="7078" y="12829"/>
                  </a:cubicBezTo>
                  <a:cubicBezTo>
                    <a:pt x="7051" y="12829"/>
                    <a:pt x="7045" y="12808"/>
                    <a:pt x="7043" y="12801"/>
                  </a:cubicBezTo>
                  <a:lnTo>
                    <a:pt x="7043" y="12801"/>
                  </a:lnTo>
                  <a:lnTo>
                    <a:pt x="7093" y="12777"/>
                  </a:lnTo>
                  <a:close/>
                  <a:moveTo>
                    <a:pt x="4693" y="12592"/>
                  </a:moveTo>
                  <a:cubicBezTo>
                    <a:pt x="4708" y="12592"/>
                    <a:pt x="4725" y="12598"/>
                    <a:pt x="4741" y="12613"/>
                  </a:cubicBezTo>
                  <a:cubicBezTo>
                    <a:pt x="4867" y="12714"/>
                    <a:pt x="4641" y="12714"/>
                    <a:pt x="4628" y="12739"/>
                  </a:cubicBezTo>
                  <a:cubicBezTo>
                    <a:pt x="4611" y="12782"/>
                    <a:pt x="4658" y="12801"/>
                    <a:pt x="4702" y="12801"/>
                  </a:cubicBezTo>
                  <a:cubicBezTo>
                    <a:pt x="4716" y="12801"/>
                    <a:pt x="4730" y="12799"/>
                    <a:pt x="4741" y="12795"/>
                  </a:cubicBezTo>
                  <a:lnTo>
                    <a:pt x="4741" y="12795"/>
                  </a:lnTo>
                  <a:cubicBezTo>
                    <a:pt x="4739" y="12839"/>
                    <a:pt x="4714" y="12840"/>
                    <a:pt x="4678" y="12852"/>
                  </a:cubicBezTo>
                  <a:cubicBezTo>
                    <a:pt x="4673" y="12853"/>
                    <a:pt x="4667" y="12853"/>
                    <a:pt x="4662" y="12853"/>
                  </a:cubicBezTo>
                  <a:cubicBezTo>
                    <a:pt x="4530" y="12853"/>
                    <a:pt x="4595" y="12592"/>
                    <a:pt x="4693" y="12592"/>
                  </a:cubicBezTo>
                  <a:close/>
                  <a:moveTo>
                    <a:pt x="6678" y="12814"/>
                  </a:moveTo>
                  <a:cubicBezTo>
                    <a:pt x="6706" y="12814"/>
                    <a:pt x="6686" y="12838"/>
                    <a:pt x="6664" y="12859"/>
                  </a:cubicBezTo>
                  <a:lnTo>
                    <a:pt x="6664" y="12859"/>
                  </a:lnTo>
                  <a:cubicBezTo>
                    <a:pt x="6654" y="12844"/>
                    <a:pt x="6647" y="12822"/>
                    <a:pt x="6678" y="12814"/>
                  </a:cubicBezTo>
                  <a:close/>
                  <a:moveTo>
                    <a:pt x="4453" y="12639"/>
                  </a:moveTo>
                  <a:cubicBezTo>
                    <a:pt x="4483" y="12639"/>
                    <a:pt x="4507" y="12667"/>
                    <a:pt x="4502" y="12739"/>
                  </a:cubicBezTo>
                  <a:lnTo>
                    <a:pt x="4515" y="12726"/>
                  </a:lnTo>
                  <a:lnTo>
                    <a:pt x="4515" y="12726"/>
                  </a:lnTo>
                  <a:cubicBezTo>
                    <a:pt x="4515" y="12789"/>
                    <a:pt x="4326" y="12726"/>
                    <a:pt x="4389" y="12814"/>
                  </a:cubicBezTo>
                  <a:cubicBezTo>
                    <a:pt x="4402" y="12833"/>
                    <a:pt x="4417" y="12843"/>
                    <a:pt x="4435" y="12843"/>
                  </a:cubicBezTo>
                  <a:cubicBezTo>
                    <a:pt x="4452" y="12843"/>
                    <a:pt x="4471" y="12833"/>
                    <a:pt x="4490" y="12814"/>
                  </a:cubicBezTo>
                  <a:lnTo>
                    <a:pt x="4490" y="12814"/>
                  </a:lnTo>
                  <a:cubicBezTo>
                    <a:pt x="4495" y="12855"/>
                    <a:pt x="4472" y="12873"/>
                    <a:pt x="4443" y="12873"/>
                  </a:cubicBezTo>
                  <a:cubicBezTo>
                    <a:pt x="4400" y="12873"/>
                    <a:pt x="4344" y="12832"/>
                    <a:pt x="4351" y="12764"/>
                  </a:cubicBezTo>
                  <a:cubicBezTo>
                    <a:pt x="4351" y="12697"/>
                    <a:pt x="4408" y="12639"/>
                    <a:pt x="4453" y="12639"/>
                  </a:cubicBezTo>
                  <a:close/>
                  <a:moveTo>
                    <a:pt x="10606" y="12610"/>
                  </a:moveTo>
                  <a:cubicBezTo>
                    <a:pt x="10630" y="12610"/>
                    <a:pt x="10637" y="12632"/>
                    <a:pt x="10626" y="12663"/>
                  </a:cubicBezTo>
                  <a:cubicBezTo>
                    <a:pt x="10663" y="12663"/>
                    <a:pt x="10673" y="12616"/>
                    <a:pt x="10706" y="12616"/>
                  </a:cubicBezTo>
                  <a:cubicBezTo>
                    <a:pt x="10717" y="12616"/>
                    <a:pt x="10732" y="12622"/>
                    <a:pt x="10752" y="12638"/>
                  </a:cubicBezTo>
                  <a:cubicBezTo>
                    <a:pt x="10815" y="12701"/>
                    <a:pt x="10790" y="12865"/>
                    <a:pt x="10727" y="12865"/>
                  </a:cubicBezTo>
                  <a:cubicBezTo>
                    <a:pt x="10727" y="12827"/>
                    <a:pt x="10752" y="12701"/>
                    <a:pt x="10714" y="12676"/>
                  </a:cubicBezTo>
                  <a:cubicBezTo>
                    <a:pt x="10707" y="12665"/>
                    <a:pt x="10696" y="12660"/>
                    <a:pt x="10685" y="12660"/>
                  </a:cubicBezTo>
                  <a:cubicBezTo>
                    <a:pt x="10658" y="12660"/>
                    <a:pt x="10626" y="12687"/>
                    <a:pt x="10626" y="12714"/>
                  </a:cubicBezTo>
                  <a:cubicBezTo>
                    <a:pt x="10626" y="12764"/>
                    <a:pt x="10664" y="12877"/>
                    <a:pt x="10601" y="12877"/>
                  </a:cubicBezTo>
                  <a:cubicBezTo>
                    <a:pt x="10588" y="12789"/>
                    <a:pt x="10601" y="12714"/>
                    <a:pt x="10588" y="12626"/>
                  </a:cubicBezTo>
                  <a:lnTo>
                    <a:pt x="10588" y="12613"/>
                  </a:lnTo>
                  <a:cubicBezTo>
                    <a:pt x="10595" y="12611"/>
                    <a:pt x="10601" y="12610"/>
                    <a:pt x="10606" y="12610"/>
                  </a:cubicBezTo>
                  <a:close/>
                  <a:moveTo>
                    <a:pt x="10865" y="12550"/>
                  </a:moveTo>
                  <a:lnTo>
                    <a:pt x="10865" y="12613"/>
                  </a:lnTo>
                  <a:cubicBezTo>
                    <a:pt x="10875" y="12610"/>
                    <a:pt x="10883" y="12608"/>
                    <a:pt x="10891" y="12608"/>
                  </a:cubicBezTo>
                  <a:cubicBezTo>
                    <a:pt x="10913" y="12608"/>
                    <a:pt x="10925" y="12623"/>
                    <a:pt x="10915" y="12651"/>
                  </a:cubicBezTo>
                  <a:cubicBezTo>
                    <a:pt x="10903" y="12648"/>
                    <a:pt x="10893" y="12646"/>
                    <a:pt x="10885" y="12646"/>
                  </a:cubicBezTo>
                  <a:cubicBezTo>
                    <a:pt x="10862" y="12646"/>
                    <a:pt x="10857" y="12658"/>
                    <a:pt x="10863" y="12682"/>
                  </a:cubicBezTo>
                  <a:lnTo>
                    <a:pt x="10863" y="12682"/>
                  </a:lnTo>
                  <a:cubicBezTo>
                    <a:pt x="10853" y="12717"/>
                    <a:pt x="10855" y="12839"/>
                    <a:pt x="10890" y="12839"/>
                  </a:cubicBezTo>
                  <a:lnTo>
                    <a:pt x="10915" y="12839"/>
                  </a:lnTo>
                  <a:cubicBezTo>
                    <a:pt x="10915" y="12869"/>
                    <a:pt x="10905" y="12879"/>
                    <a:pt x="10890" y="12879"/>
                  </a:cubicBezTo>
                  <a:cubicBezTo>
                    <a:pt x="10874" y="12879"/>
                    <a:pt x="10853" y="12865"/>
                    <a:pt x="10840" y="12852"/>
                  </a:cubicBezTo>
                  <a:cubicBezTo>
                    <a:pt x="10802" y="12814"/>
                    <a:pt x="10827" y="12701"/>
                    <a:pt x="10827" y="12651"/>
                  </a:cubicBezTo>
                  <a:cubicBezTo>
                    <a:pt x="10765" y="12651"/>
                    <a:pt x="10802" y="12638"/>
                    <a:pt x="10815" y="12626"/>
                  </a:cubicBezTo>
                  <a:cubicBezTo>
                    <a:pt x="10815" y="12588"/>
                    <a:pt x="10827" y="12563"/>
                    <a:pt x="10865" y="12550"/>
                  </a:cubicBezTo>
                  <a:close/>
                  <a:moveTo>
                    <a:pt x="10469" y="12618"/>
                  </a:moveTo>
                  <a:cubicBezTo>
                    <a:pt x="10504" y="12618"/>
                    <a:pt x="10531" y="12649"/>
                    <a:pt x="10551" y="12689"/>
                  </a:cubicBezTo>
                  <a:cubicBezTo>
                    <a:pt x="10576" y="12777"/>
                    <a:pt x="10488" y="12751"/>
                    <a:pt x="10412" y="12764"/>
                  </a:cubicBezTo>
                  <a:cubicBezTo>
                    <a:pt x="10403" y="12809"/>
                    <a:pt x="10439" y="12847"/>
                    <a:pt x="10484" y="12847"/>
                  </a:cubicBezTo>
                  <a:cubicBezTo>
                    <a:pt x="10501" y="12847"/>
                    <a:pt x="10520" y="12841"/>
                    <a:pt x="10538" y="12827"/>
                  </a:cubicBezTo>
                  <a:lnTo>
                    <a:pt x="10538" y="12827"/>
                  </a:lnTo>
                  <a:cubicBezTo>
                    <a:pt x="10551" y="12877"/>
                    <a:pt x="10526" y="12877"/>
                    <a:pt x="10475" y="12890"/>
                  </a:cubicBezTo>
                  <a:cubicBezTo>
                    <a:pt x="10350" y="12890"/>
                    <a:pt x="10337" y="12676"/>
                    <a:pt x="10438" y="12638"/>
                  </a:cubicBezTo>
                  <a:lnTo>
                    <a:pt x="10438" y="12626"/>
                  </a:lnTo>
                  <a:cubicBezTo>
                    <a:pt x="10449" y="12620"/>
                    <a:pt x="10459" y="12618"/>
                    <a:pt x="10469" y="12618"/>
                  </a:cubicBezTo>
                  <a:close/>
                  <a:moveTo>
                    <a:pt x="10295" y="12642"/>
                  </a:moveTo>
                  <a:cubicBezTo>
                    <a:pt x="10317" y="12642"/>
                    <a:pt x="10333" y="12654"/>
                    <a:pt x="10324" y="12676"/>
                  </a:cubicBezTo>
                  <a:cubicBezTo>
                    <a:pt x="10311" y="12665"/>
                    <a:pt x="10298" y="12661"/>
                    <a:pt x="10288" y="12661"/>
                  </a:cubicBezTo>
                  <a:cubicBezTo>
                    <a:pt x="10250" y="12661"/>
                    <a:pt x="10237" y="12719"/>
                    <a:pt x="10287" y="12739"/>
                  </a:cubicBezTo>
                  <a:cubicBezTo>
                    <a:pt x="10418" y="12795"/>
                    <a:pt x="10298" y="12893"/>
                    <a:pt x="10244" y="12893"/>
                  </a:cubicBezTo>
                  <a:cubicBezTo>
                    <a:pt x="10225" y="12893"/>
                    <a:pt x="10214" y="12881"/>
                    <a:pt x="10224" y="12852"/>
                  </a:cubicBezTo>
                  <a:lnTo>
                    <a:pt x="10224" y="12839"/>
                  </a:lnTo>
                  <a:cubicBezTo>
                    <a:pt x="10239" y="12850"/>
                    <a:pt x="10257" y="12856"/>
                    <a:pt x="10273" y="12856"/>
                  </a:cubicBezTo>
                  <a:cubicBezTo>
                    <a:pt x="10295" y="12856"/>
                    <a:pt x="10312" y="12844"/>
                    <a:pt x="10312" y="12814"/>
                  </a:cubicBezTo>
                  <a:cubicBezTo>
                    <a:pt x="10312" y="12777"/>
                    <a:pt x="10262" y="12789"/>
                    <a:pt x="10249" y="12751"/>
                  </a:cubicBezTo>
                  <a:cubicBezTo>
                    <a:pt x="10200" y="12679"/>
                    <a:pt x="10256" y="12642"/>
                    <a:pt x="10295" y="12642"/>
                  </a:cubicBezTo>
                  <a:close/>
                  <a:moveTo>
                    <a:pt x="10100" y="12641"/>
                  </a:moveTo>
                  <a:cubicBezTo>
                    <a:pt x="10129" y="12641"/>
                    <a:pt x="10158" y="12658"/>
                    <a:pt x="10174" y="12689"/>
                  </a:cubicBezTo>
                  <a:cubicBezTo>
                    <a:pt x="10208" y="12767"/>
                    <a:pt x="10165" y="12779"/>
                    <a:pt x="10114" y="12779"/>
                  </a:cubicBezTo>
                  <a:cubicBezTo>
                    <a:pt x="10091" y="12779"/>
                    <a:pt x="10067" y="12777"/>
                    <a:pt x="10048" y="12777"/>
                  </a:cubicBezTo>
                  <a:cubicBezTo>
                    <a:pt x="10039" y="12832"/>
                    <a:pt x="10077" y="12867"/>
                    <a:pt x="10117" y="12867"/>
                  </a:cubicBezTo>
                  <a:cubicBezTo>
                    <a:pt x="10132" y="12867"/>
                    <a:pt x="10147" y="12862"/>
                    <a:pt x="10161" y="12852"/>
                  </a:cubicBezTo>
                  <a:lnTo>
                    <a:pt x="10161" y="12890"/>
                  </a:lnTo>
                  <a:cubicBezTo>
                    <a:pt x="10141" y="12904"/>
                    <a:pt x="10122" y="12910"/>
                    <a:pt x="10105" y="12910"/>
                  </a:cubicBezTo>
                  <a:cubicBezTo>
                    <a:pt x="10012" y="12910"/>
                    <a:pt x="9961" y="12739"/>
                    <a:pt x="10035" y="12676"/>
                  </a:cubicBezTo>
                  <a:lnTo>
                    <a:pt x="10048" y="12663"/>
                  </a:lnTo>
                  <a:cubicBezTo>
                    <a:pt x="10063" y="12649"/>
                    <a:pt x="10081" y="12641"/>
                    <a:pt x="10100" y="12641"/>
                  </a:cubicBezTo>
                  <a:close/>
                  <a:moveTo>
                    <a:pt x="4301" y="12651"/>
                  </a:moveTo>
                  <a:cubicBezTo>
                    <a:pt x="4301" y="12714"/>
                    <a:pt x="4238" y="12714"/>
                    <a:pt x="4226" y="12789"/>
                  </a:cubicBezTo>
                  <a:cubicBezTo>
                    <a:pt x="4226" y="12852"/>
                    <a:pt x="4263" y="12902"/>
                    <a:pt x="4213" y="12915"/>
                  </a:cubicBezTo>
                  <a:lnTo>
                    <a:pt x="4188" y="12915"/>
                  </a:lnTo>
                  <a:cubicBezTo>
                    <a:pt x="4188" y="12852"/>
                    <a:pt x="4188" y="12789"/>
                    <a:pt x="4200" y="12726"/>
                  </a:cubicBezTo>
                  <a:cubicBezTo>
                    <a:pt x="4209" y="12710"/>
                    <a:pt x="4222" y="12667"/>
                    <a:pt x="4227" y="12667"/>
                  </a:cubicBezTo>
                  <a:lnTo>
                    <a:pt x="4227" y="12667"/>
                  </a:lnTo>
                  <a:cubicBezTo>
                    <a:pt x="4230" y="12667"/>
                    <a:pt x="4230" y="12679"/>
                    <a:pt x="4226" y="12714"/>
                  </a:cubicBezTo>
                  <a:cubicBezTo>
                    <a:pt x="4263" y="12714"/>
                    <a:pt x="4251" y="12651"/>
                    <a:pt x="4301" y="12651"/>
                  </a:cubicBezTo>
                  <a:close/>
                  <a:moveTo>
                    <a:pt x="2631" y="12862"/>
                  </a:moveTo>
                  <a:cubicBezTo>
                    <a:pt x="2637" y="12862"/>
                    <a:pt x="2641" y="12869"/>
                    <a:pt x="2641" y="12890"/>
                  </a:cubicBezTo>
                  <a:cubicBezTo>
                    <a:pt x="2637" y="12911"/>
                    <a:pt x="2630" y="12918"/>
                    <a:pt x="2623" y="12918"/>
                  </a:cubicBezTo>
                  <a:cubicBezTo>
                    <a:pt x="2609" y="12918"/>
                    <a:pt x="2595" y="12890"/>
                    <a:pt x="2603" y="12890"/>
                  </a:cubicBezTo>
                  <a:cubicBezTo>
                    <a:pt x="2603" y="12890"/>
                    <a:pt x="2620" y="12862"/>
                    <a:pt x="2631" y="12862"/>
                  </a:cubicBezTo>
                  <a:close/>
                  <a:moveTo>
                    <a:pt x="9878" y="12650"/>
                  </a:moveTo>
                  <a:cubicBezTo>
                    <a:pt x="9902" y="12650"/>
                    <a:pt x="9931" y="12660"/>
                    <a:pt x="9947" y="12676"/>
                  </a:cubicBezTo>
                  <a:cubicBezTo>
                    <a:pt x="9985" y="12726"/>
                    <a:pt x="9960" y="12852"/>
                    <a:pt x="9972" y="12902"/>
                  </a:cubicBezTo>
                  <a:cubicBezTo>
                    <a:pt x="9909" y="12902"/>
                    <a:pt x="9947" y="12877"/>
                    <a:pt x="9935" y="12877"/>
                  </a:cubicBezTo>
                  <a:lnTo>
                    <a:pt x="9935" y="12877"/>
                  </a:lnTo>
                  <a:cubicBezTo>
                    <a:pt x="9917" y="12909"/>
                    <a:pt x="9895" y="12922"/>
                    <a:pt x="9874" y="12922"/>
                  </a:cubicBezTo>
                  <a:cubicBezTo>
                    <a:pt x="9823" y="12922"/>
                    <a:pt x="9780" y="12840"/>
                    <a:pt x="9834" y="12777"/>
                  </a:cubicBezTo>
                  <a:lnTo>
                    <a:pt x="9847" y="12777"/>
                  </a:lnTo>
                  <a:cubicBezTo>
                    <a:pt x="9859" y="12751"/>
                    <a:pt x="9922" y="12751"/>
                    <a:pt x="9922" y="12739"/>
                  </a:cubicBezTo>
                  <a:cubicBezTo>
                    <a:pt x="9944" y="12702"/>
                    <a:pt x="9918" y="12691"/>
                    <a:pt x="9888" y="12691"/>
                  </a:cubicBezTo>
                  <a:cubicBezTo>
                    <a:pt x="9867" y="12691"/>
                    <a:pt x="9844" y="12696"/>
                    <a:pt x="9834" y="12701"/>
                  </a:cubicBezTo>
                  <a:cubicBezTo>
                    <a:pt x="9820" y="12666"/>
                    <a:pt x="9846" y="12650"/>
                    <a:pt x="9878" y="12650"/>
                  </a:cubicBezTo>
                  <a:close/>
                  <a:moveTo>
                    <a:pt x="6137" y="12877"/>
                  </a:moveTo>
                  <a:cubicBezTo>
                    <a:pt x="6157" y="12877"/>
                    <a:pt x="6142" y="12901"/>
                    <a:pt x="6124" y="12924"/>
                  </a:cubicBezTo>
                  <a:lnTo>
                    <a:pt x="6124" y="12924"/>
                  </a:lnTo>
                  <a:cubicBezTo>
                    <a:pt x="6114" y="12908"/>
                    <a:pt x="6105" y="12885"/>
                    <a:pt x="6137" y="12877"/>
                  </a:cubicBezTo>
                  <a:close/>
                  <a:moveTo>
                    <a:pt x="9773" y="12675"/>
                  </a:moveTo>
                  <a:cubicBezTo>
                    <a:pt x="9776" y="12675"/>
                    <a:pt x="9780" y="12675"/>
                    <a:pt x="9784" y="12676"/>
                  </a:cubicBezTo>
                  <a:cubicBezTo>
                    <a:pt x="9796" y="12714"/>
                    <a:pt x="9796" y="12726"/>
                    <a:pt x="9771" y="12726"/>
                  </a:cubicBezTo>
                  <a:cubicBezTo>
                    <a:pt x="9768" y="12726"/>
                    <a:pt x="9765" y="12726"/>
                    <a:pt x="9763" y="12726"/>
                  </a:cubicBezTo>
                  <a:cubicBezTo>
                    <a:pt x="9677" y="12726"/>
                    <a:pt x="9781" y="12915"/>
                    <a:pt x="9696" y="12927"/>
                  </a:cubicBezTo>
                  <a:lnTo>
                    <a:pt x="9683" y="12940"/>
                  </a:lnTo>
                  <a:cubicBezTo>
                    <a:pt x="9683" y="12877"/>
                    <a:pt x="9683" y="12814"/>
                    <a:pt x="9683" y="12751"/>
                  </a:cubicBezTo>
                  <a:cubicBezTo>
                    <a:pt x="9691" y="12727"/>
                    <a:pt x="9704" y="12683"/>
                    <a:pt x="9713" y="12683"/>
                  </a:cubicBezTo>
                  <a:cubicBezTo>
                    <a:pt x="9717" y="12683"/>
                    <a:pt x="9721" y="12698"/>
                    <a:pt x="9721" y="12739"/>
                  </a:cubicBezTo>
                  <a:cubicBezTo>
                    <a:pt x="9744" y="12739"/>
                    <a:pt x="9735" y="12675"/>
                    <a:pt x="9773" y="12675"/>
                  </a:cubicBezTo>
                  <a:close/>
                  <a:moveTo>
                    <a:pt x="4138" y="12651"/>
                  </a:moveTo>
                  <a:cubicBezTo>
                    <a:pt x="4222" y="12663"/>
                    <a:pt x="4191" y="12942"/>
                    <a:pt x="4066" y="12942"/>
                  </a:cubicBezTo>
                  <a:cubicBezTo>
                    <a:pt x="4060" y="12942"/>
                    <a:pt x="4055" y="12941"/>
                    <a:pt x="4050" y="12940"/>
                  </a:cubicBezTo>
                  <a:lnTo>
                    <a:pt x="4100" y="12915"/>
                  </a:lnTo>
                  <a:cubicBezTo>
                    <a:pt x="3974" y="12890"/>
                    <a:pt x="4037" y="12663"/>
                    <a:pt x="4138" y="12651"/>
                  </a:cubicBezTo>
                  <a:close/>
                  <a:moveTo>
                    <a:pt x="9281" y="12638"/>
                  </a:moveTo>
                  <a:lnTo>
                    <a:pt x="9281" y="12714"/>
                  </a:lnTo>
                  <a:cubicBezTo>
                    <a:pt x="9293" y="12710"/>
                    <a:pt x="9304" y="12707"/>
                    <a:pt x="9313" y="12707"/>
                  </a:cubicBezTo>
                  <a:cubicBezTo>
                    <a:pt x="9331" y="12707"/>
                    <a:pt x="9339" y="12718"/>
                    <a:pt x="9331" y="12751"/>
                  </a:cubicBezTo>
                  <a:cubicBezTo>
                    <a:pt x="9328" y="12751"/>
                    <a:pt x="9325" y="12751"/>
                    <a:pt x="9323" y="12751"/>
                  </a:cubicBezTo>
                  <a:cubicBezTo>
                    <a:pt x="9247" y="12751"/>
                    <a:pt x="9269" y="12916"/>
                    <a:pt x="9325" y="12916"/>
                  </a:cubicBezTo>
                  <a:cubicBezTo>
                    <a:pt x="9327" y="12916"/>
                    <a:pt x="9329" y="12915"/>
                    <a:pt x="9331" y="12915"/>
                  </a:cubicBezTo>
                  <a:lnTo>
                    <a:pt x="9331" y="12915"/>
                  </a:lnTo>
                  <a:lnTo>
                    <a:pt x="9318" y="12927"/>
                  </a:lnTo>
                  <a:cubicBezTo>
                    <a:pt x="9318" y="12959"/>
                    <a:pt x="9309" y="12971"/>
                    <a:pt x="9297" y="12971"/>
                  </a:cubicBezTo>
                  <a:cubicBezTo>
                    <a:pt x="9280" y="12971"/>
                    <a:pt x="9258" y="12949"/>
                    <a:pt x="9243" y="12927"/>
                  </a:cubicBezTo>
                  <a:cubicBezTo>
                    <a:pt x="9218" y="12890"/>
                    <a:pt x="9293" y="12751"/>
                    <a:pt x="9205" y="12751"/>
                  </a:cubicBezTo>
                  <a:cubicBezTo>
                    <a:pt x="9193" y="12726"/>
                    <a:pt x="9205" y="12714"/>
                    <a:pt x="9243" y="12714"/>
                  </a:cubicBezTo>
                  <a:cubicBezTo>
                    <a:pt x="9218" y="12676"/>
                    <a:pt x="9230" y="12651"/>
                    <a:pt x="9281" y="12638"/>
                  </a:cubicBezTo>
                  <a:close/>
                  <a:moveTo>
                    <a:pt x="3936" y="12624"/>
                  </a:moveTo>
                  <a:cubicBezTo>
                    <a:pt x="3936" y="12723"/>
                    <a:pt x="3931" y="12966"/>
                    <a:pt x="3874" y="12978"/>
                  </a:cubicBezTo>
                  <a:cubicBezTo>
                    <a:pt x="3895" y="12904"/>
                    <a:pt x="3898" y="12695"/>
                    <a:pt x="3936" y="12624"/>
                  </a:cubicBezTo>
                  <a:close/>
                  <a:moveTo>
                    <a:pt x="9168" y="12714"/>
                  </a:moveTo>
                  <a:lnTo>
                    <a:pt x="9168" y="12714"/>
                  </a:lnTo>
                  <a:cubicBezTo>
                    <a:pt x="9180" y="12764"/>
                    <a:pt x="9205" y="12953"/>
                    <a:pt x="9142" y="12953"/>
                  </a:cubicBezTo>
                  <a:lnTo>
                    <a:pt x="9142" y="12978"/>
                  </a:lnTo>
                  <a:cubicBezTo>
                    <a:pt x="9142" y="12915"/>
                    <a:pt x="9105" y="12726"/>
                    <a:pt x="9168" y="12714"/>
                  </a:cubicBezTo>
                  <a:close/>
                  <a:moveTo>
                    <a:pt x="9092" y="12588"/>
                  </a:moveTo>
                  <a:lnTo>
                    <a:pt x="9092" y="12890"/>
                  </a:lnTo>
                  <a:cubicBezTo>
                    <a:pt x="9084" y="12923"/>
                    <a:pt x="9070" y="12968"/>
                    <a:pt x="9061" y="12968"/>
                  </a:cubicBezTo>
                  <a:cubicBezTo>
                    <a:pt x="9057" y="12968"/>
                    <a:pt x="9054" y="12957"/>
                    <a:pt x="9054" y="12927"/>
                  </a:cubicBezTo>
                  <a:cubicBezTo>
                    <a:pt x="9022" y="12927"/>
                    <a:pt x="9017" y="12983"/>
                    <a:pt x="8977" y="12983"/>
                  </a:cubicBezTo>
                  <a:cubicBezTo>
                    <a:pt x="8970" y="12983"/>
                    <a:pt x="8963" y="12981"/>
                    <a:pt x="8954" y="12978"/>
                  </a:cubicBezTo>
                  <a:cubicBezTo>
                    <a:pt x="8878" y="12953"/>
                    <a:pt x="8903" y="12877"/>
                    <a:pt x="8903" y="12839"/>
                  </a:cubicBezTo>
                  <a:cubicBezTo>
                    <a:pt x="8903" y="12789"/>
                    <a:pt x="8916" y="12739"/>
                    <a:pt x="8966" y="12726"/>
                  </a:cubicBezTo>
                  <a:cubicBezTo>
                    <a:pt x="8972" y="12724"/>
                    <a:pt x="8977" y="12724"/>
                    <a:pt x="8982" y="12724"/>
                  </a:cubicBezTo>
                  <a:cubicBezTo>
                    <a:pt x="9011" y="12724"/>
                    <a:pt x="9033" y="12751"/>
                    <a:pt x="9054" y="12751"/>
                  </a:cubicBezTo>
                  <a:cubicBezTo>
                    <a:pt x="9054" y="12701"/>
                    <a:pt x="9029" y="12601"/>
                    <a:pt x="9092" y="12588"/>
                  </a:cubicBezTo>
                  <a:close/>
                  <a:moveTo>
                    <a:pt x="8463" y="12613"/>
                  </a:moveTo>
                  <a:cubicBezTo>
                    <a:pt x="8463" y="12689"/>
                    <a:pt x="8488" y="12978"/>
                    <a:pt x="8426" y="12990"/>
                  </a:cubicBezTo>
                  <a:cubicBezTo>
                    <a:pt x="8400" y="12953"/>
                    <a:pt x="8375" y="12651"/>
                    <a:pt x="8438" y="12638"/>
                  </a:cubicBezTo>
                  <a:lnTo>
                    <a:pt x="8463" y="12613"/>
                  </a:lnTo>
                  <a:close/>
                  <a:moveTo>
                    <a:pt x="3813" y="12725"/>
                  </a:moveTo>
                  <a:cubicBezTo>
                    <a:pt x="3929" y="12725"/>
                    <a:pt x="3896" y="12992"/>
                    <a:pt x="3776" y="12992"/>
                  </a:cubicBezTo>
                  <a:cubicBezTo>
                    <a:pt x="3771" y="12992"/>
                    <a:pt x="3766" y="12991"/>
                    <a:pt x="3760" y="12990"/>
                  </a:cubicBezTo>
                  <a:cubicBezTo>
                    <a:pt x="3635" y="12965"/>
                    <a:pt x="3685" y="12764"/>
                    <a:pt x="3786" y="12739"/>
                  </a:cubicBezTo>
                  <a:lnTo>
                    <a:pt x="3798" y="12726"/>
                  </a:lnTo>
                  <a:cubicBezTo>
                    <a:pt x="3803" y="12725"/>
                    <a:pt x="3808" y="12725"/>
                    <a:pt x="3813" y="12725"/>
                  </a:cubicBezTo>
                  <a:close/>
                  <a:moveTo>
                    <a:pt x="8789" y="12741"/>
                  </a:moveTo>
                  <a:cubicBezTo>
                    <a:pt x="8799" y="12741"/>
                    <a:pt x="8811" y="12747"/>
                    <a:pt x="8828" y="12764"/>
                  </a:cubicBezTo>
                  <a:cubicBezTo>
                    <a:pt x="8891" y="12827"/>
                    <a:pt x="8866" y="12990"/>
                    <a:pt x="8803" y="12990"/>
                  </a:cubicBezTo>
                  <a:lnTo>
                    <a:pt x="8803" y="12852"/>
                  </a:lnTo>
                  <a:cubicBezTo>
                    <a:pt x="8810" y="12796"/>
                    <a:pt x="8797" y="12771"/>
                    <a:pt x="8778" y="12771"/>
                  </a:cubicBezTo>
                  <a:cubicBezTo>
                    <a:pt x="8763" y="12771"/>
                    <a:pt x="8744" y="12787"/>
                    <a:pt x="8727" y="12814"/>
                  </a:cubicBezTo>
                  <a:lnTo>
                    <a:pt x="8715" y="12827"/>
                  </a:lnTo>
                  <a:cubicBezTo>
                    <a:pt x="8690" y="12877"/>
                    <a:pt x="8765" y="12990"/>
                    <a:pt x="8677" y="13003"/>
                  </a:cubicBezTo>
                  <a:cubicBezTo>
                    <a:pt x="8677" y="12927"/>
                    <a:pt x="8677" y="12865"/>
                    <a:pt x="8677" y="12802"/>
                  </a:cubicBezTo>
                  <a:cubicBezTo>
                    <a:pt x="8685" y="12778"/>
                    <a:pt x="8693" y="12745"/>
                    <a:pt x="8701" y="12745"/>
                  </a:cubicBezTo>
                  <a:cubicBezTo>
                    <a:pt x="8705" y="12745"/>
                    <a:pt x="8710" y="12756"/>
                    <a:pt x="8715" y="12789"/>
                  </a:cubicBezTo>
                  <a:cubicBezTo>
                    <a:pt x="8752" y="12789"/>
                    <a:pt x="8762" y="12741"/>
                    <a:pt x="8789" y="12741"/>
                  </a:cubicBezTo>
                  <a:close/>
                  <a:moveTo>
                    <a:pt x="5516" y="12964"/>
                  </a:moveTo>
                  <a:cubicBezTo>
                    <a:pt x="5533" y="12964"/>
                    <a:pt x="5520" y="12988"/>
                    <a:pt x="5504" y="13011"/>
                  </a:cubicBezTo>
                  <a:lnTo>
                    <a:pt x="5504" y="13011"/>
                  </a:lnTo>
                  <a:cubicBezTo>
                    <a:pt x="5495" y="13000"/>
                    <a:pt x="5479" y="12975"/>
                    <a:pt x="5508" y="12965"/>
                  </a:cubicBezTo>
                  <a:cubicBezTo>
                    <a:pt x="5511" y="12964"/>
                    <a:pt x="5514" y="12964"/>
                    <a:pt x="5516" y="12964"/>
                  </a:cubicBezTo>
                  <a:close/>
                  <a:moveTo>
                    <a:pt x="8557" y="12749"/>
                  </a:moveTo>
                  <a:cubicBezTo>
                    <a:pt x="8594" y="12749"/>
                    <a:pt x="8639" y="12777"/>
                    <a:pt x="8639" y="12839"/>
                  </a:cubicBezTo>
                  <a:cubicBezTo>
                    <a:pt x="8639" y="12890"/>
                    <a:pt x="8639" y="12927"/>
                    <a:pt x="8627" y="12965"/>
                  </a:cubicBezTo>
                  <a:lnTo>
                    <a:pt x="8639" y="12965"/>
                  </a:lnTo>
                  <a:cubicBezTo>
                    <a:pt x="8625" y="12986"/>
                    <a:pt x="8615" y="13004"/>
                    <a:pt x="8609" y="13004"/>
                  </a:cubicBezTo>
                  <a:cubicBezTo>
                    <a:pt x="8604" y="13004"/>
                    <a:pt x="8602" y="12993"/>
                    <a:pt x="8602" y="12965"/>
                  </a:cubicBezTo>
                  <a:cubicBezTo>
                    <a:pt x="8571" y="12965"/>
                    <a:pt x="8565" y="13013"/>
                    <a:pt x="8532" y="13013"/>
                  </a:cubicBezTo>
                  <a:cubicBezTo>
                    <a:pt x="8524" y="13013"/>
                    <a:pt x="8514" y="13010"/>
                    <a:pt x="8501" y="13003"/>
                  </a:cubicBezTo>
                  <a:cubicBezTo>
                    <a:pt x="8451" y="12965"/>
                    <a:pt x="8476" y="12915"/>
                    <a:pt x="8501" y="12877"/>
                  </a:cubicBezTo>
                  <a:cubicBezTo>
                    <a:pt x="8539" y="12852"/>
                    <a:pt x="8602" y="12852"/>
                    <a:pt x="8602" y="12839"/>
                  </a:cubicBezTo>
                  <a:cubicBezTo>
                    <a:pt x="8617" y="12801"/>
                    <a:pt x="8590" y="12786"/>
                    <a:pt x="8561" y="12786"/>
                  </a:cubicBezTo>
                  <a:cubicBezTo>
                    <a:pt x="8543" y="12786"/>
                    <a:pt x="8523" y="12792"/>
                    <a:pt x="8514" y="12802"/>
                  </a:cubicBezTo>
                  <a:cubicBezTo>
                    <a:pt x="8502" y="12768"/>
                    <a:pt x="8527" y="12749"/>
                    <a:pt x="8557" y="12749"/>
                  </a:cubicBezTo>
                  <a:close/>
                  <a:moveTo>
                    <a:pt x="8074" y="12764"/>
                  </a:moveTo>
                  <a:cubicBezTo>
                    <a:pt x="8074" y="12827"/>
                    <a:pt x="8099" y="13016"/>
                    <a:pt x="8036" y="13016"/>
                  </a:cubicBezTo>
                  <a:cubicBezTo>
                    <a:pt x="7986" y="12990"/>
                    <a:pt x="7960" y="12802"/>
                    <a:pt x="8023" y="12802"/>
                  </a:cubicBezTo>
                  <a:lnTo>
                    <a:pt x="8074" y="12764"/>
                  </a:lnTo>
                  <a:close/>
                  <a:moveTo>
                    <a:pt x="9570" y="12676"/>
                  </a:moveTo>
                  <a:cubicBezTo>
                    <a:pt x="9658" y="12676"/>
                    <a:pt x="9671" y="12827"/>
                    <a:pt x="9633" y="12877"/>
                  </a:cubicBezTo>
                  <a:cubicBezTo>
                    <a:pt x="9595" y="12927"/>
                    <a:pt x="9595" y="12915"/>
                    <a:pt x="9557" y="12940"/>
                  </a:cubicBezTo>
                  <a:lnTo>
                    <a:pt x="9557" y="12927"/>
                  </a:lnTo>
                  <a:cubicBezTo>
                    <a:pt x="9550" y="12933"/>
                    <a:pt x="9544" y="12935"/>
                    <a:pt x="9539" y="12935"/>
                  </a:cubicBezTo>
                  <a:cubicBezTo>
                    <a:pt x="9519" y="12935"/>
                    <a:pt x="9515" y="12902"/>
                    <a:pt x="9494" y="12902"/>
                  </a:cubicBezTo>
                  <a:cubicBezTo>
                    <a:pt x="9494" y="12953"/>
                    <a:pt x="9520" y="13041"/>
                    <a:pt x="9457" y="13041"/>
                  </a:cubicBezTo>
                  <a:cubicBezTo>
                    <a:pt x="9457" y="12953"/>
                    <a:pt x="9457" y="12852"/>
                    <a:pt x="9457" y="12764"/>
                  </a:cubicBezTo>
                  <a:cubicBezTo>
                    <a:pt x="9457" y="12746"/>
                    <a:pt x="9475" y="12680"/>
                    <a:pt x="9486" y="12680"/>
                  </a:cubicBezTo>
                  <a:cubicBezTo>
                    <a:pt x="9491" y="12680"/>
                    <a:pt x="9494" y="12692"/>
                    <a:pt x="9494" y="12726"/>
                  </a:cubicBezTo>
                  <a:cubicBezTo>
                    <a:pt x="9520" y="12726"/>
                    <a:pt x="9520" y="12676"/>
                    <a:pt x="9570" y="12676"/>
                  </a:cubicBezTo>
                  <a:close/>
                  <a:moveTo>
                    <a:pt x="8212" y="12663"/>
                  </a:moveTo>
                  <a:lnTo>
                    <a:pt x="8212" y="12827"/>
                  </a:lnTo>
                  <a:cubicBezTo>
                    <a:pt x="8237" y="12827"/>
                    <a:pt x="8237" y="12777"/>
                    <a:pt x="8275" y="12777"/>
                  </a:cubicBezTo>
                  <a:cubicBezTo>
                    <a:pt x="8278" y="12776"/>
                    <a:pt x="8281" y="12776"/>
                    <a:pt x="8284" y="12776"/>
                  </a:cubicBezTo>
                  <a:cubicBezTo>
                    <a:pt x="8363" y="12776"/>
                    <a:pt x="8362" y="12929"/>
                    <a:pt x="8338" y="12978"/>
                  </a:cubicBezTo>
                  <a:cubicBezTo>
                    <a:pt x="8325" y="13003"/>
                    <a:pt x="8300" y="13028"/>
                    <a:pt x="8262" y="13041"/>
                  </a:cubicBezTo>
                  <a:cubicBezTo>
                    <a:pt x="8258" y="13042"/>
                    <a:pt x="8254" y="13042"/>
                    <a:pt x="8250" y="13042"/>
                  </a:cubicBezTo>
                  <a:cubicBezTo>
                    <a:pt x="8214" y="13042"/>
                    <a:pt x="8222" y="12990"/>
                    <a:pt x="8199" y="12990"/>
                  </a:cubicBezTo>
                  <a:cubicBezTo>
                    <a:pt x="8212" y="13028"/>
                    <a:pt x="8199" y="13041"/>
                    <a:pt x="8162" y="13041"/>
                  </a:cubicBezTo>
                  <a:cubicBezTo>
                    <a:pt x="8162" y="12965"/>
                    <a:pt x="8136" y="12676"/>
                    <a:pt x="8212" y="12663"/>
                  </a:cubicBezTo>
                  <a:close/>
                  <a:moveTo>
                    <a:pt x="3635" y="12651"/>
                  </a:moveTo>
                  <a:lnTo>
                    <a:pt x="3635" y="12651"/>
                  </a:lnTo>
                  <a:cubicBezTo>
                    <a:pt x="3622" y="12777"/>
                    <a:pt x="3597" y="12890"/>
                    <a:pt x="3597" y="13016"/>
                  </a:cubicBezTo>
                  <a:cubicBezTo>
                    <a:pt x="3591" y="13019"/>
                    <a:pt x="3585" y="13020"/>
                    <a:pt x="3581" y="13020"/>
                  </a:cubicBezTo>
                  <a:cubicBezTo>
                    <a:pt x="3567" y="13020"/>
                    <a:pt x="3562" y="13006"/>
                    <a:pt x="3572" y="12978"/>
                  </a:cubicBezTo>
                  <a:lnTo>
                    <a:pt x="3572" y="12978"/>
                  </a:lnTo>
                  <a:cubicBezTo>
                    <a:pt x="3561" y="12989"/>
                    <a:pt x="3559" y="13046"/>
                    <a:pt x="3519" y="13046"/>
                  </a:cubicBezTo>
                  <a:cubicBezTo>
                    <a:pt x="3513" y="13046"/>
                    <a:pt x="3505" y="13044"/>
                    <a:pt x="3496" y="13041"/>
                  </a:cubicBezTo>
                  <a:lnTo>
                    <a:pt x="3471" y="13041"/>
                  </a:lnTo>
                  <a:cubicBezTo>
                    <a:pt x="3421" y="13016"/>
                    <a:pt x="3433" y="12953"/>
                    <a:pt x="3433" y="12915"/>
                  </a:cubicBezTo>
                  <a:cubicBezTo>
                    <a:pt x="3446" y="12865"/>
                    <a:pt x="3459" y="12814"/>
                    <a:pt x="3496" y="12789"/>
                  </a:cubicBezTo>
                  <a:cubicBezTo>
                    <a:pt x="3503" y="12787"/>
                    <a:pt x="3510" y="12787"/>
                    <a:pt x="3516" y="12787"/>
                  </a:cubicBezTo>
                  <a:cubicBezTo>
                    <a:pt x="3554" y="12787"/>
                    <a:pt x="3574" y="12814"/>
                    <a:pt x="3584" y="12814"/>
                  </a:cubicBezTo>
                  <a:cubicBezTo>
                    <a:pt x="3584" y="12751"/>
                    <a:pt x="3572" y="12663"/>
                    <a:pt x="3635" y="12651"/>
                  </a:cubicBezTo>
                  <a:close/>
                  <a:moveTo>
                    <a:pt x="7986" y="12777"/>
                  </a:moveTo>
                  <a:lnTo>
                    <a:pt x="7986" y="12953"/>
                  </a:lnTo>
                  <a:cubicBezTo>
                    <a:pt x="7943" y="13004"/>
                    <a:pt x="7918" y="13061"/>
                    <a:pt x="7906" y="13061"/>
                  </a:cubicBezTo>
                  <a:cubicBezTo>
                    <a:pt x="7900" y="13061"/>
                    <a:pt x="7897" y="13048"/>
                    <a:pt x="7897" y="13016"/>
                  </a:cubicBezTo>
                  <a:lnTo>
                    <a:pt x="7935" y="12990"/>
                  </a:lnTo>
                  <a:cubicBezTo>
                    <a:pt x="7898" y="12990"/>
                    <a:pt x="7888" y="13038"/>
                    <a:pt x="7861" y="13038"/>
                  </a:cubicBezTo>
                  <a:cubicBezTo>
                    <a:pt x="7851" y="13038"/>
                    <a:pt x="7839" y="13032"/>
                    <a:pt x="7822" y="13016"/>
                  </a:cubicBezTo>
                  <a:cubicBezTo>
                    <a:pt x="7759" y="12953"/>
                    <a:pt x="7797" y="12789"/>
                    <a:pt x="7847" y="12789"/>
                  </a:cubicBezTo>
                  <a:lnTo>
                    <a:pt x="7847" y="12789"/>
                  </a:lnTo>
                  <a:cubicBezTo>
                    <a:pt x="7847" y="12822"/>
                    <a:pt x="7818" y="13001"/>
                    <a:pt x="7888" y="13001"/>
                  </a:cubicBezTo>
                  <a:cubicBezTo>
                    <a:pt x="7897" y="13001"/>
                    <a:pt x="7909" y="12998"/>
                    <a:pt x="7923" y="12990"/>
                  </a:cubicBezTo>
                  <a:cubicBezTo>
                    <a:pt x="7986" y="12940"/>
                    <a:pt x="7885" y="12789"/>
                    <a:pt x="7986" y="12777"/>
                  </a:cubicBezTo>
                  <a:close/>
                  <a:moveTo>
                    <a:pt x="7105" y="12865"/>
                  </a:moveTo>
                  <a:lnTo>
                    <a:pt x="7093" y="13116"/>
                  </a:lnTo>
                  <a:lnTo>
                    <a:pt x="7068" y="13116"/>
                  </a:lnTo>
                  <a:cubicBezTo>
                    <a:pt x="7017" y="13091"/>
                    <a:pt x="7005" y="12890"/>
                    <a:pt x="7055" y="12890"/>
                  </a:cubicBezTo>
                  <a:lnTo>
                    <a:pt x="7105" y="12865"/>
                  </a:lnTo>
                  <a:close/>
                  <a:moveTo>
                    <a:pt x="7369" y="12827"/>
                  </a:moveTo>
                  <a:lnTo>
                    <a:pt x="7369" y="12827"/>
                  </a:lnTo>
                  <a:cubicBezTo>
                    <a:pt x="7386" y="12835"/>
                    <a:pt x="7396" y="12870"/>
                    <a:pt x="7400" y="12912"/>
                  </a:cubicBezTo>
                  <a:lnTo>
                    <a:pt x="7400" y="12912"/>
                  </a:lnTo>
                  <a:cubicBezTo>
                    <a:pt x="7395" y="12890"/>
                    <a:pt x="7384" y="12877"/>
                    <a:pt x="7365" y="12877"/>
                  </a:cubicBezTo>
                  <a:cubicBezTo>
                    <a:pt x="7362" y="12877"/>
                    <a:pt x="7360" y="12877"/>
                    <a:pt x="7357" y="12877"/>
                  </a:cubicBezTo>
                  <a:cubicBezTo>
                    <a:pt x="7269" y="12890"/>
                    <a:pt x="7369" y="13091"/>
                    <a:pt x="7281" y="13104"/>
                  </a:cubicBezTo>
                  <a:cubicBezTo>
                    <a:pt x="7281" y="13056"/>
                    <a:pt x="7315" y="12887"/>
                    <a:pt x="7246" y="12887"/>
                  </a:cubicBezTo>
                  <a:cubicBezTo>
                    <a:pt x="7241" y="12887"/>
                    <a:pt x="7236" y="12888"/>
                    <a:pt x="7231" y="12890"/>
                  </a:cubicBezTo>
                  <a:cubicBezTo>
                    <a:pt x="7143" y="12915"/>
                    <a:pt x="7256" y="13104"/>
                    <a:pt x="7156" y="13116"/>
                  </a:cubicBezTo>
                  <a:cubicBezTo>
                    <a:pt x="7143" y="13041"/>
                    <a:pt x="7143" y="12978"/>
                    <a:pt x="7156" y="12915"/>
                  </a:cubicBezTo>
                  <a:cubicBezTo>
                    <a:pt x="7164" y="12891"/>
                    <a:pt x="7171" y="12852"/>
                    <a:pt x="7176" y="12852"/>
                  </a:cubicBezTo>
                  <a:cubicBezTo>
                    <a:pt x="7179" y="12852"/>
                    <a:pt x="7181" y="12865"/>
                    <a:pt x="7181" y="12902"/>
                  </a:cubicBezTo>
                  <a:cubicBezTo>
                    <a:pt x="7207" y="12902"/>
                    <a:pt x="7245" y="12848"/>
                    <a:pt x="7274" y="12848"/>
                  </a:cubicBezTo>
                  <a:cubicBezTo>
                    <a:pt x="7287" y="12848"/>
                    <a:pt x="7299" y="12859"/>
                    <a:pt x="7306" y="12890"/>
                  </a:cubicBezTo>
                  <a:cubicBezTo>
                    <a:pt x="7332" y="12890"/>
                    <a:pt x="7332" y="12839"/>
                    <a:pt x="7369" y="12827"/>
                  </a:cubicBezTo>
                  <a:close/>
                  <a:moveTo>
                    <a:pt x="7369" y="13108"/>
                  </a:moveTo>
                  <a:cubicBezTo>
                    <a:pt x="7365" y="13112"/>
                    <a:pt x="7361" y="13115"/>
                    <a:pt x="7357" y="13116"/>
                  </a:cubicBezTo>
                  <a:lnTo>
                    <a:pt x="7369" y="13108"/>
                  </a:lnTo>
                  <a:close/>
                  <a:moveTo>
                    <a:pt x="2368" y="13009"/>
                  </a:moveTo>
                  <a:cubicBezTo>
                    <a:pt x="2362" y="13044"/>
                    <a:pt x="2358" y="13083"/>
                    <a:pt x="2356" y="13119"/>
                  </a:cubicBezTo>
                  <a:lnTo>
                    <a:pt x="2356" y="13119"/>
                  </a:lnTo>
                  <a:cubicBezTo>
                    <a:pt x="2386" y="13115"/>
                    <a:pt x="2400" y="13125"/>
                    <a:pt x="2390" y="13066"/>
                  </a:cubicBezTo>
                  <a:cubicBezTo>
                    <a:pt x="2390" y="13034"/>
                    <a:pt x="2385" y="13017"/>
                    <a:pt x="2368" y="13009"/>
                  </a:cubicBezTo>
                  <a:close/>
                  <a:moveTo>
                    <a:pt x="3273" y="12838"/>
                  </a:moveTo>
                  <a:cubicBezTo>
                    <a:pt x="3368" y="12838"/>
                    <a:pt x="3343" y="13066"/>
                    <a:pt x="3295" y="13078"/>
                  </a:cubicBezTo>
                  <a:lnTo>
                    <a:pt x="3257" y="13078"/>
                  </a:lnTo>
                  <a:cubicBezTo>
                    <a:pt x="3257" y="13030"/>
                    <a:pt x="3304" y="12877"/>
                    <a:pt x="3240" y="12877"/>
                  </a:cubicBezTo>
                  <a:cubicBezTo>
                    <a:pt x="3238" y="12877"/>
                    <a:pt x="3235" y="12877"/>
                    <a:pt x="3232" y="12877"/>
                  </a:cubicBezTo>
                  <a:cubicBezTo>
                    <a:pt x="3144" y="12902"/>
                    <a:pt x="3232" y="13091"/>
                    <a:pt x="3144" y="13104"/>
                  </a:cubicBezTo>
                  <a:cubicBezTo>
                    <a:pt x="3144" y="13055"/>
                    <a:pt x="3191" y="12902"/>
                    <a:pt x="3116" y="12902"/>
                  </a:cubicBezTo>
                  <a:cubicBezTo>
                    <a:pt x="3113" y="12902"/>
                    <a:pt x="3110" y="12902"/>
                    <a:pt x="3106" y="12902"/>
                  </a:cubicBezTo>
                  <a:cubicBezTo>
                    <a:pt x="3018" y="12927"/>
                    <a:pt x="3106" y="13104"/>
                    <a:pt x="3018" y="13129"/>
                  </a:cubicBezTo>
                  <a:cubicBezTo>
                    <a:pt x="3018" y="13066"/>
                    <a:pt x="3031" y="12990"/>
                    <a:pt x="3044" y="12927"/>
                  </a:cubicBezTo>
                  <a:cubicBezTo>
                    <a:pt x="3052" y="12911"/>
                    <a:pt x="3065" y="12873"/>
                    <a:pt x="3070" y="12873"/>
                  </a:cubicBezTo>
                  <a:lnTo>
                    <a:pt x="3070" y="12873"/>
                  </a:lnTo>
                  <a:cubicBezTo>
                    <a:pt x="3073" y="12873"/>
                    <a:pt x="3073" y="12884"/>
                    <a:pt x="3069" y="12915"/>
                  </a:cubicBezTo>
                  <a:cubicBezTo>
                    <a:pt x="3087" y="12915"/>
                    <a:pt x="3130" y="12851"/>
                    <a:pt x="3158" y="12851"/>
                  </a:cubicBezTo>
                  <a:cubicBezTo>
                    <a:pt x="3170" y="12851"/>
                    <a:pt x="3178" y="12861"/>
                    <a:pt x="3182" y="12890"/>
                  </a:cubicBezTo>
                  <a:cubicBezTo>
                    <a:pt x="3207" y="12890"/>
                    <a:pt x="3220" y="12839"/>
                    <a:pt x="3257" y="12839"/>
                  </a:cubicBezTo>
                  <a:cubicBezTo>
                    <a:pt x="3263" y="12838"/>
                    <a:pt x="3268" y="12838"/>
                    <a:pt x="3273" y="12838"/>
                  </a:cubicBezTo>
                  <a:close/>
                  <a:moveTo>
                    <a:pt x="6690" y="12915"/>
                  </a:moveTo>
                  <a:lnTo>
                    <a:pt x="6690" y="12915"/>
                  </a:lnTo>
                  <a:cubicBezTo>
                    <a:pt x="6655" y="12976"/>
                    <a:pt x="6657" y="13086"/>
                    <a:pt x="6640" y="13148"/>
                  </a:cubicBezTo>
                  <a:lnTo>
                    <a:pt x="6640" y="13148"/>
                  </a:lnTo>
                  <a:cubicBezTo>
                    <a:pt x="6638" y="13074"/>
                    <a:pt x="6633" y="12926"/>
                    <a:pt x="6690" y="12915"/>
                  </a:cubicBezTo>
                  <a:close/>
                  <a:moveTo>
                    <a:pt x="2993" y="12890"/>
                  </a:moveTo>
                  <a:lnTo>
                    <a:pt x="2993" y="12890"/>
                  </a:lnTo>
                  <a:cubicBezTo>
                    <a:pt x="2981" y="12965"/>
                    <a:pt x="2968" y="13041"/>
                    <a:pt x="2968" y="13141"/>
                  </a:cubicBezTo>
                  <a:cubicBezTo>
                    <a:pt x="2962" y="13144"/>
                    <a:pt x="2956" y="13146"/>
                    <a:pt x="2952" y="13146"/>
                  </a:cubicBezTo>
                  <a:cubicBezTo>
                    <a:pt x="2938" y="13146"/>
                    <a:pt x="2934" y="13132"/>
                    <a:pt x="2943" y="13104"/>
                  </a:cubicBezTo>
                  <a:lnTo>
                    <a:pt x="2943" y="13104"/>
                  </a:lnTo>
                  <a:cubicBezTo>
                    <a:pt x="2925" y="13112"/>
                    <a:pt x="2920" y="13153"/>
                    <a:pt x="2896" y="13153"/>
                  </a:cubicBezTo>
                  <a:cubicBezTo>
                    <a:pt x="2886" y="13153"/>
                    <a:pt x="2873" y="13147"/>
                    <a:pt x="2855" y="13129"/>
                  </a:cubicBezTo>
                  <a:lnTo>
                    <a:pt x="2830" y="13141"/>
                  </a:lnTo>
                  <a:cubicBezTo>
                    <a:pt x="2780" y="13091"/>
                    <a:pt x="2830" y="12927"/>
                    <a:pt x="2868" y="12915"/>
                  </a:cubicBezTo>
                  <a:lnTo>
                    <a:pt x="2868" y="12915"/>
                  </a:lnTo>
                  <a:cubicBezTo>
                    <a:pt x="2868" y="12948"/>
                    <a:pt x="2829" y="13115"/>
                    <a:pt x="2886" y="13115"/>
                  </a:cubicBezTo>
                  <a:cubicBezTo>
                    <a:pt x="2895" y="13115"/>
                    <a:pt x="2905" y="13112"/>
                    <a:pt x="2918" y="13104"/>
                  </a:cubicBezTo>
                  <a:cubicBezTo>
                    <a:pt x="2993" y="13053"/>
                    <a:pt x="2905" y="12902"/>
                    <a:pt x="2993" y="12890"/>
                  </a:cubicBezTo>
                  <a:close/>
                  <a:moveTo>
                    <a:pt x="7759" y="12789"/>
                  </a:moveTo>
                  <a:cubicBezTo>
                    <a:pt x="7759" y="12915"/>
                    <a:pt x="7759" y="13028"/>
                    <a:pt x="7747" y="13154"/>
                  </a:cubicBezTo>
                  <a:lnTo>
                    <a:pt x="7709" y="13154"/>
                  </a:lnTo>
                  <a:lnTo>
                    <a:pt x="7709" y="13003"/>
                  </a:lnTo>
                  <a:cubicBezTo>
                    <a:pt x="7645" y="13045"/>
                    <a:pt x="7635" y="13097"/>
                    <a:pt x="7596" y="13097"/>
                  </a:cubicBezTo>
                  <a:cubicBezTo>
                    <a:pt x="7589" y="13097"/>
                    <a:pt x="7580" y="13095"/>
                    <a:pt x="7571" y="13091"/>
                  </a:cubicBezTo>
                  <a:lnTo>
                    <a:pt x="7621" y="13053"/>
                  </a:lnTo>
                  <a:cubicBezTo>
                    <a:pt x="7571" y="13041"/>
                    <a:pt x="7571" y="12953"/>
                    <a:pt x="7571" y="12915"/>
                  </a:cubicBezTo>
                  <a:cubicBezTo>
                    <a:pt x="7583" y="12877"/>
                    <a:pt x="7596" y="12814"/>
                    <a:pt x="7633" y="12802"/>
                  </a:cubicBezTo>
                  <a:cubicBezTo>
                    <a:pt x="7639" y="12800"/>
                    <a:pt x="7644" y="12800"/>
                    <a:pt x="7649" y="12800"/>
                  </a:cubicBezTo>
                  <a:cubicBezTo>
                    <a:pt x="7689" y="12800"/>
                    <a:pt x="7710" y="12839"/>
                    <a:pt x="7721" y="12839"/>
                  </a:cubicBezTo>
                  <a:cubicBezTo>
                    <a:pt x="7709" y="12802"/>
                    <a:pt x="7721" y="12789"/>
                    <a:pt x="7759" y="12789"/>
                  </a:cubicBezTo>
                  <a:close/>
                  <a:moveTo>
                    <a:pt x="6984" y="12880"/>
                  </a:moveTo>
                  <a:cubicBezTo>
                    <a:pt x="6995" y="12880"/>
                    <a:pt x="7007" y="12883"/>
                    <a:pt x="7017" y="12890"/>
                  </a:cubicBezTo>
                  <a:cubicBezTo>
                    <a:pt x="7005" y="12940"/>
                    <a:pt x="6929" y="12890"/>
                    <a:pt x="6942" y="12965"/>
                  </a:cubicBezTo>
                  <a:cubicBezTo>
                    <a:pt x="6942" y="13003"/>
                    <a:pt x="7017" y="12990"/>
                    <a:pt x="7017" y="13066"/>
                  </a:cubicBezTo>
                  <a:cubicBezTo>
                    <a:pt x="7017" y="13108"/>
                    <a:pt x="6932" y="13156"/>
                    <a:pt x="6884" y="13156"/>
                  </a:cubicBezTo>
                  <a:cubicBezTo>
                    <a:pt x="6860" y="13156"/>
                    <a:pt x="6846" y="13145"/>
                    <a:pt x="6854" y="13116"/>
                  </a:cubicBezTo>
                  <a:lnTo>
                    <a:pt x="6891" y="13091"/>
                  </a:lnTo>
                  <a:cubicBezTo>
                    <a:pt x="6906" y="13098"/>
                    <a:pt x="6925" y="13105"/>
                    <a:pt x="6940" y="13105"/>
                  </a:cubicBezTo>
                  <a:cubicBezTo>
                    <a:pt x="6952" y="13105"/>
                    <a:pt x="6962" y="13102"/>
                    <a:pt x="6967" y="13091"/>
                  </a:cubicBezTo>
                  <a:cubicBezTo>
                    <a:pt x="6992" y="13041"/>
                    <a:pt x="6967" y="13053"/>
                    <a:pt x="6954" y="13028"/>
                  </a:cubicBezTo>
                  <a:cubicBezTo>
                    <a:pt x="6929" y="12990"/>
                    <a:pt x="6879" y="12990"/>
                    <a:pt x="6904" y="12927"/>
                  </a:cubicBezTo>
                  <a:cubicBezTo>
                    <a:pt x="6922" y="12900"/>
                    <a:pt x="6953" y="12880"/>
                    <a:pt x="6984" y="12880"/>
                  </a:cubicBezTo>
                  <a:close/>
                  <a:moveTo>
                    <a:pt x="2817" y="12814"/>
                  </a:moveTo>
                  <a:cubicBezTo>
                    <a:pt x="2817" y="12896"/>
                    <a:pt x="2814" y="13155"/>
                    <a:pt x="2754" y="13166"/>
                  </a:cubicBezTo>
                  <a:cubicBezTo>
                    <a:pt x="2754" y="13116"/>
                    <a:pt x="2754" y="12827"/>
                    <a:pt x="2817" y="12814"/>
                  </a:cubicBezTo>
                  <a:close/>
                  <a:moveTo>
                    <a:pt x="6763" y="12927"/>
                  </a:moveTo>
                  <a:cubicBezTo>
                    <a:pt x="6777" y="12927"/>
                    <a:pt x="6791" y="12932"/>
                    <a:pt x="6803" y="12940"/>
                  </a:cubicBezTo>
                  <a:cubicBezTo>
                    <a:pt x="6803" y="12964"/>
                    <a:pt x="6793" y="12978"/>
                    <a:pt x="6779" y="12978"/>
                  </a:cubicBezTo>
                  <a:cubicBezTo>
                    <a:pt x="6771" y="12978"/>
                    <a:pt x="6762" y="12974"/>
                    <a:pt x="6753" y="12965"/>
                  </a:cubicBezTo>
                  <a:lnTo>
                    <a:pt x="6753" y="12965"/>
                  </a:lnTo>
                  <a:cubicBezTo>
                    <a:pt x="6653" y="12978"/>
                    <a:pt x="6791" y="13066"/>
                    <a:pt x="6791" y="13078"/>
                  </a:cubicBezTo>
                  <a:cubicBezTo>
                    <a:pt x="6823" y="13143"/>
                    <a:pt x="6757" y="13187"/>
                    <a:pt x="6712" y="13187"/>
                  </a:cubicBezTo>
                  <a:cubicBezTo>
                    <a:pt x="6687" y="13187"/>
                    <a:pt x="6669" y="13173"/>
                    <a:pt x="6678" y="13141"/>
                  </a:cubicBezTo>
                  <a:lnTo>
                    <a:pt x="6678" y="13141"/>
                  </a:lnTo>
                  <a:cubicBezTo>
                    <a:pt x="6685" y="13149"/>
                    <a:pt x="6705" y="13156"/>
                    <a:pt x="6723" y="13156"/>
                  </a:cubicBezTo>
                  <a:cubicBezTo>
                    <a:pt x="6736" y="13156"/>
                    <a:pt x="6748" y="13152"/>
                    <a:pt x="6753" y="13141"/>
                  </a:cubicBezTo>
                  <a:cubicBezTo>
                    <a:pt x="6791" y="13078"/>
                    <a:pt x="6766" y="13104"/>
                    <a:pt x="6741" y="13066"/>
                  </a:cubicBezTo>
                  <a:lnTo>
                    <a:pt x="6728" y="13078"/>
                  </a:lnTo>
                  <a:cubicBezTo>
                    <a:pt x="6703" y="13028"/>
                    <a:pt x="6653" y="13041"/>
                    <a:pt x="6690" y="12978"/>
                  </a:cubicBezTo>
                  <a:cubicBezTo>
                    <a:pt x="6707" y="12944"/>
                    <a:pt x="6735" y="12927"/>
                    <a:pt x="6763" y="12927"/>
                  </a:cubicBezTo>
                  <a:close/>
                  <a:moveTo>
                    <a:pt x="6527" y="12927"/>
                  </a:moveTo>
                  <a:cubicBezTo>
                    <a:pt x="6561" y="12934"/>
                    <a:pt x="6569" y="13018"/>
                    <a:pt x="6559" y="13091"/>
                  </a:cubicBezTo>
                  <a:lnTo>
                    <a:pt x="6559" y="13091"/>
                  </a:lnTo>
                  <a:cubicBezTo>
                    <a:pt x="6562" y="13034"/>
                    <a:pt x="6559" y="12975"/>
                    <a:pt x="6518" y="12975"/>
                  </a:cubicBezTo>
                  <a:cubicBezTo>
                    <a:pt x="6513" y="12975"/>
                    <a:pt x="6507" y="12976"/>
                    <a:pt x="6502" y="12978"/>
                  </a:cubicBezTo>
                  <a:cubicBezTo>
                    <a:pt x="6414" y="12990"/>
                    <a:pt x="6514" y="13179"/>
                    <a:pt x="6426" y="13192"/>
                  </a:cubicBezTo>
                  <a:cubicBezTo>
                    <a:pt x="6414" y="13129"/>
                    <a:pt x="6426" y="13066"/>
                    <a:pt x="6426" y="12990"/>
                  </a:cubicBezTo>
                  <a:cubicBezTo>
                    <a:pt x="6434" y="12974"/>
                    <a:pt x="6448" y="12936"/>
                    <a:pt x="6456" y="12936"/>
                  </a:cubicBezTo>
                  <a:cubicBezTo>
                    <a:pt x="6461" y="12936"/>
                    <a:pt x="6464" y="12947"/>
                    <a:pt x="6464" y="12978"/>
                  </a:cubicBezTo>
                  <a:cubicBezTo>
                    <a:pt x="6489" y="12978"/>
                    <a:pt x="6489" y="12927"/>
                    <a:pt x="6527" y="12927"/>
                  </a:cubicBezTo>
                  <a:close/>
                  <a:moveTo>
                    <a:pt x="6630" y="13173"/>
                  </a:moveTo>
                  <a:cubicBezTo>
                    <a:pt x="6623" y="13185"/>
                    <a:pt x="6614" y="13192"/>
                    <a:pt x="6602" y="13192"/>
                  </a:cubicBezTo>
                  <a:lnTo>
                    <a:pt x="6630" y="13173"/>
                  </a:lnTo>
                  <a:close/>
                  <a:moveTo>
                    <a:pt x="2629" y="12953"/>
                  </a:moveTo>
                  <a:cubicBezTo>
                    <a:pt x="2629" y="13016"/>
                    <a:pt x="2629" y="13204"/>
                    <a:pt x="2566" y="13204"/>
                  </a:cubicBezTo>
                  <a:cubicBezTo>
                    <a:pt x="2566" y="13154"/>
                    <a:pt x="2566" y="12978"/>
                    <a:pt x="2616" y="12965"/>
                  </a:cubicBezTo>
                  <a:lnTo>
                    <a:pt x="2629" y="12953"/>
                  </a:lnTo>
                  <a:close/>
                  <a:moveTo>
                    <a:pt x="2729" y="12827"/>
                  </a:moveTo>
                  <a:cubicBezTo>
                    <a:pt x="2717" y="12890"/>
                    <a:pt x="2717" y="13192"/>
                    <a:pt x="2654" y="13204"/>
                  </a:cubicBezTo>
                  <a:lnTo>
                    <a:pt x="2666" y="13192"/>
                  </a:lnTo>
                  <a:lnTo>
                    <a:pt x="2704" y="12827"/>
                  </a:lnTo>
                  <a:close/>
                  <a:moveTo>
                    <a:pt x="6522" y="13194"/>
                  </a:moveTo>
                  <a:cubicBezTo>
                    <a:pt x="6516" y="13200"/>
                    <a:pt x="6509" y="13204"/>
                    <a:pt x="6502" y="13204"/>
                  </a:cubicBezTo>
                  <a:lnTo>
                    <a:pt x="6522" y="13194"/>
                  </a:lnTo>
                  <a:close/>
                  <a:moveTo>
                    <a:pt x="4175" y="13166"/>
                  </a:moveTo>
                  <a:cubicBezTo>
                    <a:pt x="4202" y="13166"/>
                    <a:pt x="4186" y="13191"/>
                    <a:pt x="4166" y="13214"/>
                  </a:cubicBezTo>
                  <a:lnTo>
                    <a:pt x="4166" y="13214"/>
                  </a:lnTo>
                  <a:cubicBezTo>
                    <a:pt x="4158" y="13198"/>
                    <a:pt x="4151" y="13174"/>
                    <a:pt x="4175" y="13166"/>
                  </a:cubicBezTo>
                  <a:close/>
                  <a:moveTo>
                    <a:pt x="6150" y="12978"/>
                  </a:moveTo>
                  <a:lnTo>
                    <a:pt x="6150" y="12978"/>
                  </a:lnTo>
                  <a:cubicBezTo>
                    <a:pt x="6122" y="13041"/>
                    <a:pt x="6121" y="13157"/>
                    <a:pt x="6099" y="13217"/>
                  </a:cubicBezTo>
                  <a:lnTo>
                    <a:pt x="6099" y="13217"/>
                  </a:lnTo>
                  <a:cubicBezTo>
                    <a:pt x="6098" y="13146"/>
                    <a:pt x="6090" y="12990"/>
                    <a:pt x="6150" y="12978"/>
                  </a:cubicBezTo>
                  <a:close/>
                  <a:moveTo>
                    <a:pt x="10085" y="13179"/>
                  </a:moveTo>
                  <a:cubicBezTo>
                    <a:pt x="10136" y="13179"/>
                    <a:pt x="10085" y="13229"/>
                    <a:pt x="10085" y="13229"/>
                  </a:cubicBezTo>
                  <a:cubicBezTo>
                    <a:pt x="10085" y="13229"/>
                    <a:pt x="10035" y="13179"/>
                    <a:pt x="10085" y="13179"/>
                  </a:cubicBezTo>
                  <a:close/>
                  <a:moveTo>
                    <a:pt x="2356" y="13119"/>
                  </a:moveTo>
                  <a:lnTo>
                    <a:pt x="2356" y="13119"/>
                  </a:lnTo>
                  <a:cubicBezTo>
                    <a:pt x="2347" y="13121"/>
                    <a:pt x="2338" y="13123"/>
                    <a:pt x="2327" y="13129"/>
                  </a:cubicBezTo>
                  <a:cubicBezTo>
                    <a:pt x="2339" y="13129"/>
                    <a:pt x="2189" y="13192"/>
                    <a:pt x="2277" y="13217"/>
                  </a:cubicBezTo>
                  <a:cubicBezTo>
                    <a:pt x="2287" y="13220"/>
                    <a:pt x="2296" y="13222"/>
                    <a:pt x="2304" y="13222"/>
                  </a:cubicBezTo>
                  <a:cubicBezTo>
                    <a:pt x="2323" y="13222"/>
                    <a:pt x="2338" y="13215"/>
                    <a:pt x="2352" y="13203"/>
                  </a:cubicBezTo>
                  <a:lnTo>
                    <a:pt x="2352" y="13203"/>
                  </a:lnTo>
                  <a:cubicBezTo>
                    <a:pt x="2352" y="13214"/>
                    <a:pt x="2352" y="13223"/>
                    <a:pt x="2352" y="13232"/>
                  </a:cubicBezTo>
                  <a:lnTo>
                    <a:pt x="2352" y="13232"/>
                  </a:lnTo>
                  <a:cubicBezTo>
                    <a:pt x="2360" y="13221"/>
                    <a:pt x="2365" y="13208"/>
                    <a:pt x="2365" y="13192"/>
                  </a:cubicBezTo>
                  <a:lnTo>
                    <a:pt x="2365" y="13192"/>
                  </a:lnTo>
                  <a:cubicBezTo>
                    <a:pt x="2361" y="13196"/>
                    <a:pt x="2356" y="13199"/>
                    <a:pt x="2352" y="13203"/>
                  </a:cubicBezTo>
                  <a:lnTo>
                    <a:pt x="2352" y="13203"/>
                  </a:lnTo>
                  <a:cubicBezTo>
                    <a:pt x="2353" y="13179"/>
                    <a:pt x="2354" y="13150"/>
                    <a:pt x="2356" y="13119"/>
                  </a:cubicBezTo>
                  <a:close/>
                  <a:moveTo>
                    <a:pt x="6091" y="13235"/>
                  </a:moveTo>
                  <a:cubicBezTo>
                    <a:pt x="6083" y="13247"/>
                    <a:pt x="6074" y="13254"/>
                    <a:pt x="6062" y="13254"/>
                  </a:cubicBezTo>
                  <a:lnTo>
                    <a:pt x="6091" y="13235"/>
                  </a:lnTo>
                  <a:close/>
                  <a:moveTo>
                    <a:pt x="2427" y="12890"/>
                  </a:moveTo>
                  <a:cubicBezTo>
                    <a:pt x="2453" y="12953"/>
                    <a:pt x="2453" y="13242"/>
                    <a:pt x="2390" y="13254"/>
                  </a:cubicBezTo>
                  <a:lnTo>
                    <a:pt x="2352" y="13254"/>
                  </a:lnTo>
                  <a:cubicBezTo>
                    <a:pt x="2352" y="13249"/>
                    <a:pt x="2352" y="13241"/>
                    <a:pt x="2352" y="13232"/>
                  </a:cubicBezTo>
                  <a:lnTo>
                    <a:pt x="2352" y="13232"/>
                  </a:lnTo>
                  <a:cubicBezTo>
                    <a:pt x="2338" y="13250"/>
                    <a:pt x="2316" y="13259"/>
                    <a:pt x="2294" y="13259"/>
                  </a:cubicBezTo>
                  <a:cubicBezTo>
                    <a:pt x="2271" y="13259"/>
                    <a:pt x="2249" y="13249"/>
                    <a:pt x="2239" y="13229"/>
                  </a:cubicBezTo>
                  <a:cubicBezTo>
                    <a:pt x="2201" y="13179"/>
                    <a:pt x="2214" y="13028"/>
                    <a:pt x="2289" y="13028"/>
                  </a:cubicBezTo>
                  <a:lnTo>
                    <a:pt x="2327" y="13003"/>
                  </a:lnTo>
                  <a:cubicBezTo>
                    <a:pt x="2345" y="13003"/>
                    <a:pt x="2358" y="13005"/>
                    <a:pt x="2368" y="13009"/>
                  </a:cubicBezTo>
                  <a:lnTo>
                    <a:pt x="2368" y="13009"/>
                  </a:lnTo>
                  <a:cubicBezTo>
                    <a:pt x="2378" y="12946"/>
                    <a:pt x="2397" y="12895"/>
                    <a:pt x="2427" y="12890"/>
                  </a:cubicBezTo>
                  <a:close/>
                  <a:moveTo>
                    <a:pt x="6062" y="12865"/>
                  </a:moveTo>
                  <a:cubicBezTo>
                    <a:pt x="6062" y="12940"/>
                    <a:pt x="6074" y="13229"/>
                    <a:pt x="6011" y="13242"/>
                  </a:cubicBezTo>
                  <a:cubicBezTo>
                    <a:pt x="6022" y="13221"/>
                    <a:pt x="6023" y="13201"/>
                    <a:pt x="6017" y="13201"/>
                  </a:cubicBezTo>
                  <a:cubicBezTo>
                    <a:pt x="6015" y="13201"/>
                    <a:pt x="6014" y="13202"/>
                    <a:pt x="6011" y="13204"/>
                  </a:cubicBezTo>
                  <a:cubicBezTo>
                    <a:pt x="5979" y="13261"/>
                    <a:pt x="5946" y="13282"/>
                    <a:pt x="5918" y="13282"/>
                  </a:cubicBezTo>
                  <a:cubicBezTo>
                    <a:pt x="5859" y="13282"/>
                    <a:pt x="5818" y="13188"/>
                    <a:pt x="5835" y="13129"/>
                  </a:cubicBezTo>
                  <a:lnTo>
                    <a:pt x="5873" y="13091"/>
                  </a:lnTo>
                  <a:cubicBezTo>
                    <a:pt x="5886" y="13066"/>
                    <a:pt x="5898" y="13016"/>
                    <a:pt x="5936" y="13003"/>
                  </a:cubicBezTo>
                  <a:cubicBezTo>
                    <a:pt x="5939" y="13001"/>
                    <a:pt x="5943" y="13000"/>
                    <a:pt x="5947" y="13000"/>
                  </a:cubicBezTo>
                  <a:cubicBezTo>
                    <a:pt x="5971" y="13000"/>
                    <a:pt x="6002" y="13028"/>
                    <a:pt x="6024" y="13028"/>
                  </a:cubicBezTo>
                  <a:cubicBezTo>
                    <a:pt x="6024" y="12978"/>
                    <a:pt x="5999" y="12877"/>
                    <a:pt x="6062" y="12865"/>
                  </a:cubicBezTo>
                  <a:close/>
                  <a:moveTo>
                    <a:pt x="5521" y="13066"/>
                  </a:moveTo>
                  <a:cubicBezTo>
                    <a:pt x="5494" y="13129"/>
                    <a:pt x="5493" y="13239"/>
                    <a:pt x="5470" y="13300"/>
                  </a:cubicBezTo>
                  <a:lnTo>
                    <a:pt x="5470" y="13300"/>
                  </a:lnTo>
                  <a:cubicBezTo>
                    <a:pt x="5469" y="13225"/>
                    <a:pt x="5463" y="13066"/>
                    <a:pt x="5521" y="13066"/>
                  </a:cubicBezTo>
                  <a:close/>
                  <a:moveTo>
                    <a:pt x="2176" y="13041"/>
                  </a:moveTo>
                  <a:lnTo>
                    <a:pt x="2075" y="13305"/>
                  </a:lnTo>
                  <a:lnTo>
                    <a:pt x="2038" y="13305"/>
                  </a:lnTo>
                  <a:cubicBezTo>
                    <a:pt x="2049" y="13257"/>
                    <a:pt x="1994" y="13109"/>
                    <a:pt x="2041" y="13082"/>
                  </a:cubicBezTo>
                  <a:lnTo>
                    <a:pt x="2041" y="13082"/>
                  </a:lnTo>
                  <a:cubicBezTo>
                    <a:pt x="2052" y="13139"/>
                    <a:pt x="2063" y="13197"/>
                    <a:pt x="2063" y="13254"/>
                  </a:cubicBezTo>
                  <a:cubicBezTo>
                    <a:pt x="2113" y="13254"/>
                    <a:pt x="2100" y="13053"/>
                    <a:pt x="2176" y="13041"/>
                  </a:cubicBezTo>
                  <a:close/>
                  <a:moveTo>
                    <a:pt x="6376" y="12953"/>
                  </a:moveTo>
                  <a:cubicBezTo>
                    <a:pt x="6376" y="13053"/>
                    <a:pt x="6351" y="13166"/>
                    <a:pt x="6313" y="13267"/>
                  </a:cubicBezTo>
                  <a:lnTo>
                    <a:pt x="6363" y="13242"/>
                  </a:lnTo>
                  <a:lnTo>
                    <a:pt x="6363" y="13242"/>
                  </a:lnTo>
                  <a:cubicBezTo>
                    <a:pt x="6347" y="13275"/>
                    <a:pt x="6268" y="13326"/>
                    <a:pt x="6229" y="13326"/>
                  </a:cubicBezTo>
                  <a:cubicBezTo>
                    <a:pt x="6210" y="13326"/>
                    <a:pt x="6200" y="13313"/>
                    <a:pt x="6212" y="13280"/>
                  </a:cubicBezTo>
                  <a:lnTo>
                    <a:pt x="6212" y="13280"/>
                  </a:lnTo>
                  <a:cubicBezTo>
                    <a:pt x="6231" y="13293"/>
                    <a:pt x="6246" y="13298"/>
                    <a:pt x="6259" y="13298"/>
                  </a:cubicBezTo>
                  <a:cubicBezTo>
                    <a:pt x="6310" y="13298"/>
                    <a:pt x="6328" y="13216"/>
                    <a:pt x="6338" y="13166"/>
                  </a:cubicBezTo>
                  <a:cubicBezTo>
                    <a:pt x="6307" y="13166"/>
                    <a:pt x="6302" y="13210"/>
                    <a:pt x="6264" y="13210"/>
                  </a:cubicBezTo>
                  <a:cubicBezTo>
                    <a:pt x="6257" y="13210"/>
                    <a:pt x="6248" y="13208"/>
                    <a:pt x="6238" y="13204"/>
                  </a:cubicBezTo>
                  <a:cubicBezTo>
                    <a:pt x="6175" y="13192"/>
                    <a:pt x="6187" y="13116"/>
                    <a:pt x="6200" y="13078"/>
                  </a:cubicBezTo>
                  <a:cubicBezTo>
                    <a:pt x="6200" y="13041"/>
                    <a:pt x="6212" y="12978"/>
                    <a:pt x="6263" y="12965"/>
                  </a:cubicBezTo>
                  <a:cubicBezTo>
                    <a:pt x="6268" y="12963"/>
                    <a:pt x="6274" y="12963"/>
                    <a:pt x="6279" y="12963"/>
                  </a:cubicBezTo>
                  <a:cubicBezTo>
                    <a:pt x="6311" y="12963"/>
                    <a:pt x="6340" y="12990"/>
                    <a:pt x="6351" y="12990"/>
                  </a:cubicBezTo>
                  <a:cubicBezTo>
                    <a:pt x="6338" y="12965"/>
                    <a:pt x="6351" y="12953"/>
                    <a:pt x="6376" y="12953"/>
                  </a:cubicBezTo>
                  <a:close/>
                  <a:moveTo>
                    <a:pt x="5684" y="13039"/>
                  </a:moveTo>
                  <a:cubicBezTo>
                    <a:pt x="5780" y="13039"/>
                    <a:pt x="5718" y="13318"/>
                    <a:pt x="5609" y="13330"/>
                  </a:cubicBezTo>
                  <a:lnTo>
                    <a:pt x="5647" y="13305"/>
                  </a:lnTo>
                  <a:cubicBezTo>
                    <a:pt x="5508" y="13305"/>
                    <a:pt x="5546" y="13053"/>
                    <a:pt x="5672" y="13041"/>
                  </a:cubicBezTo>
                  <a:cubicBezTo>
                    <a:pt x="5676" y="13040"/>
                    <a:pt x="5681" y="13039"/>
                    <a:pt x="5684" y="13039"/>
                  </a:cubicBezTo>
                  <a:close/>
                  <a:moveTo>
                    <a:pt x="5456" y="13327"/>
                  </a:moveTo>
                  <a:cubicBezTo>
                    <a:pt x="5450" y="13335"/>
                    <a:pt x="5442" y="13341"/>
                    <a:pt x="5433" y="13342"/>
                  </a:cubicBezTo>
                  <a:lnTo>
                    <a:pt x="5456" y="13327"/>
                  </a:lnTo>
                  <a:close/>
                  <a:moveTo>
                    <a:pt x="5445" y="12953"/>
                  </a:moveTo>
                  <a:lnTo>
                    <a:pt x="5445" y="12953"/>
                  </a:lnTo>
                  <a:cubicBezTo>
                    <a:pt x="5395" y="13078"/>
                    <a:pt x="5383" y="13166"/>
                    <a:pt x="5383" y="13254"/>
                  </a:cubicBezTo>
                  <a:lnTo>
                    <a:pt x="5420" y="13229"/>
                  </a:lnTo>
                  <a:lnTo>
                    <a:pt x="5420" y="13229"/>
                  </a:lnTo>
                  <a:cubicBezTo>
                    <a:pt x="5420" y="13265"/>
                    <a:pt x="5401" y="13332"/>
                    <a:pt x="5395" y="13332"/>
                  </a:cubicBezTo>
                  <a:cubicBezTo>
                    <a:pt x="5392" y="13332"/>
                    <a:pt x="5391" y="13321"/>
                    <a:pt x="5395" y="13292"/>
                  </a:cubicBezTo>
                  <a:cubicBezTo>
                    <a:pt x="5363" y="13292"/>
                    <a:pt x="5349" y="13348"/>
                    <a:pt x="5306" y="13348"/>
                  </a:cubicBezTo>
                  <a:cubicBezTo>
                    <a:pt x="5299" y="13348"/>
                    <a:pt x="5291" y="13346"/>
                    <a:pt x="5282" y="13342"/>
                  </a:cubicBezTo>
                  <a:cubicBezTo>
                    <a:pt x="5219" y="13317"/>
                    <a:pt x="5244" y="13242"/>
                    <a:pt x="5244" y="13204"/>
                  </a:cubicBezTo>
                  <a:cubicBezTo>
                    <a:pt x="5257" y="13166"/>
                    <a:pt x="5269" y="13104"/>
                    <a:pt x="5307" y="13091"/>
                  </a:cubicBezTo>
                  <a:cubicBezTo>
                    <a:pt x="5314" y="13089"/>
                    <a:pt x="5321" y="13088"/>
                    <a:pt x="5326" y="13088"/>
                  </a:cubicBezTo>
                  <a:cubicBezTo>
                    <a:pt x="5361" y="13088"/>
                    <a:pt x="5374" y="13116"/>
                    <a:pt x="5395" y="13116"/>
                  </a:cubicBezTo>
                  <a:cubicBezTo>
                    <a:pt x="5395" y="13053"/>
                    <a:pt x="5383" y="12965"/>
                    <a:pt x="5445" y="12953"/>
                  </a:cubicBezTo>
                  <a:close/>
                  <a:moveTo>
                    <a:pt x="4415" y="13254"/>
                  </a:moveTo>
                  <a:lnTo>
                    <a:pt x="4415" y="13254"/>
                  </a:lnTo>
                  <a:cubicBezTo>
                    <a:pt x="4405" y="13261"/>
                    <a:pt x="4396" y="13269"/>
                    <a:pt x="4389" y="13280"/>
                  </a:cubicBezTo>
                  <a:cubicBezTo>
                    <a:pt x="4364" y="13331"/>
                    <a:pt x="4390" y="13341"/>
                    <a:pt x="4413" y="13359"/>
                  </a:cubicBezTo>
                  <a:lnTo>
                    <a:pt x="4413" y="13359"/>
                  </a:lnTo>
                  <a:cubicBezTo>
                    <a:pt x="4416" y="13321"/>
                    <a:pt x="4415" y="13282"/>
                    <a:pt x="4415" y="13254"/>
                  </a:cubicBezTo>
                  <a:close/>
                  <a:moveTo>
                    <a:pt x="5138" y="13103"/>
                  </a:moveTo>
                  <a:cubicBezTo>
                    <a:pt x="5242" y="13103"/>
                    <a:pt x="5191" y="13393"/>
                    <a:pt x="5068" y="13405"/>
                  </a:cubicBezTo>
                  <a:lnTo>
                    <a:pt x="5106" y="13368"/>
                  </a:lnTo>
                  <a:cubicBezTo>
                    <a:pt x="4968" y="13368"/>
                    <a:pt x="5018" y="13116"/>
                    <a:pt x="5131" y="13104"/>
                  </a:cubicBezTo>
                  <a:cubicBezTo>
                    <a:pt x="5133" y="13103"/>
                    <a:pt x="5136" y="13103"/>
                    <a:pt x="5138" y="13103"/>
                  </a:cubicBezTo>
                  <a:close/>
                  <a:moveTo>
                    <a:pt x="4829" y="13154"/>
                  </a:moveTo>
                  <a:cubicBezTo>
                    <a:pt x="4968" y="13154"/>
                    <a:pt x="4917" y="13393"/>
                    <a:pt x="4804" y="13418"/>
                  </a:cubicBezTo>
                  <a:cubicBezTo>
                    <a:pt x="4801" y="13418"/>
                    <a:pt x="4798" y="13418"/>
                    <a:pt x="4796" y="13418"/>
                  </a:cubicBezTo>
                  <a:cubicBezTo>
                    <a:pt x="4690" y="13418"/>
                    <a:pt x="4669" y="13191"/>
                    <a:pt x="4791" y="13179"/>
                  </a:cubicBezTo>
                  <a:lnTo>
                    <a:pt x="4829" y="13154"/>
                  </a:lnTo>
                  <a:close/>
                  <a:moveTo>
                    <a:pt x="7193" y="13380"/>
                  </a:moveTo>
                  <a:cubicBezTo>
                    <a:pt x="7221" y="13380"/>
                    <a:pt x="7204" y="13406"/>
                    <a:pt x="7182" y="13430"/>
                  </a:cubicBezTo>
                  <a:lnTo>
                    <a:pt x="7182" y="13430"/>
                  </a:lnTo>
                  <a:cubicBezTo>
                    <a:pt x="7171" y="13414"/>
                    <a:pt x="7160" y="13389"/>
                    <a:pt x="7193" y="13380"/>
                  </a:cubicBezTo>
                  <a:close/>
                  <a:moveTo>
                    <a:pt x="4666" y="13104"/>
                  </a:moveTo>
                  <a:lnTo>
                    <a:pt x="4666" y="13179"/>
                  </a:lnTo>
                  <a:cubicBezTo>
                    <a:pt x="4675" y="13179"/>
                    <a:pt x="4677" y="13192"/>
                    <a:pt x="4673" y="13213"/>
                  </a:cubicBezTo>
                  <a:lnTo>
                    <a:pt x="4673" y="13213"/>
                  </a:lnTo>
                  <a:cubicBezTo>
                    <a:pt x="4653" y="13225"/>
                    <a:pt x="4645" y="13247"/>
                    <a:pt x="4653" y="13280"/>
                  </a:cubicBezTo>
                  <a:cubicBezTo>
                    <a:pt x="4653" y="13302"/>
                    <a:pt x="4633" y="13396"/>
                    <a:pt x="4675" y="13396"/>
                  </a:cubicBezTo>
                  <a:cubicBezTo>
                    <a:pt x="4679" y="13396"/>
                    <a:pt x="4685" y="13395"/>
                    <a:pt x="4691" y="13393"/>
                  </a:cubicBezTo>
                  <a:lnTo>
                    <a:pt x="4691" y="13393"/>
                  </a:lnTo>
                  <a:cubicBezTo>
                    <a:pt x="4691" y="13422"/>
                    <a:pt x="4680" y="13435"/>
                    <a:pt x="4665" y="13435"/>
                  </a:cubicBezTo>
                  <a:cubicBezTo>
                    <a:pt x="4649" y="13435"/>
                    <a:pt x="4629" y="13419"/>
                    <a:pt x="4615" y="13393"/>
                  </a:cubicBezTo>
                  <a:cubicBezTo>
                    <a:pt x="4591" y="13345"/>
                    <a:pt x="4671" y="13216"/>
                    <a:pt x="4612" y="13216"/>
                  </a:cubicBezTo>
                  <a:cubicBezTo>
                    <a:pt x="4609" y="13216"/>
                    <a:pt x="4606" y="13216"/>
                    <a:pt x="4603" y="13217"/>
                  </a:cubicBezTo>
                  <a:cubicBezTo>
                    <a:pt x="4603" y="13179"/>
                    <a:pt x="4628" y="13129"/>
                    <a:pt x="4666" y="13104"/>
                  </a:cubicBezTo>
                  <a:close/>
                  <a:moveTo>
                    <a:pt x="4188" y="13267"/>
                  </a:moveTo>
                  <a:lnTo>
                    <a:pt x="4188" y="13267"/>
                  </a:lnTo>
                  <a:cubicBezTo>
                    <a:pt x="4160" y="13316"/>
                    <a:pt x="4151" y="13397"/>
                    <a:pt x="4138" y="13461"/>
                  </a:cubicBezTo>
                  <a:lnTo>
                    <a:pt x="4138" y="13461"/>
                  </a:lnTo>
                  <a:cubicBezTo>
                    <a:pt x="4140" y="13384"/>
                    <a:pt x="4149" y="13277"/>
                    <a:pt x="4188" y="13267"/>
                  </a:cubicBezTo>
                  <a:close/>
                  <a:moveTo>
                    <a:pt x="4413" y="13359"/>
                  </a:moveTo>
                  <a:cubicBezTo>
                    <a:pt x="4410" y="13405"/>
                    <a:pt x="4402" y="13449"/>
                    <a:pt x="4383" y="13470"/>
                  </a:cubicBezTo>
                  <a:lnTo>
                    <a:pt x="4383" y="13470"/>
                  </a:lnTo>
                  <a:cubicBezTo>
                    <a:pt x="4417" y="13448"/>
                    <a:pt x="4470" y="13475"/>
                    <a:pt x="4439" y="13393"/>
                  </a:cubicBezTo>
                  <a:cubicBezTo>
                    <a:pt x="4435" y="13377"/>
                    <a:pt x="4425" y="13367"/>
                    <a:pt x="4413" y="13359"/>
                  </a:cubicBezTo>
                  <a:close/>
                  <a:moveTo>
                    <a:pt x="4383" y="13470"/>
                  </a:moveTo>
                  <a:cubicBezTo>
                    <a:pt x="4380" y="13472"/>
                    <a:pt x="4377" y="13474"/>
                    <a:pt x="4374" y="13477"/>
                  </a:cubicBezTo>
                  <a:lnTo>
                    <a:pt x="4374" y="13477"/>
                  </a:lnTo>
                  <a:cubicBezTo>
                    <a:pt x="4377" y="13475"/>
                    <a:pt x="4380" y="13472"/>
                    <a:pt x="4383" y="13470"/>
                  </a:cubicBezTo>
                  <a:close/>
                  <a:moveTo>
                    <a:pt x="3830" y="13324"/>
                  </a:moveTo>
                  <a:cubicBezTo>
                    <a:pt x="3864" y="13324"/>
                    <a:pt x="3892" y="13357"/>
                    <a:pt x="3886" y="13430"/>
                  </a:cubicBezTo>
                  <a:cubicBezTo>
                    <a:pt x="3852" y="13490"/>
                    <a:pt x="3762" y="13481"/>
                    <a:pt x="3721" y="13499"/>
                  </a:cubicBezTo>
                  <a:lnTo>
                    <a:pt x="3721" y="13499"/>
                  </a:lnTo>
                  <a:cubicBezTo>
                    <a:pt x="3720" y="13486"/>
                    <a:pt x="3720" y="13472"/>
                    <a:pt x="3723" y="13456"/>
                  </a:cubicBezTo>
                  <a:cubicBezTo>
                    <a:pt x="3736" y="13373"/>
                    <a:pt x="3788" y="13324"/>
                    <a:pt x="3830" y="13324"/>
                  </a:cubicBezTo>
                  <a:close/>
                  <a:moveTo>
                    <a:pt x="10978" y="13129"/>
                  </a:moveTo>
                  <a:lnTo>
                    <a:pt x="10978" y="13342"/>
                  </a:lnTo>
                  <a:cubicBezTo>
                    <a:pt x="10978" y="13402"/>
                    <a:pt x="11012" y="13483"/>
                    <a:pt x="10953" y="13503"/>
                  </a:cubicBezTo>
                  <a:lnTo>
                    <a:pt x="10953" y="13503"/>
                  </a:lnTo>
                  <a:lnTo>
                    <a:pt x="10941" y="13129"/>
                  </a:lnTo>
                  <a:close/>
                  <a:moveTo>
                    <a:pt x="11097" y="13240"/>
                  </a:moveTo>
                  <a:cubicBezTo>
                    <a:pt x="11134" y="13240"/>
                    <a:pt x="11180" y="13268"/>
                    <a:pt x="11180" y="13330"/>
                  </a:cubicBezTo>
                  <a:cubicBezTo>
                    <a:pt x="11180" y="13393"/>
                    <a:pt x="11180" y="13443"/>
                    <a:pt x="11180" y="13493"/>
                  </a:cubicBezTo>
                  <a:cubicBezTo>
                    <a:pt x="11173" y="13497"/>
                    <a:pt x="11167" y="13498"/>
                    <a:pt x="11162" y="13498"/>
                  </a:cubicBezTo>
                  <a:cubicBezTo>
                    <a:pt x="11149" y="13498"/>
                    <a:pt x="11145" y="13487"/>
                    <a:pt x="11154" y="13468"/>
                  </a:cubicBezTo>
                  <a:cubicBezTo>
                    <a:pt x="11125" y="13468"/>
                    <a:pt x="11119" y="13505"/>
                    <a:pt x="11094" y="13505"/>
                  </a:cubicBezTo>
                  <a:cubicBezTo>
                    <a:pt x="11087" y="13505"/>
                    <a:pt x="11078" y="13502"/>
                    <a:pt x="11066" y="13493"/>
                  </a:cubicBezTo>
                  <a:cubicBezTo>
                    <a:pt x="11029" y="13456"/>
                    <a:pt x="11016" y="13405"/>
                    <a:pt x="11054" y="13368"/>
                  </a:cubicBezTo>
                  <a:cubicBezTo>
                    <a:pt x="11066" y="13342"/>
                    <a:pt x="11142" y="13342"/>
                    <a:pt x="11154" y="13330"/>
                  </a:cubicBezTo>
                  <a:cubicBezTo>
                    <a:pt x="11170" y="13291"/>
                    <a:pt x="11138" y="13276"/>
                    <a:pt x="11105" y="13276"/>
                  </a:cubicBezTo>
                  <a:cubicBezTo>
                    <a:pt x="11085" y="13276"/>
                    <a:pt x="11063" y="13282"/>
                    <a:pt x="11054" y="13292"/>
                  </a:cubicBezTo>
                  <a:cubicBezTo>
                    <a:pt x="11042" y="13258"/>
                    <a:pt x="11067" y="13240"/>
                    <a:pt x="11097" y="13240"/>
                  </a:cubicBezTo>
                  <a:close/>
                  <a:moveTo>
                    <a:pt x="10878" y="13116"/>
                  </a:moveTo>
                  <a:lnTo>
                    <a:pt x="10878" y="13342"/>
                  </a:lnTo>
                  <a:cubicBezTo>
                    <a:pt x="10878" y="13405"/>
                    <a:pt x="10915" y="13506"/>
                    <a:pt x="10853" y="13506"/>
                  </a:cubicBezTo>
                  <a:lnTo>
                    <a:pt x="10853" y="13493"/>
                  </a:lnTo>
                  <a:lnTo>
                    <a:pt x="10840" y="13116"/>
                  </a:lnTo>
                  <a:close/>
                  <a:moveTo>
                    <a:pt x="10790" y="13242"/>
                  </a:moveTo>
                  <a:lnTo>
                    <a:pt x="10790" y="13506"/>
                  </a:lnTo>
                  <a:cubicBezTo>
                    <a:pt x="10780" y="13509"/>
                    <a:pt x="10772" y="13511"/>
                    <a:pt x="10766" y="13511"/>
                  </a:cubicBezTo>
                  <a:cubicBezTo>
                    <a:pt x="10747" y="13511"/>
                    <a:pt x="10743" y="13496"/>
                    <a:pt x="10752" y="13468"/>
                  </a:cubicBezTo>
                  <a:lnTo>
                    <a:pt x="10752" y="13456"/>
                  </a:lnTo>
                  <a:cubicBezTo>
                    <a:pt x="10715" y="13456"/>
                    <a:pt x="10705" y="13503"/>
                    <a:pt x="10677" y="13503"/>
                  </a:cubicBezTo>
                  <a:cubicBezTo>
                    <a:pt x="10668" y="13503"/>
                    <a:pt x="10655" y="13497"/>
                    <a:pt x="10639" y="13481"/>
                  </a:cubicBezTo>
                  <a:cubicBezTo>
                    <a:pt x="10588" y="13430"/>
                    <a:pt x="10601" y="13254"/>
                    <a:pt x="10651" y="13242"/>
                  </a:cubicBezTo>
                  <a:lnTo>
                    <a:pt x="10651" y="13242"/>
                  </a:lnTo>
                  <a:cubicBezTo>
                    <a:pt x="10651" y="13303"/>
                    <a:pt x="10628" y="13469"/>
                    <a:pt x="10706" y="13469"/>
                  </a:cubicBezTo>
                  <a:cubicBezTo>
                    <a:pt x="10708" y="13469"/>
                    <a:pt x="10711" y="13469"/>
                    <a:pt x="10714" y="13468"/>
                  </a:cubicBezTo>
                  <a:cubicBezTo>
                    <a:pt x="10802" y="13443"/>
                    <a:pt x="10689" y="13242"/>
                    <a:pt x="10790" y="13242"/>
                  </a:cubicBezTo>
                  <a:close/>
                  <a:moveTo>
                    <a:pt x="10488" y="13242"/>
                  </a:moveTo>
                  <a:cubicBezTo>
                    <a:pt x="10588" y="13254"/>
                    <a:pt x="10588" y="13519"/>
                    <a:pt x="10526" y="13519"/>
                  </a:cubicBezTo>
                  <a:lnTo>
                    <a:pt x="10526" y="13506"/>
                  </a:lnTo>
                  <a:cubicBezTo>
                    <a:pt x="10526" y="13457"/>
                    <a:pt x="10549" y="13292"/>
                    <a:pt x="10471" y="13292"/>
                  </a:cubicBezTo>
                  <a:cubicBezTo>
                    <a:pt x="10469" y="13292"/>
                    <a:pt x="10466" y="13292"/>
                    <a:pt x="10463" y="13292"/>
                  </a:cubicBezTo>
                  <a:cubicBezTo>
                    <a:pt x="10362" y="13317"/>
                    <a:pt x="10488" y="13519"/>
                    <a:pt x="10387" y="13519"/>
                  </a:cubicBezTo>
                  <a:lnTo>
                    <a:pt x="10387" y="13254"/>
                  </a:lnTo>
                  <a:cubicBezTo>
                    <a:pt x="10396" y="13251"/>
                    <a:pt x="10404" y="13250"/>
                    <a:pt x="10410" y="13250"/>
                  </a:cubicBezTo>
                  <a:cubicBezTo>
                    <a:pt x="10430" y="13250"/>
                    <a:pt x="10435" y="13266"/>
                    <a:pt x="10425" y="13305"/>
                  </a:cubicBezTo>
                  <a:cubicBezTo>
                    <a:pt x="10450" y="13305"/>
                    <a:pt x="10438" y="13254"/>
                    <a:pt x="10488" y="13242"/>
                  </a:cubicBezTo>
                  <a:close/>
                  <a:moveTo>
                    <a:pt x="4414" y="13229"/>
                  </a:moveTo>
                  <a:cubicBezTo>
                    <a:pt x="4414" y="13236"/>
                    <a:pt x="4414" y="13244"/>
                    <a:pt x="4415" y="13254"/>
                  </a:cubicBezTo>
                  <a:lnTo>
                    <a:pt x="4415" y="13254"/>
                  </a:lnTo>
                  <a:cubicBezTo>
                    <a:pt x="4432" y="13243"/>
                    <a:pt x="4452" y="13237"/>
                    <a:pt x="4472" y="13237"/>
                  </a:cubicBezTo>
                  <a:cubicBezTo>
                    <a:pt x="4483" y="13237"/>
                    <a:pt x="4493" y="13239"/>
                    <a:pt x="4502" y="13242"/>
                  </a:cubicBezTo>
                  <a:cubicBezTo>
                    <a:pt x="4515" y="13292"/>
                    <a:pt x="4439" y="13254"/>
                    <a:pt x="4439" y="13317"/>
                  </a:cubicBezTo>
                  <a:lnTo>
                    <a:pt x="4427" y="13317"/>
                  </a:lnTo>
                  <a:cubicBezTo>
                    <a:pt x="4427" y="13368"/>
                    <a:pt x="4502" y="13355"/>
                    <a:pt x="4490" y="13418"/>
                  </a:cubicBezTo>
                  <a:cubicBezTo>
                    <a:pt x="4490" y="13466"/>
                    <a:pt x="4453" y="13506"/>
                    <a:pt x="4408" y="13506"/>
                  </a:cubicBezTo>
                  <a:cubicBezTo>
                    <a:pt x="4394" y="13506"/>
                    <a:pt x="4379" y="13502"/>
                    <a:pt x="4364" y="13493"/>
                  </a:cubicBezTo>
                  <a:cubicBezTo>
                    <a:pt x="4367" y="13486"/>
                    <a:pt x="4370" y="13481"/>
                    <a:pt x="4374" y="13477"/>
                  </a:cubicBezTo>
                  <a:lnTo>
                    <a:pt x="4374" y="13477"/>
                  </a:lnTo>
                  <a:cubicBezTo>
                    <a:pt x="4371" y="13479"/>
                    <a:pt x="4368" y="13480"/>
                    <a:pt x="4364" y="13481"/>
                  </a:cubicBezTo>
                  <a:cubicBezTo>
                    <a:pt x="4374" y="13460"/>
                    <a:pt x="4376" y="13440"/>
                    <a:pt x="4370" y="13440"/>
                  </a:cubicBezTo>
                  <a:cubicBezTo>
                    <a:pt x="4368" y="13440"/>
                    <a:pt x="4366" y="13441"/>
                    <a:pt x="4364" y="13443"/>
                  </a:cubicBezTo>
                  <a:cubicBezTo>
                    <a:pt x="4328" y="13500"/>
                    <a:pt x="4295" y="13522"/>
                    <a:pt x="4267" y="13522"/>
                  </a:cubicBezTo>
                  <a:cubicBezTo>
                    <a:pt x="4178" y="13522"/>
                    <a:pt x="4142" y="13299"/>
                    <a:pt x="4238" y="13280"/>
                  </a:cubicBezTo>
                  <a:lnTo>
                    <a:pt x="4289" y="13242"/>
                  </a:lnTo>
                  <a:lnTo>
                    <a:pt x="4289" y="13242"/>
                  </a:lnTo>
                  <a:cubicBezTo>
                    <a:pt x="4289" y="13286"/>
                    <a:pt x="4250" y="13455"/>
                    <a:pt x="4307" y="13455"/>
                  </a:cubicBezTo>
                  <a:cubicBezTo>
                    <a:pt x="4316" y="13455"/>
                    <a:pt x="4326" y="13451"/>
                    <a:pt x="4339" y="13443"/>
                  </a:cubicBezTo>
                  <a:cubicBezTo>
                    <a:pt x="4414" y="13393"/>
                    <a:pt x="4314" y="13242"/>
                    <a:pt x="4414" y="13229"/>
                  </a:cubicBezTo>
                  <a:close/>
                  <a:moveTo>
                    <a:pt x="6891" y="13393"/>
                  </a:moveTo>
                  <a:cubicBezTo>
                    <a:pt x="6872" y="13442"/>
                    <a:pt x="6860" y="13486"/>
                    <a:pt x="6852" y="13526"/>
                  </a:cubicBezTo>
                  <a:lnTo>
                    <a:pt x="6852" y="13526"/>
                  </a:lnTo>
                  <a:cubicBezTo>
                    <a:pt x="6848" y="13465"/>
                    <a:pt x="6838" y="13393"/>
                    <a:pt x="6891" y="13393"/>
                  </a:cubicBezTo>
                  <a:close/>
                  <a:moveTo>
                    <a:pt x="10211" y="13204"/>
                  </a:moveTo>
                  <a:lnTo>
                    <a:pt x="10211" y="13280"/>
                  </a:lnTo>
                  <a:cubicBezTo>
                    <a:pt x="10225" y="13271"/>
                    <a:pt x="10236" y="13266"/>
                    <a:pt x="10245" y="13266"/>
                  </a:cubicBezTo>
                  <a:cubicBezTo>
                    <a:pt x="10262" y="13266"/>
                    <a:pt x="10270" y="13280"/>
                    <a:pt x="10262" y="13305"/>
                  </a:cubicBezTo>
                  <a:cubicBezTo>
                    <a:pt x="10249" y="13302"/>
                    <a:pt x="10239" y="13300"/>
                    <a:pt x="10231" y="13300"/>
                  </a:cubicBezTo>
                  <a:cubicBezTo>
                    <a:pt x="10207" y="13300"/>
                    <a:pt x="10202" y="13314"/>
                    <a:pt x="10211" y="13342"/>
                  </a:cubicBezTo>
                  <a:cubicBezTo>
                    <a:pt x="10199" y="13368"/>
                    <a:pt x="10199" y="13493"/>
                    <a:pt x="10236" y="13493"/>
                  </a:cubicBezTo>
                  <a:lnTo>
                    <a:pt x="10262" y="13493"/>
                  </a:lnTo>
                  <a:cubicBezTo>
                    <a:pt x="10262" y="13526"/>
                    <a:pt x="10253" y="13538"/>
                    <a:pt x="10241" y="13538"/>
                  </a:cubicBezTo>
                  <a:cubicBezTo>
                    <a:pt x="10220" y="13538"/>
                    <a:pt x="10189" y="13504"/>
                    <a:pt x="10174" y="13481"/>
                  </a:cubicBezTo>
                  <a:cubicBezTo>
                    <a:pt x="10161" y="13430"/>
                    <a:pt x="10211" y="13317"/>
                    <a:pt x="10148" y="13317"/>
                  </a:cubicBezTo>
                  <a:cubicBezTo>
                    <a:pt x="10139" y="13289"/>
                    <a:pt x="10137" y="13275"/>
                    <a:pt x="10152" y="13275"/>
                  </a:cubicBezTo>
                  <a:cubicBezTo>
                    <a:pt x="10157" y="13275"/>
                    <a:pt x="10164" y="13276"/>
                    <a:pt x="10174" y="13280"/>
                  </a:cubicBezTo>
                  <a:cubicBezTo>
                    <a:pt x="10148" y="13229"/>
                    <a:pt x="10161" y="13204"/>
                    <a:pt x="10211" y="13204"/>
                  </a:cubicBezTo>
                  <a:close/>
                  <a:moveTo>
                    <a:pt x="10111" y="13280"/>
                  </a:moveTo>
                  <a:cubicBezTo>
                    <a:pt x="10098" y="13342"/>
                    <a:pt x="10136" y="13531"/>
                    <a:pt x="10073" y="13544"/>
                  </a:cubicBezTo>
                  <a:lnTo>
                    <a:pt x="10073" y="13531"/>
                  </a:lnTo>
                  <a:lnTo>
                    <a:pt x="10073" y="13280"/>
                  </a:lnTo>
                  <a:close/>
                  <a:moveTo>
                    <a:pt x="9918" y="13282"/>
                  </a:moveTo>
                  <a:cubicBezTo>
                    <a:pt x="9959" y="13282"/>
                    <a:pt x="10010" y="13314"/>
                    <a:pt x="10010" y="13380"/>
                  </a:cubicBezTo>
                  <a:cubicBezTo>
                    <a:pt x="10010" y="13430"/>
                    <a:pt x="10010" y="13481"/>
                    <a:pt x="10010" y="13531"/>
                  </a:cubicBezTo>
                  <a:cubicBezTo>
                    <a:pt x="10001" y="13540"/>
                    <a:pt x="9994" y="13544"/>
                    <a:pt x="9988" y="13544"/>
                  </a:cubicBezTo>
                  <a:cubicBezTo>
                    <a:pt x="9978" y="13544"/>
                    <a:pt x="9972" y="13530"/>
                    <a:pt x="9972" y="13506"/>
                  </a:cubicBezTo>
                  <a:cubicBezTo>
                    <a:pt x="9951" y="13506"/>
                    <a:pt x="9939" y="13550"/>
                    <a:pt x="9907" y="13550"/>
                  </a:cubicBezTo>
                  <a:cubicBezTo>
                    <a:pt x="9900" y="13550"/>
                    <a:pt x="9893" y="13548"/>
                    <a:pt x="9884" y="13544"/>
                  </a:cubicBezTo>
                  <a:cubicBezTo>
                    <a:pt x="9834" y="13506"/>
                    <a:pt x="9847" y="13443"/>
                    <a:pt x="9872" y="13418"/>
                  </a:cubicBezTo>
                  <a:cubicBezTo>
                    <a:pt x="9897" y="13380"/>
                    <a:pt x="9972" y="13380"/>
                    <a:pt x="9972" y="13368"/>
                  </a:cubicBezTo>
                  <a:cubicBezTo>
                    <a:pt x="9988" y="13329"/>
                    <a:pt x="9961" y="13314"/>
                    <a:pt x="9929" y="13314"/>
                  </a:cubicBezTo>
                  <a:cubicBezTo>
                    <a:pt x="9909" y="13314"/>
                    <a:pt x="9886" y="13320"/>
                    <a:pt x="9872" y="13330"/>
                  </a:cubicBezTo>
                  <a:cubicBezTo>
                    <a:pt x="9866" y="13298"/>
                    <a:pt x="9890" y="13282"/>
                    <a:pt x="9918" y="13282"/>
                  </a:cubicBezTo>
                  <a:close/>
                  <a:moveTo>
                    <a:pt x="4113" y="13537"/>
                  </a:moveTo>
                  <a:cubicBezTo>
                    <a:pt x="4106" y="13547"/>
                    <a:pt x="4098" y="13554"/>
                    <a:pt x="4087" y="13556"/>
                  </a:cubicBezTo>
                  <a:lnTo>
                    <a:pt x="4113" y="13537"/>
                  </a:lnTo>
                  <a:close/>
                  <a:moveTo>
                    <a:pt x="9583" y="13305"/>
                  </a:moveTo>
                  <a:cubicBezTo>
                    <a:pt x="9583" y="13364"/>
                    <a:pt x="9583" y="13435"/>
                    <a:pt x="9583" y="13506"/>
                  </a:cubicBezTo>
                  <a:cubicBezTo>
                    <a:pt x="9575" y="13530"/>
                    <a:pt x="9567" y="13569"/>
                    <a:pt x="9559" y="13569"/>
                  </a:cubicBezTo>
                  <a:cubicBezTo>
                    <a:pt x="9554" y="13569"/>
                    <a:pt x="9549" y="13556"/>
                    <a:pt x="9545" y="13519"/>
                  </a:cubicBezTo>
                  <a:cubicBezTo>
                    <a:pt x="9508" y="13519"/>
                    <a:pt x="9498" y="13566"/>
                    <a:pt x="9470" y="13566"/>
                  </a:cubicBezTo>
                  <a:cubicBezTo>
                    <a:pt x="9460" y="13566"/>
                    <a:pt x="9448" y="13560"/>
                    <a:pt x="9432" y="13544"/>
                  </a:cubicBezTo>
                  <a:cubicBezTo>
                    <a:pt x="9356" y="13468"/>
                    <a:pt x="9394" y="13317"/>
                    <a:pt x="9444" y="13305"/>
                  </a:cubicBezTo>
                  <a:lnTo>
                    <a:pt x="9444" y="13305"/>
                  </a:lnTo>
                  <a:cubicBezTo>
                    <a:pt x="9444" y="13363"/>
                    <a:pt x="9422" y="13521"/>
                    <a:pt x="9491" y="13521"/>
                  </a:cubicBezTo>
                  <a:cubicBezTo>
                    <a:pt x="9496" y="13521"/>
                    <a:pt x="9501" y="13520"/>
                    <a:pt x="9507" y="13519"/>
                  </a:cubicBezTo>
                  <a:cubicBezTo>
                    <a:pt x="9595" y="13506"/>
                    <a:pt x="9482" y="13305"/>
                    <a:pt x="9583" y="13305"/>
                  </a:cubicBezTo>
                  <a:close/>
                  <a:moveTo>
                    <a:pt x="3987" y="13229"/>
                  </a:moveTo>
                  <a:lnTo>
                    <a:pt x="3987" y="13305"/>
                  </a:lnTo>
                  <a:cubicBezTo>
                    <a:pt x="4014" y="13299"/>
                    <a:pt x="4030" y="13296"/>
                    <a:pt x="4037" y="13296"/>
                  </a:cubicBezTo>
                  <a:cubicBezTo>
                    <a:pt x="4063" y="13296"/>
                    <a:pt x="4012" y="13320"/>
                    <a:pt x="4012" y="13330"/>
                  </a:cubicBezTo>
                  <a:cubicBezTo>
                    <a:pt x="3974" y="13330"/>
                    <a:pt x="3962" y="13355"/>
                    <a:pt x="3987" y="13405"/>
                  </a:cubicBezTo>
                  <a:lnTo>
                    <a:pt x="3987" y="13468"/>
                  </a:lnTo>
                  <a:cubicBezTo>
                    <a:pt x="3987" y="13496"/>
                    <a:pt x="3994" y="13511"/>
                    <a:pt x="4008" y="13511"/>
                  </a:cubicBezTo>
                  <a:cubicBezTo>
                    <a:pt x="4013" y="13511"/>
                    <a:pt x="4018" y="13509"/>
                    <a:pt x="4024" y="13506"/>
                  </a:cubicBezTo>
                  <a:lnTo>
                    <a:pt x="4024" y="13506"/>
                  </a:lnTo>
                  <a:cubicBezTo>
                    <a:pt x="3992" y="13559"/>
                    <a:pt x="3962" y="13577"/>
                    <a:pt x="3938" y="13577"/>
                  </a:cubicBezTo>
                  <a:cubicBezTo>
                    <a:pt x="3916" y="13577"/>
                    <a:pt x="3898" y="13562"/>
                    <a:pt x="3886" y="13544"/>
                  </a:cubicBezTo>
                  <a:lnTo>
                    <a:pt x="3936" y="13519"/>
                  </a:lnTo>
                  <a:cubicBezTo>
                    <a:pt x="3912" y="13470"/>
                    <a:pt x="3992" y="13342"/>
                    <a:pt x="3933" y="13342"/>
                  </a:cubicBezTo>
                  <a:cubicBezTo>
                    <a:pt x="3930" y="13342"/>
                    <a:pt x="3927" y="13342"/>
                    <a:pt x="3924" y="13342"/>
                  </a:cubicBezTo>
                  <a:cubicBezTo>
                    <a:pt x="3924" y="13292"/>
                    <a:pt x="3949" y="13254"/>
                    <a:pt x="3987" y="13229"/>
                  </a:cubicBezTo>
                  <a:close/>
                  <a:moveTo>
                    <a:pt x="3760" y="13519"/>
                  </a:moveTo>
                  <a:cubicBezTo>
                    <a:pt x="3772" y="13542"/>
                    <a:pt x="3789" y="13552"/>
                    <a:pt x="3807" y="13552"/>
                  </a:cubicBezTo>
                  <a:cubicBezTo>
                    <a:pt x="3827" y="13552"/>
                    <a:pt x="3848" y="13539"/>
                    <a:pt x="3861" y="13519"/>
                  </a:cubicBezTo>
                  <a:lnTo>
                    <a:pt x="3861" y="13519"/>
                  </a:lnTo>
                  <a:cubicBezTo>
                    <a:pt x="3866" y="13560"/>
                    <a:pt x="3840" y="13580"/>
                    <a:pt x="3809" y="13580"/>
                  </a:cubicBezTo>
                  <a:cubicBezTo>
                    <a:pt x="3782" y="13580"/>
                    <a:pt x="3753" y="13565"/>
                    <a:pt x="3735" y="13537"/>
                  </a:cubicBezTo>
                  <a:lnTo>
                    <a:pt x="3735" y="13537"/>
                  </a:lnTo>
                  <a:lnTo>
                    <a:pt x="3760" y="13519"/>
                  </a:lnTo>
                  <a:close/>
                  <a:moveTo>
                    <a:pt x="2541" y="13581"/>
                  </a:moveTo>
                  <a:lnTo>
                    <a:pt x="2534" y="13583"/>
                  </a:lnTo>
                  <a:lnTo>
                    <a:pt x="2534" y="13583"/>
                  </a:lnTo>
                  <a:cubicBezTo>
                    <a:pt x="2536" y="13582"/>
                    <a:pt x="2539" y="13582"/>
                    <a:pt x="2541" y="13581"/>
                  </a:cubicBezTo>
                  <a:close/>
                  <a:moveTo>
                    <a:pt x="9281" y="13317"/>
                  </a:moveTo>
                  <a:cubicBezTo>
                    <a:pt x="9331" y="13317"/>
                    <a:pt x="9369" y="13368"/>
                    <a:pt x="9369" y="13418"/>
                  </a:cubicBezTo>
                  <a:cubicBezTo>
                    <a:pt x="9356" y="13481"/>
                    <a:pt x="9293" y="13456"/>
                    <a:pt x="9230" y="13468"/>
                  </a:cubicBezTo>
                  <a:cubicBezTo>
                    <a:pt x="9221" y="13513"/>
                    <a:pt x="9257" y="13552"/>
                    <a:pt x="9297" y="13552"/>
                  </a:cubicBezTo>
                  <a:cubicBezTo>
                    <a:pt x="9313" y="13552"/>
                    <a:pt x="9329" y="13545"/>
                    <a:pt x="9344" y="13531"/>
                  </a:cubicBezTo>
                  <a:lnTo>
                    <a:pt x="9356" y="13531"/>
                  </a:lnTo>
                  <a:cubicBezTo>
                    <a:pt x="9361" y="13570"/>
                    <a:pt x="9343" y="13585"/>
                    <a:pt x="9318" y="13585"/>
                  </a:cubicBezTo>
                  <a:cubicBezTo>
                    <a:pt x="9278" y="13585"/>
                    <a:pt x="9221" y="13549"/>
                    <a:pt x="9205" y="13519"/>
                  </a:cubicBezTo>
                  <a:cubicBezTo>
                    <a:pt x="9180" y="13468"/>
                    <a:pt x="9205" y="13317"/>
                    <a:pt x="9281" y="13317"/>
                  </a:cubicBezTo>
                  <a:close/>
                  <a:moveTo>
                    <a:pt x="9172" y="13211"/>
                  </a:moveTo>
                  <a:cubicBezTo>
                    <a:pt x="9188" y="13211"/>
                    <a:pt x="9198" y="13223"/>
                    <a:pt x="9193" y="13254"/>
                  </a:cubicBezTo>
                  <a:cubicBezTo>
                    <a:pt x="9186" y="13251"/>
                    <a:pt x="9179" y="13249"/>
                    <a:pt x="9174" y="13249"/>
                  </a:cubicBezTo>
                  <a:cubicBezTo>
                    <a:pt x="9139" y="13249"/>
                    <a:pt x="9130" y="13308"/>
                    <a:pt x="9130" y="13330"/>
                  </a:cubicBezTo>
                  <a:cubicBezTo>
                    <a:pt x="9130" y="13351"/>
                    <a:pt x="9134" y="13360"/>
                    <a:pt x="9143" y="13360"/>
                  </a:cubicBezTo>
                  <a:cubicBezTo>
                    <a:pt x="9151" y="13360"/>
                    <a:pt x="9163" y="13354"/>
                    <a:pt x="9180" y="13342"/>
                  </a:cubicBezTo>
                  <a:lnTo>
                    <a:pt x="9180" y="13342"/>
                  </a:lnTo>
                  <a:cubicBezTo>
                    <a:pt x="9188" y="13366"/>
                    <a:pt x="9186" y="13375"/>
                    <a:pt x="9170" y="13375"/>
                  </a:cubicBezTo>
                  <a:cubicBezTo>
                    <a:pt x="9162" y="13375"/>
                    <a:pt x="9148" y="13372"/>
                    <a:pt x="9130" y="13368"/>
                  </a:cubicBezTo>
                  <a:lnTo>
                    <a:pt x="9130" y="13380"/>
                  </a:lnTo>
                  <a:lnTo>
                    <a:pt x="9130" y="13456"/>
                  </a:lnTo>
                  <a:cubicBezTo>
                    <a:pt x="9117" y="13519"/>
                    <a:pt x="9168" y="13594"/>
                    <a:pt x="9092" y="13594"/>
                  </a:cubicBezTo>
                  <a:cubicBezTo>
                    <a:pt x="9092" y="13556"/>
                    <a:pt x="9117" y="13380"/>
                    <a:pt x="9067" y="13380"/>
                  </a:cubicBezTo>
                  <a:cubicBezTo>
                    <a:pt x="9080" y="13342"/>
                    <a:pt x="9092" y="13292"/>
                    <a:pt x="9105" y="13254"/>
                  </a:cubicBezTo>
                  <a:cubicBezTo>
                    <a:pt x="9119" y="13233"/>
                    <a:pt x="9150" y="13211"/>
                    <a:pt x="9172" y="13211"/>
                  </a:cubicBezTo>
                  <a:close/>
                  <a:moveTo>
                    <a:pt x="8011" y="13280"/>
                  </a:moveTo>
                  <a:cubicBezTo>
                    <a:pt x="7975" y="13350"/>
                    <a:pt x="7977" y="13519"/>
                    <a:pt x="7960" y="13614"/>
                  </a:cubicBezTo>
                  <a:lnTo>
                    <a:pt x="7960" y="13614"/>
                  </a:lnTo>
                  <a:cubicBezTo>
                    <a:pt x="7958" y="13508"/>
                    <a:pt x="7957" y="13280"/>
                    <a:pt x="8011" y="13280"/>
                  </a:cubicBezTo>
                  <a:close/>
                  <a:moveTo>
                    <a:pt x="8878" y="13355"/>
                  </a:moveTo>
                  <a:cubicBezTo>
                    <a:pt x="8929" y="13355"/>
                    <a:pt x="8954" y="13393"/>
                    <a:pt x="8954" y="13443"/>
                  </a:cubicBezTo>
                  <a:cubicBezTo>
                    <a:pt x="8961" y="13488"/>
                    <a:pt x="8937" y="13497"/>
                    <a:pt x="8900" y="13497"/>
                  </a:cubicBezTo>
                  <a:cubicBezTo>
                    <a:pt x="8876" y="13497"/>
                    <a:pt x="8846" y="13493"/>
                    <a:pt x="8815" y="13493"/>
                  </a:cubicBezTo>
                  <a:cubicBezTo>
                    <a:pt x="8806" y="13548"/>
                    <a:pt x="8850" y="13589"/>
                    <a:pt x="8893" y="13589"/>
                  </a:cubicBezTo>
                  <a:cubicBezTo>
                    <a:pt x="8910" y="13589"/>
                    <a:pt x="8927" y="13583"/>
                    <a:pt x="8941" y="13569"/>
                  </a:cubicBezTo>
                  <a:lnTo>
                    <a:pt x="8941" y="13569"/>
                  </a:lnTo>
                  <a:cubicBezTo>
                    <a:pt x="8946" y="13604"/>
                    <a:pt x="8927" y="13617"/>
                    <a:pt x="8901" y="13617"/>
                  </a:cubicBezTo>
                  <a:cubicBezTo>
                    <a:pt x="8862" y="13617"/>
                    <a:pt x="8805" y="13587"/>
                    <a:pt x="8790" y="13556"/>
                  </a:cubicBezTo>
                  <a:cubicBezTo>
                    <a:pt x="8765" y="13506"/>
                    <a:pt x="8790" y="13355"/>
                    <a:pt x="8878" y="13355"/>
                  </a:cubicBezTo>
                  <a:close/>
                  <a:moveTo>
                    <a:pt x="3546" y="13370"/>
                  </a:moveTo>
                  <a:cubicBezTo>
                    <a:pt x="3556" y="13370"/>
                    <a:pt x="3568" y="13377"/>
                    <a:pt x="3584" y="13393"/>
                  </a:cubicBezTo>
                  <a:cubicBezTo>
                    <a:pt x="3647" y="13443"/>
                    <a:pt x="3597" y="13607"/>
                    <a:pt x="3547" y="13619"/>
                  </a:cubicBezTo>
                  <a:lnTo>
                    <a:pt x="3559" y="13468"/>
                  </a:lnTo>
                  <a:cubicBezTo>
                    <a:pt x="3545" y="13449"/>
                    <a:pt x="3527" y="13441"/>
                    <a:pt x="3508" y="13441"/>
                  </a:cubicBezTo>
                  <a:cubicBezTo>
                    <a:pt x="3480" y="13441"/>
                    <a:pt x="3449" y="13459"/>
                    <a:pt x="3427" y="13486"/>
                  </a:cubicBezTo>
                  <a:lnTo>
                    <a:pt x="3427" y="13486"/>
                  </a:lnTo>
                  <a:cubicBezTo>
                    <a:pt x="3428" y="13472"/>
                    <a:pt x="3431" y="13457"/>
                    <a:pt x="3433" y="13443"/>
                  </a:cubicBezTo>
                  <a:cubicBezTo>
                    <a:pt x="3441" y="13419"/>
                    <a:pt x="3454" y="13380"/>
                    <a:pt x="3463" y="13380"/>
                  </a:cubicBezTo>
                  <a:cubicBezTo>
                    <a:pt x="3468" y="13380"/>
                    <a:pt x="3471" y="13393"/>
                    <a:pt x="3471" y="13430"/>
                  </a:cubicBezTo>
                  <a:cubicBezTo>
                    <a:pt x="3508" y="13421"/>
                    <a:pt x="3518" y="13370"/>
                    <a:pt x="3546" y="13370"/>
                  </a:cubicBezTo>
                  <a:close/>
                  <a:moveTo>
                    <a:pt x="8715" y="13292"/>
                  </a:moveTo>
                  <a:lnTo>
                    <a:pt x="8715" y="13368"/>
                  </a:lnTo>
                  <a:cubicBezTo>
                    <a:pt x="8728" y="13359"/>
                    <a:pt x="8738" y="13355"/>
                    <a:pt x="8746" y="13355"/>
                  </a:cubicBezTo>
                  <a:cubicBezTo>
                    <a:pt x="8760" y="13355"/>
                    <a:pt x="8765" y="13368"/>
                    <a:pt x="8765" y="13393"/>
                  </a:cubicBezTo>
                  <a:lnTo>
                    <a:pt x="8765" y="13405"/>
                  </a:lnTo>
                  <a:cubicBezTo>
                    <a:pt x="8754" y="13403"/>
                    <a:pt x="8745" y="13402"/>
                    <a:pt x="8737" y="13402"/>
                  </a:cubicBezTo>
                  <a:cubicBezTo>
                    <a:pt x="8699" y="13402"/>
                    <a:pt x="8694" y="13427"/>
                    <a:pt x="8715" y="13468"/>
                  </a:cubicBezTo>
                  <a:cubicBezTo>
                    <a:pt x="8715" y="13501"/>
                    <a:pt x="8696" y="13589"/>
                    <a:pt x="8731" y="13589"/>
                  </a:cubicBezTo>
                  <a:cubicBezTo>
                    <a:pt x="8737" y="13589"/>
                    <a:pt x="8744" y="13587"/>
                    <a:pt x="8753" y="13581"/>
                  </a:cubicBezTo>
                  <a:lnTo>
                    <a:pt x="8753" y="13581"/>
                  </a:lnTo>
                  <a:cubicBezTo>
                    <a:pt x="8753" y="13615"/>
                    <a:pt x="8742" y="13629"/>
                    <a:pt x="8729" y="13629"/>
                  </a:cubicBezTo>
                  <a:cubicBezTo>
                    <a:pt x="8712" y="13629"/>
                    <a:pt x="8691" y="13609"/>
                    <a:pt x="8677" y="13581"/>
                  </a:cubicBezTo>
                  <a:cubicBezTo>
                    <a:pt x="8652" y="13544"/>
                    <a:pt x="8727" y="13405"/>
                    <a:pt x="8652" y="13405"/>
                  </a:cubicBezTo>
                  <a:cubicBezTo>
                    <a:pt x="8639" y="13380"/>
                    <a:pt x="8639" y="13368"/>
                    <a:pt x="8677" y="13368"/>
                  </a:cubicBezTo>
                  <a:cubicBezTo>
                    <a:pt x="8665" y="13330"/>
                    <a:pt x="8677" y="13305"/>
                    <a:pt x="8715" y="13292"/>
                  </a:cubicBezTo>
                  <a:close/>
                  <a:moveTo>
                    <a:pt x="3471" y="13456"/>
                  </a:moveTo>
                  <a:lnTo>
                    <a:pt x="3471" y="13456"/>
                  </a:lnTo>
                  <a:cubicBezTo>
                    <a:pt x="3433" y="13519"/>
                    <a:pt x="3496" y="13632"/>
                    <a:pt x="3421" y="13644"/>
                  </a:cubicBezTo>
                  <a:cubicBezTo>
                    <a:pt x="3421" y="13587"/>
                    <a:pt x="3421" y="13537"/>
                    <a:pt x="3426" y="13489"/>
                  </a:cubicBezTo>
                  <a:lnTo>
                    <a:pt x="3426" y="13489"/>
                  </a:lnTo>
                  <a:lnTo>
                    <a:pt x="3471" y="13456"/>
                  </a:lnTo>
                  <a:close/>
                  <a:moveTo>
                    <a:pt x="8451" y="13393"/>
                  </a:moveTo>
                  <a:cubicBezTo>
                    <a:pt x="8501" y="13393"/>
                    <a:pt x="8526" y="13430"/>
                    <a:pt x="8539" y="13468"/>
                  </a:cubicBezTo>
                  <a:cubicBezTo>
                    <a:pt x="8539" y="13516"/>
                    <a:pt x="8517" y="13527"/>
                    <a:pt x="8485" y="13527"/>
                  </a:cubicBezTo>
                  <a:cubicBezTo>
                    <a:pt x="8458" y="13527"/>
                    <a:pt x="8423" y="13519"/>
                    <a:pt x="8388" y="13519"/>
                  </a:cubicBezTo>
                  <a:lnTo>
                    <a:pt x="8400" y="13531"/>
                  </a:lnTo>
                  <a:cubicBezTo>
                    <a:pt x="8391" y="13576"/>
                    <a:pt x="8427" y="13614"/>
                    <a:pt x="8467" y="13614"/>
                  </a:cubicBezTo>
                  <a:cubicBezTo>
                    <a:pt x="8483" y="13614"/>
                    <a:pt x="8499" y="13608"/>
                    <a:pt x="8514" y="13594"/>
                  </a:cubicBezTo>
                  <a:lnTo>
                    <a:pt x="8514" y="13594"/>
                  </a:lnTo>
                  <a:cubicBezTo>
                    <a:pt x="8524" y="13636"/>
                    <a:pt x="8506" y="13652"/>
                    <a:pt x="8479" y="13652"/>
                  </a:cubicBezTo>
                  <a:cubicBezTo>
                    <a:pt x="8442" y="13652"/>
                    <a:pt x="8390" y="13623"/>
                    <a:pt x="8375" y="13594"/>
                  </a:cubicBezTo>
                  <a:cubicBezTo>
                    <a:pt x="8338" y="13544"/>
                    <a:pt x="8375" y="13393"/>
                    <a:pt x="8451" y="13393"/>
                  </a:cubicBezTo>
                  <a:close/>
                  <a:moveTo>
                    <a:pt x="8329" y="13391"/>
                  </a:moveTo>
                  <a:cubicBezTo>
                    <a:pt x="8332" y="13391"/>
                    <a:pt x="8335" y="13391"/>
                    <a:pt x="8338" y="13393"/>
                  </a:cubicBezTo>
                  <a:cubicBezTo>
                    <a:pt x="8338" y="13456"/>
                    <a:pt x="8300" y="13430"/>
                    <a:pt x="8275" y="13493"/>
                  </a:cubicBezTo>
                  <a:lnTo>
                    <a:pt x="8287" y="13506"/>
                  </a:lnTo>
                  <a:cubicBezTo>
                    <a:pt x="8262" y="13556"/>
                    <a:pt x="8325" y="13657"/>
                    <a:pt x="8237" y="13657"/>
                  </a:cubicBezTo>
                  <a:cubicBezTo>
                    <a:pt x="8237" y="13607"/>
                    <a:pt x="8212" y="13405"/>
                    <a:pt x="8275" y="13393"/>
                  </a:cubicBezTo>
                  <a:lnTo>
                    <a:pt x="8275" y="13393"/>
                  </a:lnTo>
                  <a:cubicBezTo>
                    <a:pt x="8264" y="13424"/>
                    <a:pt x="8263" y="13446"/>
                    <a:pt x="8269" y="13446"/>
                  </a:cubicBezTo>
                  <a:cubicBezTo>
                    <a:pt x="8271" y="13446"/>
                    <a:pt x="8272" y="13445"/>
                    <a:pt x="8275" y="13443"/>
                  </a:cubicBezTo>
                  <a:cubicBezTo>
                    <a:pt x="8275" y="13432"/>
                    <a:pt x="8305" y="13391"/>
                    <a:pt x="8329" y="13391"/>
                  </a:cubicBezTo>
                  <a:close/>
                  <a:moveTo>
                    <a:pt x="9695" y="13290"/>
                  </a:moveTo>
                  <a:cubicBezTo>
                    <a:pt x="9726" y="13290"/>
                    <a:pt x="9749" y="13330"/>
                    <a:pt x="9771" y="13330"/>
                  </a:cubicBezTo>
                  <a:lnTo>
                    <a:pt x="9771" y="13292"/>
                  </a:lnTo>
                  <a:lnTo>
                    <a:pt x="9796" y="13292"/>
                  </a:lnTo>
                  <a:cubicBezTo>
                    <a:pt x="9809" y="13393"/>
                    <a:pt x="9809" y="13493"/>
                    <a:pt x="9796" y="13581"/>
                  </a:cubicBezTo>
                  <a:lnTo>
                    <a:pt x="9809" y="13581"/>
                  </a:lnTo>
                  <a:cubicBezTo>
                    <a:pt x="9785" y="13621"/>
                    <a:pt x="9722" y="13665"/>
                    <a:pt x="9682" y="13665"/>
                  </a:cubicBezTo>
                  <a:cubicBezTo>
                    <a:pt x="9657" y="13665"/>
                    <a:pt x="9641" y="13649"/>
                    <a:pt x="9645" y="13607"/>
                  </a:cubicBezTo>
                  <a:lnTo>
                    <a:pt x="9645" y="13607"/>
                  </a:lnTo>
                  <a:cubicBezTo>
                    <a:pt x="9666" y="13624"/>
                    <a:pt x="9684" y="13632"/>
                    <a:pt x="9699" y="13632"/>
                  </a:cubicBezTo>
                  <a:cubicBezTo>
                    <a:pt x="9749" y="13632"/>
                    <a:pt x="9771" y="13554"/>
                    <a:pt x="9771" y="13506"/>
                  </a:cubicBezTo>
                  <a:cubicBezTo>
                    <a:pt x="9740" y="13506"/>
                    <a:pt x="9734" y="13550"/>
                    <a:pt x="9697" y="13550"/>
                  </a:cubicBezTo>
                  <a:cubicBezTo>
                    <a:pt x="9690" y="13550"/>
                    <a:pt x="9681" y="13548"/>
                    <a:pt x="9671" y="13544"/>
                  </a:cubicBezTo>
                  <a:cubicBezTo>
                    <a:pt x="9608" y="13519"/>
                    <a:pt x="9620" y="13456"/>
                    <a:pt x="9620" y="13405"/>
                  </a:cubicBezTo>
                  <a:cubicBezTo>
                    <a:pt x="9620" y="13368"/>
                    <a:pt x="9633" y="13317"/>
                    <a:pt x="9683" y="13292"/>
                  </a:cubicBezTo>
                  <a:cubicBezTo>
                    <a:pt x="9687" y="13291"/>
                    <a:pt x="9691" y="13290"/>
                    <a:pt x="9695" y="13290"/>
                  </a:cubicBezTo>
                  <a:close/>
                  <a:moveTo>
                    <a:pt x="7206" y="13481"/>
                  </a:moveTo>
                  <a:lnTo>
                    <a:pt x="7206" y="13481"/>
                  </a:lnTo>
                  <a:cubicBezTo>
                    <a:pt x="7179" y="13528"/>
                    <a:pt x="7174" y="13605"/>
                    <a:pt x="7165" y="13668"/>
                  </a:cubicBezTo>
                  <a:lnTo>
                    <a:pt x="7165" y="13668"/>
                  </a:lnTo>
                  <a:cubicBezTo>
                    <a:pt x="7161" y="13589"/>
                    <a:pt x="7161" y="13490"/>
                    <a:pt x="7206" y="13481"/>
                  </a:cubicBezTo>
                  <a:close/>
                  <a:moveTo>
                    <a:pt x="5277" y="13618"/>
                  </a:moveTo>
                  <a:cubicBezTo>
                    <a:pt x="5295" y="13618"/>
                    <a:pt x="5278" y="13647"/>
                    <a:pt x="5260" y="13671"/>
                  </a:cubicBezTo>
                  <a:lnTo>
                    <a:pt x="5260" y="13671"/>
                  </a:lnTo>
                  <a:cubicBezTo>
                    <a:pt x="5249" y="13656"/>
                    <a:pt x="5234" y="13628"/>
                    <a:pt x="5269" y="13619"/>
                  </a:cubicBezTo>
                  <a:cubicBezTo>
                    <a:pt x="5272" y="13618"/>
                    <a:pt x="5275" y="13618"/>
                    <a:pt x="5277" y="13618"/>
                  </a:cubicBezTo>
                  <a:close/>
                  <a:moveTo>
                    <a:pt x="7942" y="13669"/>
                  </a:moveTo>
                  <a:cubicBezTo>
                    <a:pt x="7937" y="13677"/>
                    <a:pt x="7930" y="13682"/>
                    <a:pt x="7923" y="13682"/>
                  </a:cubicBezTo>
                  <a:lnTo>
                    <a:pt x="7942" y="13669"/>
                  </a:lnTo>
                  <a:close/>
                  <a:moveTo>
                    <a:pt x="8119" y="13417"/>
                  </a:moveTo>
                  <a:cubicBezTo>
                    <a:pt x="8236" y="13417"/>
                    <a:pt x="8222" y="13682"/>
                    <a:pt x="8099" y="13682"/>
                  </a:cubicBezTo>
                  <a:cubicBezTo>
                    <a:pt x="7960" y="13682"/>
                    <a:pt x="7986" y="13418"/>
                    <a:pt x="8111" y="13418"/>
                  </a:cubicBezTo>
                  <a:cubicBezTo>
                    <a:pt x="8114" y="13418"/>
                    <a:pt x="8117" y="13417"/>
                    <a:pt x="8119" y="13417"/>
                  </a:cubicBezTo>
                  <a:close/>
                  <a:moveTo>
                    <a:pt x="3178" y="13585"/>
                  </a:moveTo>
                  <a:lnTo>
                    <a:pt x="3178" y="13585"/>
                  </a:lnTo>
                  <a:cubicBezTo>
                    <a:pt x="3156" y="13610"/>
                    <a:pt x="3127" y="13660"/>
                    <a:pt x="3148" y="13687"/>
                  </a:cubicBezTo>
                  <a:lnTo>
                    <a:pt x="3148" y="13687"/>
                  </a:lnTo>
                  <a:cubicBezTo>
                    <a:pt x="3168" y="13665"/>
                    <a:pt x="3182" y="13641"/>
                    <a:pt x="3182" y="13619"/>
                  </a:cubicBezTo>
                  <a:cubicBezTo>
                    <a:pt x="3185" y="13604"/>
                    <a:pt x="3183" y="13594"/>
                    <a:pt x="3178" y="13585"/>
                  </a:cubicBezTo>
                  <a:close/>
                  <a:moveTo>
                    <a:pt x="7696" y="13305"/>
                  </a:moveTo>
                  <a:cubicBezTo>
                    <a:pt x="7646" y="13430"/>
                    <a:pt x="7633" y="13519"/>
                    <a:pt x="7633" y="13619"/>
                  </a:cubicBezTo>
                  <a:lnTo>
                    <a:pt x="7684" y="13581"/>
                  </a:lnTo>
                  <a:lnTo>
                    <a:pt x="7684" y="13581"/>
                  </a:lnTo>
                  <a:cubicBezTo>
                    <a:pt x="7684" y="13617"/>
                    <a:pt x="7665" y="13685"/>
                    <a:pt x="7654" y="13685"/>
                  </a:cubicBezTo>
                  <a:cubicBezTo>
                    <a:pt x="7649" y="13685"/>
                    <a:pt x="7646" y="13673"/>
                    <a:pt x="7646" y="13644"/>
                  </a:cubicBezTo>
                  <a:cubicBezTo>
                    <a:pt x="7614" y="13644"/>
                    <a:pt x="7609" y="13700"/>
                    <a:pt x="7569" y="13700"/>
                  </a:cubicBezTo>
                  <a:cubicBezTo>
                    <a:pt x="7562" y="13700"/>
                    <a:pt x="7554" y="13698"/>
                    <a:pt x="7545" y="13695"/>
                  </a:cubicBezTo>
                  <a:cubicBezTo>
                    <a:pt x="7483" y="13669"/>
                    <a:pt x="7495" y="13594"/>
                    <a:pt x="7508" y="13556"/>
                  </a:cubicBezTo>
                  <a:cubicBezTo>
                    <a:pt x="7508" y="13506"/>
                    <a:pt x="7520" y="13456"/>
                    <a:pt x="7571" y="13443"/>
                  </a:cubicBezTo>
                  <a:cubicBezTo>
                    <a:pt x="7576" y="13441"/>
                    <a:pt x="7581" y="13440"/>
                    <a:pt x="7586" y="13440"/>
                  </a:cubicBezTo>
                  <a:cubicBezTo>
                    <a:pt x="7615" y="13440"/>
                    <a:pt x="7635" y="13468"/>
                    <a:pt x="7646" y="13468"/>
                  </a:cubicBezTo>
                  <a:cubicBezTo>
                    <a:pt x="7646" y="13405"/>
                    <a:pt x="7633" y="13305"/>
                    <a:pt x="7696" y="13305"/>
                  </a:cubicBezTo>
                  <a:close/>
                  <a:moveTo>
                    <a:pt x="7841" y="13405"/>
                  </a:moveTo>
                  <a:cubicBezTo>
                    <a:pt x="7946" y="13405"/>
                    <a:pt x="7895" y="13707"/>
                    <a:pt x="7772" y="13707"/>
                  </a:cubicBezTo>
                  <a:lnTo>
                    <a:pt x="7822" y="13682"/>
                  </a:lnTo>
                  <a:cubicBezTo>
                    <a:pt x="7684" y="13682"/>
                    <a:pt x="7709" y="13418"/>
                    <a:pt x="7835" y="13405"/>
                  </a:cubicBezTo>
                  <a:cubicBezTo>
                    <a:pt x="7837" y="13405"/>
                    <a:pt x="7839" y="13405"/>
                    <a:pt x="7841" y="13405"/>
                  </a:cubicBezTo>
                  <a:close/>
                  <a:moveTo>
                    <a:pt x="2980" y="13471"/>
                  </a:moveTo>
                  <a:cubicBezTo>
                    <a:pt x="2990" y="13471"/>
                    <a:pt x="3002" y="13477"/>
                    <a:pt x="3018" y="13493"/>
                  </a:cubicBezTo>
                  <a:cubicBezTo>
                    <a:pt x="3081" y="13556"/>
                    <a:pt x="3018" y="13720"/>
                    <a:pt x="2968" y="13720"/>
                  </a:cubicBezTo>
                  <a:cubicBezTo>
                    <a:pt x="2968" y="13695"/>
                    <a:pt x="3015" y="13505"/>
                    <a:pt x="2961" y="13505"/>
                  </a:cubicBezTo>
                  <a:cubicBezTo>
                    <a:pt x="2959" y="13505"/>
                    <a:pt x="2957" y="13506"/>
                    <a:pt x="2956" y="13506"/>
                  </a:cubicBezTo>
                  <a:cubicBezTo>
                    <a:pt x="2945" y="13508"/>
                    <a:pt x="2936" y="13512"/>
                    <a:pt x="2929" y="13518"/>
                  </a:cubicBezTo>
                  <a:lnTo>
                    <a:pt x="2929" y="13518"/>
                  </a:lnTo>
                  <a:cubicBezTo>
                    <a:pt x="2949" y="13500"/>
                    <a:pt x="2959" y="13471"/>
                    <a:pt x="2980" y="13471"/>
                  </a:cubicBezTo>
                  <a:close/>
                  <a:moveTo>
                    <a:pt x="3165" y="13438"/>
                  </a:moveTo>
                  <a:cubicBezTo>
                    <a:pt x="3175" y="13438"/>
                    <a:pt x="3185" y="13440"/>
                    <a:pt x="3194" y="13443"/>
                  </a:cubicBezTo>
                  <a:cubicBezTo>
                    <a:pt x="3182" y="13493"/>
                    <a:pt x="3106" y="13456"/>
                    <a:pt x="3119" y="13519"/>
                  </a:cubicBezTo>
                  <a:cubicBezTo>
                    <a:pt x="3119" y="13557"/>
                    <a:pt x="3163" y="13559"/>
                    <a:pt x="3178" y="13585"/>
                  </a:cubicBezTo>
                  <a:lnTo>
                    <a:pt x="3178" y="13585"/>
                  </a:lnTo>
                  <a:cubicBezTo>
                    <a:pt x="3179" y="13584"/>
                    <a:pt x="3181" y="13583"/>
                    <a:pt x="3182" y="13581"/>
                  </a:cubicBezTo>
                  <a:cubicBezTo>
                    <a:pt x="3207" y="13556"/>
                    <a:pt x="3283" y="13556"/>
                    <a:pt x="3270" y="13506"/>
                  </a:cubicBezTo>
                  <a:cubicBezTo>
                    <a:pt x="3265" y="13485"/>
                    <a:pt x="3253" y="13477"/>
                    <a:pt x="3239" y="13477"/>
                  </a:cubicBezTo>
                  <a:cubicBezTo>
                    <a:pt x="3219" y="13477"/>
                    <a:pt x="3196" y="13491"/>
                    <a:pt x="3182" y="13506"/>
                  </a:cubicBezTo>
                  <a:cubicBezTo>
                    <a:pt x="3174" y="13466"/>
                    <a:pt x="3206" y="13441"/>
                    <a:pt x="3241" y="13441"/>
                  </a:cubicBezTo>
                  <a:cubicBezTo>
                    <a:pt x="3261" y="13441"/>
                    <a:pt x="3281" y="13450"/>
                    <a:pt x="3295" y="13468"/>
                  </a:cubicBezTo>
                  <a:cubicBezTo>
                    <a:pt x="3333" y="13506"/>
                    <a:pt x="3295" y="13644"/>
                    <a:pt x="3295" y="13695"/>
                  </a:cubicBezTo>
                  <a:cubicBezTo>
                    <a:pt x="3285" y="13698"/>
                    <a:pt x="3278" y="13699"/>
                    <a:pt x="3272" y="13699"/>
                  </a:cubicBezTo>
                  <a:cubicBezTo>
                    <a:pt x="3257" y="13699"/>
                    <a:pt x="3257" y="13688"/>
                    <a:pt x="3257" y="13669"/>
                  </a:cubicBezTo>
                  <a:cubicBezTo>
                    <a:pt x="3248" y="13669"/>
                    <a:pt x="3239" y="13712"/>
                    <a:pt x="3213" y="13712"/>
                  </a:cubicBezTo>
                  <a:cubicBezTo>
                    <a:pt x="3205" y="13712"/>
                    <a:pt x="3194" y="13707"/>
                    <a:pt x="3182" y="13695"/>
                  </a:cubicBezTo>
                  <a:lnTo>
                    <a:pt x="3157" y="13695"/>
                  </a:lnTo>
                  <a:cubicBezTo>
                    <a:pt x="3153" y="13692"/>
                    <a:pt x="3151" y="13690"/>
                    <a:pt x="3148" y="13687"/>
                  </a:cubicBezTo>
                  <a:lnTo>
                    <a:pt x="3148" y="13687"/>
                  </a:lnTo>
                  <a:cubicBezTo>
                    <a:pt x="3120" y="13717"/>
                    <a:pt x="3077" y="13741"/>
                    <a:pt x="3041" y="13741"/>
                  </a:cubicBezTo>
                  <a:cubicBezTo>
                    <a:pt x="3028" y="13741"/>
                    <a:pt x="3016" y="13739"/>
                    <a:pt x="3006" y="13732"/>
                  </a:cubicBezTo>
                  <a:lnTo>
                    <a:pt x="3056" y="13695"/>
                  </a:lnTo>
                  <a:cubicBezTo>
                    <a:pt x="3081" y="13632"/>
                    <a:pt x="3169" y="13695"/>
                    <a:pt x="3132" y="13594"/>
                  </a:cubicBezTo>
                  <a:cubicBezTo>
                    <a:pt x="3119" y="13544"/>
                    <a:pt x="3044" y="13569"/>
                    <a:pt x="3094" y="13481"/>
                  </a:cubicBezTo>
                  <a:cubicBezTo>
                    <a:pt x="3103" y="13452"/>
                    <a:pt x="3134" y="13438"/>
                    <a:pt x="3165" y="13438"/>
                  </a:cubicBezTo>
                  <a:close/>
                  <a:moveTo>
                    <a:pt x="7352" y="13463"/>
                  </a:moveTo>
                  <a:cubicBezTo>
                    <a:pt x="7362" y="13463"/>
                    <a:pt x="7372" y="13465"/>
                    <a:pt x="7382" y="13468"/>
                  </a:cubicBezTo>
                  <a:cubicBezTo>
                    <a:pt x="7373" y="13496"/>
                    <a:pt x="7360" y="13503"/>
                    <a:pt x="7348" y="13503"/>
                  </a:cubicBezTo>
                  <a:cubicBezTo>
                    <a:pt x="7334" y="13503"/>
                    <a:pt x="7321" y="13495"/>
                    <a:pt x="7313" y="13495"/>
                  </a:cubicBezTo>
                  <a:cubicBezTo>
                    <a:pt x="7309" y="13495"/>
                    <a:pt x="7306" y="13497"/>
                    <a:pt x="7306" y="13506"/>
                  </a:cubicBezTo>
                  <a:cubicBezTo>
                    <a:pt x="7294" y="13544"/>
                    <a:pt x="7294" y="13556"/>
                    <a:pt x="7332" y="13581"/>
                  </a:cubicBezTo>
                  <a:cubicBezTo>
                    <a:pt x="7415" y="13647"/>
                    <a:pt x="7286" y="13753"/>
                    <a:pt x="7228" y="13753"/>
                  </a:cubicBezTo>
                  <a:cubicBezTo>
                    <a:pt x="7207" y="13753"/>
                    <a:pt x="7196" y="13740"/>
                    <a:pt x="7206" y="13707"/>
                  </a:cubicBezTo>
                  <a:lnTo>
                    <a:pt x="7256" y="13682"/>
                  </a:lnTo>
                  <a:cubicBezTo>
                    <a:pt x="7263" y="13689"/>
                    <a:pt x="7283" y="13696"/>
                    <a:pt x="7301" y="13696"/>
                  </a:cubicBezTo>
                  <a:cubicBezTo>
                    <a:pt x="7314" y="13696"/>
                    <a:pt x="7326" y="13693"/>
                    <a:pt x="7332" y="13682"/>
                  </a:cubicBezTo>
                  <a:cubicBezTo>
                    <a:pt x="7357" y="13632"/>
                    <a:pt x="7332" y="13644"/>
                    <a:pt x="7306" y="13607"/>
                  </a:cubicBezTo>
                  <a:cubicBezTo>
                    <a:pt x="7294" y="13581"/>
                    <a:pt x="7231" y="13569"/>
                    <a:pt x="7269" y="13506"/>
                  </a:cubicBezTo>
                  <a:cubicBezTo>
                    <a:pt x="7288" y="13478"/>
                    <a:pt x="7321" y="13463"/>
                    <a:pt x="7352" y="13463"/>
                  </a:cubicBezTo>
                  <a:close/>
                  <a:moveTo>
                    <a:pt x="7105" y="13695"/>
                  </a:moveTo>
                  <a:lnTo>
                    <a:pt x="7105" y="13695"/>
                  </a:lnTo>
                  <a:cubicBezTo>
                    <a:pt x="7097" y="13718"/>
                    <a:pt x="7089" y="13757"/>
                    <a:pt x="7085" y="13757"/>
                  </a:cubicBezTo>
                  <a:cubicBezTo>
                    <a:pt x="7082" y="13757"/>
                    <a:pt x="7080" y="13744"/>
                    <a:pt x="7080" y="13707"/>
                  </a:cubicBezTo>
                  <a:lnTo>
                    <a:pt x="7080" y="13707"/>
                  </a:lnTo>
                  <a:lnTo>
                    <a:pt x="7105" y="13695"/>
                  </a:lnTo>
                  <a:close/>
                  <a:moveTo>
                    <a:pt x="7105" y="13493"/>
                  </a:moveTo>
                  <a:cubicBezTo>
                    <a:pt x="7105" y="13566"/>
                    <a:pt x="7094" y="13639"/>
                    <a:pt x="7059" y="13711"/>
                  </a:cubicBezTo>
                  <a:lnTo>
                    <a:pt x="7059" y="13711"/>
                  </a:lnTo>
                  <a:cubicBezTo>
                    <a:pt x="7030" y="13724"/>
                    <a:pt x="7017" y="13760"/>
                    <a:pt x="6994" y="13760"/>
                  </a:cubicBezTo>
                  <a:cubicBezTo>
                    <a:pt x="6984" y="13760"/>
                    <a:pt x="6972" y="13753"/>
                    <a:pt x="6954" y="13732"/>
                  </a:cubicBezTo>
                  <a:cubicBezTo>
                    <a:pt x="6891" y="13669"/>
                    <a:pt x="6929" y="13506"/>
                    <a:pt x="6980" y="13506"/>
                  </a:cubicBezTo>
                  <a:cubicBezTo>
                    <a:pt x="6980" y="13544"/>
                    <a:pt x="6954" y="13669"/>
                    <a:pt x="6980" y="13707"/>
                  </a:cubicBezTo>
                  <a:cubicBezTo>
                    <a:pt x="6990" y="13714"/>
                    <a:pt x="7001" y="13717"/>
                    <a:pt x="7011" y="13717"/>
                  </a:cubicBezTo>
                  <a:cubicBezTo>
                    <a:pt x="7041" y="13717"/>
                    <a:pt x="7068" y="13694"/>
                    <a:pt x="7068" y="13657"/>
                  </a:cubicBezTo>
                  <a:cubicBezTo>
                    <a:pt x="7068" y="13607"/>
                    <a:pt x="7042" y="13493"/>
                    <a:pt x="7105" y="13493"/>
                  </a:cubicBezTo>
                  <a:close/>
                  <a:moveTo>
                    <a:pt x="7133" y="13763"/>
                  </a:moveTo>
                  <a:cubicBezTo>
                    <a:pt x="7128" y="13766"/>
                    <a:pt x="7124" y="13769"/>
                    <a:pt x="7118" y="13770"/>
                  </a:cubicBezTo>
                  <a:lnTo>
                    <a:pt x="7133" y="13763"/>
                  </a:lnTo>
                  <a:close/>
                  <a:moveTo>
                    <a:pt x="6785" y="13529"/>
                  </a:moveTo>
                  <a:cubicBezTo>
                    <a:pt x="6817" y="13529"/>
                    <a:pt x="6830" y="13551"/>
                    <a:pt x="6848" y="13556"/>
                  </a:cubicBezTo>
                  <a:lnTo>
                    <a:pt x="6848" y="13556"/>
                  </a:lnTo>
                  <a:cubicBezTo>
                    <a:pt x="6841" y="13605"/>
                    <a:pt x="6841" y="13650"/>
                    <a:pt x="6841" y="13695"/>
                  </a:cubicBezTo>
                  <a:lnTo>
                    <a:pt x="6879" y="13682"/>
                  </a:lnTo>
                  <a:lnTo>
                    <a:pt x="6879" y="13682"/>
                  </a:lnTo>
                  <a:cubicBezTo>
                    <a:pt x="6879" y="13717"/>
                    <a:pt x="6867" y="13775"/>
                    <a:pt x="6860" y="13775"/>
                  </a:cubicBezTo>
                  <a:cubicBezTo>
                    <a:pt x="6856" y="13775"/>
                    <a:pt x="6854" y="13763"/>
                    <a:pt x="6854" y="13732"/>
                  </a:cubicBezTo>
                  <a:cubicBezTo>
                    <a:pt x="6821" y="13732"/>
                    <a:pt x="6817" y="13788"/>
                    <a:pt x="6777" y="13788"/>
                  </a:cubicBezTo>
                  <a:cubicBezTo>
                    <a:pt x="6770" y="13788"/>
                    <a:pt x="6762" y="13786"/>
                    <a:pt x="6753" y="13783"/>
                  </a:cubicBezTo>
                  <a:cubicBezTo>
                    <a:pt x="6678" y="13757"/>
                    <a:pt x="6703" y="13682"/>
                    <a:pt x="6703" y="13644"/>
                  </a:cubicBezTo>
                  <a:cubicBezTo>
                    <a:pt x="6715" y="13607"/>
                    <a:pt x="6728" y="13544"/>
                    <a:pt x="6766" y="13531"/>
                  </a:cubicBezTo>
                  <a:cubicBezTo>
                    <a:pt x="6773" y="13529"/>
                    <a:pt x="6779" y="13529"/>
                    <a:pt x="6785" y="13529"/>
                  </a:cubicBezTo>
                  <a:close/>
                  <a:moveTo>
                    <a:pt x="2874" y="13492"/>
                  </a:moveTo>
                  <a:cubicBezTo>
                    <a:pt x="2887" y="13492"/>
                    <a:pt x="2898" y="13502"/>
                    <a:pt x="2905" y="13531"/>
                  </a:cubicBezTo>
                  <a:cubicBezTo>
                    <a:pt x="2912" y="13529"/>
                    <a:pt x="2919" y="13526"/>
                    <a:pt x="2924" y="13522"/>
                  </a:cubicBezTo>
                  <a:lnTo>
                    <a:pt x="2924" y="13522"/>
                  </a:lnTo>
                  <a:cubicBezTo>
                    <a:pt x="2866" y="13576"/>
                    <a:pt x="2944" y="13734"/>
                    <a:pt x="2855" y="13745"/>
                  </a:cubicBezTo>
                  <a:cubicBezTo>
                    <a:pt x="2855" y="13698"/>
                    <a:pt x="2899" y="13541"/>
                    <a:pt x="2843" y="13541"/>
                  </a:cubicBezTo>
                  <a:cubicBezTo>
                    <a:pt x="2839" y="13541"/>
                    <a:pt x="2835" y="13542"/>
                    <a:pt x="2830" y="13544"/>
                  </a:cubicBezTo>
                  <a:cubicBezTo>
                    <a:pt x="2742" y="13556"/>
                    <a:pt x="2780" y="13783"/>
                    <a:pt x="2692" y="13808"/>
                  </a:cubicBezTo>
                  <a:lnTo>
                    <a:pt x="2729" y="13770"/>
                  </a:lnTo>
                  <a:cubicBezTo>
                    <a:pt x="2729" y="13707"/>
                    <a:pt x="2742" y="13632"/>
                    <a:pt x="2754" y="13569"/>
                  </a:cubicBezTo>
                  <a:cubicBezTo>
                    <a:pt x="2763" y="13552"/>
                    <a:pt x="2776" y="13509"/>
                    <a:pt x="2785" y="13509"/>
                  </a:cubicBezTo>
                  <a:cubicBezTo>
                    <a:pt x="2789" y="13509"/>
                    <a:pt x="2792" y="13521"/>
                    <a:pt x="2792" y="13556"/>
                  </a:cubicBezTo>
                  <a:cubicBezTo>
                    <a:pt x="2801" y="13556"/>
                    <a:pt x="2842" y="13492"/>
                    <a:pt x="2874" y="13492"/>
                  </a:cubicBezTo>
                  <a:close/>
                  <a:moveTo>
                    <a:pt x="6514" y="13556"/>
                  </a:moveTo>
                  <a:cubicBezTo>
                    <a:pt x="6552" y="13556"/>
                    <a:pt x="6577" y="13594"/>
                    <a:pt x="6590" y="13644"/>
                  </a:cubicBezTo>
                  <a:cubicBezTo>
                    <a:pt x="6539" y="13732"/>
                    <a:pt x="6539" y="13682"/>
                    <a:pt x="6464" y="13720"/>
                  </a:cubicBezTo>
                  <a:lnTo>
                    <a:pt x="6514" y="13695"/>
                  </a:lnTo>
                  <a:lnTo>
                    <a:pt x="6514" y="13695"/>
                  </a:lnTo>
                  <a:cubicBezTo>
                    <a:pt x="6502" y="13695"/>
                    <a:pt x="6389" y="13720"/>
                    <a:pt x="6464" y="13770"/>
                  </a:cubicBezTo>
                  <a:cubicBezTo>
                    <a:pt x="6477" y="13783"/>
                    <a:pt x="6495" y="13789"/>
                    <a:pt x="6514" y="13789"/>
                  </a:cubicBezTo>
                  <a:cubicBezTo>
                    <a:pt x="6533" y="13789"/>
                    <a:pt x="6552" y="13783"/>
                    <a:pt x="6565" y="13770"/>
                  </a:cubicBezTo>
                  <a:lnTo>
                    <a:pt x="6565" y="13770"/>
                  </a:lnTo>
                  <a:cubicBezTo>
                    <a:pt x="6570" y="13808"/>
                    <a:pt x="6549" y="13823"/>
                    <a:pt x="6521" y="13823"/>
                  </a:cubicBezTo>
                  <a:cubicBezTo>
                    <a:pt x="6484" y="13823"/>
                    <a:pt x="6435" y="13798"/>
                    <a:pt x="6414" y="13770"/>
                  </a:cubicBezTo>
                  <a:cubicBezTo>
                    <a:pt x="6389" y="13720"/>
                    <a:pt x="6426" y="13569"/>
                    <a:pt x="6514" y="13556"/>
                  </a:cubicBezTo>
                  <a:close/>
                  <a:moveTo>
                    <a:pt x="6363" y="13783"/>
                  </a:moveTo>
                  <a:cubicBezTo>
                    <a:pt x="6355" y="13799"/>
                    <a:pt x="6342" y="13837"/>
                    <a:pt x="6333" y="13837"/>
                  </a:cubicBezTo>
                  <a:cubicBezTo>
                    <a:pt x="6329" y="13837"/>
                    <a:pt x="6326" y="13827"/>
                    <a:pt x="6326" y="13801"/>
                  </a:cubicBezTo>
                  <a:lnTo>
                    <a:pt x="6326" y="13801"/>
                  </a:lnTo>
                  <a:lnTo>
                    <a:pt x="6363" y="13783"/>
                  </a:lnTo>
                  <a:close/>
                  <a:moveTo>
                    <a:pt x="2629" y="13569"/>
                  </a:moveTo>
                  <a:cubicBezTo>
                    <a:pt x="2629" y="13632"/>
                    <a:pt x="2629" y="13707"/>
                    <a:pt x="2616" y="13770"/>
                  </a:cubicBezTo>
                  <a:cubicBezTo>
                    <a:pt x="2608" y="13786"/>
                    <a:pt x="2594" y="13830"/>
                    <a:pt x="2586" y="13830"/>
                  </a:cubicBezTo>
                  <a:cubicBezTo>
                    <a:pt x="2581" y="13830"/>
                    <a:pt x="2578" y="13817"/>
                    <a:pt x="2578" y="13783"/>
                  </a:cubicBezTo>
                  <a:cubicBezTo>
                    <a:pt x="2553" y="13783"/>
                    <a:pt x="2553" y="13833"/>
                    <a:pt x="2515" y="13845"/>
                  </a:cubicBezTo>
                  <a:cubicBezTo>
                    <a:pt x="2514" y="13846"/>
                    <a:pt x="2512" y="13846"/>
                    <a:pt x="2510" y="13846"/>
                  </a:cubicBezTo>
                  <a:cubicBezTo>
                    <a:pt x="2460" y="13846"/>
                    <a:pt x="2467" y="13708"/>
                    <a:pt x="2499" y="13631"/>
                  </a:cubicBezTo>
                  <a:lnTo>
                    <a:pt x="2499" y="13631"/>
                  </a:lnTo>
                  <a:cubicBezTo>
                    <a:pt x="2490" y="13695"/>
                    <a:pt x="2470" y="13796"/>
                    <a:pt x="2531" y="13796"/>
                  </a:cubicBezTo>
                  <a:cubicBezTo>
                    <a:pt x="2534" y="13796"/>
                    <a:pt x="2537" y="13796"/>
                    <a:pt x="2541" y="13795"/>
                  </a:cubicBezTo>
                  <a:cubicBezTo>
                    <a:pt x="2629" y="13770"/>
                    <a:pt x="2541" y="13581"/>
                    <a:pt x="2629" y="13569"/>
                  </a:cubicBezTo>
                  <a:close/>
                  <a:moveTo>
                    <a:pt x="4068" y="13807"/>
                  </a:moveTo>
                  <a:cubicBezTo>
                    <a:pt x="4078" y="13807"/>
                    <a:pt x="4066" y="13827"/>
                    <a:pt x="4051" y="13848"/>
                  </a:cubicBezTo>
                  <a:lnTo>
                    <a:pt x="4051" y="13848"/>
                  </a:lnTo>
                  <a:cubicBezTo>
                    <a:pt x="4040" y="13835"/>
                    <a:pt x="4029" y="13816"/>
                    <a:pt x="4062" y="13808"/>
                  </a:cubicBezTo>
                  <a:cubicBezTo>
                    <a:pt x="4064" y="13807"/>
                    <a:pt x="4066" y="13807"/>
                    <a:pt x="4068" y="13807"/>
                  </a:cubicBezTo>
                  <a:close/>
                  <a:moveTo>
                    <a:pt x="6363" y="13581"/>
                  </a:moveTo>
                  <a:cubicBezTo>
                    <a:pt x="6363" y="13653"/>
                    <a:pt x="6341" y="13725"/>
                    <a:pt x="6317" y="13796"/>
                  </a:cubicBezTo>
                  <a:lnTo>
                    <a:pt x="6317" y="13796"/>
                  </a:lnTo>
                  <a:cubicBezTo>
                    <a:pt x="6287" y="13804"/>
                    <a:pt x="6276" y="13848"/>
                    <a:pt x="6247" y="13848"/>
                  </a:cubicBezTo>
                  <a:cubicBezTo>
                    <a:pt x="6235" y="13848"/>
                    <a:pt x="6220" y="13841"/>
                    <a:pt x="6200" y="13820"/>
                  </a:cubicBezTo>
                  <a:cubicBezTo>
                    <a:pt x="6137" y="13757"/>
                    <a:pt x="6187" y="13594"/>
                    <a:pt x="6238" y="13594"/>
                  </a:cubicBezTo>
                  <a:cubicBezTo>
                    <a:pt x="6238" y="13632"/>
                    <a:pt x="6212" y="13757"/>
                    <a:pt x="6238" y="13795"/>
                  </a:cubicBezTo>
                  <a:cubicBezTo>
                    <a:pt x="6244" y="13802"/>
                    <a:pt x="6254" y="13805"/>
                    <a:pt x="6264" y="13805"/>
                  </a:cubicBezTo>
                  <a:cubicBezTo>
                    <a:pt x="6292" y="13805"/>
                    <a:pt x="6326" y="13782"/>
                    <a:pt x="6326" y="13745"/>
                  </a:cubicBezTo>
                  <a:cubicBezTo>
                    <a:pt x="6326" y="13682"/>
                    <a:pt x="6300" y="13581"/>
                    <a:pt x="6363" y="13581"/>
                  </a:cubicBezTo>
                  <a:close/>
                  <a:moveTo>
                    <a:pt x="2428" y="13598"/>
                  </a:moveTo>
                  <a:cubicBezTo>
                    <a:pt x="2440" y="13598"/>
                    <a:pt x="2453" y="13600"/>
                    <a:pt x="2465" y="13607"/>
                  </a:cubicBezTo>
                  <a:lnTo>
                    <a:pt x="2440" y="13607"/>
                  </a:lnTo>
                  <a:cubicBezTo>
                    <a:pt x="2440" y="13640"/>
                    <a:pt x="2429" y="13651"/>
                    <a:pt x="2414" y="13651"/>
                  </a:cubicBezTo>
                  <a:cubicBezTo>
                    <a:pt x="2406" y="13651"/>
                    <a:pt x="2398" y="13648"/>
                    <a:pt x="2390" y="13644"/>
                  </a:cubicBezTo>
                  <a:cubicBezTo>
                    <a:pt x="2294" y="13666"/>
                    <a:pt x="2288" y="13840"/>
                    <a:pt x="2357" y="13840"/>
                  </a:cubicBezTo>
                  <a:cubicBezTo>
                    <a:pt x="2370" y="13840"/>
                    <a:pt x="2385" y="13834"/>
                    <a:pt x="2402" y="13820"/>
                  </a:cubicBezTo>
                  <a:lnTo>
                    <a:pt x="2402" y="13820"/>
                  </a:lnTo>
                  <a:cubicBezTo>
                    <a:pt x="2402" y="13859"/>
                    <a:pt x="2380" y="13876"/>
                    <a:pt x="2354" y="13876"/>
                  </a:cubicBezTo>
                  <a:cubicBezTo>
                    <a:pt x="2334" y="13876"/>
                    <a:pt x="2312" y="13866"/>
                    <a:pt x="2296" y="13849"/>
                  </a:cubicBezTo>
                  <a:lnTo>
                    <a:pt x="2296" y="13849"/>
                  </a:lnTo>
                  <a:cubicBezTo>
                    <a:pt x="2288" y="13868"/>
                    <a:pt x="2272" y="13876"/>
                    <a:pt x="2252" y="13876"/>
                  </a:cubicBezTo>
                  <a:cubicBezTo>
                    <a:pt x="2219" y="13876"/>
                    <a:pt x="2177" y="13850"/>
                    <a:pt x="2163" y="13808"/>
                  </a:cubicBezTo>
                  <a:cubicBezTo>
                    <a:pt x="2153" y="13743"/>
                    <a:pt x="2178" y="13633"/>
                    <a:pt x="2249" y="13633"/>
                  </a:cubicBezTo>
                  <a:cubicBezTo>
                    <a:pt x="2261" y="13633"/>
                    <a:pt x="2274" y="13637"/>
                    <a:pt x="2289" y="13644"/>
                  </a:cubicBezTo>
                  <a:lnTo>
                    <a:pt x="2327" y="13619"/>
                  </a:lnTo>
                  <a:lnTo>
                    <a:pt x="2327" y="13619"/>
                  </a:lnTo>
                  <a:cubicBezTo>
                    <a:pt x="2327" y="13643"/>
                    <a:pt x="2322" y="13657"/>
                    <a:pt x="2308" y="13657"/>
                  </a:cubicBezTo>
                  <a:cubicBezTo>
                    <a:pt x="2300" y="13657"/>
                    <a:pt x="2290" y="13653"/>
                    <a:pt x="2277" y="13644"/>
                  </a:cubicBezTo>
                  <a:cubicBezTo>
                    <a:pt x="2181" y="13666"/>
                    <a:pt x="2175" y="13840"/>
                    <a:pt x="2252" y="13840"/>
                  </a:cubicBezTo>
                  <a:cubicBezTo>
                    <a:pt x="2261" y="13840"/>
                    <a:pt x="2272" y="13837"/>
                    <a:pt x="2284" y="13831"/>
                  </a:cubicBezTo>
                  <a:lnTo>
                    <a:pt x="2284" y="13831"/>
                  </a:lnTo>
                  <a:cubicBezTo>
                    <a:pt x="2288" y="13838"/>
                    <a:pt x="2292" y="13843"/>
                    <a:pt x="2296" y="13849"/>
                  </a:cubicBezTo>
                  <a:lnTo>
                    <a:pt x="2296" y="13849"/>
                  </a:lnTo>
                  <a:cubicBezTo>
                    <a:pt x="2300" y="13841"/>
                    <a:pt x="2302" y="13832"/>
                    <a:pt x="2302" y="13820"/>
                  </a:cubicBezTo>
                  <a:lnTo>
                    <a:pt x="2302" y="13820"/>
                  </a:lnTo>
                  <a:cubicBezTo>
                    <a:pt x="2296" y="13825"/>
                    <a:pt x="2290" y="13828"/>
                    <a:pt x="2284" y="13831"/>
                  </a:cubicBezTo>
                  <a:lnTo>
                    <a:pt x="2284" y="13831"/>
                  </a:lnTo>
                  <a:cubicBezTo>
                    <a:pt x="2281" y="13824"/>
                    <a:pt x="2278" y="13816"/>
                    <a:pt x="2277" y="13808"/>
                  </a:cubicBezTo>
                  <a:cubicBezTo>
                    <a:pt x="2254" y="13741"/>
                    <a:pt x="2339" y="13598"/>
                    <a:pt x="2428" y="13598"/>
                  </a:cubicBezTo>
                  <a:close/>
                  <a:moveTo>
                    <a:pt x="5911" y="13833"/>
                  </a:moveTo>
                  <a:lnTo>
                    <a:pt x="5911" y="13833"/>
                  </a:lnTo>
                  <a:cubicBezTo>
                    <a:pt x="5903" y="13857"/>
                    <a:pt x="5890" y="13896"/>
                    <a:pt x="5881" y="13896"/>
                  </a:cubicBezTo>
                  <a:cubicBezTo>
                    <a:pt x="5877" y="13896"/>
                    <a:pt x="5874" y="13885"/>
                    <a:pt x="5873" y="13858"/>
                  </a:cubicBezTo>
                  <a:lnTo>
                    <a:pt x="5873" y="13858"/>
                  </a:lnTo>
                  <a:lnTo>
                    <a:pt x="5911" y="13833"/>
                  </a:lnTo>
                  <a:close/>
                  <a:moveTo>
                    <a:pt x="5923" y="13632"/>
                  </a:moveTo>
                  <a:cubicBezTo>
                    <a:pt x="5911" y="13720"/>
                    <a:pt x="5898" y="13795"/>
                    <a:pt x="5873" y="13858"/>
                  </a:cubicBezTo>
                  <a:lnTo>
                    <a:pt x="5873" y="13858"/>
                  </a:lnTo>
                  <a:cubicBezTo>
                    <a:pt x="5873" y="13854"/>
                    <a:pt x="5873" y="13850"/>
                    <a:pt x="5873" y="13845"/>
                  </a:cubicBezTo>
                  <a:cubicBezTo>
                    <a:pt x="5835" y="13845"/>
                    <a:pt x="5825" y="13904"/>
                    <a:pt x="5796" y="13904"/>
                  </a:cubicBezTo>
                  <a:cubicBezTo>
                    <a:pt x="5786" y="13904"/>
                    <a:pt x="5775" y="13898"/>
                    <a:pt x="5760" y="13883"/>
                  </a:cubicBezTo>
                  <a:cubicBezTo>
                    <a:pt x="5684" y="13820"/>
                    <a:pt x="5735" y="13657"/>
                    <a:pt x="5785" y="13644"/>
                  </a:cubicBezTo>
                  <a:lnTo>
                    <a:pt x="5785" y="13644"/>
                  </a:lnTo>
                  <a:cubicBezTo>
                    <a:pt x="5785" y="13682"/>
                    <a:pt x="5760" y="13820"/>
                    <a:pt x="5785" y="13845"/>
                  </a:cubicBezTo>
                  <a:cubicBezTo>
                    <a:pt x="5795" y="13852"/>
                    <a:pt x="5806" y="13855"/>
                    <a:pt x="5817" y="13855"/>
                  </a:cubicBezTo>
                  <a:cubicBezTo>
                    <a:pt x="5846" y="13855"/>
                    <a:pt x="5873" y="13832"/>
                    <a:pt x="5873" y="13795"/>
                  </a:cubicBezTo>
                  <a:cubicBezTo>
                    <a:pt x="5873" y="13745"/>
                    <a:pt x="5860" y="13632"/>
                    <a:pt x="5923" y="13632"/>
                  </a:cubicBezTo>
                  <a:close/>
                  <a:moveTo>
                    <a:pt x="5684" y="13921"/>
                  </a:moveTo>
                  <a:cubicBezTo>
                    <a:pt x="5679" y="13926"/>
                    <a:pt x="5675" y="13928"/>
                    <a:pt x="5672" y="13929"/>
                  </a:cubicBezTo>
                  <a:lnTo>
                    <a:pt x="5672" y="13929"/>
                  </a:lnTo>
                  <a:lnTo>
                    <a:pt x="5684" y="13921"/>
                  </a:lnTo>
                  <a:close/>
                  <a:moveTo>
                    <a:pt x="5635" y="13668"/>
                  </a:moveTo>
                  <a:cubicBezTo>
                    <a:pt x="5695" y="13668"/>
                    <a:pt x="5685" y="13747"/>
                    <a:pt x="5697" y="13783"/>
                  </a:cubicBezTo>
                  <a:cubicBezTo>
                    <a:pt x="5687" y="13832"/>
                    <a:pt x="5677" y="13874"/>
                    <a:pt x="5661" y="13915"/>
                  </a:cubicBezTo>
                  <a:lnTo>
                    <a:pt x="5661" y="13915"/>
                  </a:lnTo>
                  <a:cubicBezTo>
                    <a:pt x="5659" y="13905"/>
                    <a:pt x="5659" y="13893"/>
                    <a:pt x="5659" y="13883"/>
                  </a:cubicBezTo>
                  <a:cubicBezTo>
                    <a:pt x="5630" y="13883"/>
                    <a:pt x="5608" y="13936"/>
                    <a:pt x="5576" y="13936"/>
                  </a:cubicBezTo>
                  <a:cubicBezTo>
                    <a:pt x="5567" y="13936"/>
                    <a:pt x="5557" y="13932"/>
                    <a:pt x="5546" y="13921"/>
                  </a:cubicBezTo>
                  <a:cubicBezTo>
                    <a:pt x="5496" y="13871"/>
                    <a:pt x="5546" y="13820"/>
                    <a:pt x="5571" y="13795"/>
                  </a:cubicBezTo>
                  <a:cubicBezTo>
                    <a:pt x="5596" y="13770"/>
                    <a:pt x="5672" y="13783"/>
                    <a:pt x="5659" y="13732"/>
                  </a:cubicBezTo>
                  <a:cubicBezTo>
                    <a:pt x="5649" y="13711"/>
                    <a:pt x="5636" y="13703"/>
                    <a:pt x="5622" y="13703"/>
                  </a:cubicBezTo>
                  <a:cubicBezTo>
                    <a:pt x="5604" y="13703"/>
                    <a:pt x="5586" y="13718"/>
                    <a:pt x="5571" y="13732"/>
                  </a:cubicBezTo>
                  <a:cubicBezTo>
                    <a:pt x="5559" y="13695"/>
                    <a:pt x="5584" y="13669"/>
                    <a:pt x="5621" y="13669"/>
                  </a:cubicBezTo>
                  <a:cubicBezTo>
                    <a:pt x="5626" y="13669"/>
                    <a:pt x="5631" y="13668"/>
                    <a:pt x="5635" y="13668"/>
                  </a:cubicBezTo>
                  <a:close/>
                  <a:moveTo>
                    <a:pt x="2001" y="13674"/>
                  </a:moveTo>
                  <a:cubicBezTo>
                    <a:pt x="2028" y="13674"/>
                    <a:pt x="2057" y="13690"/>
                    <a:pt x="2063" y="13720"/>
                  </a:cubicBezTo>
                  <a:cubicBezTo>
                    <a:pt x="2075" y="13770"/>
                    <a:pt x="2063" y="13808"/>
                    <a:pt x="2063" y="13858"/>
                  </a:cubicBezTo>
                  <a:cubicBezTo>
                    <a:pt x="2063" y="13858"/>
                    <a:pt x="2042" y="13927"/>
                    <a:pt x="2031" y="13927"/>
                  </a:cubicBezTo>
                  <a:cubicBezTo>
                    <a:pt x="2028" y="13927"/>
                    <a:pt x="2025" y="13919"/>
                    <a:pt x="2025" y="13896"/>
                  </a:cubicBezTo>
                  <a:cubicBezTo>
                    <a:pt x="2000" y="13896"/>
                    <a:pt x="1969" y="13940"/>
                    <a:pt x="1944" y="13940"/>
                  </a:cubicBezTo>
                  <a:cubicBezTo>
                    <a:pt x="1931" y="13940"/>
                    <a:pt x="1920" y="13929"/>
                    <a:pt x="1912" y="13896"/>
                  </a:cubicBezTo>
                  <a:cubicBezTo>
                    <a:pt x="1887" y="13795"/>
                    <a:pt x="2000" y="13783"/>
                    <a:pt x="2050" y="13770"/>
                  </a:cubicBezTo>
                  <a:lnTo>
                    <a:pt x="2038" y="13757"/>
                  </a:lnTo>
                  <a:cubicBezTo>
                    <a:pt x="2038" y="13722"/>
                    <a:pt x="2022" y="13707"/>
                    <a:pt x="2001" y="13707"/>
                  </a:cubicBezTo>
                  <a:cubicBezTo>
                    <a:pt x="1985" y="13707"/>
                    <a:pt x="1966" y="13716"/>
                    <a:pt x="1950" y="13732"/>
                  </a:cubicBezTo>
                  <a:cubicBezTo>
                    <a:pt x="1943" y="13693"/>
                    <a:pt x="1971" y="13674"/>
                    <a:pt x="2001" y="13674"/>
                  </a:cubicBezTo>
                  <a:close/>
                  <a:moveTo>
                    <a:pt x="5395" y="13619"/>
                  </a:moveTo>
                  <a:lnTo>
                    <a:pt x="5395" y="13695"/>
                  </a:lnTo>
                  <a:cubicBezTo>
                    <a:pt x="5404" y="13695"/>
                    <a:pt x="5407" y="13708"/>
                    <a:pt x="5403" y="13730"/>
                  </a:cubicBezTo>
                  <a:lnTo>
                    <a:pt x="5403" y="13730"/>
                  </a:lnTo>
                  <a:cubicBezTo>
                    <a:pt x="5374" y="13733"/>
                    <a:pt x="5363" y="13759"/>
                    <a:pt x="5383" y="13808"/>
                  </a:cubicBezTo>
                  <a:cubicBezTo>
                    <a:pt x="5383" y="13830"/>
                    <a:pt x="5362" y="13925"/>
                    <a:pt x="5404" y="13925"/>
                  </a:cubicBezTo>
                  <a:cubicBezTo>
                    <a:pt x="5409" y="13925"/>
                    <a:pt x="5414" y="13923"/>
                    <a:pt x="5420" y="13921"/>
                  </a:cubicBezTo>
                  <a:lnTo>
                    <a:pt x="5420" y="13921"/>
                  </a:lnTo>
                  <a:cubicBezTo>
                    <a:pt x="5420" y="13951"/>
                    <a:pt x="5409" y="13963"/>
                    <a:pt x="5395" y="13963"/>
                  </a:cubicBezTo>
                  <a:cubicBezTo>
                    <a:pt x="5378" y="13963"/>
                    <a:pt x="5358" y="13947"/>
                    <a:pt x="5345" y="13921"/>
                  </a:cubicBezTo>
                  <a:cubicBezTo>
                    <a:pt x="5320" y="13871"/>
                    <a:pt x="5345" y="13783"/>
                    <a:pt x="5345" y="13732"/>
                  </a:cubicBezTo>
                  <a:lnTo>
                    <a:pt x="5345" y="13732"/>
                  </a:lnTo>
                  <a:cubicBezTo>
                    <a:pt x="5342" y="13733"/>
                    <a:pt x="5339" y="13733"/>
                    <a:pt x="5337" y="13733"/>
                  </a:cubicBezTo>
                  <a:cubicBezTo>
                    <a:pt x="5300" y="13733"/>
                    <a:pt x="5348" y="13643"/>
                    <a:pt x="5395" y="13619"/>
                  </a:cubicBezTo>
                  <a:close/>
                  <a:moveTo>
                    <a:pt x="5282" y="13720"/>
                  </a:moveTo>
                  <a:cubicBezTo>
                    <a:pt x="5255" y="13783"/>
                    <a:pt x="5254" y="13900"/>
                    <a:pt x="5231" y="13964"/>
                  </a:cubicBezTo>
                  <a:lnTo>
                    <a:pt x="5231" y="13964"/>
                  </a:lnTo>
                  <a:cubicBezTo>
                    <a:pt x="5230" y="13887"/>
                    <a:pt x="5225" y="13720"/>
                    <a:pt x="5282" y="13720"/>
                  </a:cubicBezTo>
                  <a:close/>
                  <a:moveTo>
                    <a:pt x="6126" y="13602"/>
                  </a:moveTo>
                  <a:cubicBezTo>
                    <a:pt x="6132" y="13602"/>
                    <a:pt x="6140" y="13603"/>
                    <a:pt x="6150" y="13607"/>
                  </a:cubicBezTo>
                  <a:cubicBezTo>
                    <a:pt x="6137" y="13707"/>
                    <a:pt x="6124" y="13820"/>
                    <a:pt x="6087" y="13921"/>
                  </a:cubicBezTo>
                  <a:lnTo>
                    <a:pt x="6124" y="13896"/>
                  </a:lnTo>
                  <a:lnTo>
                    <a:pt x="6124" y="13896"/>
                  </a:lnTo>
                  <a:cubicBezTo>
                    <a:pt x="6108" y="13936"/>
                    <a:pt x="6039" y="13982"/>
                    <a:pt x="5999" y="13982"/>
                  </a:cubicBezTo>
                  <a:cubicBezTo>
                    <a:pt x="5978" y="13982"/>
                    <a:pt x="5965" y="13969"/>
                    <a:pt x="5974" y="13933"/>
                  </a:cubicBezTo>
                  <a:lnTo>
                    <a:pt x="5974" y="13933"/>
                  </a:lnTo>
                  <a:cubicBezTo>
                    <a:pt x="5992" y="13946"/>
                    <a:pt x="6008" y="13952"/>
                    <a:pt x="6022" y="13952"/>
                  </a:cubicBezTo>
                  <a:cubicBezTo>
                    <a:pt x="6075" y="13952"/>
                    <a:pt x="6099" y="13870"/>
                    <a:pt x="6099" y="13820"/>
                  </a:cubicBezTo>
                  <a:cubicBezTo>
                    <a:pt x="6067" y="13820"/>
                    <a:pt x="6062" y="13876"/>
                    <a:pt x="6022" y="13876"/>
                  </a:cubicBezTo>
                  <a:cubicBezTo>
                    <a:pt x="6015" y="13876"/>
                    <a:pt x="6008" y="13874"/>
                    <a:pt x="5999" y="13871"/>
                  </a:cubicBezTo>
                  <a:cubicBezTo>
                    <a:pt x="5936" y="13845"/>
                    <a:pt x="5948" y="13770"/>
                    <a:pt x="5961" y="13732"/>
                  </a:cubicBezTo>
                  <a:cubicBezTo>
                    <a:pt x="5961" y="13695"/>
                    <a:pt x="5986" y="13632"/>
                    <a:pt x="6024" y="13619"/>
                  </a:cubicBezTo>
                  <a:cubicBezTo>
                    <a:pt x="6029" y="13617"/>
                    <a:pt x="6034" y="13617"/>
                    <a:pt x="6039" y="13617"/>
                  </a:cubicBezTo>
                  <a:cubicBezTo>
                    <a:pt x="6069" y="13617"/>
                    <a:pt x="6090" y="13644"/>
                    <a:pt x="6112" y="13644"/>
                  </a:cubicBezTo>
                  <a:cubicBezTo>
                    <a:pt x="6102" y="13616"/>
                    <a:pt x="6107" y="13602"/>
                    <a:pt x="6126" y="13602"/>
                  </a:cubicBezTo>
                  <a:close/>
                  <a:moveTo>
                    <a:pt x="5118" y="13732"/>
                  </a:moveTo>
                  <a:cubicBezTo>
                    <a:pt x="5159" y="13740"/>
                    <a:pt x="5163" y="13851"/>
                    <a:pt x="5148" y="13933"/>
                  </a:cubicBezTo>
                  <a:lnTo>
                    <a:pt x="5148" y="13933"/>
                  </a:lnTo>
                  <a:cubicBezTo>
                    <a:pt x="5154" y="13869"/>
                    <a:pt x="5160" y="13780"/>
                    <a:pt x="5109" y="13780"/>
                  </a:cubicBezTo>
                  <a:cubicBezTo>
                    <a:pt x="5104" y="13780"/>
                    <a:pt x="5099" y="13781"/>
                    <a:pt x="5093" y="13783"/>
                  </a:cubicBezTo>
                  <a:cubicBezTo>
                    <a:pt x="5005" y="13795"/>
                    <a:pt x="5106" y="13996"/>
                    <a:pt x="5005" y="14009"/>
                  </a:cubicBezTo>
                  <a:cubicBezTo>
                    <a:pt x="5005" y="13933"/>
                    <a:pt x="5018" y="13871"/>
                    <a:pt x="5018" y="13795"/>
                  </a:cubicBezTo>
                  <a:cubicBezTo>
                    <a:pt x="5026" y="13779"/>
                    <a:pt x="5040" y="13741"/>
                    <a:pt x="5048" y="13741"/>
                  </a:cubicBezTo>
                  <a:cubicBezTo>
                    <a:pt x="5053" y="13741"/>
                    <a:pt x="5056" y="13752"/>
                    <a:pt x="5056" y="13783"/>
                  </a:cubicBezTo>
                  <a:cubicBezTo>
                    <a:pt x="5081" y="13783"/>
                    <a:pt x="5081" y="13732"/>
                    <a:pt x="5118" y="13732"/>
                  </a:cubicBezTo>
                  <a:close/>
                  <a:moveTo>
                    <a:pt x="5216" y="13994"/>
                  </a:moveTo>
                  <a:cubicBezTo>
                    <a:pt x="5210" y="14002"/>
                    <a:pt x="5203" y="14007"/>
                    <a:pt x="5194" y="14009"/>
                  </a:cubicBezTo>
                  <a:lnTo>
                    <a:pt x="5216" y="13994"/>
                  </a:lnTo>
                  <a:close/>
                  <a:moveTo>
                    <a:pt x="4779" y="13669"/>
                  </a:moveTo>
                  <a:cubicBezTo>
                    <a:pt x="4743" y="13742"/>
                    <a:pt x="4739" y="13920"/>
                    <a:pt x="4716" y="14018"/>
                  </a:cubicBezTo>
                  <a:lnTo>
                    <a:pt x="4716" y="14018"/>
                  </a:lnTo>
                  <a:cubicBezTo>
                    <a:pt x="4717" y="13921"/>
                    <a:pt x="4723" y="13681"/>
                    <a:pt x="4779" y="13669"/>
                  </a:cubicBezTo>
                  <a:close/>
                  <a:moveTo>
                    <a:pt x="5126" y="14001"/>
                  </a:moveTo>
                  <a:cubicBezTo>
                    <a:pt x="5120" y="14012"/>
                    <a:pt x="5113" y="14020"/>
                    <a:pt x="5106" y="14021"/>
                  </a:cubicBezTo>
                  <a:lnTo>
                    <a:pt x="5126" y="14001"/>
                  </a:lnTo>
                  <a:close/>
                  <a:moveTo>
                    <a:pt x="4905" y="13770"/>
                  </a:moveTo>
                  <a:cubicBezTo>
                    <a:pt x="4955" y="13770"/>
                    <a:pt x="4968" y="13808"/>
                    <a:pt x="4980" y="13845"/>
                  </a:cubicBezTo>
                  <a:cubicBezTo>
                    <a:pt x="4942" y="13946"/>
                    <a:pt x="4930" y="13896"/>
                    <a:pt x="4867" y="13933"/>
                  </a:cubicBezTo>
                  <a:lnTo>
                    <a:pt x="4905" y="13896"/>
                  </a:lnTo>
                  <a:lnTo>
                    <a:pt x="4905" y="13896"/>
                  </a:lnTo>
                  <a:cubicBezTo>
                    <a:pt x="4892" y="13896"/>
                    <a:pt x="4779" y="13933"/>
                    <a:pt x="4854" y="13971"/>
                  </a:cubicBezTo>
                  <a:cubicBezTo>
                    <a:pt x="4867" y="13984"/>
                    <a:pt x="4883" y="13990"/>
                    <a:pt x="4900" y="13990"/>
                  </a:cubicBezTo>
                  <a:cubicBezTo>
                    <a:pt x="4917" y="13990"/>
                    <a:pt x="4936" y="13984"/>
                    <a:pt x="4955" y="13971"/>
                  </a:cubicBezTo>
                  <a:lnTo>
                    <a:pt x="4955" y="13971"/>
                  </a:lnTo>
                  <a:cubicBezTo>
                    <a:pt x="4961" y="14016"/>
                    <a:pt x="4939" y="14033"/>
                    <a:pt x="4910" y="14033"/>
                  </a:cubicBezTo>
                  <a:cubicBezTo>
                    <a:pt x="4873" y="14033"/>
                    <a:pt x="4825" y="14006"/>
                    <a:pt x="4804" y="13971"/>
                  </a:cubicBezTo>
                  <a:cubicBezTo>
                    <a:pt x="4779" y="13921"/>
                    <a:pt x="4817" y="13783"/>
                    <a:pt x="4905" y="13770"/>
                  </a:cubicBezTo>
                  <a:close/>
                  <a:moveTo>
                    <a:pt x="3999" y="13908"/>
                  </a:moveTo>
                  <a:cubicBezTo>
                    <a:pt x="3949" y="13996"/>
                    <a:pt x="3912" y="13996"/>
                    <a:pt x="3886" y="14058"/>
                  </a:cubicBezTo>
                  <a:lnTo>
                    <a:pt x="3886" y="14058"/>
                  </a:lnTo>
                  <a:cubicBezTo>
                    <a:pt x="3890" y="13995"/>
                    <a:pt x="3902" y="13933"/>
                    <a:pt x="3936" y="13933"/>
                  </a:cubicBezTo>
                  <a:cubicBezTo>
                    <a:pt x="3924" y="13971"/>
                    <a:pt x="3924" y="13984"/>
                    <a:pt x="3936" y="13984"/>
                  </a:cubicBezTo>
                  <a:cubicBezTo>
                    <a:pt x="3936" y="13959"/>
                    <a:pt x="3974" y="13908"/>
                    <a:pt x="3999" y="13908"/>
                  </a:cubicBezTo>
                  <a:close/>
                  <a:moveTo>
                    <a:pt x="4615" y="13808"/>
                  </a:moveTo>
                  <a:cubicBezTo>
                    <a:pt x="4666" y="13808"/>
                    <a:pt x="4678" y="13845"/>
                    <a:pt x="4678" y="13883"/>
                  </a:cubicBezTo>
                  <a:cubicBezTo>
                    <a:pt x="4641" y="13996"/>
                    <a:pt x="4641" y="13946"/>
                    <a:pt x="4565" y="13984"/>
                  </a:cubicBezTo>
                  <a:lnTo>
                    <a:pt x="4615" y="13946"/>
                  </a:lnTo>
                  <a:lnTo>
                    <a:pt x="4615" y="13946"/>
                  </a:lnTo>
                  <a:cubicBezTo>
                    <a:pt x="4603" y="13946"/>
                    <a:pt x="4490" y="13971"/>
                    <a:pt x="4565" y="14021"/>
                  </a:cubicBezTo>
                  <a:cubicBezTo>
                    <a:pt x="4575" y="14031"/>
                    <a:pt x="4586" y="14035"/>
                    <a:pt x="4599" y="14035"/>
                  </a:cubicBezTo>
                  <a:cubicBezTo>
                    <a:pt x="4619" y="14035"/>
                    <a:pt x="4642" y="14024"/>
                    <a:pt x="4666" y="14009"/>
                  </a:cubicBezTo>
                  <a:lnTo>
                    <a:pt x="4666" y="14009"/>
                  </a:lnTo>
                  <a:cubicBezTo>
                    <a:pt x="4666" y="14054"/>
                    <a:pt x="4641" y="14071"/>
                    <a:pt x="4611" y="14071"/>
                  </a:cubicBezTo>
                  <a:cubicBezTo>
                    <a:pt x="4574" y="14071"/>
                    <a:pt x="4529" y="14044"/>
                    <a:pt x="4515" y="14009"/>
                  </a:cubicBezTo>
                  <a:cubicBezTo>
                    <a:pt x="4490" y="13946"/>
                    <a:pt x="4527" y="13820"/>
                    <a:pt x="4615" y="13808"/>
                  </a:cubicBezTo>
                  <a:close/>
                  <a:moveTo>
                    <a:pt x="4702" y="14061"/>
                  </a:moveTo>
                  <a:cubicBezTo>
                    <a:pt x="4696" y="14074"/>
                    <a:pt x="4688" y="14082"/>
                    <a:pt x="4678" y="14084"/>
                  </a:cubicBezTo>
                  <a:lnTo>
                    <a:pt x="4702" y="14061"/>
                  </a:lnTo>
                  <a:close/>
                  <a:moveTo>
                    <a:pt x="4175" y="13770"/>
                  </a:moveTo>
                  <a:lnTo>
                    <a:pt x="4175" y="13770"/>
                  </a:lnTo>
                  <a:cubicBezTo>
                    <a:pt x="4141" y="13838"/>
                    <a:pt x="4136" y="13999"/>
                    <a:pt x="4113" y="14099"/>
                  </a:cubicBezTo>
                  <a:lnTo>
                    <a:pt x="4113" y="14099"/>
                  </a:lnTo>
                  <a:cubicBezTo>
                    <a:pt x="4114" y="13993"/>
                    <a:pt x="4123" y="13780"/>
                    <a:pt x="4175" y="13770"/>
                  </a:cubicBezTo>
                  <a:close/>
                  <a:moveTo>
                    <a:pt x="4075" y="13908"/>
                  </a:moveTo>
                  <a:cubicBezTo>
                    <a:pt x="4047" y="13958"/>
                    <a:pt x="4038" y="14038"/>
                    <a:pt x="4025" y="14102"/>
                  </a:cubicBezTo>
                  <a:lnTo>
                    <a:pt x="4025" y="14102"/>
                  </a:lnTo>
                  <a:cubicBezTo>
                    <a:pt x="4027" y="14017"/>
                    <a:pt x="4037" y="13908"/>
                    <a:pt x="4075" y="13908"/>
                  </a:cubicBezTo>
                  <a:close/>
                  <a:moveTo>
                    <a:pt x="4490" y="13720"/>
                  </a:moveTo>
                  <a:cubicBezTo>
                    <a:pt x="4439" y="13833"/>
                    <a:pt x="4427" y="13933"/>
                    <a:pt x="4414" y="14021"/>
                  </a:cubicBezTo>
                  <a:lnTo>
                    <a:pt x="4465" y="13996"/>
                  </a:lnTo>
                  <a:lnTo>
                    <a:pt x="4465" y="13996"/>
                  </a:lnTo>
                  <a:cubicBezTo>
                    <a:pt x="4465" y="14023"/>
                    <a:pt x="4446" y="14087"/>
                    <a:pt x="4435" y="14087"/>
                  </a:cubicBezTo>
                  <a:cubicBezTo>
                    <a:pt x="4430" y="14087"/>
                    <a:pt x="4427" y="14076"/>
                    <a:pt x="4427" y="14047"/>
                  </a:cubicBezTo>
                  <a:cubicBezTo>
                    <a:pt x="4394" y="14047"/>
                    <a:pt x="4390" y="14114"/>
                    <a:pt x="4347" y="14114"/>
                  </a:cubicBezTo>
                  <a:cubicBezTo>
                    <a:pt x="4341" y="14114"/>
                    <a:pt x="4334" y="14113"/>
                    <a:pt x="4326" y="14110"/>
                  </a:cubicBezTo>
                  <a:cubicBezTo>
                    <a:pt x="4263" y="14084"/>
                    <a:pt x="4289" y="14009"/>
                    <a:pt x="4289" y="13971"/>
                  </a:cubicBezTo>
                  <a:cubicBezTo>
                    <a:pt x="4301" y="13933"/>
                    <a:pt x="4314" y="13871"/>
                    <a:pt x="4351" y="13858"/>
                  </a:cubicBezTo>
                  <a:cubicBezTo>
                    <a:pt x="4364" y="13852"/>
                    <a:pt x="4374" y="13849"/>
                    <a:pt x="4383" y="13849"/>
                  </a:cubicBezTo>
                  <a:cubicBezTo>
                    <a:pt x="4409" y="13849"/>
                    <a:pt x="4421" y="13871"/>
                    <a:pt x="4439" y="13871"/>
                  </a:cubicBezTo>
                  <a:cubicBezTo>
                    <a:pt x="4439" y="13820"/>
                    <a:pt x="4427" y="13720"/>
                    <a:pt x="4490" y="13720"/>
                  </a:cubicBezTo>
                  <a:close/>
                  <a:moveTo>
                    <a:pt x="3936" y="14021"/>
                  </a:moveTo>
                  <a:lnTo>
                    <a:pt x="3936" y="14021"/>
                  </a:lnTo>
                  <a:cubicBezTo>
                    <a:pt x="3911" y="14084"/>
                    <a:pt x="3962" y="14185"/>
                    <a:pt x="3886" y="14185"/>
                  </a:cubicBezTo>
                  <a:cubicBezTo>
                    <a:pt x="3886" y="14163"/>
                    <a:pt x="3884" y="14110"/>
                    <a:pt x="3886" y="14059"/>
                  </a:cubicBezTo>
                  <a:lnTo>
                    <a:pt x="3886" y="14059"/>
                  </a:lnTo>
                  <a:lnTo>
                    <a:pt x="3936" y="14021"/>
                  </a:lnTo>
                  <a:close/>
                  <a:moveTo>
                    <a:pt x="4088" y="14165"/>
                  </a:moveTo>
                  <a:cubicBezTo>
                    <a:pt x="4081" y="14176"/>
                    <a:pt x="4072" y="14183"/>
                    <a:pt x="4062" y="14185"/>
                  </a:cubicBezTo>
                  <a:lnTo>
                    <a:pt x="4088" y="14165"/>
                  </a:lnTo>
                  <a:close/>
                  <a:moveTo>
                    <a:pt x="3990" y="14190"/>
                  </a:moveTo>
                  <a:lnTo>
                    <a:pt x="3990" y="14190"/>
                  </a:lnTo>
                  <a:cubicBezTo>
                    <a:pt x="3985" y="14194"/>
                    <a:pt x="3980" y="14196"/>
                    <a:pt x="3974" y="14198"/>
                  </a:cubicBezTo>
                  <a:lnTo>
                    <a:pt x="3990" y="14190"/>
                  </a:lnTo>
                  <a:close/>
                  <a:moveTo>
                    <a:pt x="3886" y="13933"/>
                  </a:moveTo>
                  <a:lnTo>
                    <a:pt x="3886" y="13933"/>
                  </a:lnTo>
                  <a:cubicBezTo>
                    <a:pt x="3874" y="14021"/>
                    <a:pt x="3760" y="14084"/>
                    <a:pt x="3748" y="14172"/>
                  </a:cubicBezTo>
                  <a:lnTo>
                    <a:pt x="3848" y="14147"/>
                  </a:lnTo>
                  <a:lnTo>
                    <a:pt x="3848" y="14147"/>
                  </a:lnTo>
                  <a:cubicBezTo>
                    <a:pt x="3848" y="14223"/>
                    <a:pt x="3748" y="14210"/>
                    <a:pt x="3697" y="14223"/>
                  </a:cubicBezTo>
                  <a:cubicBezTo>
                    <a:pt x="3697" y="14135"/>
                    <a:pt x="3823" y="14059"/>
                    <a:pt x="3823" y="13984"/>
                  </a:cubicBezTo>
                  <a:lnTo>
                    <a:pt x="3823" y="13984"/>
                  </a:lnTo>
                  <a:lnTo>
                    <a:pt x="3723" y="13996"/>
                  </a:lnTo>
                  <a:cubicBezTo>
                    <a:pt x="3723" y="13933"/>
                    <a:pt x="3823" y="13946"/>
                    <a:pt x="3886" y="13933"/>
                  </a:cubicBezTo>
                  <a:close/>
                  <a:moveTo>
                    <a:pt x="3710" y="13959"/>
                  </a:moveTo>
                  <a:cubicBezTo>
                    <a:pt x="3685" y="14047"/>
                    <a:pt x="3635" y="14135"/>
                    <a:pt x="3572" y="14198"/>
                  </a:cubicBezTo>
                  <a:lnTo>
                    <a:pt x="3685" y="14185"/>
                  </a:lnTo>
                  <a:lnTo>
                    <a:pt x="3685" y="14185"/>
                  </a:lnTo>
                  <a:cubicBezTo>
                    <a:pt x="3622" y="14286"/>
                    <a:pt x="3534" y="14273"/>
                    <a:pt x="3471" y="14286"/>
                  </a:cubicBezTo>
                  <a:lnTo>
                    <a:pt x="3521" y="14248"/>
                  </a:lnTo>
                  <a:cubicBezTo>
                    <a:pt x="3521" y="14160"/>
                    <a:pt x="3647" y="14084"/>
                    <a:pt x="3660" y="14009"/>
                  </a:cubicBezTo>
                  <a:lnTo>
                    <a:pt x="3660" y="14009"/>
                  </a:lnTo>
                  <a:lnTo>
                    <a:pt x="3547" y="14021"/>
                  </a:lnTo>
                  <a:cubicBezTo>
                    <a:pt x="3547" y="13959"/>
                    <a:pt x="3647" y="13971"/>
                    <a:pt x="3710" y="13959"/>
                  </a:cubicBezTo>
                  <a:close/>
                  <a:moveTo>
                    <a:pt x="3343" y="14293"/>
                  </a:moveTo>
                  <a:lnTo>
                    <a:pt x="3343" y="14293"/>
                  </a:lnTo>
                  <a:cubicBezTo>
                    <a:pt x="3336" y="14303"/>
                    <a:pt x="3329" y="14309"/>
                    <a:pt x="3320" y="14311"/>
                  </a:cubicBezTo>
                  <a:lnTo>
                    <a:pt x="3343" y="14293"/>
                  </a:lnTo>
                  <a:close/>
                  <a:moveTo>
                    <a:pt x="3358" y="14021"/>
                  </a:moveTo>
                  <a:cubicBezTo>
                    <a:pt x="3378" y="14026"/>
                    <a:pt x="3386" y="14071"/>
                    <a:pt x="3385" y="14124"/>
                  </a:cubicBezTo>
                  <a:lnTo>
                    <a:pt x="3385" y="14124"/>
                  </a:lnTo>
                  <a:cubicBezTo>
                    <a:pt x="3383" y="14092"/>
                    <a:pt x="3374" y="14069"/>
                    <a:pt x="3349" y="14069"/>
                  </a:cubicBezTo>
                  <a:cubicBezTo>
                    <a:pt x="3344" y="14069"/>
                    <a:pt x="3339" y="14070"/>
                    <a:pt x="3333" y="14072"/>
                  </a:cubicBezTo>
                  <a:cubicBezTo>
                    <a:pt x="3245" y="14084"/>
                    <a:pt x="3333" y="14286"/>
                    <a:pt x="3245" y="14298"/>
                  </a:cubicBezTo>
                  <a:cubicBezTo>
                    <a:pt x="3245" y="14250"/>
                    <a:pt x="3292" y="14084"/>
                    <a:pt x="3227" y="14084"/>
                  </a:cubicBezTo>
                  <a:cubicBezTo>
                    <a:pt x="3225" y="14084"/>
                    <a:pt x="3222" y="14084"/>
                    <a:pt x="3220" y="14084"/>
                  </a:cubicBezTo>
                  <a:cubicBezTo>
                    <a:pt x="3132" y="14110"/>
                    <a:pt x="3220" y="14311"/>
                    <a:pt x="3132" y="14323"/>
                  </a:cubicBezTo>
                  <a:cubicBezTo>
                    <a:pt x="3132" y="14248"/>
                    <a:pt x="3132" y="14185"/>
                    <a:pt x="3144" y="14110"/>
                  </a:cubicBezTo>
                  <a:cubicBezTo>
                    <a:pt x="3152" y="14093"/>
                    <a:pt x="3166" y="14055"/>
                    <a:pt x="3174" y="14055"/>
                  </a:cubicBezTo>
                  <a:cubicBezTo>
                    <a:pt x="3179" y="14055"/>
                    <a:pt x="3182" y="14066"/>
                    <a:pt x="3182" y="14097"/>
                  </a:cubicBezTo>
                  <a:cubicBezTo>
                    <a:pt x="3199" y="14097"/>
                    <a:pt x="3235" y="14037"/>
                    <a:pt x="3263" y="14037"/>
                  </a:cubicBezTo>
                  <a:cubicBezTo>
                    <a:pt x="3276" y="14037"/>
                    <a:pt x="3287" y="14049"/>
                    <a:pt x="3295" y="14084"/>
                  </a:cubicBezTo>
                  <a:cubicBezTo>
                    <a:pt x="3320" y="14084"/>
                    <a:pt x="3320" y="14021"/>
                    <a:pt x="3358" y="14021"/>
                  </a:cubicBezTo>
                  <a:close/>
                  <a:moveTo>
                    <a:pt x="3069" y="14286"/>
                  </a:moveTo>
                  <a:cubicBezTo>
                    <a:pt x="3061" y="14302"/>
                    <a:pt x="3047" y="14340"/>
                    <a:pt x="3039" y="14340"/>
                  </a:cubicBezTo>
                  <a:cubicBezTo>
                    <a:pt x="3034" y="14340"/>
                    <a:pt x="3031" y="14330"/>
                    <a:pt x="3031" y="14304"/>
                  </a:cubicBezTo>
                  <a:lnTo>
                    <a:pt x="3031" y="14304"/>
                  </a:lnTo>
                  <a:lnTo>
                    <a:pt x="3069" y="14286"/>
                  </a:lnTo>
                  <a:close/>
                  <a:moveTo>
                    <a:pt x="3081" y="14084"/>
                  </a:moveTo>
                  <a:cubicBezTo>
                    <a:pt x="3069" y="14156"/>
                    <a:pt x="3058" y="14227"/>
                    <a:pt x="3024" y="14299"/>
                  </a:cubicBezTo>
                  <a:lnTo>
                    <a:pt x="3024" y="14299"/>
                  </a:lnTo>
                  <a:cubicBezTo>
                    <a:pt x="2991" y="14305"/>
                    <a:pt x="2982" y="14357"/>
                    <a:pt x="2954" y="14357"/>
                  </a:cubicBezTo>
                  <a:cubicBezTo>
                    <a:pt x="2944" y="14357"/>
                    <a:pt x="2933" y="14351"/>
                    <a:pt x="2918" y="14336"/>
                  </a:cubicBezTo>
                  <a:cubicBezTo>
                    <a:pt x="2855" y="14273"/>
                    <a:pt x="2918" y="14110"/>
                    <a:pt x="2956" y="14097"/>
                  </a:cubicBezTo>
                  <a:lnTo>
                    <a:pt x="2956" y="14097"/>
                  </a:lnTo>
                  <a:cubicBezTo>
                    <a:pt x="2956" y="14135"/>
                    <a:pt x="2918" y="14273"/>
                    <a:pt x="2956" y="14298"/>
                  </a:cubicBezTo>
                  <a:cubicBezTo>
                    <a:pt x="2961" y="14304"/>
                    <a:pt x="2968" y="14306"/>
                    <a:pt x="2975" y="14306"/>
                  </a:cubicBezTo>
                  <a:cubicBezTo>
                    <a:pt x="3000" y="14306"/>
                    <a:pt x="3031" y="14275"/>
                    <a:pt x="3031" y="14235"/>
                  </a:cubicBezTo>
                  <a:cubicBezTo>
                    <a:pt x="3044" y="14198"/>
                    <a:pt x="3018" y="14084"/>
                    <a:pt x="3081" y="14084"/>
                  </a:cubicBezTo>
                  <a:close/>
                  <a:moveTo>
                    <a:pt x="2842" y="14047"/>
                  </a:moveTo>
                  <a:lnTo>
                    <a:pt x="2842" y="14122"/>
                  </a:lnTo>
                  <a:cubicBezTo>
                    <a:pt x="2860" y="14113"/>
                    <a:pt x="2873" y="14109"/>
                    <a:pt x="2882" y="14109"/>
                  </a:cubicBezTo>
                  <a:cubicBezTo>
                    <a:pt x="2898" y="14109"/>
                    <a:pt x="2901" y="14123"/>
                    <a:pt x="2893" y="14147"/>
                  </a:cubicBezTo>
                  <a:cubicBezTo>
                    <a:pt x="2884" y="14146"/>
                    <a:pt x="2877" y="14145"/>
                    <a:pt x="2870" y="14145"/>
                  </a:cubicBezTo>
                  <a:cubicBezTo>
                    <a:pt x="2827" y="14145"/>
                    <a:pt x="2819" y="14179"/>
                    <a:pt x="2830" y="14223"/>
                  </a:cubicBezTo>
                  <a:cubicBezTo>
                    <a:pt x="2830" y="14245"/>
                    <a:pt x="2811" y="14343"/>
                    <a:pt x="2847" y="14343"/>
                  </a:cubicBezTo>
                  <a:cubicBezTo>
                    <a:pt x="2853" y="14343"/>
                    <a:pt x="2859" y="14341"/>
                    <a:pt x="2868" y="14336"/>
                  </a:cubicBezTo>
                  <a:lnTo>
                    <a:pt x="2868" y="14336"/>
                  </a:lnTo>
                  <a:cubicBezTo>
                    <a:pt x="2839" y="14386"/>
                    <a:pt x="2810" y="14408"/>
                    <a:pt x="2786" y="14408"/>
                  </a:cubicBezTo>
                  <a:cubicBezTo>
                    <a:pt x="2768" y="14408"/>
                    <a:pt x="2753" y="14395"/>
                    <a:pt x="2742" y="14374"/>
                  </a:cubicBezTo>
                  <a:lnTo>
                    <a:pt x="2780" y="14348"/>
                  </a:lnTo>
                  <a:cubicBezTo>
                    <a:pt x="2767" y="14311"/>
                    <a:pt x="2792" y="14210"/>
                    <a:pt x="2792" y="14160"/>
                  </a:cubicBezTo>
                  <a:lnTo>
                    <a:pt x="2792" y="14160"/>
                  </a:lnTo>
                  <a:cubicBezTo>
                    <a:pt x="2788" y="14161"/>
                    <a:pt x="2784" y="14161"/>
                    <a:pt x="2781" y="14161"/>
                  </a:cubicBezTo>
                  <a:cubicBezTo>
                    <a:pt x="2750" y="14161"/>
                    <a:pt x="2793" y="14106"/>
                    <a:pt x="2805" y="14072"/>
                  </a:cubicBezTo>
                  <a:lnTo>
                    <a:pt x="2842" y="14047"/>
                  </a:lnTo>
                  <a:close/>
                  <a:moveTo>
                    <a:pt x="2599" y="14183"/>
                  </a:moveTo>
                  <a:cubicBezTo>
                    <a:pt x="2619" y="14183"/>
                    <a:pt x="2640" y="14192"/>
                    <a:pt x="2654" y="14210"/>
                  </a:cubicBezTo>
                  <a:cubicBezTo>
                    <a:pt x="2692" y="14248"/>
                    <a:pt x="2654" y="14386"/>
                    <a:pt x="2654" y="14436"/>
                  </a:cubicBezTo>
                  <a:cubicBezTo>
                    <a:pt x="2644" y="14440"/>
                    <a:pt x="2636" y="14441"/>
                    <a:pt x="2631" y="14441"/>
                  </a:cubicBezTo>
                  <a:cubicBezTo>
                    <a:pt x="2616" y="14441"/>
                    <a:pt x="2616" y="14430"/>
                    <a:pt x="2616" y="14411"/>
                  </a:cubicBezTo>
                  <a:cubicBezTo>
                    <a:pt x="2607" y="14411"/>
                    <a:pt x="2597" y="14454"/>
                    <a:pt x="2572" y="14454"/>
                  </a:cubicBezTo>
                  <a:cubicBezTo>
                    <a:pt x="2563" y="14454"/>
                    <a:pt x="2553" y="14449"/>
                    <a:pt x="2541" y="14436"/>
                  </a:cubicBezTo>
                  <a:lnTo>
                    <a:pt x="2515" y="14449"/>
                  </a:lnTo>
                  <a:cubicBezTo>
                    <a:pt x="2478" y="14411"/>
                    <a:pt x="2515" y="14348"/>
                    <a:pt x="2541" y="14323"/>
                  </a:cubicBezTo>
                  <a:cubicBezTo>
                    <a:pt x="2566" y="14298"/>
                    <a:pt x="2641" y="14298"/>
                    <a:pt x="2629" y="14248"/>
                  </a:cubicBezTo>
                  <a:cubicBezTo>
                    <a:pt x="2623" y="14227"/>
                    <a:pt x="2611" y="14219"/>
                    <a:pt x="2597" y="14219"/>
                  </a:cubicBezTo>
                  <a:cubicBezTo>
                    <a:pt x="2578" y="14219"/>
                    <a:pt x="2555" y="14233"/>
                    <a:pt x="2541" y="14248"/>
                  </a:cubicBezTo>
                  <a:cubicBezTo>
                    <a:pt x="2533" y="14208"/>
                    <a:pt x="2565" y="14183"/>
                    <a:pt x="2599" y="14183"/>
                  </a:cubicBezTo>
                  <a:close/>
                  <a:moveTo>
                    <a:pt x="2088" y="14499"/>
                  </a:moveTo>
                  <a:lnTo>
                    <a:pt x="2088" y="14499"/>
                  </a:lnTo>
                  <a:cubicBezTo>
                    <a:pt x="2087" y="14504"/>
                    <a:pt x="2086" y="14509"/>
                    <a:pt x="2085" y="14513"/>
                  </a:cubicBezTo>
                  <a:lnTo>
                    <a:pt x="2085" y="14513"/>
                  </a:lnTo>
                  <a:cubicBezTo>
                    <a:pt x="2086" y="14512"/>
                    <a:pt x="2087" y="14512"/>
                    <a:pt x="2088" y="14512"/>
                  </a:cubicBezTo>
                  <a:lnTo>
                    <a:pt x="2088" y="14499"/>
                  </a:lnTo>
                  <a:close/>
                  <a:moveTo>
                    <a:pt x="2138" y="14286"/>
                  </a:moveTo>
                  <a:cubicBezTo>
                    <a:pt x="2126" y="14374"/>
                    <a:pt x="2113" y="14462"/>
                    <a:pt x="2113" y="14550"/>
                  </a:cubicBezTo>
                  <a:cubicBezTo>
                    <a:pt x="2107" y="14553"/>
                    <a:pt x="2102" y="14554"/>
                    <a:pt x="2098" y="14554"/>
                  </a:cubicBezTo>
                  <a:cubicBezTo>
                    <a:pt x="2085" y="14554"/>
                    <a:pt x="2080" y="14542"/>
                    <a:pt x="2085" y="14513"/>
                  </a:cubicBezTo>
                  <a:lnTo>
                    <a:pt x="2085" y="14513"/>
                  </a:lnTo>
                  <a:cubicBezTo>
                    <a:pt x="2050" y="14524"/>
                    <a:pt x="2040" y="14572"/>
                    <a:pt x="2013" y="14572"/>
                  </a:cubicBezTo>
                  <a:cubicBezTo>
                    <a:pt x="2003" y="14572"/>
                    <a:pt x="1991" y="14566"/>
                    <a:pt x="1975" y="14550"/>
                  </a:cubicBezTo>
                  <a:cubicBezTo>
                    <a:pt x="1899" y="14487"/>
                    <a:pt x="1975" y="14323"/>
                    <a:pt x="2012" y="14311"/>
                  </a:cubicBezTo>
                  <a:lnTo>
                    <a:pt x="2012" y="14311"/>
                  </a:lnTo>
                  <a:cubicBezTo>
                    <a:pt x="2012" y="14371"/>
                    <a:pt x="1966" y="14525"/>
                    <a:pt x="2041" y="14525"/>
                  </a:cubicBezTo>
                  <a:cubicBezTo>
                    <a:pt x="2044" y="14525"/>
                    <a:pt x="2047" y="14525"/>
                    <a:pt x="2050" y="14524"/>
                  </a:cubicBezTo>
                  <a:cubicBezTo>
                    <a:pt x="2138" y="14499"/>
                    <a:pt x="2050" y="14311"/>
                    <a:pt x="2138" y="14286"/>
                  </a:cubicBezTo>
                  <a:close/>
                  <a:moveTo>
                    <a:pt x="1924" y="14210"/>
                  </a:moveTo>
                  <a:lnTo>
                    <a:pt x="1887" y="14587"/>
                  </a:lnTo>
                  <a:lnTo>
                    <a:pt x="1849" y="14587"/>
                  </a:lnTo>
                  <a:lnTo>
                    <a:pt x="1887" y="14210"/>
                  </a:lnTo>
                  <a:close/>
                  <a:moveTo>
                    <a:pt x="2453" y="14147"/>
                  </a:moveTo>
                  <a:lnTo>
                    <a:pt x="2453" y="14223"/>
                  </a:lnTo>
                  <a:cubicBezTo>
                    <a:pt x="2473" y="14212"/>
                    <a:pt x="2488" y="14206"/>
                    <a:pt x="2497" y="14206"/>
                  </a:cubicBezTo>
                  <a:cubicBezTo>
                    <a:pt x="2509" y="14206"/>
                    <a:pt x="2510" y="14218"/>
                    <a:pt x="2503" y="14248"/>
                  </a:cubicBezTo>
                  <a:cubicBezTo>
                    <a:pt x="2497" y="14246"/>
                    <a:pt x="2491" y="14245"/>
                    <a:pt x="2486" y="14245"/>
                  </a:cubicBezTo>
                  <a:cubicBezTo>
                    <a:pt x="2462" y="14245"/>
                    <a:pt x="2455" y="14271"/>
                    <a:pt x="2465" y="14323"/>
                  </a:cubicBezTo>
                  <a:lnTo>
                    <a:pt x="2440" y="14323"/>
                  </a:lnTo>
                  <a:cubicBezTo>
                    <a:pt x="2440" y="14346"/>
                    <a:pt x="2409" y="14440"/>
                    <a:pt x="2449" y="14440"/>
                  </a:cubicBezTo>
                  <a:cubicBezTo>
                    <a:pt x="2454" y="14440"/>
                    <a:pt x="2459" y="14439"/>
                    <a:pt x="2465" y="14436"/>
                  </a:cubicBezTo>
                  <a:lnTo>
                    <a:pt x="2465" y="14436"/>
                  </a:lnTo>
                  <a:cubicBezTo>
                    <a:pt x="2465" y="14467"/>
                    <a:pt x="2455" y="14479"/>
                    <a:pt x="2442" y="14479"/>
                  </a:cubicBezTo>
                  <a:cubicBezTo>
                    <a:pt x="2422" y="14479"/>
                    <a:pt x="2397" y="14454"/>
                    <a:pt x="2390" y="14424"/>
                  </a:cubicBezTo>
                  <a:cubicBezTo>
                    <a:pt x="2378" y="14376"/>
                    <a:pt x="2434" y="14272"/>
                    <a:pt x="2386" y="14272"/>
                  </a:cubicBezTo>
                  <a:cubicBezTo>
                    <a:pt x="2384" y="14272"/>
                    <a:pt x="2382" y="14272"/>
                    <a:pt x="2380" y="14272"/>
                  </a:cubicBezTo>
                  <a:lnTo>
                    <a:pt x="2380" y="14272"/>
                  </a:lnTo>
                  <a:cubicBezTo>
                    <a:pt x="2380" y="14270"/>
                    <a:pt x="2380" y="14267"/>
                    <a:pt x="2379" y="14264"/>
                  </a:cubicBezTo>
                  <a:lnTo>
                    <a:pt x="2379" y="14264"/>
                  </a:lnTo>
                  <a:cubicBezTo>
                    <a:pt x="2379" y="14267"/>
                    <a:pt x="2378" y="14270"/>
                    <a:pt x="2377" y="14273"/>
                  </a:cubicBezTo>
                  <a:cubicBezTo>
                    <a:pt x="2378" y="14273"/>
                    <a:pt x="2379" y="14273"/>
                    <a:pt x="2380" y="14272"/>
                  </a:cubicBezTo>
                  <a:lnTo>
                    <a:pt x="2380" y="14272"/>
                  </a:lnTo>
                  <a:cubicBezTo>
                    <a:pt x="2385" y="14335"/>
                    <a:pt x="2368" y="14424"/>
                    <a:pt x="2352" y="14449"/>
                  </a:cubicBezTo>
                  <a:lnTo>
                    <a:pt x="2390" y="14424"/>
                  </a:lnTo>
                  <a:lnTo>
                    <a:pt x="2390" y="14424"/>
                  </a:lnTo>
                  <a:cubicBezTo>
                    <a:pt x="2365" y="14449"/>
                    <a:pt x="2339" y="14474"/>
                    <a:pt x="2314" y="14487"/>
                  </a:cubicBezTo>
                  <a:cubicBezTo>
                    <a:pt x="2306" y="14491"/>
                    <a:pt x="2299" y="14493"/>
                    <a:pt x="2294" y="14493"/>
                  </a:cubicBezTo>
                  <a:cubicBezTo>
                    <a:pt x="2270" y="14493"/>
                    <a:pt x="2272" y="14460"/>
                    <a:pt x="2257" y="14460"/>
                  </a:cubicBezTo>
                  <a:cubicBezTo>
                    <a:pt x="2256" y="14460"/>
                    <a:pt x="2254" y="14460"/>
                    <a:pt x="2251" y="14462"/>
                  </a:cubicBezTo>
                  <a:cubicBezTo>
                    <a:pt x="2251" y="14512"/>
                    <a:pt x="2264" y="14587"/>
                    <a:pt x="2201" y="14600"/>
                  </a:cubicBezTo>
                  <a:cubicBezTo>
                    <a:pt x="2214" y="14524"/>
                    <a:pt x="2226" y="14436"/>
                    <a:pt x="2239" y="14348"/>
                  </a:cubicBezTo>
                  <a:cubicBezTo>
                    <a:pt x="2239" y="14320"/>
                    <a:pt x="2260" y="14237"/>
                    <a:pt x="2270" y="14237"/>
                  </a:cubicBezTo>
                  <a:cubicBezTo>
                    <a:pt x="2274" y="14237"/>
                    <a:pt x="2277" y="14247"/>
                    <a:pt x="2277" y="14273"/>
                  </a:cubicBezTo>
                  <a:cubicBezTo>
                    <a:pt x="2302" y="14273"/>
                    <a:pt x="2302" y="14223"/>
                    <a:pt x="2352" y="14210"/>
                  </a:cubicBezTo>
                  <a:cubicBezTo>
                    <a:pt x="2368" y="14214"/>
                    <a:pt x="2376" y="14236"/>
                    <a:pt x="2379" y="14264"/>
                  </a:cubicBezTo>
                  <a:lnTo>
                    <a:pt x="2379" y="14264"/>
                  </a:lnTo>
                  <a:cubicBezTo>
                    <a:pt x="2393" y="14217"/>
                    <a:pt x="2417" y="14171"/>
                    <a:pt x="2453" y="14147"/>
                  </a:cubicBezTo>
                  <a:close/>
                  <a:moveTo>
                    <a:pt x="2817" y="14650"/>
                  </a:moveTo>
                  <a:cubicBezTo>
                    <a:pt x="2836" y="14650"/>
                    <a:pt x="2823" y="14676"/>
                    <a:pt x="2806" y="14699"/>
                  </a:cubicBezTo>
                  <a:lnTo>
                    <a:pt x="2806" y="14699"/>
                  </a:lnTo>
                  <a:cubicBezTo>
                    <a:pt x="2795" y="14684"/>
                    <a:pt x="2784" y="14659"/>
                    <a:pt x="2817" y="14650"/>
                  </a:cubicBezTo>
                  <a:close/>
                  <a:moveTo>
                    <a:pt x="2776" y="14734"/>
                  </a:moveTo>
                  <a:cubicBezTo>
                    <a:pt x="2772" y="14737"/>
                    <a:pt x="2769" y="14739"/>
                    <a:pt x="2768" y="14739"/>
                  </a:cubicBezTo>
                  <a:cubicBezTo>
                    <a:pt x="2767" y="14739"/>
                    <a:pt x="2767" y="14739"/>
                    <a:pt x="2767" y="14738"/>
                  </a:cubicBezTo>
                  <a:lnTo>
                    <a:pt x="2776" y="14734"/>
                  </a:lnTo>
                  <a:close/>
                  <a:moveTo>
                    <a:pt x="2571" y="14700"/>
                  </a:moveTo>
                  <a:cubicBezTo>
                    <a:pt x="2582" y="14700"/>
                    <a:pt x="2570" y="14724"/>
                    <a:pt x="2553" y="14748"/>
                  </a:cubicBezTo>
                  <a:lnTo>
                    <a:pt x="2553" y="14748"/>
                  </a:lnTo>
                  <a:cubicBezTo>
                    <a:pt x="2543" y="14732"/>
                    <a:pt x="2533" y="14709"/>
                    <a:pt x="2566" y="14701"/>
                  </a:cubicBezTo>
                  <a:cubicBezTo>
                    <a:pt x="2568" y="14700"/>
                    <a:pt x="2569" y="14700"/>
                    <a:pt x="2571" y="14700"/>
                  </a:cubicBezTo>
                  <a:close/>
                  <a:moveTo>
                    <a:pt x="2382" y="14737"/>
                  </a:moveTo>
                  <a:cubicBezTo>
                    <a:pt x="2394" y="14737"/>
                    <a:pt x="2381" y="14762"/>
                    <a:pt x="2364" y="14785"/>
                  </a:cubicBezTo>
                  <a:lnTo>
                    <a:pt x="2364" y="14785"/>
                  </a:lnTo>
                  <a:cubicBezTo>
                    <a:pt x="2354" y="14769"/>
                    <a:pt x="2345" y="14746"/>
                    <a:pt x="2377" y="14738"/>
                  </a:cubicBezTo>
                  <a:cubicBezTo>
                    <a:pt x="2379" y="14738"/>
                    <a:pt x="2381" y="14737"/>
                    <a:pt x="2382" y="14737"/>
                  </a:cubicBezTo>
                  <a:close/>
                  <a:moveTo>
                    <a:pt x="2333" y="14823"/>
                  </a:moveTo>
                  <a:lnTo>
                    <a:pt x="2333" y="14823"/>
                  </a:lnTo>
                  <a:cubicBezTo>
                    <a:pt x="2331" y="14826"/>
                    <a:pt x="2329" y="14827"/>
                    <a:pt x="2328" y="14827"/>
                  </a:cubicBezTo>
                  <a:cubicBezTo>
                    <a:pt x="2327" y="14827"/>
                    <a:pt x="2327" y="14827"/>
                    <a:pt x="2327" y="14826"/>
                  </a:cubicBezTo>
                  <a:lnTo>
                    <a:pt x="2333" y="14823"/>
                  </a:lnTo>
                  <a:close/>
                  <a:moveTo>
                    <a:pt x="2692" y="14814"/>
                  </a:moveTo>
                  <a:cubicBezTo>
                    <a:pt x="2657" y="14818"/>
                    <a:pt x="2644" y="14826"/>
                    <a:pt x="2645" y="14837"/>
                  </a:cubicBezTo>
                  <a:lnTo>
                    <a:pt x="2645" y="14837"/>
                  </a:lnTo>
                  <a:lnTo>
                    <a:pt x="2692" y="14814"/>
                  </a:lnTo>
                  <a:close/>
                  <a:moveTo>
                    <a:pt x="2645" y="14837"/>
                  </a:moveTo>
                  <a:lnTo>
                    <a:pt x="2641" y="14839"/>
                  </a:lnTo>
                  <a:cubicBezTo>
                    <a:pt x="2643" y="14840"/>
                    <a:pt x="2644" y="14841"/>
                    <a:pt x="2645" y="14841"/>
                  </a:cubicBezTo>
                  <a:lnTo>
                    <a:pt x="2645" y="14841"/>
                  </a:lnTo>
                  <a:cubicBezTo>
                    <a:pt x="2645" y="14840"/>
                    <a:pt x="2645" y="14839"/>
                    <a:pt x="2645" y="14837"/>
                  </a:cubicBezTo>
                  <a:close/>
                  <a:moveTo>
                    <a:pt x="2885" y="14938"/>
                  </a:moveTo>
                  <a:cubicBezTo>
                    <a:pt x="2897" y="14938"/>
                    <a:pt x="2884" y="14962"/>
                    <a:pt x="2868" y="14987"/>
                  </a:cubicBezTo>
                  <a:lnTo>
                    <a:pt x="2868" y="14987"/>
                  </a:lnTo>
                  <a:cubicBezTo>
                    <a:pt x="2857" y="14971"/>
                    <a:pt x="2848" y="14948"/>
                    <a:pt x="2880" y="14939"/>
                  </a:cubicBezTo>
                  <a:cubicBezTo>
                    <a:pt x="2882" y="14939"/>
                    <a:pt x="2884" y="14938"/>
                    <a:pt x="2885" y="14938"/>
                  </a:cubicBezTo>
                  <a:close/>
                  <a:moveTo>
                    <a:pt x="2314" y="14864"/>
                  </a:moveTo>
                  <a:cubicBezTo>
                    <a:pt x="2257" y="14945"/>
                    <a:pt x="2178" y="14941"/>
                    <a:pt x="2146" y="15007"/>
                  </a:cubicBezTo>
                  <a:lnTo>
                    <a:pt x="2146" y="15007"/>
                  </a:lnTo>
                  <a:cubicBezTo>
                    <a:pt x="2155" y="14942"/>
                    <a:pt x="2199" y="14883"/>
                    <a:pt x="2264" y="14864"/>
                  </a:cubicBezTo>
                  <a:close/>
                  <a:moveTo>
                    <a:pt x="2830" y="14763"/>
                  </a:moveTo>
                  <a:cubicBezTo>
                    <a:pt x="2793" y="14827"/>
                    <a:pt x="2790" y="14943"/>
                    <a:pt x="2767" y="15008"/>
                  </a:cubicBezTo>
                  <a:lnTo>
                    <a:pt x="2767" y="15008"/>
                  </a:lnTo>
                  <a:cubicBezTo>
                    <a:pt x="2767" y="14930"/>
                    <a:pt x="2773" y="14763"/>
                    <a:pt x="2830" y="14763"/>
                  </a:cubicBezTo>
                  <a:close/>
                  <a:moveTo>
                    <a:pt x="2578" y="14801"/>
                  </a:moveTo>
                  <a:cubicBezTo>
                    <a:pt x="2547" y="14863"/>
                    <a:pt x="2535" y="14959"/>
                    <a:pt x="2516" y="15026"/>
                  </a:cubicBezTo>
                  <a:lnTo>
                    <a:pt x="2516" y="15026"/>
                  </a:lnTo>
                  <a:cubicBezTo>
                    <a:pt x="2518" y="14942"/>
                    <a:pt x="2528" y="14811"/>
                    <a:pt x="2578" y="14801"/>
                  </a:cubicBezTo>
                  <a:close/>
                  <a:moveTo>
                    <a:pt x="2713" y="14768"/>
                  </a:moveTo>
                  <a:cubicBezTo>
                    <a:pt x="2724" y="14768"/>
                    <a:pt x="2733" y="14770"/>
                    <a:pt x="2742" y="14776"/>
                  </a:cubicBezTo>
                  <a:cubicBezTo>
                    <a:pt x="2714" y="14823"/>
                    <a:pt x="2693" y="14848"/>
                    <a:pt x="2668" y="14848"/>
                  </a:cubicBezTo>
                  <a:cubicBezTo>
                    <a:pt x="2661" y="14848"/>
                    <a:pt x="2653" y="14846"/>
                    <a:pt x="2645" y="14841"/>
                  </a:cubicBezTo>
                  <a:lnTo>
                    <a:pt x="2645" y="14841"/>
                  </a:lnTo>
                  <a:cubicBezTo>
                    <a:pt x="2652" y="14865"/>
                    <a:pt x="2708" y="14898"/>
                    <a:pt x="2717" y="14914"/>
                  </a:cubicBezTo>
                  <a:cubicBezTo>
                    <a:pt x="2737" y="14966"/>
                    <a:pt x="2690" y="15053"/>
                    <a:pt x="2630" y="15053"/>
                  </a:cubicBezTo>
                  <a:cubicBezTo>
                    <a:pt x="2617" y="15053"/>
                    <a:pt x="2604" y="15049"/>
                    <a:pt x="2591" y="15040"/>
                  </a:cubicBezTo>
                  <a:cubicBezTo>
                    <a:pt x="2616" y="14977"/>
                    <a:pt x="2704" y="15040"/>
                    <a:pt x="2679" y="14939"/>
                  </a:cubicBezTo>
                  <a:cubicBezTo>
                    <a:pt x="2654" y="14889"/>
                    <a:pt x="2591" y="14902"/>
                    <a:pt x="2629" y="14826"/>
                  </a:cubicBezTo>
                  <a:cubicBezTo>
                    <a:pt x="2638" y="14797"/>
                    <a:pt x="2678" y="14768"/>
                    <a:pt x="2713" y="14768"/>
                  </a:cubicBezTo>
                  <a:close/>
                  <a:moveTo>
                    <a:pt x="2752" y="15038"/>
                  </a:moveTo>
                  <a:cubicBezTo>
                    <a:pt x="2745" y="15046"/>
                    <a:pt x="2738" y="15051"/>
                    <a:pt x="2729" y="15053"/>
                  </a:cubicBezTo>
                  <a:lnTo>
                    <a:pt x="2752" y="15038"/>
                  </a:lnTo>
                  <a:close/>
                  <a:moveTo>
                    <a:pt x="2490" y="14701"/>
                  </a:moveTo>
                  <a:cubicBezTo>
                    <a:pt x="2453" y="14775"/>
                    <a:pt x="2443" y="14969"/>
                    <a:pt x="2415" y="15068"/>
                  </a:cubicBezTo>
                  <a:lnTo>
                    <a:pt x="2415" y="15068"/>
                  </a:lnTo>
                  <a:cubicBezTo>
                    <a:pt x="2415" y="14974"/>
                    <a:pt x="2422" y="14712"/>
                    <a:pt x="2490" y="14701"/>
                  </a:cubicBezTo>
                  <a:close/>
                  <a:moveTo>
                    <a:pt x="2390" y="14851"/>
                  </a:moveTo>
                  <a:lnTo>
                    <a:pt x="2390" y="14851"/>
                  </a:lnTo>
                  <a:cubicBezTo>
                    <a:pt x="2353" y="14915"/>
                    <a:pt x="2350" y="15031"/>
                    <a:pt x="2327" y="15096"/>
                  </a:cubicBezTo>
                  <a:lnTo>
                    <a:pt x="2327" y="15096"/>
                  </a:lnTo>
                  <a:cubicBezTo>
                    <a:pt x="2327" y="15020"/>
                    <a:pt x="2332" y="14863"/>
                    <a:pt x="2390" y="14851"/>
                  </a:cubicBezTo>
                  <a:close/>
                  <a:moveTo>
                    <a:pt x="2482" y="15095"/>
                  </a:moveTo>
                  <a:lnTo>
                    <a:pt x="2482" y="15095"/>
                  </a:lnTo>
                  <a:cubicBezTo>
                    <a:pt x="2477" y="15099"/>
                    <a:pt x="2471" y="15102"/>
                    <a:pt x="2465" y="15103"/>
                  </a:cubicBezTo>
                  <a:lnTo>
                    <a:pt x="2482" y="15095"/>
                  </a:lnTo>
                  <a:close/>
                  <a:moveTo>
                    <a:pt x="2402" y="15103"/>
                  </a:moveTo>
                  <a:cubicBezTo>
                    <a:pt x="2395" y="15117"/>
                    <a:pt x="2387" y="15126"/>
                    <a:pt x="2377" y="15128"/>
                  </a:cubicBezTo>
                  <a:lnTo>
                    <a:pt x="2402" y="15103"/>
                  </a:lnTo>
                  <a:close/>
                  <a:moveTo>
                    <a:pt x="2189" y="15002"/>
                  </a:moveTo>
                  <a:lnTo>
                    <a:pt x="2189" y="15002"/>
                  </a:lnTo>
                  <a:cubicBezTo>
                    <a:pt x="2170" y="15048"/>
                    <a:pt x="2185" y="15101"/>
                    <a:pt x="2225" y="15101"/>
                  </a:cubicBezTo>
                  <a:cubicBezTo>
                    <a:pt x="2239" y="15101"/>
                    <a:pt x="2256" y="15094"/>
                    <a:pt x="2277" y="15078"/>
                  </a:cubicBezTo>
                  <a:lnTo>
                    <a:pt x="2277" y="15078"/>
                  </a:lnTo>
                  <a:cubicBezTo>
                    <a:pt x="2277" y="15120"/>
                    <a:pt x="2253" y="15139"/>
                    <a:pt x="2226" y="15139"/>
                  </a:cubicBezTo>
                  <a:cubicBezTo>
                    <a:pt x="2197" y="15139"/>
                    <a:pt x="2164" y="15117"/>
                    <a:pt x="2151" y="15078"/>
                  </a:cubicBezTo>
                  <a:cubicBezTo>
                    <a:pt x="2146" y="15060"/>
                    <a:pt x="2144" y="15042"/>
                    <a:pt x="2144" y="15024"/>
                  </a:cubicBezTo>
                  <a:lnTo>
                    <a:pt x="2144" y="15024"/>
                  </a:lnTo>
                  <a:lnTo>
                    <a:pt x="2189" y="15002"/>
                  </a:lnTo>
                  <a:close/>
                  <a:moveTo>
                    <a:pt x="2312" y="15126"/>
                  </a:moveTo>
                  <a:cubicBezTo>
                    <a:pt x="2305" y="15134"/>
                    <a:pt x="2298" y="15139"/>
                    <a:pt x="2289" y="15141"/>
                  </a:cubicBezTo>
                  <a:lnTo>
                    <a:pt x="2312" y="15126"/>
                  </a:lnTo>
                  <a:close/>
                  <a:moveTo>
                    <a:pt x="2018" y="14937"/>
                  </a:moveTo>
                  <a:cubicBezTo>
                    <a:pt x="2065" y="14937"/>
                    <a:pt x="2074" y="14982"/>
                    <a:pt x="2063" y="15027"/>
                  </a:cubicBezTo>
                  <a:lnTo>
                    <a:pt x="2063" y="15040"/>
                  </a:lnTo>
                  <a:lnTo>
                    <a:pt x="2050" y="15128"/>
                  </a:lnTo>
                  <a:cubicBezTo>
                    <a:pt x="2050" y="15153"/>
                    <a:pt x="2050" y="15178"/>
                    <a:pt x="2050" y="15191"/>
                  </a:cubicBezTo>
                  <a:lnTo>
                    <a:pt x="2012" y="15191"/>
                  </a:lnTo>
                  <a:lnTo>
                    <a:pt x="2012" y="15166"/>
                  </a:lnTo>
                  <a:cubicBezTo>
                    <a:pt x="2000" y="15191"/>
                    <a:pt x="1975" y="15204"/>
                    <a:pt x="1950" y="15216"/>
                  </a:cubicBezTo>
                  <a:cubicBezTo>
                    <a:pt x="1945" y="15218"/>
                    <a:pt x="1940" y="15219"/>
                    <a:pt x="1936" y="15219"/>
                  </a:cubicBezTo>
                  <a:cubicBezTo>
                    <a:pt x="1909" y="15219"/>
                    <a:pt x="1899" y="15186"/>
                    <a:pt x="1899" y="15153"/>
                  </a:cubicBezTo>
                  <a:cubicBezTo>
                    <a:pt x="1912" y="15090"/>
                    <a:pt x="1962" y="15040"/>
                    <a:pt x="2025" y="15027"/>
                  </a:cubicBezTo>
                  <a:cubicBezTo>
                    <a:pt x="2025" y="15006"/>
                    <a:pt x="2025" y="14975"/>
                    <a:pt x="2001" y="14975"/>
                  </a:cubicBezTo>
                  <a:cubicBezTo>
                    <a:pt x="1997" y="14975"/>
                    <a:pt x="1992" y="14975"/>
                    <a:pt x="1987" y="14977"/>
                  </a:cubicBezTo>
                  <a:cubicBezTo>
                    <a:pt x="1975" y="14977"/>
                    <a:pt x="1950" y="14990"/>
                    <a:pt x="1937" y="15002"/>
                  </a:cubicBezTo>
                  <a:lnTo>
                    <a:pt x="1937" y="14977"/>
                  </a:lnTo>
                  <a:cubicBezTo>
                    <a:pt x="1962" y="14965"/>
                    <a:pt x="1975" y="14952"/>
                    <a:pt x="2000" y="14939"/>
                  </a:cubicBezTo>
                  <a:cubicBezTo>
                    <a:pt x="2007" y="14938"/>
                    <a:pt x="2013" y="14937"/>
                    <a:pt x="2018" y="14937"/>
                  </a:cubicBezTo>
                  <a:close/>
                  <a:moveTo>
                    <a:pt x="1924" y="14826"/>
                  </a:moveTo>
                  <a:lnTo>
                    <a:pt x="1912" y="14864"/>
                  </a:lnTo>
                  <a:lnTo>
                    <a:pt x="1887" y="14864"/>
                  </a:lnTo>
                  <a:cubicBezTo>
                    <a:pt x="1862" y="14864"/>
                    <a:pt x="1849" y="14902"/>
                    <a:pt x="1836" y="14952"/>
                  </a:cubicBezTo>
                  <a:lnTo>
                    <a:pt x="1836" y="14965"/>
                  </a:lnTo>
                  <a:lnTo>
                    <a:pt x="1887" y="14952"/>
                  </a:lnTo>
                  <a:lnTo>
                    <a:pt x="1887" y="14990"/>
                  </a:lnTo>
                  <a:lnTo>
                    <a:pt x="1836" y="15002"/>
                  </a:lnTo>
                  <a:lnTo>
                    <a:pt x="1811" y="15229"/>
                  </a:lnTo>
                  <a:lnTo>
                    <a:pt x="1786" y="15229"/>
                  </a:lnTo>
                  <a:lnTo>
                    <a:pt x="1811" y="15002"/>
                  </a:lnTo>
                  <a:lnTo>
                    <a:pt x="1786" y="15002"/>
                  </a:lnTo>
                  <a:lnTo>
                    <a:pt x="1786" y="14965"/>
                  </a:lnTo>
                  <a:lnTo>
                    <a:pt x="1811" y="14965"/>
                  </a:lnTo>
                  <a:lnTo>
                    <a:pt x="1811" y="14952"/>
                  </a:lnTo>
                  <a:cubicBezTo>
                    <a:pt x="1811" y="14927"/>
                    <a:pt x="1824" y="14889"/>
                    <a:pt x="1836" y="14864"/>
                  </a:cubicBezTo>
                  <a:cubicBezTo>
                    <a:pt x="1849" y="14839"/>
                    <a:pt x="1874" y="14826"/>
                    <a:pt x="1887" y="14826"/>
                  </a:cubicBezTo>
                  <a:close/>
                  <a:moveTo>
                    <a:pt x="12035" y="1"/>
                  </a:moveTo>
                  <a:cubicBezTo>
                    <a:pt x="8690" y="1"/>
                    <a:pt x="6238" y="579"/>
                    <a:pt x="2377" y="1145"/>
                  </a:cubicBezTo>
                  <a:lnTo>
                    <a:pt x="0" y="17970"/>
                  </a:lnTo>
                  <a:cubicBezTo>
                    <a:pt x="2025" y="17404"/>
                    <a:pt x="5584" y="16826"/>
                    <a:pt x="11645" y="16826"/>
                  </a:cubicBezTo>
                  <a:cubicBezTo>
                    <a:pt x="12613" y="16826"/>
                    <a:pt x="13405" y="16939"/>
                    <a:pt x="14021" y="17178"/>
                  </a:cubicBezTo>
                  <a:cubicBezTo>
                    <a:pt x="14449" y="14411"/>
                    <a:pt x="14990" y="2151"/>
                    <a:pt x="15053" y="805"/>
                  </a:cubicBezTo>
                  <a:cubicBezTo>
                    <a:pt x="14675" y="416"/>
                    <a:pt x="13858" y="1"/>
                    <a:pt x="120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5538;p36">
              <a:extLst>
                <a:ext uri="{FF2B5EF4-FFF2-40B4-BE49-F238E27FC236}">
                  <a16:creationId xmlns:a16="http://schemas.microsoft.com/office/drawing/2014/main" xmlns="" id="{C8401E8A-0A80-49B4-B69F-846E7F416D5C}"/>
                </a:ext>
              </a:extLst>
            </p:cNvPr>
            <p:cNvSpPr/>
            <p:nvPr/>
          </p:nvSpPr>
          <p:spPr>
            <a:xfrm>
              <a:off x="1552650" y="1969379"/>
              <a:ext cx="577778" cy="589256"/>
            </a:xfrm>
            <a:custGeom>
              <a:avLst/>
              <a:gdLst/>
              <a:ahLst/>
              <a:cxnLst/>
              <a:rect l="l" t="t" r="r" b="b"/>
              <a:pathLst>
                <a:path w="17065" h="17404" extrusionOk="0">
                  <a:moveTo>
                    <a:pt x="2918" y="0"/>
                  </a:moveTo>
                  <a:lnTo>
                    <a:pt x="0" y="17404"/>
                  </a:lnTo>
                  <a:lnTo>
                    <a:pt x="16913" y="16989"/>
                  </a:lnTo>
                  <a:cubicBezTo>
                    <a:pt x="16964" y="16951"/>
                    <a:pt x="17014" y="16901"/>
                    <a:pt x="17064" y="16876"/>
                  </a:cubicBezTo>
                  <a:lnTo>
                    <a:pt x="17064" y="16876"/>
                  </a:lnTo>
                  <a:lnTo>
                    <a:pt x="591" y="17177"/>
                  </a:lnTo>
                  <a:cubicBezTo>
                    <a:pt x="478" y="17177"/>
                    <a:pt x="390" y="17077"/>
                    <a:pt x="415" y="16964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5539;p36">
              <a:extLst>
                <a:ext uri="{FF2B5EF4-FFF2-40B4-BE49-F238E27FC236}">
                  <a16:creationId xmlns:a16="http://schemas.microsoft.com/office/drawing/2014/main" xmlns="" id="{970C1049-FB36-4DAB-A496-1ABC5226DF19}"/>
                </a:ext>
              </a:extLst>
            </p:cNvPr>
            <p:cNvSpPr/>
            <p:nvPr/>
          </p:nvSpPr>
          <p:spPr>
            <a:xfrm>
              <a:off x="1595209" y="1935318"/>
              <a:ext cx="135430" cy="580318"/>
            </a:xfrm>
            <a:custGeom>
              <a:avLst/>
              <a:gdLst/>
              <a:ahLst/>
              <a:cxnLst/>
              <a:rect l="l" t="t" r="r" b="b"/>
              <a:pathLst>
                <a:path w="4000" h="17140" extrusionOk="0">
                  <a:moveTo>
                    <a:pt x="3220" y="1207"/>
                  </a:moveTo>
                  <a:lnTo>
                    <a:pt x="2981" y="3043"/>
                  </a:lnTo>
                  <a:lnTo>
                    <a:pt x="2730" y="4867"/>
                  </a:lnTo>
                  <a:lnTo>
                    <a:pt x="2201" y="8513"/>
                  </a:lnTo>
                  <a:lnTo>
                    <a:pt x="1661" y="12160"/>
                  </a:lnTo>
                  <a:cubicBezTo>
                    <a:pt x="1472" y="13367"/>
                    <a:pt x="1283" y="14587"/>
                    <a:pt x="1082" y="15794"/>
                  </a:cubicBezTo>
                  <a:cubicBezTo>
                    <a:pt x="1233" y="14574"/>
                    <a:pt x="1397" y="13355"/>
                    <a:pt x="1573" y="12147"/>
                  </a:cubicBezTo>
                  <a:lnTo>
                    <a:pt x="2088" y="8501"/>
                  </a:lnTo>
                  <a:lnTo>
                    <a:pt x="2642" y="4854"/>
                  </a:lnTo>
                  <a:lnTo>
                    <a:pt x="2931" y="3031"/>
                  </a:lnTo>
                  <a:lnTo>
                    <a:pt x="3220" y="1207"/>
                  </a:lnTo>
                  <a:close/>
                  <a:moveTo>
                    <a:pt x="1459" y="11267"/>
                  </a:moveTo>
                  <a:cubicBezTo>
                    <a:pt x="1447" y="11481"/>
                    <a:pt x="1422" y="11682"/>
                    <a:pt x="1397" y="11896"/>
                  </a:cubicBezTo>
                  <a:lnTo>
                    <a:pt x="1321" y="12525"/>
                  </a:lnTo>
                  <a:cubicBezTo>
                    <a:pt x="1271" y="12940"/>
                    <a:pt x="1208" y="13355"/>
                    <a:pt x="1145" y="13782"/>
                  </a:cubicBezTo>
                  <a:cubicBezTo>
                    <a:pt x="1095" y="14197"/>
                    <a:pt x="1019" y="14612"/>
                    <a:pt x="956" y="15027"/>
                  </a:cubicBezTo>
                  <a:cubicBezTo>
                    <a:pt x="881" y="15442"/>
                    <a:pt x="806" y="15870"/>
                    <a:pt x="718" y="16285"/>
                  </a:cubicBezTo>
                  <a:cubicBezTo>
                    <a:pt x="755" y="15870"/>
                    <a:pt x="806" y="15442"/>
                    <a:pt x="856" y="15027"/>
                  </a:cubicBezTo>
                  <a:cubicBezTo>
                    <a:pt x="906" y="14612"/>
                    <a:pt x="969" y="14197"/>
                    <a:pt x="1032" y="13770"/>
                  </a:cubicBezTo>
                  <a:cubicBezTo>
                    <a:pt x="1095" y="13355"/>
                    <a:pt x="1158" y="12940"/>
                    <a:pt x="1233" y="12525"/>
                  </a:cubicBezTo>
                  <a:lnTo>
                    <a:pt x="1334" y="11896"/>
                  </a:lnTo>
                  <a:cubicBezTo>
                    <a:pt x="1384" y="11682"/>
                    <a:pt x="1409" y="11481"/>
                    <a:pt x="1459" y="11267"/>
                  </a:cubicBezTo>
                  <a:close/>
                  <a:moveTo>
                    <a:pt x="4000" y="0"/>
                  </a:moveTo>
                  <a:lnTo>
                    <a:pt x="4000" y="0"/>
                  </a:lnTo>
                  <a:cubicBezTo>
                    <a:pt x="3736" y="302"/>
                    <a:pt x="3421" y="541"/>
                    <a:pt x="3069" y="730"/>
                  </a:cubicBezTo>
                  <a:lnTo>
                    <a:pt x="1585" y="10324"/>
                  </a:lnTo>
                  <a:lnTo>
                    <a:pt x="2805" y="855"/>
                  </a:lnTo>
                  <a:lnTo>
                    <a:pt x="2805" y="855"/>
                  </a:lnTo>
                  <a:cubicBezTo>
                    <a:pt x="2730" y="893"/>
                    <a:pt x="2642" y="931"/>
                    <a:pt x="2541" y="956"/>
                  </a:cubicBezTo>
                  <a:lnTo>
                    <a:pt x="1" y="17140"/>
                  </a:lnTo>
                  <a:lnTo>
                    <a:pt x="114" y="17077"/>
                  </a:lnTo>
                  <a:lnTo>
                    <a:pt x="1686" y="7331"/>
                  </a:lnTo>
                  <a:lnTo>
                    <a:pt x="378" y="16938"/>
                  </a:lnTo>
                  <a:cubicBezTo>
                    <a:pt x="592" y="16838"/>
                    <a:pt x="881" y="16725"/>
                    <a:pt x="1233" y="16611"/>
                  </a:cubicBezTo>
                  <a:lnTo>
                    <a:pt x="3220" y="2741"/>
                  </a:lnTo>
                  <a:lnTo>
                    <a:pt x="3220" y="2741"/>
                  </a:lnTo>
                  <a:lnTo>
                    <a:pt x="1485" y="16523"/>
                  </a:lnTo>
                  <a:lnTo>
                    <a:pt x="1485" y="16523"/>
                  </a:lnTo>
                  <a:lnTo>
                    <a:pt x="1661" y="16473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5540;p36">
              <a:extLst>
                <a:ext uri="{FF2B5EF4-FFF2-40B4-BE49-F238E27FC236}">
                  <a16:creationId xmlns:a16="http://schemas.microsoft.com/office/drawing/2014/main" xmlns="" id="{9324361D-CA27-4AC9-A8A9-4C2225B32F7F}"/>
                </a:ext>
              </a:extLst>
            </p:cNvPr>
            <p:cNvSpPr/>
            <p:nvPr/>
          </p:nvSpPr>
          <p:spPr>
            <a:xfrm>
              <a:off x="2104832" y="2465797"/>
              <a:ext cx="72861" cy="58777"/>
            </a:xfrm>
            <a:custGeom>
              <a:avLst/>
              <a:gdLst/>
              <a:ahLst/>
              <a:cxnLst/>
              <a:rect l="l" t="t" r="r" b="b"/>
              <a:pathLst>
                <a:path w="2152" h="1736" extrusionOk="0">
                  <a:moveTo>
                    <a:pt x="1" y="0"/>
                  </a:moveTo>
                  <a:lnTo>
                    <a:pt x="1" y="0"/>
                  </a:lnTo>
                  <a:cubicBezTo>
                    <a:pt x="89" y="38"/>
                    <a:pt x="189" y="76"/>
                    <a:pt x="277" y="126"/>
                  </a:cubicBezTo>
                  <a:cubicBezTo>
                    <a:pt x="416" y="176"/>
                    <a:pt x="542" y="252"/>
                    <a:pt x="680" y="327"/>
                  </a:cubicBezTo>
                  <a:cubicBezTo>
                    <a:pt x="743" y="365"/>
                    <a:pt x="806" y="390"/>
                    <a:pt x="869" y="440"/>
                  </a:cubicBezTo>
                  <a:lnTo>
                    <a:pt x="1045" y="566"/>
                  </a:lnTo>
                  <a:cubicBezTo>
                    <a:pt x="1283" y="742"/>
                    <a:pt x="1485" y="943"/>
                    <a:pt x="1673" y="1182"/>
                  </a:cubicBezTo>
                  <a:cubicBezTo>
                    <a:pt x="1799" y="1346"/>
                    <a:pt x="1912" y="1534"/>
                    <a:pt x="2000" y="1736"/>
                  </a:cubicBezTo>
                  <a:cubicBezTo>
                    <a:pt x="2051" y="1736"/>
                    <a:pt x="2113" y="1723"/>
                    <a:pt x="2151" y="1711"/>
                  </a:cubicBezTo>
                  <a:lnTo>
                    <a:pt x="2151" y="1648"/>
                  </a:lnTo>
                  <a:lnTo>
                    <a:pt x="2151" y="1585"/>
                  </a:lnTo>
                  <a:cubicBezTo>
                    <a:pt x="2126" y="1321"/>
                    <a:pt x="2000" y="1057"/>
                    <a:pt x="1824" y="855"/>
                  </a:cubicBezTo>
                  <a:cubicBezTo>
                    <a:pt x="1573" y="528"/>
                    <a:pt x="1032" y="176"/>
                    <a:pt x="1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5541;p36">
              <a:extLst>
                <a:ext uri="{FF2B5EF4-FFF2-40B4-BE49-F238E27FC236}">
                  <a16:creationId xmlns:a16="http://schemas.microsoft.com/office/drawing/2014/main" xmlns="" id="{7496243B-5C11-42D1-AE9C-588E08535A40}"/>
                </a:ext>
              </a:extLst>
            </p:cNvPr>
            <p:cNvSpPr/>
            <p:nvPr/>
          </p:nvSpPr>
          <p:spPr>
            <a:xfrm>
              <a:off x="2190424" y="2462818"/>
              <a:ext cx="592676" cy="75401"/>
            </a:xfrm>
            <a:custGeom>
              <a:avLst/>
              <a:gdLst/>
              <a:ahLst/>
              <a:cxnLst/>
              <a:rect l="l" t="t" r="r" b="b"/>
              <a:pathLst>
                <a:path w="17505" h="2227" extrusionOk="0">
                  <a:moveTo>
                    <a:pt x="4305" y="120"/>
                  </a:moveTo>
                  <a:cubicBezTo>
                    <a:pt x="4385" y="120"/>
                    <a:pt x="4469" y="126"/>
                    <a:pt x="4552" y="126"/>
                  </a:cubicBezTo>
                  <a:lnTo>
                    <a:pt x="4917" y="126"/>
                  </a:lnTo>
                  <a:cubicBezTo>
                    <a:pt x="5156" y="139"/>
                    <a:pt x="5395" y="164"/>
                    <a:pt x="5634" y="189"/>
                  </a:cubicBezTo>
                  <a:cubicBezTo>
                    <a:pt x="5873" y="214"/>
                    <a:pt x="6099" y="264"/>
                    <a:pt x="6351" y="315"/>
                  </a:cubicBezTo>
                  <a:cubicBezTo>
                    <a:pt x="6099" y="315"/>
                    <a:pt x="5860" y="302"/>
                    <a:pt x="5621" y="290"/>
                  </a:cubicBezTo>
                  <a:lnTo>
                    <a:pt x="4905" y="277"/>
                  </a:lnTo>
                  <a:cubicBezTo>
                    <a:pt x="4427" y="290"/>
                    <a:pt x="3961" y="327"/>
                    <a:pt x="3484" y="403"/>
                  </a:cubicBezTo>
                  <a:lnTo>
                    <a:pt x="3484" y="390"/>
                  </a:lnTo>
                  <a:cubicBezTo>
                    <a:pt x="3018" y="453"/>
                    <a:pt x="2553" y="579"/>
                    <a:pt x="2113" y="755"/>
                  </a:cubicBezTo>
                  <a:cubicBezTo>
                    <a:pt x="2000" y="793"/>
                    <a:pt x="1899" y="843"/>
                    <a:pt x="1786" y="893"/>
                  </a:cubicBezTo>
                  <a:cubicBezTo>
                    <a:pt x="1673" y="943"/>
                    <a:pt x="1572" y="994"/>
                    <a:pt x="1472" y="1069"/>
                  </a:cubicBezTo>
                  <a:cubicBezTo>
                    <a:pt x="1258" y="1182"/>
                    <a:pt x="1069" y="1333"/>
                    <a:pt x="906" y="1497"/>
                  </a:cubicBezTo>
                  <a:cubicBezTo>
                    <a:pt x="1044" y="1296"/>
                    <a:pt x="1220" y="1132"/>
                    <a:pt x="1421" y="981"/>
                  </a:cubicBezTo>
                  <a:cubicBezTo>
                    <a:pt x="1522" y="906"/>
                    <a:pt x="1623" y="855"/>
                    <a:pt x="1723" y="780"/>
                  </a:cubicBezTo>
                  <a:cubicBezTo>
                    <a:pt x="1824" y="717"/>
                    <a:pt x="1937" y="667"/>
                    <a:pt x="2050" y="616"/>
                  </a:cubicBezTo>
                  <a:cubicBezTo>
                    <a:pt x="2163" y="554"/>
                    <a:pt x="2276" y="516"/>
                    <a:pt x="2390" y="466"/>
                  </a:cubicBezTo>
                  <a:lnTo>
                    <a:pt x="2742" y="352"/>
                  </a:lnTo>
                  <a:cubicBezTo>
                    <a:pt x="2968" y="290"/>
                    <a:pt x="3220" y="239"/>
                    <a:pt x="3458" y="202"/>
                  </a:cubicBezTo>
                  <a:cubicBezTo>
                    <a:pt x="3697" y="164"/>
                    <a:pt x="3936" y="139"/>
                    <a:pt x="4188" y="126"/>
                  </a:cubicBezTo>
                  <a:cubicBezTo>
                    <a:pt x="4226" y="122"/>
                    <a:pt x="4265" y="120"/>
                    <a:pt x="4305" y="120"/>
                  </a:cubicBezTo>
                  <a:close/>
                  <a:moveTo>
                    <a:pt x="6038" y="1052"/>
                  </a:moveTo>
                  <a:cubicBezTo>
                    <a:pt x="6142" y="1052"/>
                    <a:pt x="6246" y="1053"/>
                    <a:pt x="6351" y="1057"/>
                  </a:cubicBezTo>
                  <a:cubicBezTo>
                    <a:pt x="6778" y="1069"/>
                    <a:pt x="7218" y="1094"/>
                    <a:pt x="7671" y="1132"/>
                  </a:cubicBezTo>
                  <a:lnTo>
                    <a:pt x="8991" y="1258"/>
                  </a:lnTo>
                  <a:lnTo>
                    <a:pt x="10148" y="1384"/>
                  </a:lnTo>
                  <a:lnTo>
                    <a:pt x="10966" y="1472"/>
                  </a:lnTo>
                  <a:lnTo>
                    <a:pt x="11280" y="1509"/>
                  </a:lnTo>
                  <a:lnTo>
                    <a:pt x="11280" y="1509"/>
                  </a:lnTo>
                  <a:lnTo>
                    <a:pt x="10966" y="1497"/>
                  </a:lnTo>
                  <a:lnTo>
                    <a:pt x="10148" y="1434"/>
                  </a:lnTo>
                  <a:lnTo>
                    <a:pt x="8991" y="1346"/>
                  </a:lnTo>
                  <a:lnTo>
                    <a:pt x="7671" y="1233"/>
                  </a:lnTo>
                  <a:cubicBezTo>
                    <a:pt x="7218" y="1195"/>
                    <a:pt x="6766" y="1157"/>
                    <a:pt x="6351" y="1145"/>
                  </a:cubicBezTo>
                  <a:cubicBezTo>
                    <a:pt x="6137" y="1138"/>
                    <a:pt x="5933" y="1135"/>
                    <a:pt x="5739" y="1135"/>
                  </a:cubicBezTo>
                  <a:cubicBezTo>
                    <a:pt x="5546" y="1135"/>
                    <a:pt x="5364" y="1138"/>
                    <a:pt x="5194" y="1145"/>
                  </a:cubicBezTo>
                  <a:cubicBezTo>
                    <a:pt x="4854" y="1157"/>
                    <a:pt x="4578" y="1182"/>
                    <a:pt x="4376" y="1195"/>
                  </a:cubicBezTo>
                  <a:lnTo>
                    <a:pt x="4062" y="1233"/>
                  </a:lnTo>
                  <a:lnTo>
                    <a:pt x="4062" y="1233"/>
                  </a:lnTo>
                  <a:lnTo>
                    <a:pt x="4376" y="1182"/>
                  </a:lnTo>
                  <a:cubicBezTo>
                    <a:pt x="4565" y="1157"/>
                    <a:pt x="4842" y="1107"/>
                    <a:pt x="5194" y="1082"/>
                  </a:cubicBezTo>
                  <a:cubicBezTo>
                    <a:pt x="5470" y="1063"/>
                    <a:pt x="5753" y="1052"/>
                    <a:pt x="6038" y="1052"/>
                  </a:cubicBezTo>
                  <a:close/>
                  <a:moveTo>
                    <a:pt x="7753" y="703"/>
                  </a:moveTo>
                  <a:cubicBezTo>
                    <a:pt x="7834" y="703"/>
                    <a:pt x="7916" y="703"/>
                    <a:pt x="7998" y="705"/>
                  </a:cubicBezTo>
                  <a:cubicBezTo>
                    <a:pt x="8828" y="705"/>
                    <a:pt x="9645" y="793"/>
                    <a:pt x="10450" y="868"/>
                  </a:cubicBezTo>
                  <a:cubicBezTo>
                    <a:pt x="11267" y="943"/>
                    <a:pt x="12072" y="1069"/>
                    <a:pt x="12890" y="1182"/>
                  </a:cubicBezTo>
                  <a:cubicBezTo>
                    <a:pt x="13694" y="1296"/>
                    <a:pt x="14499" y="1396"/>
                    <a:pt x="15317" y="1509"/>
                  </a:cubicBezTo>
                  <a:cubicBezTo>
                    <a:pt x="14499" y="1509"/>
                    <a:pt x="13682" y="1472"/>
                    <a:pt x="12864" y="1409"/>
                  </a:cubicBezTo>
                  <a:cubicBezTo>
                    <a:pt x="12449" y="1371"/>
                    <a:pt x="12047" y="1333"/>
                    <a:pt x="11645" y="1296"/>
                  </a:cubicBezTo>
                  <a:lnTo>
                    <a:pt x="10425" y="1157"/>
                  </a:lnTo>
                  <a:cubicBezTo>
                    <a:pt x="9620" y="1069"/>
                    <a:pt x="8803" y="994"/>
                    <a:pt x="7998" y="931"/>
                  </a:cubicBezTo>
                  <a:cubicBezTo>
                    <a:pt x="7181" y="881"/>
                    <a:pt x="6363" y="868"/>
                    <a:pt x="5546" y="855"/>
                  </a:cubicBezTo>
                  <a:cubicBezTo>
                    <a:pt x="6282" y="754"/>
                    <a:pt x="7017" y="703"/>
                    <a:pt x="7753" y="703"/>
                  </a:cubicBezTo>
                  <a:close/>
                  <a:moveTo>
                    <a:pt x="5763" y="1379"/>
                  </a:moveTo>
                  <a:cubicBezTo>
                    <a:pt x="5883" y="1379"/>
                    <a:pt x="6003" y="1380"/>
                    <a:pt x="6124" y="1384"/>
                  </a:cubicBezTo>
                  <a:cubicBezTo>
                    <a:pt x="6564" y="1384"/>
                    <a:pt x="7017" y="1409"/>
                    <a:pt x="7457" y="1434"/>
                  </a:cubicBezTo>
                  <a:lnTo>
                    <a:pt x="10111" y="1610"/>
                  </a:lnTo>
                  <a:cubicBezTo>
                    <a:pt x="10991" y="1660"/>
                    <a:pt x="11884" y="1711"/>
                    <a:pt x="12764" y="1773"/>
                  </a:cubicBezTo>
                  <a:cubicBezTo>
                    <a:pt x="12081" y="1822"/>
                    <a:pt x="11391" y="1841"/>
                    <a:pt x="10700" y="1841"/>
                  </a:cubicBezTo>
                  <a:cubicBezTo>
                    <a:pt x="10499" y="1841"/>
                    <a:pt x="10299" y="1839"/>
                    <a:pt x="10098" y="1836"/>
                  </a:cubicBezTo>
                  <a:cubicBezTo>
                    <a:pt x="9658" y="1836"/>
                    <a:pt x="9218" y="1811"/>
                    <a:pt x="8765" y="1799"/>
                  </a:cubicBezTo>
                  <a:lnTo>
                    <a:pt x="7432" y="1723"/>
                  </a:lnTo>
                  <a:cubicBezTo>
                    <a:pt x="6645" y="1678"/>
                    <a:pt x="5857" y="1633"/>
                    <a:pt x="5070" y="1633"/>
                  </a:cubicBezTo>
                  <a:cubicBezTo>
                    <a:pt x="4977" y="1633"/>
                    <a:pt x="4884" y="1634"/>
                    <a:pt x="4791" y="1635"/>
                  </a:cubicBezTo>
                  <a:cubicBezTo>
                    <a:pt x="3911" y="1635"/>
                    <a:pt x="3031" y="1711"/>
                    <a:pt x="2138" y="1773"/>
                  </a:cubicBezTo>
                  <a:cubicBezTo>
                    <a:pt x="3006" y="1585"/>
                    <a:pt x="3899" y="1459"/>
                    <a:pt x="4779" y="1409"/>
                  </a:cubicBezTo>
                  <a:cubicBezTo>
                    <a:pt x="5110" y="1390"/>
                    <a:pt x="5435" y="1379"/>
                    <a:pt x="5763" y="1379"/>
                  </a:cubicBezTo>
                  <a:close/>
                  <a:moveTo>
                    <a:pt x="6388" y="1861"/>
                  </a:moveTo>
                  <a:lnTo>
                    <a:pt x="7508" y="1887"/>
                  </a:lnTo>
                  <a:cubicBezTo>
                    <a:pt x="7872" y="1887"/>
                    <a:pt x="8199" y="1912"/>
                    <a:pt x="8488" y="1912"/>
                  </a:cubicBezTo>
                  <a:cubicBezTo>
                    <a:pt x="8778" y="1924"/>
                    <a:pt x="9017" y="1937"/>
                    <a:pt x="9193" y="1949"/>
                  </a:cubicBezTo>
                  <a:lnTo>
                    <a:pt x="9457" y="1962"/>
                  </a:lnTo>
                  <a:lnTo>
                    <a:pt x="7508" y="1962"/>
                  </a:lnTo>
                  <a:lnTo>
                    <a:pt x="6388" y="1949"/>
                  </a:lnTo>
                  <a:lnTo>
                    <a:pt x="5257" y="1924"/>
                  </a:lnTo>
                  <a:cubicBezTo>
                    <a:pt x="4892" y="1924"/>
                    <a:pt x="4565" y="1912"/>
                    <a:pt x="4276" y="1899"/>
                  </a:cubicBezTo>
                  <a:cubicBezTo>
                    <a:pt x="3987" y="1887"/>
                    <a:pt x="3748" y="1874"/>
                    <a:pt x="3584" y="1874"/>
                  </a:cubicBezTo>
                  <a:lnTo>
                    <a:pt x="3320" y="1861"/>
                  </a:lnTo>
                  <a:close/>
                  <a:moveTo>
                    <a:pt x="3471" y="0"/>
                  </a:moveTo>
                  <a:cubicBezTo>
                    <a:pt x="3333" y="13"/>
                    <a:pt x="3182" y="38"/>
                    <a:pt x="3043" y="63"/>
                  </a:cubicBezTo>
                  <a:cubicBezTo>
                    <a:pt x="2842" y="88"/>
                    <a:pt x="2629" y="139"/>
                    <a:pt x="2440" y="189"/>
                  </a:cubicBezTo>
                  <a:cubicBezTo>
                    <a:pt x="2239" y="239"/>
                    <a:pt x="2063" y="290"/>
                    <a:pt x="1912" y="340"/>
                  </a:cubicBezTo>
                  <a:cubicBezTo>
                    <a:pt x="1761" y="403"/>
                    <a:pt x="1635" y="440"/>
                    <a:pt x="1547" y="478"/>
                  </a:cubicBezTo>
                  <a:lnTo>
                    <a:pt x="1409" y="528"/>
                  </a:lnTo>
                  <a:lnTo>
                    <a:pt x="1535" y="453"/>
                  </a:lnTo>
                  <a:cubicBezTo>
                    <a:pt x="1623" y="415"/>
                    <a:pt x="1736" y="352"/>
                    <a:pt x="1887" y="302"/>
                  </a:cubicBezTo>
                  <a:cubicBezTo>
                    <a:pt x="2063" y="227"/>
                    <a:pt x="2239" y="164"/>
                    <a:pt x="2415" y="114"/>
                  </a:cubicBezTo>
                  <a:cubicBezTo>
                    <a:pt x="2490" y="88"/>
                    <a:pt x="2578" y="63"/>
                    <a:pt x="2666" y="51"/>
                  </a:cubicBezTo>
                  <a:lnTo>
                    <a:pt x="2666" y="51"/>
                  </a:lnTo>
                  <a:cubicBezTo>
                    <a:pt x="1308" y="176"/>
                    <a:pt x="654" y="591"/>
                    <a:pt x="340" y="956"/>
                  </a:cubicBezTo>
                  <a:cubicBezTo>
                    <a:pt x="151" y="1157"/>
                    <a:pt x="38" y="1409"/>
                    <a:pt x="0" y="1685"/>
                  </a:cubicBezTo>
                  <a:lnTo>
                    <a:pt x="0" y="1748"/>
                  </a:lnTo>
                  <a:lnTo>
                    <a:pt x="0" y="1811"/>
                  </a:lnTo>
                  <a:cubicBezTo>
                    <a:pt x="76" y="1811"/>
                    <a:pt x="151" y="1824"/>
                    <a:pt x="214" y="1836"/>
                  </a:cubicBezTo>
                  <a:lnTo>
                    <a:pt x="227" y="1799"/>
                  </a:lnTo>
                  <a:cubicBezTo>
                    <a:pt x="277" y="1711"/>
                    <a:pt x="315" y="1622"/>
                    <a:pt x="378" y="1547"/>
                  </a:cubicBezTo>
                  <a:cubicBezTo>
                    <a:pt x="478" y="1384"/>
                    <a:pt x="604" y="1245"/>
                    <a:pt x="742" y="1119"/>
                  </a:cubicBezTo>
                  <a:lnTo>
                    <a:pt x="742" y="1119"/>
                  </a:lnTo>
                  <a:cubicBezTo>
                    <a:pt x="642" y="1270"/>
                    <a:pt x="554" y="1434"/>
                    <a:pt x="503" y="1610"/>
                  </a:cubicBezTo>
                  <a:cubicBezTo>
                    <a:pt x="478" y="1698"/>
                    <a:pt x="453" y="1786"/>
                    <a:pt x="441" y="1874"/>
                  </a:cubicBezTo>
                  <a:cubicBezTo>
                    <a:pt x="503" y="1899"/>
                    <a:pt x="566" y="1912"/>
                    <a:pt x="642" y="1937"/>
                  </a:cubicBezTo>
                  <a:lnTo>
                    <a:pt x="881" y="1937"/>
                  </a:lnTo>
                  <a:lnTo>
                    <a:pt x="906" y="1912"/>
                  </a:lnTo>
                  <a:cubicBezTo>
                    <a:pt x="931" y="1887"/>
                    <a:pt x="969" y="1849"/>
                    <a:pt x="1006" y="1824"/>
                  </a:cubicBezTo>
                  <a:cubicBezTo>
                    <a:pt x="1032" y="1799"/>
                    <a:pt x="1069" y="1773"/>
                    <a:pt x="1107" y="1761"/>
                  </a:cubicBezTo>
                  <a:cubicBezTo>
                    <a:pt x="1245" y="1660"/>
                    <a:pt x="1396" y="1585"/>
                    <a:pt x="1560" y="1522"/>
                  </a:cubicBezTo>
                  <a:cubicBezTo>
                    <a:pt x="1861" y="1396"/>
                    <a:pt x="2176" y="1296"/>
                    <a:pt x="2503" y="1220"/>
                  </a:cubicBezTo>
                  <a:cubicBezTo>
                    <a:pt x="2817" y="1157"/>
                    <a:pt x="3144" y="1094"/>
                    <a:pt x="3471" y="1057"/>
                  </a:cubicBezTo>
                  <a:cubicBezTo>
                    <a:pt x="3622" y="1031"/>
                    <a:pt x="3785" y="1019"/>
                    <a:pt x="3949" y="1006"/>
                  </a:cubicBezTo>
                  <a:lnTo>
                    <a:pt x="4439" y="969"/>
                  </a:lnTo>
                  <a:lnTo>
                    <a:pt x="4439" y="969"/>
                  </a:lnTo>
                  <a:lnTo>
                    <a:pt x="3961" y="1031"/>
                  </a:lnTo>
                  <a:cubicBezTo>
                    <a:pt x="3811" y="1031"/>
                    <a:pt x="3647" y="1069"/>
                    <a:pt x="3484" y="1094"/>
                  </a:cubicBezTo>
                  <a:cubicBezTo>
                    <a:pt x="3169" y="1145"/>
                    <a:pt x="2842" y="1220"/>
                    <a:pt x="2540" y="1308"/>
                  </a:cubicBezTo>
                  <a:cubicBezTo>
                    <a:pt x="2226" y="1396"/>
                    <a:pt x="1924" y="1509"/>
                    <a:pt x="1623" y="1635"/>
                  </a:cubicBezTo>
                  <a:cubicBezTo>
                    <a:pt x="1484" y="1711"/>
                    <a:pt x="1346" y="1786"/>
                    <a:pt x="1220" y="1887"/>
                  </a:cubicBezTo>
                  <a:cubicBezTo>
                    <a:pt x="1195" y="1899"/>
                    <a:pt x="1182" y="1912"/>
                    <a:pt x="1157" y="1924"/>
                  </a:cubicBezTo>
                  <a:lnTo>
                    <a:pt x="17505" y="2226"/>
                  </a:lnTo>
                  <a:lnTo>
                    <a:pt x="17366" y="2063"/>
                  </a:lnTo>
                  <a:cubicBezTo>
                    <a:pt x="17366" y="2063"/>
                    <a:pt x="17341" y="2050"/>
                    <a:pt x="17291" y="2012"/>
                  </a:cubicBezTo>
                  <a:lnTo>
                    <a:pt x="13506" y="1786"/>
                  </a:lnTo>
                  <a:lnTo>
                    <a:pt x="16951" y="1824"/>
                  </a:lnTo>
                  <a:cubicBezTo>
                    <a:pt x="16209" y="1472"/>
                    <a:pt x="15442" y="1208"/>
                    <a:pt x="14663" y="1031"/>
                  </a:cubicBezTo>
                  <a:cubicBezTo>
                    <a:pt x="14185" y="1031"/>
                    <a:pt x="13707" y="1006"/>
                    <a:pt x="13229" y="969"/>
                  </a:cubicBezTo>
                  <a:cubicBezTo>
                    <a:pt x="12625" y="918"/>
                    <a:pt x="12022" y="855"/>
                    <a:pt x="11418" y="793"/>
                  </a:cubicBezTo>
                  <a:cubicBezTo>
                    <a:pt x="10224" y="654"/>
                    <a:pt x="9017" y="541"/>
                    <a:pt x="7809" y="440"/>
                  </a:cubicBezTo>
                  <a:lnTo>
                    <a:pt x="7809" y="440"/>
                  </a:lnTo>
                  <a:cubicBezTo>
                    <a:pt x="9017" y="503"/>
                    <a:pt x="10224" y="591"/>
                    <a:pt x="11418" y="692"/>
                  </a:cubicBezTo>
                  <a:cubicBezTo>
                    <a:pt x="12022" y="742"/>
                    <a:pt x="12625" y="793"/>
                    <a:pt x="13229" y="830"/>
                  </a:cubicBezTo>
                  <a:cubicBezTo>
                    <a:pt x="13443" y="843"/>
                    <a:pt x="13644" y="843"/>
                    <a:pt x="13858" y="855"/>
                  </a:cubicBezTo>
                  <a:cubicBezTo>
                    <a:pt x="11745" y="403"/>
                    <a:pt x="8476" y="0"/>
                    <a:pt x="3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5542;p36">
              <a:extLst>
                <a:ext uri="{FF2B5EF4-FFF2-40B4-BE49-F238E27FC236}">
                  <a16:creationId xmlns:a16="http://schemas.microsoft.com/office/drawing/2014/main" xmlns="" id="{893E75CE-AB30-43BF-9CE2-D34D79440F2B}"/>
                </a:ext>
              </a:extLst>
            </p:cNvPr>
            <p:cNvSpPr/>
            <p:nvPr/>
          </p:nvSpPr>
          <p:spPr>
            <a:xfrm>
              <a:off x="2238941" y="1969379"/>
              <a:ext cx="578218" cy="589256"/>
            </a:xfrm>
            <a:custGeom>
              <a:avLst/>
              <a:gdLst/>
              <a:ahLst/>
              <a:cxnLst/>
              <a:rect l="l" t="t" r="r" b="b"/>
              <a:pathLst>
                <a:path w="17078" h="17404" extrusionOk="0">
                  <a:moveTo>
                    <a:pt x="13946" y="0"/>
                  </a:moveTo>
                  <a:lnTo>
                    <a:pt x="16663" y="16964"/>
                  </a:lnTo>
                  <a:cubicBezTo>
                    <a:pt x="16675" y="17077"/>
                    <a:pt x="16587" y="17177"/>
                    <a:pt x="16474" y="17177"/>
                  </a:cubicBezTo>
                  <a:lnTo>
                    <a:pt x="1" y="16876"/>
                  </a:lnTo>
                  <a:lnTo>
                    <a:pt x="1" y="16876"/>
                  </a:lnTo>
                  <a:cubicBezTo>
                    <a:pt x="64" y="16901"/>
                    <a:pt x="114" y="16938"/>
                    <a:pt x="164" y="16989"/>
                  </a:cubicBezTo>
                  <a:lnTo>
                    <a:pt x="17078" y="17404"/>
                  </a:lnTo>
                  <a:lnTo>
                    <a:pt x="141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5543;p36">
              <a:extLst>
                <a:ext uri="{FF2B5EF4-FFF2-40B4-BE49-F238E27FC236}">
                  <a16:creationId xmlns:a16="http://schemas.microsoft.com/office/drawing/2014/main" xmlns="" id="{1787C081-FD20-40DC-B418-8C683A0AB923}"/>
                </a:ext>
              </a:extLst>
            </p:cNvPr>
            <p:cNvSpPr/>
            <p:nvPr/>
          </p:nvSpPr>
          <p:spPr>
            <a:xfrm>
              <a:off x="1593020" y="2462598"/>
              <a:ext cx="580758" cy="76247"/>
            </a:xfrm>
            <a:custGeom>
              <a:avLst/>
              <a:gdLst/>
              <a:ahLst/>
              <a:cxnLst/>
              <a:rect l="l" t="t" r="r" b="b"/>
              <a:pathLst>
                <a:path w="17153" h="2252" extrusionOk="0">
                  <a:moveTo>
                    <a:pt x="11708" y="428"/>
                  </a:moveTo>
                  <a:cubicBezTo>
                    <a:pt x="12047" y="428"/>
                    <a:pt x="12387" y="453"/>
                    <a:pt x="12701" y="479"/>
                  </a:cubicBezTo>
                  <a:cubicBezTo>
                    <a:pt x="13016" y="504"/>
                    <a:pt x="13305" y="541"/>
                    <a:pt x="13556" y="567"/>
                  </a:cubicBezTo>
                  <a:cubicBezTo>
                    <a:pt x="13808" y="604"/>
                    <a:pt x="14009" y="642"/>
                    <a:pt x="14160" y="667"/>
                  </a:cubicBezTo>
                  <a:lnTo>
                    <a:pt x="14386" y="705"/>
                  </a:lnTo>
                  <a:lnTo>
                    <a:pt x="14160" y="680"/>
                  </a:lnTo>
                  <a:cubicBezTo>
                    <a:pt x="14009" y="667"/>
                    <a:pt x="13808" y="642"/>
                    <a:pt x="13556" y="629"/>
                  </a:cubicBezTo>
                  <a:cubicBezTo>
                    <a:pt x="13305" y="604"/>
                    <a:pt x="13003" y="579"/>
                    <a:pt x="12689" y="567"/>
                  </a:cubicBezTo>
                  <a:cubicBezTo>
                    <a:pt x="12374" y="541"/>
                    <a:pt x="12047" y="541"/>
                    <a:pt x="11708" y="529"/>
                  </a:cubicBezTo>
                  <a:lnTo>
                    <a:pt x="10727" y="529"/>
                  </a:lnTo>
                  <a:cubicBezTo>
                    <a:pt x="10413" y="529"/>
                    <a:pt x="10111" y="554"/>
                    <a:pt x="9859" y="567"/>
                  </a:cubicBezTo>
                  <a:cubicBezTo>
                    <a:pt x="9608" y="592"/>
                    <a:pt x="9407" y="604"/>
                    <a:pt x="9256" y="617"/>
                  </a:cubicBezTo>
                  <a:lnTo>
                    <a:pt x="9029" y="629"/>
                  </a:lnTo>
                  <a:lnTo>
                    <a:pt x="9256" y="604"/>
                  </a:lnTo>
                  <a:cubicBezTo>
                    <a:pt x="9407" y="579"/>
                    <a:pt x="9608" y="554"/>
                    <a:pt x="9859" y="529"/>
                  </a:cubicBezTo>
                  <a:cubicBezTo>
                    <a:pt x="10111" y="504"/>
                    <a:pt x="10400" y="466"/>
                    <a:pt x="10714" y="453"/>
                  </a:cubicBezTo>
                  <a:cubicBezTo>
                    <a:pt x="11029" y="441"/>
                    <a:pt x="11368" y="428"/>
                    <a:pt x="11708" y="428"/>
                  </a:cubicBezTo>
                  <a:close/>
                  <a:moveTo>
                    <a:pt x="12286" y="806"/>
                  </a:moveTo>
                  <a:cubicBezTo>
                    <a:pt x="12777" y="831"/>
                    <a:pt x="13255" y="843"/>
                    <a:pt x="13732" y="881"/>
                  </a:cubicBezTo>
                  <a:cubicBezTo>
                    <a:pt x="13255" y="894"/>
                    <a:pt x="12764" y="894"/>
                    <a:pt x="12286" y="906"/>
                  </a:cubicBezTo>
                  <a:cubicBezTo>
                    <a:pt x="12047" y="906"/>
                    <a:pt x="11808" y="919"/>
                    <a:pt x="11570" y="919"/>
                  </a:cubicBezTo>
                  <a:cubicBezTo>
                    <a:pt x="11331" y="931"/>
                    <a:pt x="11092" y="944"/>
                    <a:pt x="10853" y="956"/>
                  </a:cubicBezTo>
                  <a:cubicBezTo>
                    <a:pt x="9885" y="1007"/>
                    <a:pt x="8929" y="1082"/>
                    <a:pt x="7973" y="1183"/>
                  </a:cubicBezTo>
                  <a:cubicBezTo>
                    <a:pt x="7017" y="1271"/>
                    <a:pt x="6062" y="1371"/>
                    <a:pt x="5094" y="1434"/>
                  </a:cubicBezTo>
                  <a:cubicBezTo>
                    <a:pt x="4855" y="1447"/>
                    <a:pt x="4616" y="1459"/>
                    <a:pt x="4377" y="1472"/>
                  </a:cubicBezTo>
                  <a:cubicBezTo>
                    <a:pt x="4138" y="1485"/>
                    <a:pt x="3886" y="1485"/>
                    <a:pt x="3660" y="1497"/>
                  </a:cubicBezTo>
                  <a:cubicBezTo>
                    <a:pt x="3170" y="1510"/>
                    <a:pt x="2692" y="1522"/>
                    <a:pt x="2214" y="1522"/>
                  </a:cubicBezTo>
                  <a:cubicBezTo>
                    <a:pt x="2692" y="1472"/>
                    <a:pt x="3170" y="1447"/>
                    <a:pt x="3647" y="1409"/>
                  </a:cubicBezTo>
                  <a:cubicBezTo>
                    <a:pt x="4125" y="1359"/>
                    <a:pt x="4603" y="1321"/>
                    <a:pt x="5081" y="1271"/>
                  </a:cubicBezTo>
                  <a:lnTo>
                    <a:pt x="7961" y="982"/>
                  </a:lnTo>
                  <a:cubicBezTo>
                    <a:pt x="8916" y="881"/>
                    <a:pt x="9885" y="818"/>
                    <a:pt x="10840" y="806"/>
                  </a:cubicBezTo>
                  <a:close/>
                  <a:moveTo>
                    <a:pt x="12249" y="89"/>
                  </a:moveTo>
                  <a:cubicBezTo>
                    <a:pt x="12412" y="89"/>
                    <a:pt x="12563" y="101"/>
                    <a:pt x="12726" y="101"/>
                  </a:cubicBezTo>
                  <a:cubicBezTo>
                    <a:pt x="12877" y="114"/>
                    <a:pt x="13041" y="114"/>
                    <a:pt x="13192" y="127"/>
                  </a:cubicBezTo>
                  <a:cubicBezTo>
                    <a:pt x="13820" y="177"/>
                    <a:pt x="14449" y="303"/>
                    <a:pt x="15053" y="491"/>
                  </a:cubicBezTo>
                  <a:cubicBezTo>
                    <a:pt x="15204" y="541"/>
                    <a:pt x="15355" y="592"/>
                    <a:pt x="15493" y="667"/>
                  </a:cubicBezTo>
                  <a:lnTo>
                    <a:pt x="15707" y="768"/>
                  </a:lnTo>
                  <a:lnTo>
                    <a:pt x="15920" y="881"/>
                  </a:lnTo>
                  <a:cubicBezTo>
                    <a:pt x="15983" y="919"/>
                    <a:pt x="16059" y="969"/>
                    <a:pt x="16122" y="1019"/>
                  </a:cubicBezTo>
                  <a:cubicBezTo>
                    <a:pt x="16185" y="1057"/>
                    <a:pt x="16247" y="1107"/>
                    <a:pt x="16298" y="1170"/>
                  </a:cubicBezTo>
                  <a:cubicBezTo>
                    <a:pt x="16423" y="1271"/>
                    <a:pt x="16524" y="1384"/>
                    <a:pt x="16612" y="1522"/>
                  </a:cubicBezTo>
                  <a:cubicBezTo>
                    <a:pt x="16411" y="1283"/>
                    <a:pt x="16159" y="1095"/>
                    <a:pt x="15870" y="969"/>
                  </a:cubicBezTo>
                  <a:lnTo>
                    <a:pt x="15669" y="856"/>
                  </a:lnTo>
                  <a:lnTo>
                    <a:pt x="15443" y="780"/>
                  </a:lnTo>
                  <a:cubicBezTo>
                    <a:pt x="15304" y="718"/>
                    <a:pt x="15153" y="680"/>
                    <a:pt x="15002" y="629"/>
                  </a:cubicBezTo>
                  <a:cubicBezTo>
                    <a:pt x="14411" y="466"/>
                    <a:pt x="13795" y="365"/>
                    <a:pt x="13179" y="315"/>
                  </a:cubicBezTo>
                  <a:cubicBezTo>
                    <a:pt x="13016" y="303"/>
                    <a:pt x="12865" y="303"/>
                    <a:pt x="12701" y="290"/>
                  </a:cubicBezTo>
                  <a:cubicBezTo>
                    <a:pt x="12550" y="277"/>
                    <a:pt x="12387" y="265"/>
                    <a:pt x="12236" y="265"/>
                  </a:cubicBezTo>
                  <a:lnTo>
                    <a:pt x="11293" y="265"/>
                  </a:lnTo>
                  <a:lnTo>
                    <a:pt x="10815" y="277"/>
                  </a:lnTo>
                  <a:cubicBezTo>
                    <a:pt x="10664" y="277"/>
                    <a:pt x="10501" y="277"/>
                    <a:pt x="10350" y="303"/>
                  </a:cubicBezTo>
                  <a:cubicBezTo>
                    <a:pt x="10035" y="315"/>
                    <a:pt x="9721" y="340"/>
                    <a:pt x="9407" y="353"/>
                  </a:cubicBezTo>
                  <a:cubicBezTo>
                    <a:pt x="9746" y="290"/>
                    <a:pt x="10048" y="252"/>
                    <a:pt x="10362" y="202"/>
                  </a:cubicBezTo>
                  <a:cubicBezTo>
                    <a:pt x="10677" y="164"/>
                    <a:pt x="10991" y="152"/>
                    <a:pt x="11305" y="114"/>
                  </a:cubicBezTo>
                  <a:cubicBezTo>
                    <a:pt x="11381" y="114"/>
                    <a:pt x="11469" y="101"/>
                    <a:pt x="11544" y="101"/>
                  </a:cubicBezTo>
                  <a:lnTo>
                    <a:pt x="11783" y="101"/>
                  </a:lnTo>
                  <a:lnTo>
                    <a:pt x="12249" y="89"/>
                  </a:lnTo>
                  <a:close/>
                  <a:moveTo>
                    <a:pt x="10991" y="1095"/>
                  </a:moveTo>
                  <a:lnTo>
                    <a:pt x="10790" y="1132"/>
                  </a:lnTo>
                  <a:cubicBezTo>
                    <a:pt x="10664" y="1145"/>
                    <a:pt x="10476" y="1170"/>
                    <a:pt x="10262" y="1195"/>
                  </a:cubicBezTo>
                  <a:cubicBezTo>
                    <a:pt x="10035" y="1221"/>
                    <a:pt x="9784" y="1258"/>
                    <a:pt x="9507" y="1283"/>
                  </a:cubicBezTo>
                  <a:lnTo>
                    <a:pt x="8640" y="1371"/>
                  </a:lnTo>
                  <a:lnTo>
                    <a:pt x="7772" y="1447"/>
                  </a:lnTo>
                  <a:cubicBezTo>
                    <a:pt x="7495" y="1472"/>
                    <a:pt x="7231" y="1485"/>
                    <a:pt x="7005" y="1510"/>
                  </a:cubicBezTo>
                  <a:cubicBezTo>
                    <a:pt x="6779" y="1522"/>
                    <a:pt x="6603" y="1535"/>
                    <a:pt x="6464" y="1535"/>
                  </a:cubicBezTo>
                  <a:lnTo>
                    <a:pt x="6263" y="1547"/>
                  </a:lnTo>
                  <a:lnTo>
                    <a:pt x="6263" y="1547"/>
                  </a:lnTo>
                  <a:lnTo>
                    <a:pt x="6464" y="1522"/>
                  </a:lnTo>
                  <a:cubicBezTo>
                    <a:pt x="6603" y="1497"/>
                    <a:pt x="6779" y="1472"/>
                    <a:pt x="7005" y="1447"/>
                  </a:cubicBezTo>
                  <a:cubicBezTo>
                    <a:pt x="7219" y="1422"/>
                    <a:pt x="7470" y="1397"/>
                    <a:pt x="7759" y="1359"/>
                  </a:cubicBezTo>
                  <a:lnTo>
                    <a:pt x="8627" y="1271"/>
                  </a:lnTo>
                  <a:lnTo>
                    <a:pt x="9495" y="1195"/>
                  </a:lnTo>
                  <a:cubicBezTo>
                    <a:pt x="9771" y="1170"/>
                    <a:pt x="10035" y="1158"/>
                    <a:pt x="10249" y="1145"/>
                  </a:cubicBezTo>
                  <a:cubicBezTo>
                    <a:pt x="10476" y="1132"/>
                    <a:pt x="10664" y="1120"/>
                    <a:pt x="10790" y="1107"/>
                  </a:cubicBezTo>
                  <a:lnTo>
                    <a:pt x="10991" y="1095"/>
                  </a:lnTo>
                  <a:close/>
                  <a:moveTo>
                    <a:pt x="12311" y="1253"/>
                  </a:moveTo>
                  <a:cubicBezTo>
                    <a:pt x="12429" y="1253"/>
                    <a:pt x="12546" y="1254"/>
                    <a:pt x="12664" y="1258"/>
                  </a:cubicBezTo>
                  <a:cubicBezTo>
                    <a:pt x="13016" y="1271"/>
                    <a:pt x="13368" y="1296"/>
                    <a:pt x="13720" y="1346"/>
                  </a:cubicBezTo>
                  <a:cubicBezTo>
                    <a:pt x="14411" y="1422"/>
                    <a:pt x="15103" y="1535"/>
                    <a:pt x="15795" y="1686"/>
                  </a:cubicBezTo>
                  <a:cubicBezTo>
                    <a:pt x="15078" y="1673"/>
                    <a:pt x="14386" y="1610"/>
                    <a:pt x="13682" y="1585"/>
                  </a:cubicBezTo>
                  <a:lnTo>
                    <a:pt x="13695" y="1585"/>
                  </a:lnTo>
                  <a:cubicBezTo>
                    <a:pt x="13248" y="1561"/>
                    <a:pt x="12801" y="1547"/>
                    <a:pt x="12355" y="1547"/>
                  </a:cubicBezTo>
                  <a:cubicBezTo>
                    <a:pt x="12110" y="1547"/>
                    <a:pt x="11865" y="1551"/>
                    <a:pt x="11620" y="1560"/>
                  </a:cubicBezTo>
                  <a:cubicBezTo>
                    <a:pt x="11268" y="1573"/>
                    <a:pt x="10928" y="1585"/>
                    <a:pt x="10576" y="1610"/>
                  </a:cubicBezTo>
                  <a:cubicBezTo>
                    <a:pt x="10224" y="1635"/>
                    <a:pt x="9885" y="1648"/>
                    <a:pt x="9532" y="1661"/>
                  </a:cubicBezTo>
                  <a:cubicBezTo>
                    <a:pt x="9146" y="1674"/>
                    <a:pt x="8760" y="1684"/>
                    <a:pt x="8376" y="1684"/>
                  </a:cubicBezTo>
                  <a:cubicBezTo>
                    <a:pt x="8059" y="1684"/>
                    <a:pt x="7745" y="1678"/>
                    <a:pt x="7432" y="1661"/>
                  </a:cubicBezTo>
                  <a:cubicBezTo>
                    <a:pt x="8124" y="1573"/>
                    <a:pt x="8816" y="1510"/>
                    <a:pt x="9520" y="1434"/>
                  </a:cubicBezTo>
                  <a:cubicBezTo>
                    <a:pt x="10211" y="1359"/>
                    <a:pt x="10903" y="1296"/>
                    <a:pt x="11607" y="1258"/>
                  </a:cubicBezTo>
                  <a:cubicBezTo>
                    <a:pt x="11842" y="1258"/>
                    <a:pt x="12077" y="1253"/>
                    <a:pt x="12311" y="1253"/>
                  </a:cubicBezTo>
                  <a:close/>
                  <a:moveTo>
                    <a:pt x="14399" y="1849"/>
                  </a:moveTo>
                  <a:lnTo>
                    <a:pt x="13984" y="1874"/>
                  </a:lnTo>
                  <a:cubicBezTo>
                    <a:pt x="13720" y="1874"/>
                    <a:pt x="13343" y="1887"/>
                    <a:pt x="12877" y="1900"/>
                  </a:cubicBezTo>
                  <a:cubicBezTo>
                    <a:pt x="12425" y="1912"/>
                    <a:pt x="11897" y="1925"/>
                    <a:pt x="11331" y="1925"/>
                  </a:cubicBezTo>
                  <a:lnTo>
                    <a:pt x="9545" y="1950"/>
                  </a:lnTo>
                  <a:lnTo>
                    <a:pt x="7759" y="1962"/>
                  </a:lnTo>
                  <a:lnTo>
                    <a:pt x="4679" y="1962"/>
                  </a:lnTo>
                  <a:lnTo>
                    <a:pt x="5094" y="1950"/>
                  </a:lnTo>
                  <a:cubicBezTo>
                    <a:pt x="5370" y="1950"/>
                    <a:pt x="5747" y="1937"/>
                    <a:pt x="6200" y="1925"/>
                  </a:cubicBezTo>
                  <a:cubicBezTo>
                    <a:pt x="6653" y="1912"/>
                    <a:pt x="7181" y="1900"/>
                    <a:pt x="7759" y="1887"/>
                  </a:cubicBezTo>
                  <a:lnTo>
                    <a:pt x="9545" y="1862"/>
                  </a:lnTo>
                  <a:lnTo>
                    <a:pt x="11331" y="1849"/>
                  </a:lnTo>
                  <a:close/>
                  <a:moveTo>
                    <a:pt x="13959" y="1"/>
                  </a:moveTo>
                  <a:cubicBezTo>
                    <a:pt x="8677" y="1"/>
                    <a:pt x="5320" y="466"/>
                    <a:pt x="3232" y="944"/>
                  </a:cubicBezTo>
                  <a:cubicBezTo>
                    <a:pt x="3411" y="947"/>
                    <a:pt x="3589" y="949"/>
                    <a:pt x="3766" y="949"/>
                  </a:cubicBezTo>
                  <a:cubicBezTo>
                    <a:pt x="4250" y="949"/>
                    <a:pt x="4731" y="937"/>
                    <a:pt x="5219" y="919"/>
                  </a:cubicBezTo>
                  <a:cubicBezTo>
                    <a:pt x="6213" y="881"/>
                    <a:pt x="7206" y="818"/>
                    <a:pt x="8187" y="768"/>
                  </a:cubicBezTo>
                  <a:lnTo>
                    <a:pt x="8187" y="768"/>
                  </a:lnTo>
                  <a:cubicBezTo>
                    <a:pt x="7206" y="843"/>
                    <a:pt x="6225" y="944"/>
                    <a:pt x="5232" y="1019"/>
                  </a:cubicBezTo>
                  <a:cubicBezTo>
                    <a:pt x="4339" y="1082"/>
                    <a:pt x="3459" y="1107"/>
                    <a:pt x="2566" y="1107"/>
                  </a:cubicBezTo>
                  <a:cubicBezTo>
                    <a:pt x="1824" y="1283"/>
                    <a:pt x="1095" y="1560"/>
                    <a:pt x="416" y="1900"/>
                  </a:cubicBezTo>
                  <a:lnTo>
                    <a:pt x="3786" y="1862"/>
                  </a:lnTo>
                  <a:lnTo>
                    <a:pt x="3786" y="1862"/>
                  </a:lnTo>
                  <a:lnTo>
                    <a:pt x="126" y="2088"/>
                  </a:lnTo>
                  <a:lnTo>
                    <a:pt x="1" y="2252"/>
                  </a:lnTo>
                  <a:lnTo>
                    <a:pt x="16423" y="1950"/>
                  </a:lnTo>
                  <a:cubicBezTo>
                    <a:pt x="16386" y="1900"/>
                    <a:pt x="16335" y="1862"/>
                    <a:pt x="16298" y="1837"/>
                  </a:cubicBezTo>
                  <a:cubicBezTo>
                    <a:pt x="16147" y="1711"/>
                    <a:pt x="15983" y="1610"/>
                    <a:pt x="15820" y="1510"/>
                  </a:cubicBezTo>
                  <a:cubicBezTo>
                    <a:pt x="15669" y="1409"/>
                    <a:pt x="15480" y="1334"/>
                    <a:pt x="15317" y="1246"/>
                  </a:cubicBezTo>
                  <a:lnTo>
                    <a:pt x="15040" y="1132"/>
                  </a:lnTo>
                  <a:lnTo>
                    <a:pt x="14776" y="1032"/>
                  </a:lnTo>
                  <a:lnTo>
                    <a:pt x="15053" y="1095"/>
                  </a:lnTo>
                  <a:lnTo>
                    <a:pt x="15342" y="1183"/>
                  </a:lnTo>
                  <a:cubicBezTo>
                    <a:pt x="15518" y="1233"/>
                    <a:pt x="15707" y="1309"/>
                    <a:pt x="15895" y="1384"/>
                  </a:cubicBezTo>
                  <a:cubicBezTo>
                    <a:pt x="16071" y="1459"/>
                    <a:pt x="16247" y="1547"/>
                    <a:pt x="16423" y="1648"/>
                  </a:cubicBezTo>
                  <a:cubicBezTo>
                    <a:pt x="16511" y="1698"/>
                    <a:pt x="16587" y="1761"/>
                    <a:pt x="16675" y="1824"/>
                  </a:cubicBezTo>
                  <a:cubicBezTo>
                    <a:pt x="16713" y="1862"/>
                    <a:pt x="16750" y="1887"/>
                    <a:pt x="16788" y="1925"/>
                  </a:cubicBezTo>
                  <a:lnTo>
                    <a:pt x="16864" y="1925"/>
                  </a:lnTo>
                  <a:cubicBezTo>
                    <a:pt x="16952" y="1900"/>
                    <a:pt x="17052" y="1874"/>
                    <a:pt x="17153" y="1862"/>
                  </a:cubicBezTo>
                  <a:cubicBezTo>
                    <a:pt x="17077" y="1686"/>
                    <a:pt x="16989" y="1522"/>
                    <a:pt x="16876" y="1371"/>
                  </a:cubicBezTo>
                  <a:cubicBezTo>
                    <a:pt x="16713" y="1132"/>
                    <a:pt x="16524" y="919"/>
                    <a:pt x="16298" y="743"/>
                  </a:cubicBezTo>
                  <a:lnTo>
                    <a:pt x="16134" y="604"/>
                  </a:lnTo>
                  <a:cubicBezTo>
                    <a:pt x="16084" y="554"/>
                    <a:pt x="16008" y="529"/>
                    <a:pt x="15958" y="479"/>
                  </a:cubicBezTo>
                  <a:cubicBezTo>
                    <a:pt x="15832" y="403"/>
                    <a:pt x="15707" y="328"/>
                    <a:pt x="15581" y="265"/>
                  </a:cubicBezTo>
                  <a:cubicBezTo>
                    <a:pt x="15455" y="202"/>
                    <a:pt x="15329" y="152"/>
                    <a:pt x="15191" y="89"/>
                  </a:cubicBezTo>
                  <a:cubicBezTo>
                    <a:pt x="14789" y="26"/>
                    <a:pt x="14374" y="1"/>
                    <a:pt x="13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5544;p36">
              <a:extLst>
                <a:ext uri="{FF2B5EF4-FFF2-40B4-BE49-F238E27FC236}">
                  <a16:creationId xmlns:a16="http://schemas.microsoft.com/office/drawing/2014/main" xmlns="" id="{6CFD2127-9F6F-436B-B1DB-3F3D6740B728}"/>
                </a:ext>
              </a:extLst>
            </p:cNvPr>
            <p:cNvSpPr/>
            <p:nvPr/>
          </p:nvSpPr>
          <p:spPr>
            <a:xfrm>
              <a:off x="2146984" y="2553488"/>
              <a:ext cx="74961" cy="5146"/>
            </a:xfrm>
            <a:custGeom>
              <a:avLst/>
              <a:gdLst/>
              <a:ahLst/>
              <a:cxnLst/>
              <a:rect l="l" t="t" r="r" b="b"/>
              <a:pathLst>
                <a:path w="2214" h="152" extrusionOk="0">
                  <a:moveTo>
                    <a:pt x="1" y="1"/>
                  </a:moveTo>
                  <a:lnTo>
                    <a:pt x="1" y="1"/>
                  </a:lnTo>
                  <a:cubicBezTo>
                    <a:pt x="365" y="101"/>
                    <a:pt x="740" y="152"/>
                    <a:pt x="1112" y="152"/>
                  </a:cubicBezTo>
                  <a:cubicBezTo>
                    <a:pt x="1485" y="152"/>
                    <a:pt x="1856" y="101"/>
                    <a:pt x="2214" y="1"/>
                  </a:cubicBezTo>
                  <a:lnTo>
                    <a:pt x="2214" y="1"/>
                  </a:lnTo>
                  <a:cubicBezTo>
                    <a:pt x="1849" y="38"/>
                    <a:pt x="1485" y="51"/>
                    <a:pt x="1120" y="51"/>
                  </a:cubicBezTo>
                  <a:cubicBezTo>
                    <a:pt x="743" y="51"/>
                    <a:pt x="365" y="3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5545;p36">
              <a:extLst>
                <a:ext uri="{FF2B5EF4-FFF2-40B4-BE49-F238E27FC236}">
                  <a16:creationId xmlns:a16="http://schemas.microsoft.com/office/drawing/2014/main" xmlns="" id="{5C188C55-D013-46E9-9563-368DEE8C6267}"/>
                </a:ext>
              </a:extLst>
            </p:cNvPr>
            <p:cNvSpPr/>
            <p:nvPr/>
          </p:nvSpPr>
          <p:spPr>
            <a:xfrm>
              <a:off x="1538780" y="1863830"/>
              <a:ext cx="1291359" cy="707182"/>
            </a:xfrm>
            <a:custGeom>
              <a:avLst/>
              <a:gdLst/>
              <a:ahLst/>
              <a:cxnLst/>
              <a:rect l="l" t="t" r="r" b="b"/>
              <a:pathLst>
                <a:path w="38141" h="20887" extrusionOk="0">
                  <a:moveTo>
                    <a:pt x="3346" y="9444"/>
                  </a:moveTo>
                  <a:lnTo>
                    <a:pt x="3346" y="9444"/>
                  </a:lnTo>
                  <a:lnTo>
                    <a:pt x="3346" y="9444"/>
                  </a:lnTo>
                  <a:close/>
                  <a:moveTo>
                    <a:pt x="19077" y="2125"/>
                  </a:moveTo>
                  <a:lnTo>
                    <a:pt x="19102" y="4100"/>
                  </a:lnTo>
                  <a:lnTo>
                    <a:pt x="19115" y="6074"/>
                  </a:lnTo>
                  <a:lnTo>
                    <a:pt x="19127" y="10010"/>
                  </a:lnTo>
                  <a:lnTo>
                    <a:pt x="19115" y="13958"/>
                  </a:lnTo>
                  <a:cubicBezTo>
                    <a:pt x="19115" y="15266"/>
                    <a:pt x="19089" y="16586"/>
                    <a:pt x="19077" y="17894"/>
                  </a:cubicBezTo>
                  <a:cubicBezTo>
                    <a:pt x="19052" y="16586"/>
                    <a:pt x="19039" y="15266"/>
                    <a:pt x="19027" y="13958"/>
                  </a:cubicBezTo>
                  <a:lnTo>
                    <a:pt x="19014" y="10010"/>
                  </a:lnTo>
                  <a:lnTo>
                    <a:pt x="19027" y="6074"/>
                  </a:lnTo>
                  <a:lnTo>
                    <a:pt x="19039" y="4100"/>
                  </a:lnTo>
                  <a:lnTo>
                    <a:pt x="19077" y="2125"/>
                  </a:lnTo>
                  <a:close/>
                  <a:moveTo>
                    <a:pt x="22397" y="365"/>
                  </a:moveTo>
                  <a:cubicBezTo>
                    <a:pt x="25163" y="365"/>
                    <a:pt x="28181" y="1056"/>
                    <a:pt x="32042" y="1622"/>
                  </a:cubicBezTo>
                  <a:lnTo>
                    <a:pt x="34431" y="18447"/>
                  </a:lnTo>
                  <a:cubicBezTo>
                    <a:pt x="32406" y="17894"/>
                    <a:pt x="28848" y="17303"/>
                    <a:pt x="22786" y="17303"/>
                  </a:cubicBezTo>
                  <a:cubicBezTo>
                    <a:pt x="21554" y="17303"/>
                    <a:pt x="20598" y="17492"/>
                    <a:pt x="19932" y="17869"/>
                  </a:cubicBezTo>
                  <a:cubicBezTo>
                    <a:pt x="19668" y="15568"/>
                    <a:pt x="19341" y="3898"/>
                    <a:pt x="19278" y="1572"/>
                  </a:cubicBezTo>
                  <a:cubicBezTo>
                    <a:pt x="19618" y="1107"/>
                    <a:pt x="20473" y="365"/>
                    <a:pt x="22397" y="365"/>
                  </a:cubicBezTo>
                  <a:close/>
                  <a:moveTo>
                    <a:pt x="15745" y="491"/>
                  </a:moveTo>
                  <a:cubicBezTo>
                    <a:pt x="17568" y="491"/>
                    <a:pt x="18385" y="906"/>
                    <a:pt x="18763" y="1295"/>
                  </a:cubicBezTo>
                  <a:cubicBezTo>
                    <a:pt x="18700" y="2641"/>
                    <a:pt x="18159" y="14901"/>
                    <a:pt x="17731" y="17655"/>
                  </a:cubicBezTo>
                  <a:cubicBezTo>
                    <a:pt x="17115" y="17429"/>
                    <a:pt x="16310" y="17316"/>
                    <a:pt x="15355" y="17316"/>
                  </a:cubicBezTo>
                  <a:cubicBezTo>
                    <a:pt x="9294" y="17316"/>
                    <a:pt x="5735" y="17894"/>
                    <a:pt x="3710" y="18460"/>
                  </a:cubicBezTo>
                  <a:lnTo>
                    <a:pt x="6087" y="1622"/>
                  </a:lnTo>
                  <a:cubicBezTo>
                    <a:pt x="9948" y="1069"/>
                    <a:pt x="12400" y="491"/>
                    <a:pt x="15745" y="491"/>
                  </a:cubicBezTo>
                  <a:close/>
                  <a:moveTo>
                    <a:pt x="5647" y="2113"/>
                  </a:moveTo>
                  <a:lnTo>
                    <a:pt x="3321" y="18573"/>
                  </a:lnTo>
                  <a:lnTo>
                    <a:pt x="3145" y="18623"/>
                  </a:lnTo>
                  <a:lnTo>
                    <a:pt x="3145" y="18623"/>
                  </a:lnTo>
                  <a:lnTo>
                    <a:pt x="4880" y="4854"/>
                  </a:lnTo>
                  <a:lnTo>
                    <a:pt x="2893" y="18711"/>
                  </a:lnTo>
                  <a:cubicBezTo>
                    <a:pt x="2541" y="18837"/>
                    <a:pt x="2264" y="18950"/>
                    <a:pt x="2025" y="19051"/>
                  </a:cubicBezTo>
                  <a:lnTo>
                    <a:pt x="3346" y="9444"/>
                  </a:lnTo>
                  <a:lnTo>
                    <a:pt x="1761" y="19177"/>
                  </a:lnTo>
                  <a:lnTo>
                    <a:pt x="1661" y="19240"/>
                  </a:lnTo>
                  <a:lnTo>
                    <a:pt x="4201" y="3056"/>
                  </a:lnTo>
                  <a:cubicBezTo>
                    <a:pt x="4289" y="3031"/>
                    <a:pt x="4390" y="2993"/>
                    <a:pt x="4465" y="2955"/>
                  </a:cubicBezTo>
                  <a:lnTo>
                    <a:pt x="4465" y="2955"/>
                  </a:lnTo>
                  <a:lnTo>
                    <a:pt x="3233" y="12424"/>
                  </a:lnTo>
                  <a:lnTo>
                    <a:pt x="4729" y="2830"/>
                  </a:lnTo>
                  <a:cubicBezTo>
                    <a:pt x="5069" y="2641"/>
                    <a:pt x="5383" y="2402"/>
                    <a:pt x="5647" y="2113"/>
                  </a:cubicBezTo>
                  <a:close/>
                  <a:moveTo>
                    <a:pt x="32469" y="2113"/>
                  </a:moveTo>
                  <a:lnTo>
                    <a:pt x="32469" y="2113"/>
                  </a:lnTo>
                  <a:cubicBezTo>
                    <a:pt x="32708" y="2364"/>
                    <a:pt x="32985" y="2591"/>
                    <a:pt x="33299" y="2754"/>
                  </a:cubicBezTo>
                  <a:lnTo>
                    <a:pt x="34795" y="12412"/>
                  </a:lnTo>
                  <a:lnTo>
                    <a:pt x="33551" y="2892"/>
                  </a:lnTo>
                  <a:lnTo>
                    <a:pt x="33551" y="2892"/>
                  </a:lnTo>
                  <a:cubicBezTo>
                    <a:pt x="33676" y="2955"/>
                    <a:pt x="33802" y="3006"/>
                    <a:pt x="33940" y="3056"/>
                  </a:cubicBezTo>
                  <a:lnTo>
                    <a:pt x="36480" y="19240"/>
                  </a:lnTo>
                  <a:cubicBezTo>
                    <a:pt x="36418" y="19202"/>
                    <a:pt x="36342" y="19164"/>
                    <a:pt x="36254" y="19126"/>
                  </a:cubicBezTo>
                  <a:lnTo>
                    <a:pt x="34682" y="9444"/>
                  </a:lnTo>
                  <a:lnTo>
                    <a:pt x="35990" y="19001"/>
                  </a:lnTo>
                  <a:cubicBezTo>
                    <a:pt x="35764" y="18913"/>
                    <a:pt x="35474" y="18799"/>
                    <a:pt x="35135" y="18686"/>
                  </a:cubicBezTo>
                  <a:lnTo>
                    <a:pt x="33148" y="4854"/>
                  </a:lnTo>
                  <a:lnTo>
                    <a:pt x="34871" y="18598"/>
                  </a:lnTo>
                  <a:lnTo>
                    <a:pt x="34808" y="18586"/>
                  </a:lnTo>
                  <a:lnTo>
                    <a:pt x="32469" y="2113"/>
                  </a:lnTo>
                  <a:close/>
                  <a:moveTo>
                    <a:pt x="16725" y="17781"/>
                  </a:moveTo>
                  <a:lnTo>
                    <a:pt x="16725" y="17781"/>
                  </a:lnTo>
                  <a:cubicBezTo>
                    <a:pt x="17757" y="17944"/>
                    <a:pt x="18297" y="18309"/>
                    <a:pt x="18561" y="18623"/>
                  </a:cubicBezTo>
                  <a:cubicBezTo>
                    <a:pt x="18737" y="18825"/>
                    <a:pt x="18851" y="19089"/>
                    <a:pt x="18888" y="19353"/>
                  </a:cubicBezTo>
                  <a:lnTo>
                    <a:pt x="18888" y="19428"/>
                  </a:lnTo>
                  <a:lnTo>
                    <a:pt x="18888" y="19491"/>
                  </a:lnTo>
                  <a:cubicBezTo>
                    <a:pt x="18825" y="19491"/>
                    <a:pt x="18775" y="19504"/>
                    <a:pt x="18725" y="19504"/>
                  </a:cubicBezTo>
                  <a:cubicBezTo>
                    <a:pt x="18637" y="19315"/>
                    <a:pt x="18524" y="19126"/>
                    <a:pt x="18398" y="18963"/>
                  </a:cubicBezTo>
                  <a:cubicBezTo>
                    <a:pt x="18222" y="18724"/>
                    <a:pt x="18008" y="18510"/>
                    <a:pt x="17769" y="18334"/>
                  </a:cubicBezTo>
                  <a:lnTo>
                    <a:pt x="17593" y="18208"/>
                  </a:lnTo>
                  <a:cubicBezTo>
                    <a:pt x="17530" y="18171"/>
                    <a:pt x="17467" y="18133"/>
                    <a:pt x="17404" y="18095"/>
                  </a:cubicBezTo>
                  <a:cubicBezTo>
                    <a:pt x="17279" y="18020"/>
                    <a:pt x="17140" y="17957"/>
                    <a:pt x="17015" y="17894"/>
                  </a:cubicBezTo>
                  <a:cubicBezTo>
                    <a:pt x="16914" y="17856"/>
                    <a:pt x="16813" y="17819"/>
                    <a:pt x="16725" y="17781"/>
                  </a:cubicBezTo>
                  <a:close/>
                  <a:moveTo>
                    <a:pt x="22786" y="17668"/>
                  </a:moveTo>
                  <a:cubicBezTo>
                    <a:pt x="27728" y="17668"/>
                    <a:pt x="30998" y="18070"/>
                    <a:pt x="33110" y="18523"/>
                  </a:cubicBezTo>
                  <a:cubicBezTo>
                    <a:pt x="32897" y="18523"/>
                    <a:pt x="32683" y="18510"/>
                    <a:pt x="32482" y="18498"/>
                  </a:cubicBezTo>
                  <a:cubicBezTo>
                    <a:pt x="31878" y="18460"/>
                    <a:pt x="31274" y="18410"/>
                    <a:pt x="30671" y="18359"/>
                  </a:cubicBezTo>
                  <a:cubicBezTo>
                    <a:pt x="29464" y="18259"/>
                    <a:pt x="28257" y="18171"/>
                    <a:pt x="27049" y="18108"/>
                  </a:cubicBezTo>
                  <a:lnTo>
                    <a:pt x="27049" y="18108"/>
                  </a:lnTo>
                  <a:cubicBezTo>
                    <a:pt x="28257" y="18208"/>
                    <a:pt x="29464" y="18322"/>
                    <a:pt x="30671" y="18460"/>
                  </a:cubicBezTo>
                  <a:cubicBezTo>
                    <a:pt x="31274" y="18523"/>
                    <a:pt x="31878" y="18598"/>
                    <a:pt x="32482" y="18649"/>
                  </a:cubicBezTo>
                  <a:cubicBezTo>
                    <a:pt x="32947" y="18686"/>
                    <a:pt x="33437" y="18699"/>
                    <a:pt x="33903" y="18699"/>
                  </a:cubicBezTo>
                  <a:cubicBezTo>
                    <a:pt x="34695" y="18888"/>
                    <a:pt x="35462" y="19152"/>
                    <a:pt x="36191" y="19491"/>
                  </a:cubicBezTo>
                  <a:lnTo>
                    <a:pt x="32758" y="19453"/>
                  </a:lnTo>
                  <a:lnTo>
                    <a:pt x="36543" y="19680"/>
                  </a:lnTo>
                  <a:cubicBezTo>
                    <a:pt x="36594" y="19717"/>
                    <a:pt x="36619" y="19730"/>
                    <a:pt x="36619" y="19730"/>
                  </a:cubicBezTo>
                  <a:lnTo>
                    <a:pt x="36757" y="19906"/>
                  </a:lnTo>
                  <a:lnTo>
                    <a:pt x="20410" y="19604"/>
                  </a:lnTo>
                  <a:cubicBezTo>
                    <a:pt x="20435" y="19579"/>
                    <a:pt x="20448" y="19567"/>
                    <a:pt x="20473" y="19554"/>
                  </a:cubicBezTo>
                  <a:cubicBezTo>
                    <a:pt x="20598" y="19466"/>
                    <a:pt x="20737" y="19378"/>
                    <a:pt x="20875" y="19315"/>
                  </a:cubicBezTo>
                  <a:cubicBezTo>
                    <a:pt x="21164" y="19177"/>
                    <a:pt x="21479" y="19064"/>
                    <a:pt x="21780" y="18976"/>
                  </a:cubicBezTo>
                  <a:cubicBezTo>
                    <a:pt x="22095" y="18888"/>
                    <a:pt x="22409" y="18825"/>
                    <a:pt x="22736" y="18762"/>
                  </a:cubicBezTo>
                  <a:cubicBezTo>
                    <a:pt x="22887" y="18737"/>
                    <a:pt x="23051" y="18711"/>
                    <a:pt x="23214" y="18686"/>
                  </a:cubicBezTo>
                  <a:lnTo>
                    <a:pt x="23704" y="18623"/>
                  </a:lnTo>
                  <a:lnTo>
                    <a:pt x="23704" y="18623"/>
                  </a:lnTo>
                  <a:lnTo>
                    <a:pt x="23201" y="18674"/>
                  </a:lnTo>
                  <a:cubicBezTo>
                    <a:pt x="23051" y="18686"/>
                    <a:pt x="22875" y="18711"/>
                    <a:pt x="22711" y="18737"/>
                  </a:cubicBezTo>
                  <a:cubicBezTo>
                    <a:pt x="22397" y="18774"/>
                    <a:pt x="22070" y="18825"/>
                    <a:pt x="21743" y="18900"/>
                  </a:cubicBezTo>
                  <a:cubicBezTo>
                    <a:pt x="21428" y="18976"/>
                    <a:pt x="21114" y="19076"/>
                    <a:pt x="20800" y="19202"/>
                  </a:cubicBezTo>
                  <a:cubicBezTo>
                    <a:pt x="20649" y="19265"/>
                    <a:pt x="20498" y="19340"/>
                    <a:pt x="20360" y="19428"/>
                  </a:cubicBezTo>
                  <a:cubicBezTo>
                    <a:pt x="20322" y="19453"/>
                    <a:pt x="20284" y="19479"/>
                    <a:pt x="20259" y="19504"/>
                  </a:cubicBezTo>
                  <a:cubicBezTo>
                    <a:pt x="20221" y="19529"/>
                    <a:pt x="20183" y="19554"/>
                    <a:pt x="20158" y="19592"/>
                  </a:cubicBezTo>
                  <a:lnTo>
                    <a:pt x="20133" y="19604"/>
                  </a:lnTo>
                  <a:lnTo>
                    <a:pt x="19882" y="19604"/>
                  </a:lnTo>
                  <a:cubicBezTo>
                    <a:pt x="19819" y="19592"/>
                    <a:pt x="19756" y="19567"/>
                    <a:pt x="19681" y="19554"/>
                  </a:cubicBezTo>
                  <a:lnTo>
                    <a:pt x="19681" y="19541"/>
                  </a:lnTo>
                  <a:cubicBezTo>
                    <a:pt x="19706" y="19453"/>
                    <a:pt x="19718" y="19365"/>
                    <a:pt x="19756" y="19290"/>
                  </a:cubicBezTo>
                  <a:cubicBezTo>
                    <a:pt x="19806" y="19114"/>
                    <a:pt x="19894" y="18938"/>
                    <a:pt x="19995" y="18799"/>
                  </a:cubicBezTo>
                  <a:lnTo>
                    <a:pt x="19995" y="18799"/>
                  </a:lnTo>
                  <a:cubicBezTo>
                    <a:pt x="19844" y="18913"/>
                    <a:pt x="19718" y="19064"/>
                    <a:pt x="19618" y="19227"/>
                  </a:cubicBezTo>
                  <a:cubicBezTo>
                    <a:pt x="19567" y="19302"/>
                    <a:pt x="19517" y="19391"/>
                    <a:pt x="19479" y="19479"/>
                  </a:cubicBezTo>
                  <a:lnTo>
                    <a:pt x="19467" y="19516"/>
                  </a:lnTo>
                  <a:cubicBezTo>
                    <a:pt x="19391" y="19504"/>
                    <a:pt x="19328" y="19504"/>
                    <a:pt x="19253" y="19491"/>
                  </a:cubicBezTo>
                  <a:lnTo>
                    <a:pt x="19253" y="19428"/>
                  </a:lnTo>
                  <a:lnTo>
                    <a:pt x="19253" y="19353"/>
                  </a:lnTo>
                  <a:cubicBezTo>
                    <a:pt x="19291" y="19089"/>
                    <a:pt x="19404" y="18825"/>
                    <a:pt x="19580" y="18623"/>
                  </a:cubicBezTo>
                  <a:cubicBezTo>
                    <a:pt x="19894" y="18259"/>
                    <a:pt x="20548" y="17844"/>
                    <a:pt x="21919" y="17718"/>
                  </a:cubicBezTo>
                  <a:lnTo>
                    <a:pt x="21919" y="17718"/>
                  </a:lnTo>
                  <a:cubicBezTo>
                    <a:pt x="21831" y="17743"/>
                    <a:pt x="21743" y="17768"/>
                    <a:pt x="21655" y="17781"/>
                  </a:cubicBezTo>
                  <a:cubicBezTo>
                    <a:pt x="21479" y="17831"/>
                    <a:pt x="21303" y="17894"/>
                    <a:pt x="21139" y="17970"/>
                  </a:cubicBezTo>
                  <a:cubicBezTo>
                    <a:pt x="20976" y="18032"/>
                    <a:pt x="20863" y="18095"/>
                    <a:pt x="20787" y="18120"/>
                  </a:cubicBezTo>
                  <a:lnTo>
                    <a:pt x="20649" y="18196"/>
                  </a:lnTo>
                  <a:lnTo>
                    <a:pt x="20787" y="18146"/>
                  </a:lnTo>
                  <a:cubicBezTo>
                    <a:pt x="20875" y="18108"/>
                    <a:pt x="21001" y="18058"/>
                    <a:pt x="21152" y="18007"/>
                  </a:cubicBezTo>
                  <a:cubicBezTo>
                    <a:pt x="21315" y="17957"/>
                    <a:pt x="21491" y="17907"/>
                    <a:pt x="21680" y="17856"/>
                  </a:cubicBezTo>
                  <a:cubicBezTo>
                    <a:pt x="21881" y="17794"/>
                    <a:pt x="22082" y="17768"/>
                    <a:pt x="22296" y="17731"/>
                  </a:cubicBezTo>
                  <a:cubicBezTo>
                    <a:pt x="22434" y="17705"/>
                    <a:pt x="22573" y="17693"/>
                    <a:pt x="22711" y="17668"/>
                  </a:cubicBezTo>
                  <a:close/>
                  <a:moveTo>
                    <a:pt x="15355" y="17680"/>
                  </a:moveTo>
                  <a:cubicBezTo>
                    <a:pt x="15770" y="17680"/>
                    <a:pt x="16185" y="17705"/>
                    <a:pt x="16587" y="17756"/>
                  </a:cubicBezTo>
                  <a:cubicBezTo>
                    <a:pt x="16713" y="17819"/>
                    <a:pt x="16851" y="17869"/>
                    <a:pt x="16977" y="17932"/>
                  </a:cubicBezTo>
                  <a:cubicBezTo>
                    <a:pt x="17103" y="18007"/>
                    <a:pt x="17228" y="18070"/>
                    <a:pt x="17342" y="18158"/>
                  </a:cubicBezTo>
                  <a:cubicBezTo>
                    <a:pt x="17404" y="18196"/>
                    <a:pt x="17467" y="18234"/>
                    <a:pt x="17530" y="18271"/>
                  </a:cubicBezTo>
                  <a:lnTo>
                    <a:pt x="17694" y="18410"/>
                  </a:lnTo>
                  <a:cubicBezTo>
                    <a:pt x="17920" y="18598"/>
                    <a:pt x="18109" y="18799"/>
                    <a:pt x="18272" y="19038"/>
                  </a:cubicBezTo>
                  <a:cubicBezTo>
                    <a:pt x="18385" y="19189"/>
                    <a:pt x="18473" y="19353"/>
                    <a:pt x="18536" y="19529"/>
                  </a:cubicBezTo>
                  <a:cubicBezTo>
                    <a:pt x="18448" y="19541"/>
                    <a:pt x="18348" y="19567"/>
                    <a:pt x="18260" y="19604"/>
                  </a:cubicBezTo>
                  <a:lnTo>
                    <a:pt x="18184" y="19604"/>
                  </a:lnTo>
                  <a:cubicBezTo>
                    <a:pt x="18146" y="19567"/>
                    <a:pt x="18096" y="19529"/>
                    <a:pt x="18058" y="19491"/>
                  </a:cubicBezTo>
                  <a:cubicBezTo>
                    <a:pt x="17983" y="19428"/>
                    <a:pt x="17895" y="19378"/>
                    <a:pt x="17807" y="19315"/>
                  </a:cubicBezTo>
                  <a:cubicBezTo>
                    <a:pt x="17643" y="19214"/>
                    <a:pt x="17467" y="19126"/>
                    <a:pt x="17279" y="19051"/>
                  </a:cubicBezTo>
                  <a:cubicBezTo>
                    <a:pt x="17103" y="18976"/>
                    <a:pt x="16914" y="18913"/>
                    <a:pt x="16725" y="18850"/>
                  </a:cubicBezTo>
                  <a:lnTo>
                    <a:pt x="16449" y="18774"/>
                  </a:lnTo>
                  <a:lnTo>
                    <a:pt x="16160" y="18699"/>
                  </a:lnTo>
                  <a:lnTo>
                    <a:pt x="16436" y="18812"/>
                  </a:lnTo>
                  <a:lnTo>
                    <a:pt x="16700" y="18925"/>
                  </a:lnTo>
                  <a:cubicBezTo>
                    <a:pt x="16876" y="19001"/>
                    <a:pt x="17052" y="19076"/>
                    <a:pt x="17216" y="19177"/>
                  </a:cubicBezTo>
                  <a:cubicBezTo>
                    <a:pt x="17379" y="19277"/>
                    <a:pt x="17543" y="19378"/>
                    <a:pt x="17681" y="19491"/>
                  </a:cubicBezTo>
                  <a:cubicBezTo>
                    <a:pt x="17731" y="19529"/>
                    <a:pt x="17769" y="19567"/>
                    <a:pt x="17819" y="19604"/>
                  </a:cubicBezTo>
                  <a:lnTo>
                    <a:pt x="1397" y="19919"/>
                  </a:lnTo>
                  <a:lnTo>
                    <a:pt x="1522" y="19755"/>
                  </a:lnTo>
                  <a:lnTo>
                    <a:pt x="5182" y="19541"/>
                  </a:lnTo>
                  <a:lnTo>
                    <a:pt x="5182" y="19541"/>
                  </a:lnTo>
                  <a:lnTo>
                    <a:pt x="1799" y="19579"/>
                  </a:lnTo>
                  <a:cubicBezTo>
                    <a:pt x="2491" y="19227"/>
                    <a:pt x="3208" y="18963"/>
                    <a:pt x="3962" y="18774"/>
                  </a:cubicBezTo>
                  <a:cubicBezTo>
                    <a:pt x="4842" y="18774"/>
                    <a:pt x="5735" y="18749"/>
                    <a:pt x="6615" y="18686"/>
                  </a:cubicBezTo>
                  <a:cubicBezTo>
                    <a:pt x="7609" y="18611"/>
                    <a:pt x="8590" y="18523"/>
                    <a:pt x="9583" y="18435"/>
                  </a:cubicBezTo>
                  <a:lnTo>
                    <a:pt x="9583" y="18435"/>
                  </a:lnTo>
                  <a:cubicBezTo>
                    <a:pt x="8590" y="18485"/>
                    <a:pt x="7609" y="18548"/>
                    <a:pt x="6615" y="18586"/>
                  </a:cubicBezTo>
                  <a:cubicBezTo>
                    <a:pt x="6193" y="18610"/>
                    <a:pt x="5770" y="18618"/>
                    <a:pt x="5348" y="18618"/>
                  </a:cubicBezTo>
                  <a:cubicBezTo>
                    <a:pt x="5104" y="18618"/>
                    <a:pt x="4860" y="18615"/>
                    <a:pt x="4616" y="18611"/>
                  </a:cubicBezTo>
                  <a:cubicBezTo>
                    <a:pt x="6703" y="18133"/>
                    <a:pt x="10073" y="17680"/>
                    <a:pt x="15355" y="17680"/>
                  </a:cubicBezTo>
                  <a:close/>
                  <a:moveTo>
                    <a:pt x="34808" y="3106"/>
                  </a:moveTo>
                  <a:lnTo>
                    <a:pt x="37751" y="20510"/>
                  </a:lnTo>
                  <a:lnTo>
                    <a:pt x="37751" y="20510"/>
                  </a:lnTo>
                  <a:lnTo>
                    <a:pt x="20825" y="20095"/>
                  </a:lnTo>
                  <a:cubicBezTo>
                    <a:pt x="20775" y="20057"/>
                    <a:pt x="20724" y="20019"/>
                    <a:pt x="20661" y="19982"/>
                  </a:cubicBezTo>
                  <a:lnTo>
                    <a:pt x="20661" y="19982"/>
                  </a:lnTo>
                  <a:lnTo>
                    <a:pt x="37134" y="20283"/>
                  </a:lnTo>
                  <a:cubicBezTo>
                    <a:pt x="37248" y="20283"/>
                    <a:pt x="37336" y="20183"/>
                    <a:pt x="37323" y="20070"/>
                  </a:cubicBezTo>
                  <a:lnTo>
                    <a:pt x="34607" y="3106"/>
                  </a:lnTo>
                  <a:close/>
                  <a:moveTo>
                    <a:pt x="3534" y="3106"/>
                  </a:moveTo>
                  <a:lnTo>
                    <a:pt x="806" y="20070"/>
                  </a:lnTo>
                  <a:cubicBezTo>
                    <a:pt x="781" y="20183"/>
                    <a:pt x="869" y="20283"/>
                    <a:pt x="982" y="20283"/>
                  </a:cubicBezTo>
                  <a:lnTo>
                    <a:pt x="17467" y="19982"/>
                  </a:lnTo>
                  <a:lnTo>
                    <a:pt x="17467" y="19982"/>
                  </a:lnTo>
                  <a:cubicBezTo>
                    <a:pt x="17417" y="20007"/>
                    <a:pt x="17367" y="20057"/>
                    <a:pt x="17316" y="20095"/>
                  </a:cubicBezTo>
                  <a:lnTo>
                    <a:pt x="403" y="20522"/>
                  </a:lnTo>
                  <a:lnTo>
                    <a:pt x="3321" y="3106"/>
                  </a:lnTo>
                  <a:close/>
                  <a:moveTo>
                    <a:pt x="17958" y="20359"/>
                  </a:moveTo>
                  <a:cubicBezTo>
                    <a:pt x="18322" y="20409"/>
                    <a:pt x="18687" y="20422"/>
                    <a:pt x="19052" y="20422"/>
                  </a:cubicBezTo>
                  <a:cubicBezTo>
                    <a:pt x="19429" y="20422"/>
                    <a:pt x="19794" y="20409"/>
                    <a:pt x="20158" y="20371"/>
                  </a:cubicBezTo>
                  <a:lnTo>
                    <a:pt x="20158" y="20371"/>
                  </a:lnTo>
                  <a:cubicBezTo>
                    <a:pt x="19842" y="20462"/>
                    <a:pt x="19515" y="20512"/>
                    <a:pt x="19187" y="20512"/>
                  </a:cubicBezTo>
                  <a:cubicBezTo>
                    <a:pt x="19151" y="20512"/>
                    <a:pt x="19114" y="20511"/>
                    <a:pt x="19077" y="20510"/>
                  </a:cubicBezTo>
                  <a:lnTo>
                    <a:pt x="19064" y="20522"/>
                  </a:lnTo>
                  <a:cubicBezTo>
                    <a:pt x="19032" y="20523"/>
                    <a:pt x="19001" y="20524"/>
                    <a:pt x="18969" y="20524"/>
                  </a:cubicBezTo>
                  <a:cubicBezTo>
                    <a:pt x="18625" y="20524"/>
                    <a:pt x="18292" y="20462"/>
                    <a:pt x="17958" y="20359"/>
                  </a:cubicBezTo>
                  <a:close/>
                  <a:moveTo>
                    <a:pt x="22397" y="0"/>
                  </a:moveTo>
                  <a:cubicBezTo>
                    <a:pt x="20561" y="0"/>
                    <a:pt x="19605" y="654"/>
                    <a:pt x="19140" y="1170"/>
                  </a:cubicBezTo>
                  <a:cubicBezTo>
                    <a:pt x="19102" y="1132"/>
                    <a:pt x="19064" y="1082"/>
                    <a:pt x="19027" y="1044"/>
                  </a:cubicBezTo>
                  <a:cubicBezTo>
                    <a:pt x="18436" y="428"/>
                    <a:pt x="17329" y="126"/>
                    <a:pt x="15745" y="126"/>
                  </a:cubicBezTo>
                  <a:cubicBezTo>
                    <a:pt x="13204" y="126"/>
                    <a:pt x="11218" y="440"/>
                    <a:pt x="8703" y="855"/>
                  </a:cubicBezTo>
                  <a:cubicBezTo>
                    <a:pt x="7835" y="994"/>
                    <a:pt x="6942" y="1145"/>
                    <a:pt x="5936" y="1283"/>
                  </a:cubicBezTo>
                  <a:cubicBezTo>
                    <a:pt x="5823" y="1295"/>
                    <a:pt x="5722" y="1371"/>
                    <a:pt x="5660" y="1484"/>
                  </a:cubicBezTo>
                  <a:cubicBezTo>
                    <a:pt x="5282" y="2100"/>
                    <a:pt x="4679" y="2540"/>
                    <a:pt x="3987" y="2742"/>
                  </a:cubicBezTo>
                  <a:lnTo>
                    <a:pt x="3321" y="2742"/>
                  </a:lnTo>
                  <a:cubicBezTo>
                    <a:pt x="3145" y="2742"/>
                    <a:pt x="2994" y="2867"/>
                    <a:pt x="2956" y="3043"/>
                  </a:cubicBezTo>
                  <a:lnTo>
                    <a:pt x="51" y="20459"/>
                  </a:lnTo>
                  <a:cubicBezTo>
                    <a:pt x="1" y="20686"/>
                    <a:pt x="177" y="20887"/>
                    <a:pt x="403" y="20887"/>
                  </a:cubicBezTo>
                  <a:lnTo>
                    <a:pt x="416" y="20887"/>
                  </a:lnTo>
                  <a:lnTo>
                    <a:pt x="17329" y="20459"/>
                  </a:lnTo>
                  <a:cubicBezTo>
                    <a:pt x="17555" y="20610"/>
                    <a:pt x="18096" y="20887"/>
                    <a:pt x="19077" y="20887"/>
                  </a:cubicBezTo>
                  <a:cubicBezTo>
                    <a:pt x="20045" y="20887"/>
                    <a:pt x="20586" y="20610"/>
                    <a:pt x="20812" y="20459"/>
                  </a:cubicBezTo>
                  <a:lnTo>
                    <a:pt x="37725" y="20887"/>
                  </a:lnTo>
                  <a:lnTo>
                    <a:pt x="37738" y="20887"/>
                  </a:lnTo>
                  <a:cubicBezTo>
                    <a:pt x="37964" y="20887"/>
                    <a:pt x="38140" y="20673"/>
                    <a:pt x="38103" y="20459"/>
                  </a:cubicBezTo>
                  <a:lnTo>
                    <a:pt x="35185" y="3043"/>
                  </a:lnTo>
                  <a:cubicBezTo>
                    <a:pt x="35148" y="2867"/>
                    <a:pt x="34997" y="2742"/>
                    <a:pt x="34821" y="2742"/>
                  </a:cubicBezTo>
                  <a:lnTo>
                    <a:pt x="34154" y="2742"/>
                  </a:lnTo>
                  <a:cubicBezTo>
                    <a:pt x="33462" y="2553"/>
                    <a:pt x="32859" y="2100"/>
                    <a:pt x="32482" y="1484"/>
                  </a:cubicBezTo>
                  <a:cubicBezTo>
                    <a:pt x="32419" y="1371"/>
                    <a:pt x="32318" y="1308"/>
                    <a:pt x="32205" y="1283"/>
                  </a:cubicBezTo>
                  <a:cubicBezTo>
                    <a:pt x="31036" y="1119"/>
                    <a:pt x="29954" y="931"/>
                    <a:pt x="28910" y="755"/>
                  </a:cubicBezTo>
                  <a:cubicBezTo>
                    <a:pt x="26483" y="352"/>
                    <a:pt x="24383" y="0"/>
                    <a:pt x="22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5546;p36">
              <a:extLst>
                <a:ext uri="{FF2B5EF4-FFF2-40B4-BE49-F238E27FC236}">
                  <a16:creationId xmlns:a16="http://schemas.microsoft.com/office/drawing/2014/main" xmlns="" id="{D78B607A-2C66-4526-9012-314096085E38}"/>
                </a:ext>
              </a:extLst>
            </p:cNvPr>
            <p:cNvSpPr/>
            <p:nvPr/>
          </p:nvSpPr>
          <p:spPr>
            <a:xfrm>
              <a:off x="2221065" y="2391290"/>
              <a:ext cx="184388" cy="46859"/>
            </a:xfrm>
            <a:custGeom>
              <a:avLst/>
              <a:gdLst/>
              <a:ahLst/>
              <a:cxnLst/>
              <a:rect l="l" t="t" r="r" b="b"/>
              <a:pathLst>
                <a:path w="5446" h="1384" extrusionOk="0">
                  <a:moveTo>
                    <a:pt x="3283" y="1"/>
                  </a:moveTo>
                  <a:cubicBezTo>
                    <a:pt x="3031" y="13"/>
                    <a:pt x="2792" y="38"/>
                    <a:pt x="2553" y="76"/>
                  </a:cubicBezTo>
                  <a:cubicBezTo>
                    <a:pt x="2315" y="114"/>
                    <a:pt x="2076" y="164"/>
                    <a:pt x="1837" y="227"/>
                  </a:cubicBezTo>
                  <a:lnTo>
                    <a:pt x="1485" y="353"/>
                  </a:lnTo>
                  <a:cubicBezTo>
                    <a:pt x="1371" y="390"/>
                    <a:pt x="1258" y="441"/>
                    <a:pt x="1145" y="491"/>
                  </a:cubicBezTo>
                  <a:cubicBezTo>
                    <a:pt x="1032" y="541"/>
                    <a:pt x="931" y="604"/>
                    <a:pt x="818" y="655"/>
                  </a:cubicBezTo>
                  <a:cubicBezTo>
                    <a:pt x="718" y="717"/>
                    <a:pt x="617" y="780"/>
                    <a:pt x="516" y="868"/>
                  </a:cubicBezTo>
                  <a:cubicBezTo>
                    <a:pt x="315" y="1007"/>
                    <a:pt x="139" y="1183"/>
                    <a:pt x="1" y="1384"/>
                  </a:cubicBezTo>
                  <a:cubicBezTo>
                    <a:pt x="164" y="1208"/>
                    <a:pt x="365" y="1057"/>
                    <a:pt x="567" y="944"/>
                  </a:cubicBezTo>
                  <a:cubicBezTo>
                    <a:pt x="667" y="868"/>
                    <a:pt x="780" y="831"/>
                    <a:pt x="881" y="768"/>
                  </a:cubicBezTo>
                  <a:cubicBezTo>
                    <a:pt x="994" y="717"/>
                    <a:pt x="1095" y="667"/>
                    <a:pt x="1208" y="629"/>
                  </a:cubicBezTo>
                  <a:cubicBezTo>
                    <a:pt x="1648" y="453"/>
                    <a:pt x="2113" y="340"/>
                    <a:pt x="2579" y="277"/>
                  </a:cubicBezTo>
                  <a:cubicBezTo>
                    <a:pt x="3056" y="202"/>
                    <a:pt x="3534" y="164"/>
                    <a:pt x="4000" y="164"/>
                  </a:cubicBezTo>
                  <a:lnTo>
                    <a:pt x="4729" y="164"/>
                  </a:lnTo>
                  <a:cubicBezTo>
                    <a:pt x="4968" y="177"/>
                    <a:pt x="5194" y="189"/>
                    <a:pt x="5446" y="202"/>
                  </a:cubicBezTo>
                  <a:cubicBezTo>
                    <a:pt x="5207" y="152"/>
                    <a:pt x="4968" y="114"/>
                    <a:pt x="4729" y="64"/>
                  </a:cubicBezTo>
                  <a:cubicBezTo>
                    <a:pt x="4490" y="26"/>
                    <a:pt x="4251" y="26"/>
                    <a:pt x="40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5547;p36">
              <a:extLst>
                <a:ext uri="{FF2B5EF4-FFF2-40B4-BE49-F238E27FC236}">
                  <a16:creationId xmlns:a16="http://schemas.microsoft.com/office/drawing/2014/main" xmlns="" id="{4F59B0DE-0EF1-4E5B-9FA7-B3706B2AC0C2}"/>
                </a:ext>
              </a:extLst>
            </p:cNvPr>
            <p:cNvSpPr/>
            <p:nvPr/>
          </p:nvSpPr>
          <p:spPr>
            <a:xfrm>
              <a:off x="2262811" y="2433273"/>
              <a:ext cx="360210" cy="15676"/>
            </a:xfrm>
            <a:custGeom>
              <a:avLst/>
              <a:gdLst/>
              <a:ahLst/>
              <a:cxnLst/>
              <a:rect l="l" t="t" r="r" b="b"/>
              <a:pathLst>
                <a:path w="10639" h="463" extrusionOk="0">
                  <a:moveTo>
                    <a:pt x="3625" y="1"/>
                  </a:moveTo>
                  <a:cubicBezTo>
                    <a:pt x="3298" y="1"/>
                    <a:pt x="2976" y="12"/>
                    <a:pt x="2653" y="31"/>
                  </a:cubicBezTo>
                  <a:cubicBezTo>
                    <a:pt x="1761" y="81"/>
                    <a:pt x="868" y="207"/>
                    <a:pt x="0" y="395"/>
                  </a:cubicBezTo>
                  <a:cubicBezTo>
                    <a:pt x="893" y="333"/>
                    <a:pt x="1773" y="257"/>
                    <a:pt x="2653" y="257"/>
                  </a:cubicBezTo>
                  <a:cubicBezTo>
                    <a:pt x="2746" y="256"/>
                    <a:pt x="2839" y="255"/>
                    <a:pt x="2932" y="255"/>
                  </a:cubicBezTo>
                  <a:cubicBezTo>
                    <a:pt x="3720" y="255"/>
                    <a:pt x="4508" y="300"/>
                    <a:pt x="5307" y="345"/>
                  </a:cubicBezTo>
                  <a:lnTo>
                    <a:pt x="6627" y="421"/>
                  </a:lnTo>
                  <a:cubicBezTo>
                    <a:pt x="7080" y="433"/>
                    <a:pt x="7520" y="446"/>
                    <a:pt x="7960" y="458"/>
                  </a:cubicBezTo>
                  <a:cubicBezTo>
                    <a:pt x="8161" y="461"/>
                    <a:pt x="8361" y="463"/>
                    <a:pt x="8562" y="463"/>
                  </a:cubicBezTo>
                  <a:cubicBezTo>
                    <a:pt x="9254" y="463"/>
                    <a:pt x="9946" y="444"/>
                    <a:pt x="10638" y="395"/>
                  </a:cubicBezTo>
                  <a:cubicBezTo>
                    <a:pt x="9746" y="333"/>
                    <a:pt x="8865" y="282"/>
                    <a:pt x="7985" y="232"/>
                  </a:cubicBezTo>
                  <a:lnTo>
                    <a:pt x="5319" y="56"/>
                  </a:lnTo>
                  <a:cubicBezTo>
                    <a:pt x="4879" y="31"/>
                    <a:pt x="4426" y="6"/>
                    <a:pt x="3986" y="6"/>
                  </a:cubicBezTo>
                  <a:cubicBezTo>
                    <a:pt x="3865" y="2"/>
                    <a:pt x="3745" y="1"/>
                    <a:pt x="3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5548;p36">
              <a:extLst>
                <a:ext uri="{FF2B5EF4-FFF2-40B4-BE49-F238E27FC236}">
                  <a16:creationId xmlns:a16="http://schemas.microsoft.com/office/drawing/2014/main" xmlns="" id="{090EEEF5-B31C-4B4D-8D30-C20651486287}"/>
                </a:ext>
              </a:extLst>
            </p:cNvPr>
            <p:cNvSpPr/>
            <p:nvPr/>
          </p:nvSpPr>
          <p:spPr>
            <a:xfrm>
              <a:off x="2378604" y="2410453"/>
              <a:ext cx="330415" cy="27289"/>
            </a:xfrm>
            <a:custGeom>
              <a:avLst/>
              <a:gdLst/>
              <a:ahLst/>
              <a:cxnLst/>
              <a:rect l="l" t="t" r="r" b="b"/>
              <a:pathLst>
                <a:path w="9759" h="806" extrusionOk="0">
                  <a:moveTo>
                    <a:pt x="2453" y="1"/>
                  </a:moveTo>
                  <a:cubicBezTo>
                    <a:pt x="1623" y="1"/>
                    <a:pt x="805" y="51"/>
                    <a:pt x="0" y="164"/>
                  </a:cubicBezTo>
                  <a:cubicBezTo>
                    <a:pt x="818" y="164"/>
                    <a:pt x="1635" y="177"/>
                    <a:pt x="2440" y="227"/>
                  </a:cubicBezTo>
                  <a:cubicBezTo>
                    <a:pt x="3245" y="290"/>
                    <a:pt x="4062" y="365"/>
                    <a:pt x="4867" y="453"/>
                  </a:cubicBezTo>
                  <a:lnTo>
                    <a:pt x="6087" y="592"/>
                  </a:lnTo>
                  <a:cubicBezTo>
                    <a:pt x="6489" y="629"/>
                    <a:pt x="6891" y="667"/>
                    <a:pt x="7306" y="705"/>
                  </a:cubicBezTo>
                  <a:cubicBezTo>
                    <a:pt x="8124" y="768"/>
                    <a:pt x="8941" y="805"/>
                    <a:pt x="9759" y="805"/>
                  </a:cubicBezTo>
                  <a:cubicBezTo>
                    <a:pt x="8941" y="692"/>
                    <a:pt x="8136" y="579"/>
                    <a:pt x="7332" y="478"/>
                  </a:cubicBezTo>
                  <a:cubicBezTo>
                    <a:pt x="6514" y="365"/>
                    <a:pt x="5709" y="265"/>
                    <a:pt x="4905" y="164"/>
                  </a:cubicBezTo>
                  <a:cubicBezTo>
                    <a:pt x="4087" y="63"/>
                    <a:pt x="3270" y="1"/>
                    <a:pt x="24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5549;p36">
              <a:extLst>
                <a:ext uri="{FF2B5EF4-FFF2-40B4-BE49-F238E27FC236}">
                  <a16:creationId xmlns:a16="http://schemas.microsoft.com/office/drawing/2014/main" xmlns="" id="{0C25C30F-FAE2-4C71-A21A-FB8E7155F57F}"/>
                </a:ext>
              </a:extLst>
            </p:cNvPr>
            <p:cNvSpPr/>
            <p:nvPr/>
          </p:nvSpPr>
          <p:spPr>
            <a:xfrm>
              <a:off x="1906427" y="2465188"/>
              <a:ext cx="242724" cy="48755"/>
            </a:xfrm>
            <a:custGeom>
              <a:avLst/>
              <a:gdLst/>
              <a:ahLst/>
              <a:cxnLst/>
              <a:rect l="l" t="t" r="r" b="b"/>
              <a:pathLst>
                <a:path w="7169" h="1440" extrusionOk="0">
                  <a:moveTo>
                    <a:pt x="2953" y="1"/>
                  </a:moveTo>
                  <a:cubicBezTo>
                    <a:pt x="2907" y="1"/>
                    <a:pt x="2862" y="2"/>
                    <a:pt x="2818" y="6"/>
                  </a:cubicBezTo>
                  <a:lnTo>
                    <a:pt x="2114" y="6"/>
                  </a:lnTo>
                  <a:cubicBezTo>
                    <a:pt x="2026" y="6"/>
                    <a:pt x="1950" y="18"/>
                    <a:pt x="1875" y="31"/>
                  </a:cubicBezTo>
                  <a:cubicBezTo>
                    <a:pt x="1560" y="56"/>
                    <a:pt x="1246" y="69"/>
                    <a:pt x="932" y="119"/>
                  </a:cubicBezTo>
                  <a:cubicBezTo>
                    <a:pt x="617" y="157"/>
                    <a:pt x="303" y="207"/>
                    <a:pt x="1" y="257"/>
                  </a:cubicBezTo>
                  <a:cubicBezTo>
                    <a:pt x="315" y="245"/>
                    <a:pt x="630" y="220"/>
                    <a:pt x="944" y="207"/>
                  </a:cubicBezTo>
                  <a:cubicBezTo>
                    <a:pt x="1070" y="207"/>
                    <a:pt x="1233" y="207"/>
                    <a:pt x="1384" y="194"/>
                  </a:cubicBezTo>
                  <a:lnTo>
                    <a:pt x="1862" y="182"/>
                  </a:lnTo>
                  <a:lnTo>
                    <a:pt x="2805" y="182"/>
                  </a:lnTo>
                  <a:cubicBezTo>
                    <a:pt x="2956" y="182"/>
                    <a:pt x="3120" y="194"/>
                    <a:pt x="3270" y="194"/>
                  </a:cubicBezTo>
                  <a:cubicBezTo>
                    <a:pt x="3434" y="207"/>
                    <a:pt x="3585" y="207"/>
                    <a:pt x="3748" y="220"/>
                  </a:cubicBezTo>
                  <a:cubicBezTo>
                    <a:pt x="4364" y="270"/>
                    <a:pt x="4968" y="383"/>
                    <a:pt x="5572" y="534"/>
                  </a:cubicBezTo>
                  <a:cubicBezTo>
                    <a:pt x="5723" y="584"/>
                    <a:pt x="5873" y="622"/>
                    <a:pt x="6012" y="685"/>
                  </a:cubicBezTo>
                  <a:lnTo>
                    <a:pt x="6226" y="773"/>
                  </a:lnTo>
                  <a:lnTo>
                    <a:pt x="6439" y="873"/>
                  </a:lnTo>
                  <a:cubicBezTo>
                    <a:pt x="6729" y="999"/>
                    <a:pt x="6967" y="1200"/>
                    <a:pt x="7169" y="1439"/>
                  </a:cubicBezTo>
                  <a:cubicBezTo>
                    <a:pt x="7093" y="1301"/>
                    <a:pt x="6993" y="1175"/>
                    <a:pt x="6867" y="1075"/>
                  </a:cubicBezTo>
                  <a:cubicBezTo>
                    <a:pt x="6817" y="1024"/>
                    <a:pt x="6754" y="974"/>
                    <a:pt x="6678" y="924"/>
                  </a:cubicBezTo>
                  <a:cubicBezTo>
                    <a:pt x="6615" y="873"/>
                    <a:pt x="6552" y="836"/>
                    <a:pt x="6490" y="785"/>
                  </a:cubicBezTo>
                  <a:lnTo>
                    <a:pt x="6276" y="672"/>
                  </a:lnTo>
                  <a:lnTo>
                    <a:pt x="6062" y="572"/>
                  </a:lnTo>
                  <a:cubicBezTo>
                    <a:pt x="5924" y="509"/>
                    <a:pt x="5773" y="446"/>
                    <a:pt x="5622" y="396"/>
                  </a:cubicBezTo>
                  <a:cubicBezTo>
                    <a:pt x="5018" y="207"/>
                    <a:pt x="4390" y="81"/>
                    <a:pt x="3761" y="31"/>
                  </a:cubicBezTo>
                  <a:cubicBezTo>
                    <a:pt x="3597" y="31"/>
                    <a:pt x="3446" y="18"/>
                    <a:pt x="3283" y="18"/>
                  </a:cubicBezTo>
                  <a:cubicBezTo>
                    <a:pt x="3176" y="9"/>
                    <a:pt x="3063" y="1"/>
                    <a:pt x="29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5550;p36">
              <a:extLst>
                <a:ext uri="{FF2B5EF4-FFF2-40B4-BE49-F238E27FC236}">
                  <a16:creationId xmlns:a16="http://schemas.microsoft.com/office/drawing/2014/main" xmlns="" id="{07E5BBEF-1BCC-4B86-AE0F-DB12D5DA7248}"/>
                </a:ext>
              </a:extLst>
            </p:cNvPr>
            <p:cNvSpPr/>
            <p:nvPr/>
          </p:nvSpPr>
          <p:spPr>
            <a:xfrm>
              <a:off x="1837459" y="2505207"/>
              <a:ext cx="283184" cy="15100"/>
            </a:xfrm>
            <a:custGeom>
              <a:avLst/>
              <a:gdLst/>
              <a:ahLst/>
              <a:cxnLst/>
              <a:rect l="l" t="t" r="r" b="b"/>
              <a:pathLst>
                <a:path w="8364" h="446" extrusionOk="0">
                  <a:moveTo>
                    <a:pt x="4880" y="0"/>
                  </a:moveTo>
                  <a:cubicBezTo>
                    <a:pt x="4645" y="0"/>
                    <a:pt x="4410" y="6"/>
                    <a:pt x="4176" y="6"/>
                  </a:cubicBezTo>
                  <a:cubicBezTo>
                    <a:pt x="3472" y="44"/>
                    <a:pt x="2780" y="106"/>
                    <a:pt x="2088" y="182"/>
                  </a:cubicBezTo>
                  <a:cubicBezTo>
                    <a:pt x="1384" y="245"/>
                    <a:pt x="692" y="320"/>
                    <a:pt x="1" y="408"/>
                  </a:cubicBezTo>
                  <a:cubicBezTo>
                    <a:pt x="353" y="421"/>
                    <a:pt x="702" y="427"/>
                    <a:pt x="1051" y="427"/>
                  </a:cubicBezTo>
                  <a:cubicBezTo>
                    <a:pt x="1400" y="427"/>
                    <a:pt x="1749" y="421"/>
                    <a:pt x="2101" y="408"/>
                  </a:cubicBezTo>
                  <a:cubicBezTo>
                    <a:pt x="2453" y="396"/>
                    <a:pt x="2792" y="370"/>
                    <a:pt x="3145" y="358"/>
                  </a:cubicBezTo>
                  <a:cubicBezTo>
                    <a:pt x="3497" y="345"/>
                    <a:pt x="3836" y="320"/>
                    <a:pt x="4188" y="308"/>
                  </a:cubicBezTo>
                  <a:cubicBezTo>
                    <a:pt x="4452" y="298"/>
                    <a:pt x="4717" y="294"/>
                    <a:pt x="4981" y="294"/>
                  </a:cubicBezTo>
                  <a:cubicBezTo>
                    <a:pt x="5408" y="294"/>
                    <a:pt x="5836" y="305"/>
                    <a:pt x="6263" y="320"/>
                  </a:cubicBezTo>
                  <a:cubicBezTo>
                    <a:pt x="6967" y="358"/>
                    <a:pt x="7659" y="408"/>
                    <a:pt x="8363" y="446"/>
                  </a:cubicBezTo>
                  <a:cubicBezTo>
                    <a:pt x="7672" y="295"/>
                    <a:pt x="6980" y="182"/>
                    <a:pt x="6288" y="106"/>
                  </a:cubicBezTo>
                  <a:cubicBezTo>
                    <a:pt x="5936" y="44"/>
                    <a:pt x="5584" y="18"/>
                    <a:pt x="5232" y="6"/>
                  </a:cubicBezTo>
                  <a:cubicBezTo>
                    <a:pt x="5115" y="2"/>
                    <a:pt x="4997" y="0"/>
                    <a:pt x="48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5551;p36">
              <a:extLst>
                <a:ext uri="{FF2B5EF4-FFF2-40B4-BE49-F238E27FC236}">
                  <a16:creationId xmlns:a16="http://schemas.microsoft.com/office/drawing/2014/main" xmlns="" id="{3E4713D9-80AE-427F-9B3F-6C176C008EE3}"/>
                </a:ext>
              </a:extLst>
            </p:cNvPr>
            <p:cNvSpPr/>
            <p:nvPr/>
          </p:nvSpPr>
          <p:spPr>
            <a:xfrm>
              <a:off x="1660791" y="2489193"/>
              <a:ext cx="390445" cy="24310"/>
            </a:xfrm>
            <a:custGeom>
              <a:avLst/>
              <a:gdLst/>
              <a:ahLst/>
              <a:cxnLst/>
              <a:rect l="l" t="t" r="r" b="b"/>
              <a:pathLst>
                <a:path w="11532" h="718" extrusionOk="0">
                  <a:moveTo>
                    <a:pt x="8639" y="1"/>
                  </a:moveTo>
                  <a:cubicBezTo>
                    <a:pt x="7671" y="14"/>
                    <a:pt x="6715" y="89"/>
                    <a:pt x="5747" y="190"/>
                  </a:cubicBezTo>
                  <a:lnTo>
                    <a:pt x="2880" y="479"/>
                  </a:lnTo>
                  <a:cubicBezTo>
                    <a:pt x="2415" y="529"/>
                    <a:pt x="1924" y="567"/>
                    <a:pt x="1446" y="605"/>
                  </a:cubicBezTo>
                  <a:cubicBezTo>
                    <a:pt x="969" y="642"/>
                    <a:pt x="491" y="680"/>
                    <a:pt x="0" y="718"/>
                  </a:cubicBezTo>
                  <a:cubicBezTo>
                    <a:pt x="491" y="718"/>
                    <a:pt x="969" y="718"/>
                    <a:pt x="1446" y="705"/>
                  </a:cubicBezTo>
                  <a:cubicBezTo>
                    <a:pt x="1685" y="693"/>
                    <a:pt x="1924" y="680"/>
                    <a:pt x="2176" y="667"/>
                  </a:cubicBezTo>
                  <a:cubicBezTo>
                    <a:pt x="2415" y="655"/>
                    <a:pt x="2654" y="642"/>
                    <a:pt x="2893" y="630"/>
                  </a:cubicBezTo>
                  <a:cubicBezTo>
                    <a:pt x="3848" y="579"/>
                    <a:pt x="4816" y="479"/>
                    <a:pt x="5772" y="378"/>
                  </a:cubicBezTo>
                  <a:cubicBezTo>
                    <a:pt x="6728" y="278"/>
                    <a:pt x="7684" y="202"/>
                    <a:pt x="8639" y="152"/>
                  </a:cubicBezTo>
                  <a:cubicBezTo>
                    <a:pt x="8878" y="139"/>
                    <a:pt x="9117" y="127"/>
                    <a:pt x="9369" y="127"/>
                  </a:cubicBezTo>
                  <a:cubicBezTo>
                    <a:pt x="9607" y="114"/>
                    <a:pt x="9846" y="114"/>
                    <a:pt x="10085" y="102"/>
                  </a:cubicBezTo>
                  <a:cubicBezTo>
                    <a:pt x="10563" y="89"/>
                    <a:pt x="11041" y="89"/>
                    <a:pt x="11531" y="76"/>
                  </a:cubicBezTo>
                  <a:cubicBezTo>
                    <a:pt x="11054" y="51"/>
                    <a:pt x="10563" y="26"/>
                    <a:pt x="10085" y="14"/>
                  </a:cubicBezTo>
                  <a:cubicBezTo>
                    <a:pt x="9966" y="7"/>
                    <a:pt x="9846" y="7"/>
                    <a:pt x="9727" y="7"/>
                  </a:cubicBezTo>
                  <a:cubicBezTo>
                    <a:pt x="9607" y="7"/>
                    <a:pt x="9488" y="7"/>
                    <a:pt x="9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5552;p36">
              <a:extLst>
                <a:ext uri="{FF2B5EF4-FFF2-40B4-BE49-F238E27FC236}">
                  <a16:creationId xmlns:a16="http://schemas.microsoft.com/office/drawing/2014/main" xmlns="" id="{3CEAC835-D359-4DA0-AC5A-BAF9D6266E52}"/>
                </a:ext>
              </a:extLst>
            </p:cNvPr>
            <p:cNvSpPr/>
            <p:nvPr/>
          </p:nvSpPr>
          <p:spPr>
            <a:xfrm>
              <a:off x="2302831" y="2449186"/>
              <a:ext cx="207783" cy="3453"/>
            </a:xfrm>
            <a:custGeom>
              <a:avLst/>
              <a:gdLst/>
              <a:ahLst/>
              <a:cxnLst/>
              <a:rect l="l" t="t" r="r" b="b"/>
              <a:pathLst>
                <a:path w="6137" h="102" extrusionOk="0">
                  <a:moveTo>
                    <a:pt x="0" y="1"/>
                  </a:moveTo>
                  <a:lnTo>
                    <a:pt x="264" y="13"/>
                  </a:lnTo>
                  <a:cubicBezTo>
                    <a:pt x="428" y="13"/>
                    <a:pt x="667" y="39"/>
                    <a:pt x="956" y="51"/>
                  </a:cubicBezTo>
                  <a:cubicBezTo>
                    <a:pt x="1245" y="51"/>
                    <a:pt x="1585" y="64"/>
                    <a:pt x="1937" y="76"/>
                  </a:cubicBezTo>
                  <a:lnTo>
                    <a:pt x="3068" y="101"/>
                  </a:lnTo>
                  <a:lnTo>
                    <a:pt x="6137" y="101"/>
                  </a:lnTo>
                  <a:lnTo>
                    <a:pt x="5873" y="89"/>
                  </a:lnTo>
                  <a:cubicBezTo>
                    <a:pt x="5697" y="89"/>
                    <a:pt x="5458" y="76"/>
                    <a:pt x="5168" y="64"/>
                  </a:cubicBezTo>
                  <a:cubicBezTo>
                    <a:pt x="4892" y="51"/>
                    <a:pt x="4540" y="39"/>
                    <a:pt x="4188" y="39"/>
                  </a:cubicBezTo>
                  <a:lnTo>
                    <a:pt x="3068" y="13"/>
                  </a:lnTo>
                  <a:lnTo>
                    <a:pt x="19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5553;p36">
              <a:extLst>
                <a:ext uri="{FF2B5EF4-FFF2-40B4-BE49-F238E27FC236}">
                  <a16:creationId xmlns:a16="http://schemas.microsoft.com/office/drawing/2014/main" xmlns="" id="{B3907CBC-AC77-4150-8B25-4690CE618C25}"/>
                </a:ext>
              </a:extLst>
            </p:cNvPr>
            <p:cNvSpPr/>
            <p:nvPr/>
          </p:nvSpPr>
          <p:spPr>
            <a:xfrm>
              <a:off x="2334703" y="2500848"/>
              <a:ext cx="243977" cy="15507"/>
            </a:xfrm>
            <a:custGeom>
              <a:avLst/>
              <a:gdLst/>
              <a:ahLst/>
              <a:cxnLst/>
              <a:rect l="l" t="t" r="r" b="b"/>
              <a:pathLst>
                <a:path w="7206" h="458" extrusionOk="0">
                  <a:moveTo>
                    <a:pt x="1975" y="0"/>
                  </a:moveTo>
                  <a:cubicBezTo>
                    <a:pt x="1690" y="0"/>
                    <a:pt x="1405" y="12"/>
                    <a:pt x="1119" y="30"/>
                  </a:cubicBezTo>
                  <a:cubicBezTo>
                    <a:pt x="780" y="55"/>
                    <a:pt x="503" y="106"/>
                    <a:pt x="314" y="131"/>
                  </a:cubicBezTo>
                  <a:lnTo>
                    <a:pt x="0" y="181"/>
                  </a:lnTo>
                  <a:lnTo>
                    <a:pt x="0" y="181"/>
                  </a:lnTo>
                  <a:lnTo>
                    <a:pt x="314" y="144"/>
                  </a:lnTo>
                  <a:cubicBezTo>
                    <a:pt x="503" y="131"/>
                    <a:pt x="792" y="106"/>
                    <a:pt x="1132" y="93"/>
                  </a:cubicBezTo>
                  <a:cubicBezTo>
                    <a:pt x="1275" y="83"/>
                    <a:pt x="1428" y="79"/>
                    <a:pt x="1587" y="79"/>
                  </a:cubicBezTo>
                  <a:cubicBezTo>
                    <a:pt x="1805" y="79"/>
                    <a:pt x="2037" y="86"/>
                    <a:pt x="2276" y="93"/>
                  </a:cubicBezTo>
                  <a:cubicBezTo>
                    <a:pt x="2704" y="106"/>
                    <a:pt x="3156" y="144"/>
                    <a:pt x="3609" y="181"/>
                  </a:cubicBezTo>
                  <a:lnTo>
                    <a:pt x="4929" y="294"/>
                  </a:lnTo>
                  <a:lnTo>
                    <a:pt x="6074" y="382"/>
                  </a:lnTo>
                  <a:lnTo>
                    <a:pt x="6891" y="445"/>
                  </a:lnTo>
                  <a:lnTo>
                    <a:pt x="7205" y="458"/>
                  </a:lnTo>
                  <a:lnTo>
                    <a:pt x="7205" y="458"/>
                  </a:lnTo>
                  <a:lnTo>
                    <a:pt x="6891" y="420"/>
                  </a:lnTo>
                  <a:lnTo>
                    <a:pt x="6086" y="332"/>
                  </a:lnTo>
                  <a:lnTo>
                    <a:pt x="4929" y="206"/>
                  </a:lnTo>
                  <a:lnTo>
                    <a:pt x="3609" y="81"/>
                  </a:lnTo>
                  <a:cubicBezTo>
                    <a:pt x="3156" y="43"/>
                    <a:pt x="2704" y="18"/>
                    <a:pt x="2289" y="5"/>
                  </a:cubicBezTo>
                  <a:cubicBezTo>
                    <a:pt x="2184" y="2"/>
                    <a:pt x="2080" y="0"/>
                    <a:pt x="1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5554;p36">
              <a:extLst>
                <a:ext uri="{FF2B5EF4-FFF2-40B4-BE49-F238E27FC236}">
                  <a16:creationId xmlns:a16="http://schemas.microsoft.com/office/drawing/2014/main" xmlns="" id="{CF4CC2D5-904A-4DAF-988F-AF2D08B4BC1F}"/>
                </a:ext>
              </a:extLst>
            </p:cNvPr>
            <p:cNvSpPr/>
            <p:nvPr/>
          </p:nvSpPr>
          <p:spPr>
            <a:xfrm>
              <a:off x="1744216" y="2524980"/>
              <a:ext cx="329163" cy="3860"/>
            </a:xfrm>
            <a:custGeom>
              <a:avLst/>
              <a:gdLst/>
              <a:ahLst/>
              <a:cxnLst/>
              <a:rect l="l" t="t" r="r" b="b"/>
              <a:pathLst>
                <a:path w="9722" h="114" extrusionOk="0">
                  <a:moveTo>
                    <a:pt x="6653" y="0"/>
                  </a:moveTo>
                  <a:lnTo>
                    <a:pt x="4867" y="13"/>
                  </a:lnTo>
                  <a:lnTo>
                    <a:pt x="3082" y="38"/>
                  </a:lnTo>
                  <a:cubicBezTo>
                    <a:pt x="2516" y="38"/>
                    <a:pt x="1975" y="63"/>
                    <a:pt x="1523" y="63"/>
                  </a:cubicBezTo>
                  <a:cubicBezTo>
                    <a:pt x="1070" y="76"/>
                    <a:pt x="693" y="88"/>
                    <a:pt x="429" y="101"/>
                  </a:cubicBezTo>
                  <a:lnTo>
                    <a:pt x="1" y="113"/>
                  </a:lnTo>
                  <a:lnTo>
                    <a:pt x="3082" y="113"/>
                  </a:lnTo>
                  <a:lnTo>
                    <a:pt x="4867" y="101"/>
                  </a:lnTo>
                  <a:lnTo>
                    <a:pt x="6653" y="76"/>
                  </a:lnTo>
                  <a:cubicBezTo>
                    <a:pt x="7219" y="76"/>
                    <a:pt x="7747" y="51"/>
                    <a:pt x="8212" y="38"/>
                  </a:cubicBezTo>
                  <a:cubicBezTo>
                    <a:pt x="8665" y="38"/>
                    <a:pt x="9042" y="25"/>
                    <a:pt x="9306" y="13"/>
                  </a:cubicBezTo>
                  <a:lnTo>
                    <a:pt x="97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5555;p36">
              <a:extLst>
                <a:ext uri="{FF2B5EF4-FFF2-40B4-BE49-F238E27FC236}">
                  <a16:creationId xmlns:a16="http://schemas.microsoft.com/office/drawing/2014/main" xmlns="" id="{E30C6EFF-BAAC-4A1C-BB52-91E475BF8490}"/>
                </a:ext>
              </a:extLst>
            </p:cNvPr>
            <p:cNvSpPr/>
            <p:nvPr/>
          </p:nvSpPr>
          <p:spPr>
            <a:xfrm>
              <a:off x="1798286" y="2499418"/>
              <a:ext cx="160552" cy="15371"/>
            </a:xfrm>
            <a:custGeom>
              <a:avLst/>
              <a:gdLst/>
              <a:ahLst/>
              <a:cxnLst/>
              <a:rect l="l" t="t" r="r" b="b"/>
              <a:pathLst>
                <a:path w="4742" h="454" extrusionOk="0">
                  <a:moveTo>
                    <a:pt x="4742" y="1"/>
                  </a:moveTo>
                  <a:lnTo>
                    <a:pt x="4528" y="13"/>
                  </a:lnTo>
                  <a:cubicBezTo>
                    <a:pt x="4390" y="26"/>
                    <a:pt x="4214" y="38"/>
                    <a:pt x="4000" y="51"/>
                  </a:cubicBezTo>
                  <a:cubicBezTo>
                    <a:pt x="3773" y="64"/>
                    <a:pt x="3509" y="89"/>
                    <a:pt x="3233" y="101"/>
                  </a:cubicBezTo>
                  <a:lnTo>
                    <a:pt x="2365" y="177"/>
                  </a:lnTo>
                  <a:lnTo>
                    <a:pt x="1497" y="265"/>
                  </a:lnTo>
                  <a:cubicBezTo>
                    <a:pt x="1221" y="303"/>
                    <a:pt x="969" y="328"/>
                    <a:pt x="743" y="353"/>
                  </a:cubicBezTo>
                  <a:cubicBezTo>
                    <a:pt x="517" y="378"/>
                    <a:pt x="341" y="403"/>
                    <a:pt x="202" y="428"/>
                  </a:cubicBezTo>
                  <a:lnTo>
                    <a:pt x="1" y="453"/>
                  </a:lnTo>
                  <a:lnTo>
                    <a:pt x="215" y="441"/>
                  </a:lnTo>
                  <a:cubicBezTo>
                    <a:pt x="341" y="441"/>
                    <a:pt x="529" y="428"/>
                    <a:pt x="743" y="416"/>
                  </a:cubicBezTo>
                  <a:cubicBezTo>
                    <a:pt x="969" y="391"/>
                    <a:pt x="1233" y="378"/>
                    <a:pt x="1510" y="353"/>
                  </a:cubicBezTo>
                  <a:lnTo>
                    <a:pt x="2378" y="277"/>
                  </a:lnTo>
                  <a:lnTo>
                    <a:pt x="3245" y="189"/>
                  </a:lnTo>
                  <a:cubicBezTo>
                    <a:pt x="3522" y="164"/>
                    <a:pt x="3773" y="127"/>
                    <a:pt x="4000" y="101"/>
                  </a:cubicBezTo>
                  <a:cubicBezTo>
                    <a:pt x="4214" y="76"/>
                    <a:pt x="4402" y="51"/>
                    <a:pt x="4528" y="38"/>
                  </a:cubicBezTo>
                  <a:lnTo>
                    <a:pt x="47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5556;p36">
              <a:extLst>
                <a:ext uri="{FF2B5EF4-FFF2-40B4-BE49-F238E27FC236}">
                  <a16:creationId xmlns:a16="http://schemas.microsoft.com/office/drawing/2014/main" xmlns="" id="{638B3750-032E-47F6-A3C6-47ED23AB64A2}"/>
                </a:ext>
              </a:extLst>
            </p:cNvPr>
            <p:cNvSpPr/>
            <p:nvPr/>
          </p:nvSpPr>
          <p:spPr>
            <a:xfrm>
              <a:off x="1891970" y="2477106"/>
              <a:ext cx="181408" cy="9142"/>
            </a:xfrm>
            <a:custGeom>
              <a:avLst/>
              <a:gdLst/>
              <a:ahLst/>
              <a:cxnLst/>
              <a:rect l="l" t="t" r="r" b="b"/>
              <a:pathLst>
                <a:path w="5358" h="270" extrusionOk="0">
                  <a:moveTo>
                    <a:pt x="2406" y="1"/>
                  </a:moveTo>
                  <a:cubicBezTo>
                    <a:pt x="2159" y="1"/>
                    <a:pt x="1916" y="13"/>
                    <a:pt x="1685" y="31"/>
                  </a:cubicBezTo>
                  <a:cubicBezTo>
                    <a:pt x="1371" y="44"/>
                    <a:pt x="1082" y="69"/>
                    <a:pt x="830" y="94"/>
                  </a:cubicBezTo>
                  <a:cubicBezTo>
                    <a:pt x="579" y="119"/>
                    <a:pt x="365" y="157"/>
                    <a:pt x="227" y="169"/>
                  </a:cubicBezTo>
                  <a:lnTo>
                    <a:pt x="0" y="207"/>
                  </a:lnTo>
                  <a:lnTo>
                    <a:pt x="0" y="207"/>
                  </a:lnTo>
                  <a:lnTo>
                    <a:pt x="227" y="194"/>
                  </a:lnTo>
                  <a:cubicBezTo>
                    <a:pt x="378" y="169"/>
                    <a:pt x="579" y="157"/>
                    <a:pt x="830" y="144"/>
                  </a:cubicBezTo>
                  <a:cubicBezTo>
                    <a:pt x="1082" y="119"/>
                    <a:pt x="1384" y="119"/>
                    <a:pt x="1698" y="106"/>
                  </a:cubicBezTo>
                  <a:cubicBezTo>
                    <a:pt x="1849" y="100"/>
                    <a:pt x="2009" y="97"/>
                    <a:pt x="2174" y="97"/>
                  </a:cubicBezTo>
                  <a:cubicBezTo>
                    <a:pt x="2339" y="97"/>
                    <a:pt x="2509" y="100"/>
                    <a:pt x="2679" y="106"/>
                  </a:cubicBezTo>
                  <a:cubicBezTo>
                    <a:pt x="3018" y="119"/>
                    <a:pt x="3345" y="119"/>
                    <a:pt x="3660" y="132"/>
                  </a:cubicBezTo>
                  <a:cubicBezTo>
                    <a:pt x="3974" y="157"/>
                    <a:pt x="4263" y="169"/>
                    <a:pt x="4515" y="194"/>
                  </a:cubicBezTo>
                  <a:cubicBezTo>
                    <a:pt x="4766" y="220"/>
                    <a:pt x="4980" y="232"/>
                    <a:pt x="5131" y="257"/>
                  </a:cubicBezTo>
                  <a:lnTo>
                    <a:pt x="5357" y="270"/>
                  </a:lnTo>
                  <a:lnTo>
                    <a:pt x="5131" y="232"/>
                  </a:lnTo>
                  <a:cubicBezTo>
                    <a:pt x="4980" y="207"/>
                    <a:pt x="4779" y="169"/>
                    <a:pt x="4527" y="144"/>
                  </a:cubicBezTo>
                  <a:cubicBezTo>
                    <a:pt x="4276" y="106"/>
                    <a:pt x="3987" y="69"/>
                    <a:pt x="3672" y="56"/>
                  </a:cubicBezTo>
                  <a:cubicBezTo>
                    <a:pt x="3358" y="31"/>
                    <a:pt x="3018" y="18"/>
                    <a:pt x="2679" y="6"/>
                  </a:cubicBezTo>
                  <a:cubicBezTo>
                    <a:pt x="2588" y="3"/>
                    <a:pt x="2497" y="1"/>
                    <a:pt x="24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5557;p36">
              <a:extLst>
                <a:ext uri="{FF2B5EF4-FFF2-40B4-BE49-F238E27FC236}">
                  <a16:creationId xmlns:a16="http://schemas.microsoft.com/office/drawing/2014/main" xmlns="" id="{21FC98DB-3194-4953-A665-C45E9CC8D3D5}"/>
                </a:ext>
              </a:extLst>
            </p:cNvPr>
            <p:cNvSpPr/>
            <p:nvPr/>
          </p:nvSpPr>
          <p:spPr>
            <a:xfrm>
              <a:off x="2661314" y="1976184"/>
              <a:ext cx="73234" cy="493913"/>
            </a:xfrm>
            <a:custGeom>
              <a:avLst/>
              <a:gdLst/>
              <a:ahLst/>
              <a:cxnLst/>
              <a:rect l="l" t="t" r="r" b="b"/>
              <a:pathLst>
                <a:path w="2163" h="14588" extrusionOk="0">
                  <a:moveTo>
                    <a:pt x="0" y="0"/>
                  </a:moveTo>
                  <a:lnTo>
                    <a:pt x="239" y="1824"/>
                  </a:lnTo>
                  <a:lnTo>
                    <a:pt x="491" y="3660"/>
                  </a:lnTo>
                  <a:lnTo>
                    <a:pt x="1019" y="7306"/>
                  </a:lnTo>
                  <a:lnTo>
                    <a:pt x="1572" y="10953"/>
                  </a:lnTo>
                  <a:cubicBezTo>
                    <a:pt x="1761" y="12160"/>
                    <a:pt x="1949" y="13380"/>
                    <a:pt x="2163" y="14587"/>
                  </a:cubicBezTo>
                  <a:cubicBezTo>
                    <a:pt x="2000" y="13367"/>
                    <a:pt x="1836" y="12160"/>
                    <a:pt x="1660" y="10940"/>
                  </a:cubicBezTo>
                  <a:lnTo>
                    <a:pt x="1144" y="7281"/>
                  </a:lnTo>
                  <a:lnTo>
                    <a:pt x="591" y="3647"/>
                  </a:lnTo>
                  <a:lnTo>
                    <a:pt x="302" y="1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5558;p36">
              <a:extLst>
                <a:ext uri="{FF2B5EF4-FFF2-40B4-BE49-F238E27FC236}">
                  <a16:creationId xmlns:a16="http://schemas.microsoft.com/office/drawing/2014/main" xmlns="" id="{0DB4B5C1-C3A1-4480-931D-D4AB05BA6181}"/>
                </a:ext>
              </a:extLst>
            </p:cNvPr>
            <p:cNvSpPr/>
            <p:nvPr/>
          </p:nvSpPr>
          <p:spPr>
            <a:xfrm>
              <a:off x="2720903" y="2316790"/>
              <a:ext cx="25156" cy="170337"/>
            </a:xfrm>
            <a:custGeom>
              <a:avLst/>
              <a:gdLst/>
              <a:ahLst/>
              <a:cxnLst/>
              <a:rect l="l" t="t" r="r" b="b"/>
              <a:pathLst>
                <a:path w="743" h="5031" extrusionOk="0">
                  <a:moveTo>
                    <a:pt x="1" y="0"/>
                  </a:moveTo>
                  <a:lnTo>
                    <a:pt x="1" y="0"/>
                  </a:lnTo>
                  <a:cubicBezTo>
                    <a:pt x="26" y="214"/>
                    <a:pt x="51" y="428"/>
                    <a:pt x="63" y="629"/>
                  </a:cubicBezTo>
                  <a:lnTo>
                    <a:pt x="139" y="1270"/>
                  </a:lnTo>
                  <a:cubicBezTo>
                    <a:pt x="189" y="1698"/>
                    <a:pt x="252" y="2113"/>
                    <a:pt x="315" y="2528"/>
                  </a:cubicBezTo>
                  <a:cubicBezTo>
                    <a:pt x="378" y="2955"/>
                    <a:pt x="441" y="3370"/>
                    <a:pt x="516" y="3785"/>
                  </a:cubicBezTo>
                  <a:cubicBezTo>
                    <a:pt x="592" y="4200"/>
                    <a:pt x="654" y="4615"/>
                    <a:pt x="743" y="5030"/>
                  </a:cubicBezTo>
                  <a:cubicBezTo>
                    <a:pt x="705" y="4603"/>
                    <a:pt x="654" y="4188"/>
                    <a:pt x="604" y="3773"/>
                  </a:cubicBezTo>
                  <a:cubicBezTo>
                    <a:pt x="554" y="3358"/>
                    <a:pt x="491" y="2930"/>
                    <a:pt x="441" y="2515"/>
                  </a:cubicBezTo>
                  <a:cubicBezTo>
                    <a:pt x="378" y="2088"/>
                    <a:pt x="315" y="1685"/>
                    <a:pt x="240" y="1258"/>
                  </a:cubicBezTo>
                  <a:lnTo>
                    <a:pt x="126" y="629"/>
                  </a:lnTo>
                  <a:cubicBezTo>
                    <a:pt x="89" y="428"/>
                    <a:pt x="51" y="21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5559;p36">
              <a:extLst>
                <a:ext uri="{FF2B5EF4-FFF2-40B4-BE49-F238E27FC236}">
                  <a16:creationId xmlns:a16="http://schemas.microsoft.com/office/drawing/2014/main" xmlns="" id="{51CB4640-BACE-4B28-ADEF-A5C345270E6C}"/>
                </a:ext>
              </a:extLst>
            </p:cNvPr>
            <p:cNvSpPr/>
            <p:nvPr/>
          </p:nvSpPr>
          <p:spPr>
            <a:xfrm>
              <a:off x="1631402" y="1976184"/>
              <a:ext cx="72827" cy="493913"/>
            </a:xfrm>
            <a:custGeom>
              <a:avLst/>
              <a:gdLst/>
              <a:ahLst/>
              <a:cxnLst/>
              <a:rect l="l" t="t" r="r" b="b"/>
              <a:pathLst>
                <a:path w="2151" h="14588" extrusionOk="0">
                  <a:moveTo>
                    <a:pt x="2151" y="0"/>
                  </a:moveTo>
                  <a:lnTo>
                    <a:pt x="1862" y="1824"/>
                  </a:lnTo>
                  <a:lnTo>
                    <a:pt x="1573" y="3634"/>
                  </a:lnTo>
                  <a:lnTo>
                    <a:pt x="1019" y="7281"/>
                  </a:lnTo>
                  <a:lnTo>
                    <a:pt x="491" y="10940"/>
                  </a:lnTo>
                  <a:cubicBezTo>
                    <a:pt x="328" y="12148"/>
                    <a:pt x="152" y="13367"/>
                    <a:pt x="1" y="14587"/>
                  </a:cubicBezTo>
                  <a:cubicBezTo>
                    <a:pt x="202" y="13380"/>
                    <a:pt x="390" y="12160"/>
                    <a:pt x="579" y="10953"/>
                  </a:cubicBezTo>
                  <a:lnTo>
                    <a:pt x="1132" y="7306"/>
                  </a:lnTo>
                  <a:lnTo>
                    <a:pt x="1661" y="3647"/>
                  </a:lnTo>
                  <a:lnTo>
                    <a:pt x="1912" y="1824"/>
                  </a:lnTo>
                  <a:lnTo>
                    <a:pt x="21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5560;p36">
              <a:extLst>
                <a:ext uri="{FF2B5EF4-FFF2-40B4-BE49-F238E27FC236}">
                  <a16:creationId xmlns:a16="http://schemas.microsoft.com/office/drawing/2014/main" xmlns="" id="{F5D25FB1-FEBE-4427-9A69-514C673A9639}"/>
                </a:ext>
              </a:extLst>
            </p:cNvPr>
            <p:cNvSpPr/>
            <p:nvPr/>
          </p:nvSpPr>
          <p:spPr>
            <a:xfrm>
              <a:off x="1619485" y="2317197"/>
              <a:ext cx="25156" cy="170337"/>
            </a:xfrm>
            <a:custGeom>
              <a:avLst/>
              <a:gdLst/>
              <a:ahLst/>
              <a:cxnLst/>
              <a:rect l="l" t="t" r="r" b="b"/>
              <a:pathLst>
                <a:path w="743" h="5031" extrusionOk="0">
                  <a:moveTo>
                    <a:pt x="742" y="1"/>
                  </a:moveTo>
                  <a:cubicBezTo>
                    <a:pt x="705" y="215"/>
                    <a:pt x="667" y="416"/>
                    <a:pt x="617" y="630"/>
                  </a:cubicBezTo>
                  <a:lnTo>
                    <a:pt x="516" y="1258"/>
                  </a:lnTo>
                  <a:cubicBezTo>
                    <a:pt x="441" y="1673"/>
                    <a:pt x="378" y="2101"/>
                    <a:pt x="315" y="2516"/>
                  </a:cubicBezTo>
                  <a:cubicBezTo>
                    <a:pt x="252" y="2931"/>
                    <a:pt x="202" y="3346"/>
                    <a:pt x="139" y="3773"/>
                  </a:cubicBezTo>
                  <a:cubicBezTo>
                    <a:pt x="89" y="4188"/>
                    <a:pt x="38" y="4603"/>
                    <a:pt x="1" y="5031"/>
                  </a:cubicBezTo>
                  <a:cubicBezTo>
                    <a:pt x="89" y="4616"/>
                    <a:pt x="164" y="4201"/>
                    <a:pt x="239" y="3786"/>
                  </a:cubicBezTo>
                  <a:cubicBezTo>
                    <a:pt x="315" y="3371"/>
                    <a:pt x="365" y="2956"/>
                    <a:pt x="441" y="2528"/>
                  </a:cubicBezTo>
                  <a:cubicBezTo>
                    <a:pt x="504" y="2113"/>
                    <a:pt x="554" y="1673"/>
                    <a:pt x="604" y="1258"/>
                  </a:cubicBezTo>
                  <a:lnTo>
                    <a:pt x="680" y="630"/>
                  </a:lnTo>
                  <a:cubicBezTo>
                    <a:pt x="705" y="428"/>
                    <a:pt x="730" y="215"/>
                    <a:pt x="7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8" name="Google Shape;6198;p39"/>
          <p:cNvSpPr txBox="1">
            <a:spLocks noGrp="1"/>
          </p:cNvSpPr>
          <p:nvPr>
            <p:ph type="body" idx="1"/>
          </p:nvPr>
        </p:nvSpPr>
        <p:spPr>
          <a:xfrm>
            <a:off x="585028" y="1264505"/>
            <a:ext cx="7973944" cy="30376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u-HU" b="1" u="sng" dirty="0">
                <a:solidFill>
                  <a:schemeClr val="tx1"/>
                </a:solidFill>
              </a:rPr>
              <a:t>Alaptémája:</a:t>
            </a:r>
            <a:r>
              <a:rPr lang="hu-HU" dirty="0">
                <a:solidFill>
                  <a:schemeClr val="tx1"/>
                </a:solidFill>
              </a:rPr>
              <a:t> az ősi hagyományok elvetésével megszűnik az ember és természet harmonikus kapcsolata, helyét a káosz és az erkölcsi szennyezettség foglalja el. Ugyanakkor a darab az életbe vetett hitről, az újrakezdés lehetőségéről szól.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1"/>
                </a:solidFill>
              </a:rPr>
              <a:t>A </a:t>
            </a:r>
            <a:r>
              <a:rPr lang="hu-HU" dirty="0">
                <a:solidFill>
                  <a:srgbClr val="786446"/>
                </a:solidFill>
              </a:rPr>
              <a:t>drámai</a:t>
            </a:r>
            <a:r>
              <a:rPr lang="hu-HU" dirty="0">
                <a:solidFill>
                  <a:schemeClr val="tx1"/>
                </a:solidFill>
              </a:rPr>
              <a:t> történetbe két nemzedék felemás világnézete ágyazódik be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1"/>
                </a:solidFill>
              </a:rPr>
              <a:t>Az Ősvigasztalás fő forrásául a „nép ajkán virágzó” történelem szolgál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u-HU" b="1" u="sng" dirty="0">
                <a:solidFill>
                  <a:schemeClr val="tx1"/>
                </a:solidFill>
              </a:rPr>
              <a:t>A történet dióhéjban</a:t>
            </a:r>
            <a:r>
              <a:rPr lang="hu-HU" dirty="0">
                <a:solidFill>
                  <a:schemeClr val="tx1"/>
                </a:solidFill>
              </a:rPr>
              <a:t>: </a:t>
            </a:r>
            <a:r>
              <a:rPr lang="hu-HU" dirty="0" smtClean="0">
                <a:solidFill>
                  <a:schemeClr val="tx1"/>
                </a:solidFill>
              </a:rPr>
              <a:t>Valahol </a:t>
            </a:r>
            <a:r>
              <a:rPr lang="hu-HU" dirty="0">
                <a:solidFill>
                  <a:schemeClr val="tx1"/>
                </a:solidFill>
              </a:rPr>
              <a:t>a hegyek közt, Székelyföldön él </a:t>
            </a:r>
            <a:r>
              <a:rPr lang="hu-HU" dirty="0" err="1">
                <a:solidFill>
                  <a:schemeClr val="tx1"/>
                </a:solidFill>
              </a:rPr>
              <a:t>Csorja</a:t>
            </a:r>
            <a:r>
              <a:rPr lang="hu-HU" dirty="0">
                <a:solidFill>
                  <a:schemeClr val="tx1"/>
                </a:solidFill>
              </a:rPr>
              <a:t> Ádám és öccse, Ambrus, aki érezvén földi élete végét, meghagyja bátyjának, hogy ősi szokás szerint testét égesse el, hamvait gyűjtse össze. A hatóság előbb gyilkossággal vádolja </a:t>
            </a:r>
            <a:r>
              <a:rPr lang="hu-HU" dirty="0" err="1">
                <a:solidFill>
                  <a:schemeClr val="tx1"/>
                </a:solidFill>
              </a:rPr>
              <a:t>Csorja</a:t>
            </a:r>
            <a:r>
              <a:rPr lang="hu-HU" dirty="0">
                <a:solidFill>
                  <a:schemeClr val="tx1"/>
                </a:solidFill>
              </a:rPr>
              <a:t> Ádámot öccse elégetése kapcsán, majd a vádat ugyan ejtik, de „a törvényes szokások és formák megszegéséért” tíz havi börtönre ítélik. Az őrzésére kirendelt, helybeli katonával azonban </a:t>
            </a:r>
            <a:r>
              <a:rPr lang="hu-HU" dirty="0" smtClean="0">
                <a:solidFill>
                  <a:schemeClr val="tx1"/>
                </a:solidFill>
              </a:rPr>
              <a:t>összevész </a:t>
            </a:r>
            <a:r>
              <a:rPr lang="hu-HU" dirty="0">
                <a:solidFill>
                  <a:schemeClr val="tx1"/>
                </a:solidFill>
              </a:rPr>
              <a:t>(mindketten ugyanazt a lányt szeretik), és Ádám gyilkosság áldozatává válik.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hu-HU" dirty="0">
              <a:solidFill>
                <a:schemeClr val="tx1"/>
              </a:solidFill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41" name="Google Shape;6582;p41">
            <a:extLst>
              <a:ext uri="{FF2B5EF4-FFF2-40B4-BE49-F238E27FC236}">
                <a16:creationId xmlns:a16="http://schemas.microsoft.com/office/drawing/2014/main" xmlns="" id="{107C648F-7F33-4E70-B77D-7540DEFAC2E7}"/>
              </a:ext>
            </a:extLst>
          </p:cNvPr>
          <p:cNvGrpSpPr/>
          <p:nvPr/>
        </p:nvGrpSpPr>
        <p:grpSpPr>
          <a:xfrm>
            <a:off x="7743825" y="3817030"/>
            <a:ext cx="1266054" cy="1100819"/>
            <a:chOff x="6370008" y="2222114"/>
            <a:chExt cx="2125521" cy="1907655"/>
          </a:xfrm>
        </p:grpSpPr>
        <p:grpSp>
          <p:nvGrpSpPr>
            <p:cNvPr id="342" name="Google Shape;6583;p41">
              <a:extLst>
                <a:ext uri="{FF2B5EF4-FFF2-40B4-BE49-F238E27FC236}">
                  <a16:creationId xmlns:a16="http://schemas.microsoft.com/office/drawing/2014/main" xmlns="" id="{D31B2686-4191-4AF4-929E-ECB474BE4AEF}"/>
                </a:ext>
              </a:extLst>
            </p:cNvPr>
            <p:cNvGrpSpPr/>
            <p:nvPr/>
          </p:nvGrpSpPr>
          <p:grpSpPr>
            <a:xfrm>
              <a:off x="6370008" y="2222114"/>
              <a:ext cx="2125521" cy="1907655"/>
              <a:chOff x="2716200" y="2575600"/>
              <a:chExt cx="661950" cy="594100"/>
            </a:xfrm>
          </p:grpSpPr>
          <p:sp>
            <p:nvSpPr>
              <p:cNvPr id="344" name="Google Shape;6584;p41">
                <a:extLst>
                  <a:ext uri="{FF2B5EF4-FFF2-40B4-BE49-F238E27FC236}">
                    <a16:creationId xmlns:a16="http://schemas.microsoft.com/office/drawing/2014/main" xmlns="" id="{967B3A79-333E-4DFB-BAD0-30A159701883}"/>
                  </a:ext>
                </a:extLst>
              </p:cNvPr>
              <p:cNvSpPr/>
              <p:nvPr/>
            </p:nvSpPr>
            <p:spPr>
              <a:xfrm>
                <a:off x="2716200" y="2575600"/>
                <a:ext cx="661950" cy="594100"/>
              </a:xfrm>
              <a:custGeom>
                <a:avLst/>
                <a:gdLst/>
                <a:ahLst/>
                <a:cxnLst/>
                <a:rect l="l" t="t" r="r" b="b"/>
                <a:pathLst>
                  <a:path w="26478" h="23764" extrusionOk="0">
                    <a:moveTo>
                      <a:pt x="9520" y="6745"/>
                    </a:moveTo>
                    <a:lnTo>
                      <a:pt x="9612" y="6753"/>
                    </a:lnTo>
                    <a:lnTo>
                      <a:pt x="9650" y="6753"/>
                    </a:lnTo>
                    <a:lnTo>
                      <a:pt x="9695" y="6760"/>
                    </a:lnTo>
                    <a:cubicBezTo>
                      <a:pt x="9787" y="6783"/>
                      <a:pt x="9878" y="6806"/>
                      <a:pt x="9962" y="6844"/>
                    </a:cubicBezTo>
                    <a:cubicBezTo>
                      <a:pt x="10054" y="6890"/>
                      <a:pt x="10137" y="6943"/>
                      <a:pt x="10221" y="7004"/>
                    </a:cubicBezTo>
                    <a:cubicBezTo>
                      <a:pt x="10297" y="7073"/>
                      <a:pt x="10366" y="7141"/>
                      <a:pt x="10427" y="7225"/>
                    </a:cubicBezTo>
                    <a:cubicBezTo>
                      <a:pt x="10480" y="7301"/>
                      <a:pt x="10534" y="7385"/>
                      <a:pt x="10572" y="7477"/>
                    </a:cubicBezTo>
                    <a:cubicBezTo>
                      <a:pt x="10579" y="7492"/>
                      <a:pt x="10579" y="7507"/>
                      <a:pt x="10587" y="7522"/>
                    </a:cubicBezTo>
                    <a:lnTo>
                      <a:pt x="10595" y="7538"/>
                    </a:lnTo>
                    <a:cubicBezTo>
                      <a:pt x="10602" y="7568"/>
                      <a:pt x="10618" y="7599"/>
                      <a:pt x="10625" y="7629"/>
                    </a:cubicBezTo>
                    <a:lnTo>
                      <a:pt x="10648" y="7705"/>
                    </a:lnTo>
                    <a:cubicBezTo>
                      <a:pt x="10648" y="7728"/>
                      <a:pt x="10656" y="7743"/>
                      <a:pt x="10656" y="7759"/>
                    </a:cubicBezTo>
                    <a:lnTo>
                      <a:pt x="10663" y="7789"/>
                    </a:lnTo>
                    <a:cubicBezTo>
                      <a:pt x="10679" y="7881"/>
                      <a:pt x="10679" y="7972"/>
                      <a:pt x="10679" y="8064"/>
                    </a:cubicBezTo>
                    <a:cubicBezTo>
                      <a:pt x="10671" y="8216"/>
                      <a:pt x="10640" y="8361"/>
                      <a:pt x="10595" y="8506"/>
                    </a:cubicBezTo>
                    <a:cubicBezTo>
                      <a:pt x="10572" y="8551"/>
                      <a:pt x="10557" y="8597"/>
                      <a:pt x="10549" y="8620"/>
                    </a:cubicBezTo>
                    <a:lnTo>
                      <a:pt x="10503" y="8719"/>
                    </a:lnTo>
                    <a:cubicBezTo>
                      <a:pt x="10480" y="8765"/>
                      <a:pt x="10465" y="8810"/>
                      <a:pt x="10450" y="8864"/>
                    </a:cubicBezTo>
                    <a:cubicBezTo>
                      <a:pt x="10252" y="9009"/>
                      <a:pt x="10023" y="9100"/>
                      <a:pt x="9772" y="9131"/>
                    </a:cubicBezTo>
                    <a:cubicBezTo>
                      <a:pt x="9726" y="9138"/>
                      <a:pt x="9673" y="9138"/>
                      <a:pt x="9619" y="9138"/>
                    </a:cubicBezTo>
                    <a:cubicBezTo>
                      <a:pt x="8606" y="9138"/>
                      <a:pt x="7935" y="8094"/>
                      <a:pt x="8346" y="7172"/>
                    </a:cubicBezTo>
                    <a:cubicBezTo>
                      <a:pt x="8400" y="7149"/>
                      <a:pt x="8445" y="7126"/>
                      <a:pt x="8484" y="7096"/>
                    </a:cubicBezTo>
                    <a:lnTo>
                      <a:pt x="8567" y="7035"/>
                    </a:lnTo>
                    <a:cubicBezTo>
                      <a:pt x="8598" y="7019"/>
                      <a:pt x="8628" y="6997"/>
                      <a:pt x="8667" y="6966"/>
                    </a:cubicBezTo>
                    <a:lnTo>
                      <a:pt x="8682" y="6958"/>
                    </a:lnTo>
                    <a:cubicBezTo>
                      <a:pt x="8811" y="6882"/>
                      <a:pt x="8948" y="6821"/>
                      <a:pt x="9093" y="6783"/>
                    </a:cubicBezTo>
                    <a:cubicBezTo>
                      <a:pt x="9185" y="6760"/>
                      <a:pt x="9276" y="6745"/>
                      <a:pt x="9360" y="6745"/>
                    </a:cubicBezTo>
                    <a:close/>
                    <a:moveTo>
                      <a:pt x="13117" y="10335"/>
                    </a:moveTo>
                    <a:cubicBezTo>
                      <a:pt x="13018" y="10716"/>
                      <a:pt x="12995" y="11120"/>
                      <a:pt x="13041" y="11516"/>
                    </a:cubicBezTo>
                    <a:cubicBezTo>
                      <a:pt x="12995" y="11630"/>
                      <a:pt x="12965" y="11752"/>
                      <a:pt x="12957" y="11882"/>
                    </a:cubicBezTo>
                    <a:cubicBezTo>
                      <a:pt x="12546" y="12126"/>
                      <a:pt x="12294" y="12568"/>
                      <a:pt x="12294" y="13040"/>
                    </a:cubicBezTo>
                    <a:lnTo>
                      <a:pt x="12294" y="13277"/>
                    </a:lnTo>
                    <a:cubicBezTo>
                      <a:pt x="12203" y="13322"/>
                      <a:pt x="12111" y="13368"/>
                      <a:pt x="12028" y="13421"/>
                    </a:cubicBezTo>
                    <a:lnTo>
                      <a:pt x="11814" y="11516"/>
                    </a:lnTo>
                    <a:cubicBezTo>
                      <a:pt x="12325" y="11211"/>
                      <a:pt x="12767" y="10815"/>
                      <a:pt x="13117" y="10335"/>
                    </a:cubicBezTo>
                    <a:close/>
                    <a:moveTo>
                      <a:pt x="16120" y="0"/>
                    </a:moveTo>
                    <a:cubicBezTo>
                      <a:pt x="15373" y="0"/>
                      <a:pt x="14969" y="549"/>
                      <a:pt x="14756" y="846"/>
                    </a:cubicBezTo>
                    <a:cubicBezTo>
                      <a:pt x="14687" y="938"/>
                      <a:pt x="14619" y="1029"/>
                      <a:pt x="14535" y="1113"/>
                    </a:cubicBezTo>
                    <a:cubicBezTo>
                      <a:pt x="14329" y="1303"/>
                      <a:pt x="14177" y="1532"/>
                      <a:pt x="14062" y="1784"/>
                    </a:cubicBezTo>
                    <a:cubicBezTo>
                      <a:pt x="14032" y="1806"/>
                      <a:pt x="14001" y="1837"/>
                      <a:pt x="13971" y="1860"/>
                    </a:cubicBezTo>
                    <a:cubicBezTo>
                      <a:pt x="13857" y="1974"/>
                      <a:pt x="13453" y="2409"/>
                      <a:pt x="13209" y="3224"/>
                    </a:cubicBezTo>
                    <a:cubicBezTo>
                      <a:pt x="13186" y="3285"/>
                      <a:pt x="13171" y="3361"/>
                      <a:pt x="13148" y="3445"/>
                    </a:cubicBezTo>
                    <a:cubicBezTo>
                      <a:pt x="13018" y="3628"/>
                      <a:pt x="12942" y="3834"/>
                      <a:pt x="12927" y="4055"/>
                    </a:cubicBezTo>
                    <a:lnTo>
                      <a:pt x="12927" y="4108"/>
                    </a:lnTo>
                    <a:lnTo>
                      <a:pt x="12927" y="4177"/>
                    </a:lnTo>
                    <a:cubicBezTo>
                      <a:pt x="12927" y="4230"/>
                      <a:pt x="12927" y="4306"/>
                      <a:pt x="12934" y="4405"/>
                    </a:cubicBezTo>
                    <a:cubicBezTo>
                      <a:pt x="12927" y="4436"/>
                      <a:pt x="12919" y="4459"/>
                      <a:pt x="12912" y="4497"/>
                    </a:cubicBezTo>
                    <a:cubicBezTo>
                      <a:pt x="12904" y="4535"/>
                      <a:pt x="12881" y="4649"/>
                      <a:pt x="12858" y="4825"/>
                    </a:cubicBezTo>
                    <a:cubicBezTo>
                      <a:pt x="11985" y="3858"/>
                      <a:pt x="10803" y="3387"/>
                      <a:pt x="9627" y="3387"/>
                    </a:cubicBezTo>
                    <a:cubicBezTo>
                      <a:pt x="8217" y="3387"/>
                      <a:pt x="6816" y="4064"/>
                      <a:pt x="5969" y="5373"/>
                    </a:cubicBezTo>
                    <a:cubicBezTo>
                      <a:pt x="4406" y="7774"/>
                      <a:pt x="5542" y="11005"/>
                      <a:pt x="8263" y="11897"/>
                    </a:cubicBezTo>
                    <a:lnTo>
                      <a:pt x="8651" y="15334"/>
                    </a:lnTo>
                    <a:lnTo>
                      <a:pt x="1975" y="15822"/>
                    </a:lnTo>
                    <a:cubicBezTo>
                      <a:pt x="1762" y="15837"/>
                      <a:pt x="1563" y="15898"/>
                      <a:pt x="1380" y="16005"/>
                    </a:cubicBezTo>
                    <a:cubicBezTo>
                      <a:pt x="527" y="16493"/>
                      <a:pt x="1" y="17613"/>
                      <a:pt x="16" y="18924"/>
                    </a:cubicBezTo>
                    <a:cubicBezTo>
                      <a:pt x="24" y="20662"/>
                      <a:pt x="999" y="21973"/>
                      <a:pt x="2425" y="22171"/>
                    </a:cubicBezTo>
                    <a:cubicBezTo>
                      <a:pt x="4002" y="22399"/>
                      <a:pt x="16189" y="23741"/>
                      <a:pt x="16311" y="23756"/>
                    </a:cubicBezTo>
                    <a:cubicBezTo>
                      <a:pt x="16364" y="23756"/>
                      <a:pt x="16410" y="23764"/>
                      <a:pt x="16463" y="23764"/>
                    </a:cubicBezTo>
                    <a:cubicBezTo>
                      <a:pt x="16532" y="23764"/>
                      <a:pt x="16600" y="23756"/>
                      <a:pt x="16669" y="23748"/>
                    </a:cubicBezTo>
                    <a:cubicBezTo>
                      <a:pt x="20502" y="23146"/>
                      <a:pt x="25350" y="21729"/>
                      <a:pt x="25395" y="21713"/>
                    </a:cubicBezTo>
                    <a:cubicBezTo>
                      <a:pt x="25830" y="21584"/>
                      <a:pt x="26165" y="21256"/>
                      <a:pt x="26310" y="20837"/>
                    </a:cubicBezTo>
                    <a:cubicBezTo>
                      <a:pt x="26478" y="20372"/>
                      <a:pt x="26401" y="19854"/>
                      <a:pt x="26112" y="19450"/>
                    </a:cubicBezTo>
                    <a:cubicBezTo>
                      <a:pt x="25952" y="19221"/>
                      <a:pt x="25723" y="19038"/>
                      <a:pt x="25464" y="18932"/>
                    </a:cubicBezTo>
                    <a:lnTo>
                      <a:pt x="25464" y="18749"/>
                    </a:lnTo>
                    <a:cubicBezTo>
                      <a:pt x="25746" y="18634"/>
                      <a:pt x="25990" y="18429"/>
                      <a:pt x="26150" y="18177"/>
                    </a:cubicBezTo>
                    <a:cubicBezTo>
                      <a:pt x="26432" y="17750"/>
                      <a:pt x="26478" y="17217"/>
                      <a:pt x="26280" y="16744"/>
                    </a:cubicBezTo>
                    <a:cubicBezTo>
                      <a:pt x="26074" y="16257"/>
                      <a:pt x="25601" y="15929"/>
                      <a:pt x="25075" y="15898"/>
                    </a:cubicBezTo>
                    <a:lnTo>
                      <a:pt x="18369" y="15586"/>
                    </a:lnTo>
                    <a:lnTo>
                      <a:pt x="18369" y="15052"/>
                    </a:lnTo>
                    <a:cubicBezTo>
                      <a:pt x="18369" y="14267"/>
                      <a:pt x="17926" y="13620"/>
                      <a:pt x="17202" y="13284"/>
                    </a:cubicBezTo>
                    <a:lnTo>
                      <a:pt x="17202" y="13040"/>
                    </a:lnTo>
                    <a:cubicBezTo>
                      <a:pt x="17202" y="12796"/>
                      <a:pt x="17134" y="12545"/>
                      <a:pt x="17004" y="12332"/>
                    </a:cubicBezTo>
                    <a:lnTo>
                      <a:pt x="17035" y="12301"/>
                    </a:lnTo>
                    <a:cubicBezTo>
                      <a:pt x="17134" y="12172"/>
                      <a:pt x="17202" y="12027"/>
                      <a:pt x="17248" y="11874"/>
                    </a:cubicBezTo>
                    <a:cubicBezTo>
                      <a:pt x="17324" y="11745"/>
                      <a:pt x="17401" y="11630"/>
                      <a:pt x="17462" y="11508"/>
                    </a:cubicBezTo>
                    <a:lnTo>
                      <a:pt x="17477" y="11486"/>
                    </a:lnTo>
                    <a:cubicBezTo>
                      <a:pt x="17545" y="11341"/>
                      <a:pt x="17606" y="11196"/>
                      <a:pt x="17660" y="11044"/>
                    </a:cubicBezTo>
                    <a:cubicBezTo>
                      <a:pt x="17675" y="10990"/>
                      <a:pt x="17690" y="10944"/>
                      <a:pt x="17698" y="10906"/>
                    </a:cubicBezTo>
                    <a:lnTo>
                      <a:pt x="17713" y="10868"/>
                    </a:lnTo>
                    <a:cubicBezTo>
                      <a:pt x="17759" y="10693"/>
                      <a:pt x="17766" y="10518"/>
                      <a:pt x="17736" y="10342"/>
                    </a:cubicBezTo>
                    <a:cubicBezTo>
                      <a:pt x="18186" y="8795"/>
                      <a:pt x="18178" y="7789"/>
                      <a:pt x="18178" y="7675"/>
                    </a:cubicBezTo>
                    <a:cubicBezTo>
                      <a:pt x="18178" y="7591"/>
                      <a:pt x="18170" y="7500"/>
                      <a:pt x="18147" y="7416"/>
                    </a:cubicBezTo>
                    <a:lnTo>
                      <a:pt x="18178" y="7317"/>
                    </a:lnTo>
                    <a:lnTo>
                      <a:pt x="18186" y="7286"/>
                    </a:lnTo>
                    <a:cubicBezTo>
                      <a:pt x="18224" y="7134"/>
                      <a:pt x="18254" y="6997"/>
                      <a:pt x="18285" y="6875"/>
                    </a:cubicBezTo>
                    <a:lnTo>
                      <a:pt x="18285" y="6852"/>
                    </a:lnTo>
                    <a:cubicBezTo>
                      <a:pt x="18308" y="6722"/>
                      <a:pt x="18330" y="6616"/>
                      <a:pt x="18338" y="6547"/>
                    </a:cubicBezTo>
                    <a:cubicBezTo>
                      <a:pt x="18346" y="6539"/>
                      <a:pt x="18346" y="6524"/>
                      <a:pt x="18346" y="6509"/>
                    </a:cubicBezTo>
                    <a:lnTo>
                      <a:pt x="18361" y="6410"/>
                    </a:lnTo>
                    <a:cubicBezTo>
                      <a:pt x="18399" y="6113"/>
                      <a:pt x="18315" y="5808"/>
                      <a:pt x="18132" y="5571"/>
                    </a:cubicBezTo>
                    <a:cubicBezTo>
                      <a:pt x="18109" y="5442"/>
                      <a:pt x="18087" y="5320"/>
                      <a:pt x="18064" y="5206"/>
                    </a:cubicBezTo>
                    <a:cubicBezTo>
                      <a:pt x="18033" y="5061"/>
                      <a:pt x="17987" y="4825"/>
                      <a:pt x="17980" y="4725"/>
                    </a:cubicBezTo>
                    <a:cubicBezTo>
                      <a:pt x="17995" y="4466"/>
                      <a:pt x="18033" y="4100"/>
                      <a:pt x="18056" y="3841"/>
                    </a:cubicBezTo>
                    <a:cubicBezTo>
                      <a:pt x="18079" y="3658"/>
                      <a:pt x="18064" y="3476"/>
                      <a:pt x="18018" y="3293"/>
                    </a:cubicBezTo>
                    <a:cubicBezTo>
                      <a:pt x="18102" y="2927"/>
                      <a:pt x="17995" y="2538"/>
                      <a:pt x="17744" y="2264"/>
                    </a:cubicBezTo>
                    <a:lnTo>
                      <a:pt x="17744" y="2241"/>
                    </a:lnTo>
                    <a:cubicBezTo>
                      <a:pt x="17805" y="717"/>
                      <a:pt x="17088" y="206"/>
                      <a:pt x="16478" y="46"/>
                    </a:cubicBezTo>
                    <a:cubicBezTo>
                      <a:pt x="16425" y="31"/>
                      <a:pt x="16372" y="23"/>
                      <a:pt x="16318" y="15"/>
                    </a:cubicBezTo>
                    <a:cubicBezTo>
                      <a:pt x="16257" y="8"/>
                      <a:pt x="16189" y="0"/>
                      <a:pt x="16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6585;p41">
                <a:extLst>
                  <a:ext uri="{FF2B5EF4-FFF2-40B4-BE49-F238E27FC236}">
                    <a16:creationId xmlns:a16="http://schemas.microsoft.com/office/drawing/2014/main" xmlns="" id="{5AA5AF20-F58E-4159-B0AB-B4AF0D233032}"/>
                  </a:ext>
                </a:extLst>
              </p:cNvPr>
              <p:cNvSpPr/>
              <p:nvPr/>
            </p:nvSpPr>
            <p:spPr>
              <a:xfrm>
                <a:off x="2745175" y="2604125"/>
                <a:ext cx="603075" cy="536800"/>
              </a:xfrm>
              <a:custGeom>
                <a:avLst/>
                <a:gdLst/>
                <a:ahLst/>
                <a:cxnLst/>
                <a:rect l="l" t="t" r="r" b="b"/>
                <a:pathLst>
                  <a:path w="24123" h="21472" extrusionOk="0">
                    <a:moveTo>
                      <a:pt x="7553" y="4232"/>
                    </a:moveTo>
                    <a:lnTo>
                      <a:pt x="7523" y="4247"/>
                    </a:lnTo>
                    <a:cubicBezTo>
                      <a:pt x="7378" y="4316"/>
                      <a:pt x="7241" y="4408"/>
                      <a:pt x="7111" y="4507"/>
                    </a:cubicBezTo>
                    <a:cubicBezTo>
                      <a:pt x="7012" y="4590"/>
                      <a:pt x="6921" y="4674"/>
                      <a:pt x="6837" y="4766"/>
                    </a:cubicBezTo>
                    <a:cubicBezTo>
                      <a:pt x="6791" y="4827"/>
                      <a:pt x="6738" y="4888"/>
                      <a:pt x="6692" y="4956"/>
                    </a:cubicBezTo>
                    <a:lnTo>
                      <a:pt x="6654" y="5025"/>
                    </a:lnTo>
                    <a:lnTo>
                      <a:pt x="6715" y="4979"/>
                    </a:lnTo>
                    <a:cubicBezTo>
                      <a:pt x="6761" y="4949"/>
                      <a:pt x="6829" y="4903"/>
                      <a:pt x="6905" y="4850"/>
                    </a:cubicBezTo>
                    <a:cubicBezTo>
                      <a:pt x="7134" y="4712"/>
                      <a:pt x="7378" y="4606"/>
                      <a:pt x="7637" y="4537"/>
                    </a:cubicBezTo>
                    <a:cubicBezTo>
                      <a:pt x="7797" y="4491"/>
                      <a:pt x="7965" y="4469"/>
                      <a:pt x="8140" y="4453"/>
                    </a:cubicBezTo>
                    <a:lnTo>
                      <a:pt x="8422" y="4453"/>
                    </a:lnTo>
                    <a:cubicBezTo>
                      <a:pt x="8468" y="4461"/>
                      <a:pt x="8514" y="4469"/>
                      <a:pt x="8559" y="4469"/>
                    </a:cubicBezTo>
                    <a:lnTo>
                      <a:pt x="8628" y="4476"/>
                    </a:lnTo>
                    <a:lnTo>
                      <a:pt x="8696" y="4491"/>
                    </a:lnTo>
                    <a:cubicBezTo>
                      <a:pt x="8887" y="4522"/>
                      <a:pt x="9078" y="4583"/>
                      <a:pt x="9260" y="4659"/>
                    </a:cubicBezTo>
                    <a:cubicBezTo>
                      <a:pt x="9443" y="4743"/>
                      <a:pt x="9611" y="4850"/>
                      <a:pt x="9771" y="4979"/>
                    </a:cubicBezTo>
                    <a:cubicBezTo>
                      <a:pt x="9931" y="5109"/>
                      <a:pt x="10068" y="5254"/>
                      <a:pt x="10190" y="5414"/>
                    </a:cubicBezTo>
                    <a:cubicBezTo>
                      <a:pt x="10305" y="5574"/>
                      <a:pt x="10404" y="5741"/>
                      <a:pt x="10480" y="5924"/>
                    </a:cubicBezTo>
                    <a:cubicBezTo>
                      <a:pt x="10495" y="5970"/>
                      <a:pt x="10510" y="6016"/>
                      <a:pt x="10526" y="6061"/>
                    </a:cubicBezTo>
                    <a:cubicBezTo>
                      <a:pt x="10541" y="6107"/>
                      <a:pt x="10556" y="6153"/>
                      <a:pt x="10571" y="6191"/>
                    </a:cubicBezTo>
                    <a:cubicBezTo>
                      <a:pt x="10587" y="6290"/>
                      <a:pt x="10617" y="6374"/>
                      <a:pt x="10632" y="6465"/>
                    </a:cubicBezTo>
                    <a:cubicBezTo>
                      <a:pt x="10655" y="6633"/>
                      <a:pt x="10663" y="6801"/>
                      <a:pt x="10655" y="6968"/>
                    </a:cubicBezTo>
                    <a:cubicBezTo>
                      <a:pt x="10648" y="7235"/>
                      <a:pt x="10594" y="7502"/>
                      <a:pt x="10510" y="7746"/>
                    </a:cubicBezTo>
                    <a:cubicBezTo>
                      <a:pt x="10472" y="7845"/>
                      <a:pt x="10449" y="7913"/>
                      <a:pt x="10426" y="7967"/>
                    </a:cubicBezTo>
                    <a:lnTo>
                      <a:pt x="10388" y="8035"/>
                    </a:lnTo>
                    <a:lnTo>
                      <a:pt x="10449" y="7982"/>
                    </a:lnTo>
                    <a:cubicBezTo>
                      <a:pt x="10503" y="7921"/>
                      <a:pt x="10556" y="7860"/>
                      <a:pt x="10602" y="7799"/>
                    </a:cubicBezTo>
                    <a:cubicBezTo>
                      <a:pt x="10670" y="7700"/>
                      <a:pt x="10739" y="7593"/>
                      <a:pt x="10792" y="7479"/>
                    </a:cubicBezTo>
                    <a:cubicBezTo>
                      <a:pt x="10856" y="7345"/>
                      <a:pt x="10913" y="7197"/>
                      <a:pt x="10951" y="7048"/>
                    </a:cubicBezTo>
                    <a:lnTo>
                      <a:pt x="10951" y="7048"/>
                    </a:lnTo>
                    <a:cubicBezTo>
                      <a:pt x="10751" y="8152"/>
                      <a:pt x="9861" y="8998"/>
                      <a:pt x="8742" y="9125"/>
                    </a:cubicBezTo>
                    <a:cubicBezTo>
                      <a:pt x="8650" y="9135"/>
                      <a:pt x="8558" y="9140"/>
                      <a:pt x="8467" y="9140"/>
                    </a:cubicBezTo>
                    <a:cubicBezTo>
                      <a:pt x="7309" y="9140"/>
                      <a:pt x="6274" y="8349"/>
                      <a:pt x="5998" y="7205"/>
                    </a:cubicBezTo>
                    <a:cubicBezTo>
                      <a:pt x="5694" y="5962"/>
                      <a:pt x="6364" y="4690"/>
                      <a:pt x="7553" y="4232"/>
                    </a:cubicBezTo>
                    <a:close/>
                    <a:moveTo>
                      <a:pt x="14975" y="0"/>
                    </a:moveTo>
                    <a:cubicBezTo>
                      <a:pt x="14802" y="0"/>
                      <a:pt x="14678" y="175"/>
                      <a:pt x="14534" y="376"/>
                    </a:cubicBezTo>
                    <a:cubicBezTo>
                      <a:pt x="14420" y="536"/>
                      <a:pt x="14298" y="681"/>
                      <a:pt x="14161" y="810"/>
                    </a:cubicBezTo>
                    <a:cubicBezTo>
                      <a:pt x="13955" y="1001"/>
                      <a:pt x="13841" y="1397"/>
                      <a:pt x="13772" y="1801"/>
                    </a:cubicBezTo>
                    <a:lnTo>
                      <a:pt x="13772" y="1710"/>
                    </a:lnTo>
                    <a:cubicBezTo>
                      <a:pt x="13780" y="1649"/>
                      <a:pt x="13757" y="1595"/>
                      <a:pt x="13727" y="1550"/>
                    </a:cubicBezTo>
                    <a:cubicBezTo>
                      <a:pt x="13711" y="1534"/>
                      <a:pt x="13696" y="1527"/>
                      <a:pt x="13673" y="1519"/>
                    </a:cubicBezTo>
                    <a:cubicBezTo>
                      <a:pt x="13650" y="1519"/>
                      <a:pt x="13627" y="1527"/>
                      <a:pt x="13612" y="1542"/>
                    </a:cubicBezTo>
                    <a:cubicBezTo>
                      <a:pt x="13597" y="1557"/>
                      <a:pt x="13323" y="1824"/>
                      <a:pt x="13147" y="2411"/>
                    </a:cubicBezTo>
                    <a:cubicBezTo>
                      <a:pt x="13056" y="2677"/>
                      <a:pt x="13010" y="2959"/>
                      <a:pt x="13003" y="3241"/>
                    </a:cubicBezTo>
                    <a:cubicBezTo>
                      <a:pt x="12987" y="3219"/>
                      <a:pt x="12980" y="3188"/>
                      <a:pt x="12972" y="3165"/>
                    </a:cubicBezTo>
                    <a:cubicBezTo>
                      <a:pt x="12957" y="3112"/>
                      <a:pt x="12942" y="3059"/>
                      <a:pt x="12934" y="3028"/>
                    </a:cubicBezTo>
                    <a:lnTo>
                      <a:pt x="12911" y="2975"/>
                    </a:lnTo>
                    <a:lnTo>
                      <a:pt x="12911" y="3036"/>
                    </a:lnTo>
                    <a:lnTo>
                      <a:pt x="12911" y="3196"/>
                    </a:lnTo>
                    <a:cubicBezTo>
                      <a:pt x="12911" y="3257"/>
                      <a:pt x="12934" y="3333"/>
                      <a:pt x="12949" y="3409"/>
                    </a:cubicBezTo>
                    <a:cubicBezTo>
                      <a:pt x="12957" y="3432"/>
                      <a:pt x="12957" y="3462"/>
                      <a:pt x="12964" y="3485"/>
                    </a:cubicBezTo>
                    <a:cubicBezTo>
                      <a:pt x="12919" y="3485"/>
                      <a:pt x="12881" y="3531"/>
                      <a:pt x="12873" y="3600"/>
                    </a:cubicBezTo>
                    <a:cubicBezTo>
                      <a:pt x="12804" y="4004"/>
                      <a:pt x="12781" y="4415"/>
                      <a:pt x="12804" y="4819"/>
                    </a:cubicBezTo>
                    <a:lnTo>
                      <a:pt x="12804" y="4842"/>
                    </a:lnTo>
                    <a:lnTo>
                      <a:pt x="12797" y="4819"/>
                    </a:lnTo>
                    <a:cubicBezTo>
                      <a:pt x="12766" y="4758"/>
                      <a:pt x="12743" y="4705"/>
                      <a:pt x="12728" y="4667"/>
                    </a:cubicBezTo>
                    <a:lnTo>
                      <a:pt x="12698" y="4606"/>
                    </a:lnTo>
                    <a:lnTo>
                      <a:pt x="12705" y="4682"/>
                    </a:lnTo>
                    <a:cubicBezTo>
                      <a:pt x="12713" y="4728"/>
                      <a:pt x="12728" y="4789"/>
                      <a:pt x="12743" y="4872"/>
                    </a:cubicBezTo>
                    <a:cubicBezTo>
                      <a:pt x="12759" y="4949"/>
                      <a:pt x="12789" y="5032"/>
                      <a:pt x="12812" y="5124"/>
                    </a:cubicBezTo>
                    <a:cubicBezTo>
                      <a:pt x="12842" y="5215"/>
                      <a:pt x="12888" y="5307"/>
                      <a:pt x="12926" y="5391"/>
                    </a:cubicBezTo>
                    <a:cubicBezTo>
                      <a:pt x="12964" y="5482"/>
                      <a:pt x="13018" y="5551"/>
                      <a:pt x="13063" y="5627"/>
                    </a:cubicBezTo>
                    <a:lnTo>
                      <a:pt x="13079" y="5642"/>
                    </a:lnTo>
                    <a:cubicBezTo>
                      <a:pt x="13056" y="5642"/>
                      <a:pt x="13025" y="5650"/>
                      <a:pt x="13010" y="5665"/>
                    </a:cubicBezTo>
                    <a:cubicBezTo>
                      <a:pt x="12980" y="5703"/>
                      <a:pt x="12957" y="5749"/>
                      <a:pt x="12957" y="5802"/>
                    </a:cubicBezTo>
                    <a:cubicBezTo>
                      <a:pt x="12934" y="6275"/>
                      <a:pt x="12972" y="6755"/>
                      <a:pt x="13071" y="7220"/>
                    </a:cubicBezTo>
                    <a:cubicBezTo>
                      <a:pt x="13094" y="7304"/>
                      <a:pt x="13117" y="7395"/>
                      <a:pt x="13140" y="7494"/>
                    </a:cubicBezTo>
                    <a:lnTo>
                      <a:pt x="13193" y="7692"/>
                    </a:lnTo>
                    <a:cubicBezTo>
                      <a:pt x="13147" y="7593"/>
                      <a:pt x="13109" y="7494"/>
                      <a:pt x="13079" y="7395"/>
                    </a:cubicBezTo>
                    <a:cubicBezTo>
                      <a:pt x="13041" y="7281"/>
                      <a:pt x="13003" y="7166"/>
                      <a:pt x="12980" y="7052"/>
                    </a:cubicBezTo>
                    <a:cubicBezTo>
                      <a:pt x="12957" y="6961"/>
                      <a:pt x="12942" y="6877"/>
                      <a:pt x="12934" y="6785"/>
                    </a:cubicBezTo>
                    <a:cubicBezTo>
                      <a:pt x="12926" y="6755"/>
                      <a:pt x="12926" y="6724"/>
                      <a:pt x="12919" y="6709"/>
                    </a:cubicBezTo>
                    <a:cubicBezTo>
                      <a:pt x="12919" y="6724"/>
                      <a:pt x="12919" y="6755"/>
                      <a:pt x="12919" y="6785"/>
                    </a:cubicBezTo>
                    <a:cubicBezTo>
                      <a:pt x="12911" y="6884"/>
                      <a:pt x="12911" y="6976"/>
                      <a:pt x="12926" y="7075"/>
                    </a:cubicBezTo>
                    <a:cubicBezTo>
                      <a:pt x="12942" y="7205"/>
                      <a:pt x="12964" y="7334"/>
                      <a:pt x="13003" y="7464"/>
                    </a:cubicBezTo>
                    <a:cubicBezTo>
                      <a:pt x="13041" y="7593"/>
                      <a:pt x="13086" y="7730"/>
                      <a:pt x="13132" y="7868"/>
                    </a:cubicBezTo>
                    <a:cubicBezTo>
                      <a:pt x="13185" y="7997"/>
                      <a:pt x="13239" y="8119"/>
                      <a:pt x="13277" y="8241"/>
                    </a:cubicBezTo>
                    <a:cubicBezTo>
                      <a:pt x="13269" y="8233"/>
                      <a:pt x="13262" y="8226"/>
                      <a:pt x="13246" y="8226"/>
                    </a:cubicBezTo>
                    <a:cubicBezTo>
                      <a:pt x="13231" y="8226"/>
                      <a:pt x="13208" y="8233"/>
                      <a:pt x="13193" y="8241"/>
                    </a:cubicBezTo>
                    <a:cubicBezTo>
                      <a:pt x="13140" y="8294"/>
                      <a:pt x="13117" y="8371"/>
                      <a:pt x="13132" y="8447"/>
                    </a:cubicBezTo>
                    <a:cubicBezTo>
                      <a:pt x="13155" y="8599"/>
                      <a:pt x="13193" y="9072"/>
                      <a:pt x="13124" y="9331"/>
                    </a:cubicBezTo>
                    <a:cubicBezTo>
                      <a:pt x="12995" y="9765"/>
                      <a:pt x="12972" y="10017"/>
                      <a:pt x="13094" y="10688"/>
                    </a:cubicBezTo>
                    <a:cubicBezTo>
                      <a:pt x="13117" y="10817"/>
                      <a:pt x="13155" y="10970"/>
                      <a:pt x="13193" y="11130"/>
                    </a:cubicBezTo>
                    <a:cubicBezTo>
                      <a:pt x="13155" y="11069"/>
                      <a:pt x="13124" y="11023"/>
                      <a:pt x="13094" y="10977"/>
                    </a:cubicBezTo>
                    <a:cubicBezTo>
                      <a:pt x="13063" y="10931"/>
                      <a:pt x="13018" y="10878"/>
                      <a:pt x="12987" y="10855"/>
                    </a:cubicBezTo>
                    <a:lnTo>
                      <a:pt x="12949" y="10817"/>
                    </a:lnTo>
                    <a:lnTo>
                      <a:pt x="12949" y="10817"/>
                    </a:lnTo>
                    <a:lnTo>
                      <a:pt x="12972" y="10878"/>
                    </a:lnTo>
                    <a:cubicBezTo>
                      <a:pt x="12995" y="10916"/>
                      <a:pt x="13018" y="10977"/>
                      <a:pt x="13048" y="11046"/>
                    </a:cubicBezTo>
                    <a:cubicBezTo>
                      <a:pt x="13079" y="11114"/>
                      <a:pt x="13117" y="11191"/>
                      <a:pt x="13155" y="11282"/>
                    </a:cubicBezTo>
                    <a:cubicBezTo>
                      <a:pt x="13185" y="11366"/>
                      <a:pt x="13224" y="11457"/>
                      <a:pt x="13254" y="11556"/>
                    </a:cubicBezTo>
                    <a:lnTo>
                      <a:pt x="13269" y="11602"/>
                    </a:lnTo>
                    <a:cubicBezTo>
                      <a:pt x="12995" y="11610"/>
                      <a:pt x="12721" y="11648"/>
                      <a:pt x="12446" y="11701"/>
                    </a:cubicBezTo>
                    <a:cubicBezTo>
                      <a:pt x="12355" y="11724"/>
                      <a:pt x="12286" y="11808"/>
                      <a:pt x="12286" y="11907"/>
                    </a:cubicBezTo>
                    <a:lnTo>
                      <a:pt x="12286" y="12616"/>
                    </a:lnTo>
                    <a:cubicBezTo>
                      <a:pt x="12172" y="12684"/>
                      <a:pt x="12096" y="12806"/>
                      <a:pt x="12096" y="12943"/>
                    </a:cubicBezTo>
                    <a:lnTo>
                      <a:pt x="12096" y="13050"/>
                    </a:lnTo>
                    <a:cubicBezTo>
                      <a:pt x="11974" y="13065"/>
                      <a:pt x="11852" y="13088"/>
                      <a:pt x="11730" y="13134"/>
                    </a:cubicBezTo>
                    <a:cubicBezTo>
                      <a:pt x="11341" y="13271"/>
                      <a:pt x="11128" y="13546"/>
                      <a:pt x="11128" y="13911"/>
                    </a:cubicBezTo>
                    <a:lnTo>
                      <a:pt x="11128" y="15306"/>
                    </a:lnTo>
                    <a:lnTo>
                      <a:pt x="10061" y="15253"/>
                    </a:lnTo>
                    <a:lnTo>
                      <a:pt x="9474" y="9994"/>
                    </a:lnTo>
                    <a:cubicBezTo>
                      <a:pt x="9535" y="9956"/>
                      <a:pt x="9573" y="9880"/>
                      <a:pt x="9565" y="9803"/>
                    </a:cubicBezTo>
                    <a:lnTo>
                      <a:pt x="9558" y="9735"/>
                    </a:lnTo>
                    <a:cubicBezTo>
                      <a:pt x="9550" y="9674"/>
                      <a:pt x="9565" y="9682"/>
                      <a:pt x="9520" y="9643"/>
                    </a:cubicBezTo>
                    <a:cubicBezTo>
                      <a:pt x="11067" y="9110"/>
                      <a:pt x="11966" y="7502"/>
                      <a:pt x="11615" y="5909"/>
                    </a:cubicBezTo>
                    <a:cubicBezTo>
                      <a:pt x="11282" y="4419"/>
                      <a:pt x="9964" y="3384"/>
                      <a:pt x="8473" y="3384"/>
                    </a:cubicBezTo>
                    <a:cubicBezTo>
                      <a:pt x="8363" y="3384"/>
                      <a:pt x="8252" y="3390"/>
                      <a:pt x="8140" y="3402"/>
                    </a:cubicBezTo>
                    <a:cubicBezTo>
                      <a:pt x="6509" y="3569"/>
                      <a:pt x="5267" y="4926"/>
                      <a:pt x="5252" y="6564"/>
                    </a:cubicBezTo>
                    <a:cubicBezTo>
                      <a:pt x="5229" y="8195"/>
                      <a:pt x="6441" y="9590"/>
                      <a:pt x="8064" y="9796"/>
                    </a:cubicBezTo>
                    <a:cubicBezTo>
                      <a:pt x="8018" y="9842"/>
                      <a:pt x="8026" y="9842"/>
                      <a:pt x="8033" y="9903"/>
                    </a:cubicBezTo>
                    <a:lnTo>
                      <a:pt x="8041" y="9971"/>
                    </a:lnTo>
                    <a:cubicBezTo>
                      <a:pt x="8049" y="10055"/>
                      <a:pt x="8110" y="10124"/>
                      <a:pt x="8193" y="10139"/>
                    </a:cubicBezTo>
                    <a:lnTo>
                      <a:pt x="8765" y="15245"/>
                    </a:lnTo>
                    <a:lnTo>
                      <a:pt x="900" y="15817"/>
                    </a:lnTo>
                    <a:cubicBezTo>
                      <a:pt x="862" y="15817"/>
                      <a:pt x="831" y="15832"/>
                      <a:pt x="801" y="15847"/>
                    </a:cubicBezTo>
                    <a:cubicBezTo>
                      <a:pt x="313" y="16129"/>
                      <a:pt x="0" y="16884"/>
                      <a:pt x="8" y="17768"/>
                    </a:cubicBezTo>
                    <a:cubicBezTo>
                      <a:pt x="16" y="18652"/>
                      <a:pt x="389" y="19749"/>
                      <a:pt x="1433" y="19902"/>
                    </a:cubicBezTo>
                    <a:cubicBezTo>
                      <a:pt x="2988" y="20123"/>
                      <a:pt x="15167" y="21457"/>
                      <a:pt x="15289" y="21472"/>
                    </a:cubicBezTo>
                    <a:lnTo>
                      <a:pt x="15350" y="21472"/>
                    </a:lnTo>
                    <a:cubicBezTo>
                      <a:pt x="19084" y="20885"/>
                      <a:pt x="23878" y="19483"/>
                      <a:pt x="23924" y="19475"/>
                    </a:cubicBezTo>
                    <a:cubicBezTo>
                      <a:pt x="24000" y="19452"/>
                      <a:pt x="24054" y="19399"/>
                      <a:pt x="24084" y="19323"/>
                    </a:cubicBezTo>
                    <a:cubicBezTo>
                      <a:pt x="24122" y="19208"/>
                      <a:pt x="24107" y="19079"/>
                      <a:pt x="24038" y="18980"/>
                    </a:cubicBezTo>
                    <a:cubicBezTo>
                      <a:pt x="23924" y="18827"/>
                      <a:pt x="23726" y="18759"/>
                      <a:pt x="23406" y="18759"/>
                    </a:cubicBezTo>
                    <a:lnTo>
                      <a:pt x="23314" y="18759"/>
                    </a:lnTo>
                    <a:cubicBezTo>
                      <a:pt x="23040" y="17852"/>
                      <a:pt x="23215" y="16945"/>
                      <a:pt x="23307" y="16571"/>
                    </a:cubicBezTo>
                    <a:lnTo>
                      <a:pt x="23307" y="16571"/>
                    </a:lnTo>
                    <a:cubicBezTo>
                      <a:pt x="23390" y="16579"/>
                      <a:pt x="23490" y="16587"/>
                      <a:pt x="23596" y="16587"/>
                    </a:cubicBezTo>
                    <a:lnTo>
                      <a:pt x="23665" y="16587"/>
                    </a:lnTo>
                    <a:cubicBezTo>
                      <a:pt x="23672" y="16587"/>
                      <a:pt x="23679" y="16587"/>
                      <a:pt x="23687" y="16587"/>
                    </a:cubicBezTo>
                    <a:cubicBezTo>
                      <a:pt x="23824" y="16587"/>
                      <a:pt x="23959" y="16519"/>
                      <a:pt x="24038" y="16404"/>
                    </a:cubicBezTo>
                    <a:cubicBezTo>
                      <a:pt x="24107" y="16297"/>
                      <a:pt x="24114" y="16160"/>
                      <a:pt x="24069" y="16038"/>
                    </a:cubicBezTo>
                    <a:cubicBezTo>
                      <a:pt x="24031" y="15954"/>
                      <a:pt x="23954" y="15901"/>
                      <a:pt x="23863" y="15893"/>
                    </a:cubicBezTo>
                    <a:lnTo>
                      <a:pt x="16066" y="15535"/>
                    </a:lnTo>
                    <a:lnTo>
                      <a:pt x="16066" y="13911"/>
                    </a:lnTo>
                    <a:cubicBezTo>
                      <a:pt x="16066" y="13317"/>
                      <a:pt x="15525" y="13096"/>
                      <a:pt x="15098" y="13043"/>
                    </a:cubicBezTo>
                    <a:lnTo>
                      <a:pt x="15098" y="12951"/>
                    </a:lnTo>
                    <a:cubicBezTo>
                      <a:pt x="15098" y="12814"/>
                      <a:pt x="15022" y="12684"/>
                      <a:pt x="14908" y="12616"/>
                    </a:cubicBezTo>
                    <a:lnTo>
                      <a:pt x="14908" y="11907"/>
                    </a:lnTo>
                    <a:cubicBezTo>
                      <a:pt x="14900" y="11808"/>
                      <a:pt x="14839" y="11724"/>
                      <a:pt x="14740" y="11701"/>
                    </a:cubicBezTo>
                    <a:cubicBezTo>
                      <a:pt x="14496" y="11648"/>
                      <a:pt x="14252" y="11617"/>
                      <a:pt x="14001" y="11610"/>
                    </a:cubicBezTo>
                    <a:cubicBezTo>
                      <a:pt x="14047" y="11564"/>
                      <a:pt x="14092" y="11518"/>
                      <a:pt x="14138" y="11480"/>
                    </a:cubicBezTo>
                    <a:cubicBezTo>
                      <a:pt x="14169" y="11450"/>
                      <a:pt x="14191" y="11434"/>
                      <a:pt x="14222" y="11412"/>
                    </a:cubicBezTo>
                    <a:cubicBezTo>
                      <a:pt x="14237" y="11396"/>
                      <a:pt x="14260" y="11373"/>
                      <a:pt x="14283" y="11358"/>
                    </a:cubicBezTo>
                    <a:lnTo>
                      <a:pt x="14344" y="11313"/>
                    </a:lnTo>
                    <a:lnTo>
                      <a:pt x="14344" y="11313"/>
                    </a:lnTo>
                    <a:lnTo>
                      <a:pt x="14275" y="11328"/>
                    </a:lnTo>
                    <a:cubicBezTo>
                      <a:pt x="14252" y="11335"/>
                      <a:pt x="14230" y="11343"/>
                      <a:pt x="14207" y="11351"/>
                    </a:cubicBezTo>
                    <a:cubicBezTo>
                      <a:pt x="14176" y="11366"/>
                      <a:pt x="14146" y="11373"/>
                      <a:pt x="14108" y="11396"/>
                    </a:cubicBezTo>
                    <a:cubicBezTo>
                      <a:pt x="14077" y="11412"/>
                      <a:pt x="14047" y="11434"/>
                      <a:pt x="14009" y="11457"/>
                    </a:cubicBezTo>
                    <a:cubicBezTo>
                      <a:pt x="14062" y="11404"/>
                      <a:pt x="14123" y="11351"/>
                      <a:pt x="14184" y="11297"/>
                    </a:cubicBezTo>
                    <a:cubicBezTo>
                      <a:pt x="14245" y="11236"/>
                      <a:pt x="14329" y="11152"/>
                      <a:pt x="14397" y="11084"/>
                    </a:cubicBezTo>
                    <a:cubicBezTo>
                      <a:pt x="14473" y="11015"/>
                      <a:pt x="14550" y="10931"/>
                      <a:pt x="14618" y="10855"/>
                    </a:cubicBezTo>
                    <a:cubicBezTo>
                      <a:pt x="14687" y="10787"/>
                      <a:pt x="14748" y="10718"/>
                      <a:pt x="14801" y="10657"/>
                    </a:cubicBezTo>
                    <a:lnTo>
                      <a:pt x="14931" y="10505"/>
                    </a:lnTo>
                    <a:lnTo>
                      <a:pt x="14976" y="10451"/>
                    </a:lnTo>
                    <a:lnTo>
                      <a:pt x="14923" y="10482"/>
                    </a:lnTo>
                    <a:lnTo>
                      <a:pt x="14771" y="10573"/>
                    </a:lnTo>
                    <a:lnTo>
                      <a:pt x="14778" y="10566"/>
                    </a:lnTo>
                    <a:cubicBezTo>
                      <a:pt x="14870" y="10451"/>
                      <a:pt x="14976" y="10329"/>
                      <a:pt x="15060" y="10207"/>
                    </a:cubicBezTo>
                    <a:cubicBezTo>
                      <a:pt x="15144" y="10093"/>
                      <a:pt x="15220" y="9971"/>
                      <a:pt x="15289" y="9842"/>
                    </a:cubicBezTo>
                    <a:cubicBezTo>
                      <a:pt x="15335" y="9743"/>
                      <a:pt x="15380" y="9643"/>
                      <a:pt x="15411" y="9544"/>
                    </a:cubicBezTo>
                    <a:cubicBezTo>
                      <a:pt x="15426" y="9499"/>
                      <a:pt x="15434" y="9468"/>
                      <a:pt x="15441" y="9445"/>
                    </a:cubicBezTo>
                    <a:lnTo>
                      <a:pt x="15449" y="9415"/>
                    </a:lnTo>
                    <a:lnTo>
                      <a:pt x="15441" y="9438"/>
                    </a:lnTo>
                    <a:cubicBezTo>
                      <a:pt x="15426" y="9461"/>
                      <a:pt x="15418" y="9483"/>
                      <a:pt x="15396" y="9514"/>
                    </a:cubicBezTo>
                    <a:cubicBezTo>
                      <a:pt x="15358" y="9605"/>
                      <a:pt x="15304" y="9689"/>
                      <a:pt x="15243" y="9773"/>
                    </a:cubicBezTo>
                    <a:cubicBezTo>
                      <a:pt x="15175" y="9880"/>
                      <a:pt x="15098" y="9979"/>
                      <a:pt x="15015" y="10078"/>
                    </a:cubicBezTo>
                    <a:cubicBezTo>
                      <a:pt x="15175" y="9788"/>
                      <a:pt x="15304" y="9483"/>
                      <a:pt x="15396" y="9171"/>
                    </a:cubicBezTo>
                    <a:cubicBezTo>
                      <a:pt x="15891" y="7593"/>
                      <a:pt x="15883" y="6595"/>
                      <a:pt x="15876" y="6557"/>
                    </a:cubicBezTo>
                    <a:cubicBezTo>
                      <a:pt x="15883" y="6496"/>
                      <a:pt x="15861" y="6435"/>
                      <a:pt x="15807" y="6397"/>
                    </a:cubicBezTo>
                    <a:cubicBezTo>
                      <a:pt x="15800" y="6397"/>
                      <a:pt x="15792" y="6389"/>
                      <a:pt x="15784" y="6389"/>
                    </a:cubicBezTo>
                    <a:cubicBezTo>
                      <a:pt x="15769" y="6389"/>
                      <a:pt x="15761" y="6389"/>
                      <a:pt x="15746" y="6397"/>
                    </a:cubicBezTo>
                    <a:cubicBezTo>
                      <a:pt x="15761" y="6359"/>
                      <a:pt x="15777" y="6313"/>
                      <a:pt x="15792" y="6275"/>
                    </a:cubicBezTo>
                    <a:cubicBezTo>
                      <a:pt x="15838" y="6138"/>
                      <a:pt x="15883" y="6000"/>
                      <a:pt x="15922" y="5871"/>
                    </a:cubicBezTo>
                    <a:cubicBezTo>
                      <a:pt x="15960" y="5734"/>
                      <a:pt x="15990" y="5604"/>
                      <a:pt x="16013" y="5497"/>
                    </a:cubicBezTo>
                    <a:cubicBezTo>
                      <a:pt x="16036" y="5391"/>
                      <a:pt x="16043" y="5292"/>
                      <a:pt x="16059" y="5223"/>
                    </a:cubicBezTo>
                    <a:lnTo>
                      <a:pt x="16074" y="5124"/>
                    </a:lnTo>
                    <a:lnTo>
                      <a:pt x="16036" y="5215"/>
                    </a:lnTo>
                    <a:cubicBezTo>
                      <a:pt x="16021" y="5276"/>
                      <a:pt x="15990" y="5360"/>
                      <a:pt x="15952" y="5459"/>
                    </a:cubicBezTo>
                    <a:lnTo>
                      <a:pt x="15944" y="5490"/>
                    </a:lnTo>
                    <a:cubicBezTo>
                      <a:pt x="15952" y="5124"/>
                      <a:pt x="15868" y="4690"/>
                      <a:pt x="15792" y="4293"/>
                    </a:cubicBezTo>
                    <a:cubicBezTo>
                      <a:pt x="15731" y="4049"/>
                      <a:pt x="15693" y="3813"/>
                      <a:pt x="15678" y="3569"/>
                    </a:cubicBezTo>
                    <a:cubicBezTo>
                      <a:pt x="15700" y="3150"/>
                      <a:pt x="15769" y="2578"/>
                      <a:pt x="15769" y="2571"/>
                    </a:cubicBezTo>
                    <a:cubicBezTo>
                      <a:pt x="15784" y="2510"/>
                      <a:pt x="15761" y="2441"/>
                      <a:pt x="15716" y="2388"/>
                    </a:cubicBezTo>
                    <a:cubicBezTo>
                      <a:pt x="15708" y="2380"/>
                      <a:pt x="15693" y="2373"/>
                      <a:pt x="15678" y="2373"/>
                    </a:cubicBezTo>
                    <a:cubicBezTo>
                      <a:pt x="15673" y="2372"/>
                      <a:pt x="15668" y="2371"/>
                      <a:pt x="15663" y="2371"/>
                    </a:cubicBezTo>
                    <a:cubicBezTo>
                      <a:pt x="15632" y="2371"/>
                      <a:pt x="15607" y="2392"/>
                      <a:pt x="15594" y="2418"/>
                    </a:cubicBezTo>
                    <a:cubicBezTo>
                      <a:pt x="15487" y="2578"/>
                      <a:pt x="15396" y="2746"/>
                      <a:pt x="15304" y="2914"/>
                    </a:cubicBezTo>
                    <a:cubicBezTo>
                      <a:pt x="15319" y="2883"/>
                      <a:pt x="15327" y="2845"/>
                      <a:pt x="15342" y="2807"/>
                    </a:cubicBezTo>
                    <a:lnTo>
                      <a:pt x="15358" y="2777"/>
                    </a:lnTo>
                    <a:cubicBezTo>
                      <a:pt x="15388" y="2700"/>
                      <a:pt x="15426" y="2624"/>
                      <a:pt x="15464" y="2548"/>
                    </a:cubicBezTo>
                    <a:cubicBezTo>
                      <a:pt x="15502" y="2472"/>
                      <a:pt x="15533" y="2388"/>
                      <a:pt x="15571" y="2312"/>
                    </a:cubicBezTo>
                    <a:cubicBezTo>
                      <a:pt x="15601" y="2235"/>
                      <a:pt x="15632" y="2167"/>
                      <a:pt x="15662" y="2106"/>
                    </a:cubicBezTo>
                    <a:cubicBezTo>
                      <a:pt x="15693" y="2053"/>
                      <a:pt x="15708" y="1992"/>
                      <a:pt x="15723" y="1953"/>
                    </a:cubicBezTo>
                    <a:lnTo>
                      <a:pt x="15746" y="1900"/>
                    </a:lnTo>
                    <a:lnTo>
                      <a:pt x="15716" y="1931"/>
                    </a:lnTo>
                    <a:cubicBezTo>
                      <a:pt x="15693" y="1961"/>
                      <a:pt x="15655" y="1992"/>
                      <a:pt x="15617" y="2037"/>
                    </a:cubicBezTo>
                    <a:lnTo>
                      <a:pt x="15601" y="2060"/>
                    </a:lnTo>
                    <a:lnTo>
                      <a:pt x="15601" y="2053"/>
                    </a:lnTo>
                    <a:cubicBezTo>
                      <a:pt x="15495" y="1732"/>
                      <a:pt x="15441" y="1397"/>
                      <a:pt x="15449" y="1054"/>
                    </a:cubicBezTo>
                    <a:cubicBezTo>
                      <a:pt x="15472" y="399"/>
                      <a:pt x="15350" y="94"/>
                      <a:pt x="15037" y="10"/>
                    </a:cubicBezTo>
                    <a:lnTo>
                      <a:pt x="15007" y="2"/>
                    </a:lnTo>
                    <a:cubicBezTo>
                      <a:pt x="14996" y="1"/>
                      <a:pt x="14985" y="0"/>
                      <a:pt x="149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6586;p41">
                <a:extLst>
                  <a:ext uri="{FF2B5EF4-FFF2-40B4-BE49-F238E27FC236}">
                    <a16:creationId xmlns:a16="http://schemas.microsoft.com/office/drawing/2014/main" xmlns="" id="{2A659870-BF64-4B84-A3B8-D9FAF9A88076}"/>
                  </a:ext>
                </a:extLst>
              </p:cNvPr>
              <p:cNvSpPr/>
              <p:nvPr/>
            </p:nvSpPr>
            <p:spPr>
              <a:xfrm>
                <a:off x="2868825" y="2745350"/>
                <a:ext cx="132825" cy="110550"/>
              </a:xfrm>
              <a:custGeom>
                <a:avLst/>
                <a:gdLst/>
                <a:ahLst/>
                <a:cxnLst/>
                <a:rect l="l" t="t" r="r" b="b"/>
                <a:pathLst>
                  <a:path w="5313" h="4422" extrusionOk="0">
                    <a:moveTo>
                      <a:pt x="1229" y="1"/>
                    </a:moveTo>
                    <a:cubicBezTo>
                      <a:pt x="1223" y="1"/>
                      <a:pt x="1218" y="1"/>
                      <a:pt x="1213" y="1"/>
                    </a:cubicBezTo>
                    <a:cubicBezTo>
                      <a:pt x="1152" y="1"/>
                      <a:pt x="1083" y="1"/>
                      <a:pt x="1022" y="16"/>
                    </a:cubicBezTo>
                    <a:cubicBezTo>
                      <a:pt x="420" y="115"/>
                      <a:pt x="1" y="679"/>
                      <a:pt x="69" y="1289"/>
                    </a:cubicBezTo>
                    <a:cubicBezTo>
                      <a:pt x="267" y="3072"/>
                      <a:pt x="1777" y="4421"/>
                      <a:pt x="3575" y="4421"/>
                    </a:cubicBezTo>
                    <a:cubicBezTo>
                      <a:pt x="3705" y="4421"/>
                      <a:pt x="3842" y="4414"/>
                      <a:pt x="3971" y="4398"/>
                    </a:cubicBezTo>
                    <a:cubicBezTo>
                      <a:pt x="4741" y="4315"/>
                      <a:pt x="5313" y="3697"/>
                      <a:pt x="5267" y="2996"/>
                    </a:cubicBezTo>
                    <a:cubicBezTo>
                      <a:pt x="5237" y="2424"/>
                      <a:pt x="4787" y="1815"/>
                      <a:pt x="3880" y="1815"/>
                    </a:cubicBezTo>
                    <a:lnTo>
                      <a:pt x="3735" y="1815"/>
                    </a:lnTo>
                    <a:cubicBezTo>
                      <a:pt x="3628" y="1822"/>
                      <a:pt x="3537" y="1822"/>
                      <a:pt x="3461" y="1822"/>
                    </a:cubicBezTo>
                    <a:cubicBezTo>
                      <a:pt x="3441" y="1824"/>
                      <a:pt x="3422" y="1824"/>
                      <a:pt x="3402" y="1824"/>
                    </a:cubicBezTo>
                    <a:cubicBezTo>
                      <a:pt x="3172" y="1824"/>
                      <a:pt x="2951" y="1741"/>
                      <a:pt x="2783" y="1594"/>
                    </a:cubicBezTo>
                    <a:cubicBezTo>
                      <a:pt x="2562" y="1403"/>
                      <a:pt x="2401" y="1159"/>
                      <a:pt x="2318" y="885"/>
                    </a:cubicBezTo>
                    <a:cubicBezTo>
                      <a:pt x="2212" y="372"/>
                      <a:pt x="1755" y="1"/>
                      <a:pt x="12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6587;p41">
                <a:extLst>
                  <a:ext uri="{FF2B5EF4-FFF2-40B4-BE49-F238E27FC236}">
                    <a16:creationId xmlns:a16="http://schemas.microsoft.com/office/drawing/2014/main" xmlns="" id="{B467805E-3435-4224-8264-F45CABBFBCA8}"/>
                  </a:ext>
                </a:extLst>
              </p:cNvPr>
              <p:cNvSpPr/>
              <p:nvPr/>
            </p:nvSpPr>
            <p:spPr>
              <a:xfrm>
                <a:off x="2898925" y="2774325"/>
                <a:ext cx="77650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2119" extrusionOk="0">
                    <a:moveTo>
                      <a:pt x="1" y="0"/>
                    </a:moveTo>
                    <a:cubicBezTo>
                      <a:pt x="136" y="1221"/>
                      <a:pt x="1170" y="2119"/>
                      <a:pt x="2371" y="2119"/>
                    </a:cubicBezTo>
                    <a:cubicBezTo>
                      <a:pt x="2459" y="2119"/>
                      <a:pt x="2548" y="2114"/>
                      <a:pt x="2638" y="2104"/>
                    </a:cubicBezTo>
                    <a:cubicBezTo>
                      <a:pt x="2899" y="2075"/>
                      <a:pt x="3105" y="1797"/>
                      <a:pt x="2670" y="1797"/>
                    </a:cubicBezTo>
                    <a:cubicBezTo>
                      <a:pt x="2648" y="1797"/>
                      <a:pt x="2625" y="1797"/>
                      <a:pt x="2600" y="1799"/>
                    </a:cubicBezTo>
                    <a:cubicBezTo>
                      <a:pt x="2484" y="1806"/>
                      <a:pt x="2369" y="1811"/>
                      <a:pt x="2251" y="1811"/>
                    </a:cubicBezTo>
                    <a:cubicBezTo>
                      <a:pt x="1827" y="1811"/>
                      <a:pt x="1383" y="1734"/>
                      <a:pt x="870" y="1334"/>
                    </a:cubicBezTo>
                    <a:cubicBezTo>
                      <a:pt x="451" y="991"/>
                      <a:pt x="146" y="519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6588;p41">
                <a:extLst>
                  <a:ext uri="{FF2B5EF4-FFF2-40B4-BE49-F238E27FC236}">
                    <a16:creationId xmlns:a16="http://schemas.microsoft.com/office/drawing/2014/main" xmlns="" id="{5E374424-C4A3-4B0E-8420-8A43F3E21C37}"/>
                  </a:ext>
                </a:extLst>
              </p:cNvPr>
              <p:cNvSpPr/>
              <p:nvPr/>
            </p:nvSpPr>
            <p:spPr>
              <a:xfrm>
                <a:off x="2857975" y="3015150"/>
                <a:ext cx="61175" cy="88050"/>
              </a:xfrm>
              <a:custGeom>
                <a:avLst/>
                <a:gdLst/>
                <a:ahLst/>
                <a:cxnLst/>
                <a:rect l="l" t="t" r="r" b="b"/>
                <a:pathLst>
                  <a:path w="2447" h="3522" extrusionOk="0">
                    <a:moveTo>
                      <a:pt x="496" y="1"/>
                    </a:moveTo>
                    <a:cubicBezTo>
                      <a:pt x="351" y="237"/>
                      <a:pt x="237" y="496"/>
                      <a:pt x="145" y="763"/>
                    </a:cubicBezTo>
                    <a:cubicBezTo>
                      <a:pt x="54" y="1075"/>
                      <a:pt x="0" y="1403"/>
                      <a:pt x="8" y="1731"/>
                    </a:cubicBezTo>
                    <a:lnTo>
                      <a:pt x="16" y="1975"/>
                    </a:lnTo>
                    <a:lnTo>
                      <a:pt x="38" y="2219"/>
                    </a:lnTo>
                    <a:lnTo>
                      <a:pt x="84" y="2462"/>
                    </a:lnTo>
                    <a:lnTo>
                      <a:pt x="145" y="2699"/>
                    </a:lnTo>
                    <a:cubicBezTo>
                      <a:pt x="229" y="2988"/>
                      <a:pt x="359" y="3270"/>
                      <a:pt x="526" y="3522"/>
                    </a:cubicBezTo>
                    <a:lnTo>
                      <a:pt x="473" y="3110"/>
                    </a:lnTo>
                    <a:lnTo>
                      <a:pt x="473" y="3110"/>
                    </a:lnTo>
                    <a:lnTo>
                      <a:pt x="2165" y="3301"/>
                    </a:lnTo>
                    <a:cubicBezTo>
                      <a:pt x="1776" y="2440"/>
                      <a:pt x="1707" y="1190"/>
                      <a:pt x="2447" y="138"/>
                    </a:cubicBezTo>
                    <a:lnTo>
                      <a:pt x="49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6589;p41">
                <a:extLst>
                  <a:ext uri="{FF2B5EF4-FFF2-40B4-BE49-F238E27FC236}">
                    <a16:creationId xmlns:a16="http://schemas.microsoft.com/office/drawing/2014/main" xmlns="" id="{2EC2BDB4-E05C-44BB-AEFF-713264E3A80B}"/>
                  </a:ext>
                </a:extLst>
              </p:cNvPr>
              <p:cNvSpPr/>
              <p:nvPr/>
            </p:nvSpPr>
            <p:spPr>
              <a:xfrm>
                <a:off x="2905975" y="3019150"/>
                <a:ext cx="27475" cy="800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3202" extrusionOk="0">
                    <a:moveTo>
                      <a:pt x="854" y="1"/>
                    </a:moveTo>
                    <a:cubicBezTo>
                      <a:pt x="1" y="1068"/>
                      <a:pt x="169" y="2394"/>
                      <a:pt x="565" y="3179"/>
                    </a:cubicBezTo>
                    <a:lnTo>
                      <a:pt x="832" y="3202"/>
                    </a:lnTo>
                    <a:cubicBezTo>
                      <a:pt x="763" y="3087"/>
                      <a:pt x="702" y="2965"/>
                      <a:pt x="656" y="2844"/>
                    </a:cubicBezTo>
                    <a:cubicBezTo>
                      <a:pt x="527" y="2508"/>
                      <a:pt x="458" y="2150"/>
                      <a:pt x="451" y="1784"/>
                    </a:cubicBezTo>
                    <a:cubicBezTo>
                      <a:pt x="451" y="1426"/>
                      <a:pt x="519" y="1068"/>
                      <a:pt x="656" y="732"/>
                    </a:cubicBezTo>
                    <a:cubicBezTo>
                      <a:pt x="763" y="473"/>
                      <a:pt x="915" y="229"/>
                      <a:pt x="1098" y="24"/>
                    </a:cubicBezTo>
                    <a:lnTo>
                      <a:pt x="85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6590;p41">
                <a:extLst>
                  <a:ext uri="{FF2B5EF4-FFF2-40B4-BE49-F238E27FC236}">
                    <a16:creationId xmlns:a16="http://schemas.microsoft.com/office/drawing/2014/main" xmlns="" id="{52B5F19B-3EB6-4E2F-94BF-17A901B5A03A}"/>
                  </a:ext>
                </a:extLst>
              </p:cNvPr>
              <p:cNvSpPr/>
              <p:nvPr/>
            </p:nvSpPr>
            <p:spPr>
              <a:xfrm>
                <a:off x="2841400" y="3014575"/>
                <a:ext cx="27650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3096" extrusionOk="0">
                    <a:moveTo>
                      <a:pt x="861" y="1"/>
                    </a:moveTo>
                    <a:cubicBezTo>
                      <a:pt x="0" y="1022"/>
                      <a:pt x="137" y="2295"/>
                      <a:pt x="534" y="3065"/>
                    </a:cubicBezTo>
                    <a:lnTo>
                      <a:pt x="793" y="3095"/>
                    </a:lnTo>
                    <a:cubicBezTo>
                      <a:pt x="732" y="2996"/>
                      <a:pt x="686" y="2889"/>
                      <a:pt x="640" y="2783"/>
                    </a:cubicBezTo>
                    <a:cubicBezTo>
                      <a:pt x="511" y="2455"/>
                      <a:pt x="442" y="2112"/>
                      <a:pt x="435" y="1754"/>
                    </a:cubicBezTo>
                    <a:cubicBezTo>
                      <a:pt x="435" y="1403"/>
                      <a:pt x="503" y="1053"/>
                      <a:pt x="640" y="725"/>
                    </a:cubicBezTo>
                    <a:cubicBezTo>
                      <a:pt x="755" y="466"/>
                      <a:pt x="907" y="222"/>
                      <a:pt x="1105" y="16"/>
                    </a:cubicBezTo>
                    <a:lnTo>
                      <a:pt x="8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6591;p41">
                <a:extLst>
                  <a:ext uri="{FF2B5EF4-FFF2-40B4-BE49-F238E27FC236}">
                    <a16:creationId xmlns:a16="http://schemas.microsoft.com/office/drawing/2014/main" xmlns="" id="{7C1546AA-8B4B-41B6-84EC-0456381C3F1C}"/>
                  </a:ext>
                </a:extLst>
              </p:cNvPr>
              <p:cNvSpPr/>
              <p:nvPr/>
            </p:nvSpPr>
            <p:spPr>
              <a:xfrm>
                <a:off x="2971150" y="3023925"/>
                <a:ext cx="27850" cy="82700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3308" extrusionOk="0">
                    <a:moveTo>
                      <a:pt x="862" y="0"/>
                    </a:moveTo>
                    <a:cubicBezTo>
                      <a:pt x="0" y="1098"/>
                      <a:pt x="153" y="2462"/>
                      <a:pt x="557" y="3277"/>
                    </a:cubicBezTo>
                    <a:lnTo>
                      <a:pt x="816" y="3308"/>
                    </a:lnTo>
                    <a:cubicBezTo>
                      <a:pt x="755" y="3186"/>
                      <a:pt x="694" y="3064"/>
                      <a:pt x="648" y="2942"/>
                    </a:cubicBezTo>
                    <a:cubicBezTo>
                      <a:pt x="519" y="2592"/>
                      <a:pt x="450" y="2233"/>
                      <a:pt x="450" y="1860"/>
                    </a:cubicBezTo>
                    <a:cubicBezTo>
                      <a:pt x="442" y="1494"/>
                      <a:pt x="511" y="1121"/>
                      <a:pt x="648" y="778"/>
                    </a:cubicBezTo>
                    <a:cubicBezTo>
                      <a:pt x="763" y="503"/>
                      <a:pt x="915" y="244"/>
                      <a:pt x="1113" y="16"/>
                    </a:cubicBezTo>
                    <a:lnTo>
                      <a:pt x="8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6592;p41">
                <a:extLst>
                  <a:ext uri="{FF2B5EF4-FFF2-40B4-BE49-F238E27FC236}">
                    <a16:creationId xmlns:a16="http://schemas.microsoft.com/office/drawing/2014/main" xmlns="" id="{C1122A9E-FC28-4957-9D2D-79481235DA79}"/>
                  </a:ext>
                </a:extLst>
              </p:cNvPr>
              <p:cNvSpPr/>
              <p:nvPr/>
            </p:nvSpPr>
            <p:spPr>
              <a:xfrm>
                <a:off x="2922950" y="3019725"/>
                <a:ext cx="61750" cy="89575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3583" extrusionOk="0">
                    <a:moveTo>
                      <a:pt x="480" y="1"/>
                    </a:moveTo>
                    <a:cubicBezTo>
                      <a:pt x="336" y="244"/>
                      <a:pt x="229" y="496"/>
                      <a:pt x="145" y="763"/>
                    </a:cubicBezTo>
                    <a:cubicBezTo>
                      <a:pt x="46" y="1090"/>
                      <a:pt x="0" y="1426"/>
                      <a:pt x="0" y="1761"/>
                    </a:cubicBezTo>
                    <a:lnTo>
                      <a:pt x="8" y="2013"/>
                    </a:lnTo>
                    <a:lnTo>
                      <a:pt x="38" y="2264"/>
                    </a:lnTo>
                    <a:lnTo>
                      <a:pt x="84" y="2516"/>
                    </a:lnTo>
                    <a:lnTo>
                      <a:pt x="145" y="2760"/>
                    </a:lnTo>
                    <a:cubicBezTo>
                      <a:pt x="221" y="3049"/>
                      <a:pt x="343" y="3324"/>
                      <a:pt x="503" y="3583"/>
                    </a:cubicBezTo>
                    <a:lnTo>
                      <a:pt x="435" y="3217"/>
                    </a:lnTo>
                    <a:lnTo>
                      <a:pt x="435" y="3217"/>
                    </a:lnTo>
                    <a:lnTo>
                      <a:pt x="2157" y="3407"/>
                    </a:lnTo>
                    <a:cubicBezTo>
                      <a:pt x="1776" y="2516"/>
                      <a:pt x="1715" y="1220"/>
                      <a:pt x="2470" y="145"/>
                    </a:cubicBezTo>
                    <a:lnTo>
                      <a:pt x="48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6593;p41">
                <a:extLst>
                  <a:ext uri="{FF2B5EF4-FFF2-40B4-BE49-F238E27FC236}">
                    <a16:creationId xmlns:a16="http://schemas.microsoft.com/office/drawing/2014/main" xmlns="" id="{3211485D-FED6-46CE-9371-FCDD86713521}"/>
                  </a:ext>
                </a:extLst>
              </p:cNvPr>
              <p:cNvSpPr/>
              <p:nvPr/>
            </p:nvSpPr>
            <p:spPr>
              <a:xfrm>
                <a:off x="2804800" y="3011150"/>
                <a:ext cx="49950" cy="840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3362" extrusionOk="0">
                    <a:moveTo>
                      <a:pt x="481" y="1"/>
                    </a:moveTo>
                    <a:cubicBezTo>
                      <a:pt x="344" y="229"/>
                      <a:pt x="230" y="473"/>
                      <a:pt x="146" y="725"/>
                    </a:cubicBezTo>
                    <a:cubicBezTo>
                      <a:pt x="47" y="1022"/>
                      <a:pt x="1" y="1334"/>
                      <a:pt x="1" y="1647"/>
                    </a:cubicBezTo>
                    <a:lnTo>
                      <a:pt x="9" y="1883"/>
                    </a:lnTo>
                    <a:lnTo>
                      <a:pt x="39" y="2119"/>
                    </a:lnTo>
                    <a:lnTo>
                      <a:pt x="85" y="2356"/>
                    </a:lnTo>
                    <a:lnTo>
                      <a:pt x="146" y="2584"/>
                    </a:lnTo>
                    <a:cubicBezTo>
                      <a:pt x="230" y="2859"/>
                      <a:pt x="352" y="3125"/>
                      <a:pt x="519" y="3362"/>
                    </a:cubicBezTo>
                    <a:lnTo>
                      <a:pt x="451" y="3026"/>
                    </a:lnTo>
                    <a:lnTo>
                      <a:pt x="1670" y="3164"/>
                    </a:lnTo>
                    <a:cubicBezTo>
                      <a:pt x="1220" y="2158"/>
                      <a:pt x="1350" y="999"/>
                      <a:pt x="1998" y="115"/>
                    </a:cubicBezTo>
                    <a:lnTo>
                      <a:pt x="4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6594;p41">
                <a:extLst>
                  <a:ext uri="{FF2B5EF4-FFF2-40B4-BE49-F238E27FC236}">
                    <a16:creationId xmlns:a16="http://schemas.microsoft.com/office/drawing/2014/main" xmlns="" id="{5EFE947B-B820-4C92-B620-E17E8121212C}"/>
                  </a:ext>
                </a:extLst>
              </p:cNvPr>
              <p:cNvSpPr/>
              <p:nvPr/>
            </p:nvSpPr>
            <p:spPr>
              <a:xfrm>
                <a:off x="2861775" y="2994575"/>
                <a:ext cx="391575" cy="26325"/>
              </a:xfrm>
              <a:custGeom>
                <a:avLst/>
                <a:gdLst/>
                <a:ahLst/>
                <a:cxnLst/>
                <a:rect l="l" t="t" r="r" b="b"/>
                <a:pathLst>
                  <a:path w="15663" h="1053" extrusionOk="0">
                    <a:moveTo>
                      <a:pt x="4520" y="1"/>
                    </a:moveTo>
                    <a:lnTo>
                      <a:pt x="1" y="359"/>
                    </a:lnTo>
                    <a:lnTo>
                      <a:pt x="10831" y="1052"/>
                    </a:lnTo>
                    <a:lnTo>
                      <a:pt x="15663" y="549"/>
                    </a:lnTo>
                    <a:lnTo>
                      <a:pt x="452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6595;p41">
                <a:extLst>
                  <a:ext uri="{FF2B5EF4-FFF2-40B4-BE49-F238E27FC236}">
                    <a16:creationId xmlns:a16="http://schemas.microsoft.com/office/drawing/2014/main" xmlns="" id="{88BDC244-283F-4673-A1D8-5A2F70A0C2D3}"/>
                  </a:ext>
                </a:extLst>
              </p:cNvPr>
              <p:cNvSpPr/>
              <p:nvPr/>
            </p:nvSpPr>
            <p:spPr>
              <a:xfrm>
                <a:off x="2791100" y="2990200"/>
                <a:ext cx="524950" cy="37925"/>
              </a:xfrm>
              <a:custGeom>
                <a:avLst/>
                <a:gdLst/>
                <a:ahLst/>
                <a:cxnLst/>
                <a:rect l="l" t="t" r="r" b="b"/>
                <a:pathLst>
                  <a:path w="20998" h="1517" extrusionOk="0">
                    <a:moveTo>
                      <a:pt x="7340" y="46"/>
                    </a:moveTo>
                    <a:lnTo>
                      <a:pt x="20143" y="686"/>
                    </a:lnTo>
                    <a:lnTo>
                      <a:pt x="13658" y="1372"/>
                    </a:lnTo>
                    <a:lnTo>
                      <a:pt x="1037" y="541"/>
                    </a:lnTo>
                    <a:lnTo>
                      <a:pt x="7340" y="46"/>
                    </a:lnTo>
                    <a:close/>
                    <a:moveTo>
                      <a:pt x="7340" y="0"/>
                    </a:moveTo>
                    <a:lnTo>
                      <a:pt x="0" y="534"/>
                    </a:lnTo>
                    <a:lnTo>
                      <a:pt x="13581" y="1517"/>
                    </a:lnTo>
                    <a:lnTo>
                      <a:pt x="20997" y="633"/>
                    </a:lnTo>
                    <a:lnTo>
                      <a:pt x="73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6596;p41">
                <a:extLst>
                  <a:ext uri="{FF2B5EF4-FFF2-40B4-BE49-F238E27FC236}">
                    <a16:creationId xmlns:a16="http://schemas.microsoft.com/office/drawing/2014/main" xmlns="" id="{FB01046F-E0A5-4616-AA16-E5FCDBA0507E}"/>
                  </a:ext>
                </a:extLst>
              </p:cNvPr>
              <p:cNvSpPr/>
              <p:nvPr/>
            </p:nvSpPr>
            <p:spPr>
              <a:xfrm>
                <a:off x="2750700" y="3007350"/>
                <a:ext cx="50525" cy="81175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3247" extrusionOk="0">
                    <a:moveTo>
                      <a:pt x="564" y="0"/>
                    </a:moveTo>
                    <a:cubicBezTo>
                      <a:pt x="206" y="313"/>
                      <a:pt x="0" y="968"/>
                      <a:pt x="8" y="1639"/>
                    </a:cubicBezTo>
                    <a:cubicBezTo>
                      <a:pt x="8" y="2256"/>
                      <a:pt x="199" y="2889"/>
                      <a:pt x="610" y="3247"/>
                    </a:cubicBezTo>
                    <a:lnTo>
                      <a:pt x="420" y="2927"/>
                    </a:lnTo>
                    <a:lnTo>
                      <a:pt x="420" y="2927"/>
                    </a:lnTo>
                    <a:lnTo>
                      <a:pt x="1723" y="3079"/>
                    </a:lnTo>
                    <a:cubicBezTo>
                      <a:pt x="1250" y="2111"/>
                      <a:pt x="1365" y="961"/>
                      <a:pt x="2020" y="107"/>
                    </a:cubicBezTo>
                    <a:lnTo>
                      <a:pt x="5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6597;p41">
                <a:extLst>
                  <a:ext uri="{FF2B5EF4-FFF2-40B4-BE49-F238E27FC236}">
                    <a16:creationId xmlns:a16="http://schemas.microsoft.com/office/drawing/2014/main" xmlns="" id="{E44B028A-E796-47C0-ACD0-24C3B722DB1D}"/>
                  </a:ext>
                </a:extLst>
              </p:cNvPr>
              <p:cNvSpPr/>
              <p:nvPr/>
            </p:nvSpPr>
            <p:spPr>
              <a:xfrm>
                <a:off x="2787475" y="3010575"/>
                <a:ext cx="28025" cy="75300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3012" extrusionOk="0">
                    <a:moveTo>
                      <a:pt x="884" y="1"/>
                    </a:moveTo>
                    <a:cubicBezTo>
                      <a:pt x="0" y="1007"/>
                      <a:pt x="183" y="2264"/>
                      <a:pt x="595" y="2988"/>
                    </a:cubicBezTo>
                    <a:lnTo>
                      <a:pt x="854" y="3011"/>
                    </a:lnTo>
                    <a:cubicBezTo>
                      <a:pt x="785" y="2905"/>
                      <a:pt x="724" y="2790"/>
                      <a:pt x="671" y="2668"/>
                    </a:cubicBezTo>
                    <a:cubicBezTo>
                      <a:pt x="542" y="2356"/>
                      <a:pt x="465" y="2013"/>
                      <a:pt x="465" y="1670"/>
                    </a:cubicBezTo>
                    <a:cubicBezTo>
                      <a:pt x="465" y="1335"/>
                      <a:pt x="534" y="992"/>
                      <a:pt x="671" y="679"/>
                    </a:cubicBezTo>
                    <a:cubicBezTo>
                      <a:pt x="785" y="435"/>
                      <a:pt x="930" y="214"/>
                      <a:pt x="1121" y="24"/>
                    </a:cubicBezTo>
                    <a:lnTo>
                      <a:pt x="8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6598;p41">
                <a:extLst>
                  <a:ext uri="{FF2B5EF4-FFF2-40B4-BE49-F238E27FC236}">
                    <a16:creationId xmlns:a16="http://schemas.microsoft.com/office/drawing/2014/main" xmlns="" id="{27D70B5C-8E16-437E-B60F-EDB080D53A53}"/>
                  </a:ext>
                </a:extLst>
              </p:cNvPr>
              <p:cNvSpPr/>
              <p:nvPr/>
            </p:nvSpPr>
            <p:spPr>
              <a:xfrm>
                <a:off x="2987925" y="3024500"/>
                <a:ext cx="67650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3651" extrusionOk="0">
                    <a:moveTo>
                      <a:pt x="495" y="0"/>
                    </a:moveTo>
                    <a:cubicBezTo>
                      <a:pt x="351" y="259"/>
                      <a:pt x="236" y="534"/>
                      <a:pt x="145" y="816"/>
                    </a:cubicBezTo>
                    <a:cubicBezTo>
                      <a:pt x="53" y="1143"/>
                      <a:pt x="0" y="1494"/>
                      <a:pt x="8" y="1837"/>
                    </a:cubicBezTo>
                    <a:lnTo>
                      <a:pt x="15" y="2096"/>
                    </a:lnTo>
                    <a:lnTo>
                      <a:pt x="46" y="2355"/>
                    </a:lnTo>
                    <a:cubicBezTo>
                      <a:pt x="53" y="2439"/>
                      <a:pt x="69" y="2523"/>
                      <a:pt x="84" y="2614"/>
                    </a:cubicBezTo>
                    <a:lnTo>
                      <a:pt x="145" y="2866"/>
                    </a:lnTo>
                    <a:cubicBezTo>
                      <a:pt x="221" y="3140"/>
                      <a:pt x="328" y="3399"/>
                      <a:pt x="473" y="3651"/>
                    </a:cubicBezTo>
                    <a:lnTo>
                      <a:pt x="412" y="3315"/>
                    </a:lnTo>
                    <a:lnTo>
                      <a:pt x="2401" y="3544"/>
                    </a:lnTo>
                    <a:cubicBezTo>
                      <a:pt x="2020" y="2622"/>
                      <a:pt x="1959" y="1273"/>
                      <a:pt x="2706" y="160"/>
                    </a:cubicBezTo>
                    <a:lnTo>
                      <a:pt x="49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6599;p41">
                <a:extLst>
                  <a:ext uri="{FF2B5EF4-FFF2-40B4-BE49-F238E27FC236}">
                    <a16:creationId xmlns:a16="http://schemas.microsoft.com/office/drawing/2014/main" xmlns="" id="{916786E7-5135-4EFC-B2E2-1D6D31459FC3}"/>
                  </a:ext>
                </a:extLst>
              </p:cNvPr>
              <p:cNvSpPr/>
              <p:nvPr/>
            </p:nvSpPr>
            <p:spPr>
              <a:xfrm>
                <a:off x="3108725" y="3018775"/>
                <a:ext cx="215500" cy="108450"/>
              </a:xfrm>
              <a:custGeom>
                <a:avLst/>
                <a:gdLst/>
                <a:ahLst/>
                <a:cxnLst/>
                <a:rect l="l" t="t" r="r" b="b"/>
                <a:pathLst>
                  <a:path w="8620" h="4338" extrusionOk="0">
                    <a:moveTo>
                      <a:pt x="5396" y="984"/>
                    </a:moveTo>
                    <a:lnTo>
                      <a:pt x="5396" y="984"/>
                    </a:lnTo>
                    <a:cubicBezTo>
                      <a:pt x="5015" y="1052"/>
                      <a:pt x="4634" y="1113"/>
                      <a:pt x="4253" y="1174"/>
                    </a:cubicBezTo>
                    <a:cubicBezTo>
                      <a:pt x="3872" y="1235"/>
                      <a:pt x="3491" y="1289"/>
                      <a:pt x="3110" y="1342"/>
                    </a:cubicBezTo>
                    <a:cubicBezTo>
                      <a:pt x="2728" y="1403"/>
                      <a:pt x="2347" y="1449"/>
                      <a:pt x="1959" y="1494"/>
                    </a:cubicBezTo>
                    <a:cubicBezTo>
                      <a:pt x="1578" y="1540"/>
                      <a:pt x="1197" y="1586"/>
                      <a:pt x="808" y="1624"/>
                    </a:cubicBezTo>
                    <a:cubicBezTo>
                      <a:pt x="1189" y="1555"/>
                      <a:pt x="1570" y="1494"/>
                      <a:pt x="1951" y="1433"/>
                    </a:cubicBezTo>
                    <a:cubicBezTo>
                      <a:pt x="2332" y="1372"/>
                      <a:pt x="2713" y="1327"/>
                      <a:pt x="3094" y="1266"/>
                    </a:cubicBezTo>
                    <a:cubicBezTo>
                      <a:pt x="3475" y="1212"/>
                      <a:pt x="3856" y="1159"/>
                      <a:pt x="4245" y="1113"/>
                    </a:cubicBezTo>
                    <a:cubicBezTo>
                      <a:pt x="4626" y="1068"/>
                      <a:pt x="5007" y="1022"/>
                      <a:pt x="5396" y="984"/>
                    </a:cubicBezTo>
                    <a:close/>
                    <a:moveTo>
                      <a:pt x="6532" y="1441"/>
                    </a:moveTo>
                    <a:cubicBezTo>
                      <a:pt x="6044" y="1525"/>
                      <a:pt x="5556" y="1609"/>
                      <a:pt x="5076" y="1685"/>
                    </a:cubicBezTo>
                    <a:lnTo>
                      <a:pt x="3620" y="1906"/>
                    </a:lnTo>
                    <a:lnTo>
                      <a:pt x="2165" y="2104"/>
                    </a:lnTo>
                    <a:cubicBezTo>
                      <a:pt x="1677" y="2173"/>
                      <a:pt x="1189" y="2234"/>
                      <a:pt x="701" y="2295"/>
                    </a:cubicBezTo>
                    <a:cubicBezTo>
                      <a:pt x="1181" y="2203"/>
                      <a:pt x="1669" y="2127"/>
                      <a:pt x="2157" y="2051"/>
                    </a:cubicBezTo>
                    <a:lnTo>
                      <a:pt x="3613" y="1830"/>
                    </a:lnTo>
                    <a:lnTo>
                      <a:pt x="5068" y="1624"/>
                    </a:lnTo>
                    <a:cubicBezTo>
                      <a:pt x="5556" y="1563"/>
                      <a:pt x="6044" y="1494"/>
                      <a:pt x="6532" y="1441"/>
                    </a:cubicBezTo>
                    <a:close/>
                    <a:moveTo>
                      <a:pt x="8086" y="1784"/>
                    </a:moveTo>
                    <a:lnTo>
                      <a:pt x="8086" y="1784"/>
                    </a:lnTo>
                    <a:cubicBezTo>
                      <a:pt x="7820" y="1845"/>
                      <a:pt x="7553" y="1906"/>
                      <a:pt x="7286" y="1959"/>
                    </a:cubicBezTo>
                    <a:cubicBezTo>
                      <a:pt x="7019" y="2020"/>
                      <a:pt x="6745" y="2074"/>
                      <a:pt x="6478" y="2127"/>
                    </a:cubicBezTo>
                    <a:cubicBezTo>
                      <a:pt x="6211" y="2180"/>
                      <a:pt x="5937" y="2218"/>
                      <a:pt x="5670" y="2272"/>
                    </a:cubicBezTo>
                    <a:cubicBezTo>
                      <a:pt x="5404" y="2317"/>
                      <a:pt x="5129" y="2356"/>
                      <a:pt x="4862" y="2394"/>
                    </a:cubicBezTo>
                    <a:cubicBezTo>
                      <a:pt x="5129" y="2325"/>
                      <a:pt x="5396" y="2264"/>
                      <a:pt x="5663" y="2211"/>
                    </a:cubicBezTo>
                    <a:cubicBezTo>
                      <a:pt x="5929" y="2150"/>
                      <a:pt x="6196" y="2104"/>
                      <a:pt x="6463" y="2051"/>
                    </a:cubicBezTo>
                    <a:cubicBezTo>
                      <a:pt x="6737" y="1997"/>
                      <a:pt x="7004" y="1952"/>
                      <a:pt x="7271" y="1906"/>
                    </a:cubicBezTo>
                    <a:cubicBezTo>
                      <a:pt x="7545" y="1860"/>
                      <a:pt x="7812" y="1814"/>
                      <a:pt x="8086" y="1784"/>
                    </a:cubicBezTo>
                    <a:close/>
                    <a:moveTo>
                      <a:pt x="8521" y="1"/>
                    </a:moveTo>
                    <a:lnTo>
                      <a:pt x="686" y="961"/>
                    </a:lnTo>
                    <a:cubicBezTo>
                      <a:pt x="297" y="1555"/>
                      <a:pt x="76" y="2112"/>
                      <a:pt x="15" y="2645"/>
                    </a:cubicBezTo>
                    <a:lnTo>
                      <a:pt x="8079" y="1456"/>
                    </a:lnTo>
                    <a:lnTo>
                      <a:pt x="8" y="2798"/>
                    </a:lnTo>
                    <a:cubicBezTo>
                      <a:pt x="0" y="2889"/>
                      <a:pt x="8" y="2980"/>
                      <a:pt x="15" y="3072"/>
                    </a:cubicBezTo>
                    <a:lnTo>
                      <a:pt x="4184" y="2477"/>
                    </a:lnTo>
                    <a:lnTo>
                      <a:pt x="4184" y="2477"/>
                    </a:lnTo>
                    <a:lnTo>
                      <a:pt x="31" y="3224"/>
                    </a:lnTo>
                    <a:cubicBezTo>
                      <a:pt x="31" y="3240"/>
                      <a:pt x="31" y="3255"/>
                      <a:pt x="31" y="3270"/>
                    </a:cubicBezTo>
                    <a:cubicBezTo>
                      <a:pt x="84" y="3583"/>
                      <a:pt x="206" y="3880"/>
                      <a:pt x="381" y="4139"/>
                    </a:cubicBezTo>
                    <a:lnTo>
                      <a:pt x="8079" y="2546"/>
                    </a:lnTo>
                    <a:lnTo>
                      <a:pt x="8079" y="2546"/>
                    </a:lnTo>
                    <a:lnTo>
                      <a:pt x="480" y="4268"/>
                    </a:lnTo>
                    <a:lnTo>
                      <a:pt x="534" y="4337"/>
                    </a:lnTo>
                    <a:cubicBezTo>
                      <a:pt x="4359" y="3636"/>
                      <a:pt x="7949" y="2668"/>
                      <a:pt x="8620" y="2485"/>
                    </a:cubicBezTo>
                    <a:lnTo>
                      <a:pt x="8589" y="2394"/>
                    </a:lnTo>
                    <a:cubicBezTo>
                      <a:pt x="8574" y="2325"/>
                      <a:pt x="8559" y="2264"/>
                      <a:pt x="8544" y="2203"/>
                    </a:cubicBezTo>
                    <a:lnTo>
                      <a:pt x="884" y="3590"/>
                    </a:lnTo>
                    <a:lnTo>
                      <a:pt x="8505" y="2058"/>
                    </a:lnTo>
                    <a:cubicBezTo>
                      <a:pt x="8422" y="1708"/>
                      <a:pt x="8384" y="1342"/>
                      <a:pt x="8391" y="976"/>
                    </a:cubicBezTo>
                    <a:lnTo>
                      <a:pt x="8391" y="976"/>
                    </a:lnTo>
                    <a:lnTo>
                      <a:pt x="4199" y="1525"/>
                    </a:lnTo>
                    <a:lnTo>
                      <a:pt x="4199" y="1525"/>
                    </a:lnTo>
                    <a:lnTo>
                      <a:pt x="8399" y="824"/>
                    </a:lnTo>
                    <a:cubicBezTo>
                      <a:pt x="8406" y="755"/>
                      <a:pt x="8414" y="686"/>
                      <a:pt x="8422" y="618"/>
                    </a:cubicBezTo>
                    <a:lnTo>
                      <a:pt x="8422" y="618"/>
                    </a:lnTo>
                    <a:lnTo>
                      <a:pt x="6303" y="854"/>
                    </a:lnTo>
                    <a:lnTo>
                      <a:pt x="8437" y="473"/>
                    </a:lnTo>
                    <a:cubicBezTo>
                      <a:pt x="8445" y="397"/>
                      <a:pt x="8460" y="328"/>
                      <a:pt x="8467" y="267"/>
                    </a:cubicBezTo>
                    <a:lnTo>
                      <a:pt x="8467" y="267"/>
                    </a:lnTo>
                    <a:lnTo>
                      <a:pt x="953" y="1151"/>
                    </a:lnTo>
                    <a:lnTo>
                      <a:pt x="8498" y="100"/>
                    </a:lnTo>
                    <a:cubicBezTo>
                      <a:pt x="8505" y="69"/>
                      <a:pt x="8513" y="31"/>
                      <a:pt x="85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6600;p41">
                <a:extLst>
                  <a:ext uri="{FF2B5EF4-FFF2-40B4-BE49-F238E27FC236}">
                    <a16:creationId xmlns:a16="http://schemas.microsoft.com/office/drawing/2014/main" xmlns="" id="{4C946C90-3A2D-4ED5-BC8A-97896CCF4E7B}"/>
                  </a:ext>
                </a:extLst>
              </p:cNvPr>
              <p:cNvSpPr/>
              <p:nvPr/>
            </p:nvSpPr>
            <p:spPr>
              <a:xfrm>
                <a:off x="3138825" y="3008675"/>
                <a:ext cx="20045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8018" h="999" extrusionOk="0">
                    <a:moveTo>
                      <a:pt x="8018" y="1"/>
                    </a:moveTo>
                    <a:lnTo>
                      <a:pt x="7012" y="107"/>
                    </a:lnTo>
                    <a:lnTo>
                      <a:pt x="6006" y="222"/>
                    </a:lnTo>
                    <a:lnTo>
                      <a:pt x="4001" y="465"/>
                    </a:lnTo>
                    <a:lnTo>
                      <a:pt x="2005" y="717"/>
                    </a:lnTo>
                    <a:lnTo>
                      <a:pt x="999" y="854"/>
                    </a:lnTo>
                    <a:lnTo>
                      <a:pt x="0" y="999"/>
                    </a:lnTo>
                    <a:lnTo>
                      <a:pt x="0" y="999"/>
                    </a:lnTo>
                    <a:lnTo>
                      <a:pt x="1006" y="892"/>
                    </a:lnTo>
                    <a:lnTo>
                      <a:pt x="2005" y="778"/>
                    </a:lnTo>
                    <a:lnTo>
                      <a:pt x="4017" y="542"/>
                    </a:lnTo>
                    <a:lnTo>
                      <a:pt x="6013" y="283"/>
                    </a:lnTo>
                    <a:lnTo>
                      <a:pt x="7019" y="145"/>
                    </a:lnTo>
                    <a:lnTo>
                      <a:pt x="8018" y="1"/>
                    </a:lnTo>
                    <a:close/>
                  </a:path>
                </a:pathLst>
              </a:custGeom>
              <a:solidFill>
                <a:srgbClr val="E5C2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6601;p41">
                <a:extLst>
                  <a:ext uri="{FF2B5EF4-FFF2-40B4-BE49-F238E27FC236}">
                    <a16:creationId xmlns:a16="http://schemas.microsoft.com/office/drawing/2014/main" xmlns="" id="{01A4AB07-1DA8-4724-8DED-8984A1C8B962}"/>
                  </a:ext>
                </a:extLst>
              </p:cNvPr>
              <p:cNvSpPr/>
              <p:nvPr/>
            </p:nvSpPr>
            <p:spPr>
              <a:xfrm>
                <a:off x="3127200" y="3078800"/>
                <a:ext cx="216275" cy="56025"/>
              </a:xfrm>
              <a:custGeom>
                <a:avLst/>
                <a:gdLst/>
                <a:ahLst/>
                <a:cxnLst/>
                <a:rect l="l" t="t" r="r" b="b"/>
                <a:pathLst>
                  <a:path w="8651" h="2241" extrusionOk="0">
                    <a:moveTo>
                      <a:pt x="8109" y="0"/>
                    </a:moveTo>
                    <a:lnTo>
                      <a:pt x="8148" y="137"/>
                    </a:lnTo>
                    <a:cubicBezTo>
                      <a:pt x="8163" y="198"/>
                      <a:pt x="8125" y="259"/>
                      <a:pt x="8064" y="282"/>
                    </a:cubicBezTo>
                    <a:cubicBezTo>
                      <a:pt x="8026" y="290"/>
                      <a:pt x="4177" y="1364"/>
                      <a:pt x="0" y="2142"/>
                    </a:cubicBezTo>
                    <a:cubicBezTo>
                      <a:pt x="46" y="2188"/>
                      <a:pt x="92" y="2218"/>
                      <a:pt x="122" y="2241"/>
                    </a:cubicBezTo>
                    <a:cubicBezTo>
                      <a:pt x="3872" y="1639"/>
                      <a:pt x="8574" y="259"/>
                      <a:pt x="8574" y="259"/>
                    </a:cubicBezTo>
                    <a:cubicBezTo>
                      <a:pt x="8651" y="38"/>
                      <a:pt x="8353" y="0"/>
                      <a:pt x="81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6602;p41">
                <a:extLst>
                  <a:ext uri="{FF2B5EF4-FFF2-40B4-BE49-F238E27FC236}">
                    <a16:creationId xmlns:a16="http://schemas.microsoft.com/office/drawing/2014/main" xmlns="" id="{80A30DD7-9817-4003-ADBE-520AE72388E5}"/>
                  </a:ext>
                </a:extLst>
              </p:cNvPr>
              <p:cNvSpPr/>
              <p:nvPr/>
            </p:nvSpPr>
            <p:spPr>
              <a:xfrm>
                <a:off x="3058800" y="3029625"/>
                <a:ext cx="66525" cy="94150"/>
              </a:xfrm>
              <a:custGeom>
                <a:avLst/>
                <a:gdLst/>
                <a:ahLst/>
                <a:cxnLst/>
                <a:rect l="l" t="t" r="r" b="b"/>
                <a:pathLst>
                  <a:path w="2661" h="3766" extrusionOk="0">
                    <a:moveTo>
                      <a:pt x="496" y="1"/>
                    </a:moveTo>
                    <a:cubicBezTo>
                      <a:pt x="351" y="275"/>
                      <a:pt x="236" y="557"/>
                      <a:pt x="145" y="855"/>
                    </a:cubicBezTo>
                    <a:cubicBezTo>
                      <a:pt x="54" y="1197"/>
                      <a:pt x="0" y="1548"/>
                      <a:pt x="8" y="1906"/>
                    </a:cubicBezTo>
                    <a:lnTo>
                      <a:pt x="15" y="2173"/>
                    </a:lnTo>
                    <a:lnTo>
                      <a:pt x="38" y="2440"/>
                    </a:lnTo>
                    <a:cubicBezTo>
                      <a:pt x="54" y="2531"/>
                      <a:pt x="69" y="2615"/>
                      <a:pt x="84" y="2707"/>
                    </a:cubicBezTo>
                    <a:lnTo>
                      <a:pt x="145" y="2966"/>
                    </a:lnTo>
                    <a:cubicBezTo>
                      <a:pt x="221" y="3248"/>
                      <a:pt x="328" y="3514"/>
                      <a:pt x="465" y="3766"/>
                    </a:cubicBezTo>
                    <a:lnTo>
                      <a:pt x="397" y="3431"/>
                    </a:lnTo>
                    <a:lnTo>
                      <a:pt x="2066" y="3621"/>
                    </a:lnTo>
                    <a:cubicBezTo>
                      <a:pt x="1936" y="3385"/>
                      <a:pt x="1852" y="3133"/>
                      <a:pt x="1814" y="2874"/>
                    </a:cubicBezTo>
                    <a:cubicBezTo>
                      <a:pt x="1677" y="2043"/>
                      <a:pt x="1959" y="1129"/>
                      <a:pt x="2660" y="161"/>
                    </a:cubicBezTo>
                    <a:lnTo>
                      <a:pt x="49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6603;p41">
                <a:extLst>
                  <a:ext uri="{FF2B5EF4-FFF2-40B4-BE49-F238E27FC236}">
                    <a16:creationId xmlns:a16="http://schemas.microsoft.com/office/drawing/2014/main" xmlns="" id="{E5701488-A14A-491C-AEE2-4928D4F2B334}"/>
                  </a:ext>
                </a:extLst>
              </p:cNvPr>
              <p:cNvSpPr/>
              <p:nvPr/>
            </p:nvSpPr>
            <p:spPr>
              <a:xfrm>
                <a:off x="3041450" y="3029075"/>
                <a:ext cx="28425" cy="85575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3423" extrusionOk="0">
                    <a:moveTo>
                      <a:pt x="885" y="0"/>
                    </a:moveTo>
                    <a:cubicBezTo>
                      <a:pt x="1" y="1181"/>
                      <a:pt x="191" y="2576"/>
                      <a:pt x="580" y="3392"/>
                    </a:cubicBezTo>
                    <a:lnTo>
                      <a:pt x="839" y="3422"/>
                    </a:lnTo>
                    <a:cubicBezTo>
                      <a:pt x="770" y="3300"/>
                      <a:pt x="717" y="3171"/>
                      <a:pt x="664" y="3041"/>
                    </a:cubicBezTo>
                    <a:cubicBezTo>
                      <a:pt x="534" y="2683"/>
                      <a:pt x="473" y="2309"/>
                      <a:pt x="466" y="1928"/>
                    </a:cubicBezTo>
                    <a:cubicBezTo>
                      <a:pt x="466" y="1547"/>
                      <a:pt x="534" y="1174"/>
                      <a:pt x="671" y="816"/>
                    </a:cubicBezTo>
                    <a:cubicBezTo>
                      <a:pt x="786" y="526"/>
                      <a:pt x="938" y="259"/>
                      <a:pt x="1136" y="23"/>
                    </a:cubicBez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6604;p41">
                <a:extLst>
                  <a:ext uri="{FF2B5EF4-FFF2-40B4-BE49-F238E27FC236}">
                    <a16:creationId xmlns:a16="http://schemas.microsoft.com/office/drawing/2014/main" xmlns="" id="{C14ECE6D-D106-4DED-A953-78801C82B68B}"/>
                  </a:ext>
                </a:extLst>
              </p:cNvPr>
              <p:cNvSpPr/>
              <p:nvPr/>
            </p:nvSpPr>
            <p:spPr>
              <a:xfrm>
                <a:off x="2744975" y="2984475"/>
                <a:ext cx="603075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24123" h="6258" extrusionOk="0">
                    <a:moveTo>
                      <a:pt x="9177" y="229"/>
                    </a:moveTo>
                    <a:lnTo>
                      <a:pt x="22842" y="862"/>
                    </a:lnTo>
                    <a:lnTo>
                      <a:pt x="15426" y="1754"/>
                    </a:lnTo>
                    <a:lnTo>
                      <a:pt x="1845" y="763"/>
                    </a:lnTo>
                    <a:lnTo>
                      <a:pt x="9177" y="229"/>
                    </a:lnTo>
                    <a:close/>
                    <a:moveTo>
                      <a:pt x="23772" y="976"/>
                    </a:moveTo>
                    <a:lnTo>
                      <a:pt x="22773" y="1121"/>
                    </a:lnTo>
                    <a:lnTo>
                      <a:pt x="21767" y="1251"/>
                    </a:lnTo>
                    <a:lnTo>
                      <a:pt x="19771" y="1510"/>
                    </a:lnTo>
                    <a:lnTo>
                      <a:pt x="17766" y="1754"/>
                    </a:lnTo>
                    <a:lnTo>
                      <a:pt x="16768" y="1868"/>
                    </a:lnTo>
                    <a:lnTo>
                      <a:pt x="15762" y="1975"/>
                    </a:lnTo>
                    <a:lnTo>
                      <a:pt x="16760" y="1830"/>
                    </a:lnTo>
                    <a:lnTo>
                      <a:pt x="17759" y="1693"/>
                    </a:lnTo>
                    <a:lnTo>
                      <a:pt x="19763" y="1433"/>
                    </a:lnTo>
                    <a:lnTo>
                      <a:pt x="21760" y="1197"/>
                    </a:lnTo>
                    <a:lnTo>
                      <a:pt x="22766" y="1083"/>
                    </a:lnTo>
                    <a:lnTo>
                      <a:pt x="23772" y="976"/>
                    </a:lnTo>
                    <a:close/>
                    <a:moveTo>
                      <a:pt x="2577" y="1052"/>
                    </a:moveTo>
                    <a:lnTo>
                      <a:pt x="2813" y="1068"/>
                    </a:lnTo>
                    <a:cubicBezTo>
                      <a:pt x="2630" y="1258"/>
                      <a:pt x="2478" y="1479"/>
                      <a:pt x="2363" y="1723"/>
                    </a:cubicBezTo>
                    <a:cubicBezTo>
                      <a:pt x="2226" y="2043"/>
                      <a:pt x="2158" y="2379"/>
                      <a:pt x="2158" y="2721"/>
                    </a:cubicBezTo>
                    <a:cubicBezTo>
                      <a:pt x="2158" y="3064"/>
                      <a:pt x="2234" y="3400"/>
                      <a:pt x="2363" y="3712"/>
                    </a:cubicBezTo>
                    <a:cubicBezTo>
                      <a:pt x="2417" y="3834"/>
                      <a:pt x="2478" y="3949"/>
                      <a:pt x="2546" y="4063"/>
                    </a:cubicBezTo>
                    <a:lnTo>
                      <a:pt x="2287" y="4032"/>
                    </a:lnTo>
                    <a:cubicBezTo>
                      <a:pt x="1876" y="3308"/>
                      <a:pt x="1700" y="2051"/>
                      <a:pt x="2577" y="1052"/>
                    </a:cubicBezTo>
                    <a:close/>
                    <a:moveTo>
                      <a:pt x="793" y="915"/>
                    </a:moveTo>
                    <a:lnTo>
                      <a:pt x="2242" y="1022"/>
                    </a:lnTo>
                    <a:cubicBezTo>
                      <a:pt x="1594" y="1876"/>
                      <a:pt x="1487" y="3026"/>
                      <a:pt x="1960" y="3994"/>
                    </a:cubicBezTo>
                    <a:lnTo>
                      <a:pt x="649" y="3842"/>
                    </a:lnTo>
                    <a:lnTo>
                      <a:pt x="839" y="4162"/>
                    </a:lnTo>
                    <a:cubicBezTo>
                      <a:pt x="428" y="3804"/>
                      <a:pt x="237" y="3171"/>
                      <a:pt x="237" y="2546"/>
                    </a:cubicBezTo>
                    <a:cubicBezTo>
                      <a:pt x="229" y="1883"/>
                      <a:pt x="435" y="1228"/>
                      <a:pt x="793" y="915"/>
                    </a:cubicBezTo>
                    <a:close/>
                    <a:moveTo>
                      <a:pt x="4718" y="1205"/>
                    </a:moveTo>
                    <a:lnTo>
                      <a:pt x="4962" y="1228"/>
                    </a:lnTo>
                    <a:cubicBezTo>
                      <a:pt x="4764" y="1433"/>
                      <a:pt x="4612" y="1670"/>
                      <a:pt x="4497" y="1936"/>
                    </a:cubicBezTo>
                    <a:cubicBezTo>
                      <a:pt x="4360" y="2257"/>
                      <a:pt x="4292" y="2607"/>
                      <a:pt x="4292" y="2965"/>
                    </a:cubicBezTo>
                    <a:cubicBezTo>
                      <a:pt x="4292" y="3316"/>
                      <a:pt x="4360" y="3667"/>
                      <a:pt x="4497" y="3994"/>
                    </a:cubicBezTo>
                    <a:cubicBezTo>
                      <a:pt x="4536" y="4101"/>
                      <a:pt x="4589" y="4200"/>
                      <a:pt x="4642" y="4299"/>
                    </a:cubicBezTo>
                    <a:lnTo>
                      <a:pt x="4391" y="4269"/>
                    </a:lnTo>
                    <a:cubicBezTo>
                      <a:pt x="3994" y="3499"/>
                      <a:pt x="3850" y="2226"/>
                      <a:pt x="4718" y="1205"/>
                    </a:cubicBezTo>
                    <a:close/>
                    <a:moveTo>
                      <a:pt x="2874" y="1075"/>
                    </a:moveTo>
                    <a:lnTo>
                      <a:pt x="4391" y="1182"/>
                    </a:lnTo>
                    <a:cubicBezTo>
                      <a:pt x="3743" y="2066"/>
                      <a:pt x="3613" y="3232"/>
                      <a:pt x="4055" y="4231"/>
                    </a:cubicBezTo>
                    <a:lnTo>
                      <a:pt x="2844" y="4093"/>
                    </a:lnTo>
                    <a:lnTo>
                      <a:pt x="2905" y="4436"/>
                    </a:lnTo>
                    <a:cubicBezTo>
                      <a:pt x="2745" y="4192"/>
                      <a:pt x="2623" y="3933"/>
                      <a:pt x="2531" y="3651"/>
                    </a:cubicBezTo>
                    <a:lnTo>
                      <a:pt x="2470" y="3423"/>
                    </a:lnTo>
                    <a:lnTo>
                      <a:pt x="2432" y="3186"/>
                    </a:lnTo>
                    <a:lnTo>
                      <a:pt x="2402" y="2958"/>
                    </a:lnTo>
                    <a:lnTo>
                      <a:pt x="2394" y="2721"/>
                    </a:lnTo>
                    <a:cubicBezTo>
                      <a:pt x="2386" y="2401"/>
                      <a:pt x="2440" y="2089"/>
                      <a:pt x="2539" y="1792"/>
                    </a:cubicBezTo>
                    <a:cubicBezTo>
                      <a:pt x="2623" y="1540"/>
                      <a:pt x="2737" y="1296"/>
                      <a:pt x="2874" y="1075"/>
                    </a:cubicBezTo>
                    <a:close/>
                    <a:moveTo>
                      <a:pt x="7294" y="1388"/>
                    </a:moveTo>
                    <a:lnTo>
                      <a:pt x="7538" y="1411"/>
                    </a:lnTo>
                    <a:cubicBezTo>
                      <a:pt x="7355" y="1616"/>
                      <a:pt x="7203" y="1860"/>
                      <a:pt x="7096" y="2119"/>
                    </a:cubicBezTo>
                    <a:cubicBezTo>
                      <a:pt x="6959" y="2447"/>
                      <a:pt x="6891" y="2813"/>
                      <a:pt x="6891" y="3171"/>
                    </a:cubicBezTo>
                    <a:cubicBezTo>
                      <a:pt x="6898" y="3537"/>
                      <a:pt x="6967" y="3888"/>
                      <a:pt x="7096" y="4231"/>
                    </a:cubicBezTo>
                    <a:cubicBezTo>
                      <a:pt x="7142" y="4352"/>
                      <a:pt x="7203" y="4474"/>
                      <a:pt x="7272" y="4589"/>
                    </a:cubicBezTo>
                    <a:lnTo>
                      <a:pt x="7005" y="4566"/>
                    </a:lnTo>
                    <a:cubicBezTo>
                      <a:pt x="6601" y="3781"/>
                      <a:pt x="6433" y="2455"/>
                      <a:pt x="7294" y="1388"/>
                    </a:cubicBezTo>
                    <a:close/>
                    <a:moveTo>
                      <a:pt x="5016" y="1228"/>
                    </a:moveTo>
                    <a:lnTo>
                      <a:pt x="6967" y="1373"/>
                    </a:lnTo>
                    <a:cubicBezTo>
                      <a:pt x="6227" y="2417"/>
                      <a:pt x="6296" y="3674"/>
                      <a:pt x="6677" y="4528"/>
                    </a:cubicBezTo>
                    <a:lnTo>
                      <a:pt x="4993" y="4337"/>
                    </a:lnTo>
                    <a:lnTo>
                      <a:pt x="5039" y="4756"/>
                    </a:lnTo>
                    <a:cubicBezTo>
                      <a:pt x="4871" y="4497"/>
                      <a:pt x="4749" y="4223"/>
                      <a:pt x="4665" y="3933"/>
                    </a:cubicBezTo>
                    <a:lnTo>
                      <a:pt x="4604" y="3697"/>
                    </a:lnTo>
                    <a:lnTo>
                      <a:pt x="4558" y="3453"/>
                    </a:lnTo>
                    <a:lnTo>
                      <a:pt x="4528" y="3209"/>
                    </a:lnTo>
                    <a:lnTo>
                      <a:pt x="4520" y="2965"/>
                    </a:lnTo>
                    <a:cubicBezTo>
                      <a:pt x="4520" y="2638"/>
                      <a:pt x="4566" y="2310"/>
                      <a:pt x="4665" y="1997"/>
                    </a:cubicBezTo>
                    <a:cubicBezTo>
                      <a:pt x="4749" y="1731"/>
                      <a:pt x="4871" y="1472"/>
                      <a:pt x="5016" y="1228"/>
                    </a:cubicBezTo>
                    <a:close/>
                    <a:moveTo>
                      <a:pt x="9909" y="1578"/>
                    </a:moveTo>
                    <a:lnTo>
                      <a:pt x="10160" y="1601"/>
                    </a:lnTo>
                    <a:cubicBezTo>
                      <a:pt x="9962" y="1822"/>
                      <a:pt x="9802" y="2081"/>
                      <a:pt x="9695" y="2363"/>
                    </a:cubicBezTo>
                    <a:cubicBezTo>
                      <a:pt x="9558" y="2706"/>
                      <a:pt x="9489" y="3072"/>
                      <a:pt x="9489" y="3446"/>
                    </a:cubicBezTo>
                    <a:cubicBezTo>
                      <a:pt x="9497" y="3811"/>
                      <a:pt x="9566" y="4177"/>
                      <a:pt x="9688" y="4520"/>
                    </a:cubicBezTo>
                    <a:cubicBezTo>
                      <a:pt x="9741" y="4650"/>
                      <a:pt x="9794" y="4772"/>
                      <a:pt x="9863" y="4886"/>
                    </a:cubicBezTo>
                    <a:lnTo>
                      <a:pt x="9604" y="4855"/>
                    </a:lnTo>
                    <a:cubicBezTo>
                      <a:pt x="9200" y="4040"/>
                      <a:pt x="9040" y="2676"/>
                      <a:pt x="9909" y="1578"/>
                    </a:cubicBezTo>
                    <a:close/>
                    <a:moveTo>
                      <a:pt x="7599" y="1411"/>
                    </a:moveTo>
                    <a:lnTo>
                      <a:pt x="9581" y="1555"/>
                    </a:lnTo>
                    <a:cubicBezTo>
                      <a:pt x="8826" y="2630"/>
                      <a:pt x="8887" y="3933"/>
                      <a:pt x="9276" y="4817"/>
                    </a:cubicBezTo>
                    <a:lnTo>
                      <a:pt x="7554" y="4627"/>
                    </a:lnTo>
                    <a:lnTo>
                      <a:pt x="7554" y="4627"/>
                    </a:lnTo>
                    <a:lnTo>
                      <a:pt x="7622" y="4993"/>
                    </a:lnTo>
                    <a:cubicBezTo>
                      <a:pt x="7462" y="4741"/>
                      <a:pt x="7348" y="4459"/>
                      <a:pt x="7264" y="4170"/>
                    </a:cubicBezTo>
                    <a:lnTo>
                      <a:pt x="7203" y="3926"/>
                    </a:lnTo>
                    <a:lnTo>
                      <a:pt x="7157" y="3674"/>
                    </a:lnTo>
                    <a:lnTo>
                      <a:pt x="7127" y="3423"/>
                    </a:lnTo>
                    <a:lnTo>
                      <a:pt x="7119" y="3171"/>
                    </a:lnTo>
                    <a:cubicBezTo>
                      <a:pt x="7119" y="2836"/>
                      <a:pt x="7165" y="2500"/>
                      <a:pt x="7264" y="2173"/>
                    </a:cubicBezTo>
                    <a:cubicBezTo>
                      <a:pt x="7348" y="1914"/>
                      <a:pt x="7462" y="1654"/>
                      <a:pt x="7599" y="1411"/>
                    </a:cubicBezTo>
                    <a:close/>
                    <a:moveTo>
                      <a:pt x="12744" y="1784"/>
                    </a:moveTo>
                    <a:lnTo>
                      <a:pt x="12995" y="1807"/>
                    </a:lnTo>
                    <a:cubicBezTo>
                      <a:pt x="12797" y="2043"/>
                      <a:pt x="12637" y="2310"/>
                      <a:pt x="12530" y="2600"/>
                    </a:cubicBezTo>
                    <a:cubicBezTo>
                      <a:pt x="12393" y="2958"/>
                      <a:pt x="12325" y="3331"/>
                      <a:pt x="12325" y="3712"/>
                    </a:cubicBezTo>
                    <a:cubicBezTo>
                      <a:pt x="12332" y="4093"/>
                      <a:pt x="12393" y="4467"/>
                      <a:pt x="12523" y="4825"/>
                    </a:cubicBezTo>
                    <a:cubicBezTo>
                      <a:pt x="12576" y="4955"/>
                      <a:pt x="12629" y="5084"/>
                      <a:pt x="12698" y="5206"/>
                    </a:cubicBezTo>
                    <a:lnTo>
                      <a:pt x="12439" y="5176"/>
                    </a:lnTo>
                    <a:cubicBezTo>
                      <a:pt x="12043" y="4352"/>
                      <a:pt x="11860" y="2965"/>
                      <a:pt x="12744" y="1784"/>
                    </a:cubicBezTo>
                    <a:close/>
                    <a:moveTo>
                      <a:pt x="10213" y="1601"/>
                    </a:moveTo>
                    <a:lnTo>
                      <a:pt x="12424" y="1761"/>
                    </a:lnTo>
                    <a:cubicBezTo>
                      <a:pt x="11677" y="2874"/>
                      <a:pt x="11738" y="4215"/>
                      <a:pt x="12119" y="5137"/>
                    </a:cubicBezTo>
                    <a:lnTo>
                      <a:pt x="10130" y="4916"/>
                    </a:lnTo>
                    <a:lnTo>
                      <a:pt x="10130" y="4916"/>
                    </a:lnTo>
                    <a:lnTo>
                      <a:pt x="10183" y="5244"/>
                    </a:lnTo>
                    <a:cubicBezTo>
                      <a:pt x="10046" y="5000"/>
                      <a:pt x="9939" y="4734"/>
                      <a:pt x="9863" y="4467"/>
                    </a:cubicBezTo>
                    <a:lnTo>
                      <a:pt x="9802" y="4208"/>
                    </a:lnTo>
                    <a:cubicBezTo>
                      <a:pt x="9787" y="4124"/>
                      <a:pt x="9771" y="4040"/>
                      <a:pt x="9756" y="3956"/>
                    </a:cubicBezTo>
                    <a:lnTo>
                      <a:pt x="9733" y="3697"/>
                    </a:lnTo>
                    <a:lnTo>
                      <a:pt x="9726" y="3438"/>
                    </a:lnTo>
                    <a:cubicBezTo>
                      <a:pt x="9718" y="3087"/>
                      <a:pt x="9764" y="2744"/>
                      <a:pt x="9863" y="2417"/>
                    </a:cubicBezTo>
                    <a:cubicBezTo>
                      <a:pt x="9947" y="2127"/>
                      <a:pt x="10069" y="1860"/>
                      <a:pt x="10213" y="1601"/>
                    </a:cubicBezTo>
                    <a:close/>
                    <a:moveTo>
                      <a:pt x="13049" y="1807"/>
                    </a:moveTo>
                    <a:lnTo>
                      <a:pt x="15221" y="1967"/>
                    </a:lnTo>
                    <a:cubicBezTo>
                      <a:pt x="14520" y="2935"/>
                      <a:pt x="14230" y="3849"/>
                      <a:pt x="14367" y="4680"/>
                    </a:cubicBezTo>
                    <a:cubicBezTo>
                      <a:pt x="14413" y="4939"/>
                      <a:pt x="14497" y="5191"/>
                      <a:pt x="14619" y="5427"/>
                    </a:cubicBezTo>
                    <a:lnTo>
                      <a:pt x="12957" y="5237"/>
                    </a:lnTo>
                    <a:lnTo>
                      <a:pt x="13018" y="5572"/>
                    </a:lnTo>
                    <a:cubicBezTo>
                      <a:pt x="12873" y="5320"/>
                      <a:pt x="12767" y="5054"/>
                      <a:pt x="12698" y="4772"/>
                    </a:cubicBezTo>
                    <a:lnTo>
                      <a:pt x="12637" y="4513"/>
                    </a:lnTo>
                    <a:cubicBezTo>
                      <a:pt x="12622" y="4421"/>
                      <a:pt x="12607" y="4330"/>
                      <a:pt x="12591" y="4246"/>
                    </a:cubicBezTo>
                    <a:lnTo>
                      <a:pt x="12568" y="3979"/>
                    </a:lnTo>
                    <a:lnTo>
                      <a:pt x="12561" y="3712"/>
                    </a:lnTo>
                    <a:cubicBezTo>
                      <a:pt x="12553" y="3354"/>
                      <a:pt x="12599" y="2996"/>
                      <a:pt x="12698" y="2653"/>
                    </a:cubicBezTo>
                    <a:cubicBezTo>
                      <a:pt x="12789" y="2363"/>
                      <a:pt x="12904" y="2074"/>
                      <a:pt x="13049" y="1807"/>
                    </a:cubicBezTo>
                    <a:close/>
                    <a:moveTo>
                      <a:pt x="23071" y="1373"/>
                    </a:moveTo>
                    <a:cubicBezTo>
                      <a:pt x="23063" y="1411"/>
                      <a:pt x="23055" y="1441"/>
                      <a:pt x="23048" y="1479"/>
                    </a:cubicBezTo>
                    <a:lnTo>
                      <a:pt x="15510" y="2523"/>
                    </a:lnTo>
                    <a:lnTo>
                      <a:pt x="23017" y="1632"/>
                    </a:lnTo>
                    <a:lnTo>
                      <a:pt x="23017" y="1632"/>
                    </a:lnTo>
                    <a:cubicBezTo>
                      <a:pt x="23010" y="1700"/>
                      <a:pt x="22995" y="1769"/>
                      <a:pt x="22987" y="1845"/>
                    </a:cubicBezTo>
                    <a:lnTo>
                      <a:pt x="20853" y="2226"/>
                    </a:lnTo>
                    <a:lnTo>
                      <a:pt x="22972" y="1990"/>
                    </a:lnTo>
                    <a:lnTo>
                      <a:pt x="22972" y="1990"/>
                    </a:lnTo>
                    <a:cubicBezTo>
                      <a:pt x="22964" y="2051"/>
                      <a:pt x="22956" y="2119"/>
                      <a:pt x="22949" y="2196"/>
                    </a:cubicBezTo>
                    <a:lnTo>
                      <a:pt x="18749" y="2897"/>
                    </a:lnTo>
                    <a:lnTo>
                      <a:pt x="18749" y="2897"/>
                    </a:lnTo>
                    <a:lnTo>
                      <a:pt x="22941" y="2348"/>
                    </a:lnTo>
                    <a:lnTo>
                      <a:pt x="22941" y="2348"/>
                    </a:lnTo>
                    <a:cubicBezTo>
                      <a:pt x="22934" y="2714"/>
                      <a:pt x="22964" y="3072"/>
                      <a:pt x="23055" y="3430"/>
                    </a:cubicBezTo>
                    <a:lnTo>
                      <a:pt x="15434" y="4962"/>
                    </a:lnTo>
                    <a:lnTo>
                      <a:pt x="23086" y="3575"/>
                    </a:lnTo>
                    <a:cubicBezTo>
                      <a:pt x="23109" y="3636"/>
                      <a:pt x="23124" y="3697"/>
                      <a:pt x="23147" y="3758"/>
                    </a:cubicBezTo>
                    <a:lnTo>
                      <a:pt x="23177" y="3857"/>
                    </a:lnTo>
                    <a:cubicBezTo>
                      <a:pt x="22507" y="4040"/>
                      <a:pt x="18917" y="5008"/>
                      <a:pt x="15091" y="5709"/>
                    </a:cubicBezTo>
                    <a:lnTo>
                      <a:pt x="15038" y="5648"/>
                    </a:lnTo>
                    <a:lnTo>
                      <a:pt x="22636" y="3926"/>
                    </a:lnTo>
                    <a:lnTo>
                      <a:pt x="14939" y="5511"/>
                    </a:lnTo>
                    <a:cubicBezTo>
                      <a:pt x="14763" y="5252"/>
                      <a:pt x="14641" y="4955"/>
                      <a:pt x="14588" y="4642"/>
                    </a:cubicBezTo>
                    <a:cubicBezTo>
                      <a:pt x="14588" y="4627"/>
                      <a:pt x="14588" y="4612"/>
                      <a:pt x="14588" y="4596"/>
                    </a:cubicBezTo>
                    <a:lnTo>
                      <a:pt x="18742" y="3849"/>
                    </a:lnTo>
                    <a:lnTo>
                      <a:pt x="18742" y="3849"/>
                    </a:lnTo>
                    <a:lnTo>
                      <a:pt x="14565" y="4444"/>
                    </a:lnTo>
                    <a:cubicBezTo>
                      <a:pt x="14558" y="4352"/>
                      <a:pt x="14558" y="4261"/>
                      <a:pt x="14565" y="4170"/>
                    </a:cubicBezTo>
                    <a:lnTo>
                      <a:pt x="22636" y="2828"/>
                    </a:lnTo>
                    <a:lnTo>
                      <a:pt x="14573" y="4017"/>
                    </a:lnTo>
                    <a:cubicBezTo>
                      <a:pt x="14626" y="3491"/>
                      <a:pt x="14847" y="2927"/>
                      <a:pt x="15244" y="2340"/>
                    </a:cubicBezTo>
                    <a:lnTo>
                      <a:pt x="23071" y="1373"/>
                    </a:lnTo>
                    <a:close/>
                    <a:moveTo>
                      <a:pt x="23406" y="3773"/>
                    </a:moveTo>
                    <a:cubicBezTo>
                      <a:pt x="23635" y="3773"/>
                      <a:pt x="23932" y="3811"/>
                      <a:pt x="23863" y="4025"/>
                    </a:cubicBezTo>
                    <a:cubicBezTo>
                      <a:pt x="23863" y="4025"/>
                      <a:pt x="19153" y="5412"/>
                      <a:pt x="15404" y="6014"/>
                    </a:cubicBezTo>
                    <a:cubicBezTo>
                      <a:pt x="15373" y="5991"/>
                      <a:pt x="15335" y="5953"/>
                      <a:pt x="15282" y="5907"/>
                    </a:cubicBezTo>
                    <a:cubicBezTo>
                      <a:pt x="19458" y="5137"/>
                      <a:pt x="23307" y="4063"/>
                      <a:pt x="23345" y="4048"/>
                    </a:cubicBezTo>
                    <a:cubicBezTo>
                      <a:pt x="23406" y="4032"/>
                      <a:pt x="23444" y="3971"/>
                      <a:pt x="23429" y="3910"/>
                    </a:cubicBezTo>
                    <a:lnTo>
                      <a:pt x="23391" y="3773"/>
                    </a:lnTo>
                    <a:close/>
                    <a:moveTo>
                      <a:pt x="9162" y="1"/>
                    </a:moveTo>
                    <a:lnTo>
                      <a:pt x="900" y="603"/>
                    </a:lnTo>
                    <a:cubicBezTo>
                      <a:pt x="862" y="603"/>
                      <a:pt x="832" y="610"/>
                      <a:pt x="801" y="633"/>
                    </a:cubicBezTo>
                    <a:cubicBezTo>
                      <a:pt x="313" y="915"/>
                      <a:pt x="1" y="1670"/>
                      <a:pt x="8" y="2554"/>
                    </a:cubicBezTo>
                    <a:cubicBezTo>
                      <a:pt x="8" y="3438"/>
                      <a:pt x="390" y="4535"/>
                      <a:pt x="1434" y="4680"/>
                    </a:cubicBezTo>
                    <a:cubicBezTo>
                      <a:pt x="2981" y="4901"/>
                      <a:pt x="15167" y="6243"/>
                      <a:pt x="15289" y="6258"/>
                    </a:cubicBezTo>
                    <a:lnTo>
                      <a:pt x="15343" y="6258"/>
                    </a:lnTo>
                    <a:cubicBezTo>
                      <a:pt x="19085" y="5671"/>
                      <a:pt x="23879" y="4269"/>
                      <a:pt x="23924" y="4261"/>
                    </a:cubicBezTo>
                    <a:cubicBezTo>
                      <a:pt x="24001" y="4238"/>
                      <a:pt x="24054" y="4177"/>
                      <a:pt x="24077" y="4109"/>
                    </a:cubicBezTo>
                    <a:cubicBezTo>
                      <a:pt x="24122" y="3994"/>
                      <a:pt x="24107" y="3865"/>
                      <a:pt x="24039" y="3758"/>
                    </a:cubicBezTo>
                    <a:cubicBezTo>
                      <a:pt x="23932" y="3613"/>
                      <a:pt x="23734" y="3545"/>
                      <a:pt x="23406" y="3545"/>
                    </a:cubicBezTo>
                    <a:lnTo>
                      <a:pt x="23322" y="3545"/>
                    </a:lnTo>
                    <a:cubicBezTo>
                      <a:pt x="23048" y="2638"/>
                      <a:pt x="23216" y="1738"/>
                      <a:pt x="23315" y="1365"/>
                    </a:cubicBezTo>
                    <a:cubicBezTo>
                      <a:pt x="23391" y="1365"/>
                      <a:pt x="23498" y="1373"/>
                      <a:pt x="23604" y="1373"/>
                    </a:cubicBezTo>
                    <a:lnTo>
                      <a:pt x="23673" y="1373"/>
                    </a:lnTo>
                    <a:cubicBezTo>
                      <a:pt x="23680" y="1373"/>
                      <a:pt x="23687" y="1373"/>
                      <a:pt x="23695" y="1373"/>
                    </a:cubicBezTo>
                    <a:cubicBezTo>
                      <a:pt x="23832" y="1373"/>
                      <a:pt x="23967" y="1305"/>
                      <a:pt x="24046" y="1190"/>
                    </a:cubicBezTo>
                    <a:cubicBezTo>
                      <a:pt x="24115" y="1083"/>
                      <a:pt x="24122" y="946"/>
                      <a:pt x="24077" y="824"/>
                    </a:cubicBezTo>
                    <a:cubicBezTo>
                      <a:pt x="24039" y="740"/>
                      <a:pt x="23962" y="687"/>
                      <a:pt x="23871" y="687"/>
                    </a:cubicBezTo>
                    <a:lnTo>
                      <a:pt x="91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6605;p41">
                <a:extLst>
                  <a:ext uri="{FF2B5EF4-FFF2-40B4-BE49-F238E27FC236}">
                    <a16:creationId xmlns:a16="http://schemas.microsoft.com/office/drawing/2014/main" xmlns="" id="{78172AC6-DED4-4BBA-9617-2827883410E3}"/>
                  </a:ext>
                </a:extLst>
              </p:cNvPr>
              <p:cNvSpPr/>
              <p:nvPr/>
            </p:nvSpPr>
            <p:spPr>
              <a:xfrm>
                <a:off x="3230275" y="3063350"/>
                <a:ext cx="80625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611" extrusionOk="0">
                    <a:moveTo>
                      <a:pt x="3224" y="1"/>
                    </a:moveTo>
                    <a:lnTo>
                      <a:pt x="3224" y="1"/>
                    </a:lnTo>
                    <a:cubicBezTo>
                      <a:pt x="2950" y="39"/>
                      <a:pt x="2683" y="77"/>
                      <a:pt x="2409" y="123"/>
                    </a:cubicBezTo>
                    <a:cubicBezTo>
                      <a:pt x="2142" y="169"/>
                      <a:pt x="1875" y="222"/>
                      <a:pt x="1601" y="268"/>
                    </a:cubicBezTo>
                    <a:cubicBezTo>
                      <a:pt x="1334" y="321"/>
                      <a:pt x="1067" y="374"/>
                      <a:pt x="801" y="428"/>
                    </a:cubicBezTo>
                    <a:cubicBezTo>
                      <a:pt x="534" y="489"/>
                      <a:pt x="260" y="542"/>
                      <a:pt x="0" y="611"/>
                    </a:cubicBezTo>
                    <a:cubicBezTo>
                      <a:pt x="267" y="580"/>
                      <a:pt x="542" y="534"/>
                      <a:pt x="808" y="489"/>
                    </a:cubicBezTo>
                    <a:cubicBezTo>
                      <a:pt x="1075" y="443"/>
                      <a:pt x="1349" y="390"/>
                      <a:pt x="1616" y="344"/>
                    </a:cubicBezTo>
                    <a:cubicBezTo>
                      <a:pt x="1883" y="291"/>
                      <a:pt x="2157" y="237"/>
                      <a:pt x="2424" y="184"/>
                    </a:cubicBezTo>
                    <a:cubicBezTo>
                      <a:pt x="2691" y="123"/>
                      <a:pt x="2958" y="70"/>
                      <a:pt x="32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6606;p41">
                <a:extLst>
                  <a:ext uri="{FF2B5EF4-FFF2-40B4-BE49-F238E27FC236}">
                    <a16:creationId xmlns:a16="http://schemas.microsoft.com/office/drawing/2014/main" xmlns="" id="{15362146-3E06-48EB-941A-74780499ED63}"/>
                  </a:ext>
                </a:extLst>
              </p:cNvPr>
              <p:cNvSpPr/>
              <p:nvPr/>
            </p:nvSpPr>
            <p:spPr>
              <a:xfrm>
                <a:off x="3126050" y="3054775"/>
                <a:ext cx="145775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5831" h="855" extrusionOk="0">
                    <a:moveTo>
                      <a:pt x="5831" y="1"/>
                    </a:moveTo>
                    <a:lnTo>
                      <a:pt x="5831" y="1"/>
                    </a:lnTo>
                    <a:cubicBezTo>
                      <a:pt x="5343" y="54"/>
                      <a:pt x="4855" y="123"/>
                      <a:pt x="4368" y="184"/>
                    </a:cubicBezTo>
                    <a:lnTo>
                      <a:pt x="2912" y="390"/>
                    </a:lnTo>
                    <a:lnTo>
                      <a:pt x="1456" y="611"/>
                    </a:lnTo>
                    <a:cubicBezTo>
                      <a:pt x="968" y="687"/>
                      <a:pt x="488" y="763"/>
                      <a:pt x="1" y="855"/>
                    </a:cubicBezTo>
                    <a:cubicBezTo>
                      <a:pt x="488" y="794"/>
                      <a:pt x="976" y="733"/>
                      <a:pt x="1464" y="672"/>
                    </a:cubicBezTo>
                    <a:lnTo>
                      <a:pt x="2920" y="466"/>
                    </a:lnTo>
                    <a:lnTo>
                      <a:pt x="4375" y="245"/>
                    </a:lnTo>
                    <a:cubicBezTo>
                      <a:pt x="4863" y="169"/>
                      <a:pt x="5351" y="85"/>
                      <a:pt x="58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6607;p41">
                <a:extLst>
                  <a:ext uri="{FF2B5EF4-FFF2-40B4-BE49-F238E27FC236}">
                    <a16:creationId xmlns:a16="http://schemas.microsoft.com/office/drawing/2014/main" xmlns="" id="{752F2B62-A99C-42C9-8D10-34375960DB10}"/>
                  </a:ext>
                </a:extLst>
              </p:cNvPr>
              <p:cNvSpPr/>
              <p:nvPr/>
            </p:nvSpPr>
            <p:spPr>
              <a:xfrm>
                <a:off x="3128900" y="3043350"/>
                <a:ext cx="1147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641" extrusionOk="0">
                    <a:moveTo>
                      <a:pt x="4589" y="1"/>
                    </a:moveTo>
                    <a:cubicBezTo>
                      <a:pt x="4208" y="39"/>
                      <a:pt x="3819" y="85"/>
                      <a:pt x="3438" y="130"/>
                    </a:cubicBezTo>
                    <a:cubicBezTo>
                      <a:pt x="3057" y="176"/>
                      <a:pt x="2676" y="229"/>
                      <a:pt x="2287" y="283"/>
                    </a:cubicBezTo>
                    <a:cubicBezTo>
                      <a:pt x="1906" y="336"/>
                      <a:pt x="1525" y="389"/>
                      <a:pt x="1144" y="450"/>
                    </a:cubicBezTo>
                    <a:cubicBezTo>
                      <a:pt x="763" y="511"/>
                      <a:pt x="382" y="572"/>
                      <a:pt x="1" y="641"/>
                    </a:cubicBezTo>
                    <a:cubicBezTo>
                      <a:pt x="382" y="603"/>
                      <a:pt x="771" y="557"/>
                      <a:pt x="1152" y="511"/>
                    </a:cubicBezTo>
                    <a:cubicBezTo>
                      <a:pt x="1540" y="466"/>
                      <a:pt x="1921" y="412"/>
                      <a:pt x="2303" y="359"/>
                    </a:cubicBezTo>
                    <a:cubicBezTo>
                      <a:pt x="2684" y="306"/>
                      <a:pt x="3065" y="252"/>
                      <a:pt x="3446" y="191"/>
                    </a:cubicBezTo>
                    <a:cubicBezTo>
                      <a:pt x="3827" y="130"/>
                      <a:pt x="4208" y="69"/>
                      <a:pt x="45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6608;p41">
                <a:extLst>
                  <a:ext uri="{FF2B5EF4-FFF2-40B4-BE49-F238E27FC236}">
                    <a16:creationId xmlns:a16="http://schemas.microsoft.com/office/drawing/2014/main" xmlns="" id="{7B290A27-E490-40B3-A6C6-592E6AC48286}"/>
                  </a:ext>
                </a:extLst>
              </p:cNvPr>
              <p:cNvSpPr/>
              <p:nvPr/>
            </p:nvSpPr>
            <p:spPr>
              <a:xfrm>
                <a:off x="2817200" y="2991350"/>
                <a:ext cx="477500" cy="33175"/>
              </a:xfrm>
              <a:custGeom>
                <a:avLst/>
                <a:gdLst/>
                <a:ahLst/>
                <a:cxnLst/>
                <a:rect l="l" t="t" r="r" b="b"/>
                <a:pathLst>
                  <a:path w="19100" h="1327" extrusionOk="0">
                    <a:moveTo>
                      <a:pt x="6303" y="130"/>
                    </a:moveTo>
                    <a:lnTo>
                      <a:pt x="17453" y="678"/>
                    </a:lnTo>
                    <a:lnTo>
                      <a:pt x="12614" y="1181"/>
                    </a:lnTo>
                    <a:lnTo>
                      <a:pt x="1784" y="488"/>
                    </a:lnTo>
                    <a:lnTo>
                      <a:pt x="6303" y="130"/>
                    </a:lnTo>
                    <a:close/>
                    <a:moveTo>
                      <a:pt x="6296" y="0"/>
                    </a:moveTo>
                    <a:lnTo>
                      <a:pt x="0" y="495"/>
                    </a:lnTo>
                    <a:lnTo>
                      <a:pt x="12614" y="1326"/>
                    </a:lnTo>
                    <a:lnTo>
                      <a:pt x="19099" y="640"/>
                    </a:lnTo>
                    <a:lnTo>
                      <a:pt x="62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6609;p41">
                <a:extLst>
                  <a:ext uri="{FF2B5EF4-FFF2-40B4-BE49-F238E27FC236}">
                    <a16:creationId xmlns:a16="http://schemas.microsoft.com/office/drawing/2014/main" xmlns="" id="{97162834-3F92-476D-A2B7-9BC5ACFF7AA6}"/>
                  </a:ext>
                </a:extLst>
              </p:cNvPr>
              <p:cNvSpPr/>
              <p:nvPr/>
            </p:nvSpPr>
            <p:spPr>
              <a:xfrm>
                <a:off x="3052700" y="2923325"/>
                <a:ext cx="64800" cy="11075"/>
              </a:xfrm>
              <a:custGeom>
                <a:avLst/>
                <a:gdLst/>
                <a:ahLst/>
                <a:cxnLst/>
                <a:rect l="l" t="t" r="r" b="b"/>
                <a:pathLst>
                  <a:path w="2592" h="443" extrusionOk="0">
                    <a:moveTo>
                      <a:pt x="2177" y="261"/>
                    </a:moveTo>
                    <a:cubicBezTo>
                      <a:pt x="2275" y="261"/>
                      <a:pt x="2374" y="263"/>
                      <a:pt x="2477" y="267"/>
                    </a:cubicBezTo>
                    <a:cubicBezTo>
                      <a:pt x="2287" y="320"/>
                      <a:pt x="2089" y="358"/>
                      <a:pt x="1890" y="381"/>
                    </a:cubicBezTo>
                    <a:cubicBezTo>
                      <a:pt x="1692" y="404"/>
                      <a:pt x="1494" y="412"/>
                      <a:pt x="1296" y="412"/>
                    </a:cubicBezTo>
                    <a:cubicBezTo>
                      <a:pt x="1090" y="412"/>
                      <a:pt x="892" y="404"/>
                      <a:pt x="694" y="381"/>
                    </a:cubicBezTo>
                    <a:cubicBezTo>
                      <a:pt x="496" y="358"/>
                      <a:pt x="298" y="320"/>
                      <a:pt x="107" y="267"/>
                    </a:cubicBezTo>
                    <a:lnTo>
                      <a:pt x="107" y="267"/>
                    </a:lnTo>
                    <a:lnTo>
                      <a:pt x="702" y="275"/>
                    </a:lnTo>
                    <a:lnTo>
                      <a:pt x="1296" y="275"/>
                    </a:lnTo>
                    <a:cubicBezTo>
                      <a:pt x="1391" y="271"/>
                      <a:pt x="1488" y="271"/>
                      <a:pt x="1587" y="271"/>
                    </a:cubicBezTo>
                    <a:cubicBezTo>
                      <a:pt x="1685" y="271"/>
                      <a:pt x="1784" y="271"/>
                      <a:pt x="1883" y="267"/>
                    </a:cubicBezTo>
                    <a:cubicBezTo>
                      <a:pt x="1982" y="263"/>
                      <a:pt x="2079" y="261"/>
                      <a:pt x="2177" y="261"/>
                    </a:cubicBezTo>
                    <a:close/>
                    <a:moveTo>
                      <a:pt x="145" y="0"/>
                    </a:moveTo>
                    <a:cubicBezTo>
                      <a:pt x="61" y="15"/>
                      <a:pt x="0" y="92"/>
                      <a:pt x="0" y="175"/>
                    </a:cubicBezTo>
                    <a:lnTo>
                      <a:pt x="0" y="336"/>
                    </a:lnTo>
                    <a:cubicBezTo>
                      <a:pt x="153" y="366"/>
                      <a:pt x="549" y="442"/>
                      <a:pt x="1304" y="442"/>
                    </a:cubicBezTo>
                    <a:cubicBezTo>
                      <a:pt x="2119" y="442"/>
                      <a:pt x="2477" y="358"/>
                      <a:pt x="2592" y="328"/>
                    </a:cubicBezTo>
                    <a:lnTo>
                      <a:pt x="2592" y="175"/>
                    </a:lnTo>
                    <a:cubicBezTo>
                      <a:pt x="2584" y="92"/>
                      <a:pt x="2531" y="23"/>
                      <a:pt x="2447" y="8"/>
                    </a:cubicBezTo>
                    <a:cubicBezTo>
                      <a:pt x="2071" y="72"/>
                      <a:pt x="1692" y="104"/>
                      <a:pt x="1312" y="104"/>
                    </a:cubicBezTo>
                    <a:cubicBezTo>
                      <a:pt x="922" y="104"/>
                      <a:pt x="532" y="7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6610;p41">
                <a:extLst>
                  <a:ext uri="{FF2B5EF4-FFF2-40B4-BE49-F238E27FC236}">
                    <a16:creationId xmlns:a16="http://schemas.microsoft.com/office/drawing/2014/main" xmlns="" id="{10BD8A38-9328-4FE9-A04A-D0DC8F77EFA0}"/>
                  </a:ext>
                </a:extLst>
              </p:cNvPr>
              <p:cNvSpPr/>
              <p:nvPr/>
            </p:nvSpPr>
            <p:spPr>
              <a:xfrm>
                <a:off x="3088525" y="2899125"/>
                <a:ext cx="19450" cy="3250"/>
              </a:xfrm>
              <a:custGeom>
                <a:avLst/>
                <a:gdLst/>
                <a:ahLst/>
                <a:cxnLst/>
                <a:rect l="l" t="t" r="r" b="b"/>
                <a:pathLst>
                  <a:path w="778" h="130" extrusionOk="0">
                    <a:moveTo>
                      <a:pt x="92" y="0"/>
                    </a:moveTo>
                    <a:cubicBezTo>
                      <a:pt x="61" y="46"/>
                      <a:pt x="31" y="84"/>
                      <a:pt x="0" y="130"/>
                    </a:cubicBezTo>
                    <a:cubicBezTo>
                      <a:pt x="259" y="130"/>
                      <a:pt x="518" y="107"/>
                      <a:pt x="778" y="69"/>
                    </a:cubicBezTo>
                    <a:cubicBezTo>
                      <a:pt x="549" y="31"/>
                      <a:pt x="320" y="8"/>
                      <a:pt x="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6611;p41">
                <a:extLst>
                  <a:ext uri="{FF2B5EF4-FFF2-40B4-BE49-F238E27FC236}">
                    <a16:creationId xmlns:a16="http://schemas.microsoft.com/office/drawing/2014/main" xmlns="" id="{7E902B87-441A-4A81-9DAC-EBFFC33002B0}"/>
                  </a:ext>
                </a:extLst>
              </p:cNvPr>
              <p:cNvSpPr/>
              <p:nvPr/>
            </p:nvSpPr>
            <p:spPr>
              <a:xfrm>
                <a:off x="3078025" y="2916275"/>
                <a:ext cx="34525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206" extrusionOk="0">
                    <a:moveTo>
                      <a:pt x="1380" y="0"/>
                    </a:moveTo>
                    <a:cubicBezTo>
                      <a:pt x="931" y="115"/>
                      <a:pt x="466" y="183"/>
                      <a:pt x="1" y="198"/>
                    </a:cubicBezTo>
                    <a:cubicBezTo>
                      <a:pt x="101" y="203"/>
                      <a:pt x="200" y="206"/>
                      <a:pt x="300" y="206"/>
                    </a:cubicBezTo>
                    <a:cubicBezTo>
                      <a:pt x="664" y="206"/>
                      <a:pt x="1027" y="173"/>
                      <a:pt x="1380" y="107"/>
                    </a:cubicBezTo>
                    <a:lnTo>
                      <a:pt x="138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6612;p41">
                <a:extLst>
                  <a:ext uri="{FF2B5EF4-FFF2-40B4-BE49-F238E27FC236}">
                    <a16:creationId xmlns:a16="http://schemas.microsoft.com/office/drawing/2014/main" xmlns="" id="{A70A9DDC-76F7-4C34-8FB2-4E1C1BF1E9C1}"/>
                  </a:ext>
                </a:extLst>
              </p:cNvPr>
              <p:cNvSpPr/>
              <p:nvPr/>
            </p:nvSpPr>
            <p:spPr>
              <a:xfrm>
                <a:off x="3066600" y="2956850"/>
                <a:ext cx="6500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222" extrusionOk="0">
                    <a:moveTo>
                      <a:pt x="2600" y="1"/>
                    </a:moveTo>
                    <a:lnTo>
                      <a:pt x="2600" y="1"/>
                    </a:lnTo>
                    <a:cubicBezTo>
                      <a:pt x="2493" y="16"/>
                      <a:pt x="2386" y="31"/>
                      <a:pt x="2279" y="46"/>
                    </a:cubicBezTo>
                    <a:cubicBezTo>
                      <a:pt x="2165" y="54"/>
                      <a:pt x="2066" y="69"/>
                      <a:pt x="1952" y="84"/>
                    </a:cubicBezTo>
                    <a:cubicBezTo>
                      <a:pt x="1738" y="100"/>
                      <a:pt x="1517" y="122"/>
                      <a:pt x="1304" y="130"/>
                    </a:cubicBezTo>
                    <a:cubicBezTo>
                      <a:pt x="1083" y="145"/>
                      <a:pt x="870" y="153"/>
                      <a:pt x="649" y="168"/>
                    </a:cubicBezTo>
                    <a:cubicBezTo>
                      <a:pt x="542" y="168"/>
                      <a:pt x="435" y="176"/>
                      <a:pt x="328" y="176"/>
                    </a:cubicBezTo>
                    <a:cubicBezTo>
                      <a:pt x="214" y="176"/>
                      <a:pt x="107" y="176"/>
                      <a:pt x="1" y="183"/>
                    </a:cubicBezTo>
                    <a:cubicBezTo>
                      <a:pt x="214" y="206"/>
                      <a:pt x="435" y="214"/>
                      <a:pt x="649" y="222"/>
                    </a:cubicBezTo>
                    <a:cubicBezTo>
                      <a:pt x="870" y="222"/>
                      <a:pt x="1091" y="222"/>
                      <a:pt x="1304" y="206"/>
                    </a:cubicBezTo>
                    <a:cubicBezTo>
                      <a:pt x="1746" y="176"/>
                      <a:pt x="2180" y="115"/>
                      <a:pt x="26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6613;p41">
                <a:extLst>
                  <a:ext uri="{FF2B5EF4-FFF2-40B4-BE49-F238E27FC236}">
                    <a16:creationId xmlns:a16="http://schemas.microsoft.com/office/drawing/2014/main" xmlns="" id="{CE4CF5D3-BE50-464A-936E-2B697A99F647}"/>
                  </a:ext>
                </a:extLst>
              </p:cNvPr>
              <p:cNvSpPr/>
              <p:nvPr/>
            </p:nvSpPr>
            <p:spPr>
              <a:xfrm>
                <a:off x="3057450" y="2908825"/>
                <a:ext cx="55100" cy="815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326" extrusionOk="0">
                    <a:moveTo>
                      <a:pt x="2203" y="1"/>
                    </a:moveTo>
                    <a:cubicBezTo>
                      <a:pt x="1666" y="138"/>
                      <a:pt x="1112" y="207"/>
                      <a:pt x="556" y="207"/>
                    </a:cubicBezTo>
                    <a:cubicBezTo>
                      <a:pt x="371" y="207"/>
                      <a:pt x="186" y="199"/>
                      <a:pt x="1" y="184"/>
                    </a:cubicBezTo>
                    <a:lnTo>
                      <a:pt x="1" y="298"/>
                    </a:lnTo>
                    <a:cubicBezTo>
                      <a:pt x="197" y="316"/>
                      <a:pt x="393" y="325"/>
                      <a:pt x="589" y="325"/>
                    </a:cubicBezTo>
                    <a:cubicBezTo>
                      <a:pt x="1133" y="325"/>
                      <a:pt x="1677" y="255"/>
                      <a:pt x="2203" y="115"/>
                    </a:cubicBezTo>
                    <a:lnTo>
                      <a:pt x="22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6614;p41">
                <a:extLst>
                  <a:ext uri="{FF2B5EF4-FFF2-40B4-BE49-F238E27FC236}">
                    <a16:creationId xmlns:a16="http://schemas.microsoft.com/office/drawing/2014/main" xmlns="" id="{3A989905-93FA-482F-99DE-79BBF2F76A52}"/>
                  </a:ext>
                </a:extLst>
              </p:cNvPr>
              <p:cNvSpPr/>
              <p:nvPr/>
            </p:nvSpPr>
            <p:spPr>
              <a:xfrm>
                <a:off x="3117675" y="2937025"/>
                <a:ext cx="25750" cy="6977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2791" extrusionOk="0">
                    <a:moveTo>
                      <a:pt x="480" y="1"/>
                    </a:moveTo>
                    <a:lnTo>
                      <a:pt x="480" y="1"/>
                    </a:lnTo>
                    <a:cubicBezTo>
                      <a:pt x="564" y="39"/>
                      <a:pt x="648" y="92"/>
                      <a:pt x="717" y="153"/>
                    </a:cubicBezTo>
                    <a:lnTo>
                      <a:pt x="679" y="184"/>
                    </a:lnTo>
                    <a:cubicBezTo>
                      <a:pt x="656" y="199"/>
                      <a:pt x="625" y="214"/>
                      <a:pt x="595" y="230"/>
                    </a:cubicBezTo>
                    <a:cubicBezTo>
                      <a:pt x="534" y="260"/>
                      <a:pt x="465" y="291"/>
                      <a:pt x="404" y="313"/>
                    </a:cubicBezTo>
                    <a:cubicBezTo>
                      <a:pt x="275" y="367"/>
                      <a:pt x="137" y="412"/>
                      <a:pt x="0" y="458"/>
                    </a:cubicBezTo>
                    <a:cubicBezTo>
                      <a:pt x="145" y="451"/>
                      <a:pt x="290" y="435"/>
                      <a:pt x="427" y="412"/>
                    </a:cubicBezTo>
                    <a:cubicBezTo>
                      <a:pt x="503" y="397"/>
                      <a:pt x="572" y="390"/>
                      <a:pt x="648" y="374"/>
                    </a:cubicBezTo>
                    <a:cubicBezTo>
                      <a:pt x="679" y="359"/>
                      <a:pt x="717" y="352"/>
                      <a:pt x="755" y="344"/>
                    </a:cubicBezTo>
                    <a:lnTo>
                      <a:pt x="808" y="321"/>
                    </a:lnTo>
                    <a:lnTo>
                      <a:pt x="839" y="306"/>
                    </a:lnTo>
                    <a:cubicBezTo>
                      <a:pt x="877" y="374"/>
                      <a:pt x="900" y="451"/>
                      <a:pt x="900" y="519"/>
                    </a:cubicBezTo>
                    <a:cubicBezTo>
                      <a:pt x="907" y="550"/>
                      <a:pt x="907" y="580"/>
                      <a:pt x="900" y="611"/>
                    </a:cubicBezTo>
                    <a:lnTo>
                      <a:pt x="900" y="702"/>
                    </a:lnTo>
                    <a:lnTo>
                      <a:pt x="900" y="893"/>
                    </a:lnTo>
                    <a:lnTo>
                      <a:pt x="900" y="1274"/>
                    </a:lnTo>
                    <a:lnTo>
                      <a:pt x="900" y="1655"/>
                    </a:lnTo>
                    <a:cubicBezTo>
                      <a:pt x="900" y="1784"/>
                      <a:pt x="900" y="1906"/>
                      <a:pt x="907" y="2036"/>
                    </a:cubicBezTo>
                    <a:cubicBezTo>
                      <a:pt x="922" y="2287"/>
                      <a:pt x="938" y="2539"/>
                      <a:pt x="961" y="2790"/>
                    </a:cubicBezTo>
                    <a:cubicBezTo>
                      <a:pt x="991" y="2539"/>
                      <a:pt x="1006" y="2287"/>
                      <a:pt x="1022" y="2036"/>
                    </a:cubicBezTo>
                    <a:cubicBezTo>
                      <a:pt x="1029" y="1914"/>
                      <a:pt x="1029" y="1784"/>
                      <a:pt x="1029" y="1655"/>
                    </a:cubicBezTo>
                    <a:lnTo>
                      <a:pt x="1029" y="1274"/>
                    </a:lnTo>
                    <a:lnTo>
                      <a:pt x="1029" y="893"/>
                    </a:lnTo>
                    <a:lnTo>
                      <a:pt x="1029" y="702"/>
                    </a:lnTo>
                    <a:cubicBezTo>
                      <a:pt x="1022" y="641"/>
                      <a:pt x="1022" y="580"/>
                      <a:pt x="1014" y="512"/>
                    </a:cubicBezTo>
                    <a:cubicBezTo>
                      <a:pt x="991" y="382"/>
                      <a:pt x="922" y="252"/>
                      <a:pt x="823" y="169"/>
                    </a:cubicBezTo>
                    <a:cubicBezTo>
                      <a:pt x="724" y="85"/>
                      <a:pt x="602" y="24"/>
                      <a:pt x="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6615;p41">
                <a:extLst>
                  <a:ext uri="{FF2B5EF4-FFF2-40B4-BE49-F238E27FC236}">
                    <a16:creationId xmlns:a16="http://schemas.microsoft.com/office/drawing/2014/main" xmlns="" id="{D74AC1A9-7605-4ABF-A28B-DCCA88C2C241}"/>
                  </a:ext>
                </a:extLst>
              </p:cNvPr>
              <p:cNvSpPr/>
              <p:nvPr/>
            </p:nvSpPr>
            <p:spPr>
              <a:xfrm>
                <a:off x="3062025" y="2899125"/>
                <a:ext cx="17550" cy="325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30" extrusionOk="0">
                    <a:moveTo>
                      <a:pt x="656" y="0"/>
                    </a:moveTo>
                    <a:cubicBezTo>
                      <a:pt x="443" y="8"/>
                      <a:pt x="222" y="31"/>
                      <a:pt x="1" y="69"/>
                    </a:cubicBezTo>
                    <a:cubicBezTo>
                      <a:pt x="237" y="99"/>
                      <a:pt x="466" y="122"/>
                      <a:pt x="702" y="130"/>
                    </a:cubicBezTo>
                    <a:cubicBezTo>
                      <a:pt x="687" y="99"/>
                      <a:pt x="679" y="69"/>
                      <a:pt x="671" y="38"/>
                    </a:cubicBezTo>
                    <a:cubicBezTo>
                      <a:pt x="671" y="23"/>
                      <a:pt x="664" y="16"/>
                      <a:pt x="6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6616;p41">
                <a:extLst>
                  <a:ext uri="{FF2B5EF4-FFF2-40B4-BE49-F238E27FC236}">
                    <a16:creationId xmlns:a16="http://schemas.microsoft.com/office/drawing/2014/main" xmlns="" id="{2E452D5C-9659-4DAC-9B95-F739C2AC35D0}"/>
                  </a:ext>
                </a:extLst>
              </p:cNvPr>
              <p:cNvSpPr/>
              <p:nvPr/>
            </p:nvSpPr>
            <p:spPr>
              <a:xfrm>
                <a:off x="3057450" y="2905600"/>
                <a:ext cx="39850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56" extrusionOk="0">
                    <a:moveTo>
                      <a:pt x="1" y="0"/>
                    </a:moveTo>
                    <a:lnTo>
                      <a:pt x="1" y="130"/>
                    </a:lnTo>
                    <a:cubicBezTo>
                      <a:pt x="194" y="147"/>
                      <a:pt x="387" y="155"/>
                      <a:pt x="582" y="155"/>
                    </a:cubicBezTo>
                    <a:cubicBezTo>
                      <a:pt x="918" y="155"/>
                      <a:pt x="1256" y="130"/>
                      <a:pt x="1594" y="77"/>
                    </a:cubicBezTo>
                    <a:lnTo>
                      <a:pt x="1594" y="77"/>
                    </a:lnTo>
                    <a:cubicBezTo>
                      <a:pt x="1449" y="84"/>
                      <a:pt x="1281" y="92"/>
                      <a:pt x="1106" y="92"/>
                    </a:cubicBezTo>
                    <a:cubicBezTo>
                      <a:pt x="733" y="92"/>
                      <a:pt x="359" y="6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6617;p41">
                <a:extLst>
                  <a:ext uri="{FF2B5EF4-FFF2-40B4-BE49-F238E27FC236}">
                    <a16:creationId xmlns:a16="http://schemas.microsoft.com/office/drawing/2014/main" xmlns="" id="{CA0C4B88-C93F-4907-8EE5-9BB0EB14107D}"/>
                  </a:ext>
                </a:extLst>
              </p:cNvPr>
              <p:cNvSpPr/>
              <p:nvPr/>
            </p:nvSpPr>
            <p:spPr>
              <a:xfrm>
                <a:off x="3054975" y="2998775"/>
                <a:ext cx="59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2394" h="199" extrusionOk="0">
                    <a:moveTo>
                      <a:pt x="1197" y="0"/>
                    </a:moveTo>
                    <a:cubicBezTo>
                      <a:pt x="995" y="0"/>
                      <a:pt x="793" y="16"/>
                      <a:pt x="595" y="46"/>
                    </a:cubicBezTo>
                    <a:cubicBezTo>
                      <a:pt x="397" y="76"/>
                      <a:pt x="199" y="130"/>
                      <a:pt x="1" y="198"/>
                    </a:cubicBezTo>
                    <a:cubicBezTo>
                      <a:pt x="207" y="176"/>
                      <a:pt x="405" y="160"/>
                      <a:pt x="603" y="145"/>
                    </a:cubicBezTo>
                    <a:cubicBezTo>
                      <a:pt x="801" y="130"/>
                      <a:pt x="1007" y="130"/>
                      <a:pt x="1197" y="130"/>
                    </a:cubicBezTo>
                    <a:cubicBezTo>
                      <a:pt x="1396" y="130"/>
                      <a:pt x="1594" y="137"/>
                      <a:pt x="1792" y="145"/>
                    </a:cubicBezTo>
                    <a:cubicBezTo>
                      <a:pt x="1990" y="160"/>
                      <a:pt x="2188" y="176"/>
                      <a:pt x="2394" y="198"/>
                    </a:cubicBezTo>
                    <a:cubicBezTo>
                      <a:pt x="2196" y="130"/>
                      <a:pt x="1998" y="76"/>
                      <a:pt x="1799" y="46"/>
                    </a:cubicBezTo>
                    <a:cubicBezTo>
                      <a:pt x="1601" y="16"/>
                      <a:pt x="1399" y="0"/>
                      <a:pt x="11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6618;p41">
                <a:extLst>
                  <a:ext uri="{FF2B5EF4-FFF2-40B4-BE49-F238E27FC236}">
                    <a16:creationId xmlns:a16="http://schemas.microsoft.com/office/drawing/2014/main" xmlns="" id="{936BCAC9-0A1C-49E9-8392-41394F566C75}"/>
                  </a:ext>
                </a:extLst>
              </p:cNvPr>
              <p:cNvSpPr/>
              <p:nvPr/>
            </p:nvSpPr>
            <p:spPr>
              <a:xfrm>
                <a:off x="3028300" y="2935500"/>
                <a:ext cx="57000" cy="69575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2783" extrusionOk="0">
                    <a:moveTo>
                      <a:pt x="763" y="1"/>
                    </a:moveTo>
                    <a:lnTo>
                      <a:pt x="763" y="1"/>
                    </a:lnTo>
                    <a:cubicBezTo>
                      <a:pt x="473" y="47"/>
                      <a:pt x="1" y="184"/>
                      <a:pt x="1" y="656"/>
                    </a:cubicBezTo>
                    <a:lnTo>
                      <a:pt x="1" y="2783"/>
                    </a:lnTo>
                    <a:cubicBezTo>
                      <a:pt x="176" y="2265"/>
                      <a:pt x="275" y="1723"/>
                      <a:pt x="306" y="1175"/>
                    </a:cubicBezTo>
                    <a:cubicBezTo>
                      <a:pt x="306" y="1045"/>
                      <a:pt x="321" y="916"/>
                      <a:pt x="344" y="794"/>
                    </a:cubicBezTo>
                    <a:cubicBezTo>
                      <a:pt x="435" y="809"/>
                      <a:pt x="534" y="824"/>
                      <a:pt x="618" y="832"/>
                    </a:cubicBezTo>
                    <a:cubicBezTo>
                      <a:pt x="809" y="847"/>
                      <a:pt x="999" y="855"/>
                      <a:pt x="1182" y="855"/>
                    </a:cubicBezTo>
                    <a:cubicBezTo>
                      <a:pt x="1365" y="855"/>
                      <a:pt x="1548" y="855"/>
                      <a:pt x="1731" y="847"/>
                    </a:cubicBezTo>
                    <a:cubicBezTo>
                      <a:pt x="1914" y="839"/>
                      <a:pt x="2097" y="824"/>
                      <a:pt x="2280" y="816"/>
                    </a:cubicBezTo>
                    <a:cubicBezTo>
                      <a:pt x="2097" y="801"/>
                      <a:pt x="1914" y="778"/>
                      <a:pt x="1731" y="763"/>
                    </a:cubicBezTo>
                    <a:cubicBezTo>
                      <a:pt x="1556" y="740"/>
                      <a:pt x="1373" y="717"/>
                      <a:pt x="1197" y="687"/>
                    </a:cubicBezTo>
                    <a:cubicBezTo>
                      <a:pt x="1014" y="656"/>
                      <a:pt x="839" y="618"/>
                      <a:pt x="671" y="573"/>
                    </a:cubicBezTo>
                    <a:cubicBezTo>
                      <a:pt x="580" y="550"/>
                      <a:pt x="496" y="527"/>
                      <a:pt x="420" y="496"/>
                    </a:cubicBezTo>
                    <a:cubicBezTo>
                      <a:pt x="557" y="108"/>
                      <a:pt x="763" y="1"/>
                      <a:pt x="7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6619;p41">
                <a:extLst>
                  <a:ext uri="{FF2B5EF4-FFF2-40B4-BE49-F238E27FC236}">
                    <a16:creationId xmlns:a16="http://schemas.microsoft.com/office/drawing/2014/main" xmlns="" id="{BB38B085-4723-491D-A2FA-00896FA93799}"/>
                  </a:ext>
                </a:extLst>
              </p:cNvPr>
              <p:cNvSpPr/>
              <p:nvPr/>
            </p:nvSpPr>
            <p:spPr>
              <a:xfrm>
                <a:off x="3038225" y="3003725"/>
                <a:ext cx="9337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91" extrusionOk="0">
                    <a:moveTo>
                      <a:pt x="1867" y="0"/>
                    </a:moveTo>
                    <a:cubicBezTo>
                      <a:pt x="1555" y="0"/>
                      <a:pt x="1242" y="16"/>
                      <a:pt x="930" y="46"/>
                    </a:cubicBezTo>
                    <a:cubicBezTo>
                      <a:pt x="617" y="77"/>
                      <a:pt x="305" y="122"/>
                      <a:pt x="0" y="191"/>
                    </a:cubicBezTo>
                    <a:cubicBezTo>
                      <a:pt x="313" y="176"/>
                      <a:pt x="625" y="153"/>
                      <a:pt x="938" y="145"/>
                    </a:cubicBezTo>
                    <a:cubicBezTo>
                      <a:pt x="1250" y="130"/>
                      <a:pt x="1555" y="122"/>
                      <a:pt x="1867" y="122"/>
                    </a:cubicBezTo>
                    <a:cubicBezTo>
                      <a:pt x="2180" y="122"/>
                      <a:pt x="2492" y="130"/>
                      <a:pt x="2797" y="145"/>
                    </a:cubicBezTo>
                    <a:cubicBezTo>
                      <a:pt x="3110" y="153"/>
                      <a:pt x="3422" y="176"/>
                      <a:pt x="3735" y="191"/>
                    </a:cubicBezTo>
                    <a:cubicBezTo>
                      <a:pt x="3430" y="122"/>
                      <a:pt x="3117" y="77"/>
                      <a:pt x="2805" y="46"/>
                    </a:cubicBezTo>
                    <a:cubicBezTo>
                      <a:pt x="2500" y="16"/>
                      <a:pt x="2187" y="0"/>
                      <a:pt x="18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6620;p41">
                <a:extLst>
                  <a:ext uri="{FF2B5EF4-FFF2-40B4-BE49-F238E27FC236}">
                    <a16:creationId xmlns:a16="http://schemas.microsoft.com/office/drawing/2014/main" xmlns="" id="{43A8252B-56E9-4CC1-A8B0-B47C16631696}"/>
                  </a:ext>
                </a:extLst>
              </p:cNvPr>
              <p:cNvSpPr/>
              <p:nvPr/>
            </p:nvSpPr>
            <p:spPr>
              <a:xfrm>
                <a:off x="3084325" y="2651800"/>
                <a:ext cx="227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08" h="10039" extrusionOk="0">
                    <a:moveTo>
                      <a:pt x="907" y="1"/>
                    </a:moveTo>
                    <a:cubicBezTo>
                      <a:pt x="770" y="504"/>
                      <a:pt x="702" y="1014"/>
                      <a:pt x="702" y="1533"/>
                    </a:cubicBezTo>
                    <a:cubicBezTo>
                      <a:pt x="702" y="2058"/>
                      <a:pt x="732" y="2584"/>
                      <a:pt x="747" y="3095"/>
                    </a:cubicBezTo>
                    <a:cubicBezTo>
                      <a:pt x="801" y="4132"/>
                      <a:pt x="785" y="5176"/>
                      <a:pt x="709" y="6212"/>
                    </a:cubicBezTo>
                    <a:cubicBezTo>
                      <a:pt x="694" y="6479"/>
                      <a:pt x="671" y="6730"/>
                      <a:pt x="641" y="6990"/>
                    </a:cubicBezTo>
                    <a:cubicBezTo>
                      <a:pt x="610" y="7249"/>
                      <a:pt x="580" y="7500"/>
                      <a:pt x="534" y="7752"/>
                    </a:cubicBezTo>
                    <a:cubicBezTo>
                      <a:pt x="450" y="8255"/>
                      <a:pt x="343" y="8758"/>
                      <a:pt x="222" y="9238"/>
                    </a:cubicBezTo>
                    <a:cubicBezTo>
                      <a:pt x="153" y="9512"/>
                      <a:pt x="84" y="9779"/>
                      <a:pt x="0" y="10038"/>
                    </a:cubicBezTo>
                    <a:lnTo>
                      <a:pt x="39" y="10038"/>
                    </a:lnTo>
                    <a:cubicBezTo>
                      <a:pt x="115" y="9787"/>
                      <a:pt x="191" y="9527"/>
                      <a:pt x="260" y="9268"/>
                    </a:cubicBezTo>
                    <a:cubicBezTo>
                      <a:pt x="389" y="8781"/>
                      <a:pt x="496" y="8278"/>
                      <a:pt x="580" y="7775"/>
                    </a:cubicBezTo>
                    <a:cubicBezTo>
                      <a:pt x="625" y="7515"/>
                      <a:pt x="656" y="7256"/>
                      <a:pt x="694" y="7005"/>
                    </a:cubicBezTo>
                    <a:cubicBezTo>
                      <a:pt x="725" y="6746"/>
                      <a:pt x="747" y="6487"/>
                      <a:pt x="763" y="6220"/>
                    </a:cubicBezTo>
                    <a:cubicBezTo>
                      <a:pt x="839" y="5183"/>
                      <a:pt x="854" y="4132"/>
                      <a:pt x="793" y="3087"/>
                    </a:cubicBezTo>
                    <a:cubicBezTo>
                      <a:pt x="770" y="2569"/>
                      <a:pt x="732" y="2051"/>
                      <a:pt x="732" y="1533"/>
                    </a:cubicBezTo>
                    <a:cubicBezTo>
                      <a:pt x="725" y="1014"/>
                      <a:pt x="778" y="504"/>
                      <a:pt x="9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6621;p41">
                <a:extLst>
                  <a:ext uri="{FF2B5EF4-FFF2-40B4-BE49-F238E27FC236}">
                    <a16:creationId xmlns:a16="http://schemas.microsoft.com/office/drawing/2014/main" xmlns="" id="{A15E5A9C-7E8F-4B7C-AA5F-7D65995B6FB1}"/>
                  </a:ext>
                </a:extLst>
              </p:cNvPr>
              <p:cNvSpPr/>
              <p:nvPr/>
            </p:nvSpPr>
            <p:spPr>
              <a:xfrm>
                <a:off x="3067550" y="2608525"/>
                <a:ext cx="76250" cy="291375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1655" extrusionOk="0">
                    <a:moveTo>
                      <a:pt x="2150" y="825"/>
                    </a:moveTo>
                    <a:lnTo>
                      <a:pt x="2120" y="924"/>
                    </a:lnTo>
                    <a:cubicBezTo>
                      <a:pt x="2097" y="977"/>
                      <a:pt x="2074" y="1069"/>
                      <a:pt x="2043" y="1168"/>
                    </a:cubicBezTo>
                    <a:cubicBezTo>
                      <a:pt x="2013" y="1267"/>
                      <a:pt x="1975" y="1389"/>
                      <a:pt x="1937" y="1518"/>
                    </a:cubicBezTo>
                    <a:cubicBezTo>
                      <a:pt x="1899" y="1648"/>
                      <a:pt x="1868" y="1785"/>
                      <a:pt x="1830" y="1930"/>
                    </a:cubicBezTo>
                    <a:cubicBezTo>
                      <a:pt x="1799" y="2067"/>
                      <a:pt x="1769" y="2212"/>
                      <a:pt x="1738" y="2341"/>
                    </a:cubicBezTo>
                    <a:cubicBezTo>
                      <a:pt x="1708" y="2471"/>
                      <a:pt x="1685" y="2601"/>
                      <a:pt x="1670" y="2715"/>
                    </a:cubicBezTo>
                    <a:cubicBezTo>
                      <a:pt x="1647" y="2822"/>
                      <a:pt x="1632" y="2913"/>
                      <a:pt x="1624" y="2982"/>
                    </a:cubicBezTo>
                    <a:lnTo>
                      <a:pt x="1609" y="3081"/>
                    </a:lnTo>
                    <a:lnTo>
                      <a:pt x="1617" y="2974"/>
                    </a:lnTo>
                    <a:cubicBezTo>
                      <a:pt x="1617" y="2905"/>
                      <a:pt x="1624" y="2814"/>
                      <a:pt x="1639" y="2700"/>
                    </a:cubicBezTo>
                    <a:cubicBezTo>
                      <a:pt x="1655" y="2593"/>
                      <a:pt x="1670" y="2456"/>
                      <a:pt x="1693" y="2319"/>
                    </a:cubicBezTo>
                    <a:cubicBezTo>
                      <a:pt x="1716" y="2181"/>
                      <a:pt x="1746" y="2037"/>
                      <a:pt x="1777" y="1892"/>
                    </a:cubicBezTo>
                    <a:cubicBezTo>
                      <a:pt x="1815" y="1755"/>
                      <a:pt x="1853" y="1610"/>
                      <a:pt x="1891" y="1488"/>
                    </a:cubicBezTo>
                    <a:cubicBezTo>
                      <a:pt x="1937" y="1358"/>
                      <a:pt x="1975" y="1244"/>
                      <a:pt x="2013" y="1145"/>
                    </a:cubicBezTo>
                    <a:cubicBezTo>
                      <a:pt x="2051" y="1046"/>
                      <a:pt x="2081" y="970"/>
                      <a:pt x="2112" y="909"/>
                    </a:cubicBezTo>
                    <a:lnTo>
                      <a:pt x="2150" y="825"/>
                    </a:lnTo>
                    <a:close/>
                    <a:moveTo>
                      <a:pt x="1083" y="2181"/>
                    </a:moveTo>
                    <a:lnTo>
                      <a:pt x="1091" y="2235"/>
                    </a:lnTo>
                    <a:lnTo>
                      <a:pt x="1106" y="2380"/>
                    </a:lnTo>
                    <a:cubicBezTo>
                      <a:pt x="1106" y="2433"/>
                      <a:pt x="1114" y="2501"/>
                      <a:pt x="1121" y="2578"/>
                    </a:cubicBezTo>
                    <a:cubicBezTo>
                      <a:pt x="1129" y="2646"/>
                      <a:pt x="1136" y="2730"/>
                      <a:pt x="1144" y="2806"/>
                    </a:cubicBezTo>
                    <a:cubicBezTo>
                      <a:pt x="1159" y="2883"/>
                      <a:pt x="1159" y="2959"/>
                      <a:pt x="1175" y="3035"/>
                    </a:cubicBezTo>
                    <a:cubicBezTo>
                      <a:pt x="1182" y="3104"/>
                      <a:pt x="1190" y="3172"/>
                      <a:pt x="1197" y="3233"/>
                    </a:cubicBezTo>
                    <a:lnTo>
                      <a:pt x="1213" y="3370"/>
                    </a:lnTo>
                    <a:lnTo>
                      <a:pt x="1213" y="3424"/>
                    </a:lnTo>
                    <a:lnTo>
                      <a:pt x="1197" y="3378"/>
                    </a:lnTo>
                    <a:cubicBezTo>
                      <a:pt x="1190" y="3347"/>
                      <a:pt x="1175" y="3302"/>
                      <a:pt x="1167" y="3248"/>
                    </a:cubicBezTo>
                    <a:cubicBezTo>
                      <a:pt x="1152" y="3187"/>
                      <a:pt x="1136" y="3126"/>
                      <a:pt x="1129" y="3058"/>
                    </a:cubicBezTo>
                    <a:cubicBezTo>
                      <a:pt x="1114" y="2982"/>
                      <a:pt x="1106" y="2905"/>
                      <a:pt x="1091" y="2822"/>
                    </a:cubicBezTo>
                    <a:cubicBezTo>
                      <a:pt x="1083" y="2745"/>
                      <a:pt x="1083" y="2669"/>
                      <a:pt x="1075" y="2593"/>
                    </a:cubicBezTo>
                    <a:cubicBezTo>
                      <a:pt x="1075" y="2517"/>
                      <a:pt x="1075" y="2441"/>
                      <a:pt x="1075" y="2380"/>
                    </a:cubicBezTo>
                    <a:cubicBezTo>
                      <a:pt x="1075" y="2319"/>
                      <a:pt x="1075" y="2273"/>
                      <a:pt x="1083" y="2235"/>
                    </a:cubicBezTo>
                    <a:lnTo>
                      <a:pt x="1083" y="2181"/>
                    </a:lnTo>
                    <a:close/>
                    <a:moveTo>
                      <a:pt x="428" y="2631"/>
                    </a:moveTo>
                    <a:lnTo>
                      <a:pt x="428" y="2662"/>
                    </a:lnTo>
                    <a:lnTo>
                      <a:pt x="428" y="2745"/>
                    </a:lnTo>
                    <a:cubicBezTo>
                      <a:pt x="420" y="2837"/>
                      <a:pt x="420" y="2936"/>
                      <a:pt x="435" y="3027"/>
                    </a:cubicBezTo>
                    <a:cubicBezTo>
                      <a:pt x="450" y="3157"/>
                      <a:pt x="473" y="3279"/>
                      <a:pt x="519" y="3393"/>
                    </a:cubicBezTo>
                    <a:cubicBezTo>
                      <a:pt x="557" y="3515"/>
                      <a:pt x="618" y="3629"/>
                      <a:pt x="694" y="3729"/>
                    </a:cubicBezTo>
                    <a:cubicBezTo>
                      <a:pt x="771" y="3820"/>
                      <a:pt x="847" y="3911"/>
                      <a:pt x="931" y="4003"/>
                    </a:cubicBezTo>
                    <a:cubicBezTo>
                      <a:pt x="1007" y="4087"/>
                      <a:pt x="1068" y="4171"/>
                      <a:pt x="1129" y="4270"/>
                    </a:cubicBezTo>
                    <a:cubicBezTo>
                      <a:pt x="1175" y="4346"/>
                      <a:pt x="1213" y="4430"/>
                      <a:pt x="1235" y="4514"/>
                    </a:cubicBezTo>
                    <a:cubicBezTo>
                      <a:pt x="1251" y="4552"/>
                      <a:pt x="1258" y="4582"/>
                      <a:pt x="1258" y="4620"/>
                    </a:cubicBezTo>
                    <a:cubicBezTo>
                      <a:pt x="1251" y="4590"/>
                      <a:pt x="1228" y="4559"/>
                      <a:pt x="1213" y="4536"/>
                    </a:cubicBezTo>
                    <a:cubicBezTo>
                      <a:pt x="1182" y="4468"/>
                      <a:pt x="1136" y="4399"/>
                      <a:pt x="1083" y="4346"/>
                    </a:cubicBezTo>
                    <a:cubicBezTo>
                      <a:pt x="1022" y="4270"/>
                      <a:pt x="946" y="4193"/>
                      <a:pt x="870" y="4132"/>
                    </a:cubicBezTo>
                    <a:cubicBezTo>
                      <a:pt x="778" y="4049"/>
                      <a:pt x="694" y="3957"/>
                      <a:pt x="618" y="3866"/>
                    </a:cubicBezTo>
                    <a:cubicBezTo>
                      <a:pt x="534" y="3744"/>
                      <a:pt x="473" y="3614"/>
                      <a:pt x="428" y="3469"/>
                    </a:cubicBezTo>
                    <a:cubicBezTo>
                      <a:pt x="390" y="3332"/>
                      <a:pt x="374" y="3187"/>
                      <a:pt x="367" y="3043"/>
                    </a:cubicBezTo>
                    <a:cubicBezTo>
                      <a:pt x="367" y="2936"/>
                      <a:pt x="382" y="2837"/>
                      <a:pt x="397" y="2738"/>
                    </a:cubicBezTo>
                    <a:cubicBezTo>
                      <a:pt x="405" y="2700"/>
                      <a:pt x="412" y="2677"/>
                      <a:pt x="420" y="2662"/>
                    </a:cubicBezTo>
                    <a:lnTo>
                      <a:pt x="428" y="2631"/>
                    </a:lnTo>
                    <a:close/>
                    <a:moveTo>
                      <a:pt x="2478" y="3408"/>
                    </a:moveTo>
                    <a:lnTo>
                      <a:pt x="2440" y="3553"/>
                    </a:lnTo>
                    <a:cubicBezTo>
                      <a:pt x="2424" y="3599"/>
                      <a:pt x="2417" y="3652"/>
                      <a:pt x="2402" y="3721"/>
                    </a:cubicBezTo>
                    <a:cubicBezTo>
                      <a:pt x="2386" y="3782"/>
                      <a:pt x="2363" y="3858"/>
                      <a:pt x="2348" y="3942"/>
                    </a:cubicBezTo>
                    <a:cubicBezTo>
                      <a:pt x="2310" y="4102"/>
                      <a:pt x="2280" y="4293"/>
                      <a:pt x="2257" y="4506"/>
                    </a:cubicBezTo>
                    <a:cubicBezTo>
                      <a:pt x="2226" y="4712"/>
                      <a:pt x="2188" y="4933"/>
                      <a:pt x="2158" y="5161"/>
                    </a:cubicBezTo>
                    <a:cubicBezTo>
                      <a:pt x="2127" y="5382"/>
                      <a:pt x="2089" y="5611"/>
                      <a:pt x="2043" y="5817"/>
                    </a:cubicBezTo>
                    <a:cubicBezTo>
                      <a:pt x="2005" y="6030"/>
                      <a:pt x="1952" y="6213"/>
                      <a:pt x="1906" y="6373"/>
                    </a:cubicBezTo>
                    <a:cubicBezTo>
                      <a:pt x="1876" y="6449"/>
                      <a:pt x="1853" y="6518"/>
                      <a:pt x="1830" y="6579"/>
                    </a:cubicBezTo>
                    <a:lnTo>
                      <a:pt x="1799" y="6670"/>
                    </a:lnTo>
                    <a:lnTo>
                      <a:pt x="1769" y="6739"/>
                    </a:lnTo>
                    <a:lnTo>
                      <a:pt x="1708" y="6861"/>
                    </a:lnTo>
                    <a:lnTo>
                      <a:pt x="1746" y="6724"/>
                    </a:lnTo>
                    <a:lnTo>
                      <a:pt x="1769" y="6648"/>
                    </a:lnTo>
                    <a:lnTo>
                      <a:pt x="1799" y="6548"/>
                    </a:lnTo>
                    <a:cubicBezTo>
                      <a:pt x="1815" y="6487"/>
                      <a:pt x="1830" y="6411"/>
                      <a:pt x="1845" y="6335"/>
                    </a:cubicBezTo>
                    <a:cubicBezTo>
                      <a:pt x="1891" y="6175"/>
                      <a:pt x="1921" y="5984"/>
                      <a:pt x="1960" y="5779"/>
                    </a:cubicBezTo>
                    <a:cubicBezTo>
                      <a:pt x="1990" y="5565"/>
                      <a:pt x="2020" y="5352"/>
                      <a:pt x="2051" y="5123"/>
                    </a:cubicBezTo>
                    <a:cubicBezTo>
                      <a:pt x="2089" y="4902"/>
                      <a:pt x="2120" y="4674"/>
                      <a:pt x="2158" y="4468"/>
                    </a:cubicBezTo>
                    <a:cubicBezTo>
                      <a:pt x="2203" y="4254"/>
                      <a:pt x="2249" y="4064"/>
                      <a:pt x="2295" y="3904"/>
                    </a:cubicBezTo>
                    <a:cubicBezTo>
                      <a:pt x="2318" y="3828"/>
                      <a:pt x="2341" y="3759"/>
                      <a:pt x="2363" y="3698"/>
                    </a:cubicBezTo>
                    <a:cubicBezTo>
                      <a:pt x="2386" y="3629"/>
                      <a:pt x="2409" y="3576"/>
                      <a:pt x="2424" y="3538"/>
                    </a:cubicBezTo>
                    <a:lnTo>
                      <a:pt x="2478" y="3408"/>
                    </a:lnTo>
                    <a:close/>
                    <a:moveTo>
                      <a:pt x="519" y="4925"/>
                    </a:moveTo>
                    <a:lnTo>
                      <a:pt x="565" y="4994"/>
                    </a:lnTo>
                    <a:cubicBezTo>
                      <a:pt x="595" y="5039"/>
                      <a:pt x="641" y="5100"/>
                      <a:pt x="679" y="5192"/>
                    </a:cubicBezTo>
                    <a:cubicBezTo>
                      <a:pt x="725" y="5276"/>
                      <a:pt x="778" y="5382"/>
                      <a:pt x="832" y="5489"/>
                    </a:cubicBezTo>
                    <a:cubicBezTo>
                      <a:pt x="877" y="5603"/>
                      <a:pt x="923" y="5733"/>
                      <a:pt x="976" y="5863"/>
                    </a:cubicBezTo>
                    <a:cubicBezTo>
                      <a:pt x="1022" y="6000"/>
                      <a:pt x="1053" y="6137"/>
                      <a:pt x="1091" y="6266"/>
                    </a:cubicBezTo>
                    <a:cubicBezTo>
                      <a:pt x="1121" y="6396"/>
                      <a:pt x="1144" y="6526"/>
                      <a:pt x="1159" y="6632"/>
                    </a:cubicBezTo>
                    <a:cubicBezTo>
                      <a:pt x="1182" y="6739"/>
                      <a:pt x="1190" y="6838"/>
                      <a:pt x="1197" y="6899"/>
                    </a:cubicBezTo>
                    <a:lnTo>
                      <a:pt x="1205" y="7006"/>
                    </a:lnTo>
                    <a:lnTo>
                      <a:pt x="1182" y="6907"/>
                    </a:lnTo>
                    <a:cubicBezTo>
                      <a:pt x="1175" y="6846"/>
                      <a:pt x="1152" y="6754"/>
                      <a:pt x="1129" y="6648"/>
                    </a:cubicBezTo>
                    <a:cubicBezTo>
                      <a:pt x="1106" y="6548"/>
                      <a:pt x="1075" y="6426"/>
                      <a:pt x="1037" y="6297"/>
                    </a:cubicBezTo>
                    <a:cubicBezTo>
                      <a:pt x="1007" y="6167"/>
                      <a:pt x="969" y="6038"/>
                      <a:pt x="923" y="5908"/>
                    </a:cubicBezTo>
                    <a:cubicBezTo>
                      <a:pt x="877" y="5779"/>
                      <a:pt x="832" y="5649"/>
                      <a:pt x="786" y="5535"/>
                    </a:cubicBezTo>
                    <a:cubicBezTo>
                      <a:pt x="740" y="5420"/>
                      <a:pt x="694" y="5306"/>
                      <a:pt x="656" y="5222"/>
                    </a:cubicBezTo>
                    <a:cubicBezTo>
                      <a:pt x="611" y="5131"/>
                      <a:pt x="580" y="5055"/>
                      <a:pt x="557" y="5001"/>
                    </a:cubicBezTo>
                    <a:lnTo>
                      <a:pt x="519" y="4925"/>
                    </a:lnTo>
                    <a:close/>
                    <a:moveTo>
                      <a:pt x="2745" y="5283"/>
                    </a:moveTo>
                    <a:lnTo>
                      <a:pt x="2737" y="5367"/>
                    </a:lnTo>
                    <a:cubicBezTo>
                      <a:pt x="2722" y="5420"/>
                      <a:pt x="2706" y="5497"/>
                      <a:pt x="2684" y="5588"/>
                    </a:cubicBezTo>
                    <a:cubicBezTo>
                      <a:pt x="2653" y="5680"/>
                      <a:pt x="2630" y="5786"/>
                      <a:pt x="2600" y="5893"/>
                    </a:cubicBezTo>
                    <a:cubicBezTo>
                      <a:pt x="2562" y="6007"/>
                      <a:pt x="2523" y="6122"/>
                      <a:pt x="2485" y="6236"/>
                    </a:cubicBezTo>
                    <a:cubicBezTo>
                      <a:pt x="2447" y="6358"/>
                      <a:pt x="2409" y="6465"/>
                      <a:pt x="2363" y="6571"/>
                    </a:cubicBezTo>
                    <a:cubicBezTo>
                      <a:pt x="2325" y="6678"/>
                      <a:pt x="2287" y="6769"/>
                      <a:pt x="2249" y="6861"/>
                    </a:cubicBezTo>
                    <a:cubicBezTo>
                      <a:pt x="2219" y="6945"/>
                      <a:pt x="2188" y="7006"/>
                      <a:pt x="2165" y="7051"/>
                    </a:cubicBezTo>
                    <a:lnTo>
                      <a:pt x="2135" y="7120"/>
                    </a:lnTo>
                    <a:lnTo>
                      <a:pt x="2158" y="7036"/>
                    </a:lnTo>
                    <a:lnTo>
                      <a:pt x="2226" y="6830"/>
                    </a:lnTo>
                    <a:lnTo>
                      <a:pt x="2325" y="6541"/>
                    </a:lnTo>
                    <a:cubicBezTo>
                      <a:pt x="2363" y="6434"/>
                      <a:pt x="2402" y="6320"/>
                      <a:pt x="2440" y="6198"/>
                    </a:cubicBezTo>
                    <a:cubicBezTo>
                      <a:pt x="2478" y="6084"/>
                      <a:pt x="2516" y="5977"/>
                      <a:pt x="2554" y="5863"/>
                    </a:cubicBezTo>
                    <a:lnTo>
                      <a:pt x="2653" y="5573"/>
                    </a:lnTo>
                    <a:lnTo>
                      <a:pt x="2722" y="5359"/>
                    </a:lnTo>
                    <a:lnTo>
                      <a:pt x="2745" y="5283"/>
                    </a:lnTo>
                    <a:close/>
                    <a:moveTo>
                      <a:pt x="2653" y="7036"/>
                    </a:moveTo>
                    <a:lnTo>
                      <a:pt x="2623" y="7143"/>
                    </a:lnTo>
                    <a:cubicBezTo>
                      <a:pt x="2607" y="7204"/>
                      <a:pt x="2569" y="7295"/>
                      <a:pt x="2531" y="7410"/>
                    </a:cubicBezTo>
                    <a:cubicBezTo>
                      <a:pt x="2485" y="7516"/>
                      <a:pt x="2432" y="7638"/>
                      <a:pt x="2386" y="7768"/>
                    </a:cubicBezTo>
                    <a:cubicBezTo>
                      <a:pt x="2333" y="7897"/>
                      <a:pt x="2257" y="8027"/>
                      <a:pt x="2196" y="8157"/>
                    </a:cubicBezTo>
                    <a:cubicBezTo>
                      <a:pt x="2127" y="8286"/>
                      <a:pt x="2051" y="8408"/>
                      <a:pt x="1982" y="8522"/>
                    </a:cubicBezTo>
                    <a:cubicBezTo>
                      <a:pt x="1914" y="8637"/>
                      <a:pt x="1845" y="8728"/>
                      <a:pt x="1784" y="8804"/>
                    </a:cubicBezTo>
                    <a:cubicBezTo>
                      <a:pt x="1723" y="8881"/>
                      <a:pt x="1670" y="8949"/>
                      <a:pt x="1639" y="8995"/>
                    </a:cubicBezTo>
                    <a:lnTo>
                      <a:pt x="1578" y="9063"/>
                    </a:lnTo>
                    <a:lnTo>
                      <a:pt x="1578" y="9063"/>
                    </a:lnTo>
                    <a:lnTo>
                      <a:pt x="1624" y="8964"/>
                    </a:lnTo>
                    <a:cubicBezTo>
                      <a:pt x="1655" y="8911"/>
                      <a:pt x="1693" y="8835"/>
                      <a:pt x="1746" y="8736"/>
                    </a:cubicBezTo>
                    <a:cubicBezTo>
                      <a:pt x="1792" y="8637"/>
                      <a:pt x="1853" y="8530"/>
                      <a:pt x="1914" y="8408"/>
                    </a:cubicBezTo>
                    <a:cubicBezTo>
                      <a:pt x="1975" y="8294"/>
                      <a:pt x="2043" y="8172"/>
                      <a:pt x="2112" y="8042"/>
                    </a:cubicBezTo>
                    <a:cubicBezTo>
                      <a:pt x="2173" y="7913"/>
                      <a:pt x="2257" y="7798"/>
                      <a:pt x="2318" y="7676"/>
                    </a:cubicBezTo>
                    <a:cubicBezTo>
                      <a:pt x="2379" y="7562"/>
                      <a:pt x="2440" y="7448"/>
                      <a:pt x="2485" y="7349"/>
                    </a:cubicBezTo>
                    <a:cubicBezTo>
                      <a:pt x="2531" y="7257"/>
                      <a:pt x="2577" y="7181"/>
                      <a:pt x="2607" y="7120"/>
                    </a:cubicBezTo>
                    <a:lnTo>
                      <a:pt x="2653" y="7036"/>
                    </a:lnTo>
                    <a:close/>
                    <a:moveTo>
                      <a:pt x="412" y="6632"/>
                    </a:moveTo>
                    <a:lnTo>
                      <a:pt x="412" y="6632"/>
                    </a:lnTo>
                    <a:cubicBezTo>
                      <a:pt x="412" y="6632"/>
                      <a:pt x="428" y="6670"/>
                      <a:pt x="458" y="6739"/>
                    </a:cubicBezTo>
                    <a:cubicBezTo>
                      <a:pt x="496" y="6830"/>
                      <a:pt x="527" y="6922"/>
                      <a:pt x="550" y="7021"/>
                    </a:cubicBezTo>
                    <a:cubicBezTo>
                      <a:pt x="588" y="7143"/>
                      <a:pt x="626" y="7288"/>
                      <a:pt x="656" y="7455"/>
                    </a:cubicBezTo>
                    <a:cubicBezTo>
                      <a:pt x="679" y="7615"/>
                      <a:pt x="710" y="7791"/>
                      <a:pt x="732" y="7966"/>
                    </a:cubicBezTo>
                    <a:cubicBezTo>
                      <a:pt x="755" y="8141"/>
                      <a:pt x="771" y="8324"/>
                      <a:pt x="786" y="8492"/>
                    </a:cubicBezTo>
                    <a:cubicBezTo>
                      <a:pt x="801" y="8652"/>
                      <a:pt x="816" y="8812"/>
                      <a:pt x="832" y="8942"/>
                    </a:cubicBezTo>
                    <a:cubicBezTo>
                      <a:pt x="847" y="9079"/>
                      <a:pt x="862" y="9185"/>
                      <a:pt x="870" y="9262"/>
                    </a:cubicBezTo>
                    <a:lnTo>
                      <a:pt x="885" y="9384"/>
                    </a:lnTo>
                    <a:lnTo>
                      <a:pt x="885" y="9384"/>
                    </a:lnTo>
                    <a:lnTo>
                      <a:pt x="862" y="9262"/>
                    </a:lnTo>
                    <a:cubicBezTo>
                      <a:pt x="847" y="9193"/>
                      <a:pt x="824" y="9086"/>
                      <a:pt x="809" y="8949"/>
                    </a:cubicBezTo>
                    <a:cubicBezTo>
                      <a:pt x="786" y="8820"/>
                      <a:pt x="763" y="8667"/>
                      <a:pt x="748" y="8500"/>
                    </a:cubicBezTo>
                    <a:cubicBezTo>
                      <a:pt x="725" y="8339"/>
                      <a:pt x="702" y="8164"/>
                      <a:pt x="679" y="7989"/>
                    </a:cubicBezTo>
                    <a:cubicBezTo>
                      <a:pt x="656" y="7814"/>
                      <a:pt x="641" y="7638"/>
                      <a:pt x="611" y="7478"/>
                    </a:cubicBezTo>
                    <a:cubicBezTo>
                      <a:pt x="580" y="7318"/>
                      <a:pt x="557" y="7166"/>
                      <a:pt x="527" y="7044"/>
                    </a:cubicBezTo>
                    <a:cubicBezTo>
                      <a:pt x="496" y="6914"/>
                      <a:pt x="466" y="6815"/>
                      <a:pt x="443" y="6747"/>
                    </a:cubicBezTo>
                    <a:cubicBezTo>
                      <a:pt x="428" y="6678"/>
                      <a:pt x="412" y="6632"/>
                      <a:pt x="412" y="6632"/>
                    </a:cubicBezTo>
                    <a:close/>
                    <a:moveTo>
                      <a:pt x="428" y="9955"/>
                    </a:moveTo>
                    <a:lnTo>
                      <a:pt x="443" y="10001"/>
                    </a:lnTo>
                    <a:lnTo>
                      <a:pt x="466" y="10130"/>
                    </a:lnTo>
                    <a:cubicBezTo>
                      <a:pt x="473" y="10184"/>
                      <a:pt x="489" y="10245"/>
                      <a:pt x="496" y="10313"/>
                    </a:cubicBezTo>
                    <a:cubicBezTo>
                      <a:pt x="511" y="10374"/>
                      <a:pt x="519" y="10443"/>
                      <a:pt x="534" y="10512"/>
                    </a:cubicBezTo>
                    <a:cubicBezTo>
                      <a:pt x="557" y="10588"/>
                      <a:pt x="565" y="10656"/>
                      <a:pt x="580" y="10717"/>
                    </a:cubicBezTo>
                    <a:lnTo>
                      <a:pt x="611" y="10900"/>
                    </a:lnTo>
                    <a:lnTo>
                      <a:pt x="641" y="11030"/>
                    </a:lnTo>
                    <a:lnTo>
                      <a:pt x="649" y="11076"/>
                    </a:lnTo>
                    <a:lnTo>
                      <a:pt x="626" y="11037"/>
                    </a:lnTo>
                    <a:cubicBezTo>
                      <a:pt x="618" y="11007"/>
                      <a:pt x="603" y="10969"/>
                      <a:pt x="588" y="10923"/>
                    </a:cubicBezTo>
                    <a:cubicBezTo>
                      <a:pt x="565" y="10870"/>
                      <a:pt x="550" y="10816"/>
                      <a:pt x="534" y="10748"/>
                    </a:cubicBezTo>
                    <a:cubicBezTo>
                      <a:pt x="519" y="10687"/>
                      <a:pt x="504" y="10611"/>
                      <a:pt x="489" y="10542"/>
                    </a:cubicBezTo>
                    <a:cubicBezTo>
                      <a:pt x="473" y="10473"/>
                      <a:pt x="466" y="10397"/>
                      <a:pt x="450" y="10329"/>
                    </a:cubicBezTo>
                    <a:cubicBezTo>
                      <a:pt x="443" y="10260"/>
                      <a:pt x="443" y="10199"/>
                      <a:pt x="435" y="10138"/>
                    </a:cubicBezTo>
                    <a:cubicBezTo>
                      <a:pt x="428" y="10085"/>
                      <a:pt x="435" y="10039"/>
                      <a:pt x="428" y="10009"/>
                    </a:cubicBezTo>
                    <a:lnTo>
                      <a:pt x="428" y="9955"/>
                    </a:lnTo>
                    <a:close/>
                    <a:moveTo>
                      <a:pt x="2089" y="0"/>
                    </a:moveTo>
                    <a:cubicBezTo>
                      <a:pt x="1858" y="0"/>
                      <a:pt x="1710" y="433"/>
                      <a:pt x="1319" y="794"/>
                    </a:cubicBezTo>
                    <a:cubicBezTo>
                      <a:pt x="923" y="1160"/>
                      <a:pt x="900" y="2707"/>
                      <a:pt x="900" y="2707"/>
                    </a:cubicBezTo>
                    <a:cubicBezTo>
                      <a:pt x="809" y="2319"/>
                      <a:pt x="771" y="1922"/>
                      <a:pt x="778" y="1518"/>
                    </a:cubicBezTo>
                    <a:lnTo>
                      <a:pt x="778" y="1518"/>
                    </a:lnTo>
                    <a:cubicBezTo>
                      <a:pt x="778" y="1518"/>
                      <a:pt x="519" y="1762"/>
                      <a:pt x="359" y="2303"/>
                    </a:cubicBezTo>
                    <a:cubicBezTo>
                      <a:pt x="199" y="2852"/>
                      <a:pt x="47" y="3492"/>
                      <a:pt x="710" y="4117"/>
                    </a:cubicBezTo>
                    <a:cubicBezTo>
                      <a:pt x="397" y="4033"/>
                      <a:pt x="161" y="3789"/>
                      <a:pt x="85" y="3477"/>
                    </a:cubicBezTo>
                    <a:cubicBezTo>
                      <a:pt x="16" y="3858"/>
                      <a:pt x="1" y="4247"/>
                      <a:pt x="24" y="4628"/>
                    </a:cubicBezTo>
                    <a:cubicBezTo>
                      <a:pt x="47" y="5375"/>
                      <a:pt x="572" y="5405"/>
                      <a:pt x="847" y="6457"/>
                    </a:cubicBezTo>
                    <a:cubicBezTo>
                      <a:pt x="847" y="6457"/>
                      <a:pt x="481" y="5863"/>
                      <a:pt x="176" y="5634"/>
                    </a:cubicBezTo>
                    <a:lnTo>
                      <a:pt x="176" y="5634"/>
                    </a:lnTo>
                    <a:cubicBezTo>
                      <a:pt x="153" y="6084"/>
                      <a:pt x="191" y="6533"/>
                      <a:pt x="290" y="6975"/>
                    </a:cubicBezTo>
                    <a:cubicBezTo>
                      <a:pt x="443" y="7638"/>
                      <a:pt x="740" y="8705"/>
                      <a:pt x="671" y="9536"/>
                    </a:cubicBezTo>
                    <a:cubicBezTo>
                      <a:pt x="641" y="9079"/>
                      <a:pt x="527" y="8637"/>
                      <a:pt x="344" y="8225"/>
                    </a:cubicBezTo>
                    <a:lnTo>
                      <a:pt x="344" y="8225"/>
                    </a:lnTo>
                    <a:cubicBezTo>
                      <a:pt x="344" y="8225"/>
                      <a:pt x="428" y="8850"/>
                      <a:pt x="321" y="9224"/>
                    </a:cubicBezTo>
                    <a:cubicBezTo>
                      <a:pt x="214" y="9589"/>
                      <a:pt x="184" y="9803"/>
                      <a:pt x="306" y="10458"/>
                    </a:cubicBezTo>
                    <a:cubicBezTo>
                      <a:pt x="367" y="10809"/>
                      <a:pt x="534" y="11388"/>
                      <a:pt x="611" y="11655"/>
                    </a:cubicBezTo>
                    <a:cubicBezTo>
                      <a:pt x="671" y="11472"/>
                      <a:pt x="725" y="11289"/>
                      <a:pt x="771" y="11098"/>
                    </a:cubicBezTo>
                    <a:cubicBezTo>
                      <a:pt x="900" y="10611"/>
                      <a:pt x="1014" y="10115"/>
                      <a:pt x="1098" y="9605"/>
                    </a:cubicBezTo>
                    <a:lnTo>
                      <a:pt x="1129" y="9414"/>
                    </a:lnTo>
                    <a:lnTo>
                      <a:pt x="1159" y="9224"/>
                    </a:lnTo>
                    <a:lnTo>
                      <a:pt x="1213" y="8842"/>
                    </a:lnTo>
                    <a:lnTo>
                      <a:pt x="1258" y="8454"/>
                    </a:lnTo>
                    <a:cubicBezTo>
                      <a:pt x="1274" y="8324"/>
                      <a:pt x="1281" y="8195"/>
                      <a:pt x="1296" y="8065"/>
                    </a:cubicBezTo>
                    <a:cubicBezTo>
                      <a:pt x="1335" y="7547"/>
                      <a:pt x="1365" y="7021"/>
                      <a:pt x="1373" y="6495"/>
                    </a:cubicBezTo>
                    <a:cubicBezTo>
                      <a:pt x="1380" y="5969"/>
                      <a:pt x="1373" y="5443"/>
                      <a:pt x="1350" y="4910"/>
                    </a:cubicBezTo>
                    <a:cubicBezTo>
                      <a:pt x="1327" y="4376"/>
                      <a:pt x="1296" y="3850"/>
                      <a:pt x="1296" y="3309"/>
                    </a:cubicBezTo>
                    <a:cubicBezTo>
                      <a:pt x="1296" y="3035"/>
                      <a:pt x="1312" y="2761"/>
                      <a:pt x="1350" y="2486"/>
                    </a:cubicBezTo>
                    <a:cubicBezTo>
                      <a:pt x="1388" y="2219"/>
                      <a:pt x="1449" y="1960"/>
                      <a:pt x="1540" y="1709"/>
                    </a:cubicBezTo>
                    <a:cubicBezTo>
                      <a:pt x="1551" y="1683"/>
                      <a:pt x="1568" y="1668"/>
                      <a:pt x="1585" y="1668"/>
                    </a:cubicBezTo>
                    <a:cubicBezTo>
                      <a:pt x="1593" y="1668"/>
                      <a:pt x="1602" y="1671"/>
                      <a:pt x="1609" y="1678"/>
                    </a:cubicBezTo>
                    <a:cubicBezTo>
                      <a:pt x="1632" y="1701"/>
                      <a:pt x="1639" y="1739"/>
                      <a:pt x="1632" y="1770"/>
                    </a:cubicBezTo>
                    <a:cubicBezTo>
                      <a:pt x="1540" y="2273"/>
                      <a:pt x="1495" y="2783"/>
                      <a:pt x="1495" y="3294"/>
                    </a:cubicBezTo>
                    <a:cubicBezTo>
                      <a:pt x="1495" y="3812"/>
                      <a:pt x="1540" y="4346"/>
                      <a:pt x="1563" y="4872"/>
                    </a:cubicBezTo>
                    <a:cubicBezTo>
                      <a:pt x="1586" y="5405"/>
                      <a:pt x="1601" y="5946"/>
                      <a:pt x="1601" y="6487"/>
                    </a:cubicBezTo>
                    <a:cubicBezTo>
                      <a:pt x="1601" y="6617"/>
                      <a:pt x="1594" y="6754"/>
                      <a:pt x="1594" y="6891"/>
                    </a:cubicBezTo>
                    <a:lnTo>
                      <a:pt x="1594" y="7090"/>
                    </a:lnTo>
                    <a:lnTo>
                      <a:pt x="1578" y="7295"/>
                    </a:lnTo>
                    <a:cubicBezTo>
                      <a:pt x="1578" y="7425"/>
                      <a:pt x="1571" y="7562"/>
                      <a:pt x="1563" y="7699"/>
                    </a:cubicBezTo>
                    <a:lnTo>
                      <a:pt x="1533" y="8103"/>
                    </a:lnTo>
                    <a:cubicBezTo>
                      <a:pt x="1525" y="8233"/>
                      <a:pt x="1510" y="8370"/>
                      <a:pt x="1495" y="8500"/>
                    </a:cubicBezTo>
                    <a:lnTo>
                      <a:pt x="1449" y="8903"/>
                    </a:lnTo>
                    <a:lnTo>
                      <a:pt x="1396" y="9300"/>
                    </a:lnTo>
                    <a:lnTo>
                      <a:pt x="1365" y="9498"/>
                    </a:lnTo>
                    <a:lnTo>
                      <a:pt x="1327" y="9696"/>
                    </a:lnTo>
                    <a:cubicBezTo>
                      <a:pt x="1304" y="9826"/>
                      <a:pt x="1281" y="9963"/>
                      <a:pt x="1258" y="10092"/>
                    </a:cubicBezTo>
                    <a:lnTo>
                      <a:pt x="1175" y="10473"/>
                    </a:lnTo>
                    <a:cubicBezTo>
                      <a:pt x="1151" y="10572"/>
                      <a:pt x="1128" y="10671"/>
                      <a:pt x="1101" y="10766"/>
                    </a:cubicBezTo>
                    <a:lnTo>
                      <a:pt x="1101" y="10766"/>
                    </a:lnTo>
                    <a:lnTo>
                      <a:pt x="1152" y="10694"/>
                    </a:lnTo>
                    <a:cubicBezTo>
                      <a:pt x="1190" y="10649"/>
                      <a:pt x="1243" y="10580"/>
                      <a:pt x="1296" y="10504"/>
                    </a:cubicBezTo>
                    <a:cubicBezTo>
                      <a:pt x="1357" y="10428"/>
                      <a:pt x="1426" y="10321"/>
                      <a:pt x="1495" y="10214"/>
                    </a:cubicBezTo>
                    <a:cubicBezTo>
                      <a:pt x="1571" y="10115"/>
                      <a:pt x="1639" y="9986"/>
                      <a:pt x="1708" y="9864"/>
                    </a:cubicBezTo>
                    <a:cubicBezTo>
                      <a:pt x="1777" y="9734"/>
                      <a:pt x="1845" y="9605"/>
                      <a:pt x="1899" y="9483"/>
                    </a:cubicBezTo>
                    <a:cubicBezTo>
                      <a:pt x="1952" y="9353"/>
                      <a:pt x="2005" y="9231"/>
                      <a:pt x="2051" y="9124"/>
                    </a:cubicBezTo>
                    <a:cubicBezTo>
                      <a:pt x="2089" y="9018"/>
                      <a:pt x="2120" y="8926"/>
                      <a:pt x="2142" y="8865"/>
                    </a:cubicBezTo>
                    <a:lnTo>
                      <a:pt x="2181" y="8759"/>
                    </a:lnTo>
                    <a:lnTo>
                      <a:pt x="2158" y="8858"/>
                    </a:lnTo>
                    <a:cubicBezTo>
                      <a:pt x="2135" y="8926"/>
                      <a:pt x="2112" y="9025"/>
                      <a:pt x="2074" y="9140"/>
                    </a:cubicBezTo>
                    <a:cubicBezTo>
                      <a:pt x="2036" y="9254"/>
                      <a:pt x="1990" y="9384"/>
                      <a:pt x="1937" y="9513"/>
                    </a:cubicBezTo>
                    <a:cubicBezTo>
                      <a:pt x="1883" y="9643"/>
                      <a:pt x="1815" y="9780"/>
                      <a:pt x="1746" y="9909"/>
                    </a:cubicBezTo>
                    <a:cubicBezTo>
                      <a:pt x="1678" y="10039"/>
                      <a:pt x="1601" y="10153"/>
                      <a:pt x="1525" y="10268"/>
                    </a:cubicBezTo>
                    <a:cubicBezTo>
                      <a:pt x="1464" y="10359"/>
                      <a:pt x="1396" y="10451"/>
                      <a:pt x="1319" y="10534"/>
                    </a:cubicBezTo>
                    <a:cubicBezTo>
                      <a:pt x="1258" y="10611"/>
                      <a:pt x="1197" y="10672"/>
                      <a:pt x="1159" y="10710"/>
                    </a:cubicBezTo>
                    <a:lnTo>
                      <a:pt x="1101" y="10768"/>
                    </a:lnTo>
                    <a:lnTo>
                      <a:pt x="1101" y="10768"/>
                    </a:lnTo>
                    <a:cubicBezTo>
                      <a:pt x="1101" y="10767"/>
                      <a:pt x="1101" y="10767"/>
                      <a:pt x="1101" y="10766"/>
                    </a:cubicBezTo>
                    <a:lnTo>
                      <a:pt x="1101" y="10766"/>
                    </a:lnTo>
                    <a:lnTo>
                      <a:pt x="1098" y="10771"/>
                    </a:lnTo>
                    <a:lnTo>
                      <a:pt x="1101" y="10768"/>
                    </a:lnTo>
                    <a:lnTo>
                      <a:pt x="1101" y="10768"/>
                    </a:lnTo>
                    <a:cubicBezTo>
                      <a:pt x="1093" y="10797"/>
                      <a:pt x="1084" y="10826"/>
                      <a:pt x="1075" y="10855"/>
                    </a:cubicBezTo>
                    <a:cubicBezTo>
                      <a:pt x="1045" y="10984"/>
                      <a:pt x="1022" y="11091"/>
                      <a:pt x="984" y="11205"/>
                    </a:cubicBezTo>
                    <a:cubicBezTo>
                      <a:pt x="1601" y="10214"/>
                      <a:pt x="1998" y="10252"/>
                      <a:pt x="2417" y="8919"/>
                    </a:cubicBezTo>
                    <a:cubicBezTo>
                      <a:pt x="2905" y="7356"/>
                      <a:pt x="2889" y="6389"/>
                      <a:pt x="2889" y="6388"/>
                    </a:cubicBezTo>
                    <a:lnTo>
                      <a:pt x="2889" y="6388"/>
                    </a:lnTo>
                    <a:lnTo>
                      <a:pt x="2150" y="7745"/>
                    </a:lnTo>
                    <a:cubicBezTo>
                      <a:pt x="2150" y="7745"/>
                      <a:pt x="2836" y="6084"/>
                      <a:pt x="2943" y="5497"/>
                    </a:cubicBezTo>
                    <a:cubicBezTo>
                      <a:pt x="3049" y="4917"/>
                      <a:pt x="2653" y="3805"/>
                      <a:pt x="2684" y="3370"/>
                    </a:cubicBezTo>
                    <a:cubicBezTo>
                      <a:pt x="2706" y="2944"/>
                      <a:pt x="2775" y="2364"/>
                      <a:pt x="2775" y="2364"/>
                    </a:cubicBezTo>
                    <a:lnTo>
                      <a:pt x="2775" y="2364"/>
                    </a:lnTo>
                    <a:cubicBezTo>
                      <a:pt x="2775" y="2364"/>
                      <a:pt x="2165" y="3279"/>
                      <a:pt x="2051" y="4201"/>
                    </a:cubicBezTo>
                    <a:cubicBezTo>
                      <a:pt x="2051" y="4201"/>
                      <a:pt x="2089" y="2890"/>
                      <a:pt x="2623" y="1960"/>
                    </a:cubicBezTo>
                    <a:cubicBezTo>
                      <a:pt x="2501" y="1610"/>
                      <a:pt x="2440" y="1236"/>
                      <a:pt x="2455" y="871"/>
                    </a:cubicBezTo>
                    <a:cubicBezTo>
                      <a:pt x="2478" y="276"/>
                      <a:pt x="2386" y="70"/>
                      <a:pt x="2127" y="2"/>
                    </a:cubicBezTo>
                    <a:lnTo>
                      <a:pt x="2112" y="2"/>
                    </a:lnTo>
                    <a:cubicBezTo>
                      <a:pt x="2104" y="1"/>
                      <a:pt x="2096" y="0"/>
                      <a:pt x="20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6622;p41">
                <a:extLst>
                  <a:ext uri="{FF2B5EF4-FFF2-40B4-BE49-F238E27FC236}">
                    <a16:creationId xmlns:a16="http://schemas.microsoft.com/office/drawing/2014/main" xmlns="" id="{A38BC3F0-4817-4A73-9B1B-F60EE67999D6}"/>
                  </a:ext>
                </a:extLst>
              </p:cNvPr>
              <p:cNvSpPr/>
              <p:nvPr/>
            </p:nvSpPr>
            <p:spPr>
              <a:xfrm>
                <a:off x="3055375" y="2929975"/>
                <a:ext cx="5927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146" extrusionOk="0">
                    <a:moveTo>
                      <a:pt x="1776" y="1"/>
                    </a:moveTo>
                    <a:cubicBezTo>
                      <a:pt x="1578" y="9"/>
                      <a:pt x="1380" y="9"/>
                      <a:pt x="1181" y="9"/>
                    </a:cubicBezTo>
                    <a:lnTo>
                      <a:pt x="595" y="9"/>
                    </a:lnTo>
                    <a:lnTo>
                      <a:pt x="0" y="1"/>
                    </a:lnTo>
                    <a:lnTo>
                      <a:pt x="0" y="1"/>
                    </a:lnTo>
                    <a:cubicBezTo>
                      <a:pt x="191" y="54"/>
                      <a:pt x="389" y="92"/>
                      <a:pt x="587" y="115"/>
                    </a:cubicBezTo>
                    <a:cubicBezTo>
                      <a:pt x="785" y="138"/>
                      <a:pt x="983" y="146"/>
                      <a:pt x="1181" y="146"/>
                    </a:cubicBezTo>
                    <a:cubicBezTo>
                      <a:pt x="1387" y="146"/>
                      <a:pt x="1585" y="138"/>
                      <a:pt x="1783" y="115"/>
                    </a:cubicBezTo>
                    <a:cubicBezTo>
                      <a:pt x="1982" y="92"/>
                      <a:pt x="2172" y="54"/>
                      <a:pt x="2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6623;p41">
                <a:extLst>
                  <a:ext uri="{FF2B5EF4-FFF2-40B4-BE49-F238E27FC236}">
                    <a16:creationId xmlns:a16="http://schemas.microsoft.com/office/drawing/2014/main" xmlns="" id="{70B1C66E-3650-498C-8FDA-8B307150D9BD}"/>
                  </a:ext>
                </a:extLst>
              </p:cNvPr>
              <p:cNvSpPr/>
              <p:nvPr/>
            </p:nvSpPr>
            <p:spPr>
              <a:xfrm>
                <a:off x="3023350" y="2604100"/>
                <a:ext cx="123875" cy="41280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16512" extrusionOk="0">
                    <a:moveTo>
                      <a:pt x="3828" y="176"/>
                    </a:moveTo>
                    <a:cubicBezTo>
                      <a:pt x="3838" y="176"/>
                      <a:pt x="3847" y="177"/>
                      <a:pt x="3857" y="179"/>
                    </a:cubicBezTo>
                    <a:lnTo>
                      <a:pt x="3880" y="179"/>
                    </a:lnTo>
                    <a:cubicBezTo>
                      <a:pt x="4139" y="247"/>
                      <a:pt x="4231" y="453"/>
                      <a:pt x="4200" y="1040"/>
                    </a:cubicBezTo>
                    <a:cubicBezTo>
                      <a:pt x="4192" y="1413"/>
                      <a:pt x="4253" y="1787"/>
                      <a:pt x="4375" y="2137"/>
                    </a:cubicBezTo>
                    <a:cubicBezTo>
                      <a:pt x="3842" y="3067"/>
                      <a:pt x="3804" y="4378"/>
                      <a:pt x="3804" y="4378"/>
                    </a:cubicBezTo>
                    <a:cubicBezTo>
                      <a:pt x="3910" y="3456"/>
                      <a:pt x="4528" y="2534"/>
                      <a:pt x="4528" y="2534"/>
                    </a:cubicBezTo>
                    <a:lnTo>
                      <a:pt x="4528" y="2534"/>
                    </a:lnTo>
                    <a:cubicBezTo>
                      <a:pt x="4528" y="2534"/>
                      <a:pt x="4459" y="3121"/>
                      <a:pt x="4429" y="3547"/>
                    </a:cubicBezTo>
                    <a:cubicBezTo>
                      <a:pt x="4398" y="3974"/>
                      <a:pt x="4779" y="5087"/>
                      <a:pt x="4673" y="5674"/>
                    </a:cubicBezTo>
                    <a:cubicBezTo>
                      <a:pt x="4566" y="6253"/>
                      <a:pt x="3888" y="7922"/>
                      <a:pt x="3888" y="7922"/>
                    </a:cubicBezTo>
                    <a:lnTo>
                      <a:pt x="4642" y="6558"/>
                    </a:lnTo>
                    <a:lnTo>
                      <a:pt x="4642" y="6558"/>
                    </a:lnTo>
                    <a:cubicBezTo>
                      <a:pt x="4642" y="6558"/>
                      <a:pt x="4657" y="7533"/>
                      <a:pt x="4162" y="9088"/>
                    </a:cubicBezTo>
                    <a:cubicBezTo>
                      <a:pt x="3743" y="10422"/>
                      <a:pt x="3346" y="10391"/>
                      <a:pt x="2737" y="11382"/>
                    </a:cubicBezTo>
                    <a:cubicBezTo>
                      <a:pt x="2767" y="11268"/>
                      <a:pt x="2798" y="11153"/>
                      <a:pt x="2828" y="11032"/>
                    </a:cubicBezTo>
                    <a:cubicBezTo>
                      <a:pt x="2859" y="10917"/>
                      <a:pt x="2889" y="10780"/>
                      <a:pt x="2920" y="10650"/>
                    </a:cubicBezTo>
                    <a:lnTo>
                      <a:pt x="3003" y="10262"/>
                    </a:lnTo>
                    <a:cubicBezTo>
                      <a:pt x="3034" y="10132"/>
                      <a:pt x="3057" y="10003"/>
                      <a:pt x="3080" y="9873"/>
                    </a:cubicBezTo>
                    <a:lnTo>
                      <a:pt x="3110" y="9675"/>
                    </a:lnTo>
                    <a:lnTo>
                      <a:pt x="3141" y="9477"/>
                    </a:lnTo>
                    <a:lnTo>
                      <a:pt x="3202" y="9080"/>
                    </a:lnTo>
                    <a:lnTo>
                      <a:pt x="3240" y="8677"/>
                    </a:lnTo>
                    <a:cubicBezTo>
                      <a:pt x="3255" y="8547"/>
                      <a:pt x="3270" y="8410"/>
                      <a:pt x="3278" y="8273"/>
                    </a:cubicBezTo>
                    <a:lnTo>
                      <a:pt x="3308" y="7869"/>
                    </a:lnTo>
                    <a:cubicBezTo>
                      <a:pt x="3324" y="7739"/>
                      <a:pt x="3324" y="7602"/>
                      <a:pt x="3331" y="7465"/>
                    </a:cubicBezTo>
                    <a:lnTo>
                      <a:pt x="3339" y="7267"/>
                    </a:lnTo>
                    <a:lnTo>
                      <a:pt x="3339" y="7061"/>
                    </a:lnTo>
                    <a:cubicBezTo>
                      <a:pt x="3339" y="6931"/>
                      <a:pt x="3346" y="6794"/>
                      <a:pt x="3346" y="6657"/>
                    </a:cubicBezTo>
                    <a:cubicBezTo>
                      <a:pt x="3354" y="6123"/>
                      <a:pt x="3339" y="5582"/>
                      <a:pt x="3308" y="5049"/>
                    </a:cubicBezTo>
                    <a:cubicBezTo>
                      <a:pt x="3285" y="4515"/>
                      <a:pt x="3247" y="3989"/>
                      <a:pt x="3247" y="3471"/>
                    </a:cubicBezTo>
                    <a:cubicBezTo>
                      <a:pt x="3247" y="2960"/>
                      <a:pt x="3293" y="2450"/>
                      <a:pt x="3385" y="1947"/>
                    </a:cubicBezTo>
                    <a:cubicBezTo>
                      <a:pt x="3392" y="1916"/>
                      <a:pt x="3385" y="1878"/>
                      <a:pt x="3362" y="1848"/>
                    </a:cubicBezTo>
                    <a:cubicBezTo>
                      <a:pt x="3355" y="1841"/>
                      <a:pt x="3347" y="1837"/>
                      <a:pt x="3339" y="1837"/>
                    </a:cubicBezTo>
                    <a:cubicBezTo>
                      <a:pt x="3321" y="1837"/>
                      <a:pt x="3304" y="1854"/>
                      <a:pt x="3293" y="1886"/>
                    </a:cubicBezTo>
                    <a:cubicBezTo>
                      <a:pt x="3202" y="2137"/>
                      <a:pt x="3133" y="2396"/>
                      <a:pt x="3103" y="2663"/>
                    </a:cubicBezTo>
                    <a:cubicBezTo>
                      <a:pt x="3064" y="2930"/>
                      <a:pt x="3049" y="3212"/>
                      <a:pt x="3049" y="3486"/>
                    </a:cubicBezTo>
                    <a:cubicBezTo>
                      <a:pt x="3049" y="4027"/>
                      <a:pt x="3080" y="4561"/>
                      <a:pt x="3095" y="5087"/>
                    </a:cubicBezTo>
                    <a:cubicBezTo>
                      <a:pt x="3118" y="5613"/>
                      <a:pt x="3133" y="6139"/>
                      <a:pt x="3125" y="6664"/>
                    </a:cubicBezTo>
                    <a:cubicBezTo>
                      <a:pt x="3118" y="7190"/>
                      <a:pt x="3087" y="7716"/>
                      <a:pt x="3042" y="8242"/>
                    </a:cubicBezTo>
                    <a:cubicBezTo>
                      <a:pt x="3034" y="8372"/>
                      <a:pt x="3019" y="8501"/>
                      <a:pt x="3003" y="8631"/>
                    </a:cubicBezTo>
                    <a:lnTo>
                      <a:pt x="2965" y="9019"/>
                    </a:lnTo>
                    <a:lnTo>
                      <a:pt x="2904" y="9401"/>
                    </a:lnTo>
                    <a:lnTo>
                      <a:pt x="2882" y="9591"/>
                    </a:lnTo>
                    <a:lnTo>
                      <a:pt x="2843" y="9782"/>
                    </a:lnTo>
                    <a:cubicBezTo>
                      <a:pt x="2760" y="10292"/>
                      <a:pt x="2645" y="10788"/>
                      <a:pt x="2523" y="11275"/>
                    </a:cubicBezTo>
                    <a:cubicBezTo>
                      <a:pt x="2470" y="11466"/>
                      <a:pt x="2417" y="11649"/>
                      <a:pt x="2363" y="11832"/>
                    </a:cubicBezTo>
                    <a:cubicBezTo>
                      <a:pt x="2279" y="11557"/>
                      <a:pt x="2119" y="10986"/>
                      <a:pt x="2051" y="10635"/>
                    </a:cubicBezTo>
                    <a:cubicBezTo>
                      <a:pt x="1929" y="9980"/>
                      <a:pt x="1959" y="9766"/>
                      <a:pt x="2074" y="9393"/>
                    </a:cubicBezTo>
                    <a:cubicBezTo>
                      <a:pt x="2180" y="9020"/>
                      <a:pt x="2089" y="8395"/>
                      <a:pt x="2089" y="8395"/>
                    </a:cubicBezTo>
                    <a:lnTo>
                      <a:pt x="2089" y="8395"/>
                    </a:lnTo>
                    <a:cubicBezTo>
                      <a:pt x="2279" y="8814"/>
                      <a:pt x="2386" y="9256"/>
                      <a:pt x="2417" y="9713"/>
                    </a:cubicBezTo>
                    <a:cubicBezTo>
                      <a:pt x="2493" y="8882"/>
                      <a:pt x="2196" y="7815"/>
                      <a:pt x="2036" y="7152"/>
                    </a:cubicBezTo>
                    <a:cubicBezTo>
                      <a:pt x="1944" y="6710"/>
                      <a:pt x="1906" y="6261"/>
                      <a:pt x="1921" y="5811"/>
                    </a:cubicBezTo>
                    <a:lnTo>
                      <a:pt x="1921" y="5811"/>
                    </a:lnTo>
                    <a:cubicBezTo>
                      <a:pt x="2234" y="6032"/>
                      <a:pt x="2600" y="6626"/>
                      <a:pt x="2600" y="6626"/>
                    </a:cubicBezTo>
                    <a:cubicBezTo>
                      <a:pt x="2318" y="5582"/>
                      <a:pt x="1799" y="5552"/>
                      <a:pt x="1769" y="4805"/>
                    </a:cubicBezTo>
                    <a:cubicBezTo>
                      <a:pt x="1746" y="4416"/>
                      <a:pt x="1769" y="4035"/>
                      <a:pt x="1830" y="3654"/>
                    </a:cubicBezTo>
                    <a:cubicBezTo>
                      <a:pt x="1906" y="3966"/>
                      <a:pt x="2150" y="4210"/>
                      <a:pt x="2455" y="4294"/>
                    </a:cubicBezTo>
                    <a:cubicBezTo>
                      <a:pt x="1792" y="3662"/>
                      <a:pt x="1944" y="3021"/>
                      <a:pt x="2112" y="2480"/>
                    </a:cubicBezTo>
                    <a:cubicBezTo>
                      <a:pt x="2272" y="1939"/>
                      <a:pt x="2531" y="1695"/>
                      <a:pt x="2531" y="1695"/>
                    </a:cubicBezTo>
                    <a:lnTo>
                      <a:pt x="2531" y="1695"/>
                    </a:lnTo>
                    <a:cubicBezTo>
                      <a:pt x="2516" y="2092"/>
                      <a:pt x="2561" y="2496"/>
                      <a:pt x="2653" y="2884"/>
                    </a:cubicBezTo>
                    <a:cubicBezTo>
                      <a:pt x="2653" y="2884"/>
                      <a:pt x="2661" y="1345"/>
                      <a:pt x="3072" y="964"/>
                    </a:cubicBezTo>
                    <a:cubicBezTo>
                      <a:pt x="3467" y="605"/>
                      <a:pt x="3602" y="176"/>
                      <a:pt x="3828" y="176"/>
                    </a:cubicBezTo>
                    <a:close/>
                    <a:moveTo>
                      <a:pt x="2203" y="11801"/>
                    </a:moveTo>
                    <a:cubicBezTo>
                      <a:pt x="2203" y="11817"/>
                      <a:pt x="2211" y="11824"/>
                      <a:pt x="2218" y="11839"/>
                    </a:cubicBezTo>
                    <a:cubicBezTo>
                      <a:pt x="2226" y="11870"/>
                      <a:pt x="2234" y="11900"/>
                      <a:pt x="2241" y="11931"/>
                    </a:cubicBezTo>
                    <a:cubicBezTo>
                      <a:pt x="2013" y="11923"/>
                      <a:pt x="1784" y="11908"/>
                      <a:pt x="1548" y="11870"/>
                    </a:cubicBezTo>
                    <a:cubicBezTo>
                      <a:pt x="1769" y="11832"/>
                      <a:pt x="1990" y="11817"/>
                      <a:pt x="2203" y="11801"/>
                    </a:cubicBezTo>
                    <a:close/>
                    <a:moveTo>
                      <a:pt x="2699" y="11801"/>
                    </a:moveTo>
                    <a:cubicBezTo>
                      <a:pt x="2927" y="11809"/>
                      <a:pt x="3156" y="11832"/>
                      <a:pt x="3385" y="11870"/>
                    </a:cubicBezTo>
                    <a:lnTo>
                      <a:pt x="3377" y="11870"/>
                    </a:lnTo>
                    <a:cubicBezTo>
                      <a:pt x="3118" y="11908"/>
                      <a:pt x="2859" y="11931"/>
                      <a:pt x="2600" y="11931"/>
                    </a:cubicBezTo>
                    <a:cubicBezTo>
                      <a:pt x="2630" y="11885"/>
                      <a:pt x="2661" y="11839"/>
                      <a:pt x="2699" y="11801"/>
                    </a:cubicBezTo>
                    <a:close/>
                    <a:moveTo>
                      <a:pt x="3346" y="1909"/>
                    </a:moveTo>
                    <a:cubicBezTo>
                      <a:pt x="3217" y="2412"/>
                      <a:pt x="3164" y="2922"/>
                      <a:pt x="3171" y="3441"/>
                    </a:cubicBezTo>
                    <a:cubicBezTo>
                      <a:pt x="3171" y="3959"/>
                      <a:pt x="3209" y="4477"/>
                      <a:pt x="3232" y="4995"/>
                    </a:cubicBezTo>
                    <a:cubicBezTo>
                      <a:pt x="3293" y="6040"/>
                      <a:pt x="3278" y="7091"/>
                      <a:pt x="3202" y="8135"/>
                    </a:cubicBezTo>
                    <a:cubicBezTo>
                      <a:pt x="3186" y="8395"/>
                      <a:pt x="3156" y="8654"/>
                      <a:pt x="3133" y="8913"/>
                    </a:cubicBezTo>
                    <a:cubicBezTo>
                      <a:pt x="3103" y="9172"/>
                      <a:pt x="3064" y="9423"/>
                      <a:pt x="3019" y="9683"/>
                    </a:cubicBezTo>
                    <a:cubicBezTo>
                      <a:pt x="2935" y="10186"/>
                      <a:pt x="2828" y="10689"/>
                      <a:pt x="2699" y="11176"/>
                    </a:cubicBezTo>
                    <a:cubicBezTo>
                      <a:pt x="2630" y="11435"/>
                      <a:pt x="2561" y="11695"/>
                      <a:pt x="2478" y="11946"/>
                    </a:cubicBezTo>
                    <a:lnTo>
                      <a:pt x="2439" y="11946"/>
                    </a:lnTo>
                    <a:cubicBezTo>
                      <a:pt x="2523" y="11687"/>
                      <a:pt x="2592" y="11420"/>
                      <a:pt x="2661" y="11153"/>
                    </a:cubicBezTo>
                    <a:cubicBezTo>
                      <a:pt x="2782" y="10666"/>
                      <a:pt x="2889" y="10163"/>
                      <a:pt x="2973" y="9660"/>
                    </a:cubicBezTo>
                    <a:cubicBezTo>
                      <a:pt x="3019" y="9408"/>
                      <a:pt x="3049" y="9149"/>
                      <a:pt x="3080" y="8898"/>
                    </a:cubicBezTo>
                    <a:cubicBezTo>
                      <a:pt x="3118" y="8646"/>
                      <a:pt x="3133" y="8387"/>
                      <a:pt x="3156" y="8128"/>
                    </a:cubicBezTo>
                    <a:cubicBezTo>
                      <a:pt x="3232" y="7084"/>
                      <a:pt x="3240" y="6047"/>
                      <a:pt x="3186" y="5003"/>
                    </a:cubicBezTo>
                    <a:cubicBezTo>
                      <a:pt x="3171" y="4485"/>
                      <a:pt x="3141" y="3966"/>
                      <a:pt x="3141" y="3441"/>
                    </a:cubicBezTo>
                    <a:cubicBezTo>
                      <a:pt x="3141" y="2922"/>
                      <a:pt x="3209" y="2412"/>
                      <a:pt x="3346" y="1909"/>
                    </a:cubicBezTo>
                    <a:close/>
                    <a:moveTo>
                      <a:pt x="1365" y="12053"/>
                    </a:moveTo>
                    <a:cubicBezTo>
                      <a:pt x="1723" y="12121"/>
                      <a:pt x="2097" y="12152"/>
                      <a:pt x="2470" y="12152"/>
                    </a:cubicBezTo>
                    <a:cubicBezTo>
                      <a:pt x="2645" y="12152"/>
                      <a:pt x="2805" y="12144"/>
                      <a:pt x="2950" y="12129"/>
                    </a:cubicBezTo>
                    <a:lnTo>
                      <a:pt x="2950" y="12129"/>
                    </a:lnTo>
                    <a:cubicBezTo>
                      <a:pt x="2625" y="12186"/>
                      <a:pt x="2296" y="12213"/>
                      <a:pt x="1968" y="12213"/>
                    </a:cubicBezTo>
                    <a:cubicBezTo>
                      <a:pt x="1767" y="12213"/>
                      <a:pt x="1565" y="12203"/>
                      <a:pt x="1365" y="12182"/>
                    </a:cubicBezTo>
                    <a:lnTo>
                      <a:pt x="1365" y="12053"/>
                    </a:lnTo>
                    <a:close/>
                    <a:moveTo>
                      <a:pt x="3567" y="12190"/>
                    </a:moveTo>
                    <a:lnTo>
                      <a:pt x="3567" y="12304"/>
                    </a:lnTo>
                    <a:cubicBezTo>
                      <a:pt x="3035" y="12444"/>
                      <a:pt x="2490" y="12514"/>
                      <a:pt x="1945" y="12514"/>
                    </a:cubicBezTo>
                    <a:cubicBezTo>
                      <a:pt x="1749" y="12514"/>
                      <a:pt x="1553" y="12505"/>
                      <a:pt x="1357" y="12487"/>
                    </a:cubicBezTo>
                    <a:lnTo>
                      <a:pt x="1357" y="12373"/>
                    </a:lnTo>
                    <a:cubicBezTo>
                      <a:pt x="1542" y="12388"/>
                      <a:pt x="1727" y="12396"/>
                      <a:pt x="1913" y="12396"/>
                    </a:cubicBezTo>
                    <a:cubicBezTo>
                      <a:pt x="2469" y="12396"/>
                      <a:pt x="3024" y="12327"/>
                      <a:pt x="3567" y="12190"/>
                    </a:cubicBezTo>
                    <a:close/>
                    <a:moveTo>
                      <a:pt x="3567" y="12487"/>
                    </a:moveTo>
                    <a:lnTo>
                      <a:pt x="3567" y="12594"/>
                    </a:lnTo>
                    <a:cubicBezTo>
                      <a:pt x="3208" y="12660"/>
                      <a:pt x="2849" y="12693"/>
                      <a:pt x="2486" y="12693"/>
                    </a:cubicBezTo>
                    <a:cubicBezTo>
                      <a:pt x="2387" y="12693"/>
                      <a:pt x="2288" y="12690"/>
                      <a:pt x="2188" y="12685"/>
                    </a:cubicBezTo>
                    <a:cubicBezTo>
                      <a:pt x="2653" y="12670"/>
                      <a:pt x="3118" y="12602"/>
                      <a:pt x="3567" y="12487"/>
                    </a:cubicBezTo>
                    <a:close/>
                    <a:moveTo>
                      <a:pt x="1319" y="12769"/>
                    </a:moveTo>
                    <a:cubicBezTo>
                      <a:pt x="1702" y="12839"/>
                      <a:pt x="2092" y="12873"/>
                      <a:pt x="2484" y="12873"/>
                    </a:cubicBezTo>
                    <a:cubicBezTo>
                      <a:pt x="2863" y="12873"/>
                      <a:pt x="3242" y="12841"/>
                      <a:pt x="3617" y="12777"/>
                    </a:cubicBezTo>
                    <a:lnTo>
                      <a:pt x="3617" y="12777"/>
                    </a:lnTo>
                    <a:cubicBezTo>
                      <a:pt x="3699" y="12794"/>
                      <a:pt x="3758" y="12862"/>
                      <a:pt x="3758" y="12944"/>
                    </a:cubicBezTo>
                    <a:lnTo>
                      <a:pt x="3758" y="13097"/>
                    </a:lnTo>
                    <a:cubicBezTo>
                      <a:pt x="3644" y="13127"/>
                      <a:pt x="3285" y="13211"/>
                      <a:pt x="2478" y="13211"/>
                    </a:cubicBezTo>
                    <a:cubicBezTo>
                      <a:pt x="1723" y="13211"/>
                      <a:pt x="1327" y="13143"/>
                      <a:pt x="1167" y="13105"/>
                    </a:cubicBezTo>
                    <a:lnTo>
                      <a:pt x="1167" y="12944"/>
                    </a:lnTo>
                    <a:cubicBezTo>
                      <a:pt x="1167" y="12861"/>
                      <a:pt x="1228" y="12784"/>
                      <a:pt x="1319" y="12769"/>
                    </a:cubicBezTo>
                    <a:close/>
                    <a:moveTo>
                      <a:pt x="4330" y="14111"/>
                    </a:moveTo>
                    <a:cubicBezTo>
                      <a:pt x="3903" y="14217"/>
                      <a:pt x="3468" y="14286"/>
                      <a:pt x="3034" y="14309"/>
                    </a:cubicBezTo>
                    <a:cubicBezTo>
                      <a:pt x="2813" y="14324"/>
                      <a:pt x="2600" y="14332"/>
                      <a:pt x="2379" y="14332"/>
                    </a:cubicBezTo>
                    <a:cubicBezTo>
                      <a:pt x="2158" y="14324"/>
                      <a:pt x="1944" y="14316"/>
                      <a:pt x="1723" y="14293"/>
                    </a:cubicBezTo>
                    <a:cubicBezTo>
                      <a:pt x="1837" y="14293"/>
                      <a:pt x="1944" y="14293"/>
                      <a:pt x="2051" y="14286"/>
                    </a:cubicBezTo>
                    <a:cubicBezTo>
                      <a:pt x="2165" y="14278"/>
                      <a:pt x="2272" y="14278"/>
                      <a:pt x="2379" y="14271"/>
                    </a:cubicBezTo>
                    <a:cubicBezTo>
                      <a:pt x="2600" y="14263"/>
                      <a:pt x="2813" y="14255"/>
                      <a:pt x="3034" y="14240"/>
                    </a:cubicBezTo>
                    <a:cubicBezTo>
                      <a:pt x="3247" y="14225"/>
                      <a:pt x="3461" y="14210"/>
                      <a:pt x="3682" y="14187"/>
                    </a:cubicBezTo>
                    <a:cubicBezTo>
                      <a:pt x="3788" y="14179"/>
                      <a:pt x="3895" y="14164"/>
                      <a:pt x="4002" y="14149"/>
                    </a:cubicBezTo>
                    <a:cubicBezTo>
                      <a:pt x="4116" y="14133"/>
                      <a:pt x="4223" y="14118"/>
                      <a:pt x="4330" y="14111"/>
                    </a:cubicBezTo>
                    <a:close/>
                    <a:moveTo>
                      <a:pt x="2466" y="15787"/>
                    </a:moveTo>
                    <a:cubicBezTo>
                      <a:pt x="2666" y="15787"/>
                      <a:pt x="2866" y="15803"/>
                      <a:pt x="3064" y="15833"/>
                    </a:cubicBezTo>
                    <a:cubicBezTo>
                      <a:pt x="3270" y="15863"/>
                      <a:pt x="3468" y="15917"/>
                      <a:pt x="3659" y="15985"/>
                    </a:cubicBezTo>
                    <a:cubicBezTo>
                      <a:pt x="3461" y="15963"/>
                      <a:pt x="3263" y="15947"/>
                      <a:pt x="3064" y="15932"/>
                    </a:cubicBezTo>
                    <a:cubicBezTo>
                      <a:pt x="2866" y="15917"/>
                      <a:pt x="2668" y="15917"/>
                      <a:pt x="2470" y="15917"/>
                    </a:cubicBezTo>
                    <a:cubicBezTo>
                      <a:pt x="2264" y="15917"/>
                      <a:pt x="2066" y="15924"/>
                      <a:pt x="1868" y="15932"/>
                    </a:cubicBezTo>
                    <a:cubicBezTo>
                      <a:pt x="1670" y="15947"/>
                      <a:pt x="1472" y="15963"/>
                      <a:pt x="1273" y="15985"/>
                    </a:cubicBezTo>
                    <a:cubicBezTo>
                      <a:pt x="1464" y="15917"/>
                      <a:pt x="1662" y="15863"/>
                      <a:pt x="1868" y="15833"/>
                    </a:cubicBezTo>
                    <a:cubicBezTo>
                      <a:pt x="2066" y="15803"/>
                      <a:pt x="2266" y="15787"/>
                      <a:pt x="2466" y="15787"/>
                    </a:cubicBezTo>
                    <a:close/>
                    <a:moveTo>
                      <a:pt x="961" y="13257"/>
                    </a:moveTo>
                    <a:cubicBezTo>
                      <a:pt x="961" y="13257"/>
                      <a:pt x="755" y="13364"/>
                      <a:pt x="618" y="13752"/>
                    </a:cubicBezTo>
                    <a:cubicBezTo>
                      <a:pt x="702" y="13783"/>
                      <a:pt x="786" y="13806"/>
                      <a:pt x="869" y="13829"/>
                    </a:cubicBezTo>
                    <a:cubicBezTo>
                      <a:pt x="1037" y="13874"/>
                      <a:pt x="1220" y="13912"/>
                      <a:pt x="1395" y="13943"/>
                    </a:cubicBezTo>
                    <a:cubicBezTo>
                      <a:pt x="1571" y="13973"/>
                      <a:pt x="1754" y="13996"/>
                      <a:pt x="1936" y="14019"/>
                    </a:cubicBezTo>
                    <a:cubicBezTo>
                      <a:pt x="2112" y="14034"/>
                      <a:pt x="2295" y="14050"/>
                      <a:pt x="2478" y="14072"/>
                    </a:cubicBezTo>
                    <a:cubicBezTo>
                      <a:pt x="2295" y="14080"/>
                      <a:pt x="2112" y="14095"/>
                      <a:pt x="1929" y="14103"/>
                    </a:cubicBezTo>
                    <a:cubicBezTo>
                      <a:pt x="1746" y="14111"/>
                      <a:pt x="1563" y="14111"/>
                      <a:pt x="1380" y="14111"/>
                    </a:cubicBezTo>
                    <a:cubicBezTo>
                      <a:pt x="1197" y="14111"/>
                      <a:pt x="1007" y="14103"/>
                      <a:pt x="824" y="14080"/>
                    </a:cubicBezTo>
                    <a:cubicBezTo>
                      <a:pt x="725" y="14072"/>
                      <a:pt x="641" y="14065"/>
                      <a:pt x="542" y="14042"/>
                    </a:cubicBezTo>
                    <a:cubicBezTo>
                      <a:pt x="519" y="14172"/>
                      <a:pt x="511" y="14301"/>
                      <a:pt x="504" y="14431"/>
                    </a:cubicBezTo>
                    <a:cubicBezTo>
                      <a:pt x="473" y="14979"/>
                      <a:pt x="374" y="15521"/>
                      <a:pt x="199" y="16039"/>
                    </a:cubicBezTo>
                    <a:lnTo>
                      <a:pt x="199" y="13912"/>
                    </a:lnTo>
                    <a:cubicBezTo>
                      <a:pt x="199" y="13432"/>
                      <a:pt x="671" y="13295"/>
                      <a:pt x="961" y="13257"/>
                    </a:cubicBezTo>
                    <a:close/>
                    <a:moveTo>
                      <a:pt x="4246" y="13310"/>
                    </a:moveTo>
                    <a:cubicBezTo>
                      <a:pt x="4375" y="13333"/>
                      <a:pt x="4490" y="13394"/>
                      <a:pt x="4589" y="13478"/>
                    </a:cubicBezTo>
                    <a:cubicBezTo>
                      <a:pt x="4695" y="13569"/>
                      <a:pt x="4764" y="13691"/>
                      <a:pt x="4779" y="13829"/>
                    </a:cubicBezTo>
                    <a:cubicBezTo>
                      <a:pt x="4787" y="13890"/>
                      <a:pt x="4795" y="13951"/>
                      <a:pt x="4795" y="14019"/>
                    </a:cubicBezTo>
                    <a:lnTo>
                      <a:pt x="4802" y="14210"/>
                    </a:lnTo>
                    <a:lnTo>
                      <a:pt x="4802" y="14591"/>
                    </a:lnTo>
                    <a:lnTo>
                      <a:pt x="4802" y="14972"/>
                    </a:lnTo>
                    <a:cubicBezTo>
                      <a:pt x="4802" y="15094"/>
                      <a:pt x="4795" y="15223"/>
                      <a:pt x="4787" y="15353"/>
                    </a:cubicBezTo>
                    <a:cubicBezTo>
                      <a:pt x="4779" y="15604"/>
                      <a:pt x="4764" y="15856"/>
                      <a:pt x="4734" y="16107"/>
                    </a:cubicBezTo>
                    <a:cubicBezTo>
                      <a:pt x="4703" y="15856"/>
                      <a:pt x="4688" y="15604"/>
                      <a:pt x="4680" y="15353"/>
                    </a:cubicBezTo>
                    <a:cubicBezTo>
                      <a:pt x="4673" y="15223"/>
                      <a:pt x="4673" y="15101"/>
                      <a:pt x="4665" y="14972"/>
                    </a:cubicBezTo>
                    <a:lnTo>
                      <a:pt x="4665" y="14591"/>
                    </a:lnTo>
                    <a:lnTo>
                      <a:pt x="4665" y="14210"/>
                    </a:lnTo>
                    <a:lnTo>
                      <a:pt x="4673" y="14019"/>
                    </a:lnTo>
                    <a:lnTo>
                      <a:pt x="4673" y="13920"/>
                    </a:lnTo>
                    <a:cubicBezTo>
                      <a:pt x="4673" y="13890"/>
                      <a:pt x="4673" y="13859"/>
                      <a:pt x="4673" y="13836"/>
                    </a:cubicBezTo>
                    <a:cubicBezTo>
                      <a:pt x="4665" y="13760"/>
                      <a:pt x="4642" y="13684"/>
                      <a:pt x="4612" y="13623"/>
                    </a:cubicBezTo>
                    <a:lnTo>
                      <a:pt x="4581" y="13630"/>
                    </a:lnTo>
                    <a:lnTo>
                      <a:pt x="4520" y="13653"/>
                    </a:lnTo>
                    <a:cubicBezTo>
                      <a:pt x="4482" y="13661"/>
                      <a:pt x="4452" y="13676"/>
                      <a:pt x="4413" y="13684"/>
                    </a:cubicBezTo>
                    <a:cubicBezTo>
                      <a:pt x="4337" y="13699"/>
                      <a:pt x="4269" y="13707"/>
                      <a:pt x="4200" y="13722"/>
                    </a:cubicBezTo>
                    <a:cubicBezTo>
                      <a:pt x="4055" y="13737"/>
                      <a:pt x="3910" y="13752"/>
                      <a:pt x="3773" y="13760"/>
                    </a:cubicBezTo>
                    <a:cubicBezTo>
                      <a:pt x="3910" y="13722"/>
                      <a:pt x="4048" y="13676"/>
                      <a:pt x="4177" y="13623"/>
                    </a:cubicBezTo>
                    <a:lnTo>
                      <a:pt x="4170" y="13623"/>
                    </a:lnTo>
                    <a:cubicBezTo>
                      <a:pt x="4238" y="13600"/>
                      <a:pt x="4299" y="13569"/>
                      <a:pt x="4360" y="13539"/>
                    </a:cubicBezTo>
                    <a:cubicBezTo>
                      <a:pt x="4391" y="13524"/>
                      <a:pt x="4421" y="13508"/>
                      <a:pt x="4452" y="13493"/>
                    </a:cubicBezTo>
                    <a:lnTo>
                      <a:pt x="4490" y="13463"/>
                    </a:lnTo>
                    <a:cubicBezTo>
                      <a:pt x="4413" y="13402"/>
                      <a:pt x="4330" y="13348"/>
                      <a:pt x="4246" y="13310"/>
                    </a:cubicBezTo>
                    <a:close/>
                    <a:moveTo>
                      <a:pt x="2462" y="15985"/>
                    </a:moveTo>
                    <a:cubicBezTo>
                      <a:pt x="2782" y="15985"/>
                      <a:pt x="3095" y="16001"/>
                      <a:pt x="3400" y="16031"/>
                    </a:cubicBezTo>
                    <a:cubicBezTo>
                      <a:pt x="3712" y="16062"/>
                      <a:pt x="4025" y="16107"/>
                      <a:pt x="4330" y="16176"/>
                    </a:cubicBezTo>
                    <a:cubicBezTo>
                      <a:pt x="4017" y="16161"/>
                      <a:pt x="3712" y="16145"/>
                      <a:pt x="3400" y="16130"/>
                    </a:cubicBezTo>
                    <a:cubicBezTo>
                      <a:pt x="3087" y="16115"/>
                      <a:pt x="2775" y="16107"/>
                      <a:pt x="2470" y="16107"/>
                    </a:cubicBezTo>
                    <a:cubicBezTo>
                      <a:pt x="2158" y="16107"/>
                      <a:pt x="1845" y="16115"/>
                      <a:pt x="1533" y="16130"/>
                    </a:cubicBezTo>
                    <a:cubicBezTo>
                      <a:pt x="1228" y="16138"/>
                      <a:pt x="915" y="16161"/>
                      <a:pt x="603" y="16176"/>
                    </a:cubicBezTo>
                    <a:cubicBezTo>
                      <a:pt x="908" y="16107"/>
                      <a:pt x="1212" y="16062"/>
                      <a:pt x="1525" y="16031"/>
                    </a:cubicBezTo>
                    <a:cubicBezTo>
                      <a:pt x="1837" y="16001"/>
                      <a:pt x="2150" y="15985"/>
                      <a:pt x="2462" y="15985"/>
                    </a:cubicBezTo>
                    <a:close/>
                    <a:moveTo>
                      <a:pt x="3839" y="0"/>
                    </a:moveTo>
                    <a:cubicBezTo>
                      <a:pt x="3670" y="0"/>
                      <a:pt x="3549" y="172"/>
                      <a:pt x="3407" y="369"/>
                    </a:cubicBezTo>
                    <a:cubicBezTo>
                      <a:pt x="3293" y="529"/>
                      <a:pt x="3171" y="674"/>
                      <a:pt x="3034" y="811"/>
                    </a:cubicBezTo>
                    <a:cubicBezTo>
                      <a:pt x="2828" y="1002"/>
                      <a:pt x="2714" y="1398"/>
                      <a:pt x="2645" y="1794"/>
                    </a:cubicBezTo>
                    <a:lnTo>
                      <a:pt x="2645" y="1703"/>
                    </a:lnTo>
                    <a:cubicBezTo>
                      <a:pt x="2653" y="1650"/>
                      <a:pt x="2630" y="1589"/>
                      <a:pt x="2600" y="1543"/>
                    </a:cubicBezTo>
                    <a:cubicBezTo>
                      <a:pt x="2584" y="1528"/>
                      <a:pt x="2569" y="1520"/>
                      <a:pt x="2546" y="1520"/>
                    </a:cubicBezTo>
                    <a:cubicBezTo>
                      <a:pt x="2540" y="1518"/>
                      <a:pt x="2535" y="1517"/>
                      <a:pt x="2529" y="1517"/>
                    </a:cubicBezTo>
                    <a:cubicBezTo>
                      <a:pt x="2512" y="1517"/>
                      <a:pt x="2497" y="1526"/>
                      <a:pt x="2485" y="1543"/>
                    </a:cubicBezTo>
                    <a:cubicBezTo>
                      <a:pt x="2470" y="1551"/>
                      <a:pt x="2196" y="1817"/>
                      <a:pt x="2020" y="2404"/>
                    </a:cubicBezTo>
                    <a:cubicBezTo>
                      <a:pt x="1929" y="2671"/>
                      <a:pt x="1883" y="2953"/>
                      <a:pt x="1876" y="3242"/>
                    </a:cubicBezTo>
                    <a:cubicBezTo>
                      <a:pt x="1860" y="3212"/>
                      <a:pt x="1853" y="3181"/>
                      <a:pt x="1845" y="3159"/>
                    </a:cubicBezTo>
                    <a:cubicBezTo>
                      <a:pt x="1830" y="3105"/>
                      <a:pt x="1815" y="3060"/>
                      <a:pt x="1807" y="3021"/>
                    </a:cubicBezTo>
                    <a:lnTo>
                      <a:pt x="1792" y="2968"/>
                    </a:lnTo>
                    <a:lnTo>
                      <a:pt x="1792" y="3029"/>
                    </a:lnTo>
                    <a:lnTo>
                      <a:pt x="1792" y="3189"/>
                    </a:lnTo>
                    <a:cubicBezTo>
                      <a:pt x="1792" y="3258"/>
                      <a:pt x="1807" y="3326"/>
                      <a:pt x="1822" y="3410"/>
                    </a:cubicBezTo>
                    <a:cubicBezTo>
                      <a:pt x="1830" y="3433"/>
                      <a:pt x="1837" y="3456"/>
                      <a:pt x="1837" y="3479"/>
                    </a:cubicBezTo>
                    <a:cubicBezTo>
                      <a:pt x="1799" y="3479"/>
                      <a:pt x="1754" y="3532"/>
                      <a:pt x="1746" y="3601"/>
                    </a:cubicBezTo>
                    <a:cubicBezTo>
                      <a:pt x="1677" y="3997"/>
                      <a:pt x="1654" y="4409"/>
                      <a:pt x="1677" y="4820"/>
                    </a:cubicBezTo>
                    <a:lnTo>
                      <a:pt x="1677" y="4835"/>
                    </a:lnTo>
                    <a:lnTo>
                      <a:pt x="1670" y="4820"/>
                    </a:lnTo>
                    <a:cubicBezTo>
                      <a:pt x="1639" y="4759"/>
                      <a:pt x="1616" y="4698"/>
                      <a:pt x="1601" y="4660"/>
                    </a:cubicBezTo>
                    <a:lnTo>
                      <a:pt x="1571" y="4599"/>
                    </a:lnTo>
                    <a:lnTo>
                      <a:pt x="1578" y="4675"/>
                    </a:lnTo>
                    <a:cubicBezTo>
                      <a:pt x="1586" y="4721"/>
                      <a:pt x="1601" y="4790"/>
                      <a:pt x="1616" y="4866"/>
                    </a:cubicBezTo>
                    <a:cubicBezTo>
                      <a:pt x="1632" y="4942"/>
                      <a:pt x="1662" y="5026"/>
                      <a:pt x="1685" y="5117"/>
                    </a:cubicBezTo>
                    <a:cubicBezTo>
                      <a:pt x="1715" y="5209"/>
                      <a:pt x="1761" y="5300"/>
                      <a:pt x="1799" y="5392"/>
                    </a:cubicBezTo>
                    <a:cubicBezTo>
                      <a:pt x="1837" y="5476"/>
                      <a:pt x="1891" y="5552"/>
                      <a:pt x="1936" y="5620"/>
                    </a:cubicBezTo>
                    <a:lnTo>
                      <a:pt x="1952" y="5636"/>
                    </a:lnTo>
                    <a:cubicBezTo>
                      <a:pt x="1929" y="5636"/>
                      <a:pt x="1898" y="5643"/>
                      <a:pt x="1883" y="5658"/>
                    </a:cubicBezTo>
                    <a:cubicBezTo>
                      <a:pt x="1853" y="5697"/>
                      <a:pt x="1830" y="5742"/>
                      <a:pt x="1830" y="5796"/>
                    </a:cubicBezTo>
                    <a:cubicBezTo>
                      <a:pt x="1807" y="6276"/>
                      <a:pt x="1845" y="6748"/>
                      <a:pt x="1952" y="7213"/>
                    </a:cubicBezTo>
                    <a:cubicBezTo>
                      <a:pt x="1967" y="7305"/>
                      <a:pt x="1990" y="7396"/>
                      <a:pt x="2013" y="7495"/>
                    </a:cubicBezTo>
                    <a:lnTo>
                      <a:pt x="2066" y="7693"/>
                    </a:lnTo>
                    <a:cubicBezTo>
                      <a:pt x="2020" y="7587"/>
                      <a:pt x="1982" y="7488"/>
                      <a:pt x="1952" y="7388"/>
                    </a:cubicBezTo>
                    <a:cubicBezTo>
                      <a:pt x="1914" y="7274"/>
                      <a:pt x="1876" y="7160"/>
                      <a:pt x="1853" y="7046"/>
                    </a:cubicBezTo>
                    <a:cubicBezTo>
                      <a:pt x="1830" y="6962"/>
                      <a:pt x="1815" y="6870"/>
                      <a:pt x="1807" y="6779"/>
                    </a:cubicBezTo>
                    <a:cubicBezTo>
                      <a:pt x="1799" y="6748"/>
                      <a:pt x="1799" y="6725"/>
                      <a:pt x="1792" y="6703"/>
                    </a:cubicBezTo>
                    <a:cubicBezTo>
                      <a:pt x="1792" y="6725"/>
                      <a:pt x="1792" y="6748"/>
                      <a:pt x="1792" y="6786"/>
                    </a:cubicBezTo>
                    <a:cubicBezTo>
                      <a:pt x="1784" y="6878"/>
                      <a:pt x="1784" y="6977"/>
                      <a:pt x="1799" y="7068"/>
                    </a:cubicBezTo>
                    <a:cubicBezTo>
                      <a:pt x="1815" y="7198"/>
                      <a:pt x="1837" y="7328"/>
                      <a:pt x="1876" y="7457"/>
                    </a:cubicBezTo>
                    <a:cubicBezTo>
                      <a:pt x="1914" y="7594"/>
                      <a:pt x="1959" y="7731"/>
                      <a:pt x="2005" y="7861"/>
                    </a:cubicBezTo>
                    <a:cubicBezTo>
                      <a:pt x="2058" y="7998"/>
                      <a:pt x="2112" y="8113"/>
                      <a:pt x="2150" y="8234"/>
                    </a:cubicBezTo>
                    <a:cubicBezTo>
                      <a:pt x="2142" y="8227"/>
                      <a:pt x="2135" y="8227"/>
                      <a:pt x="2119" y="8219"/>
                    </a:cubicBezTo>
                    <a:cubicBezTo>
                      <a:pt x="2104" y="8219"/>
                      <a:pt x="2081" y="8227"/>
                      <a:pt x="2066" y="8242"/>
                    </a:cubicBezTo>
                    <a:cubicBezTo>
                      <a:pt x="2013" y="8295"/>
                      <a:pt x="1990" y="8372"/>
                      <a:pt x="2005" y="8440"/>
                    </a:cubicBezTo>
                    <a:cubicBezTo>
                      <a:pt x="2028" y="8600"/>
                      <a:pt x="2066" y="9065"/>
                      <a:pt x="1997" y="9324"/>
                    </a:cubicBezTo>
                    <a:cubicBezTo>
                      <a:pt x="1868" y="9759"/>
                      <a:pt x="1845" y="10018"/>
                      <a:pt x="1967" y="10689"/>
                    </a:cubicBezTo>
                    <a:cubicBezTo>
                      <a:pt x="1990" y="10810"/>
                      <a:pt x="2028" y="10963"/>
                      <a:pt x="2066" y="11123"/>
                    </a:cubicBezTo>
                    <a:cubicBezTo>
                      <a:pt x="2028" y="11070"/>
                      <a:pt x="1997" y="11016"/>
                      <a:pt x="1967" y="10971"/>
                    </a:cubicBezTo>
                    <a:cubicBezTo>
                      <a:pt x="1936" y="10932"/>
                      <a:pt x="1891" y="10879"/>
                      <a:pt x="1860" y="10849"/>
                    </a:cubicBezTo>
                    <a:lnTo>
                      <a:pt x="1822" y="10810"/>
                    </a:lnTo>
                    <a:lnTo>
                      <a:pt x="1822" y="10810"/>
                    </a:lnTo>
                    <a:lnTo>
                      <a:pt x="1845" y="10871"/>
                    </a:lnTo>
                    <a:cubicBezTo>
                      <a:pt x="1868" y="10917"/>
                      <a:pt x="1891" y="10971"/>
                      <a:pt x="1921" y="11039"/>
                    </a:cubicBezTo>
                    <a:cubicBezTo>
                      <a:pt x="1952" y="11115"/>
                      <a:pt x="1990" y="11192"/>
                      <a:pt x="2028" y="11275"/>
                    </a:cubicBezTo>
                    <a:cubicBezTo>
                      <a:pt x="2058" y="11367"/>
                      <a:pt x="2097" y="11451"/>
                      <a:pt x="2127" y="11550"/>
                    </a:cubicBezTo>
                    <a:lnTo>
                      <a:pt x="2142" y="11595"/>
                    </a:lnTo>
                    <a:cubicBezTo>
                      <a:pt x="1868" y="11611"/>
                      <a:pt x="1594" y="11641"/>
                      <a:pt x="1319" y="11695"/>
                    </a:cubicBezTo>
                    <a:cubicBezTo>
                      <a:pt x="1228" y="11717"/>
                      <a:pt x="1159" y="11801"/>
                      <a:pt x="1159" y="11900"/>
                    </a:cubicBezTo>
                    <a:lnTo>
                      <a:pt x="1159" y="12617"/>
                    </a:lnTo>
                    <a:cubicBezTo>
                      <a:pt x="1045" y="12685"/>
                      <a:pt x="969" y="12807"/>
                      <a:pt x="969" y="12944"/>
                    </a:cubicBezTo>
                    <a:lnTo>
                      <a:pt x="969" y="13051"/>
                    </a:lnTo>
                    <a:cubicBezTo>
                      <a:pt x="847" y="13066"/>
                      <a:pt x="725" y="13089"/>
                      <a:pt x="603" y="13135"/>
                    </a:cubicBezTo>
                    <a:cubicBezTo>
                      <a:pt x="214" y="13272"/>
                      <a:pt x="1" y="13547"/>
                      <a:pt x="1" y="13912"/>
                    </a:cubicBezTo>
                    <a:lnTo>
                      <a:pt x="1" y="16046"/>
                    </a:lnTo>
                    <a:cubicBezTo>
                      <a:pt x="1" y="16382"/>
                      <a:pt x="443" y="16427"/>
                      <a:pt x="648" y="16458"/>
                    </a:cubicBezTo>
                    <a:cubicBezTo>
                      <a:pt x="991" y="16496"/>
                      <a:pt x="1540" y="16511"/>
                      <a:pt x="2478" y="16511"/>
                    </a:cubicBezTo>
                    <a:cubicBezTo>
                      <a:pt x="3407" y="16511"/>
                      <a:pt x="3956" y="16496"/>
                      <a:pt x="4299" y="16458"/>
                    </a:cubicBezTo>
                    <a:cubicBezTo>
                      <a:pt x="4513" y="16427"/>
                      <a:pt x="4955" y="16382"/>
                      <a:pt x="4955" y="16046"/>
                    </a:cubicBezTo>
                    <a:lnTo>
                      <a:pt x="4955" y="13912"/>
                    </a:lnTo>
                    <a:cubicBezTo>
                      <a:pt x="4955" y="13318"/>
                      <a:pt x="4406" y="13097"/>
                      <a:pt x="3979" y="13044"/>
                    </a:cubicBezTo>
                    <a:lnTo>
                      <a:pt x="3979" y="12952"/>
                    </a:lnTo>
                    <a:cubicBezTo>
                      <a:pt x="3979" y="12815"/>
                      <a:pt x="3903" y="12685"/>
                      <a:pt x="3788" y="12617"/>
                    </a:cubicBezTo>
                    <a:lnTo>
                      <a:pt x="3788" y="11908"/>
                    </a:lnTo>
                    <a:cubicBezTo>
                      <a:pt x="3788" y="11809"/>
                      <a:pt x="3720" y="11725"/>
                      <a:pt x="3628" y="11702"/>
                    </a:cubicBezTo>
                    <a:cubicBezTo>
                      <a:pt x="3385" y="11656"/>
                      <a:pt x="3133" y="11618"/>
                      <a:pt x="2889" y="11611"/>
                    </a:cubicBezTo>
                    <a:cubicBezTo>
                      <a:pt x="2927" y="11565"/>
                      <a:pt x="2973" y="11519"/>
                      <a:pt x="3019" y="11481"/>
                    </a:cubicBezTo>
                    <a:cubicBezTo>
                      <a:pt x="3049" y="11451"/>
                      <a:pt x="3080" y="11435"/>
                      <a:pt x="3103" y="11413"/>
                    </a:cubicBezTo>
                    <a:cubicBezTo>
                      <a:pt x="3125" y="11397"/>
                      <a:pt x="3141" y="11374"/>
                      <a:pt x="3171" y="11359"/>
                    </a:cubicBezTo>
                    <a:lnTo>
                      <a:pt x="3224" y="11314"/>
                    </a:lnTo>
                    <a:lnTo>
                      <a:pt x="3164" y="11329"/>
                    </a:lnTo>
                    <a:cubicBezTo>
                      <a:pt x="3141" y="11336"/>
                      <a:pt x="3110" y="11344"/>
                      <a:pt x="3087" y="11352"/>
                    </a:cubicBezTo>
                    <a:cubicBezTo>
                      <a:pt x="3057" y="11367"/>
                      <a:pt x="3026" y="11374"/>
                      <a:pt x="2996" y="11397"/>
                    </a:cubicBezTo>
                    <a:cubicBezTo>
                      <a:pt x="2965" y="11413"/>
                      <a:pt x="2927" y="11435"/>
                      <a:pt x="2889" y="11458"/>
                    </a:cubicBezTo>
                    <a:cubicBezTo>
                      <a:pt x="2943" y="11405"/>
                      <a:pt x="3003" y="11352"/>
                      <a:pt x="3064" y="11298"/>
                    </a:cubicBezTo>
                    <a:cubicBezTo>
                      <a:pt x="3133" y="11237"/>
                      <a:pt x="3209" y="11153"/>
                      <a:pt x="3285" y="11085"/>
                    </a:cubicBezTo>
                    <a:cubicBezTo>
                      <a:pt x="3362" y="11016"/>
                      <a:pt x="3430" y="10932"/>
                      <a:pt x="3499" y="10856"/>
                    </a:cubicBezTo>
                    <a:cubicBezTo>
                      <a:pt x="3567" y="10788"/>
                      <a:pt x="3628" y="10719"/>
                      <a:pt x="3682" y="10658"/>
                    </a:cubicBezTo>
                    <a:lnTo>
                      <a:pt x="3811" y="10506"/>
                    </a:lnTo>
                    <a:lnTo>
                      <a:pt x="3865" y="10452"/>
                    </a:lnTo>
                    <a:lnTo>
                      <a:pt x="3804" y="10483"/>
                    </a:lnTo>
                    <a:lnTo>
                      <a:pt x="3659" y="10574"/>
                    </a:lnTo>
                    <a:lnTo>
                      <a:pt x="3644" y="10582"/>
                    </a:lnTo>
                    <a:lnTo>
                      <a:pt x="3659" y="10567"/>
                    </a:lnTo>
                    <a:cubicBezTo>
                      <a:pt x="3758" y="10452"/>
                      <a:pt x="3857" y="10330"/>
                      <a:pt x="3949" y="10208"/>
                    </a:cubicBezTo>
                    <a:cubicBezTo>
                      <a:pt x="4025" y="10094"/>
                      <a:pt x="4101" y="9972"/>
                      <a:pt x="4170" y="9843"/>
                    </a:cubicBezTo>
                    <a:cubicBezTo>
                      <a:pt x="4223" y="9744"/>
                      <a:pt x="4261" y="9644"/>
                      <a:pt x="4299" y="9545"/>
                    </a:cubicBezTo>
                    <a:cubicBezTo>
                      <a:pt x="4314" y="9500"/>
                      <a:pt x="4322" y="9469"/>
                      <a:pt x="4322" y="9446"/>
                    </a:cubicBezTo>
                    <a:lnTo>
                      <a:pt x="4337" y="9416"/>
                    </a:lnTo>
                    <a:lnTo>
                      <a:pt x="4322" y="9439"/>
                    </a:lnTo>
                    <a:cubicBezTo>
                      <a:pt x="4314" y="9462"/>
                      <a:pt x="4299" y="9484"/>
                      <a:pt x="4284" y="9515"/>
                    </a:cubicBezTo>
                    <a:cubicBezTo>
                      <a:pt x="4238" y="9606"/>
                      <a:pt x="4185" y="9690"/>
                      <a:pt x="4131" y="9774"/>
                    </a:cubicBezTo>
                    <a:cubicBezTo>
                      <a:pt x="4055" y="9881"/>
                      <a:pt x="3979" y="9980"/>
                      <a:pt x="3895" y="10079"/>
                    </a:cubicBezTo>
                    <a:cubicBezTo>
                      <a:pt x="4055" y="9789"/>
                      <a:pt x="4185" y="9484"/>
                      <a:pt x="4276" y="9172"/>
                    </a:cubicBezTo>
                    <a:cubicBezTo>
                      <a:pt x="4772" y="7594"/>
                      <a:pt x="4764" y="6596"/>
                      <a:pt x="4764" y="6558"/>
                    </a:cubicBezTo>
                    <a:cubicBezTo>
                      <a:pt x="4764" y="6497"/>
                      <a:pt x="4741" y="6436"/>
                      <a:pt x="4695" y="6398"/>
                    </a:cubicBezTo>
                    <a:cubicBezTo>
                      <a:pt x="4680" y="6398"/>
                      <a:pt x="4673" y="6390"/>
                      <a:pt x="4665" y="6390"/>
                    </a:cubicBezTo>
                    <a:cubicBezTo>
                      <a:pt x="4657" y="6390"/>
                      <a:pt x="4642" y="6390"/>
                      <a:pt x="4634" y="6398"/>
                    </a:cubicBezTo>
                    <a:cubicBezTo>
                      <a:pt x="4650" y="6360"/>
                      <a:pt x="4665" y="6314"/>
                      <a:pt x="4680" y="6276"/>
                    </a:cubicBezTo>
                    <a:cubicBezTo>
                      <a:pt x="4718" y="6139"/>
                      <a:pt x="4756" y="5994"/>
                      <a:pt x="4795" y="5864"/>
                    </a:cubicBezTo>
                    <a:cubicBezTo>
                      <a:pt x="4833" y="5727"/>
                      <a:pt x="4863" y="5605"/>
                      <a:pt x="4886" y="5491"/>
                    </a:cubicBezTo>
                    <a:cubicBezTo>
                      <a:pt x="4909" y="5384"/>
                      <a:pt x="4924" y="5293"/>
                      <a:pt x="4932" y="5224"/>
                    </a:cubicBezTo>
                    <a:lnTo>
                      <a:pt x="4947" y="5117"/>
                    </a:lnTo>
                    <a:lnTo>
                      <a:pt x="4909" y="5216"/>
                    </a:lnTo>
                    <a:cubicBezTo>
                      <a:pt x="4894" y="5277"/>
                      <a:pt x="4863" y="5361"/>
                      <a:pt x="4833" y="5460"/>
                    </a:cubicBezTo>
                    <a:lnTo>
                      <a:pt x="4817" y="5483"/>
                    </a:lnTo>
                    <a:cubicBezTo>
                      <a:pt x="4833" y="5125"/>
                      <a:pt x="4741" y="4683"/>
                      <a:pt x="4665" y="4287"/>
                    </a:cubicBezTo>
                    <a:cubicBezTo>
                      <a:pt x="4604" y="4050"/>
                      <a:pt x="4566" y="3806"/>
                      <a:pt x="4558" y="3563"/>
                    </a:cubicBezTo>
                    <a:cubicBezTo>
                      <a:pt x="4573" y="3143"/>
                      <a:pt x="4642" y="2572"/>
                      <a:pt x="4642" y="2572"/>
                    </a:cubicBezTo>
                    <a:cubicBezTo>
                      <a:pt x="4657" y="2503"/>
                      <a:pt x="4634" y="2435"/>
                      <a:pt x="4589" y="2389"/>
                    </a:cubicBezTo>
                    <a:cubicBezTo>
                      <a:pt x="4581" y="2374"/>
                      <a:pt x="4566" y="2366"/>
                      <a:pt x="4551" y="2366"/>
                    </a:cubicBezTo>
                    <a:cubicBezTo>
                      <a:pt x="4513" y="2366"/>
                      <a:pt x="4482" y="2381"/>
                      <a:pt x="4467" y="2412"/>
                    </a:cubicBezTo>
                    <a:cubicBezTo>
                      <a:pt x="4360" y="2572"/>
                      <a:pt x="4269" y="2739"/>
                      <a:pt x="4177" y="2915"/>
                    </a:cubicBezTo>
                    <a:cubicBezTo>
                      <a:pt x="4192" y="2877"/>
                      <a:pt x="4208" y="2839"/>
                      <a:pt x="4215" y="2808"/>
                    </a:cubicBezTo>
                    <a:lnTo>
                      <a:pt x="4231" y="2770"/>
                    </a:lnTo>
                    <a:cubicBezTo>
                      <a:pt x="4269" y="2694"/>
                      <a:pt x="4299" y="2618"/>
                      <a:pt x="4337" y="2541"/>
                    </a:cubicBezTo>
                    <a:cubicBezTo>
                      <a:pt x="4375" y="2465"/>
                      <a:pt x="4406" y="2381"/>
                      <a:pt x="4444" y="2313"/>
                    </a:cubicBezTo>
                    <a:cubicBezTo>
                      <a:pt x="4474" y="2236"/>
                      <a:pt x="4505" y="2160"/>
                      <a:pt x="4535" y="2107"/>
                    </a:cubicBezTo>
                    <a:cubicBezTo>
                      <a:pt x="4573" y="2046"/>
                      <a:pt x="4581" y="1993"/>
                      <a:pt x="4604" y="1954"/>
                    </a:cubicBezTo>
                    <a:lnTo>
                      <a:pt x="4627" y="1893"/>
                    </a:lnTo>
                    <a:lnTo>
                      <a:pt x="4589" y="1932"/>
                    </a:lnTo>
                    <a:cubicBezTo>
                      <a:pt x="4566" y="1954"/>
                      <a:pt x="4535" y="1993"/>
                      <a:pt x="4490" y="2038"/>
                    </a:cubicBezTo>
                    <a:lnTo>
                      <a:pt x="4474" y="2061"/>
                    </a:lnTo>
                    <a:lnTo>
                      <a:pt x="4474" y="2046"/>
                    </a:lnTo>
                    <a:cubicBezTo>
                      <a:pt x="4368" y="1726"/>
                      <a:pt x="4314" y="1390"/>
                      <a:pt x="4322" y="1055"/>
                    </a:cubicBezTo>
                    <a:cubicBezTo>
                      <a:pt x="4345" y="392"/>
                      <a:pt x="4223" y="95"/>
                      <a:pt x="3910" y="3"/>
                    </a:cubicBezTo>
                    <a:lnTo>
                      <a:pt x="3880" y="3"/>
                    </a:lnTo>
                    <a:cubicBezTo>
                      <a:pt x="3866" y="1"/>
                      <a:pt x="3852" y="0"/>
                      <a:pt x="38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6624;p41">
                <a:extLst>
                  <a:ext uri="{FF2B5EF4-FFF2-40B4-BE49-F238E27FC236}">
                    <a16:creationId xmlns:a16="http://schemas.microsoft.com/office/drawing/2014/main" xmlns="" id="{1AC1002C-8BAE-4059-8919-0BC3BFC641E6}"/>
                  </a:ext>
                </a:extLst>
              </p:cNvPr>
              <p:cNvSpPr/>
              <p:nvPr/>
            </p:nvSpPr>
            <p:spPr>
              <a:xfrm>
                <a:off x="3107200" y="2784600"/>
                <a:ext cx="268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2036" extrusionOk="0">
                    <a:moveTo>
                      <a:pt x="1075" y="1"/>
                    </a:moveTo>
                    <a:lnTo>
                      <a:pt x="1029" y="92"/>
                    </a:lnTo>
                    <a:cubicBezTo>
                      <a:pt x="998" y="146"/>
                      <a:pt x="960" y="229"/>
                      <a:pt x="907" y="321"/>
                    </a:cubicBezTo>
                    <a:cubicBezTo>
                      <a:pt x="854" y="412"/>
                      <a:pt x="800" y="527"/>
                      <a:pt x="739" y="649"/>
                    </a:cubicBezTo>
                    <a:cubicBezTo>
                      <a:pt x="671" y="763"/>
                      <a:pt x="610" y="893"/>
                      <a:pt x="541" y="1014"/>
                    </a:cubicBezTo>
                    <a:cubicBezTo>
                      <a:pt x="473" y="1144"/>
                      <a:pt x="404" y="1266"/>
                      <a:pt x="335" y="1380"/>
                    </a:cubicBezTo>
                    <a:cubicBezTo>
                      <a:pt x="274" y="1502"/>
                      <a:pt x="221" y="1609"/>
                      <a:pt x="168" y="1708"/>
                    </a:cubicBezTo>
                    <a:cubicBezTo>
                      <a:pt x="114" y="1799"/>
                      <a:pt x="69" y="1883"/>
                      <a:pt x="46" y="1937"/>
                    </a:cubicBezTo>
                    <a:lnTo>
                      <a:pt x="0" y="2036"/>
                    </a:lnTo>
                    <a:lnTo>
                      <a:pt x="0" y="2036"/>
                    </a:lnTo>
                    <a:lnTo>
                      <a:pt x="61" y="1967"/>
                    </a:lnTo>
                    <a:cubicBezTo>
                      <a:pt x="92" y="1921"/>
                      <a:pt x="145" y="1860"/>
                      <a:pt x="206" y="1777"/>
                    </a:cubicBezTo>
                    <a:cubicBezTo>
                      <a:pt x="267" y="1693"/>
                      <a:pt x="335" y="1594"/>
                      <a:pt x="404" y="1487"/>
                    </a:cubicBezTo>
                    <a:cubicBezTo>
                      <a:pt x="473" y="1388"/>
                      <a:pt x="541" y="1251"/>
                      <a:pt x="617" y="1129"/>
                    </a:cubicBezTo>
                    <a:cubicBezTo>
                      <a:pt x="686" y="999"/>
                      <a:pt x="739" y="862"/>
                      <a:pt x="808" y="740"/>
                    </a:cubicBezTo>
                    <a:cubicBezTo>
                      <a:pt x="869" y="611"/>
                      <a:pt x="907" y="481"/>
                      <a:pt x="953" y="374"/>
                    </a:cubicBezTo>
                    <a:cubicBezTo>
                      <a:pt x="991" y="268"/>
                      <a:pt x="1021" y="176"/>
                      <a:pt x="1044" y="108"/>
                    </a:cubicBezTo>
                    <a:lnTo>
                      <a:pt x="107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6625;p41">
                <a:extLst>
                  <a:ext uri="{FF2B5EF4-FFF2-40B4-BE49-F238E27FC236}">
                    <a16:creationId xmlns:a16="http://schemas.microsoft.com/office/drawing/2014/main" xmlns="" id="{6BD6AB89-A00D-4113-92EC-F93B49E369B7}"/>
                  </a:ext>
                </a:extLst>
              </p:cNvPr>
              <p:cNvSpPr/>
              <p:nvPr/>
            </p:nvSpPr>
            <p:spPr>
              <a:xfrm>
                <a:off x="3110050" y="2693725"/>
                <a:ext cx="194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778" h="3461" extrusionOk="0">
                    <a:moveTo>
                      <a:pt x="778" y="0"/>
                    </a:moveTo>
                    <a:lnTo>
                      <a:pt x="717" y="130"/>
                    </a:lnTo>
                    <a:cubicBezTo>
                      <a:pt x="702" y="176"/>
                      <a:pt x="679" y="229"/>
                      <a:pt x="663" y="290"/>
                    </a:cubicBezTo>
                    <a:cubicBezTo>
                      <a:pt x="641" y="351"/>
                      <a:pt x="610" y="420"/>
                      <a:pt x="587" y="503"/>
                    </a:cubicBezTo>
                    <a:cubicBezTo>
                      <a:pt x="541" y="663"/>
                      <a:pt x="503" y="854"/>
                      <a:pt x="458" y="1060"/>
                    </a:cubicBezTo>
                    <a:cubicBezTo>
                      <a:pt x="412" y="1266"/>
                      <a:pt x="381" y="1494"/>
                      <a:pt x="343" y="1723"/>
                    </a:cubicBezTo>
                    <a:cubicBezTo>
                      <a:pt x="313" y="1944"/>
                      <a:pt x="282" y="2165"/>
                      <a:pt x="252" y="2378"/>
                    </a:cubicBezTo>
                    <a:cubicBezTo>
                      <a:pt x="221" y="2584"/>
                      <a:pt x="183" y="2767"/>
                      <a:pt x="145" y="2927"/>
                    </a:cubicBezTo>
                    <a:cubicBezTo>
                      <a:pt x="130" y="3011"/>
                      <a:pt x="107" y="3079"/>
                      <a:pt x="92" y="3148"/>
                    </a:cubicBezTo>
                    <a:lnTo>
                      <a:pt x="69" y="3240"/>
                    </a:lnTo>
                    <a:lnTo>
                      <a:pt x="46" y="3316"/>
                    </a:lnTo>
                    <a:lnTo>
                      <a:pt x="0" y="3461"/>
                    </a:lnTo>
                    <a:lnTo>
                      <a:pt x="61" y="3331"/>
                    </a:lnTo>
                    <a:lnTo>
                      <a:pt x="92" y="3262"/>
                    </a:lnTo>
                    <a:lnTo>
                      <a:pt x="122" y="3179"/>
                    </a:lnTo>
                    <a:cubicBezTo>
                      <a:pt x="145" y="3118"/>
                      <a:pt x="176" y="3049"/>
                      <a:pt x="199" y="2965"/>
                    </a:cubicBezTo>
                    <a:cubicBezTo>
                      <a:pt x="252" y="2813"/>
                      <a:pt x="290" y="2622"/>
                      <a:pt x="343" y="2416"/>
                    </a:cubicBezTo>
                    <a:cubicBezTo>
                      <a:pt x="389" y="2203"/>
                      <a:pt x="420" y="1982"/>
                      <a:pt x="458" y="1753"/>
                    </a:cubicBezTo>
                    <a:cubicBezTo>
                      <a:pt x="488" y="1532"/>
                      <a:pt x="519" y="1304"/>
                      <a:pt x="549" y="1098"/>
                    </a:cubicBezTo>
                    <a:cubicBezTo>
                      <a:pt x="580" y="892"/>
                      <a:pt x="610" y="694"/>
                      <a:pt x="648" y="534"/>
                    </a:cubicBezTo>
                    <a:cubicBezTo>
                      <a:pt x="663" y="450"/>
                      <a:pt x="679" y="381"/>
                      <a:pt x="694" y="313"/>
                    </a:cubicBezTo>
                    <a:cubicBezTo>
                      <a:pt x="709" y="252"/>
                      <a:pt x="724" y="191"/>
                      <a:pt x="740" y="145"/>
                    </a:cubicBezTo>
                    <a:lnTo>
                      <a:pt x="7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6626;p41">
                <a:extLst>
                  <a:ext uri="{FF2B5EF4-FFF2-40B4-BE49-F238E27FC236}">
                    <a16:creationId xmlns:a16="http://schemas.microsoft.com/office/drawing/2014/main" xmlns="" id="{A3E022B0-6ACD-4D6C-BAC0-4F840D4E31EF}"/>
                  </a:ext>
                </a:extLst>
              </p:cNvPr>
              <p:cNvSpPr/>
              <p:nvPr/>
            </p:nvSpPr>
            <p:spPr>
              <a:xfrm>
                <a:off x="3076525" y="2674300"/>
                <a:ext cx="22125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990" extrusionOk="0">
                    <a:moveTo>
                      <a:pt x="53" y="0"/>
                    </a:moveTo>
                    <a:lnTo>
                      <a:pt x="46" y="31"/>
                    </a:lnTo>
                    <a:cubicBezTo>
                      <a:pt x="46" y="46"/>
                      <a:pt x="38" y="76"/>
                      <a:pt x="31" y="107"/>
                    </a:cubicBezTo>
                    <a:cubicBezTo>
                      <a:pt x="8" y="206"/>
                      <a:pt x="0" y="313"/>
                      <a:pt x="0" y="412"/>
                    </a:cubicBezTo>
                    <a:cubicBezTo>
                      <a:pt x="0" y="556"/>
                      <a:pt x="23" y="701"/>
                      <a:pt x="61" y="838"/>
                    </a:cubicBezTo>
                    <a:cubicBezTo>
                      <a:pt x="99" y="983"/>
                      <a:pt x="168" y="1113"/>
                      <a:pt x="252" y="1235"/>
                    </a:cubicBezTo>
                    <a:cubicBezTo>
                      <a:pt x="328" y="1326"/>
                      <a:pt x="412" y="1418"/>
                      <a:pt x="503" y="1501"/>
                    </a:cubicBezTo>
                    <a:cubicBezTo>
                      <a:pt x="579" y="1562"/>
                      <a:pt x="648" y="1639"/>
                      <a:pt x="716" y="1715"/>
                    </a:cubicBezTo>
                    <a:cubicBezTo>
                      <a:pt x="770" y="1768"/>
                      <a:pt x="808" y="1837"/>
                      <a:pt x="846" y="1905"/>
                    </a:cubicBezTo>
                    <a:cubicBezTo>
                      <a:pt x="861" y="1928"/>
                      <a:pt x="876" y="1959"/>
                      <a:pt x="884" y="1989"/>
                    </a:cubicBezTo>
                    <a:cubicBezTo>
                      <a:pt x="884" y="1959"/>
                      <a:pt x="876" y="1921"/>
                      <a:pt x="861" y="1883"/>
                    </a:cubicBezTo>
                    <a:cubicBezTo>
                      <a:pt x="838" y="1799"/>
                      <a:pt x="808" y="1715"/>
                      <a:pt x="762" y="1639"/>
                    </a:cubicBezTo>
                    <a:cubicBezTo>
                      <a:pt x="701" y="1540"/>
                      <a:pt x="633" y="1456"/>
                      <a:pt x="556" y="1372"/>
                    </a:cubicBezTo>
                    <a:cubicBezTo>
                      <a:pt x="480" y="1280"/>
                      <a:pt x="396" y="1197"/>
                      <a:pt x="328" y="1098"/>
                    </a:cubicBezTo>
                    <a:cubicBezTo>
                      <a:pt x="252" y="998"/>
                      <a:pt x="191" y="884"/>
                      <a:pt x="152" y="762"/>
                    </a:cubicBezTo>
                    <a:cubicBezTo>
                      <a:pt x="107" y="648"/>
                      <a:pt x="76" y="526"/>
                      <a:pt x="69" y="396"/>
                    </a:cubicBezTo>
                    <a:cubicBezTo>
                      <a:pt x="53" y="305"/>
                      <a:pt x="53" y="206"/>
                      <a:pt x="53" y="114"/>
                    </a:cubicBezTo>
                    <a:lnTo>
                      <a:pt x="53" y="31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6627;p41">
                <a:extLst>
                  <a:ext uri="{FF2B5EF4-FFF2-40B4-BE49-F238E27FC236}">
                    <a16:creationId xmlns:a16="http://schemas.microsoft.com/office/drawing/2014/main" xmlns="" id="{31761CBC-0200-4419-89B6-DD4C1F458D62}"/>
                  </a:ext>
                </a:extLst>
              </p:cNvPr>
              <p:cNvSpPr/>
              <p:nvPr/>
            </p:nvSpPr>
            <p:spPr>
              <a:xfrm>
                <a:off x="3107750" y="2629125"/>
                <a:ext cx="1337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2250" extrusionOk="0">
                    <a:moveTo>
                      <a:pt x="534" y="1"/>
                    </a:moveTo>
                    <a:lnTo>
                      <a:pt x="496" y="85"/>
                    </a:lnTo>
                    <a:cubicBezTo>
                      <a:pt x="473" y="138"/>
                      <a:pt x="443" y="222"/>
                      <a:pt x="405" y="313"/>
                    </a:cubicBezTo>
                    <a:cubicBezTo>
                      <a:pt x="367" y="412"/>
                      <a:pt x="321" y="527"/>
                      <a:pt x="283" y="656"/>
                    </a:cubicBezTo>
                    <a:cubicBezTo>
                      <a:pt x="245" y="786"/>
                      <a:pt x="207" y="931"/>
                      <a:pt x="169" y="1068"/>
                    </a:cubicBezTo>
                    <a:cubicBezTo>
                      <a:pt x="130" y="1213"/>
                      <a:pt x="108" y="1357"/>
                      <a:pt x="85" y="1495"/>
                    </a:cubicBezTo>
                    <a:cubicBezTo>
                      <a:pt x="54" y="1632"/>
                      <a:pt x="39" y="1761"/>
                      <a:pt x="31" y="1876"/>
                    </a:cubicBezTo>
                    <a:cubicBezTo>
                      <a:pt x="16" y="1990"/>
                      <a:pt x="9" y="2081"/>
                      <a:pt x="1" y="2150"/>
                    </a:cubicBezTo>
                    <a:lnTo>
                      <a:pt x="1" y="2249"/>
                    </a:lnTo>
                    <a:lnTo>
                      <a:pt x="16" y="2150"/>
                    </a:lnTo>
                    <a:cubicBezTo>
                      <a:pt x="24" y="2089"/>
                      <a:pt x="39" y="1998"/>
                      <a:pt x="54" y="1891"/>
                    </a:cubicBezTo>
                    <a:cubicBezTo>
                      <a:pt x="77" y="1777"/>
                      <a:pt x="100" y="1655"/>
                      <a:pt x="130" y="1517"/>
                    </a:cubicBezTo>
                    <a:cubicBezTo>
                      <a:pt x="153" y="1380"/>
                      <a:pt x="184" y="1243"/>
                      <a:pt x="222" y="1098"/>
                    </a:cubicBezTo>
                    <a:cubicBezTo>
                      <a:pt x="260" y="961"/>
                      <a:pt x="291" y="824"/>
                      <a:pt x="329" y="694"/>
                    </a:cubicBezTo>
                    <a:cubicBezTo>
                      <a:pt x="367" y="565"/>
                      <a:pt x="397" y="443"/>
                      <a:pt x="428" y="344"/>
                    </a:cubicBezTo>
                    <a:cubicBezTo>
                      <a:pt x="466" y="245"/>
                      <a:pt x="489" y="153"/>
                      <a:pt x="504" y="100"/>
                    </a:cubicBezTo>
                    <a:lnTo>
                      <a:pt x="53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6628;p41">
                <a:extLst>
                  <a:ext uri="{FF2B5EF4-FFF2-40B4-BE49-F238E27FC236}">
                    <a16:creationId xmlns:a16="http://schemas.microsoft.com/office/drawing/2014/main" xmlns="" id="{AF4F93F9-EFFD-4CC8-A94C-198EF59AEB99}"/>
                  </a:ext>
                </a:extLst>
              </p:cNvPr>
              <p:cNvSpPr/>
              <p:nvPr/>
            </p:nvSpPr>
            <p:spPr>
              <a:xfrm>
                <a:off x="3094425" y="2662850"/>
                <a:ext cx="3450" cy="3127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251" extrusionOk="0">
                    <a:moveTo>
                      <a:pt x="8" y="1"/>
                    </a:moveTo>
                    <a:lnTo>
                      <a:pt x="8" y="54"/>
                    </a:lnTo>
                    <a:cubicBezTo>
                      <a:pt x="8" y="92"/>
                      <a:pt x="0" y="146"/>
                      <a:pt x="0" y="199"/>
                    </a:cubicBezTo>
                    <a:lnTo>
                      <a:pt x="0" y="405"/>
                    </a:lnTo>
                    <a:cubicBezTo>
                      <a:pt x="0" y="481"/>
                      <a:pt x="8" y="572"/>
                      <a:pt x="16" y="649"/>
                    </a:cubicBezTo>
                    <a:cubicBezTo>
                      <a:pt x="31" y="725"/>
                      <a:pt x="39" y="801"/>
                      <a:pt x="54" y="877"/>
                    </a:cubicBezTo>
                    <a:cubicBezTo>
                      <a:pt x="61" y="946"/>
                      <a:pt x="77" y="1014"/>
                      <a:pt x="92" y="1068"/>
                    </a:cubicBezTo>
                    <a:cubicBezTo>
                      <a:pt x="100" y="1121"/>
                      <a:pt x="115" y="1167"/>
                      <a:pt x="122" y="1197"/>
                    </a:cubicBezTo>
                    <a:lnTo>
                      <a:pt x="138" y="1251"/>
                    </a:lnTo>
                    <a:lnTo>
                      <a:pt x="138" y="1190"/>
                    </a:lnTo>
                    <a:lnTo>
                      <a:pt x="122" y="1053"/>
                    </a:lnTo>
                    <a:cubicBezTo>
                      <a:pt x="115" y="992"/>
                      <a:pt x="107" y="923"/>
                      <a:pt x="100" y="854"/>
                    </a:cubicBezTo>
                    <a:cubicBezTo>
                      <a:pt x="84" y="778"/>
                      <a:pt x="77" y="702"/>
                      <a:pt x="69" y="626"/>
                    </a:cubicBezTo>
                    <a:cubicBezTo>
                      <a:pt x="61" y="549"/>
                      <a:pt x="54" y="473"/>
                      <a:pt x="46" y="397"/>
                    </a:cubicBezTo>
                    <a:cubicBezTo>
                      <a:pt x="39" y="321"/>
                      <a:pt x="31" y="260"/>
                      <a:pt x="31" y="199"/>
                    </a:cubicBezTo>
                    <a:lnTo>
                      <a:pt x="16" y="54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6629;p41">
                <a:extLst>
                  <a:ext uri="{FF2B5EF4-FFF2-40B4-BE49-F238E27FC236}">
                    <a16:creationId xmlns:a16="http://schemas.microsoft.com/office/drawing/2014/main" xmlns="" id="{D7B12CF9-CFC3-418F-AB42-9DDA1DE62767}"/>
                  </a:ext>
                </a:extLst>
              </p:cNvPr>
              <p:cNvSpPr/>
              <p:nvPr/>
            </p:nvSpPr>
            <p:spPr>
              <a:xfrm>
                <a:off x="3120900" y="2740600"/>
                <a:ext cx="15650" cy="45950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838" extrusionOk="0">
                    <a:moveTo>
                      <a:pt x="626" y="0"/>
                    </a:moveTo>
                    <a:lnTo>
                      <a:pt x="595" y="76"/>
                    </a:lnTo>
                    <a:lnTo>
                      <a:pt x="519" y="290"/>
                    </a:lnTo>
                    <a:lnTo>
                      <a:pt x="428" y="580"/>
                    </a:lnTo>
                    <a:cubicBezTo>
                      <a:pt x="389" y="694"/>
                      <a:pt x="351" y="808"/>
                      <a:pt x="313" y="922"/>
                    </a:cubicBezTo>
                    <a:cubicBezTo>
                      <a:pt x="275" y="1029"/>
                      <a:pt x="237" y="1151"/>
                      <a:pt x="199" y="1258"/>
                    </a:cubicBezTo>
                    <a:lnTo>
                      <a:pt x="100" y="1547"/>
                    </a:lnTo>
                    <a:lnTo>
                      <a:pt x="31" y="1761"/>
                    </a:lnTo>
                    <a:lnTo>
                      <a:pt x="1" y="1837"/>
                    </a:lnTo>
                    <a:lnTo>
                      <a:pt x="1" y="1837"/>
                    </a:lnTo>
                    <a:lnTo>
                      <a:pt x="39" y="1768"/>
                    </a:lnTo>
                    <a:cubicBezTo>
                      <a:pt x="54" y="1723"/>
                      <a:pt x="92" y="1654"/>
                      <a:pt x="123" y="1578"/>
                    </a:cubicBezTo>
                    <a:cubicBezTo>
                      <a:pt x="161" y="1494"/>
                      <a:pt x="199" y="1403"/>
                      <a:pt x="237" y="1288"/>
                    </a:cubicBezTo>
                    <a:cubicBezTo>
                      <a:pt x="275" y="1182"/>
                      <a:pt x="321" y="1067"/>
                      <a:pt x="359" y="953"/>
                    </a:cubicBezTo>
                    <a:cubicBezTo>
                      <a:pt x="397" y="839"/>
                      <a:pt x="435" y="724"/>
                      <a:pt x="466" y="610"/>
                    </a:cubicBezTo>
                    <a:cubicBezTo>
                      <a:pt x="504" y="503"/>
                      <a:pt x="527" y="397"/>
                      <a:pt x="550" y="305"/>
                    </a:cubicBezTo>
                    <a:cubicBezTo>
                      <a:pt x="580" y="214"/>
                      <a:pt x="595" y="137"/>
                      <a:pt x="603" y="84"/>
                    </a:cubicBezTo>
                    <a:lnTo>
                      <a:pt x="6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6630;p41">
                <a:extLst>
                  <a:ext uri="{FF2B5EF4-FFF2-40B4-BE49-F238E27FC236}">
                    <a16:creationId xmlns:a16="http://schemas.microsoft.com/office/drawing/2014/main" xmlns="" id="{22EA2136-C58F-4654-9B91-7FE602070161}"/>
                  </a:ext>
                </a:extLst>
              </p:cNvPr>
              <p:cNvSpPr/>
              <p:nvPr/>
            </p:nvSpPr>
            <p:spPr>
              <a:xfrm>
                <a:off x="3095000" y="2827100"/>
                <a:ext cx="27075" cy="50325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2013" extrusionOk="0">
                    <a:moveTo>
                      <a:pt x="1083" y="0"/>
                    </a:moveTo>
                    <a:lnTo>
                      <a:pt x="1044" y="99"/>
                    </a:lnTo>
                    <a:cubicBezTo>
                      <a:pt x="1029" y="176"/>
                      <a:pt x="991" y="267"/>
                      <a:pt x="945" y="374"/>
                    </a:cubicBezTo>
                    <a:cubicBezTo>
                      <a:pt x="907" y="481"/>
                      <a:pt x="854" y="602"/>
                      <a:pt x="801" y="724"/>
                    </a:cubicBezTo>
                    <a:cubicBezTo>
                      <a:pt x="740" y="854"/>
                      <a:pt x="679" y="984"/>
                      <a:pt x="610" y="1105"/>
                    </a:cubicBezTo>
                    <a:cubicBezTo>
                      <a:pt x="541" y="1227"/>
                      <a:pt x="465" y="1357"/>
                      <a:pt x="397" y="1464"/>
                    </a:cubicBezTo>
                    <a:cubicBezTo>
                      <a:pt x="328" y="1570"/>
                      <a:pt x="259" y="1677"/>
                      <a:pt x="198" y="1753"/>
                    </a:cubicBezTo>
                    <a:cubicBezTo>
                      <a:pt x="137" y="1830"/>
                      <a:pt x="92" y="1898"/>
                      <a:pt x="54" y="1944"/>
                    </a:cubicBezTo>
                    <a:lnTo>
                      <a:pt x="0" y="2012"/>
                    </a:lnTo>
                    <a:lnTo>
                      <a:pt x="61" y="1951"/>
                    </a:lnTo>
                    <a:cubicBezTo>
                      <a:pt x="99" y="1913"/>
                      <a:pt x="153" y="1860"/>
                      <a:pt x="221" y="1784"/>
                    </a:cubicBezTo>
                    <a:cubicBezTo>
                      <a:pt x="290" y="1700"/>
                      <a:pt x="366" y="1609"/>
                      <a:pt x="427" y="1509"/>
                    </a:cubicBezTo>
                    <a:cubicBezTo>
                      <a:pt x="503" y="1403"/>
                      <a:pt x="580" y="1281"/>
                      <a:pt x="648" y="1159"/>
                    </a:cubicBezTo>
                    <a:cubicBezTo>
                      <a:pt x="717" y="1029"/>
                      <a:pt x="778" y="892"/>
                      <a:pt x="839" y="763"/>
                    </a:cubicBezTo>
                    <a:cubicBezTo>
                      <a:pt x="892" y="625"/>
                      <a:pt x="938" y="496"/>
                      <a:pt x="976" y="381"/>
                    </a:cubicBezTo>
                    <a:cubicBezTo>
                      <a:pt x="1014" y="275"/>
                      <a:pt x="1037" y="176"/>
                      <a:pt x="1052" y="107"/>
                    </a:cubicBezTo>
                    <a:lnTo>
                      <a:pt x="10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6631;p41">
                <a:extLst>
                  <a:ext uri="{FF2B5EF4-FFF2-40B4-BE49-F238E27FC236}">
                    <a16:creationId xmlns:a16="http://schemas.microsoft.com/office/drawing/2014/main" xmlns="" id="{D5790DF0-D796-4656-BDBF-5FF581615EA4}"/>
                  </a:ext>
                </a:extLst>
              </p:cNvPr>
              <p:cNvSpPr/>
              <p:nvPr/>
            </p:nvSpPr>
            <p:spPr>
              <a:xfrm>
                <a:off x="3078225" y="2857400"/>
                <a:ext cx="5550" cy="28025"/>
              </a:xfrm>
              <a:custGeom>
                <a:avLst/>
                <a:gdLst/>
                <a:ahLst/>
                <a:cxnLst/>
                <a:rect l="l" t="t" r="r" b="b"/>
                <a:pathLst>
                  <a:path w="222" h="1121" extrusionOk="0">
                    <a:moveTo>
                      <a:pt x="1" y="0"/>
                    </a:moveTo>
                    <a:lnTo>
                      <a:pt x="1" y="54"/>
                    </a:lnTo>
                    <a:cubicBezTo>
                      <a:pt x="1" y="84"/>
                      <a:pt x="1" y="130"/>
                      <a:pt x="8" y="183"/>
                    </a:cubicBezTo>
                    <a:cubicBezTo>
                      <a:pt x="16" y="244"/>
                      <a:pt x="16" y="305"/>
                      <a:pt x="23" y="374"/>
                    </a:cubicBezTo>
                    <a:cubicBezTo>
                      <a:pt x="31" y="450"/>
                      <a:pt x="46" y="518"/>
                      <a:pt x="62" y="587"/>
                    </a:cubicBezTo>
                    <a:cubicBezTo>
                      <a:pt x="69" y="663"/>
                      <a:pt x="92" y="732"/>
                      <a:pt x="107" y="793"/>
                    </a:cubicBezTo>
                    <a:cubicBezTo>
                      <a:pt x="123" y="861"/>
                      <a:pt x="138" y="915"/>
                      <a:pt x="161" y="968"/>
                    </a:cubicBezTo>
                    <a:cubicBezTo>
                      <a:pt x="176" y="1014"/>
                      <a:pt x="191" y="1052"/>
                      <a:pt x="199" y="1082"/>
                    </a:cubicBezTo>
                    <a:lnTo>
                      <a:pt x="222" y="1121"/>
                    </a:lnTo>
                    <a:lnTo>
                      <a:pt x="206" y="1075"/>
                    </a:lnTo>
                    <a:lnTo>
                      <a:pt x="184" y="945"/>
                    </a:lnTo>
                    <a:lnTo>
                      <a:pt x="153" y="762"/>
                    </a:lnTo>
                    <a:cubicBezTo>
                      <a:pt x="138" y="701"/>
                      <a:pt x="123" y="633"/>
                      <a:pt x="107" y="564"/>
                    </a:cubicBezTo>
                    <a:cubicBezTo>
                      <a:pt x="100" y="488"/>
                      <a:pt x="84" y="419"/>
                      <a:pt x="69" y="358"/>
                    </a:cubicBezTo>
                    <a:cubicBezTo>
                      <a:pt x="62" y="290"/>
                      <a:pt x="46" y="229"/>
                      <a:pt x="39" y="175"/>
                    </a:cubicBezTo>
                    <a:lnTo>
                      <a:pt x="8" y="4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6632;p41">
                <a:extLst>
                  <a:ext uri="{FF2B5EF4-FFF2-40B4-BE49-F238E27FC236}">
                    <a16:creationId xmlns:a16="http://schemas.microsoft.com/office/drawing/2014/main" xmlns="" id="{44208510-1282-4242-9B17-C41F837F9E1E}"/>
                  </a:ext>
                </a:extLst>
              </p:cNvPr>
              <p:cNvSpPr/>
              <p:nvPr/>
            </p:nvSpPr>
            <p:spPr>
              <a:xfrm>
                <a:off x="3077850" y="2774325"/>
                <a:ext cx="12025" cy="6860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2744" extrusionOk="0">
                    <a:moveTo>
                      <a:pt x="0" y="0"/>
                    </a:moveTo>
                    <a:cubicBezTo>
                      <a:pt x="1" y="1"/>
                      <a:pt x="16" y="39"/>
                      <a:pt x="38" y="115"/>
                    </a:cubicBezTo>
                    <a:cubicBezTo>
                      <a:pt x="54" y="183"/>
                      <a:pt x="84" y="282"/>
                      <a:pt x="115" y="404"/>
                    </a:cubicBezTo>
                    <a:cubicBezTo>
                      <a:pt x="145" y="534"/>
                      <a:pt x="168" y="679"/>
                      <a:pt x="199" y="839"/>
                    </a:cubicBezTo>
                    <a:cubicBezTo>
                      <a:pt x="229" y="999"/>
                      <a:pt x="252" y="1174"/>
                      <a:pt x="267" y="1349"/>
                    </a:cubicBezTo>
                    <a:cubicBezTo>
                      <a:pt x="290" y="1525"/>
                      <a:pt x="313" y="1700"/>
                      <a:pt x="336" y="1868"/>
                    </a:cubicBezTo>
                    <a:cubicBezTo>
                      <a:pt x="351" y="2035"/>
                      <a:pt x="374" y="2188"/>
                      <a:pt x="397" y="2317"/>
                    </a:cubicBezTo>
                    <a:cubicBezTo>
                      <a:pt x="412" y="2447"/>
                      <a:pt x="435" y="2553"/>
                      <a:pt x="450" y="2630"/>
                    </a:cubicBezTo>
                    <a:lnTo>
                      <a:pt x="481" y="2744"/>
                    </a:lnTo>
                    <a:lnTo>
                      <a:pt x="465" y="2630"/>
                    </a:lnTo>
                    <a:cubicBezTo>
                      <a:pt x="450" y="2553"/>
                      <a:pt x="435" y="2439"/>
                      <a:pt x="420" y="2310"/>
                    </a:cubicBezTo>
                    <a:cubicBezTo>
                      <a:pt x="404" y="2180"/>
                      <a:pt x="397" y="2020"/>
                      <a:pt x="374" y="1852"/>
                    </a:cubicBezTo>
                    <a:cubicBezTo>
                      <a:pt x="359" y="1685"/>
                      <a:pt x="343" y="1509"/>
                      <a:pt x="320" y="1334"/>
                    </a:cubicBezTo>
                    <a:cubicBezTo>
                      <a:pt x="298" y="1159"/>
                      <a:pt x="275" y="983"/>
                      <a:pt x="244" y="823"/>
                    </a:cubicBezTo>
                    <a:cubicBezTo>
                      <a:pt x="214" y="656"/>
                      <a:pt x="176" y="511"/>
                      <a:pt x="138" y="389"/>
                    </a:cubicBezTo>
                    <a:cubicBezTo>
                      <a:pt x="115" y="290"/>
                      <a:pt x="84" y="198"/>
                      <a:pt x="46" y="99"/>
                    </a:cubicBezTo>
                    <a:cubicBezTo>
                      <a:pt x="16" y="39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6633;p41">
                <a:extLst>
                  <a:ext uri="{FF2B5EF4-FFF2-40B4-BE49-F238E27FC236}">
                    <a16:creationId xmlns:a16="http://schemas.microsoft.com/office/drawing/2014/main" xmlns="" id="{E171B400-CD1A-41A3-BC5F-C485D4FB4926}"/>
                  </a:ext>
                </a:extLst>
              </p:cNvPr>
              <p:cNvSpPr/>
              <p:nvPr/>
            </p:nvSpPr>
            <p:spPr>
              <a:xfrm>
                <a:off x="3080325" y="2731450"/>
                <a:ext cx="17175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2082" extrusionOk="0">
                    <a:moveTo>
                      <a:pt x="0" y="0"/>
                    </a:moveTo>
                    <a:lnTo>
                      <a:pt x="39" y="84"/>
                    </a:lnTo>
                    <a:cubicBezTo>
                      <a:pt x="69" y="130"/>
                      <a:pt x="100" y="206"/>
                      <a:pt x="138" y="298"/>
                    </a:cubicBezTo>
                    <a:cubicBezTo>
                      <a:pt x="176" y="389"/>
                      <a:pt x="221" y="496"/>
                      <a:pt x="267" y="610"/>
                    </a:cubicBezTo>
                    <a:cubicBezTo>
                      <a:pt x="313" y="724"/>
                      <a:pt x="366" y="854"/>
                      <a:pt x="404" y="984"/>
                    </a:cubicBezTo>
                    <a:cubicBezTo>
                      <a:pt x="442" y="1113"/>
                      <a:pt x="488" y="1250"/>
                      <a:pt x="526" y="1380"/>
                    </a:cubicBezTo>
                    <a:cubicBezTo>
                      <a:pt x="557" y="1502"/>
                      <a:pt x="587" y="1624"/>
                      <a:pt x="610" y="1731"/>
                    </a:cubicBezTo>
                    <a:cubicBezTo>
                      <a:pt x="633" y="1837"/>
                      <a:pt x="656" y="1921"/>
                      <a:pt x="664" y="1982"/>
                    </a:cubicBezTo>
                    <a:lnTo>
                      <a:pt x="686" y="2081"/>
                    </a:lnTo>
                    <a:lnTo>
                      <a:pt x="679" y="1974"/>
                    </a:lnTo>
                    <a:cubicBezTo>
                      <a:pt x="671" y="1921"/>
                      <a:pt x="664" y="1822"/>
                      <a:pt x="648" y="1715"/>
                    </a:cubicBezTo>
                    <a:cubicBezTo>
                      <a:pt x="625" y="1601"/>
                      <a:pt x="603" y="1479"/>
                      <a:pt x="572" y="1349"/>
                    </a:cubicBezTo>
                    <a:cubicBezTo>
                      <a:pt x="542" y="1212"/>
                      <a:pt x="496" y="1075"/>
                      <a:pt x="458" y="946"/>
                    </a:cubicBezTo>
                    <a:cubicBezTo>
                      <a:pt x="412" y="808"/>
                      <a:pt x="359" y="686"/>
                      <a:pt x="313" y="564"/>
                    </a:cubicBezTo>
                    <a:cubicBezTo>
                      <a:pt x="267" y="450"/>
                      <a:pt x="214" y="351"/>
                      <a:pt x="168" y="267"/>
                    </a:cubicBezTo>
                    <a:cubicBezTo>
                      <a:pt x="122" y="183"/>
                      <a:pt x="77" y="115"/>
                      <a:pt x="46" y="69"/>
                    </a:cubicBezTo>
                    <a:lnTo>
                      <a:pt x="0" y="0"/>
                    </a:lnTo>
                    <a:close/>
                    <a:moveTo>
                      <a:pt x="686" y="2081"/>
                    </a:moveTo>
                    <a:lnTo>
                      <a:pt x="686" y="2081"/>
                    </a:lnTo>
                    <a:lnTo>
                      <a:pt x="686" y="208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6634;p41">
                <a:extLst>
                  <a:ext uri="{FF2B5EF4-FFF2-40B4-BE49-F238E27FC236}">
                    <a16:creationId xmlns:a16="http://schemas.microsoft.com/office/drawing/2014/main" xmlns="" id="{78567D82-BF05-4554-8F90-37A861D0216D}"/>
                  </a:ext>
                </a:extLst>
              </p:cNvPr>
              <p:cNvSpPr/>
              <p:nvPr/>
            </p:nvSpPr>
            <p:spPr>
              <a:xfrm>
                <a:off x="2948675" y="2851100"/>
                <a:ext cx="3277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46" extrusionOk="0">
                    <a:moveTo>
                      <a:pt x="1098" y="1"/>
                    </a:moveTo>
                    <a:cubicBezTo>
                      <a:pt x="976" y="1"/>
                      <a:pt x="816" y="16"/>
                      <a:pt x="648" y="39"/>
                    </a:cubicBezTo>
                    <a:cubicBezTo>
                      <a:pt x="480" y="54"/>
                      <a:pt x="320" y="77"/>
                      <a:pt x="198" y="107"/>
                    </a:cubicBezTo>
                    <a:cubicBezTo>
                      <a:pt x="137" y="115"/>
                      <a:pt x="92" y="130"/>
                      <a:pt x="53" y="138"/>
                    </a:cubicBezTo>
                    <a:lnTo>
                      <a:pt x="0" y="145"/>
                    </a:lnTo>
                    <a:lnTo>
                      <a:pt x="206" y="145"/>
                    </a:lnTo>
                    <a:cubicBezTo>
                      <a:pt x="328" y="145"/>
                      <a:pt x="488" y="130"/>
                      <a:pt x="656" y="115"/>
                    </a:cubicBezTo>
                    <a:cubicBezTo>
                      <a:pt x="823" y="92"/>
                      <a:pt x="983" y="69"/>
                      <a:pt x="1105" y="46"/>
                    </a:cubicBezTo>
                    <a:cubicBezTo>
                      <a:pt x="1166" y="39"/>
                      <a:pt x="1219" y="24"/>
                      <a:pt x="1250" y="16"/>
                    </a:cubicBezTo>
                    <a:lnTo>
                      <a:pt x="1311" y="1"/>
                    </a:lnTo>
                    <a:close/>
                  </a:path>
                </a:pathLst>
              </a:custGeom>
              <a:solidFill>
                <a:srgbClr val="F0D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6635;p41">
                <a:extLst>
                  <a:ext uri="{FF2B5EF4-FFF2-40B4-BE49-F238E27FC236}">
                    <a16:creationId xmlns:a16="http://schemas.microsoft.com/office/drawing/2014/main" xmlns="" id="{B84DB561-EED5-4B72-940D-8A70DEBC6D1D}"/>
                  </a:ext>
                </a:extLst>
              </p:cNvPr>
              <p:cNvSpPr/>
              <p:nvPr/>
            </p:nvSpPr>
            <p:spPr>
              <a:xfrm>
                <a:off x="2947150" y="2846775"/>
                <a:ext cx="34700" cy="397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159" extrusionOk="0">
                    <a:moveTo>
                      <a:pt x="1258" y="0"/>
                    </a:moveTo>
                    <a:cubicBezTo>
                      <a:pt x="1231" y="0"/>
                      <a:pt x="1200" y="2"/>
                      <a:pt x="1166" y="6"/>
                    </a:cubicBezTo>
                    <a:cubicBezTo>
                      <a:pt x="1037" y="6"/>
                      <a:pt x="861" y="21"/>
                      <a:pt x="694" y="44"/>
                    </a:cubicBezTo>
                    <a:cubicBezTo>
                      <a:pt x="518" y="59"/>
                      <a:pt x="351" y="82"/>
                      <a:pt x="214" y="113"/>
                    </a:cubicBezTo>
                    <a:cubicBezTo>
                      <a:pt x="153" y="120"/>
                      <a:pt x="99" y="136"/>
                      <a:pt x="61" y="143"/>
                    </a:cubicBezTo>
                    <a:lnTo>
                      <a:pt x="0" y="158"/>
                    </a:lnTo>
                    <a:lnTo>
                      <a:pt x="221" y="158"/>
                    </a:lnTo>
                    <a:cubicBezTo>
                      <a:pt x="351" y="151"/>
                      <a:pt x="526" y="136"/>
                      <a:pt x="694" y="120"/>
                    </a:cubicBezTo>
                    <a:cubicBezTo>
                      <a:pt x="869" y="97"/>
                      <a:pt x="1044" y="75"/>
                      <a:pt x="1174" y="52"/>
                    </a:cubicBezTo>
                    <a:cubicBezTo>
                      <a:pt x="1235" y="37"/>
                      <a:pt x="1288" y="21"/>
                      <a:pt x="1326" y="21"/>
                    </a:cubicBezTo>
                    <a:lnTo>
                      <a:pt x="1387" y="6"/>
                    </a:lnTo>
                    <a:lnTo>
                      <a:pt x="1326" y="6"/>
                    </a:lnTo>
                    <a:cubicBezTo>
                      <a:pt x="1307" y="2"/>
                      <a:pt x="1284" y="0"/>
                      <a:pt x="1258" y="0"/>
                    </a:cubicBezTo>
                    <a:close/>
                  </a:path>
                </a:pathLst>
              </a:custGeom>
              <a:solidFill>
                <a:srgbClr val="F0D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6636;p41">
                <a:extLst>
                  <a:ext uri="{FF2B5EF4-FFF2-40B4-BE49-F238E27FC236}">
                    <a16:creationId xmlns:a16="http://schemas.microsoft.com/office/drawing/2014/main" xmlns="" id="{52F30B8F-A2EC-4D6E-A9A7-70460EF9FEFA}"/>
                  </a:ext>
                </a:extLst>
              </p:cNvPr>
              <p:cNvSpPr/>
              <p:nvPr/>
            </p:nvSpPr>
            <p:spPr>
              <a:xfrm>
                <a:off x="2978950" y="2871875"/>
                <a:ext cx="13000" cy="115100"/>
              </a:xfrm>
              <a:custGeom>
                <a:avLst/>
                <a:gdLst/>
                <a:ahLst/>
                <a:cxnLst/>
                <a:rect l="l" t="t" r="r" b="b"/>
                <a:pathLst>
                  <a:path w="520" h="4604" extrusionOk="0">
                    <a:moveTo>
                      <a:pt x="1" y="0"/>
                    </a:moveTo>
                    <a:cubicBezTo>
                      <a:pt x="1" y="1"/>
                      <a:pt x="9" y="290"/>
                      <a:pt x="39" y="724"/>
                    </a:cubicBezTo>
                    <a:cubicBezTo>
                      <a:pt x="54" y="945"/>
                      <a:pt x="69" y="1197"/>
                      <a:pt x="100" y="1464"/>
                    </a:cubicBezTo>
                    <a:cubicBezTo>
                      <a:pt x="108" y="1601"/>
                      <a:pt x="123" y="1738"/>
                      <a:pt x="138" y="1883"/>
                    </a:cubicBezTo>
                    <a:lnTo>
                      <a:pt x="184" y="2310"/>
                    </a:lnTo>
                    <a:lnTo>
                      <a:pt x="230" y="2744"/>
                    </a:lnTo>
                    <a:cubicBezTo>
                      <a:pt x="252" y="2881"/>
                      <a:pt x="268" y="3018"/>
                      <a:pt x="283" y="3156"/>
                    </a:cubicBezTo>
                    <a:cubicBezTo>
                      <a:pt x="321" y="3430"/>
                      <a:pt x="359" y="3674"/>
                      <a:pt x="390" y="3895"/>
                    </a:cubicBezTo>
                    <a:cubicBezTo>
                      <a:pt x="458" y="4322"/>
                      <a:pt x="519" y="4604"/>
                      <a:pt x="519" y="4604"/>
                    </a:cubicBezTo>
                    <a:cubicBezTo>
                      <a:pt x="519" y="4604"/>
                      <a:pt x="512" y="4314"/>
                      <a:pt x="481" y="3880"/>
                    </a:cubicBezTo>
                    <a:cubicBezTo>
                      <a:pt x="466" y="3666"/>
                      <a:pt x="443" y="3415"/>
                      <a:pt x="420" y="3140"/>
                    </a:cubicBezTo>
                    <a:cubicBezTo>
                      <a:pt x="405" y="3003"/>
                      <a:pt x="390" y="2866"/>
                      <a:pt x="374" y="2729"/>
                    </a:cubicBezTo>
                    <a:lnTo>
                      <a:pt x="329" y="2294"/>
                    </a:lnTo>
                    <a:lnTo>
                      <a:pt x="283" y="1868"/>
                    </a:lnTo>
                    <a:cubicBezTo>
                      <a:pt x="268" y="1723"/>
                      <a:pt x="245" y="1586"/>
                      <a:pt x="230" y="1448"/>
                    </a:cubicBezTo>
                    <a:cubicBezTo>
                      <a:pt x="191" y="1182"/>
                      <a:pt x="161" y="930"/>
                      <a:pt x="123" y="717"/>
                    </a:cubicBezTo>
                    <a:cubicBezTo>
                      <a:pt x="54" y="29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0D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6637;p41">
                <a:extLst>
                  <a:ext uri="{FF2B5EF4-FFF2-40B4-BE49-F238E27FC236}">
                    <a16:creationId xmlns:a16="http://schemas.microsoft.com/office/drawing/2014/main" xmlns="" id="{32446F46-58A0-4932-877C-44407BB16039}"/>
                  </a:ext>
                </a:extLst>
              </p:cNvPr>
              <p:cNvSpPr/>
              <p:nvPr/>
            </p:nvSpPr>
            <p:spPr>
              <a:xfrm>
                <a:off x="2952850" y="2857575"/>
                <a:ext cx="35475" cy="1456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5826" extrusionOk="0">
                    <a:moveTo>
                      <a:pt x="1" y="1"/>
                    </a:moveTo>
                    <a:lnTo>
                      <a:pt x="633" y="5603"/>
                    </a:lnTo>
                    <a:cubicBezTo>
                      <a:pt x="647" y="5755"/>
                      <a:pt x="724" y="5826"/>
                      <a:pt x="847" y="5826"/>
                    </a:cubicBezTo>
                    <a:cubicBezTo>
                      <a:pt x="859" y="5826"/>
                      <a:pt x="872" y="5825"/>
                      <a:pt x="885" y="5824"/>
                    </a:cubicBezTo>
                    <a:lnTo>
                      <a:pt x="1220" y="5785"/>
                    </a:lnTo>
                    <a:cubicBezTo>
                      <a:pt x="1220" y="5785"/>
                      <a:pt x="1106" y="5770"/>
                      <a:pt x="984" y="5595"/>
                    </a:cubicBezTo>
                    <a:lnTo>
                      <a:pt x="671" y="5595"/>
                    </a:lnTo>
                    <a:lnTo>
                      <a:pt x="1418" y="5420"/>
                    </a:lnTo>
                    <a:lnTo>
                      <a:pt x="885" y="5420"/>
                    </a:lnTo>
                    <a:cubicBezTo>
                      <a:pt x="793" y="5214"/>
                      <a:pt x="732" y="5000"/>
                      <a:pt x="702" y="4779"/>
                    </a:cubicBezTo>
                    <a:cubicBezTo>
                      <a:pt x="588" y="4071"/>
                      <a:pt x="252" y="1723"/>
                      <a:pt x="85" y="504"/>
                    </a:cubicBezTo>
                    <a:lnTo>
                      <a:pt x="1113" y="336"/>
                    </a:lnTo>
                    <a:lnTo>
                      <a:pt x="69" y="405"/>
                    </a:lnTo>
                    <a:cubicBezTo>
                      <a:pt x="46" y="237"/>
                      <a:pt x="16" y="108"/>
                      <a:pt x="1" y="1"/>
                    </a:cubicBezTo>
                    <a:close/>
                  </a:path>
                </a:pathLst>
              </a:custGeom>
              <a:solidFill>
                <a:srgbClr val="F0D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6638;p41">
                <a:extLst>
                  <a:ext uri="{FF2B5EF4-FFF2-40B4-BE49-F238E27FC236}">
                    <a16:creationId xmlns:a16="http://schemas.microsoft.com/office/drawing/2014/main" xmlns="" id="{BB44C9A0-6EE5-4BBE-8601-5183468F1060}"/>
                  </a:ext>
                </a:extLst>
              </p:cNvPr>
              <p:cNvSpPr/>
              <p:nvPr/>
            </p:nvSpPr>
            <p:spPr>
              <a:xfrm>
                <a:off x="2879700" y="2692350"/>
                <a:ext cx="15167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6092" extrusionOk="0">
                    <a:moveTo>
                      <a:pt x="3084" y="0"/>
                    </a:moveTo>
                    <a:cubicBezTo>
                      <a:pt x="3049" y="0"/>
                      <a:pt x="3015" y="1"/>
                      <a:pt x="2980" y="2"/>
                    </a:cubicBezTo>
                    <a:cubicBezTo>
                      <a:pt x="2546" y="17"/>
                      <a:pt x="2111" y="116"/>
                      <a:pt x="1723" y="315"/>
                    </a:cubicBezTo>
                    <a:cubicBezTo>
                      <a:pt x="892" y="711"/>
                      <a:pt x="290" y="1465"/>
                      <a:pt x="84" y="2357"/>
                    </a:cubicBezTo>
                    <a:cubicBezTo>
                      <a:pt x="76" y="2418"/>
                      <a:pt x="53" y="2464"/>
                      <a:pt x="46" y="2525"/>
                    </a:cubicBezTo>
                    <a:lnTo>
                      <a:pt x="23" y="2685"/>
                    </a:lnTo>
                    <a:cubicBezTo>
                      <a:pt x="8" y="2799"/>
                      <a:pt x="0" y="2906"/>
                      <a:pt x="0" y="3020"/>
                    </a:cubicBezTo>
                    <a:lnTo>
                      <a:pt x="0" y="3104"/>
                    </a:lnTo>
                    <a:lnTo>
                      <a:pt x="0" y="3180"/>
                    </a:lnTo>
                    <a:lnTo>
                      <a:pt x="15" y="3340"/>
                    </a:lnTo>
                    <a:cubicBezTo>
                      <a:pt x="15" y="3371"/>
                      <a:pt x="15" y="3394"/>
                      <a:pt x="15" y="3424"/>
                    </a:cubicBezTo>
                    <a:lnTo>
                      <a:pt x="31" y="3500"/>
                    </a:lnTo>
                    <a:lnTo>
                      <a:pt x="61" y="3660"/>
                    </a:lnTo>
                    <a:cubicBezTo>
                      <a:pt x="137" y="4064"/>
                      <a:pt x="297" y="4438"/>
                      <a:pt x="526" y="4781"/>
                    </a:cubicBezTo>
                    <a:cubicBezTo>
                      <a:pt x="739" y="5078"/>
                      <a:pt x="991" y="5337"/>
                      <a:pt x="1288" y="5550"/>
                    </a:cubicBezTo>
                    <a:cubicBezTo>
                      <a:pt x="1540" y="5726"/>
                      <a:pt x="1822" y="5863"/>
                      <a:pt x="2111" y="5954"/>
                    </a:cubicBezTo>
                    <a:lnTo>
                      <a:pt x="2203" y="5985"/>
                    </a:lnTo>
                    <a:cubicBezTo>
                      <a:pt x="2241" y="5992"/>
                      <a:pt x="2271" y="6000"/>
                      <a:pt x="2302" y="6008"/>
                    </a:cubicBezTo>
                    <a:lnTo>
                      <a:pt x="2477" y="6046"/>
                    </a:lnTo>
                    <a:cubicBezTo>
                      <a:pt x="2599" y="6069"/>
                      <a:pt x="2706" y="6076"/>
                      <a:pt x="2797" y="6092"/>
                    </a:cubicBezTo>
                    <a:lnTo>
                      <a:pt x="3064" y="6092"/>
                    </a:lnTo>
                    <a:cubicBezTo>
                      <a:pt x="3133" y="6092"/>
                      <a:pt x="3201" y="6076"/>
                      <a:pt x="3254" y="6076"/>
                    </a:cubicBezTo>
                    <a:lnTo>
                      <a:pt x="3407" y="6061"/>
                    </a:lnTo>
                    <a:lnTo>
                      <a:pt x="3254" y="6069"/>
                    </a:lnTo>
                    <a:cubicBezTo>
                      <a:pt x="3219" y="6069"/>
                      <a:pt x="3177" y="6072"/>
                      <a:pt x="3132" y="6072"/>
                    </a:cubicBezTo>
                    <a:cubicBezTo>
                      <a:pt x="3110" y="6072"/>
                      <a:pt x="3087" y="6071"/>
                      <a:pt x="3064" y="6069"/>
                    </a:cubicBezTo>
                    <a:lnTo>
                      <a:pt x="2805" y="6053"/>
                    </a:lnTo>
                    <a:cubicBezTo>
                      <a:pt x="2706" y="6038"/>
                      <a:pt x="2599" y="6023"/>
                      <a:pt x="2492" y="6000"/>
                    </a:cubicBezTo>
                    <a:lnTo>
                      <a:pt x="2317" y="5954"/>
                    </a:lnTo>
                    <a:cubicBezTo>
                      <a:pt x="2287" y="5947"/>
                      <a:pt x="2256" y="5939"/>
                      <a:pt x="2218" y="5924"/>
                    </a:cubicBezTo>
                    <a:lnTo>
                      <a:pt x="2127" y="5893"/>
                    </a:lnTo>
                    <a:cubicBezTo>
                      <a:pt x="1509" y="5672"/>
                      <a:pt x="976" y="5253"/>
                      <a:pt x="617" y="4712"/>
                    </a:cubicBezTo>
                    <a:cubicBezTo>
                      <a:pt x="404" y="4377"/>
                      <a:pt x="252" y="4011"/>
                      <a:pt x="183" y="3630"/>
                    </a:cubicBezTo>
                    <a:lnTo>
                      <a:pt x="160" y="3477"/>
                    </a:lnTo>
                    <a:lnTo>
                      <a:pt x="145" y="3401"/>
                    </a:lnTo>
                    <a:lnTo>
                      <a:pt x="145" y="3325"/>
                    </a:lnTo>
                    <a:lnTo>
                      <a:pt x="137" y="3165"/>
                    </a:lnTo>
                    <a:lnTo>
                      <a:pt x="137" y="3089"/>
                    </a:lnTo>
                    <a:lnTo>
                      <a:pt x="137" y="3013"/>
                    </a:lnTo>
                    <a:cubicBezTo>
                      <a:pt x="137" y="2906"/>
                      <a:pt x="145" y="2799"/>
                      <a:pt x="160" y="2700"/>
                    </a:cubicBezTo>
                    <a:lnTo>
                      <a:pt x="183" y="2540"/>
                    </a:lnTo>
                    <a:cubicBezTo>
                      <a:pt x="191" y="2487"/>
                      <a:pt x="206" y="2441"/>
                      <a:pt x="214" y="2388"/>
                    </a:cubicBezTo>
                    <a:cubicBezTo>
                      <a:pt x="427" y="1534"/>
                      <a:pt x="991" y="825"/>
                      <a:pt x="1776" y="436"/>
                    </a:cubicBezTo>
                    <a:cubicBezTo>
                      <a:pt x="2149" y="246"/>
                      <a:pt x="2561" y="139"/>
                      <a:pt x="2980" y="124"/>
                    </a:cubicBezTo>
                    <a:cubicBezTo>
                      <a:pt x="3017" y="123"/>
                      <a:pt x="3053" y="122"/>
                      <a:pt x="3089" y="122"/>
                    </a:cubicBezTo>
                    <a:cubicBezTo>
                      <a:pt x="3448" y="122"/>
                      <a:pt x="3799" y="189"/>
                      <a:pt x="4131" y="307"/>
                    </a:cubicBezTo>
                    <a:cubicBezTo>
                      <a:pt x="4748" y="543"/>
                      <a:pt x="5267" y="962"/>
                      <a:pt x="5617" y="1519"/>
                    </a:cubicBezTo>
                    <a:lnTo>
                      <a:pt x="5670" y="1603"/>
                    </a:lnTo>
                    <a:cubicBezTo>
                      <a:pt x="5686" y="1633"/>
                      <a:pt x="5701" y="1656"/>
                      <a:pt x="5716" y="1686"/>
                    </a:cubicBezTo>
                    <a:lnTo>
                      <a:pt x="5800" y="1846"/>
                    </a:lnTo>
                    <a:cubicBezTo>
                      <a:pt x="5846" y="1953"/>
                      <a:pt x="5884" y="2052"/>
                      <a:pt x="5922" y="2144"/>
                    </a:cubicBezTo>
                    <a:lnTo>
                      <a:pt x="5998" y="2388"/>
                    </a:lnTo>
                    <a:cubicBezTo>
                      <a:pt x="6013" y="2464"/>
                      <a:pt x="6021" y="2525"/>
                      <a:pt x="6036" y="2578"/>
                    </a:cubicBezTo>
                    <a:lnTo>
                      <a:pt x="6067" y="2738"/>
                    </a:lnTo>
                    <a:lnTo>
                      <a:pt x="6044" y="2578"/>
                    </a:lnTo>
                    <a:cubicBezTo>
                      <a:pt x="6036" y="2525"/>
                      <a:pt x="6029" y="2464"/>
                      <a:pt x="6013" y="2388"/>
                    </a:cubicBezTo>
                    <a:lnTo>
                      <a:pt x="5952" y="2136"/>
                    </a:lnTo>
                    <a:cubicBezTo>
                      <a:pt x="5914" y="2037"/>
                      <a:pt x="5884" y="1946"/>
                      <a:pt x="5838" y="1831"/>
                    </a:cubicBezTo>
                    <a:lnTo>
                      <a:pt x="5762" y="1664"/>
                    </a:lnTo>
                    <a:cubicBezTo>
                      <a:pt x="5747" y="1641"/>
                      <a:pt x="5731" y="1610"/>
                      <a:pt x="5716" y="1580"/>
                    </a:cubicBezTo>
                    <a:lnTo>
                      <a:pt x="5670" y="1496"/>
                    </a:lnTo>
                    <a:cubicBezTo>
                      <a:pt x="5518" y="1229"/>
                      <a:pt x="5320" y="985"/>
                      <a:pt x="5091" y="779"/>
                    </a:cubicBezTo>
                    <a:cubicBezTo>
                      <a:pt x="4824" y="543"/>
                      <a:pt x="4512" y="345"/>
                      <a:pt x="4177" y="215"/>
                    </a:cubicBezTo>
                    <a:cubicBezTo>
                      <a:pt x="3828" y="76"/>
                      <a:pt x="3459" y="0"/>
                      <a:pt x="30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6639;p41">
                <a:extLst>
                  <a:ext uri="{FF2B5EF4-FFF2-40B4-BE49-F238E27FC236}">
                    <a16:creationId xmlns:a16="http://schemas.microsoft.com/office/drawing/2014/main" xmlns="" id="{95E90FEA-909A-48EE-A8BC-26B57C799861}"/>
                  </a:ext>
                </a:extLst>
              </p:cNvPr>
              <p:cNvSpPr/>
              <p:nvPr/>
            </p:nvSpPr>
            <p:spPr>
              <a:xfrm>
                <a:off x="2875875" y="2688825"/>
                <a:ext cx="168275" cy="318025"/>
              </a:xfrm>
              <a:custGeom>
                <a:avLst/>
                <a:gdLst/>
                <a:ahLst/>
                <a:cxnLst/>
                <a:rect l="l" t="t" r="r" b="b"/>
                <a:pathLst>
                  <a:path w="6731" h="12721" extrusionOk="0">
                    <a:moveTo>
                      <a:pt x="2325" y="844"/>
                    </a:moveTo>
                    <a:lnTo>
                      <a:pt x="2302" y="859"/>
                    </a:lnTo>
                    <a:cubicBezTo>
                      <a:pt x="2150" y="928"/>
                      <a:pt x="2013" y="1020"/>
                      <a:pt x="1883" y="1119"/>
                    </a:cubicBezTo>
                    <a:cubicBezTo>
                      <a:pt x="1784" y="1202"/>
                      <a:pt x="1693" y="1286"/>
                      <a:pt x="1616" y="1378"/>
                    </a:cubicBezTo>
                    <a:cubicBezTo>
                      <a:pt x="1563" y="1439"/>
                      <a:pt x="1510" y="1500"/>
                      <a:pt x="1472" y="1568"/>
                    </a:cubicBezTo>
                    <a:lnTo>
                      <a:pt x="1426" y="1637"/>
                    </a:lnTo>
                    <a:lnTo>
                      <a:pt x="1487" y="1591"/>
                    </a:lnTo>
                    <a:cubicBezTo>
                      <a:pt x="1533" y="1561"/>
                      <a:pt x="1601" y="1515"/>
                      <a:pt x="1677" y="1462"/>
                    </a:cubicBezTo>
                    <a:cubicBezTo>
                      <a:pt x="1906" y="1324"/>
                      <a:pt x="2150" y="1218"/>
                      <a:pt x="2409" y="1149"/>
                    </a:cubicBezTo>
                    <a:cubicBezTo>
                      <a:pt x="2569" y="1103"/>
                      <a:pt x="2737" y="1081"/>
                      <a:pt x="2912" y="1065"/>
                    </a:cubicBezTo>
                    <a:lnTo>
                      <a:pt x="3194" y="1065"/>
                    </a:lnTo>
                    <a:cubicBezTo>
                      <a:pt x="3240" y="1073"/>
                      <a:pt x="3286" y="1081"/>
                      <a:pt x="3331" y="1081"/>
                    </a:cubicBezTo>
                    <a:lnTo>
                      <a:pt x="3400" y="1088"/>
                    </a:lnTo>
                    <a:lnTo>
                      <a:pt x="3468" y="1103"/>
                    </a:lnTo>
                    <a:cubicBezTo>
                      <a:pt x="3659" y="1134"/>
                      <a:pt x="3850" y="1195"/>
                      <a:pt x="4032" y="1271"/>
                    </a:cubicBezTo>
                    <a:cubicBezTo>
                      <a:pt x="4215" y="1355"/>
                      <a:pt x="4383" y="1462"/>
                      <a:pt x="4543" y="1591"/>
                    </a:cubicBezTo>
                    <a:cubicBezTo>
                      <a:pt x="4703" y="1721"/>
                      <a:pt x="4840" y="1866"/>
                      <a:pt x="4962" y="2026"/>
                    </a:cubicBezTo>
                    <a:cubicBezTo>
                      <a:pt x="5077" y="2186"/>
                      <a:pt x="5176" y="2353"/>
                      <a:pt x="5252" y="2536"/>
                    </a:cubicBezTo>
                    <a:cubicBezTo>
                      <a:pt x="5267" y="2582"/>
                      <a:pt x="5282" y="2628"/>
                      <a:pt x="5298" y="2673"/>
                    </a:cubicBezTo>
                    <a:cubicBezTo>
                      <a:pt x="5313" y="2719"/>
                      <a:pt x="5328" y="2765"/>
                      <a:pt x="5343" y="2803"/>
                    </a:cubicBezTo>
                    <a:cubicBezTo>
                      <a:pt x="5359" y="2902"/>
                      <a:pt x="5389" y="2986"/>
                      <a:pt x="5404" y="3077"/>
                    </a:cubicBezTo>
                    <a:cubicBezTo>
                      <a:pt x="5427" y="3245"/>
                      <a:pt x="5442" y="3413"/>
                      <a:pt x="5435" y="3580"/>
                    </a:cubicBezTo>
                    <a:cubicBezTo>
                      <a:pt x="5420" y="3847"/>
                      <a:pt x="5366" y="4114"/>
                      <a:pt x="5282" y="4358"/>
                    </a:cubicBezTo>
                    <a:cubicBezTo>
                      <a:pt x="5244" y="4457"/>
                      <a:pt x="5221" y="4525"/>
                      <a:pt x="5198" y="4579"/>
                    </a:cubicBezTo>
                    <a:lnTo>
                      <a:pt x="5160" y="4647"/>
                    </a:lnTo>
                    <a:lnTo>
                      <a:pt x="5221" y="4594"/>
                    </a:lnTo>
                    <a:cubicBezTo>
                      <a:pt x="5275" y="4533"/>
                      <a:pt x="5328" y="4472"/>
                      <a:pt x="5374" y="4411"/>
                    </a:cubicBezTo>
                    <a:cubicBezTo>
                      <a:pt x="5442" y="4312"/>
                      <a:pt x="5511" y="4205"/>
                      <a:pt x="5564" y="4091"/>
                    </a:cubicBezTo>
                    <a:cubicBezTo>
                      <a:pt x="5635" y="3957"/>
                      <a:pt x="5686" y="3810"/>
                      <a:pt x="5723" y="3662"/>
                    </a:cubicBezTo>
                    <a:lnTo>
                      <a:pt x="5723" y="3662"/>
                    </a:lnTo>
                    <a:cubicBezTo>
                      <a:pt x="5522" y="4765"/>
                      <a:pt x="4632" y="5610"/>
                      <a:pt x="3514" y="5737"/>
                    </a:cubicBezTo>
                    <a:cubicBezTo>
                      <a:pt x="3417" y="5748"/>
                      <a:pt x="3321" y="5754"/>
                      <a:pt x="3226" y="5754"/>
                    </a:cubicBezTo>
                    <a:cubicBezTo>
                      <a:pt x="2074" y="5754"/>
                      <a:pt x="1045" y="4964"/>
                      <a:pt x="770" y="3817"/>
                    </a:cubicBezTo>
                    <a:cubicBezTo>
                      <a:pt x="466" y="2574"/>
                      <a:pt x="1136" y="1302"/>
                      <a:pt x="2325" y="844"/>
                    </a:cubicBezTo>
                    <a:close/>
                    <a:moveTo>
                      <a:pt x="3253" y="149"/>
                    </a:moveTo>
                    <a:cubicBezTo>
                      <a:pt x="3626" y="149"/>
                      <a:pt x="3991" y="218"/>
                      <a:pt x="4337" y="356"/>
                    </a:cubicBezTo>
                    <a:cubicBezTo>
                      <a:pt x="4680" y="494"/>
                      <a:pt x="4985" y="684"/>
                      <a:pt x="5259" y="928"/>
                    </a:cubicBezTo>
                    <a:cubicBezTo>
                      <a:pt x="5488" y="1134"/>
                      <a:pt x="5686" y="1378"/>
                      <a:pt x="5839" y="1637"/>
                    </a:cubicBezTo>
                    <a:lnTo>
                      <a:pt x="5877" y="1728"/>
                    </a:lnTo>
                    <a:cubicBezTo>
                      <a:pt x="5892" y="1751"/>
                      <a:pt x="5907" y="1782"/>
                      <a:pt x="5923" y="1812"/>
                    </a:cubicBezTo>
                    <a:lnTo>
                      <a:pt x="5999" y="1980"/>
                    </a:lnTo>
                    <a:cubicBezTo>
                      <a:pt x="6044" y="2087"/>
                      <a:pt x="6075" y="2193"/>
                      <a:pt x="6113" y="2285"/>
                    </a:cubicBezTo>
                    <a:lnTo>
                      <a:pt x="6174" y="2536"/>
                    </a:lnTo>
                    <a:cubicBezTo>
                      <a:pt x="6189" y="2605"/>
                      <a:pt x="6197" y="2673"/>
                      <a:pt x="6205" y="2727"/>
                    </a:cubicBezTo>
                    <a:lnTo>
                      <a:pt x="6227" y="2879"/>
                    </a:lnTo>
                    <a:lnTo>
                      <a:pt x="6197" y="2727"/>
                    </a:lnTo>
                    <a:cubicBezTo>
                      <a:pt x="6182" y="2673"/>
                      <a:pt x="6182" y="2612"/>
                      <a:pt x="6159" y="2536"/>
                    </a:cubicBezTo>
                    <a:lnTo>
                      <a:pt x="6083" y="2285"/>
                    </a:lnTo>
                    <a:cubicBezTo>
                      <a:pt x="6044" y="2201"/>
                      <a:pt x="6006" y="2094"/>
                      <a:pt x="5961" y="1995"/>
                    </a:cubicBezTo>
                    <a:lnTo>
                      <a:pt x="5877" y="1835"/>
                    </a:lnTo>
                    <a:cubicBezTo>
                      <a:pt x="5862" y="1805"/>
                      <a:pt x="5854" y="1774"/>
                      <a:pt x="5831" y="1751"/>
                    </a:cubicBezTo>
                    <a:lnTo>
                      <a:pt x="5778" y="1667"/>
                    </a:lnTo>
                    <a:cubicBezTo>
                      <a:pt x="5427" y="1111"/>
                      <a:pt x="4909" y="684"/>
                      <a:pt x="4292" y="456"/>
                    </a:cubicBezTo>
                    <a:cubicBezTo>
                      <a:pt x="3962" y="332"/>
                      <a:pt x="3615" y="270"/>
                      <a:pt x="3259" y="270"/>
                    </a:cubicBezTo>
                    <a:cubicBezTo>
                      <a:pt x="3220" y="270"/>
                      <a:pt x="3180" y="271"/>
                      <a:pt x="3141" y="273"/>
                    </a:cubicBezTo>
                    <a:cubicBezTo>
                      <a:pt x="2722" y="288"/>
                      <a:pt x="2310" y="395"/>
                      <a:pt x="1937" y="577"/>
                    </a:cubicBezTo>
                    <a:cubicBezTo>
                      <a:pt x="1152" y="966"/>
                      <a:pt x="588" y="1683"/>
                      <a:pt x="382" y="2536"/>
                    </a:cubicBezTo>
                    <a:cubicBezTo>
                      <a:pt x="367" y="2582"/>
                      <a:pt x="351" y="2635"/>
                      <a:pt x="344" y="2689"/>
                    </a:cubicBezTo>
                    <a:lnTo>
                      <a:pt x="321" y="2849"/>
                    </a:lnTo>
                    <a:cubicBezTo>
                      <a:pt x="306" y="2948"/>
                      <a:pt x="298" y="3054"/>
                      <a:pt x="298" y="3154"/>
                    </a:cubicBezTo>
                    <a:lnTo>
                      <a:pt x="298" y="3237"/>
                    </a:lnTo>
                    <a:lnTo>
                      <a:pt x="298" y="3314"/>
                    </a:lnTo>
                    <a:lnTo>
                      <a:pt x="306" y="3474"/>
                    </a:lnTo>
                    <a:lnTo>
                      <a:pt x="306" y="3542"/>
                    </a:lnTo>
                    <a:lnTo>
                      <a:pt x="321" y="3626"/>
                    </a:lnTo>
                    <a:lnTo>
                      <a:pt x="344" y="3771"/>
                    </a:lnTo>
                    <a:cubicBezTo>
                      <a:pt x="412" y="4160"/>
                      <a:pt x="565" y="4525"/>
                      <a:pt x="778" y="4853"/>
                    </a:cubicBezTo>
                    <a:cubicBezTo>
                      <a:pt x="1136" y="5402"/>
                      <a:pt x="1670" y="5821"/>
                      <a:pt x="2287" y="6042"/>
                    </a:cubicBezTo>
                    <a:lnTo>
                      <a:pt x="2379" y="6073"/>
                    </a:lnTo>
                    <a:cubicBezTo>
                      <a:pt x="2409" y="6080"/>
                      <a:pt x="2440" y="6088"/>
                      <a:pt x="2478" y="6095"/>
                    </a:cubicBezTo>
                    <a:lnTo>
                      <a:pt x="2653" y="6149"/>
                    </a:lnTo>
                    <a:cubicBezTo>
                      <a:pt x="2767" y="6164"/>
                      <a:pt x="2874" y="6179"/>
                      <a:pt x="2965" y="6194"/>
                    </a:cubicBezTo>
                    <a:lnTo>
                      <a:pt x="3225" y="6210"/>
                    </a:lnTo>
                    <a:cubicBezTo>
                      <a:pt x="3250" y="6212"/>
                      <a:pt x="3274" y="6213"/>
                      <a:pt x="3296" y="6213"/>
                    </a:cubicBezTo>
                    <a:cubicBezTo>
                      <a:pt x="3341" y="6213"/>
                      <a:pt x="3380" y="6210"/>
                      <a:pt x="3415" y="6210"/>
                    </a:cubicBezTo>
                    <a:lnTo>
                      <a:pt x="3575" y="6210"/>
                    </a:lnTo>
                    <a:lnTo>
                      <a:pt x="3415" y="6225"/>
                    </a:lnTo>
                    <a:cubicBezTo>
                      <a:pt x="3362" y="6225"/>
                      <a:pt x="3301" y="6233"/>
                      <a:pt x="3225" y="6233"/>
                    </a:cubicBezTo>
                    <a:lnTo>
                      <a:pt x="2965" y="6233"/>
                    </a:lnTo>
                    <a:cubicBezTo>
                      <a:pt x="2866" y="6225"/>
                      <a:pt x="2760" y="6210"/>
                      <a:pt x="2645" y="6194"/>
                    </a:cubicBezTo>
                    <a:lnTo>
                      <a:pt x="2462" y="6156"/>
                    </a:lnTo>
                    <a:cubicBezTo>
                      <a:pt x="2432" y="6149"/>
                      <a:pt x="2401" y="6141"/>
                      <a:pt x="2371" y="6133"/>
                    </a:cubicBezTo>
                    <a:lnTo>
                      <a:pt x="2272" y="6103"/>
                    </a:lnTo>
                    <a:cubicBezTo>
                      <a:pt x="1982" y="6012"/>
                      <a:pt x="1700" y="5874"/>
                      <a:pt x="1456" y="5691"/>
                    </a:cubicBezTo>
                    <a:cubicBezTo>
                      <a:pt x="1152" y="5486"/>
                      <a:pt x="900" y="5227"/>
                      <a:pt x="694" y="4922"/>
                    </a:cubicBezTo>
                    <a:cubicBezTo>
                      <a:pt x="458" y="4586"/>
                      <a:pt x="298" y="4205"/>
                      <a:pt x="222" y="3809"/>
                    </a:cubicBezTo>
                    <a:lnTo>
                      <a:pt x="191" y="3649"/>
                    </a:lnTo>
                    <a:lnTo>
                      <a:pt x="184" y="3565"/>
                    </a:lnTo>
                    <a:cubicBezTo>
                      <a:pt x="184" y="3535"/>
                      <a:pt x="184" y="3512"/>
                      <a:pt x="176" y="3489"/>
                    </a:cubicBezTo>
                    <a:lnTo>
                      <a:pt x="161" y="3329"/>
                    </a:lnTo>
                    <a:lnTo>
                      <a:pt x="161" y="3253"/>
                    </a:lnTo>
                    <a:lnTo>
                      <a:pt x="161" y="3169"/>
                    </a:lnTo>
                    <a:cubicBezTo>
                      <a:pt x="161" y="3054"/>
                      <a:pt x="168" y="2948"/>
                      <a:pt x="184" y="2833"/>
                    </a:cubicBezTo>
                    <a:lnTo>
                      <a:pt x="206" y="2666"/>
                    </a:lnTo>
                    <a:cubicBezTo>
                      <a:pt x="214" y="2612"/>
                      <a:pt x="237" y="2559"/>
                      <a:pt x="245" y="2506"/>
                    </a:cubicBezTo>
                    <a:cubicBezTo>
                      <a:pt x="450" y="1606"/>
                      <a:pt x="1052" y="852"/>
                      <a:pt x="1883" y="456"/>
                    </a:cubicBezTo>
                    <a:cubicBezTo>
                      <a:pt x="2272" y="265"/>
                      <a:pt x="2706" y="158"/>
                      <a:pt x="3141" y="151"/>
                    </a:cubicBezTo>
                    <a:cubicBezTo>
                      <a:pt x="3178" y="149"/>
                      <a:pt x="3215" y="149"/>
                      <a:pt x="3253" y="149"/>
                    </a:cubicBezTo>
                    <a:close/>
                    <a:moveTo>
                      <a:pt x="4238" y="6316"/>
                    </a:moveTo>
                    <a:lnTo>
                      <a:pt x="4177" y="6332"/>
                    </a:lnTo>
                    <a:cubicBezTo>
                      <a:pt x="4139" y="6339"/>
                      <a:pt x="4086" y="6355"/>
                      <a:pt x="4025" y="6362"/>
                    </a:cubicBezTo>
                    <a:cubicBezTo>
                      <a:pt x="3895" y="6393"/>
                      <a:pt x="3728" y="6415"/>
                      <a:pt x="3545" y="6438"/>
                    </a:cubicBezTo>
                    <a:cubicBezTo>
                      <a:pt x="3369" y="6454"/>
                      <a:pt x="3202" y="6469"/>
                      <a:pt x="3072" y="6469"/>
                    </a:cubicBezTo>
                    <a:lnTo>
                      <a:pt x="2851" y="6469"/>
                    </a:lnTo>
                    <a:lnTo>
                      <a:pt x="2912" y="6461"/>
                    </a:lnTo>
                    <a:cubicBezTo>
                      <a:pt x="2950" y="6454"/>
                      <a:pt x="3004" y="6438"/>
                      <a:pt x="3065" y="6423"/>
                    </a:cubicBezTo>
                    <a:cubicBezTo>
                      <a:pt x="3194" y="6400"/>
                      <a:pt x="3369" y="6377"/>
                      <a:pt x="3545" y="6355"/>
                    </a:cubicBezTo>
                    <a:cubicBezTo>
                      <a:pt x="3720" y="6339"/>
                      <a:pt x="3888" y="6324"/>
                      <a:pt x="4017" y="6316"/>
                    </a:cubicBezTo>
                    <a:close/>
                    <a:moveTo>
                      <a:pt x="4223" y="6492"/>
                    </a:moveTo>
                    <a:lnTo>
                      <a:pt x="4170" y="6507"/>
                    </a:lnTo>
                    <a:cubicBezTo>
                      <a:pt x="4131" y="6515"/>
                      <a:pt x="4078" y="6530"/>
                      <a:pt x="4017" y="6537"/>
                    </a:cubicBezTo>
                    <a:cubicBezTo>
                      <a:pt x="3895" y="6560"/>
                      <a:pt x="3735" y="6583"/>
                      <a:pt x="3568" y="6606"/>
                    </a:cubicBezTo>
                    <a:cubicBezTo>
                      <a:pt x="3407" y="6621"/>
                      <a:pt x="3240" y="6636"/>
                      <a:pt x="3118" y="6636"/>
                    </a:cubicBezTo>
                    <a:lnTo>
                      <a:pt x="2912" y="6636"/>
                    </a:lnTo>
                    <a:lnTo>
                      <a:pt x="2965" y="6621"/>
                    </a:lnTo>
                    <a:cubicBezTo>
                      <a:pt x="3004" y="6614"/>
                      <a:pt x="3057" y="6606"/>
                      <a:pt x="3118" y="6591"/>
                    </a:cubicBezTo>
                    <a:cubicBezTo>
                      <a:pt x="3240" y="6568"/>
                      <a:pt x="3400" y="6545"/>
                      <a:pt x="3560" y="6530"/>
                    </a:cubicBezTo>
                    <a:cubicBezTo>
                      <a:pt x="3728" y="6507"/>
                      <a:pt x="3888" y="6499"/>
                      <a:pt x="4017" y="6492"/>
                    </a:cubicBezTo>
                    <a:close/>
                    <a:moveTo>
                      <a:pt x="4124" y="7322"/>
                    </a:moveTo>
                    <a:cubicBezTo>
                      <a:pt x="4124" y="7323"/>
                      <a:pt x="4177" y="7612"/>
                      <a:pt x="4246" y="8039"/>
                    </a:cubicBezTo>
                    <a:cubicBezTo>
                      <a:pt x="4284" y="8252"/>
                      <a:pt x="4314" y="8504"/>
                      <a:pt x="4353" y="8770"/>
                    </a:cubicBezTo>
                    <a:cubicBezTo>
                      <a:pt x="4368" y="8908"/>
                      <a:pt x="4391" y="9045"/>
                      <a:pt x="4406" y="9190"/>
                    </a:cubicBezTo>
                    <a:lnTo>
                      <a:pt x="4459" y="9616"/>
                    </a:lnTo>
                    <a:lnTo>
                      <a:pt x="4505" y="10051"/>
                    </a:lnTo>
                    <a:cubicBezTo>
                      <a:pt x="4520" y="10188"/>
                      <a:pt x="4528" y="10333"/>
                      <a:pt x="4543" y="10462"/>
                    </a:cubicBezTo>
                    <a:cubicBezTo>
                      <a:pt x="4566" y="10737"/>
                      <a:pt x="4589" y="10988"/>
                      <a:pt x="4604" y="11202"/>
                    </a:cubicBezTo>
                    <a:cubicBezTo>
                      <a:pt x="4635" y="11636"/>
                      <a:pt x="4642" y="11926"/>
                      <a:pt x="4642" y="11926"/>
                    </a:cubicBezTo>
                    <a:cubicBezTo>
                      <a:pt x="4642" y="11926"/>
                      <a:pt x="4581" y="11644"/>
                      <a:pt x="4513" y="11217"/>
                    </a:cubicBezTo>
                    <a:cubicBezTo>
                      <a:pt x="4482" y="10996"/>
                      <a:pt x="4444" y="10744"/>
                      <a:pt x="4413" y="10478"/>
                    </a:cubicBezTo>
                    <a:cubicBezTo>
                      <a:pt x="4391" y="10348"/>
                      <a:pt x="4375" y="10203"/>
                      <a:pt x="4360" y="10066"/>
                    </a:cubicBezTo>
                    <a:lnTo>
                      <a:pt x="4307" y="9632"/>
                    </a:lnTo>
                    <a:lnTo>
                      <a:pt x="4261" y="9205"/>
                    </a:lnTo>
                    <a:cubicBezTo>
                      <a:pt x="4246" y="9060"/>
                      <a:pt x="4231" y="8915"/>
                      <a:pt x="4223" y="8786"/>
                    </a:cubicBezTo>
                    <a:cubicBezTo>
                      <a:pt x="4192" y="8519"/>
                      <a:pt x="4177" y="8267"/>
                      <a:pt x="4162" y="8046"/>
                    </a:cubicBezTo>
                    <a:cubicBezTo>
                      <a:pt x="4132" y="7612"/>
                      <a:pt x="4124" y="7323"/>
                      <a:pt x="4124" y="7322"/>
                    </a:cubicBezTo>
                    <a:close/>
                    <a:moveTo>
                      <a:pt x="3080" y="6751"/>
                    </a:moveTo>
                    <a:cubicBezTo>
                      <a:pt x="3095" y="6858"/>
                      <a:pt x="3125" y="6995"/>
                      <a:pt x="3148" y="7155"/>
                    </a:cubicBezTo>
                    <a:lnTo>
                      <a:pt x="4192" y="7094"/>
                    </a:lnTo>
                    <a:lnTo>
                      <a:pt x="4192" y="7094"/>
                    </a:lnTo>
                    <a:lnTo>
                      <a:pt x="3164" y="7261"/>
                    </a:lnTo>
                    <a:cubicBezTo>
                      <a:pt x="3331" y="8473"/>
                      <a:pt x="3667" y="10821"/>
                      <a:pt x="3781" y="11529"/>
                    </a:cubicBezTo>
                    <a:cubicBezTo>
                      <a:pt x="3811" y="11750"/>
                      <a:pt x="3872" y="11964"/>
                      <a:pt x="3964" y="12170"/>
                    </a:cubicBezTo>
                    <a:lnTo>
                      <a:pt x="4497" y="12170"/>
                    </a:lnTo>
                    <a:lnTo>
                      <a:pt x="3750" y="12345"/>
                    </a:lnTo>
                    <a:lnTo>
                      <a:pt x="4063" y="12345"/>
                    </a:lnTo>
                    <a:cubicBezTo>
                      <a:pt x="4185" y="12520"/>
                      <a:pt x="4299" y="12535"/>
                      <a:pt x="4299" y="12535"/>
                    </a:cubicBezTo>
                    <a:lnTo>
                      <a:pt x="3964" y="12574"/>
                    </a:lnTo>
                    <a:cubicBezTo>
                      <a:pt x="3951" y="12575"/>
                      <a:pt x="3938" y="12576"/>
                      <a:pt x="3926" y="12576"/>
                    </a:cubicBezTo>
                    <a:cubicBezTo>
                      <a:pt x="3803" y="12576"/>
                      <a:pt x="3726" y="12505"/>
                      <a:pt x="3712" y="12353"/>
                    </a:cubicBezTo>
                    <a:lnTo>
                      <a:pt x="3080" y="6751"/>
                    </a:lnTo>
                    <a:close/>
                    <a:moveTo>
                      <a:pt x="3235" y="1"/>
                    </a:moveTo>
                    <a:cubicBezTo>
                      <a:pt x="3116" y="1"/>
                      <a:pt x="2995" y="8"/>
                      <a:pt x="2874" y="21"/>
                    </a:cubicBezTo>
                    <a:lnTo>
                      <a:pt x="2874" y="14"/>
                    </a:lnTo>
                    <a:cubicBezTo>
                      <a:pt x="1251" y="196"/>
                      <a:pt x="24" y="1561"/>
                      <a:pt x="8" y="3192"/>
                    </a:cubicBezTo>
                    <a:cubicBezTo>
                      <a:pt x="1" y="4823"/>
                      <a:pt x="1213" y="6202"/>
                      <a:pt x="2828" y="6408"/>
                    </a:cubicBezTo>
                    <a:cubicBezTo>
                      <a:pt x="2783" y="6454"/>
                      <a:pt x="2790" y="6454"/>
                      <a:pt x="2798" y="6515"/>
                    </a:cubicBezTo>
                    <a:lnTo>
                      <a:pt x="2805" y="6583"/>
                    </a:lnTo>
                    <a:cubicBezTo>
                      <a:pt x="2813" y="6667"/>
                      <a:pt x="2874" y="6736"/>
                      <a:pt x="2958" y="6751"/>
                    </a:cubicBezTo>
                    <a:lnTo>
                      <a:pt x="3598" y="12444"/>
                    </a:lnTo>
                    <a:cubicBezTo>
                      <a:pt x="3612" y="12599"/>
                      <a:pt x="3749" y="12721"/>
                      <a:pt x="3908" y="12721"/>
                    </a:cubicBezTo>
                    <a:cubicBezTo>
                      <a:pt x="3922" y="12721"/>
                      <a:pt x="3935" y="12720"/>
                      <a:pt x="3949" y="12718"/>
                    </a:cubicBezTo>
                    <a:lnTo>
                      <a:pt x="4596" y="12650"/>
                    </a:lnTo>
                    <a:cubicBezTo>
                      <a:pt x="4772" y="12627"/>
                      <a:pt x="4894" y="12474"/>
                      <a:pt x="4871" y="12299"/>
                    </a:cubicBezTo>
                    <a:lnTo>
                      <a:pt x="4238" y="6606"/>
                    </a:lnTo>
                    <a:cubicBezTo>
                      <a:pt x="4299" y="6568"/>
                      <a:pt x="4337" y="6492"/>
                      <a:pt x="4330" y="6415"/>
                    </a:cubicBezTo>
                    <a:lnTo>
                      <a:pt x="4322" y="6347"/>
                    </a:lnTo>
                    <a:cubicBezTo>
                      <a:pt x="4314" y="6286"/>
                      <a:pt x="4330" y="6294"/>
                      <a:pt x="4284" y="6263"/>
                    </a:cubicBezTo>
                    <a:cubicBezTo>
                      <a:pt x="5831" y="5722"/>
                      <a:pt x="6730" y="4106"/>
                      <a:pt x="6372" y="2506"/>
                    </a:cubicBezTo>
                    <a:cubicBezTo>
                      <a:pt x="6034" y="1031"/>
                      <a:pt x="4722" y="1"/>
                      <a:pt x="3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6640;p41">
                <a:extLst>
                  <a:ext uri="{FF2B5EF4-FFF2-40B4-BE49-F238E27FC236}">
                    <a16:creationId xmlns:a16="http://schemas.microsoft.com/office/drawing/2014/main" xmlns="" id="{3DD53960-E686-4C7B-AF4A-3A6B7B53D2EF}"/>
                  </a:ext>
                </a:extLst>
              </p:cNvPr>
              <p:cNvSpPr/>
              <p:nvPr/>
            </p:nvSpPr>
            <p:spPr>
              <a:xfrm>
                <a:off x="2899125" y="2774325"/>
                <a:ext cx="77450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3098" h="211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5" y="1221"/>
                      <a:pt x="1170" y="2119"/>
                      <a:pt x="2364" y="2119"/>
                    </a:cubicBezTo>
                    <a:cubicBezTo>
                      <a:pt x="2452" y="2119"/>
                      <a:pt x="2541" y="2114"/>
                      <a:pt x="2630" y="2104"/>
                    </a:cubicBezTo>
                    <a:cubicBezTo>
                      <a:pt x="2891" y="2075"/>
                      <a:pt x="3097" y="1797"/>
                      <a:pt x="2662" y="1797"/>
                    </a:cubicBezTo>
                    <a:cubicBezTo>
                      <a:pt x="2640" y="1797"/>
                      <a:pt x="2617" y="1797"/>
                      <a:pt x="2592" y="1799"/>
                    </a:cubicBezTo>
                    <a:cubicBezTo>
                      <a:pt x="2478" y="1806"/>
                      <a:pt x="2363" y="1811"/>
                      <a:pt x="2246" y="1811"/>
                    </a:cubicBezTo>
                    <a:cubicBezTo>
                      <a:pt x="1824" y="1811"/>
                      <a:pt x="1375" y="1734"/>
                      <a:pt x="862" y="1334"/>
                    </a:cubicBezTo>
                    <a:cubicBezTo>
                      <a:pt x="443" y="991"/>
                      <a:pt x="145" y="519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3" name="Google Shape;6641;p41">
              <a:extLst>
                <a:ext uri="{FF2B5EF4-FFF2-40B4-BE49-F238E27FC236}">
                  <a16:creationId xmlns:a16="http://schemas.microsoft.com/office/drawing/2014/main" xmlns="" id="{5347B0D3-4F99-4636-8CA8-BE979C4A4F4E}"/>
                </a:ext>
              </a:extLst>
            </p:cNvPr>
            <p:cNvSpPr/>
            <p:nvPr/>
          </p:nvSpPr>
          <p:spPr>
            <a:xfrm>
              <a:off x="7000875" y="2727400"/>
              <a:ext cx="247500" cy="24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48112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3" name="Google Shape;10163;p60"/>
          <p:cNvSpPr txBox="1">
            <a:spLocks noGrp="1"/>
          </p:cNvSpPr>
          <p:nvPr>
            <p:ph type="title"/>
          </p:nvPr>
        </p:nvSpPr>
        <p:spPr>
          <a:xfrm>
            <a:off x="709050" y="540275"/>
            <a:ext cx="772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1924-1933</a:t>
            </a:r>
            <a:endParaRPr dirty="0"/>
          </a:p>
        </p:txBody>
      </p:sp>
      <p:grpSp>
        <p:nvGrpSpPr>
          <p:cNvPr id="10308" name="Google Shape;10308;p60"/>
          <p:cNvGrpSpPr/>
          <p:nvPr/>
        </p:nvGrpSpPr>
        <p:grpSpPr>
          <a:xfrm rot="-1011993">
            <a:off x="7093202" y="600515"/>
            <a:ext cx="472811" cy="1088442"/>
            <a:chOff x="3205325" y="3403275"/>
            <a:chExt cx="196650" cy="452725"/>
          </a:xfrm>
        </p:grpSpPr>
        <p:sp>
          <p:nvSpPr>
            <p:cNvPr id="10309" name="Google Shape;10309;p60"/>
            <p:cNvSpPr/>
            <p:nvPr/>
          </p:nvSpPr>
          <p:spPr>
            <a:xfrm>
              <a:off x="3205325" y="3403275"/>
              <a:ext cx="196650" cy="452725"/>
            </a:xfrm>
            <a:custGeom>
              <a:avLst/>
              <a:gdLst/>
              <a:ahLst/>
              <a:cxnLst/>
              <a:rect l="l" t="t" r="r" b="b"/>
              <a:pathLst>
                <a:path w="7866" h="18109" extrusionOk="0">
                  <a:moveTo>
                    <a:pt x="4017" y="0"/>
                  </a:moveTo>
                  <a:cubicBezTo>
                    <a:pt x="3719" y="0"/>
                    <a:pt x="3430" y="84"/>
                    <a:pt x="3171" y="237"/>
                  </a:cubicBezTo>
                  <a:cubicBezTo>
                    <a:pt x="2835" y="427"/>
                    <a:pt x="2599" y="747"/>
                    <a:pt x="2508" y="1121"/>
                  </a:cubicBezTo>
                  <a:cubicBezTo>
                    <a:pt x="2226" y="1288"/>
                    <a:pt x="1997" y="1532"/>
                    <a:pt x="1844" y="1822"/>
                  </a:cubicBezTo>
                  <a:cubicBezTo>
                    <a:pt x="1623" y="2226"/>
                    <a:pt x="1608" y="2721"/>
                    <a:pt x="1806" y="3140"/>
                  </a:cubicBezTo>
                  <a:lnTo>
                    <a:pt x="1814" y="3156"/>
                  </a:lnTo>
                  <a:cubicBezTo>
                    <a:pt x="1669" y="3392"/>
                    <a:pt x="1593" y="3666"/>
                    <a:pt x="1593" y="3941"/>
                  </a:cubicBezTo>
                  <a:cubicBezTo>
                    <a:pt x="1593" y="4329"/>
                    <a:pt x="1745" y="4703"/>
                    <a:pt x="2012" y="4977"/>
                  </a:cubicBezTo>
                  <a:lnTo>
                    <a:pt x="2020" y="4985"/>
                  </a:lnTo>
                  <a:lnTo>
                    <a:pt x="2020" y="5114"/>
                  </a:lnTo>
                  <a:cubicBezTo>
                    <a:pt x="2027" y="5213"/>
                    <a:pt x="2035" y="5313"/>
                    <a:pt x="2058" y="5412"/>
                  </a:cubicBezTo>
                  <a:cubicBezTo>
                    <a:pt x="1928" y="5419"/>
                    <a:pt x="1799" y="5442"/>
                    <a:pt x="1669" y="5488"/>
                  </a:cubicBezTo>
                  <a:cubicBezTo>
                    <a:pt x="1021" y="5694"/>
                    <a:pt x="617" y="6372"/>
                    <a:pt x="686" y="7134"/>
                  </a:cubicBezTo>
                  <a:cubicBezTo>
                    <a:pt x="709" y="7393"/>
                    <a:pt x="793" y="7637"/>
                    <a:pt x="930" y="7850"/>
                  </a:cubicBezTo>
                  <a:cubicBezTo>
                    <a:pt x="892" y="7927"/>
                    <a:pt x="861" y="8003"/>
                    <a:pt x="831" y="8087"/>
                  </a:cubicBezTo>
                  <a:cubicBezTo>
                    <a:pt x="442" y="8361"/>
                    <a:pt x="191" y="8803"/>
                    <a:pt x="152" y="9276"/>
                  </a:cubicBezTo>
                  <a:cubicBezTo>
                    <a:pt x="114" y="9619"/>
                    <a:pt x="206" y="9962"/>
                    <a:pt x="389" y="10251"/>
                  </a:cubicBezTo>
                  <a:cubicBezTo>
                    <a:pt x="335" y="10526"/>
                    <a:pt x="274" y="10800"/>
                    <a:pt x="206" y="11082"/>
                  </a:cubicBezTo>
                  <a:lnTo>
                    <a:pt x="152" y="11333"/>
                  </a:lnTo>
                  <a:cubicBezTo>
                    <a:pt x="0" y="11989"/>
                    <a:pt x="8" y="12675"/>
                    <a:pt x="15" y="13224"/>
                  </a:cubicBezTo>
                  <a:cubicBezTo>
                    <a:pt x="31" y="13864"/>
                    <a:pt x="114" y="14504"/>
                    <a:pt x="259" y="15129"/>
                  </a:cubicBezTo>
                  <a:cubicBezTo>
                    <a:pt x="305" y="15342"/>
                    <a:pt x="366" y="15533"/>
                    <a:pt x="419" y="15723"/>
                  </a:cubicBezTo>
                  <a:cubicBezTo>
                    <a:pt x="518" y="16059"/>
                    <a:pt x="610" y="16356"/>
                    <a:pt x="587" y="16607"/>
                  </a:cubicBezTo>
                  <a:cubicBezTo>
                    <a:pt x="564" y="17004"/>
                    <a:pt x="755" y="17385"/>
                    <a:pt x="1090" y="17606"/>
                  </a:cubicBezTo>
                  <a:cubicBezTo>
                    <a:pt x="1265" y="17713"/>
                    <a:pt x="1471" y="17774"/>
                    <a:pt x="1677" y="17774"/>
                  </a:cubicBezTo>
                  <a:cubicBezTo>
                    <a:pt x="1759" y="17752"/>
                    <a:pt x="1842" y="17742"/>
                    <a:pt x="1924" y="17742"/>
                  </a:cubicBezTo>
                  <a:cubicBezTo>
                    <a:pt x="2050" y="17742"/>
                    <a:pt x="2175" y="17766"/>
                    <a:pt x="2294" y="17812"/>
                  </a:cubicBezTo>
                  <a:cubicBezTo>
                    <a:pt x="2332" y="17804"/>
                    <a:pt x="2378" y="17804"/>
                    <a:pt x="2416" y="17804"/>
                  </a:cubicBezTo>
                  <a:cubicBezTo>
                    <a:pt x="2591" y="17926"/>
                    <a:pt x="2797" y="17987"/>
                    <a:pt x="3011" y="17995"/>
                  </a:cubicBezTo>
                  <a:cubicBezTo>
                    <a:pt x="3049" y="17987"/>
                    <a:pt x="3094" y="17987"/>
                    <a:pt x="3132" y="17987"/>
                  </a:cubicBezTo>
                  <a:lnTo>
                    <a:pt x="3148" y="17987"/>
                  </a:lnTo>
                  <a:cubicBezTo>
                    <a:pt x="3216" y="17972"/>
                    <a:pt x="3285" y="17956"/>
                    <a:pt x="3353" y="17934"/>
                  </a:cubicBezTo>
                  <a:cubicBezTo>
                    <a:pt x="3453" y="17964"/>
                    <a:pt x="3567" y="17987"/>
                    <a:pt x="3674" y="17987"/>
                  </a:cubicBezTo>
                  <a:cubicBezTo>
                    <a:pt x="3704" y="17987"/>
                    <a:pt x="3742" y="17979"/>
                    <a:pt x="3780" y="17979"/>
                  </a:cubicBezTo>
                  <a:cubicBezTo>
                    <a:pt x="3933" y="18063"/>
                    <a:pt x="4108" y="18101"/>
                    <a:pt x="4283" y="18101"/>
                  </a:cubicBezTo>
                  <a:lnTo>
                    <a:pt x="4283" y="18109"/>
                  </a:lnTo>
                  <a:cubicBezTo>
                    <a:pt x="4405" y="18109"/>
                    <a:pt x="4527" y="18086"/>
                    <a:pt x="4641" y="18048"/>
                  </a:cubicBezTo>
                  <a:cubicBezTo>
                    <a:pt x="4794" y="18002"/>
                    <a:pt x="4939" y="17911"/>
                    <a:pt x="5053" y="17789"/>
                  </a:cubicBezTo>
                  <a:cubicBezTo>
                    <a:pt x="5221" y="17636"/>
                    <a:pt x="5327" y="17431"/>
                    <a:pt x="5366" y="17210"/>
                  </a:cubicBezTo>
                  <a:cubicBezTo>
                    <a:pt x="5411" y="16958"/>
                    <a:pt x="5564" y="16699"/>
                    <a:pt x="5747" y="16394"/>
                  </a:cubicBezTo>
                  <a:cubicBezTo>
                    <a:pt x="5846" y="16226"/>
                    <a:pt x="5952" y="16051"/>
                    <a:pt x="6051" y="15861"/>
                  </a:cubicBezTo>
                  <a:cubicBezTo>
                    <a:pt x="6349" y="15289"/>
                    <a:pt x="6585" y="14687"/>
                    <a:pt x="6760" y="14070"/>
                  </a:cubicBezTo>
                  <a:cubicBezTo>
                    <a:pt x="6897" y="13544"/>
                    <a:pt x="7073" y="12873"/>
                    <a:pt x="7088" y="12210"/>
                  </a:cubicBezTo>
                  <a:lnTo>
                    <a:pt x="7096" y="11936"/>
                  </a:lnTo>
                  <a:cubicBezTo>
                    <a:pt x="7103" y="11654"/>
                    <a:pt x="7111" y="11372"/>
                    <a:pt x="7126" y="11097"/>
                  </a:cubicBezTo>
                  <a:cubicBezTo>
                    <a:pt x="7378" y="10869"/>
                    <a:pt x="7545" y="10548"/>
                    <a:pt x="7599" y="10206"/>
                  </a:cubicBezTo>
                  <a:cubicBezTo>
                    <a:pt x="7675" y="9741"/>
                    <a:pt x="7545" y="9253"/>
                    <a:pt x="7233" y="8887"/>
                  </a:cubicBezTo>
                  <a:cubicBezTo>
                    <a:pt x="7225" y="8803"/>
                    <a:pt x="7218" y="8719"/>
                    <a:pt x="7195" y="8635"/>
                  </a:cubicBezTo>
                  <a:cubicBezTo>
                    <a:pt x="7378" y="8460"/>
                    <a:pt x="7522" y="8247"/>
                    <a:pt x="7606" y="8003"/>
                  </a:cubicBezTo>
                  <a:cubicBezTo>
                    <a:pt x="7865" y="7287"/>
                    <a:pt x="7637" y="6524"/>
                    <a:pt x="7057" y="6159"/>
                  </a:cubicBezTo>
                  <a:cubicBezTo>
                    <a:pt x="6951" y="6090"/>
                    <a:pt x="6829" y="6037"/>
                    <a:pt x="6707" y="5991"/>
                  </a:cubicBezTo>
                  <a:cubicBezTo>
                    <a:pt x="6745" y="5899"/>
                    <a:pt x="6783" y="5808"/>
                    <a:pt x="6814" y="5717"/>
                  </a:cubicBezTo>
                  <a:cubicBezTo>
                    <a:pt x="6829" y="5663"/>
                    <a:pt x="6844" y="5610"/>
                    <a:pt x="6852" y="5549"/>
                  </a:cubicBezTo>
                  <a:cubicBezTo>
                    <a:pt x="7164" y="5351"/>
                    <a:pt x="7385" y="5038"/>
                    <a:pt x="7477" y="4680"/>
                  </a:cubicBezTo>
                  <a:cubicBezTo>
                    <a:pt x="7545" y="4413"/>
                    <a:pt x="7538" y="4124"/>
                    <a:pt x="7461" y="3857"/>
                  </a:cubicBezTo>
                  <a:lnTo>
                    <a:pt x="7469" y="3849"/>
                  </a:lnTo>
                  <a:cubicBezTo>
                    <a:pt x="7759" y="3491"/>
                    <a:pt x="7865" y="3011"/>
                    <a:pt x="7751" y="2561"/>
                  </a:cubicBezTo>
                  <a:cubicBezTo>
                    <a:pt x="7682" y="2241"/>
                    <a:pt x="7515" y="1952"/>
                    <a:pt x="7286" y="1723"/>
                  </a:cubicBezTo>
                  <a:cubicBezTo>
                    <a:pt x="7294" y="1334"/>
                    <a:pt x="7141" y="968"/>
                    <a:pt x="6859" y="694"/>
                  </a:cubicBezTo>
                  <a:cubicBezTo>
                    <a:pt x="6562" y="389"/>
                    <a:pt x="6143" y="214"/>
                    <a:pt x="5716" y="214"/>
                  </a:cubicBezTo>
                  <a:cubicBezTo>
                    <a:pt x="5480" y="214"/>
                    <a:pt x="5244" y="267"/>
                    <a:pt x="5030" y="366"/>
                  </a:cubicBezTo>
                  <a:cubicBezTo>
                    <a:pt x="4748" y="130"/>
                    <a:pt x="4390" y="0"/>
                    <a:pt x="40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0" name="Google Shape;10310;p60"/>
            <p:cNvSpPr/>
            <p:nvPr/>
          </p:nvSpPr>
          <p:spPr>
            <a:xfrm>
              <a:off x="3333925" y="3494925"/>
              <a:ext cx="11075" cy="24025"/>
            </a:xfrm>
            <a:custGeom>
              <a:avLst/>
              <a:gdLst/>
              <a:ahLst/>
              <a:cxnLst/>
              <a:rect l="l" t="t" r="r" b="b"/>
              <a:pathLst>
                <a:path w="443" h="961" extrusionOk="0">
                  <a:moveTo>
                    <a:pt x="39" y="0"/>
                  </a:moveTo>
                  <a:lnTo>
                    <a:pt x="39" y="0"/>
                  </a:lnTo>
                  <a:cubicBezTo>
                    <a:pt x="23" y="275"/>
                    <a:pt x="1" y="747"/>
                    <a:pt x="237" y="839"/>
                  </a:cubicBezTo>
                  <a:cubicBezTo>
                    <a:pt x="305" y="869"/>
                    <a:pt x="382" y="907"/>
                    <a:pt x="443" y="961"/>
                  </a:cubicBezTo>
                  <a:cubicBezTo>
                    <a:pt x="359" y="785"/>
                    <a:pt x="260" y="618"/>
                    <a:pt x="183" y="450"/>
                  </a:cubicBezTo>
                  <a:cubicBezTo>
                    <a:pt x="115" y="305"/>
                    <a:pt x="69" y="153"/>
                    <a:pt x="39" y="0"/>
                  </a:cubicBezTo>
                  <a:close/>
                </a:path>
              </a:pathLst>
            </a:custGeom>
            <a:solidFill>
              <a:srgbClr val="FFF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1" name="Google Shape;10311;p60"/>
            <p:cNvSpPr/>
            <p:nvPr/>
          </p:nvSpPr>
          <p:spPr>
            <a:xfrm>
              <a:off x="3325925" y="3505200"/>
              <a:ext cx="6700" cy="13175"/>
            </a:xfrm>
            <a:custGeom>
              <a:avLst/>
              <a:gdLst/>
              <a:ahLst/>
              <a:cxnLst/>
              <a:rect l="l" t="t" r="r" b="b"/>
              <a:pathLst>
                <a:path w="268" h="527" extrusionOk="0">
                  <a:moveTo>
                    <a:pt x="221" y="1"/>
                  </a:moveTo>
                  <a:cubicBezTo>
                    <a:pt x="107" y="130"/>
                    <a:pt x="0" y="336"/>
                    <a:pt x="31" y="519"/>
                  </a:cubicBezTo>
                  <a:cubicBezTo>
                    <a:pt x="31" y="519"/>
                    <a:pt x="39" y="527"/>
                    <a:pt x="39" y="527"/>
                  </a:cubicBezTo>
                  <a:cubicBezTo>
                    <a:pt x="92" y="512"/>
                    <a:pt x="138" y="481"/>
                    <a:pt x="168" y="443"/>
                  </a:cubicBezTo>
                  <a:cubicBezTo>
                    <a:pt x="199" y="412"/>
                    <a:pt x="267" y="336"/>
                    <a:pt x="237" y="298"/>
                  </a:cubicBezTo>
                  <a:cubicBezTo>
                    <a:pt x="214" y="268"/>
                    <a:pt x="221" y="237"/>
                    <a:pt x="244" y="214"/>
                  </a:cubicBezTo>
                  <a:cubicBezTo>
                    <a:pt x="229" y="138"/>
                    <a:pt x="229" y="70"/>
                    <a:pt x="221" y="1"/>
                  </a:cubicBezTo>
                  <a:close/>
                </a:path>
              </a:pathLst>
            </a:custGeom>
            <a:solidFill>
              <a:srgbClr val="FFF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2" name="Google Shape;10312;p60"/>
            <p:cNvSpPr/>
            <p:nvPr/>
          </p:nvSpPr>
          <p:spPr>
            <a:xfrm>
              <a:off x="3313150" y="3518175"/>
              <a:ext cx="2325" cy="1925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92" y="0"/>
                  </a:moveTo>
                  <a:lnTo>
                    <a:pt x="92" y="0"/>
                  </a:lnTo>
                  <a:cubicBezTo>
                    <a:pt x="62" y="23"/>
                    <a:pt x="31" y="46"/>
                    <a:pt x="1" y="61"/>
                  </a:cubicBezTo>
                  <a:cubicBezTo>
                    <a:pt x="8" y="61"/>
                    <a:pt x="8" y="69"/>
                    <a:pt x="16" y="76"/>
                  </a:cubicBezTo>
                  <a:cubicBezTo>
                    <a:pt x="39" y="46"/>
                    <a:pt x="69" y="23"/>
                    <a:pt x="92" y="0"/>
                  </a:cubicBezTo>
                  <a:close/>
                </a:path>
              </a:pathLst>
            </a:custGeom>
            <a:solidFill>
              <a:srgbClr val="FFF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3" name="Google Shape;10313;p60"/>
            <p:cNvSpPr/>
            <p:nvPr/>
          </p:nvSpPr>
          <p:spPr>
            <a:xfrm>
              <a:off x="3306875" y="3519875"/>
              <a:ext cx="5550" cy="6700"/>
            </a:xfrm>
            <a:custGeom>
              <a:avLst/>
              <a:gdLst/>
              <a:ahLst/>
              <a:cxnLst/>
              <a:rect l="l" t="t" r="r" b="b"/>
              <a:pathLst>
                <a:path w="222" h="268" extrusionOk="0">
                  <a:moveTo>
                    <a:pt x="122" y="1"/>
                  </a:moveTo>
                  <a:cubicBezTo>
                    <a:pt x="122" y="8"/>
                    <a:pt x="115" y="16"/>
                    <a:pt x="115" y="16"/>
                  </a:cubicBezTo>
                  <a:cubicBezTo>
                    <a:pt x="38" y="85"/>
                    <a:pt x="0" y="168"/>
                    <a:pt x="0" y="268"/>
                  </a:cubicBezTo>
                  <a:lnTo>
                    <a:pt x="23" y="268"/>
                  </a:lnTo>
                  <a:cubicBezTo>
                    <a:pt x="31" y="245"/>
                    <a:pt x="38" y="222"/>
                    <a:pt x="46" y="199"/>
                  </a:cubicBezTo>
                  <a:cubicBezTo>
                    <a:pt x="92" y="123"/>
                    <a:pt x="153" y="54"/>
                    <a:pt x="221" y="1"/>
                  </a:cubicBezTo>
                  <a:lnTo>
                    <a:pt x="221" y="1"/>
                  </a:lnTo>
                  <a:cubicBezTo>
                    <a:pt x="206" y="5"/>
                    <a:pt x="189" y="6"/>
                    <a:pt x="172" y="6"/>
                  </a:cubicBezTo>
                  <a:cubicBezTo>
                    <a:pt x="155" y="6"/>
                    <a:pt x="137" y="5"/>
                    <a:pt x="122" y="1"/>
                  </a:cubicBezTo>
                  <a:close/>
                </a:path>
              </a:pathLst>
            </a:custGeom>
            <a:solidFill>
              <a:srgbClr val="FFF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4" name="Google Shape;10314;p60"/>
            <p:cNvSpPr/>
            <p:nvPr/>
          </p:nvSpPr>
          <p:spPr>
            <a:xfrm>
              <a:off x="3322875" y="3521975"/>
              <a:ext cx="3650" cy="7275"/>
            </a:xfrm>
            <a:custGeom>
              <a:avLst/>
              <a:gdLst/>
              <a:ahLst/>
              <a:cxnLst/>
              <a:rect l="l" t="t" r="r" b="b"/>
              <a:pathLst>
                <a:path w="146" h="291" extrusionOk="0">
                  <a:moveTo>
                    <a:pt x="77" y="1"/>
                  </a:moveTo>
                  <a:cubicBezTo>
                    <a:pt x="54" y="8"/>
                    <a:pt x="23" y="8"/>
                    <a:pt x="0" y="8"/>
                  </a:cubicBezTo>
                  <a:cubicBezTo>
                    <a:pt x="46" y="69"/>
                    <a:pt x="77" y="130"/>
                    <a:pt x="100" y="199"/>
                  </a:cubicBezTo>
                  <a:cubicBezTo>
                    <a:pt x="100" y="229"/>
                    <a:pt x="107" y="260"/>
                    <a:pt x="100" y="290"/>
                  </a:cubicBezTo>
                  <a:cubicBezTo>
                    <a:pt x="107" y="290"/>
                    <a:pt x="115" y="283"/>
                    <a:pt x="130" y="283"/>
                  </a:cubicBezTo>
                  <a:cubicBezTo>
                    <a:pt x="145" y="191"/>
                    <a:pt x="130" y="92"/>
                    <a:pt x="77" y="8"/>
                  </a:cubicBezTo>
                  <a:cubicBezTo>
                    <a:pt x="77" y="8"/>
                    <a:pt x="77" y="1"/>
                    <a:pt x="77" y="1"/>
                  </a:cubicBezTo>
                  <a:close/>
                </a:path>
              </a:pathLst>
            </a:custGeom>
            <a:solidFill>
              <a:srgbClr val="FFF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5" name="Google Shape;10315;p60"/>
            <p:cNvSpPr/>
            <p:nvPr/>
          </p:nvSpPr>
          <p:spPr>
            <a:xfrm>
              <a:off x="3309350" y="3521025"/>
              <a:ext cx="12975" cy="78525"/>
            </a:xfrm>
            <a:custGeom>
              <a:avLst/>
              <a:gdLst/>
              <a:ahLst/>
              <a:cxnLst/>
              <a:rect l="l" t="t" r="r" b="b"/>
              <a:pathLst>
                <a:path w="519" h="3141" extrusionOk="0">
                  <a:moveTo>
                    <a:pt x="389" y="0"/>
                  </a:moveTo>
                  <a:cubicBezTo>
                    <a:pt x="259" y="1045"/>
                    <a:pt x="160" y="2096"/>
                    <a:pt x="0" y="3140"/>
                  </a:cubicBezTo>
                  <a:cubicBezTo>
                    <a:pt x="46" y="3049"/>
                    <a:pt x="107" y="2950"/>
                    <a:pt x="168" y="2851"/>
                  </a:cubicBezTo>
                  <a:cubicBezTo>
                    <a:pt x="259" y="2698"/>
                    <a:pt x="313" y="2523"/>
                    <a:pt x="328" y="2348"/>
                  </a:cubicBezTo>
                  <a:cubicBezTo>
                    <a:pt x="305" y="2180"/>
                    <a:pt x="282" y="2013"/>
                    <a:pt x="275" y="1852"/>
                  </a:cubicBezTo>
                  <a:cubicBezTo>
                    <a:pt x="244" y="1464"/>
                    <a:pt x="359" y="1075"/>
                    <a:pt x="435" y="694"/>
                  </a:cubicBezTo>
                  <a:cubicBezTo>
                    <a:pt x="442" y="686"/>
                    <a:pt x="442" y="679"/>
                    <a:pt x="450" y="671"/>
                  </a:cubicBezTo>
                  <a:cubicBezTo>
                    <a:pt x="473" y="564"/>
                    <a:pt x="503" y="465"/>
                    <a:pt x="519" y="359"/>
                  </a:cubicBezTo>
                  <a:lnTo>
                    <a:pt x="519" y="351"/>
                  </a:lnTo>
                  <a:cubicBezTo>
                    <a:pt x="496" y="229"/>
                    <a:pt x="458" y="107"/>
                    <a:pt x="3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6" name="Google Shape;10316;p60"/>
            <p:cNvSpPr/>
            <p:nvPr/>
          </p:nvSpPr>
          <p:spPr>
            <a:xfrm>
              <a:off x="3320400" y="3507300"/>
              <a:ext cx="7250" cy="11425"/>
            </a:xfrm>
            <a:custGeom>
              <a:avLst/>
              <a:gdLst/>
              <a:ahLst/>
              <a:cxnLst/>
              <a:rect l="l" t="t" r="r" b="b"/>
              <a:pathLst>
                <a:path w="290" h="457" extrusionOk="0">
                  <a:moveTo>
                    <a:pt x="275" y="1"/>
                  </a:moveTo>
                  <a:cubicBezTo>
                    <a:pt x="160" y="100"/>
                    <a:pt x="0" y="191"/>
                    <a:pt x="8" y="336"/>
                  </a:cubicBezTo>
                  <a:lnTo>
                    <a:pt x="8" y="344"/>
                  </a:lnTo>
                  <a:cubicBezTo>
                    <a:pt x="31" y="396"/>
                    <a:pt x="67" y="456"/>
                    <a:pt x="107" y="456"/>
                  </a:cubicBezTo>
                  <a:cubicBezTo>
                    <a:pt x="119" y="456"/>
                    <a:pt x="132" y="450"/>
                    <a:pt x="145" y="435"/>
                  </a:cubicBezTo>
                  <a:cubicBezTo>
                    <a:pt x="153" y="428"/>
                    <a:pt x="168" y="420"/>
                    <a:pt x="176" y="412"/>
                  </a:cubicBezTo>
                  <a:cubicBezTo>
                    <a:pt x="168" y="267"/>
                    <a:pt x="206" y="123"/>
                    <a:pt x="290" y="1"/>
                  </a:cubicBezTo>
                  <a:close/>
                </a:path>
              </a:pathLst>
            </a:custGeom>
            <a:solidFill>
              <a:srgbClr val="FFF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7" name="Google Shape;10317;p60"/>
            <p:cNvSpPr/>
            <p:nvPr/>
          </p:nvSpPr>
          <p:spPr>
            <a:xfrm>
              <a:off x="3318300" y="3510175"/>
              <a:ext cx="600" cy="975"/>
            </a:xfrm>
            <a:custGeom>
              <a:avLst/>
              <a:gdLst/>
              <a:ahLst/>
              <a:cxnLst/>
              <a:rect l="l" t="t" r="r" b="b"/>
              <a:pathLst>
                <a:path w="24" h="39" extrusionOk="0">
                  <a:moveTo>
                    <a:pt x="16" y="0"/>
                  </a:moveTo>
                  <a:lnTo>
                    <a:pt x="1" y="15"/>
                  </a:lnTo>
                  <a:cubicBezTo>
                    <a:pt x="1" y="23"/>
                    <a:pt x="8" y="31"/>
                    <a:pt x="16" y="38"/>
                  </a:cubicBezTo>
                  <a:lnTo>
                    <a:pt x="23" y="23"/>
                  </a:lnTo>
                  <a:cubicBezTo>
                    <a:pt x="23" y="15"/>
                    <a:pt x="16" y="8"/>
                    <a:pt x="16" y="0"/>
                  </a:cubicBezTo>
                  <a:close/>
                </a:path>
              </a:pathLst>
            </a:custGeom>
            <a:solidFill>
              <a:srgbClr val="FFF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8" name="Google Shape;10318;p60"/>
            <p:cNvSpPr/>
            <p:nvPr/>
          </p:nvSpPr>
          <p:spPr>
            <a:xfrm>
              <a:off x="3331250" y="3477000"/>
              <a:ext cx="600" cy="800"/>
            </a:xfrm>
            <a:custGeom>
              <a:avLst/>
              <a:gdLst/>
              <a:ahLst/>
              <a:cxnLst/>
              <a:rect l="l" t="t" r="r" b="b"/>
              <a:pathLst>
                <a:path w="24" h="32" extrusionOk="0">
                  <a:moveTo>
                    <a:pt x="1" y="1"/>
                  </a:moveTo>
                  <a:lnTo>
                    <a:pt x="8" y="31"/>
                  </a:lnTo>
                  <a:cubicBezTo>
                    <a:pt x="16" y="31"/>
                    <a:pt x="16" y="24"/>
                    <a:pt x="24" y="2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9" name="Google Shape;10319;p60"/>
            <p:cNvSpPr/>
            <p:nvPr/>
          </p:nvSpPr>
          <p:spPr>
            <a:xfrm>
              <a:off x="3322675" y="3443100"/>
              <a:ext cx="3275" cy="13175"/>
            </a:xfrm>
            <a:custGeom>
              <a:avLst/>
              <a:gdLst/>
              <a:ahLst/>
              <a:cxnLst/>
              <a:rect l="l" t="t" r="r" b="b"/>
              <a:pathLst>
                <a:path w="131" h="527" extrusionOk="0">
                  <a:moveTo>
                    <a:pt x="100" y="0"/>
                  </a:moveTo>
                  <a:cubicBezTo>
                    <a:pt x="31" y="99"/>
                    <a:pt x="1" y="221"/>
                    <a:pt x="24" y="343"/>
                  </a:cubicBezTo>
                  <a:cubicBezTo>
                    <a:pt x="24" y="351"/>
                    <a:pt x="24" y="359"/>
                    <a:pt x="24" y="366"/>
                  </a:cubicBezTo>
                  <a:cubicBezTo>
                    <a:pt x="39" y="420"/>
                    <a:pt x="54" y="473"/>
                    <a:pt x="69" y="526"/>
                  </a:cubicBezTo>
                  <a:cubicBezTo>
                    <a:pt x="92" y="435"/>
                    <a:pt x="115" y="351"/>
                    <a:pt x="130" y="259"/>
                  </a:cubicBezTo>
                  <a:cubicBezTo>
                    <a:pt x="115" y="176"/>
                    <a:pt x="115" y="84"/>
                    <a:pt x="100" y="0"/>
                  </a:cubicBezTo>
                  <a:close/>
                </a:path>
              </a:pathLst>
            </a:custGeom>
            <a:solidFill>
              <a:srgbClr val="FFF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0" name="Google Shape;10320;p60"/>
            <p:cNvSpPr/>
            <p:nvPr/>
          </p:nvSpPr>
          <p:spPr>
            <a:xfrm>
              <a:off x="3328775" y="3461400"/>
              <a:ext cx="47525" cy="25975"/>
            </a:xfrm>
            <a:custGeom>
              <a:avLst/>
              <a:gdLst/>
              <a:ahLst/>
              <a:cxnLst/>
              <a:rect l="l" t="t" r="r" b="b"/>
              <a:pathLst>
                <a:path w="1901" h="1039" extrusionOk="0">
                  <a:moveTo>
                    <a:pt x="1149" y="0"/>
                  </a:moveTo>
                  <a:cubicBezTo>
                    <a:pt x="1071" y="0"/>
                    <a:pt x="990" y="19"/>
                    <a:pt x="908" y="61"/>
                  </a:cubicBezTo>
                  <a:cubicBezTo>
                    <a:pt x="793" y="114"/>
                    <a:pt x="702" y="191"/>
                    <a:pt x="588" y="259"/>
                  </a:cubicBezTo>
                  <a:cubicBezTo>
                    <a:pt x="484" y="318"/>
                    <a:pt x="367" y="347"/>
                    <a:pt x="251" y="347"/>
                  </a:cubicBezTo>
                  <a:cubicBezTo>
                    <a:pt x="171" y="347"/>
                    <a:pt x="91" y="333"/>
                    <a:pt x="16" y="305"/>
                  </a:cubicBezTo>
                  <a:lnTo>
                    <a:pt x="16" y="305"/>
                  </a:lnTo>
                  <a:cubicBezTo>
                    <a:pt x="1" y="473"/>
                    <a:pt x="123" y="617"/>
                    <a:pt x="290" y="640"/>
                  </a:cubicBezTo>
                  <a:cubicBezTo>
                    <a:pt x="299" y="641"/>
                    <a:pt x="308" y="641"/>
                    <a:pt x="317" y="641"/>
                  </a:cubicBezTo>
                  <a:cubicBezTo>
                    <a:pt x="430" y="641"/>
                    <a:pt x="541" y="597"/>
                    <a:pt x="633" y="526"/>
                  </a:cubicBezTo>
                  <a:cubicBezTo>
                    <a:pt x="755" y="427"/>
                    <a:pt x="877" y="312"/>
                    <a:pt x="1030" y="267"/>
                  </a:cubicBezTo>
                  <a:cubicBezTo>
                    <a:pt x="1067" y="256"/>
                    <a:pt x="1107" y="251"/>
                    <a:pt x="1146" y="251"/>
                  </a:cubicBezTo>
                  <a:cubicBezTo>
                    <a:pt x="1389" y="251"/>
                    <a:pt x="1643" y="441"/>
                    <a:pt x="1571" y="716"/>
                  </a:cubicBezTo>
                  <a:cubicBezTo>
                    <a:pt x="1530" y="859"/>
                    <a:pt x="1367" y="984"/>
                    <a:pt x="1221" y="984"/>
                  </a:cubicBezTo>
                  <a:cubicBezTo>
                    <a:pt x="1147" y="984"/>
                    <a:pt x="1078" y="953"/>
                    <a:pt x="1030" y="876"/>
                  </a:cubicBezTo>
                  <a:cubicBezTo>
                    <a:pt x="923" y="709"/>
                    <a:pt x="1052" y="587"/>
                    <a:pt x="1205" y="541"/>
                  </a:cubicBezTo>
                  <a:cubicBezTo>
                    <a:pt x="1213" y="526"/>
                    <a:pt x="1228" y="518"/>
                    <a:pt x="1243" y="511"/>
                  </a:cubicBezTo>
                  <a:cubicBezTo>
                    <a:pt x="1233" y="496"/>
                    <a:pt x="1214" y="487"/>
                    <a:pt x="1185" y="487"/>
                  </a:cubicBezTo>
                  <a:cubicBezTo>
                    <a:pt x="1169" y="487"/>
                    <a:pt x="1150" y="490"/>
                    <a:pt x="1129" y="495"/>
                  </a:cubicBezTo>
                  <a:lnTo>
                    <a:pt x="1030" y="518"/>
                  </a:lnTo>
                  <a:cubicBezTo>
                    <a:pt x="900" y="556"/>
                    <a:pt x="854" y="655"/>
                    <a:pt x="877" y="823"/>
                  </a:cubicBezTo>
                  <a:cubicBezTo>
                    <a:pt x="967" y="974"/>
                    <a:pt x="1115" y="1039"/>
                    <a:pt x="1266" y="1039"/>
                  </a:cubicBezTo>
                  <a:cubicBezTo>
                    <a:pt x="1578" y="1039"/>
                    <a:pt x="1900" y="764"/>
                    <a:pt x="1731" y="419"/>
                  </a:cubicBezTo>
                  <a:cubicBezTo>
                    <a:pt x="1609" y="188"/>
                    <a:pt x="1395" y="0"/>
                    <a:pt x="1149" y="0"/>
                  </a:cubicBezTo>
                  <a:close/>
                </a:path>
              </a:pathLst>
            </a:custGeom>
            <a:solidFill>
              <a:srgbClr val="FFF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1" name="Google Shape;10321;p60"/>
            <p:cNvSpPr/>
            <p:nvPr/>
          </p:nvSpPr>
          <p:spPr>
            <a:xfrm>
              <a:off x="3297050" y="3435250"/>
              <a:ext cx="13275" cy="8450"/>
            </a:xfrm>
            <a:custGeom>
              <a:avLst/>
              <a:gdLst/>
              <a:ahLst/>
              <a:cxnLst/>
              <a:rect l="l" t="t" r="r" b="b"/>
              <a:pathLst>
                <a:path w="531" h="338" extrusionOk="0">
                  <a:moveTo>
                    <a:pt x="287" y="0"/>
                  </a:moveTo>
                  <a:cubicBezTo>
                    <a:pt x="150" y="0"/>
                    <a:pt x="1" y="97"/>
                    <a:pt x="50" y="246"/>
                  </a:cubicBezTo>
                  <a:cubicBezTo>
                    <a:pt x="73" y="284"/>
                    <a:pt x="104" y="314"/>
                    <a:pt x="142" y="337"/>
                  </a:cubicBezTo>
                  <a:cubicBezTo>
                    <a:pt x="119" y="299"/>
                    <a:pt x="104" y="261"/>
                    <a:pt x="104" y="215"/>
                  </a:cubicBezTo>
                  <a:cubicBezTo>
                    <a:pt x="104" y="111"/>
                    <a:pt x="185" y="75"/>
                    <a:pt x="274" y="75"/>
                  </a:cubicBezTo>
                  <a:cubicBezTo>
                    <a:pt x="349" y="75"/>
                    <a:pt x="428" y="100"/>
                    <a:pt x="469" y="131"/>
                  </a:cubicBezTo>
                  <a:cubicBezTo>
                    <a:pt x="492" y="147"/>
                    <a:pt x="515" y="170"/>
                    <a:pt x="530" y="192"/>
                  </a:cubicBezTo>
                  <a:cubicBezTo>
                    <a:pt x="523" y="86"/>
                    <a:pt x="424" y="2"/>
                    <a:pt x="317" y="2"/>
                  </a:cubicBezTo>
                  <a:cubicBezTo>
                    <a:pt x="307" y="1"/>
                    <a:pt x="297" y="0"/>
                    <a:pt x="287" y="0"/>
                  </a:cubicBezTo>
                  <a:close/>
                </a:path>
              </a:pathLst>
            </a:custGeom>
            <a:solidFill>
              <a:srgbClr val="FFF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2" name="Google Shape;10322;p60"/>
            <p:cNvSpPr/>
            <p:nvPr/>
          </p:nvSpPr>
          <p:spPr>
            <a:xfrm>
              <a:off x="3293725" y="3430500"/>
              <a:ext cx="28025" cy="33250"/>
            </a:xfrm>
            <a:custGeom>
              <a:avLst/>
              <a:gdLst/>
              <a:ahLst/>
              <a:cxnLst/>
              <a:rect l="l" t="t" r="r" b="b"/>
              <a:pathLst>
                <a:path w="1121" h="1330" extrusionOk="0">
                  <a:moveTo>
                    <a:pt x="442" y="0"/>
                  </a:moveTo>
                  <a:cubicBezTo>
                    <a:pt x="429" y="0"/>
                    <a:pt x="417" y="0"/>
                    <a:pt x="404" y="1"/>
                  </a:cubicBezTo>
                  <a:cubicBezTo>
                    <a:pt x="221" y="17"/>
                    <a:pt x="61" y="139"/>
                    <a:pt x="0" y="321"/>
                  </a:cubicBezTo>
                  <a:cubicBezTo>
                    <a:pt x="0" y="428"/>
                    <a:pt x="31" y="535"/>
                    <a:pt x="99" y="626"/>
                  </a:cubicBezTo>
                  <a:lnTo>
                    <a:pt x="343" y="756"/>
                  </a:lnTo>
                  <a:cubicBezTo>
                    <a:pt x="534" y="634"/>
                    <a:pt x="602" y="550"/>
                    <a:pt x="549" y="512"/>
                  </a:cubicBezTo>
                  <a:lnTo>
                    <a:pt x="549" y="512"/>
                  </a:lnTo>
                  <a:cubicBezTo>
                    <a:pt x="534" y="550"/>
                    <a:pt x="503" y="581"/>
                    <a:pt x="465" y="596"/>
                  </a:cubicBezTo>
                  <a:cubicBezTo>
                    <a:pt x="450" y="611"/>
                    <a:pt x="427" y="611"/>
                    <a:pt x="404" y="611"/>
                  </a:cubicBezTo>
                  <a:cubicBezTo>
                    <a:pt x="394" y="612"/>
                    <a:pt x="385" y="612"/>
                    <a:pt x="375" y="612"/>
                  </a:cubicBezTo>
                  <a:cubicBezTo>
                    <a:pt x="309" y="612"/>
                    <a:pt x="244" y="591"/>
                    <a:pt x="191" y="558"/>
                  </a:cubicBezTo>
                  <a:cubicBezTo>
                    <a:pt x="0" y="428"/>
                    <a:pt x="138" y="207"/>
                    <a:pt x="298" y="154"/>
                  </a:cubicBezTo>
                  <a:cubicBezTo>
                    <a:pt x="340" y="134"/>
                    <a:pt x="384" y="125"/>
                    <a:pt x="428" y="125"/>
                  </a:cubicBezTo>
                  <a:cubicBezTo>
                    <a:pt x="584" y="125"/>
                    <a:pt x="728" y="245"/>
                    <a:pt x="740" y="413"/>
                  </a:cubicBezTo>
                  <a:cubicBezTo>
                    <a:pt x="755" y="550"/>
                    <a:pt x="694" y="695"/>
                    <a:pt x="671" y="824"/>
                  </a:cubicBezTo>
                  <a:cubicBezTo>
                    <a:pt x="628" y="1056"/>
                    <a:pt x="736" y="1330"/>
                    <a:pt x="989" y="1330"/>
                  </a:cubicBezTo>
                  <a:cubicBezTo>
                    <a:pt x="1002" y="1330"/>
                    <a:pt x="1015" y="1329"/>
                    <a:pt x="1029" y="1327"/>
                  </a:cubicBezTo>
                  <a:lnTo>
                    <a:pt x="1045" y="1327"/>
                  </a:lnTo>
                  <a:cubicBezTo>
                    <a:pt x="1075" y="1297"/>
                    <a:pt x="1098" y="1259"/>
                    <a:pt x="1113" y="1213"/>
                  </a:cubicBezTo>
                  <a:cubicBezTo>
                    <a:pt x="1113" y="1206"/>
                    <a:pt x="1113" y="1198"/>
                    <a:pt x="1121" y="1190"/>
                  </a:cubicBezTo>
                  <a:cubicBezTo>
                    <a:pt x="976" y="1145"/>
                    <a:pt x="915" y="847"/>
                    <a:pt x="923" y="710"/>
                  </a:cubicBezTo>
                  <a:cubicBezTo>
                    <a:pt x="930" y="596"/>
                    <a:pt x="938" y="481"/>
                    <a:pt x="938" y="367"/>
                  </a:cubicBezTo>
                  <a:cubicBezTo>
                    <a:pt x="923" y="122"/>
                    <a:pt x="657" y="0"/>
                    <a:pt x="442" y="0"/>
                  </a:cubicBezTo>
                  <a:close/>
                </a:path>
              </a:pathLst>
            </a:custGeom>
            <a:solidFill>
              <a:srgbClr val="FFF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3" name="Google Shape;10323;p60"/>
            <p:cNvSpPr/>
            <p:nvPr/>
          </p:nvSpPr>
          <p:spPr>
            <a:xfrm>
              <a:off x="3327250" y="3518350"/>
              <a:ext cx="22125" cy="30425"/>
            </a:xfrm>
            <a:custGeom>
              <a:avLst/>
              <a:gdLst/>
              <a:ahLst/>
              <a:cxnLst/>
              <a:rect l="l" t="t" r="r" b="b"/>
              <a:pathLst>
                <a:path w="885" h="1217" extrusionOk="0">
                  <a:moveTo>
                    <a:pt x="374" y="1"/>
                  </a:moveTo>
                  <a:lnTo>
                    <a:pt x="374" y="1"/>
                  </a:lnTo>
                  <a:cubicBezTo>
                    <a:pt x="450" y="77"/>
                    <a:pt x="542" y="146"/>
                    <a:pt x="633" y="214"/>
                  </a:cubicBezTo>
                  <a:cubicBezTo>
                    <a:pt x="732" y="290"/>
                    <a:pt x="793" y="405"/>
                    <a:pt x="824" y="534"/>
                  </a:cubicBezTo>
                  <a:cubicBezTo>
                    <a:pt x="862" y="786"/>
                    <a:pt x="786" y="1037"/>
                    <a:pt x="519" y="1121"/>
                  </a:cubicBezTo>
                  <a:cubicBezTo>
                    <a:pt x="480" y="1133"/>
                    <a:pt x="444" y="1138"/>
                    <a:pt x="412" y="1138"/>
                  </a:cubicBezTo>
                  <a:cubicBezTo>
                    <a:pt x="72" y="1138"/>
                    <a:pt x="57" y="577"/>
                    <a:pt x="321" y="550"/>
                  </a:cubicBezTo>
                  <a:cubicBezTo>
                    <a:pt x="351" y="520"/>
                    <a:pt x="390" y="504"/>
                    <a:pt x="429" y="504"/>
                  </a:cubicBezTo>
                  <a:cubicBezTo>
                    <a:pt x="461" y="504"/>
                    <a:pt x="492" y="514"/>
                    <a:pt x="519" y="534"/>
                  </a:cubicBezTo>
                  <a:cubicBezTo>
                    <a:pt x="565" y="557"/>
                    <a:pt x="603" y="610"/>
                    <a:pt x="610" y="664"/>
                  </a:cubicBezTo>
                  <a:cubicBezTo>
                    <a:pt x="641" y="610"/>
                    <a:pt x="633" y="550"/>
                    <a:pt x="603" y="496"/>
                  </a:cubicBezTo>
                  <a:cubicBezTo>
                    <a:pt x="555" y="432"/>
                    <a:pt x="469" y="409"/>
                    <a:pt x="388" y="409"/>
                  </a:cubicBezTo>
                  <a:cubicBezTo>
                    <a:pt x="353" y="409"/>
                    <a:pt x="320" y="413"/>
                    <a:pt x="290" y="420"/>
                  </a:cubicBezTo>
                  <a:cubicBezTo>
                    <a:pt x="199" y="443"/>
                    <a:pt x="115" y="504"/>
                    <a:pt x="62" y="580"/>
                  </a:cubicBezTo>
                  <a:cubicBezTo>
                    <a:pt x="62" y="580"/>
                    <a:pt x="62" y="588"/>
                    <a:pt x="62" y="595"/>
                  </a:cubicBezTo>
                  <a:cubicBezTo>
                    <a:pt x="1" y="816"/>
                    <a:pt x="1" y="1022"/>
                    <a:pt x="222" y="1152"/>
                  </a:cubicBezTo>
                  <a:cubicBezTo>
                    <a:pt x="302" y="1197"/>
                    <a:pt x="378" y="1217"/>
                    <a:pt x="447" y="1217"/>
                  </a:cubicBezTo>
                  <a:cubicBezTo>
                    <a:pt x="693" y="1217"/>
                    <a:pt x="861" y="965"/>
                    <a:pt x="885" y="710"/>
                  </a:cubicBezTo>
                  <a:cubicBezTo>
                    <a:pt x="885" y="702"/>
                    <a:pt x="877" y="687"/>
                    <a:pt x="885" y="679"/>
                  </a:cubicBezTo>
                  <a:cubicBezTo>
                    <a:pt x="885" y="633"/>
                    <a:pt x="885" y="595"/>
                    <a:pt x="885" y="557"/>
                  </a:cubicBezTo>
                  <a:cubicBezTo>
                    <a:pt x="885" y="534"/>
                    <a:pt x="877" y="504"/>
                    <a:pt x="870" y="481"/>
                  </a:cubicBezTo>
                  <a:cubicBezTo>
                    <a:pt x="809" y="237"/>
                    <a:pt x="557" y="146"/>
                    <a:pt x="374" y="1"/>
                  </a:cubicBezTo>
                  <a:close/>
                </a:path>
              </a:pathLst>
            </a:custGeom>
            <a:solidFill>
              <a:srgbClr val="FFF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4" name="Google Shape;10324;p60"/>
            <p:cNvSpPr/>
            <p:nvPr/>
          </p:nvSpPr>
          <p:spPr>
            <a:xfrm>
              <a:off x="3330875" y="3533600"/>
              <a:ext cx="16025" cy="11275"/>
            </a:xfrm>
            <a:custGeom>
              <a:avLst/>
              <a:gdLst/>
              <a:ahLst/>
              <a:cxnLst/>
              <a:rect l="l" t="t" r="r" b="b"/>
              <a:pathLst>
                <a:path w="641" h="451" extrusionOk="0">
                  <a:moveTo>
                    <a:pt x="618" y="0"/>
                  </a:moveTo>
                  <a:lnTo>
                    <a:pt x="618" y="0"/>
                  </a:lnTo>
                  <a:cubicBezTo>
                    <a:pt x="603" y="176"/>
                    <a:pt x="458" y="321"/>
                    <a:pt x="275" y="321"/>
                  </a:cubicBezTo>
                  <a:cubicBezTo>
                    <a:pt x="123" y="313"/>
                    <a:pt x="84" y="153"/>
                    <a:pt x="123" y="31"/>
                  </a:cubicBezTo>
                  <a:lnTo>
                    <a:pt x="123" y="31"/>
                  </a:lnTo>
                  <a:cubicBezTo>
                    <a:pt x="1" y="130"/>
                    <a:pt x="31" y="435"/>
                    <a:pt x="244" y="450"/>
                  </a:cubicBezTo>
                  <a:cubicBezTo>
                    <a:pt x="253" y="451"/>
                    <a:pt x="261" y="451"/>
                    <a:pt x="269" y="451"/>
                  </a:cubicBezTo>
                  <a:cubicBezTo>
                    <a:pt x="512" y="451"/>
                    <a:pt x="640" y="229"/>
                    <a:pt x="618" y="0"/>
                  </a:cubicBezTo>
                  <a:close/>
                </a:path>
              </a:pathLst>
            </a:custGeom>
            <a:solidFill>
              <a:srgbClr val="FFF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5" name="Google Shape;10325;p60"/>
            <p:cNvSpPr/>
            <p:nvPr/>
          </p:nvSpPr>
          <p:spPr>
            <a:xfrm>
              <a:off x="3337350" y="3489575"/>
              <a:ext cx="29550" cy="30800"/>
            </a:xfrm>
            <a:custGeom>
              <a:avLst/>
              <a:gdLst/>
              <a:ahLst/>
              <a:cxnLst/>
              <a:rect l="l" t="t" r="r" b="b"/>
              <a:pathLst>
                <a:path w="1182" h="1232" extrusionOk="0">
                  <a:moveTo>
                    <a:pt x="1" y="1"/>
                  </a:moveTo>
                  <a:lnTo>
                    <a:pt x="1" y="1"/>
                  </a:lnTo>
                  <a:cubicBezTo>
                    <a:pt x="222" y="397"/>
                    <a:pt x="953" y="207"/>
                    <a:pt x="1037" y="748"/>
                  </a:cubicBezTo>
                  <a:cubicBezTo>
                    <a:pt x="1068" y="908"/>
                    <a:pt x="1014" y="1159"/>
                    <a:pt x="801" y="1159"/>
                  </a:cubicBezTo>
                  <a:cubicBezTo>
                    <a:pt x="797" y="1160"/>
                    <a:pt x="793" y="1160"/>
                    <a:pt x="789" y="1160"/>
                  </a:cubicBezTo>
                  <a:cubicBezTo>
                    <a:pt x="642" y="1160"/>
                    <a:pt x="528" y="1018"/>
                    <a:pt x="565" y="870"/>
                  </a:cubicBezTo>
                  <a:lnTo>
                    <a:pt x="565" y="870"/>
                  </a:lnTo>
                  <a:cubicBezTo>
                    <a:pt x="397" y="931"/>
                    <a:pt x="389" y="1015"/>
                    <a:pt x="542" y="1144"/>
                  </a:cubicBezTo>
                  <a:lnTo>
                    <a:pt x="725" y="1220"/>
                  </a:lnTo>
                  <a:cubicBezTo>
                    <a:pt x="751" y="1228"/>
                    <a:pt x="778" y="1232"/>
                    <a:pt x="804" y="1232"/>
                  </a:cubicBezTo>
                  <a:cubicBezTo>
                    <a:pt x="910" y="1232"/>
                    <a:pt x="1013" y="1174"/>
                    <a:pt x="1068" y="1083"/>
                  </a:cubicBezTo>
                  <a:cubicBezTo>
                    <a:pt x="1182" y="908"/>
                    <a:pt x="1167" y="679"/>
                    <a:pt x="1030" y="519"/>
                  </a:cubicBezTo>
                  <a:cubicBezTo>
                    <a:pt x="824" y="283"/>
                    <a:pt x="557" y="275"/>
                    <a:pt x="290" y="169"/>
                  </a:cubicBezTo>
                  <a:cubicBezTo>
                    <a:pt x="184" y="123"/>
                    <a:pt x="92" y="62"/>
                    <a:pt x="1" y="1"/>
                  </a:cubicBezTo>
                  <a:close/>
                </a:path>
              </a:pathLst>
            </a:custGeom>
            <a:solidFill>
              <a:srgbClr val="FFF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6" name="Google Shape;10326;p60"/>
            <p:cNvSpPr/>
            <p:nvPr/>
          </p:nvSpPr>
          <p:spPr>
            <a:xfrm>
              <a:off x="3333925" y="3486350"/>
              <a:ext cx="225" cy="400"/>
            </a:xfrm>
            <a:custGeom>
              <a:avLst/>
              <a:gdLst/>
              <a:ahLst/>
              <a:cxnLst/>
              <a:rect l="l" t="t" r="r" b="b"/>
              <a:pathLst>
                <a:path w="9" h="16" extrusionOk="0">
                  <a:moveTo>
                    <a:pt x="1" y="0"/>
                  </a:moveTo>
                  <a:cubicBezTo>
                    <a:pt x="1" y="8"/>
                    <a:pt x="1" y="8"/>
                    <a:pt x="1" y="16"/>
                  </a:cubicBezTo>
                  <a:lnTo>
                    <a:pt x="8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7" name="Google Shape;10327;p60"/>
            <p:cNvSpPr/>
            <p:nvPr/>
          </p:nvSpPr>
          <p:spPr>
            <a:xfrm>
              <a:off x="3319625" y="3469200"/>
              <a:ext cx="11275" cy="40225"/>
            </a:xfrm>
            <a:custGeom>
              <a:avLst/>
              <a:gdLst/>
              <a:ahLst/>
              <a:cxnLst/>
              <a:rect l="l" t="t" r="r" b="b"/>
              <a:pathLst>
                <a:path w="451" h="1609" extrusionOk="0">
                  <a:moveTo>
                    <a:pt x="214" y="0"/>
                  </a:moveTo>
                  <a:cubicBezTo>
                    <a:pt x="207" y="31"/>
                    <a:pt x="199" y="61"/>
                    <a:pt x="191" y="92"/>
                  </a:cubicBezTo>
                  <a:cubicBezTo>
                    <a:pt x="214" y="366"/>
                    <a:pt x="329" y="633"/>
                    <a:pt x="291" y="915"/>
                  </a:cubicBezTo>
                  <a:cubicBezTo>
                    <a:pt x="283" y="1090"/>
                    <a:pt x="230" y="1258"/>
                    <a:pt x="146" y="1418"/>
                  </a:cubicBezTo>
                  <a:cubicBezTo>
                    <a:pt x="130" y="1441"/>
                    <a:pt x="62" y="1510"/>
                    <a:pt x="1" y="1578"/>
                  </a:cubicBezTo>
                  <a:lnTo>
                    <a:pt x="16" y="1609"/>
                  </a:lnTo>
                  <a:cubicBezTo>
                    <a:pt x="77" y="1548"/>
                    <a:pt x="146" y="1494"/>
                    <a:pt x="207" y="1433"/>
                  </a:cubicBezTo>
                  <a:cubicBezTo>
                    <a:pt x="252" y="1349"/>
                    <a:pt x="306" y="1281"/>
                    <a:pt x="351" y="1189"/>
                  </a:cubicBezTo>
                  <a:cubicBezTo>
                    <a:pt x="405" y="1052"/>
                    <a:pt x="435" y="907"/>
                    <a:pt x="451" y="763"/>
                  </a:cubicBezTo>
                  <a:cubicBezTo>
                    <a:pt x="420" y="503"/>
                    <a:pt x="298" y="244"/>
                    <a:pt x="214" y="0"/>
                  </a:cubicBezTo>
                  <a:close/>
                </a:path>
              </a:pathLst>
            </a:custGeom>
            <a:solidFill>
              <a:srgbClr val="FFF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8" name="Google Shape;10328;p60"/>
            <p:cNvSpPr/>
            <p:nvPr/>
          </p:nvSpPr>
          <p:spPr>
            <a:xfrm>
              <a:off x="3353175" y="3628875"/>
              <a:ext cx="775" cy="1550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31" y="0"/>
                  </a:moveTo>
                  <a:lnTo>
                    <a:pt x="31" y="0"/>
                  </a:lnTo>
                  <a:cubicBezTo>
                    <a:pt x="23" y="23"/>
                    <a:pt x="15" y="38"/>
                    <a:pt x="0" y="61"/>
                  </a:cubicBezTo>
                  <a:cubicBezTo>
                    <a:pt x="15" y="46"/>
                    <a:pt x="23" y="23"/>
                    <a:pt x="31" y="0"/>
                  </a:cubicBezTo>
                  <a:close/>
                </a:path>
              </a:pathLst>
            </a:custGeom>
            <a:solidFill>
              <a:srgbClr val="FFF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9" name="Google Shape;10329;p60"/>
            <p:cNvSpPr/>
            <p:nvPr/>
          </p:nvSpPr>
          <p:spPr>
            <a:xfrm>
              <a:off x="3294875" y="3596275"/>
              <a:ext cx="4975" cy="25950"/>
            </a:xfrm>
            <a:custGeom>
              <a:avLst/>
              <a:gdLst/>
              <a:ahLst/>
              <a:cxnLst/>
              <a:rect l="l" t="t" r="r" b="b"/>
              <a:pathLst>
                <a:path w="199" h="1038" extrusionOk="0">
                  <a:moveTo>
                    <a:pt x="84" y="1"/>
                  </a:moveTo>
                  <a:cubicBezTo>
                    <a:pt x="69" y="54"/>
                    <a:pt x="53" y="108"/>
                    <a:pt x="46" y="153"/>
                  </a:cubicBezTo>
                  <a:cubicBezTo>
                    <a:pt x="0" y="451"/>
                    <a:pt x="0" y="748"/>
                    <a:pt x="38" y="1037"/>
                  </a:cubicBezTo>
                  <a:cubicBezTo>
                    <a:pt x="145" y="847"/>
                    <a:pt x="198" y="634"/>
                    <a:pt x="183" y="420"/>
                  </a:cubicBezTo>
                  <a:cubicBezTo>
                    <a:pt x="168" y="275"/>
                    <a:pt x="130" y="138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0" name="Google Shape;10330;p60"/>
            <p:cNvSpPr/>
            <p:nvPr/>
          </p:nvSpPr>
          <p:spPr>
            <a:xfrm>
              <a:off x="3314300" y="3635225"/>
              <a:ext cx="21375" cy="8900"/>
            </a:xfrm>
            <a:custGeom>
              <a:avLst/>
              <a:gdLst/>
              <a:ahLst/>
              <a:cxnLst/>
              <a:rect l="l" t="t" r="r" b="b"/>
              <a:pathLst>
                <a:path w="855" h="356" extrusionOk="0">
                  <a:moveTo>
                    <a:pt x="700" y="1"/>
                  </a:moveTo>
                  <a:cubicBezTo>
                    <a:pt x="478" y="1"/>
                    <a:pt x="178" y="124"/>
                    <a:pt x="69" y="257"/>
                  </a:cubicBezTo>
                  <a:cubicBezTo>
                    <a:pt x="54" y="272"/>
                    <a:pt x="46" y="295"/>
                    <a:pt x="31" y="310"/>
                  </a:cubicBezTo>
                  <a:lnTo>
                    <a:pt x="23" y="318"/>
                  </a:lnTo>
                  <a:cubicBezTo>
                    <a:pt x="23" y="325"/>
                    <a:pt x="16" y="333"/>
                    <a:pt x="16" y="333"/>
                  </a:cubicBezTo>
                  <a:cubicBezTo>
                    <a:pt x="16" y="341"/>
                    <a:pt x="8" y="348"/>
                    <a:pt x="0" y="356"/>
                  </a:cubicBezTo>
                  <a:cubicBezTo>
                    <a:pt x="107" y="276"/>
                    <a:pt x="242" y="231"/>
                    <a:pt x="377" y="231"/>
                  </a:cubicBezTo>
                  <a:cubicBezTo>
                    <a:pt x="396" y="231"/>
                    <a:pt x="416" y="232"/>
                    <a:pt x="435" y="234"/>
                  </a:cubicBezTo>
                  <a:cubicBezTo>
                    <a:pt x="504" y="242"/>
                    <a:pt x="564" y="257"/>
                    <a:pt x="625" y="287"/>
                  </a:cubicBezTo>
                  <a:cubicBezTo>
                    <a:pt x="618" y="234"/>
                    <a:pt x="633" y="181"/>
                    <a:pt x="648" y="127"/>
                  </a:cubicBezTo>
                  <a:cubicBezTo>
                    <a:pt x="680" y="64"/>
                    <a:pt x="742" y="22"/>
                    <a:pt x="810" y="22"/>
                  </a:cubicBezTo>
                  <a:cubicBezTo>
                    <a:pt x="825" y="22"/>
                    <a:pt x="839" y="24"/>
                    <a:pt x="854" y="28"/>
                  </a:cubicBezTo>
                  <a:cubicBezTo>
                    <a:pt x="811" y="9"/>
                    <a:pt x="758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1" name="Google Shape;10331;p60"/>
            <p:cNvSpPr/>
            <p:nvPr/>
          </p:nvSpPr>
          <p:spPr>
            <a:xfrm>
              <a:off x="3318300" y="3619600"/>
              <a:ext cx="35475" cy="15000"/>
            </a:xfrm>
            <a:custGeom>
              <a:avLst/>
              <a:gdLst/>
              <a:ahLst/>
              <a:cxnLst/>
              <a:rect l="l" t="t" r="r" b="b"/>
              <a:pathLst>
                <a:path w="1419" h="600" extrusionOk="0">
                  <a:moveTo>
                    <a:pt x="933" y="1"/>
                  </a:moveTo>
                  <a:cubicBezTo>
                    <a:pt x="840" y="1"/>
                    <a:pt x="746" y="20"/>
                    <a:pt x="656" y="59"/>
                  </a:cubicBezTo>
                  <a:cubicBezTo>
                    <a:pt x="473" y="120"/>
                    <a:pt x="313" y="234"/>
                    <a:pt x="183" y="371"/>
                  </a:cubicBezTo>
                  <a:cubicBezTo>
                    <a:pt x="130" y="432"/>
                    <a:pt x="84" y="493"/>
                    <a:pt x="31" y="554"/>
                  </a:cubicBezTo>
                  <a:lnTo>
                    <a:pt x="1" y="600"/>
                  </a:lnTo>
                  <a:cubicBezTo>
                    <a:pt x="203" y="453"/>
                    <a:pt x="450" y="377"/>
                    <a:pt x="702" y="377"/>
                  </a:cubicBezTo>
                  <a:cubicBezTo>
                    <a:pt x="724" y="377"/>
                    <a:pt x="747" y="378"/>
                    <a:pt x="770" y="379"/>
                  </a:cubicBezTo>
                  <a:cubicBezTo>
                    <a:pt x="831" y="379"/>
                    <a:pt x="892" y="394"/>
                    <a:pt x="946" y="425"/>
                  </a:cubicBezTo>
                  <a:cubicBezTo>
                    <a:pt x="962" y="290"/>
                    <a:pt x="1049" y="177"/>
                    <a:pt x="1181" y="177"/>
                  </a:cubicBezTo>
                  <a:cubicBezTo>
                    <a:pt x="1229" y="177"/>
                    <a:pt x="1283" y="192"/>
                    <a:pt x="1342" y="226"/>
                  </a:cubicBezTo>
                  <a:cubicBezTo>
                    <a:pt x="1372" y="242"/>
                    <a:pt x="1395" y="264"/>
                    <a:pt x="1418" y="295"/>
                  </a:cubicBezTo>
                  <a:cubicBezTo>
                    <a:pt x="1372" y="188"/>
                    <a:pt x="1296" y="97"/>
                    <a:pt x="1189" y="51"/>
                  </a:cubicBezTo>
                  <a:cubicBezTo>
                    <a:pt x="1108" y="18"/>
                    <a:pt x="1021" y="1"/>
                    <a:pt x="9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2" name="Google Shape;10332;p60"/>
            <p:cNvSpPr/>
            <p:nvPr/>
          </p:nvSpPr>
          <p:spPr>
            <a:xfrm>
              <a:off x="3303625" y="3620100"/>
              <a:ext cx="6700" cy="27850"/>
            </a:xfrm>
            <a:custGeom>
              <a:avLst/>
              <a:gdLst/>
              <a:ahLst/>
              <a:cxnLst/>
              <a:rect l="l" t="t" r="r" b="b"/>
              <a:pathLst>
                <a:path w="268" h="1114" extrusionOk="0">
                  <a:moveTo>
                    <a:pt x="115" y="1"/>
                  </a:moveTo>
                  <a:cubicBezTo>
                    <a:pt x="85" y="222"/>
                    <a:pt x="62" y="443"/>
                    <a:pt x="54" y="671"/>
                  </a:cubicBezTo>
                  <a:cubicBezTo>
                    <a:pt x="46" y="786"/>
                    <a:pt x="16" y="1007"/>
                    <a:pt x="1" y="1113"/>
                  </a:cubicBezTo>
                  <a:cubicBezTo>
                    <a:pt x="115" y="946"/>
                    <a:pt x="199" y="755"/>
                    <a:pt x="267" y="565"/>
                  </a:cubicBezTo>
                  <a:cubicBezTo>
                    <a:pt x="191" y="382"/>
                    <a:pt x="138" y="19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3" name="Google Shape;10333;p60"/>
            <p:cNvSpPr/>
            <p:nvPr/>
          </p:nvSpPr>
          <p:spPr>
            <a:xfrm>
              <a:off x="3309725" y="3644150"/>
              <a:ext cx="30900" cy="12175"/>
            </a:xfrm>
            <a:custGeom>
              <a:avLst/>
              <a:gdLst/>
              <a:ahLst/>
              <a:cxnLst/>
              <a:rect l="l" t="t" r="r" b="b"/>
              <a:pathLst>
                <a:path w="1236" h="487" extrusionOk="0">
                  <a:moveTo>
                    <a:pt x="523" y="1"/>
                  </a:moveTo>
                  <a:cubicBezTo>
                    <a:pt x="416" y="1"/>
                    <a:pt x="300" y="42"/>
                    <a:pt x="168" y="144"/>
                  </a:cubicBezTo>
                  <a:cubicBezTo>
                    <a:pt x="107" y="205"/>
                    <a:pt x="54" y="258"/>
                    <a:pt x="1" y="327"/>
                  </a:cubicBezTo>
                  <a:cubicBezTo>
                    <a:pt x="138" y="197"/>
                    <a:pt x="313" y="128"/>
                    <a:pt x="496" y="113"/>
                  </a:cubicBezTo>
                  <a:cubicBezTo>
                    <a:pt x="709" y="113"/>
                    <a:pt x="908" y="197"/>
                    <a:pt x="1060" y="349"/>
                  </a:cubicBezTo>
                  <a:cubicBezTo>
                    <a:pt x="1113" y="403"/>
                    <a:pt x="1174" y="449"/>
                    <a:pt x="1235" y="487"/>
                  </a:cubicBezTo>
                  <a:cubicBezTo>
                    <a:pt x="1010" y="278"/>
                    <a:pt x="800" y="1"/>
                    <a:pt x="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4" name="Google Shape;10334;p60"/>
            <p:cNvSpPr/>
            <p:nvPr/>
          </p:nvSpPr>
          <p:spPr>
            <a:xfrm>
              <a:off x="3338700" y="3646025"/>
              <a:ext cx="23650" cy="12550"/>
            </a:xfrm>
            <a:custGeom>
              <a:avLst/>
              <a:gdLst/>
              <a:ahLst/>
              <a:cxnLst/>
              <a:rect l="l" t="t" r="r" b="b"/>
              <a:pathLst>
                <a:path w="946" h="502" extrusionOk="0">
                  <a:moveTo>
                    <a:pt x="244" y="0"/>
                  </a:moveTo>
                  <a:cubicBezTo>
                    <a:pt x="236" y="8"/>
                    <a:pt x="229" y="15"/>
                    <a:pt x="221" y="23"/>
                  </a:cubicBezTo>
                  <a:cubicBezTo>
                    <a:pt x="152" y="76"/>
                    <a:pt x="76" y="107"/>
                    <a:pt x="0" y="107"/>
                  </a:cubicBezTo>
                  <a:lnTo>
                    <a:pt x="15" y="122"/>
                  </a:lnTo>
                  <a:cubicBezTo>
                    <a:pt x="107" y="206"/>
                    <a:pt x="183" y="305"/>
                    <a:pt x="274" y="389"/>
                  </a:cubicBezTo>
                  <a:cubicBezTo>
                    <a:pt x="338" y="452"/>
                    <a:pt x="503" y="501"/>
                    <a:pt x="654" y="501"/>
                  </a:cubicBezTo>
                  <a:cubicBezTo>
                    <a:pt x="793" y="501"/>
                    <a:pt x="920" y="460"/>
                    <a:pt x="945" y="351"/>
                  </a:cubicBezTo>
                  <a:lnTo>
                    <a:pt x="945" y="351"/>
                  </a:lnTo>
                  <a:cubicBezTo>
                    <a:pt x="880" y="409"/>
                    <a:pt x="793" y="445"/>
                    <a:pt x="707" y="445"/>
                  </a:cubicBezTo>
                  <a:cubicBezTo>
                    <a:pt x="692" y="445"/>
                    <a:pt x="678" y="444"/>
                    <a:pt x="663" y="442"/>
                  </a:cubicBezTo>
                  <a:cubicBezTo>
                    <a:pt x="473" y="442"/>
                    <a:pt x="313" y="313"/>
                    <a:pt x="259" y="130"/>
                  </a:cubicBezTo>
                  <a:cubicBezTo>
                    <a:pt x="252" y="84"/>
                    <a:pt x="244" y="38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5" name="Google Shape;10335;p60"/>
            <p:cNvSpPr/>
            <p:nvPr/>
          </p:nvSpPr>
          <p:spPr>
            <a:xfrm>
              <a:off x="3304200" y="3640050"/>
              <a:ext cx="64225" cy="22975"/>
            </a:xfrm>
            <a:custGeom>
              <a:avLst/>
              <a:gdLst/>
              <a:ahLst/>
              <a:cxnLst/>
              <a:rect l="l" t="t" r="r" b="b"/>
              <a:pathLst>
                <a:path w="2569" h="919" extrusionOk="0">
                  <a:moveTo>
                    <a:pt x="2175" y="0"/>
                  </a:moveTo>
                  <a:cubicBezTo>
                    <a:pt x="2020" y="0"/>
                    <a:pt x="1883" y="118"/>
                    <a:pt x="1906" y="262"/>
                  </a:cubicBezTo>
                  <a:cubicBezTo>
                    <a:pt x="1962" y="181"/>
                    <a:pt x="2048" y="130"/>
                    <a:pt x="2133" y="130"/>
                  </a:cubicBezTo>
                  <a:cubicBezTo>
                    <a:pt x="2176" y="130"/>
                    <a:pt x="2218" y="143"/>
                    <a:pt x="2256" y="171"/>
                  </a:cubicBezTo>
                  <a:cubicBezTo>
                    <a:pt x="2261" y="170"/>
                    <a:pt x="2265" y="170"/>
                    <a:pt x="2269" y="170"/>
                  </a:cubicBezTo>
                  <a:cubicBezTo>
                    <a:pt x="2367" y="170"/>
                    <a:pt x="2409" y="258"/>
                    <a:pt x="2417" y="353"/>
                  </a:cubicBezTo>
                  <a:cubicBezTo>
                    <a:pt x="2537" y="671"/>
                    <a:pt x="2272" y="883"/>
                    <a:pt x="1972" y="883"/>
                  </a:cubicBezTo>
                  <a:cubicBezTo>
                    <a:pt x="1912" y="883"/>
                    <a:pt x="1851" y="874"/>
                    <a:pt x="1792" y="856"/>
                  </a:cubicBezTo>
                  <a:cubicBezTo>
                    <a:pt x="1708" y="849"/>
                    <a:pt x="1624" y="826"/>
                    <a:pt x="1548" y="788"/>
                  </a:cubicBezTo>
                  <a:cubicBezTo>
                    <a:pt x="1350" y="696"/>
                    <a:pt x="1220" y="498"/>
                    <a:pt x="1022" y="407"/>
                  </a:cubicBezTo>
                  <a:cubicBezTo>
                    <a:pt x="932" y="363"/>
                    <a:pt x="834" y="342"/>
                    <a:pt x="738" y="342"/>
                  </a:cubicBezTo>
                  <a:cubicBezTo>
                    <a:pt x="582" y="342"/>
                    <a:pt x="428" y="398"/>
                    <a:pt x="305" y="506"/>
                  </a:cubicBezTo>
                  <a:cubicBezTo>
                    <a:pt x="183" y="613"/>
                    <a:pt x="84" y="742"/>
                    <a:pt x="1" y="887"/>
                  </a:cubicBezTo>
                  <a:cubicBezTo>
                    <a:pt x="168" y="712"/>
                    <a:pt x="412" y="559"/>
                    <a:pt x="626" y="559"/>
                  </a:cubicBezTo>
                  <a:cubicBezTo>
                    <a:pt x="629" y="559"/>
                    <a:pt x="633" y="559"/>
                    <a:pt x="636" y="559"/>
                  </a:cubicBezTo>
                  <a:cubicBezTo>
                    <a:pt x="1082" y="559"/>
                    <a:pt x="1515" y="919"/>
                    <a:pt x="1941" y="919"/>
                  </a:cubicBezTo>
                  <a:cubicBezTo>
                    <a:pt x="2072" y="919"/>
                    <a:pt x="2203" y="885"/>
                    <a:pt x="2333" y="795"/>
                  </a:cubicBezTo>
                  <a:cubicBezTo>
                    <a:pt x="2348" y="788"/>
                    <a:pt x="2356" y="788"/>
                    <a:pt x="2363" y="788"/>
                  </a:cubicBezTo>
                  <a:cubicBezTo>
                    <a:pt x="2409" y="735"/>
                    <a:pt x="2447" y="681"/>
                    <a:pt x="2485" y="620"/>
                  </a:cubicBezTo>
                  <a:cubicBezTo>
                    <a:pt x="2493" y="605"/>
                    <a:pt x="2508" y="590"/>
                    <a:pt x="2523" y="582"/>
                  </a:cubicBezTo>
                  <a:cubicBezTo>
                    <a:pt x="2531" y="544"/>
                    <a:pt x="2538" y="506"/>
                    <a:pt x="2561" y="475"/>
                  </a:cubicBezTo>
                  <a:cubicBezTo>
                    <a:pt x="2569" y="300"/>
                    <a:pt x="2478" y="125"/>
                    <a:pt x="2325" y="41"/>
                  </a:cubicBezTo>
                  <a:cubicBezTo>
                    <a:pt x="2276" y="13"/>
                    <a:pt x="2225" y="0"/>
                    <a:pt x="2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6" name="Google Shape;10336;p60"/>
            <p:cNvSpPr/>
            <p:nvPr/>
          </p:nvSpPr>
          <p:spPr>
            <a:xfrm>
              <a:off x="3266275" y="3638825"/>
              <a:ext cx="32225" cy="27225"/>
            </a:xfrm>
            <a:custGeom>
              <a:avLst/>
              <a:gdLst/>
              <a:ahLst/>
              <a:cxnLst/>
              <a:rect l="l" t="t" r="r" b="b"/>
              <a:pathLst>
                <a:path w="1289" h="1089" extrusionOk="0">
                  <a:moveTo>
                    <a:pt x="552" y="1"/>
                  </a:moveTo>
                  <a:cubicBezTo>
                    <a:pt x="371" y="1"/>
                    <a:pt x="187" y="111"/>
                    <a:pt x="1" y="220"/>
                  </a:cubicBezTo>
                  <a:lnTo>
                    <a:pt x="9" y="220"/>
                  </a:lnTo>
                  <a:cubicBezTo>
                    <a:pt x="137" y="139"/>
                    <a:pt x="281" y="100"/>
                    <a:pt x="427" y="100"/>
                  </a:cubicBezTo>
                  <a:cubicBezTo>
                    <a:pt x="488" y="100"/>
                    <a:pt x="550" y="107"/>
                    <a:pt x="611" y="120"/>
                  </a:cubicBezTo>
                  <a:cubicBezTo>
                    <a:pt x="931" y="212"/>
                    <a:pt x="1175" y="578"/>
                    <a:pt x="1236" y="921"/>
                  </a:cubicBezTo>
                  <a:cubicBezTo>
                    <a:pt x="1258" y="974"/>
                    <a:pt x="1281" y="1027"/>
                    <a:pt x="1289" y="1088"/>
                  </a:cubicBezTo>
                  <a:cubicBezTo>
                    <a:pt x="1289" y="928"/>
                    <a:pt x="1266" y="776"/>
                    <a:pt x="1220" y="631"/>
                  </a:cubicBezTo>
                  <a:cubicBezTo>
                    <a:pt x="1213" y="608"/>
                    <a:pt x="1144" y="509"/>
                    <a:pt x="1152" y="486"/>
                  </a:cubicBezTo>
                  <a:cubicBezTo>
                    <a:pt x="1091" y="418"/>
                    <a:pt x="1030" y="334"/>
                    <a:pt x="961" y="242"/>
                  </a:cubicBezTo>
                  <a:cubicBezTo>
                    <a:pt x="826" y="65"/>
                    <a:pt x="690" y="1"/>
                    <a:pt x="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7" name="Google Shape;10337;p60"/>
            <p:cNvSpPr/>
            <p:nvPr/>
          </p:nvSpPr>
          <p:spPr>
            <a:xfrm>
              <a:off x="3241900" y="3630575"/>
              <a:ext cx="17175" cy="11550"/>
            </a:xfrm>
            <a:custGeom>
              <a:avLst/>
              <a:gdLst/>
              <a:ahLst/>
              <a:cxnLst/>
              <a:rect l="l" t="t" r="r" b="b"/>
              <a:pathLst>
                <a:path w="687" h="462" extrusionOk="0">
                  <a:moveTo>
                    <a:pt x="625" y="1"/>
                  </a:moveTo>
                  <a:cubicBezTo>
                    <a:pt x="648" y="196"/>
                    <a:pt x="523" y="420"/>
                    <a:pt x="301" y="420"/>
                  </a:cubicBezTo>
                  <a:cubicBezTo>
                    <a:pt x="297" y="420"/>
                    <a:pt x="294" y="420"/>
                    <a:pt x="290" y="420"/>
                  </a:cubicBezTo>
                  <a:cubicBezTo>
                    <a:pt x="285" y="420"/>
                    <a:pt x="279" y="420"/>
                    <a:pt x="274" y="420"/>
                  </a:cubicBezTo>
                  <a:cubicBezTo>
                    <a:pt x="166" y="420"/>
                    <a:pt x="67" y="346"/>
                    <a:pt x="31" y="245"/>
                  </a:cubicBezTo>
                  <a:cubicBezTo>
                    <a:pt x="16" y="268"/>
                    <a:pt x="8" y="283"/>
                    <a:pt x="0" y="306"/>
                  </a:cubicBezTo>
                  <a:cubicBezTo>
                    <a:pt x="52" y="422"/>
                    <a:pt x="186" y="462"/>
                    <a:pt x="305" y="462"/>
                  </a:cubicBezTo>
                  <a:cubicBezTo>
                    <a:pt x="326" y="462"/>
                    <a:pt x="347" y="460"/>
                    <a:pt x="366" y="458"/>
                  </a:cubicBezTo>
                  <a:cubicBezTo>
                    <a:pt x="595" y="435"/>
                    <a:pt x="686" y="191"/>
                    <a:pt x="6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8" name="Google Shape;10338;p60"/>
            <p:cNvSpPr/>
            <p:nvPr/>
          </p:nvSpPr>
          <p:spPr>
            <a:xfrm>
              <a:off x="3296200" y="3585425"/>
              <a:ext cx="9750" cy="43275"/>
            </a:xfrm>
            <a:custGeom>
              <a:avLst/>
              <a:gdLst/>
              <a:ahLst/>
              <a:cxnLst/>
              <a:rect l="l" t="t" r="r" b="b"/>
              <a:pathLst>
                <a:path w="390" h="1731" extrusionOk="0">
                  <a:moveTo>
                    <a:pt x="168" y="1"/>
                  </a:moveTo>
                  <a:cubicBezTo>
                    <a:pt x="130" y="107"/>
                    <a:pt x="92" y="214"/>
                    <a:pt x="61" y="321"/>
                  </a:cubicBezTo>
                  <a:cubicBezTo>
                    <a:pt x="122" y="526"/>
                    <a:pt x="206" y="725"/>
                    <a:pt x="206" y="946"/>
                  </a:cubicBezTo>
                  <a:cubicBezTo>
                    <a:pt x="199" y="1174"/>
                    <a:pt x="130" y="1395"/>
                    <a:pt x="0" y="1586"/>
                  </a:cubicBezTo>
                  <a:cubicBezTo>
                    <a:pt x="8" y="1631"/>
                    <a:pt x="16" y="1677"/>
                    <a:pt x="16" y="1731"/>
                  </a:cubicBezTo>
                  <a:cubicBezTo>
                    <a:pt x="244" y="1380"/>
                    <a:pt x="389" y="1007"/>
                    <a:pt x="321" y="572"/>
                  </a:cubicBezTo>
                  <a:cubicBezTo>
                    <a:pt x="290" y="382"/>
                    <a:pt x="199" y="19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9" name="Google Shape;10339;p60"/>
            <p:cNvSpPr/>
            <p:nvPr/>
          </p:nvSpPr>
          <p:spPr>
            <a:xfrm>
              <a:off x="3251425" y="3610050"/>
              <a:ext cx="36025" cy="18850"/>
            </a:xfrm>
            <a:custGeom>
              <a:avLst/>
              <a:gdLst/>
              <a:ahLst/>
              <a:cxnLst/>
              <a:rect l="l" t="t" r="r" b="b"/>
              <a:pathLst>
                <a:path w="1441" h="754" extrusionOk="0">
                  <a:moveTo>
                    <a:pt x="542" y="1"/>
                  </a:moveTo>
                  <a:cubicBezTo>
                    <a:pt x="511" y="1"/>
                    <a:pt x="481" y="2"/>
                    <a:pt x="450" y="6"/>
                  </a:cubicBezTo>
                  <a:cubicBezTo>
                    <a:pt x="282" y="22"/>
                    <a:pt x="0" y="273"/>
                    <a:pt x="237" y="395"/>
                  </a:cubicBezTo>
                  <a:cubicBezTo>
                    <a:pt x="168" y="304"/>
                    <a:pt x="160" y="182"/>
                    <a:pt x="305" y="143"/>
                  </a:cubicBezTo>
                  <a:cubicBezTo>
                    <a:pt x="343" y="133"/>
                    <a:pt x="378" y="128"/>
                    <a:pt x="410" y="128"/>
                  </a:cubicBezTo>
                  <a:cubicBezTo>
                    <a:pt x="586" y="128"/>
                    <a:pt x="660" y="278"/>
                    <a:pt x="641" y="433"/>
                  </a:cubicBezTo>
                  <a:cubicBezTo>
                    <a:pt x="671" y="425"/>
                    <a:pt x="702" y="422"/>
                    <a:pt x="732" y="422"/>
                  </a:cubicBezTo>
                  <a:cubicBezTo>
                    <a:pt x="763" y="422"/>
                    <a:pt x="793" y="425"/>
                    <a:pt x="824" y="433"/>
                  </a:cubicBezTo>
                  <a:cubicBezTo>
                    <a:pt x="1052" y="479"/>
                    <a:pt x="1266" y="593"/>
                    <a:pt x="1441" y="753"/>
                  </a:cubicBezTo>
                  <a:cubicBezTo>
                    <a:pt x="1410" y="692"/>
                    <a:pt x="1380" y="631"/>
                    <a:pt x="1349" y="570"/>
                  </a:cubicBezTo>
                  <a:cubicBezTo>
                    <a:pt x="1258" y="395"/>
                    <a:pt x="1128" y="250"/>
                    <a:pt x="968" y="143"/>
                  </a:cubicBezTo>
                  <a:cubicBezTo>
                    <a:pt x="848" y="48"/>
                    <a:pt x="695" y="1"/>
                    <a:pt x="5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0" name="Google Shape;10340;p60"/>
            <p:cNvSpPr/>
            <p:nvPr/>
          </p:nvSpPr>
          <p:spPr>
            <a:xfrm>
              <a:off x="3324975" y="3632450"/>
              <a:ext cx="19275" cy="13425"/>
            </a:xfrm>
            <a:custGeom>
              <a:avLst/>
              <a:gdLst/>
              <a:ahLst/>
              <a:cxnLst/>
              <a:rect l="l" t="t" r="r" b="b"/>
              <a:pathLst>
                <a:path w="771" h="537" extrusionOk="0">
                  <a:moveTo>
                    <a:pt x="427" y="1"/>
                  </a:moveTo>
                  <a:cubicBezTo>
                    <a:pt x="417" y="1"/>
                    <a:pt x="407" y="1"/>
                    <a:pt x="397" y="2"/>
                  </a:cubicBezTo>
                  <a:cubicBezTo>
                    <a:pt x="259" y="2"/>
                    <a:pt x="130" y="32"/>
                    <a:pt x="0" y="86"/>
                  </a:cubicBezTo>
                  <a:cubicBezTo>
                    <a:pt x="90" y="59"/>
                    <a:pt x="182" y="43"/>
                    <a:pt x="266" y="43"/>
                  </a:cubicBezTo>
                  <a:cubicBezTo>
                    <a:pt x="415" y="43"/>
                    <a:pt x="538" y="93"/>
                    <a:pt x="572" y="215"/>
                  </a:cubicBezTo>
                  <a:lnTo>
                    <a:pt x="580" y="223"/>
                  </a:lnTo>
                  <a:cubicBezTo>
                    <a:pt x="672" y="337"/>
                    <a:pt x="552" y="430"/>
                    <a:pt x="449" y="430"/>
                  </a:cubicBezTo>
                  <a:cubicBezTo>
                    <a:pt x="442" y="430"/>
                    <a:pt x="434" y="430"/>
                    <a:pt x="427" y="429"/>
                  </a:cubicBezTo>
                  <a:cubicBezTo>
                    <a:pt x="412" y="429"/>
                    <a:pt x="404" y="421"/>
                    <a:pt x="397" y="414"/>
                  </a:cubicBezTo>
                  <a:lnTo>
                    <a:pt x="374" y="482"/>
                  </a:lnTo>
                  <a:cubicBezTo>
                    <a:pt x="407" y="516"/>
                    <a:pt x="453" y="537"/>
                    <a:pt x="499" y="537"/>
                  </a:cubicBezTo>
                  <a:cubicBezTo>
                    <a:pt x="516" y="537"/>
                    <a:pt x="533" y="534"/>
                    <a:pt x="549" y="528"/>
                  </a:cubicBezTo>
                  <a:cubicBezTo>
                    <a:pt x="633" y="513"/>
                    <a:pt x="709" y="459"/>
                    <a:pt x="740" y="375"/>
                  </a:cubicBezTo>
                  <a:cubicBezTo>
                    <a:pt x="762" y="330"/>
                    <a:pt x="770" y="276"/>
                    <a:pt x="770" y="223"/>
                  </a:cubicBezTo>
                  <a:cubicBezTo>
                    <a:pt x="732" y="185"/>
                    <a:pt x="701" y="139"/>
                    <a:pt x="686" y="86"/>
                  </a:cubicBezTo>
                  <a:cubicBezTo>
                    <a:pt x="611" y="31"/>
                    <a:pt x="517" y="1"/>
                    <a:pt x="4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1" name="Google Shape;10341;p60"/>
            <p:cNvSpPr/>
            <p:nvPr/>
          </p:nvSpPr>
          <p:spPr>
            <a:xfrm>
              <a:off x="3241900" y="3633625"/>
              <a:ext cx="24225" cy="12150"/>
            </a:xfrm>
            <a:custGeom>
              <a:avLst/>
              <a:gdLst/>
              <a:ahLst/>
              <a:cxnLst/>
              <a:rect l="l" t="t" r="r" b="b"/>
              <a:pathLst>
                <a:path w="969" h="486" extrusionOk="0">
                  <a:moveTo>
                    <a:pt x="717" y="1"/>
                  </a:moveTo>
                  <a:cubicBezTo>
                    <a:pt x="717" y="69"/>
                    <a:pt x="702" y="138"/>
                    <a:pt x="663" y="199"/>
                  </a:cubicBezTo>
                  <a:cubicBezTo>
                    <a:pt x="589" y="330"/>
                    <a:pt x="448" y="409"/>
                    <a:pt x="299" y="409"/>
                  </a:cubicBezTo>
                  <a:cubicBezTo>
                    <a:pt x="266" y="409"/>
                    <a:pt x="232" y="405"/>
                    <a:pt x="199" y="397"/>
                  </a:cubicBezTo>
                  <a:cubicBezTo>
                    <a:pt x="122" y="389"/>
                    <a:pt x="54" y="351"/>
                    <a:pt x="0" y="306"/>
                  </a:cubicBezTo>
                  <a:lnTo>
                    <a:pt x="0" y="306"/>
                  </a:lnTo>
                  <a:cubicBezTo>
                    <a:pt x="53" y="427"/>
                    <a:pt x="269" y="486"/>
                    <a:pt x="443" y="486"/>
                  </a:cubicBezTo>
                  <a:cubicBezTo>
                    <a:pt x="521" y="486"/>
                    <a:pt x="590" y="474"/>
                    <a:pt x="633" y="450"/>
                  </a:cubicBezTo>
                  <a:cubicBezTo>
                    <a:pt x="740" y="389"/>
                    <a:pt x="839" y="313"/>
                    <a:pt x="945" y="260"/>
                  </a:cubicBezTo>
                  <a:lnTo>
                    <a:pt x="968" y="245"/>
                  </a:lnTo>
                  <a:cubicBezTo>
                    <a:pt x="892" y="222"/>
                    <a:pt x="823" y="176"/>
                    <a:pt x="778" y="115"/>
                  </a:cubicBezTo>
                  <a:cubicBezTo>
                    <a:pt x="747" y="77"/>
                    <a:pt x="732" y="39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2" name="Google Shape;10342;p60"/>
            <p:cNvSpPr/>
            <p:nvPr/>
          </p:nvSpPr>
          <p:spPr>
            <a:xfrm>
              <a:off x="3297150" y="3619525"/>
              <a:ext cx="6325" cy="28425"/>
            </a:xfrm>
            <a:custGeom>
              <a:avLst/>
              <a:gdLst/>
              <a:ahLst/>
              <a:cxnLst/>
              <a:rect l="l" t="t" r="r" b="b"/>
              <a:pathLst>
                <a:path w="253" h="1137" extrusionOk="0">
                  <a:moveTo>
                    <a:pt x="252" y="1"/>
                  </a:moveTo>
                  <a:lnTo>
                    <a:pt x="252" y="1"/>
                  </a:lnTo>
                  <a:cubicBezTo>
                    <a:pt x="183" y="161"/>
                    <a:pt x="100" y="313"/>
                    <a:pt x="1" y="466"/>
                  </a:cubicBezTo>
                  <a:cubicBezTo>
                    <a:pt x="23" y="656"/>
                    <a:pt x="54" y="961"/>
                    <a:pt x="145" y="1136"/>
                  </a:cubicBezTo>
                  <a:cubicBezTo>
                    <a:pt x="153" y="1014"/>
                    <a:pt x="168" y="809"/>
                    <a:pt x="183" y="679"/>
                  </a:cubicBezTo>
                  <a:cubicBezTo>
                    <a:pt x="183" y="565"/>
                    <a:pt x="222" y="283"/>
                    <a:pt x="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3" name="Google Shape;10343;p60"/>
            <p:cNvSpPr/>
            <p:nvPr/>
          </p:nvSpPr>
          <p:spPr>
            <a:xfrm>
              <a:off x="3345350" y="3640500"/>
              <a:ext cx="17000" cy="15000"/>
            </a:xfrm>
            <a:custGeom>
              <a:avLst/>
              <a:gdLst/>
              <a:ahLst/>
              <a:cxnLst/>
              <a:rect l="l" t="t" r="r" b="b"/>
              <a:pathLst>
                <a:path w="680" h="600" extrusionOk="0">
                  <a:moveTo>
                    <a:pt x="176" y="0"/>
                  </a:moveTo>
                  <a:cubicBezTo>
                    <a:pt x="1" y="153"/>
                    <a:pt x="8" y="473"/>
                    <a:pt x="252" y="564"/>
                  </a:cubicBezTo>
                  <a:cubicBezTo>
                    <a:pt x="305" y="586"/>
                    <a:pt x="369" y="600"/>
                    <a:pt x="431" y="600"/>
                  </a:cubicBezTo>
                  <a:cubicBezTo>
                    <a:pt x="524" y="600"/>
                    <a:pt x="614" y="569"/>
                    <a:pt x="664" y="488"/>
                  </a:cubicBezTo>
                  <a:cubicBezTo>
                    <a:pt x="671" y="480"/>
                    <a:pt x="671" y="465"/>
                    <a:pt x="679" y="457"/>
                  </a:cubicBezTo>
                  <a:lnTo>
                    <a:pt x="679" y="450"/>
                  </a:lnTo>
                  <a:cubicBezTo>
                    <a:pt x="625" y="522"/>
                    <a:pt x="542" y="566"/>
                    <a:pt x="453" y="566"/>
                  </a:cubicBezTo>
                  <a:cubicBezTo>
                    <a:pt x="430" y="566"/>
                    <a:pt x="406" y="563"/>
                    <a:pt x="382" y="556"/>
                  </a:cubicBezTo>
                  <a:cubicBezTo>
                    <a:pt x="138" y="495"/>
                    <a:pt x="77" y="198"/>
                    <a:pt x="191" y="8"/>
                  </a:cubicBezTo>
                  <a:lnTo>
                    <a:pt x="1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4" name="Google Shape;10344;p60"/>
            <p:cNvSpPr/>
            <p:nvPr/>
          </p:nvSpPr>
          <p:spPr>
            <a:xfrm>
              <a:off x="3258675" y="3629050"/>
              <a:ext cx="975" cy="1550"/>
            </a:xfrm>
            <a:custGeom>
              <a:avLst/>
              <a:gdLst/>
              <a:ahLst/>
              <a:cxnLst/>
              <a:rect l="l" t="t" r="r" b="b"/>
              <a:pathLst>
                <a:path w="39" h="62" extrusionOk="0">
                  <a:moveTo>
                    <a:pt x="0" y="1"/>
                  </a:moveTo>
                  <a:cubicBezTo>
                    <a:pt x="15" y="16"/>
                    <a:pt x="23" y="39"/>
                    <a:pt x="31" y="62"/>
                  </a:cubicBezTo>
                  <a:cubicBezTo>
                    <a:pt x="31" y="39"/>
                    <a:pt x="31" y="16"/>
                    <a:pt x="38" y="1"/>
                  </a:cubicBezTo>
                  <a:close/>
                </a:path>
              </a:pathLst>
            </a:custGeom>
            <a:solidFill>
              <a:srgbClr val="FFF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5" name="Google Shape;10345;p60"/>
            <p:cNvSpPr/>
            <p:nvPr/>
          </p:nvSpPr>
          <p:spPr>
            <a:xfrm>
              <a:off x="3332400" y="3578075"/>
              <a:ext cx="41175" cy="38050"/>
            </a:xfrm>
            <a:custGeom>
              <a:avLst/>
              <a:gdLst/>
              <a:ahLst/>
              <a:cxnLst/>
              <a:rect l="l" t="t" r="r" b="b"/>
              <a:pathLst>
                <a:path w="1647" h="1522" extrusionOk="0">
                  <a:moveTo>
                    <a:pt x="1129" y="0"/>
                  </a:moveTo>
                  <a:cubicBezTo>
                    <a:pt x="1042" y="0"/>
                    <a:pt x="956" y="28"/>
                    <a:pt x="885" y="81"/>
                  </a:cubicBezTo>
                  <a:cubicBezTo>
                    <a:pt x="816" y="134"/>
                    <a:pt x="786" y="226"/>
                    <a:pt x="801" y="317"/>
                  </a:cubicBezTo>
                  <a:cubicBezTo>
                    <a:pt x="808" y="355"/>
                    <a:pt x="831" y="386"/>
                    <a:pt x="862" y="409"/>
                  </a:cubicBezTo>
                  <a:cubicBezTo>
                    <a:pt x="862" y="409"/>
                    <a:pt x="862" y="409"/>
                    <a:pt x="862" y="401"/>
                  </a:cubicBezTo>
                  <a:cubicBezTo>
                    <a:pt x="876" y="240"/>
                    <a:pt x="1012" y="124"/>
                    <a:pt x="1170" y="124"/>
                  </a:cubicBezTo>
                  <a:cubicBezTo>
                    <a:pt x="1184" y="124"/>
                    <a:pt x="1198" y="125"/>
                    <a:pt x="1212" y="127"/>
                  </a:cubicBezTo>
                  <a:cubicBezTo>
                    <a:pt x="1410" y="165"/>
                    <a:pt x="1449" y="409"/>
                    <a:pt x="1380" y="569"/>
                  </a:cubicBezTo>
                  <a:cubicBezTo>
                    <a:pt x="1273" y="820"/>
                    <a:pt x="961" y="919"/>
                    <a:pt x="717" y="973"/>
                  </a:cubicBezTo>
                  <a:cubicBezTo>
                    <a:pt x="519" y="1003"/>
                    <a:pt x="336" y="1095"/>
                    <a:pt x="199" y="1240"/>
                  </a:cubicBezTo>
                  <a:cubicBezTo>
                    <a:pt x="168" y="1270"/>
                    <a:pt x="138" y="1308"/>
                    <a:pt x="115" y="1339"/>
                  </a:cubicBezTo>
                  <a:cubicBezTo>
                    <a:pt x="84" y="1377"/>
                    <a:pt x="62" y="1422"/>
                    <a:pt x="31" y="1461"/>
                  </a:cubicBezTo>
                  <a:cubicBezTo>
                    <a:pt x="16" y="1476"/>
                    <a:pt x="8" y="1499"/>
                    <a:pt x="1" y="1522"/>
                  </a:cubicBezTo>
                  <a:cubicBezTo>
                    <a:pt x="23" y="1506"/>
                    <a:pt x="39" y="1499"/>
                    <a:pt x="62" y="1483"/>
                  </a:cubicBezTo>
                  <a:cubicBezTo>
                    <a:pt x="404" y="1179"/>
                    <a:pt x="923" y="1148"/>
                    <a:pt x="1304" y="881"/>
                  </a:cubicBezTo>
                  <a:cubicBezTo>
                    <a:pt x="1571" y="691"/>
                    <a:pt x="1647" y="211"/>
                    <a:pt x="1311" y="43"/>
                  </a:cubicBezTo>
                  <a:cubicBezTo>
                    <a:pt x="1254" y="14"/>
                    <a:pt x="1192" y="0"/>
                    <a:pt x="11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6" name="Google Shape;10346;p60"/>
            <p:cNvSpPr/>
            <p:nvPr/>
          </p:nvSpPr>
          <p:spPr>
            <a:xfrm>
              <a:off x="3332200" y="3615025"/>
              <a:ext cx="28425" cy="22125"/>
            </a:xfrm>
            <a:custGeom>
              <a:avLst/>
              <a:gdLst/>
              <a:ahLst/>
              <a:cxnLst/>
              <a:rect l="l" t="t" r="r" b="b"/>
              <a:pathLst>
                <a:path w="1137" h="885" extrusionOk="0">
                  <a:moveTo>
                    <a:pt x="107" y="158"/>
                  </a:moveTo>
                  <a:cubicBezTo>
                    <a:pt x="91" y="163"/>
                    <a:pt x="75" y="169"/>
                    <a:pt x="60" y="176"/>
                  </a:cubicBezTo>
                  <a:lnTo>
                    <a:pt x="60" y="176"/>
                  </a:lnTo>
                  <a:cubicBezTo>
                    <a:pt x="56" y="176"/>
                    <a:pt x="51" y="175"/>
                    <a:pt x="47" y="173"/>
                  </a:cubicBezTo>
                  <a:lnTo>
                    <a:pt x="1" y="204"/>
                  </a:lnTo>
                  <a:cubicBezTo>
                    <a:pt x="20" y="194"/>
                    <a:pt x="40" y="184"/>
                    <a:pt x="60" y="176"/>
                  </a:cubicBezTo>
                  <a:lnTo>
                    <a:pt x="60" y="176"/>
                  </a:lnTo>
                  <a:cubicBezTo>
                    <a:pt x="61" y="176"/>
                    <a:pt x="63" y="176"/>
                    <a:pt x="64" y="176"/>
                  </a:cubicBezTo>
                  <a:cubicBezTo>
                    <a:pt x="78" y="176"/>
                    <a:pt x="93" y="170"/>
                    <a:pt x="107" y="158"/>
                  </a:cubicBezTo>
                  <a:close/>
                  <a:moveTo>
                    <a:pt x="590" y="1"/>
                  </a:moveTo>
                  <a:cubicBezTo>
                    <a:pt x="438" y="1"/>
                    <a:pt x="275" y="57"/>
                    <a:pt x="138" y="127"/>
                  </a:cubicBezTo>
                  <a:lnTo>
                    <a:pt x="115" y="150"/>
                  </a:lnTo>
                  <a:cubicBezTo>
                    <a:pt x="112" y="153"/>
                    <a:pt x="110" y="156"/>
                    <a:pt x="107" y="158"/>
                  </a:cubicBezTo>
                  <a:lnTo>
                    <a:pt x="107" y="158"/>
                  </a:lnTo>
                  <a:cubicBezTo>
                    <a:pt x="190" y="129"/>
                    <a:pt x="277" y="114"/>
                    <a:pt x="365" y="114"/>
                  </a:cubicBezTo>
                  <a:cubicBezTo>
                    <a:pt x="435" y="114"/>
                    <a:pt x="505" y="124"/>
                    <a:pt x="573" y="143"/>
                  </a:cubicBezTo>
                  <a:cubicBezTo>
                    <a:pt x="755" y="196"/>
                    <a:pt x="908" y="303"/>
                    <a:pt x="938" y="501"/>
                  </a:cubicBezTo>
                  <a:cubicBezTo>
                    <a:pt x="954" y="646"/>
                    <a:pt x="839" y="729"/>
                    <a:pt x="717" y="737"/>
                  </a:cubicBezTo>
                  <a:cubicBezTo>
                    <a:pt x="713" y="739"/>
                    <a:pt x="708" y="740"/>
                    <a:pt x="704" y="740"/>
                  </a:cubicBezTo>
                  <a:cubicBezTo>
                    <a:pt x="694" y="740"/>
                    <a:pt x="685" y="735"/>
                    <a:pt x="679" y="729"/>
                  </a:cubicBezTo>
                  <a:lnTo>
                    <a:pt x="656" y="729"/>
                  </a:lnTo>
                  <a:cubicBezTo>
                    <a:pt x="647" y="732"/>
                    <a:pt x="638" y="733"/>
                    <a:pt x="630" y="733"/>
                  </a:cubicBezTo>
                  <a:cubicBezTo>
                    <a:pt x="608" y="733"/>
                    <a:pt x="586" y="727"/>
                    <a:pt x="565" y="722"/>
                  </a:cubicBezTo>
                  <a:lnTo>
                    <a:pt x="565" y="722"/>
                  </a:lnTo>
                  <a:cubicBezTo>
                    <a:pt x="572" y="835"/>
                    <a:pt x="638" y="885"/>
                    <a:pt x="722" y="885"/>
                  </a:cubicBezTo>
                  <a:cubicBezTo>
                    <a:pt x="807" y="885"/>
                    <a:pt x="911" y="833"/>
                    <a:pt x="992" y="745"/>
                  </a:cubicBezTo>
                  <a:cubicBezTo>
                    <a:pt x="1136" y="585"/>
                    <a:pt x="1068" y="341"/>
                    <a:pt x="961" y="188"/>
                  </a:cubicBezTo>
                  <a:cubicBezTo>
                    <a:pt x="869" y="51"/>
                    <a:pt x="734" y="1"/>
                    <a:pt x="5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7" name="Google Shape;10347;p60"/>
            <p:cNvSpPr/>
            <p:nvPr/>
          </p:nvSpPr>
          <p:spPr>
            <a:xfrm>
              <a:off x="3262850" y="3624125"/>
              <a:ext cx="22900" cy="13125"/>
            </a:xfrm>
            <a:custGeom>
              <a:avLst/>
              <a:gdLst/>
              <a:ahLst/>
              <a:cxnLst/>
              <a:rect l="l" t="t" r="r" b="b"/>
              <a:pathLst>
                <a:path w="916" h="525" extrusionOk="0">
                  <a:moveTo>
                    <a:pt x="291" y="1"/>
                  </a:moveTo>
                  <a:cubicBezTo>
                    <a:pt x="237" y="1"/>
                    <a:pt x="183" y="10"/>
                    <a:pt x="130" y="30"/>
                  </a:cubicBezTo>
                  <a:cubicBezTo>
                    <a:pt x="107" y="76"/>
                    <a:pt x="62" y="122"/>
                    <a:pt x="16" y="152"/>
                  </a:cubicBezTo>
                  <a:cubicBezTo>
                    <a:pt x="1" y="198"/>
                    <a:pt x="1" y="251"/>
                    <a:pt x="8" y="305"/>
                  </a:cubicBezTo>
                  <a:cubicBezTo>
                    <a:pt x="24" y="388"/>
                    <a:pt x="77" y="465"/>
                    <a:pt x="153" y="503"/>
                  </a:cubicBezTo>
                  <a:cubicBezTo>
                    <a:pt x="182" y="517"/>
                    <a:pt x="212" y="525"/>
                    <a:pt x="242" y="525"/>
                  </a:cubicBezTo>
                  <a:cubicBezTo>
                    <a:pt x="275" y="525"/>
                    <a:pt x="308" y="515"/>
                    <a:pt x="336" y="495"/>
                  </a:cubicBezTo>
                  <a:cubicBezTo>
                    <a:pt x="336" y="472"/>
                    <a:pt x="336" y="449"/>
                    <a:pt x="328" y="426"/>
                  </a:cubicBezTo>
                  <a:cubicBezTo>
                    <a:pt x="325" y="430"/>
                    <a:pt x="321" y="432"/>
                    <a:pt x="317" y="432"/>
                  </a:cubicBezTo>
                  <a:cubicBezTo>
                    <a:pt x="313" y="432"/>
                    <a:pt x="309" y="430"/>
                    <a:pt x="306" y="426"/>
                  </a:cubicBezTo>
                  <a:cubicBezTo>
                    <a:pt x="207" y="419"/>
                    <a:pt x="123" y="327"/>
                    <a:pt x="161" y="244"/>
                  </a:cubicBezTo>
                  <a:cubicBezTo>
                    <a:pt x="146" y="236"/>
                    <a:pt x="146" y="221"/>
                    <a:pt x="153" y="205"/>
                  </a:cubicBezTo>
                  <a:cubicBezTo>
                    <a:pt x="199" y="110"/>
                    <a:pt x="283" y="72"/>
                    <a:pt x="384" y="72"/>
                  </a:cubicBezTo>
                  <a:cubicBezTo>
                    <a:pt x="549" y="72"/>
                    <a:pt x="759" y="176"/>
                    <a:pt x="915" y="305"/>
                  </a:cubicBezTo>
                  <a:cubicBezTo>
                    <a:pt x="786" y="167"/>
                    <a:pt x="618" y="68"/>
                    <a:pt x="435" y="23"/>
                  </a:cubicBezTo>
                  <a:cubicBezTo>
                    <a:pt x="388" y="8"/>
                    <a:pt x="340" y="1"/>
                    <a:pt x="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8" name="Google Shape;10348;p60"/>
            <p:cNvSpPr/>
            <p:nvPr/>
          </p:nvSpPr>
          <p:spPr>
            <a:xfrm>
              <a:off x="3290475" y="3640675"/>
              <a:ext cx="425" cy="600"/>
            </a:xfrm>
            <a:custGeom>
              <a:avLst/>
              <a:gdLst/>
              <a:ahLst/>
              <a:cxnLst/>
              <a:rect l="l" t="t" r="r" b="b"/>
              <a:pathLst>
                <a:path w="17" h="24" extrusionOk="0">
                  <a:moveTo>
                    <a:pt x="1" y="1"/>
                  </a:moveTo>
                  <a:lnTo>
                    <a:pt x="16" y="24"/>
                  </a:lnTo>
                  <a:cubicBezTo>
                    <a:pt x="16" y="16"/>
                    <a:pt x="8" y="8"/>
                    <a:pt x="8" y="1"/>
                  </a:cubicBezTo>
                  <a:close/>
                </a:path>
              </a:pathLst>
            </a:custGeom>
            <a:solidFill>
              <a:srgbClr val="FFF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9" name="Google Shape;10349;p60"/>
            <p:cNvSpPr/>
            <p:nvPr/>
          </p:nvSpPr>
          <p:spPr>
            <a:xfrm>
              <a:off x="3270850" y="3627725"/>
              <a:ext cx="18525" cy="12025"/>
            </a:xfrm>
            <a:custGeom>
              <a:avLst/>
              <a:gdLst/>
              <a:ahLst/>
              <a:cxnLst/>
              <a:rect l="l" t="t" r="r" b="b"/>
              <a:pathLst>
                <a:path w="741" h="481" extrusionOk="0">
                  <a:moveTo>
                    <a:pt x="63" y="1"/>
                  </a:moveTo>
                  <a:cubicBezTo>
                    <a:pt x="41" y="1"/>
                    <a:pt x="20" y="3"/>
                    <a:pt x="1" y="8"/>
                  </a:cubicBezTo>
                  <a:cubicBezTo>
                    <a:pt x="15" y="5"/>
                    <a:pt x="28" y="4"/>
                    <a:pt x="42" y="4"/>
                  </a:cubicBezTo>
                  <a:cubicBezTo>
                    <a:pt x="132" y="4"/>
                    <a:pt x="210" y="68"/>
                    <a:pt x="229" y="161"/>
                  </a:cubicBezTo>
                  <a:cubicBezTo>
                    <a:pt x="237" y="214"/>
                    <a:pt x="237" y="267"/>
                    <a:pt x="214" y="321"/>
                  </a:cubicBezTo>
                  <a:cubicBezTo>
                    <a:pt x="250" y="312"/>
                    <a:pt x="288" y="308"/>
                    <a:pt x="326" y="308"/>
                  </a:cubicBezTo>
                  <a:cubicBezTo>
                    <a:pt x="353" y="308"/>
                    <a:pt x="380" y="310"/>
                    <a:pt x="405" y="313"/>
                  </a:cubicBezTo>
                  <a:cubicBezTo>
                    <a:pt x="534" y="328"/>
                    <a:pt x="649" y="389"/>
                    <a:pt x="740" y="481"/>
                  </a:cubicBezTo>
                  <a:cubicBezTo>
                    <a:pt x="705" y="299"/>
                    <a:pt x="310" y="1"/>
                    <a:pt x="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0" name="Google Shape;10350;p60"/>
            <p:cNvSpPr/>
            <p:nvPr/>
          </p:nvSpPr>
          <p:spPr>
            <a:xfrm>
              <a:off x="3311450" y="3597425"/>
              <a:ext cx="8025" cy="28600"/>
            </a:xfrm>
            <a:custGeom>
              <a:avLst/>
              <a:gdLst/>
              <a:ahLst/>
              <a:cxnLst/>
              <a:rect l="l" t="t" r="r" b="b"/>
              <a:pathLst>
                <a:path w="321" h="1144" extrusionOk="0">
                  <a:moveTo>
                    <a:pt x="320" y="1"/>
                  </a:moveTo>
                  <a:cubicBezTo>
                    <a:pt x="221" y="138"/>
                    <a:pt x="137" y="283"/>
                    <a:pt x="76" y="443"/>
                  </a:cubicBezTo>
                  <a:cubicBezTo>
                    <a:pt x="0" y="671"/>
                    <a:pt x="8" y="915"/>
                    <a:pt x="84" y="1144"/>
                  </a:cubicBezTo>
                  <a:cubicBezTo>
                    <a:pt x="206" y="854"/>
                    <a:pt x="282" y="542"/>
                    <a:pt x="313" y="229"/>
                  </a:cubicBezTo>
                  <a:cubicBezTo>
                    <a:pt x="320" y="153"/>
                    <a:pt x="320" y="77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1" name="Google Shape;10351;p60"/>
            <p:cNvSpPr/>
            <p:nvPr/>
          </p:nvSpPr>
          <p:spPr>
            <a:xfrm>
              <a:off x="3306100" y="3585425"/>
              <a:ext cx="13375" cy="46525"/>
            </a:xfrm>
            <a:custGeom>
              <a:avLst/>
              <a:gdLst/>
              <a:ahLst/>
              <a:cxnLst/>
              <a:rect l="l" t="t" r="r" b="b"/>
              <a:pathLst>
                <a:path w="535" h="1861" extrusionOk="0">
                  <a:moveTo>
                    <a:pt x="496" y="1"/>
                  </a:moveTo>
                  <a:cubicBezTo>
                    <a:pt x="489" y="23"/>
                    <a:pt x="481" y="39"/>
                    <a:pt x="473" y="61"/>
                  </a:cubicBezTo>
                  <a:cubicBezTo>
                    <a:pt x="397" y="252"/>
                    <a:pt x="260" y="412"/>
                    <a:pt x="184" y="610"/>
                  </a:cubicBezTo>
                  <a:cubicBezTo>
                    <a:pt x="1" y="1029"/>
                    <a:pt x="62" y="1449"/>
                    <a:pt x="207" y="1860"/>
                  </a:cubicBezTo>
                  <a:lnTo>
                    <a:pt x="214" y="1830"/>
                  </a:lnTo>
                  <a:lnTo>
                    <a:pt x="260" y="1723"/>
                  </a:lnTo>
                  <a:cubicBezTo>
                    <a:pt x="161" y="1494"/>
                    <a:pt x="146" y="1235"/>
                    <a:pt x="191" y="991"/>
                  </a:cubicBezTo>
                  <a:cubicBezTo>
                    <a:pt x="260" y="755"/>
                    <a:pt x="412" y="564"/>
                    <a:pt x="534" y="359"/>
                  </a:cubicBezTo>
                  <a:cubicBezTo>
                    <a:pt x="527" y="237"/>
                    <a:pt x="511" y="115"/>
                    <a:pt x="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2" name="Google Shape;10352;p60"/>
            <p:cNvSpPr/>
            <p:nvPr/>
          </p:nvSpPr>
          <p:spPr>
            <a:xfrm>
              <a:off x="3327825" y="3435700"/>
              <a:ext cx="35475" cy="29700"/>
            </a:xfrm>
            <a:custGeom>
              <a:avLst/>
              <a:gdLst/>
              <a:ahLst/>
              <a:cxnLst/>
              <a:rect l="l" t="t" r="r" b="b"/>
              <a:pathLst>
                <a:path w="1419" h="1188" extrusionOk="0">
                  <a:moveTo>
                    <a:pt x="803" y="1"/>
                  </a:moveTo>
                  <a:cubicBezTo>
                    <a:pt x="626" y="1"/>
                    <a:pt x="445" y="75"/>
                    <a:pt x="389" y="258"/>
                  </a:cubicBezTo>
                  <a:cubicBezTo>
                    <a:pt x="359" y="365"/>
                    <a:pt x="336" y="479"/>
                    <a:pt x="313" y="594"/>
                  </a:cubicBezTo>
                  <a:cubicBezTo>
                    <a:pt x="290" y="731"/>
                    <a:pt x="153" y="998"/>
                    <a:pt x="1" y="1013"/>
                  </a:cubicBezTo>
                  <a:cubicBezTo>
                    <a:pt x="8" y="1020"/>
                    <a:pt x="8" y="1028"/>
                    <a:pt x="8" y="1036"/>
                  </a:cubicBezTo>
                  <a:cubicBezTo>
                    <a:pt x="8" y="1081"/>
                    <a:pt x="23" y="1119"/>
                    <a:pt x="46" y="1158"/>
                  </a:cubicBezTo>
                  <a:lnTo>
                    <a:pt x="62" y="1165"/>
                  </a:lnTo>
                  <a:cubicBezTo>
                    <a:pt x="101" y="1180"/>
                    <a:pt x="140" y="1187"/>
                    <a:pt x="176" y="1187"/>
                  </a:cubicBezTo>
                  <a:cubicBezTo>
                    <a:pt x="377" y="1187"/>
                    <a:pt x="521" y="975"/>
                    <a:pt x="534" y="769"/>
                  </a:cubicBezTo>
                  <a:cubicBezTo>
                    <a:pt x="542" y="632"/>
                    <a:pt x="519" y="487"/>
                    <a:pt x="565" y="357"/>
                  </a:cubicBezTo>
                  <a:cubicBezTo>
                    <a:pt x="615" y="217"/>
                    <a:pt x="741" y="139"/>
                    <a:pt x="868" y="139"/>
                  </a:cubicBezTo>
                  <a:cubicBezTo>
                    <a:pt x="935" y="139"/>
                    <a:pt x="1003" y="160"/>
                    <a:pt x="1060" y="205"/>
                  </a:cubicBezTo>
                  <a:cubicBezTo>
                    <a:pt x="1197" y="304"/>
                    <a:pt x="1281" y="548"/>
                    <a:pt x="1060" y="624"/>
                  </a:cubicBezTo>
                  <a:cubicBezTo>
                    <a:pt x="1026" y="635"/>
                    <a:pt x="989" y="641"/>
                    <a:pt x="953" y="641"/>
                  </a:cubicBezTo>
                  <a:cubicBezTo>
                    <a:pt x="917" y="641"/>
                    <a:pt x="881" y="635"/>
                    <a:pt x="847" y="624"/>
                  </a:cubicBezTo>
                  <a:cubicBezTo>
                    <a:pt x="824" y="624"/>
                    <a:pt x="801" y="609"/>
                    <a:pt x="786" y="594"/>
                  </a:cubicBezTo>
                  <a:cubicBezTo>
                    <a:pt x="748" y="571"/>
                    <a:pt x="725" y="533"/>
                    <a:pt x="725" y="487"/>
                  </a:cubicBezTo>
                  <a:lnTo>
                    <a:pt x="725" y="487"/>
                  </a:lnTo>
                  <a:cubicBezTo>
                    <a:pt x="664" y="517"/>
                    <a:pt x="709" y="616"/>
                    <a:pt x="862" y="776"/>
                  </a:cubicBezTo>
                  <a:lnTo>
                    <a:pt x="1136" y="716"/>
                  </a:lnTo>
                  <a:cubicBezTo>
                    <a:pt x="1418" y="525"/>
                    <a:pt x="1327" y="83"/>
                    <a:pt x="991" y="30"/>
                  </a:cubicBezTo>
                  <a:cubicBezTo>
                    <a:pt x="934" y="11"/>
                    <a:pt x="869" y="1"/>
                    <a:pt x="803" y="1"/>
                  </a:cubicBezTo>
                  <a:close/>
                </a:path>
              </a:pathLst>
            </a:custGeom>
            <a:solidFill>
              <a:srgbClr val="FFF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3" name="Google Shape;10353;p60"/>
            <p:cNvSpPr/>
            <p:nvPr/>
          </p:nvSpPr>
          <p:spPr>
            <a:xfrm>
              <a:off x="3343825" y="3440800"/>
              <a:ext cx="13550" cy="9375"/>
            </a:xfrm>
            <a:custGeom>
              <a:avLst/>
              <a:gdLst/>
              <a:ahLst/>
              <a:cxnLst/>
              <a:rect l="l" t="t" r="r" b="b"/>
              <a:pathLst>
                <a:path w="542" h="375" extrusionOk="0">
                  <a:moveTo>
                    <a:pt x="204" y="1"/>
                  </a:moveTo>
                  <a:cubicBezTo>
                    <a:pt x="116" y="1"/>
                    <a:pt x="32" y="58"/>
                    <a:pt x="1" y="146"/>
                  </a:cubicBezTo>
                  <a:cubicBezTo>
                    <a:pt x="24" y="123"/>
                    <a:pt x="47" y="108"/>
                    <a:pt x="77" y="92"/>
                  </a:cubicBezTo>
                  <a:cubicBezTo>
                    <a:pt x="103" y="83"/>
                    <a:pt x="138" y="78"/>
                    <a:pt x="177" y="78"/>
                  </a:cubicBezTo>
                  <a:cubicBezTo>
                    <a:pt x="298" y="78"/>
                    <a:pt x="447" y="129"/>
                    <a:pt x="412" y="268"/>
                  </a:cubicBezTo>
                  <a:cubicBezTo>
                    <a:pt x="397" y="306"/>
                    <a:pt x="374" y="344"/>
                    <a:pt x="344" y="374"/>
                  </a:cubicBezTo>
                  <a:cubicBezTo>
                    <a:pt x="382" y="367"/>
                    <a:pt x="420" y="344"/>
                    <a:pt x="450" y="313"/>
                  </a:cubicBezTo>
                  <a:cubicBezTo>
                    <a:pt x="542" y="169"/>
                    <a:pt x="397" y="31"/>
                    <a:pt x="260" y="9"/>
                  </a:cubicBezTo>
                  <a:cubicBezTo>
                    <a:pt x="241" y="3"/>
                    <a:pt x="223" y="1"/>
                    <a:pt x="204" y="1"/>
                  </a:cubicBezTo>
                  <a:close/>
                </a:path>
              </a:pathLst>
            </a:custGeom>
            <a:solidFill>
              <a:srgbClr val="FFF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4" name="Google Shape;10354;p60"/>
            <p:cNvSpPr/>
            <p:nvPr/>
          </p:nvSpPr>
          <p:spPr>
            <a:xfrm>
              <a:off x="3271250" y="3484625"/>
              <a:ext cx="34500" cy="26325"/>
            </a:xfrm>
            <a:custGeom>
              <a:avLst/>
              <a:gdLst/>
              <a:ahLst/>
              <a:cxnLst/>
              <a:rect l="l" t="t" r="r" b="b"/>
              <a:pathLst>
                <a:path w="1380" h="1053" extrusionOk="0">
                  <a:moveTo>
                    <a:pt x="1380" y="39"/>
                  </a:moveTo>
                  <a:lnTo>
                    <a:pt x="1380" y="39"/>
                  </a:lnTo>
                  <a:cubicBezTo>
                    <a:pt x="1273" y="85"/>
                    <a:pt x="1166" y="115"/>
                    <a:pt x="1052" y="130"/>
                  </a:cubicBezTo>
                  <a:cubicBezTo>
                    <a:pt x="762" y="176"/>
                    <a:pt x="503" y="123"/>
                    <a:pt x="244" y="298"/>
                  </a:cubicBezTo>
                  <a:cubicBezTo>
                    <a:pt x="69" y="412"/>
                    <a:pt x="0" y="633"/>
                    <a:pt x="76" y="832"/>
                  </a:cubicBezTo>
                  <a:cubicBezTo>
                    <a:pt x="114" y="961"/>
                    <a:pt x="236" y="1053"/>
                    <a:pt x="374" y="1053"/>
                  </a:cubicBezTo>
                  <a:lnTo>
                    <a:pt x="572" y="1022"/>
                  </a:lnTo>
                  <a:cubicBezTo>
                    <a:pt x="747" y="931"/>
                    <a:pt x="762" y="847"/>
                    <a:pt x="610" y="748"/>
                  </a:cubicBezTo>
                  <a:lnTo>
                    <a:pt x="610" y="748"/>
                  </a:lnTo>
                  <a:cubicBezTo>
                    <a:pt x="610" y="876"/>
                    <a:pt x="502" y="972"/>
                    <a:pt x="381" y="972"/>
                  </a:cubicBezTo>
                  <a:cubicBezTo>
                    <a:pt x="359" y="972"/>
                    <a:pt x="336" y="968"/>
                    <a:pt x="313" y="961"/>
                  </a:cubicBezTo>
                  <a:cubicBezTo>
                    <a:pt x="107" y="908"/>
                    <a:pt x="114" y="656"/>
                    <a:pt x="183" y="504"/>
                  </a:cubicBezTo>
                  <a:cubicBezTo>
                    <a:pt x="404" y="1"/>
                    <a:pt x="1059" y="367"/>
                    <a:pt x="1380" y="39"/>
                  </a:cubicBezTo>
                  <a:close/>
                </a:path>
              </a:pathLst>
            </a:custGeom>
            <a:solidFill>
              <a:srgbClr val="FFF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5" name="Google Shape;10355;p60"/>
            <p:cNvSpPr/>
            <p:nvPr/>
          </p:nvSpPr>
          <p:spPr>
            <a:xfrm>
              <a:off x="3292000" y="3491500"/>
              <a:ext cx="15850" cy="20775"/>
            </a:xfrm>
            <a:custGeom>
              <a:avLst/>
              <a:gdLst/>
              <a:ahLst/>
              <a:cxnLst/>
              <a:rect l="l" t="t" r="r" b="b"/>
              <a:pathLst>
                <a:path w="634" h="831" extrusionOk="0">
                  <a:moveTo>
                    <a:pt x="633" y="0"/>
                  </a:moveTo>
                  <a:cubicBezTo>
                    <a:pt x="565" y="137"/>
                    <a:pt x="481" y="275"/>
                    <a:pt x="382" y="404"/>
                  </a:cubicBezTo>
                  <a:cubicBezTo>
                    <a:pt x="268" y="541"/>
                    <a:pt x="130" y="678"/>
                    <a:pt x="1" y="831"/>
                  </a:cubicBezTo>
                  <a:cubicBezTo>
                    <a:pt x="77" y="793"/>
                    <a:pt x="153" y="770"/>
                    <a:pt x="237" y="762"/>
                  </a:cubicBezTo>
                  <a:cubicBezTo>
                    <a:pt x="481" y="739"/>
                    <a:pt x="580" y="275"/>
                    <a:pt x="633" y="0"/>
                  </a:cubicBezTo>
                  <a:close/>
                </a:path>
              </a:pathLst>
            </a:custGeom>
            <a:solidFill>
              <a:srgbClr val="FFF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6" name="Google Shape;10356;p60"/>
            <p:cNvSpPr/>
            <p:nvPr/>
          </p:nvSpPr>
          <p:spPr>
            <a:xfrm>
              <a:off x="3305350" y="3503300"/>
              <a:ext cx="4975" cy="12600"/>
            </a:xfrm>
            <a:custGeom>
              <a:avLst/>
              <a:gdLst/>
              <a:ahLst/>
              <a:cxnLst/>
              <a:rect l="l" t="t" r="r" b="b"/>
              <a:pathLst>
                <a:path w="199" h="504" extrusionOk="0">
                  <a:moveTo>
                    <a:pt x="107" y="1"/>
                  </a:moveTo>
                  <a:cubicBezTo>
                    <a:pt x="92" y="54"/>
                    <a:pt x="77" y="107"/>
                    <a:pt x="54" y="161"/>
                  </a:cubicBezTo>
                  <a:cubicBezTo>
                    <a:pt x="69" y="184"/>
                    <a:pt x="61" y="222"/>
                    <a:pt x="38" y="245"/>
                  </a:cubicBezTo>
                  <a:cubicBezTo>
                    <a:pt x="0" y="275"/>
                    <a:pt x="46" y="367"/>
                    <a:pt x="61" y="397"/>
                  </a:cubicBezTo>
                  <a:cubicBezTo>
                    <a:pt x="84" y="435"/>
                    <a:pt x="115" y="473"/>
                    <a:pt x="145" y="504"/>
                  </a:cubicBezTo>
                  <a:cubicBezTo>
                    <a:pt x="198" y="336"/>
                    <a:pt x="183" y="161"/>
                    <a:pt x="107" y="1"/>
                  </a:cubicBezTo>
                  <a:close/>
                </a:path>
              </a:pathLst>
            </a:custGeom>
            <a:solidFill>
              <a:srgbClr val="FFF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7" name="Google Shape;10357;p60"/>
            <p:cNvSpPr/>
            <p:nvPr/>
          </p:nvSpPr>
          <p:spPr>
            <a:xfrm>
              <a:off x="3282425" y="3515300"/>
              <a:ext cx="22000" cy="28000"/>
            </a:xfrm>
            <a:custGeom>
              <a:avLst/>
              <a:gdLst/>
              <a:ahLst/>
              <a:cxnLst/>
              <a:rect l="l" t="t" r="r" b="b"/>
              <a:pathLst>
                <a:path w="880" h="1120" extrusionOk="0">
                  <a:moveTo>
                    <a:pt x="551" y="1"/>
                  </a:moveTo>
                  <a:cubicBezTo>
                    <a:pt x="384" y="62"/>
                    <a:pt x="201" y="115"/>
                    <a:pt x="117" y="283"/>
                  </a:cubicBezTo>
                  <a:cubicBezTo>
                    <a:pt x="102" y="313"/>
                    <a:pt x="94" y="336"/>
                    <a:pt x="87" y="359"/>
                  </a:cubicBezTo>
                  <a:cubicBezTo>
                    <a:pt x="71" y="397"/>
                    <a:pt x="64" y="435"/>
                    <a:pt x="56" y="473"/>
                  </a:cubicBezTo>
                  <a:cubicBezTo>
                    <a:pt x="56" y="489"/>
                    <a:pt x="56" y="496"/>
                    <a:pt x="41" y="511"/>
                  </a:cubicBezTo>
                  <a:cubicBezTo>
                    <a:pt x="1" y="792"/>
                    <a:pt x="130" y="1119"/>
                    <a:pt x="440" y="1119"/>
                  </a:cubicBezTo>
                  <a:cubicBezTo>
                    <a:pt x="484" y="1119"/>
                    <a:pt x="531" y="1112"/>
                    <a:pt x="582" y="1098"/>
                  </a:cubicBezTo>
                  <a:cubicBezTo>
                    <a:pt x="826" y="1022"/>
                    <a:pt x="879" y="816"/>
                    <a:pt x="872" y="588"/>
                  </a:cubicBezTo>
                  <a:cubicBezTo>
                    <a:pt x="872" y="580"/>
                    <a:pt x="872" y="580"/>
                    <a:pt x="872" y="572"/>
                  </a:cubicBezTo>
                  <a:cubicBezTo>
                    <a:pt x="841" y="481"/>
                    <a:pt x="780" y="412"/>
                    <a:pt x="696" y="359"/>
                  </a:cubicBezTo>
                  <a:cubicBezTo>
                    <a:pt x="640" y="337"/>
                    <a:pt x="572" y="318"/>
                    <a:pt x="506" y="318"/>
                  </a:cubicBezTo>
                  <a:cubicBezTo>
                    <a:pt x="456" y="318"/>
                    <a:pt x="408" y="329"/>
                    <a:pt x="369" y="359"/>
                  </a:cubicBezTo>
                  <a:cubicBezTo>
                    <a:pt x="323" y="397"/>
                    <a:pt x="308" y="458"/>
                    <a:pt x="315" y="519"/>
                  </a:cubicBezTo>
                  <a:cubicBezTo>
                    <a:pt x="346" y="466"/>
                    <a:pt x="391" y="428"/>
                    <a:pt x="445" y="420"/>
                  </a:cubicBezTo>
                  <a:cubicBezTo>
                    <a:pt x="462" y="413"/>
                    <a:pt x="481" y="410"/>
                    <a:pt x="500" y="410"/>
                  </a:cubicBezTo>
                  <a:cubicBezTo>
                    <a:pt x="563" y="410"/>
                    <a:pt x="625" y="447"/>
                    <a:pt x="643" y="511"/>
                  </a:cubicBezTo>
                  <a:cubicBezTo>
                    <a:pt x="795" y="651"/>
                    <a:pt x="679" y="1037"/>
                    <a:pt x="425" y="1037"/>
                  </a:cubicBezTo>
                  <a:cubicBezTo>
                    <a:pt x="373" y="1037"/>
                    <a:pt x="316" y="1021"/>
                    <a:pt x="254" y="984"/>
                  </a:cubicBezTo>
                  <a:cubicBezTo>
                    <a:pt x="10" y="847"/>
                    <a:pt x="3" y="580"/>
                    <a:pt x="109" y="344"/>
                  </a:cubicBezTo>
                  <a:cubicBezTo>
                    <a:pt x="163" y="229"/>
                    <a:pt x="254" y="138"/>
                    <a:pt x="369" y="85"/>
                  </a:cubicBezTo>
                  <a:cubicBezTo>
                    <a:pt x="430" y="47"/>
                    <a:pt x="490" y="24"/>
                    <a:pt x="551" y="1"/>
                  </a:cubicBezTo>
                  <a:close/>
                </a:path>
              </a:pathLst>
            </a:custGeom>
            <a:solidFill>
              <a:srgbClr val="FFF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8" name="Google Shape;10358;p60"/>
            <p:cNvSpPr/>
            <p:nvPr/>
          </p:nvSpPr>
          <p:spPr>
            <a:xfrm>
              <a:off x="3301725" y="3520450"/>
              <a:ext cx="13550" cy="79675"/>
            </a:xfrm>
            <a:custGeom>
              <a:avLst/>
              <a:gdLst/>
              <a:ahLst/>
              <a:cxnLst/>
              <a:rect l="l" t="t" r="r" b="b"/>
              <a:pathLst>
                <a:path w="542" h="3187" extrusionOk="0">
                  <a:moveTo>
                    <a:pt x="542" y="1"/>
                  </a:moveTo>
                  <a:lnTo>
                    <a:pt x="542" y="1"/>
                  </a:lnTo>
                  <a:cubicBezTo>
                    <a:pt x="465" y="77"/>
                    <a:pt x="397" y="168"/>
                    <a:pt x="351" y="267"/>
                  </a:cubicBezTo>
                  <a:cubicBezTo>
                    <a:pt x="366" y="283"/>
                    <a:pt x="374" y="305"/>
                    <a:pt x="374" y="328"/>
                  </a:cubicBezTo>
                  <a:cubicBezTo>
                    <a:pt x="366" y="435"/>
                    <a:pt x="366" y="542"/>
                    <a:pt x="359" y="648"/>
                  </a:cubicBezTo>
                  <a:cubicBezTo>
                    <a:pt x="366" y="656"/>
                    <a:pt x="366" y="664"/>
                    <a:pt x="359" y="671"/>
                  </a:cubicBezTo>
                  <a:cubicBezTo>
                    <a:pt x="343" y="1052"/>
                    <a:pt x="359" y="1464"/>
                    <a:pt x="237" y="1830"/>
                  </a:cubicBezTo>
                  <a:cubicBezTo>
                    <a:pt x="168" y="2036"/>
                    <a:pt x="84" y="2234"/>
                    <a:pt x="0" y="2439"/>
                  </a:cubicBezTo>
                  <a:cubicBezTo>
                    <a:pt x="0" y="2569"/>
                    <a:pt x="23" y="2699"/>
                    <a:pt x="61" y="2821"/>
                  </a:cubicBezTo>
                  <a:cubicBezTo>
                    <a:pt x="100" y="2950"/>
                    <a:pt x="138" y="3064"/>
                    <a:pt x="161" y="3186"/>
                  </a:cubicBezTo>
                  <a:lnTo>
                    <a:pt x="161" y="3171"/>
                  </a:lnTo>
                  <a:lnTo>
                    <a:pt x="542" y="145"/>
                  </a:lnTo>
                  <a:cubicBezTo>
                    <a:pt x="534" y="100"/>
                    <a:pt x="534" y="46"/>
                    <a:pt x="5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9" name="Google Shape;10359;p60"/>
            <p:cNvSpPr/>
            <p:nvPr/>
          </p:nvSpPr>
          <p:spPr>
            <a:xfrm>
              <a:off x="3309350" y="3480450"/>
              <a:ext cx="3250" cy="4775"/>
            </a:xfrm>
            <a:custGeom>
              <a:avLst/>
              <a:gdLst/>
              <a:ahLst/>
              <a:cxnLst/>
              <a:rect l="l" t="t" r="r" b="b"/>
              <a:pathLst>
                <a:path w="130" h="191" extrusionOk="0">
                  <a:moveTo>
                    <a:pt x="130" y="0"/>
                  </a:moveTo>
                  <a:lnTo>
                    <a:pt x="130" y="0"/>
                  </a:lnTo>
                  <a:cubicBezTo>
                    <a:pt x="92" y="46"/>
                    <a:pt x="54" y="92"/>
                    <a:pt x="0" y="122"/>
                  </a:cubicBezTo>
                  <a:cubicBezTo>
                    <a:pt x="16" y="145"/>
                    <a:pt x="23" y="168"/>
                    <a:pt x="16" y="191"/>
                  </a:cubicBezTo>
                  <a:lnTo>
                    <a:pt x="38" y="191"/>
                  </a:lnTo>
                  <a:cubicBezTo>
                    <a:pt x="61" y="130"/>
                    <a:pt x="92" y="61"/>
                    <a:pt x="130" y="0"/>
                  </a:cubicBezTo>
                  <a:close/>
                </a:path>
              </a:pathLst>
            </a:custGeom>
            <a:solidFill>
              <a:srgbClr val="FFF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0" name="Google Shape;10360;p60"/>
            <p:cNvSpPr/>
            <p:nvPr/>
          </p:nvSpPr>
          <p:spPr>
            <a:xfrm>
              <a:off x="3268925" y="3453025"/>
              <a:ext cx="49775" cy="25200"/>
            </a:xfrm>
            <a:custGeom>
              <a:avLst/>
              <a:gdLst/>
              <a:ahLst/>
              <a:cxnLst/>
              <a:rect l="l" t="t" r="r" b="b"/>
              <a:pathLst>
                <a:path w="1991" h="1008" extrusionOk="0">
                  <a:moveTo>
                    <a:pt x="834" y="0"/>
                  </a:moveTo>
                  <a:cubicBezTo>
                    <a:pt x="634" y="0"/>
                    <a:pt x="435" y="118"/>
                    <a:pt x="291" y="282"/>
                  </a:cubicBezTo>
                  <a:cubicBezTo>
                    <a:pt x="1" y="607"/>
                    <a:pt x="352" y="1008"/>
                    <a:pt x="705" y="1008"/>
                  </a:cubicBezTo>
                  <a:cubicBezTo>
                    <a:pt x="815" y="1008"/>
                    <a:pt x="925" y="969"/>
                    <a:pt x="1015" y="876"/>
                  </a:cubicBezTo>
                  <a:cubicBezTo>
                    <a:pt x="1084" y="724"/>
                    <a:pt x="1061" y="617"/>
                    <a:pt x="947" y="548"/>
                  </a:cubicBezTo>
                  <a:lnTo>
                    <a:pt x="848" y="495"/>
                  </a:lnTo>
                  <a:cubicBezTo>
                    <a:pt x="817" y="482"/>
                    <a:pt x="791" y="474"/>
                    <a:pt x="770" y="474"/>
                  </a:cubicBezTo>
                  <a:cubicBezTo>
                    <a:pt x="755" y="474"/>
                    <a:pt x="743" y="478"/>
                    <a:pt x="733" y="487"/>
                  </a:cubicBezTo>
                  <a:cubicBezTo>
                    <a:pt x="749" y="495"/>
                    <a:pt x="764" y="510"/>
                    <a:pt x="771" y="526"/>
                  </a:cubicBezTo>
                  <a:cubicBezTo>
                    <a:pt x="901" y="602"/>
                    <a:pt x="1000" y="754"/>
                    <a:pt x="855" y="891"/>
                  </a:cubicBezTo>
                  <a:cubicBezTo>
                    <a:pt x="804" y="939"/>
                    <a:pt x="749" y="959"/>
                    <a:pt x="694" y="959"/>
                  </a:cubicBezTo>
                  <a:cubicBezTo>
                    <a:pt x="527" y="959"/>
                    <a:pt x="367" y="774"/>
                    <a:pt x="367" y="602"/>
                  </a:cubicBezTo>
                  <a:cubicBezTo>
                    <a:pt x="367" y="368"/>
                    <a:pt x="569" y="243"/>
                    <a:pt x="773" y="243"/>
                  </a:cubicBezTo>
                  <a:cubicBezTo>
                    <a:pt x="855" y="243"/>
                    <a:pt x="938" y="263"/>
                    <a:pt x="1008" y="305"/>
                  </a:cubicBezTo>
                  <a:cubicBezTo>
                    <a:pt x="1145" y="381"/>
                    <a:pt x="1229" y="533"/>
                    <a:pt x="1328" y="647"/>
                  </a:cubicBezTo>
                  <a:cubicBezTo>
                    <a:pt x="1396" y="747"/>
                    <a:pt x="1511" y="823"/>
                    <a:pt x="1633" y="846"/>
                  </a:cubicBezTo>
                  <a:cubicBezTo>
                    <a:pt x="1647" y="848"/>
                    <a:pt x="1661" y="849"/>
                    <a:pt x="1675" y="849"/>
                  </a:cubicBezTo>
                  <a:cubicBezTo>
                    <a:pt x="1826" y="849"/>
                    <a:pt x="1956" y="740"/>
                    <a:pt x="1991" y="586"/>
                  </a:cubicBezTo>
                  <a:lnTo>
                    <a:pt x="1991" y="586"/>
                  </a:lnTo>
                  <a:cubicBezTo>
                    <a:pt x="1965" y="589"/>
                    <a:pt x="1939" y="591"/>
                    <a:pt x="1913" y="591"/>
                  </a:cubicBezTo>
                  <a:cubicBezTo>
                    <a:pt x="1734" y="591"/>
                    <a:pt x="1561" y="523"/>
                    <a:pt x="1434" y="404"/>
                  </a:cubicBezTo>
                  <a:cubicBezTo>
                    <a:pt x="1351" y="312"/>
                    <a:pt x="1274" y="221"/>
                    <a:pt x="1175" y="137"/>
                  </a:cubicBezTo>
                  <a:cubicBezTo>
                    <a:pt x="1068" y="41"/>
                    <a:pt x="951" y="0"/>
                    <a:pt x="834" y="0"/>
                  </a:cubicBezTo>
                  <a:close/>
                </a:path>
              </a:pathLst>
            </a:custGeom>
            <a:solidFill>
              <a:srgbClr val="FFF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1" name="Google Shape;10361;p60"/>
            <p:cNvSpPr/>
            <p:nvPr/>
          </p:nvSpPr>
          <p:spPr>
            <a:xfrm>
              <a:off x="3313725" y="3473975"/>
              <a:ext cx="2500" cy="4400"/>
            </a:xfrm>
            <a:custGeom>
              <a:avLst/>
              <a:gdLst/>
              <a:ahLst/>
              <a:cxnLst/>
              <a:rect l="l" t="t" r="r" b="b"/>
              <a:pathLst>
                <a:path w="100" h="176" extrusionOk="0">
                  <a:moveTo>
                    <a:pt x="100" y="0"/>
                  </a:moveTo>
                  <a:lnTo>
                    <a:pt x="100" y="0"/>
                  </a:lnTo>
                  <a:cubicBezTo>
                    <a:pt x="69" y="23"/>
                    <a:pt x="39" y="38"/>
                    <a:pt x="1" y="53"/>
                  </a:cubicBezTo>
                  <a:cubicBezTo>
                    <a:pt x="23" y="69"/>
                    <a:pt x="31" y="91"/>
                    <a:pt x="23" y="107"/>
                  </a:cubicBezTo>
                  <a:cubicBezTo>
                    <a:pt x="16" y="130"/>
                    <a:pt x="8" y="152"/>
                    <a:pt x="1" y="175"/>
                  </a:cubicBezTo>
                  <a:cubicBezTo>
                    <a:pt x="39" y="122"/>
                    <a:pt x="69" y="61"/>
                    <a:pt x="100" y="0"/>
                  </a:cubicBezTo>
                  <a:close/>
                </a:path>
              </a:pathLst>
            </a:custGeom>
            <a:solidFill>
              <a:srgbClr val="FFF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2" name="Google Shape;10362;p60"/>
            <p:cNvSpPr/>
            <p:nvPr/>
          </p:nvSpPr>
          <p:spPr>
            <a:xfrm>
              <a:off x="3311625" y="3469775"/>
              <a:ext cx="11075" cy="39075"/>
            </a:xfrm>
            <a:custGeom>
              <a:avLst/>
              <a:gdLst/>
              <a:ahLst/>
              <a:cxnLst/>
              <a:rect l="l" t="t" r="r" b="b"/>
              <a:pathLst>
                <a:path w="443" h="1563" extrusionOk="0">
                  <a:moveTo>
                    <a:pt x="443" y="0"/>
                  </a:moveTo>
                  <a:cubicBezTo>
                    <a:pt x="428" y="31"/>
                    <a:pt x="412" y="54"/>
                    <a:pt x="397" y="84"/>
                  </a:cubicBezTo>
                  <a:cubicBezTo>
                    <a:pt x="298" y="275"/>
                    <a:pt x="62" y="610"/>
                    <a:pt x="31" y="823"/>
                  </a:cubicBezTo>
                  <a:cubicBezTo>
                    <a:pt x="31" y="839"/>
                    <a:pt x="16" y="854"/>
                    <a:pt x="1" y="862"/>
                  </a:cubicBezTo>
                  <a:cubicBezTo>
                    <a:pt x="1" y="938"/>
                    <a:pt x="1" y="1014"/>
                    <a:pt x="16" y="1083"/>
                  </a:cubicBezTo>
                  <a:cubicBezTo>
                    <a:pt x="31" y="1166"/>
                    <a:pt x="54" y="1243"/>
                    <a:pt x="85" y="1326"/>
                  </a:cubicBezTo>
                  <a:cubicBezTo>
                    <a:pt x="138" y="1403"/>
                    <a:pt x="191" y="1479"/>
                    <a:pt x="237" y="1563"/>
                  </a:cubicBezTo>
                  <a:lnTo>
                    <a:pt x="252" y="1547"/>
                  </a:lnTo>
                  <a:cubicBezTo>
                    <a:pt x="214" y="1471"/>
                    <a:pt x="168" y="1380"/>
                    <a:pt x="161" y="1357"/>
                  </a:cubicBezTo>
                  <a:cubicBezTo>
                    <a:pt x="115" y="1189"/>
                    <a:pt x="107" y="1014"/>
                    <a:pt x="138" y="839"/>
                  </a:cubicBezTo>
                  <a:cubicBezTo>
                    <a:pt x="168" y="557"/>
                    <a:pt x="351" y="320"/>
                    <a:pt x="443" y="61"/>
                  </a:cubicBezTo>
                  <a:lnTo>
                    <a:pt x="443" y="0"/>
                  </a:lnTo>
                  <a:close/>
                </a:path>
              </a:pathLst>
            </a:custGeom>
            <a:solidFill>
              <a:srgbClr val="FFF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3" name="Google Shape;10363;p60"/>
            <p:cNvSpPr/>
            <p:nvPr/>
          </p:nvSpPr>
          <p:spPr>
            <a:xfrm>
              <a:off x="3296775" y="3669825"/>
              <a:ext cx="56050" cy="155125"/>
            </a:xfrm>
            <a:custGeom>
              <a:avLst/>
              <a:gdLst/>
              <a:ahLst/>
              <a:cxnLst/>
              <a:rect l="l" t="t" r="r" b="b"/>
              <a:pathLst>
                <a:path w="2242" h="6205" extrusionOk="0">
                  <a:moveTo>
                    <a:pt x="2241" y="1"/>
                  </a:moveTo>
                  <a:cubicBezTo>
                    <a:pt x="2043" y="115"/>
                    <a:pt x="1860" y="237"/>
                    <a:pt x="1608" y="283"/>
                  </a:cubicBezTo>
                  <a:cubicBezTo>
                    <a:pt x="1471" y="313"/>
                    <a:pt x="1334" y="329"/>
                    <a:pt x="1197" y="329"/>
                  </a:cubicBezTo>
                  <a:cubicBezTo>
                    <a:pt x="1083" y="329"/>
                    <a:pt x="930" y="298"/>
                    <a:pt x="801" y="298"/>
                  </a:cubicBezTo>
                  <a:cubicBezTo>
                    <a:pt x="976" y="534"/>
                    <a:pt x="930" y="892"/>
                    <a:pt x="923" y="1174"/>
                  </a:cubicBezTo>
                  <a:cubicBezTo>
                    <a:pt x="900" y="2196"/>
                    <a:pt x="564" y="3225"/>
                    <a:pt x="328" y="4215"/>
                  </a:cubicBezTo>
                  <a:cubicBezTo>
                    <a:pt x="214" y="4673"/>
                    <a:pt x="115" y="5145"/>
                    <a:pt x="38" y="5618"/>
                  </a:cubicBezTo>
                  <a:cubicBezTo>
                    <a:pt x="16" y="5740"/>
                    <a:pt x="0" y="5869"/>
                    <a:pt x="0" y="5999"/>
                  </a:cubicBezTo>
                  <a:cubicBezTo>
                    <a:pt x="0" y="6067"/>
                    <a:pt x="0" y="6136"/>
                    <a:pt x="16" y="6205"/>
                  </a:cubicBezTo>
                  <a:cubicBezTo>
                    <a:pt x="8" y="6113"/>
                    <a:pt x="16" y="6014"/>
                    <a:pt x="31" y="5923"/>
                  </a:cubicBezTo>
                  <a:cubicBezTo>
                    <a:pt x="54" y="5503"/>
                    <a:pt x="244" y="5031"/>
                    <a:pt x="389" y="4642"/>
                  </a:cubicBezTo>
                  <a:cubicBezTo>
                    <a:pt x="595" y="4093"/>
                    <a:pt x="770" y="3537"/>
                    <a:pt x="915" y="2973"/>
                  </a:cubicBezTo>
                  <a:cubicBezTo>
                    <a:pt x="1029" y="2493"/>
                    <a:pt x="1098" y="2005"/>
                    <a:pt x="1174" y="1525"/>
                  </a:cubicBezTo>
                  <a:cubicBezTo>
                    <a:pt x="1227" y="1220"/>
                    <a:pt x="1304" y="816"/>
                    <a:pt x="1525" y="572"/>
                  </a:cubicBezTo>
                  <a:cubicBezTo>
                    <a:pt x="1662" y="397"/>
                    <a:pt x="1906" y="329"/>
                    <a:pt x="2073" y="191"/>
                  </a:cubicBezTo>
                  <a:cubicBezTo>
                    <a:pt x="2134" y="130"/>
                    <a:pt x="2188" y="69"/>
                    <a:pt x="2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4" name="Google Shape;10364;p60"/>
            <p:cNvSpPr/>
            <p:nvPr/>
          </p:nvSpPr>
          <p:spPr>
            <a:xfrm>
              <a:off x="3312400" y="3670775"/>
              <a:ext cx="44025" cy="157225"/>
            </a:xfrm>
            <a:custGeom>
              <a:avLst/>
              <a:gdLst/>
              <a:ahLst/>
              <a:cxnLst/>
              <a:rect l="l" t="t" r="r" b="b"/>
              <a:pathLst>
                <a:path w="1761" h="6289" extrusionOk="0">
                  <a:moveTo>
                    <a:pt x="1761" y="1"/>
                  </a:moveTo>
                  <a:lnTo>
                    <a:pt x="1761" y="1"/>
                  </a:lnTo>
                  <a:cubicBezTo>
                    <a:pt x="1723" y="39"/>
                    <a:pt x="1692" y="85"/>
                    <a:pt x="1669" y="123"/>
                  </a:cubicBezTo>
                  <a:cubicBezTo>
                    <a:pt x="1616" y="184"/>
                    <a:pt x="1563" y="237"/>
                    <a:pt x="1494" y="283"/>
                  </a:cubicBezTo>
                  <a:cubicBezTo>
                    <a:pt x="1425" y="329"/>
                    <a:pt x="1357" y="374"/>
                    <a:pt x="1281" y="412"/>
                  </a:cubicBezTo>
                  <a:cubicBezTo>
                    <a:pt x="1494" y="588"/>
                    <a:pt x="1532" y="1251"/>
                    <a:pt x="1525" y="1441"/>
                  </a:cubicBezTo>
                  <a:cubicBezTo>
                    <a:pt x="1502" y="1868"/>
                    <a:pt x="1418" y="2287"/>
                    <a:pt x="1296" y="2699"/>
                  </a:cubicBezTo>
                  <a:cubicBezTo>
                    <a:pt x="1159" y="3232"/>
                    <a:pt x="976" y="3751"/>
                    <a:pt x="732" y="4246"/>
                  </a:cubicBezTo>
                  <a:cubicBezTo>
                    <a:pt x="412" y="4871"/>
                    <a:pt x="38" y="5473"/>
                    <a:pt x="0" y="6189"/>
                  </a:cubicBezTo>
                  <a:cubicBezTo>
                    <a:pt x="0" y="6212"/>
                    <a:pt x="8" y="6266"/>
                    <a:pt x="8" y="6289"/>
                  </a:cubicBezTo>
                  <a:cubicBezTo>
                    <a:pt x="92" y="5839"/>
                    <a:pt x="320" y="5450"/>
                    <a:pt x="557" y="5061"/>
                  </a:cubicBezTo>
                  <a:cubicBezTo>
                    <a:pt x="869" y="4543"/>
                    <a:pt x="1121" y="3994"/>
                    <a:pt x="1311" y="3431"/>
                  </a:cubicBezTo>
                  <a:cubicBezTo>
                    <a:pt x="1502" y="2828"/>
                    <a:pt x="1631" y="2203"/>
                    <a:pt x="1700" y="1579"/>
                  </a:cubicBezTo>
                  <a:cubicBezTo>
                    <a:pt x="1738" y="1304"/>
                    <a:pt x="1700" y="1022"/>
                    <a:pt x="1707" y="740"/>
                  </a:cubicBezTo>
                  <a:cubicBezTo>
                    <a:pt x="1715" y="496"/>
                    <a:pt x="1738" y="245"/>
                    <a:pt x="1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5" name="Google Shape;10365;p60"/>
            <p:cNvSpPr/>
            <p:nvPr/>
          </p:nvSpPr>
          <p:spPr>
            <a:xfrm>
              <a:off x="3252375" y="3652100"/>
              <a:ext cx="99475" cy="172475"/>
            </a:xfrm>
            <a:custGeom>
              <a:avLst/>
              <a:gdLst/>
              <a:ahLst/>
              <a:cxnLst/>
              <a:rect l="l" t="t" r="r" b="b"/>
              <a:pathLst>
                <a:path w="3979" h="6899" extrusionOk="0">
                  <a:moveTo>
                    <a:pt x="991" y="1"/>
                  </a:moveTo>
                  <a:cubicBezTo>
                    <a:pt x="755" y="9"/>
                    <a:pt x="519" y="31"/>
                    <a:pt x="283" y="70"/>
                  </a:cubicBezTo>
                  <a:cubicBezTo>
                    <a:pt x="225" y="79"/>
                    <a:pt x="169" y="82"/>
                    <a:pt x="115" y="82"/>
                  </a:cubicBezTo>
                  <a:cubicBezTo>
                    <a:pt x="76" y="82"/>
                    <a:pt x="38" y="80"/>
                    <a:pt x="1" y="77"/>
                  </a:cubicBezTo>
                  <a:lnTo>
                    <a:pt x="1" y="77"/>
                  </a:lnTo>
                  <a:cubicBezTo>
                    <a:pt x="275" y="359"/>
                    <a:pt x="595" y="481"/>
                    <a:pt x="976" y="588"/>
                  </a:cubicBezTo>
                  <a:cubicBezTo>
                    <a:pt x="1121" y="618"/>
                    <a:pt x="1258" y="679"/>
                    <a:pt x="1388" y="771"/>
                  </a:cubicBezTo>
                  <a:cubicBezTo>
                    <a:pt x="1502" y="824"/>
                    <a:pt x="1471" y="801"/>
                    <a:pt x="1510" y="900"/>
                  </a:cubicBezTo>
                  <a:cubicBezTo>
                    <a:pt x="1510" y="908"/>
                    <a:pt x="1609" y="1053"/>
                    <a:pt x="1593" y="1076"/>
                  </a:cubicBezTo>
                  <a:cubicBezTo>
                    <a:pt x="1624" y="1083"/>
                    <a:pt x="1708" y="1335"/>
                    <a:pt x="1700" y="1373"/>
                  </a:cubicBezTo>
                  <a:cubicBezTo>
                    <a:pt x="1700" y="1373"/>
                    <a:pt x="1045" y="6632"/>
                    <a:pt x="1136" y="6868"/>
                  </a:cubicBezTo>
                  <a:cubicBezTo>
                    <a:pt x="1151" y="6875"/>
                    <a:pt x="1167" y="6883"/>
                    <a:pt x="1174" y="6898"/>
                  </a:cubicBezTo>
                  <a:cubicBezTo>
                    <a:pt x="1235" y="6792"/>
                    <a:pt x="1220" y="6609"/>
                    <a:pt x="1235" y="6548"/>
                  </a:cubicBezTo>
                  <a:cubicBezTo>
                    <a:pt x="1281" y="6365"/>
                    <a:pt x="1311" y="6182"/>
                    <a:pt x="1334" y="5991"/>
                  </a:cubicBezTo>
                  <a:lnTo>
                    <a:pt x="1906" y="1434"/>
                  </a:lnTo>
                  <a:cubicBezTo>
                    <a:pt x="1906" y="1411"/>
                    <a:pt x="2058" y="1068"/>
                    <a:pt x="2066" y="1060"/>
                  </a:cubicBezTo>
                  <a:cubicBezTo>
                    <a:pt x="2096" y="1038"/>
                    <a:pt x="2127" y="1015"/>
                    <a:pt x="2165" y="1007"/>
                  </a:cubicBezTo>
                  <a:cubicBezTo>
                    <a:pt x="2165" y="992"/>
                    <a:pt x="2165" y="984"/>
                    <a:pt x="2173" y="977"/>
                  </a:cubicBezTo>
                  <a:cubicBezTo>
                    <a:pt x="2234" y="915"/>
                    <a:pt x="2321" y="884"/>
                    <a:pt x="2410" y="884"/>
                  </a:cubicBezTo>
                  <a:cubicBezTo>
                    <a:pt x="2420" y="884"/>
                    <a:pt x="2429" y="884"/>
                    <a:pt x="2439" y="885"/>
                  </a:cubicBezTo>
                  <a:cubicBezTo>
                    <a:pt x="2499" y="882"/>
                    <a:pt x="2559" y="880"/>
                    <a:pt x="2619" y="880"/>
                  </a:cubicBezTo>
                  <a:cubicBezTo>
                    <a:pt x="2704" y="880"/>
                    <a:pt x="2789" y="884"/>
                    <a:pt x="2874" y="893"/>
                  </a:cubicBezTo>
                  <a:cubicBezTo>
                    <a:pt x="2906" y="894"/>
                    <a:pt x="2939" y="895"/>
                    <a:pt x="2971" y="895"/>
                  </a:cubicBezTo>
                  <a:cubicBezTo>
                    <a:pt x="3228" y="895"/>
                    <a:pt x="3483" y="842"/>
                    <a:pt x="3720" y="740"/>
                  </a:cubicBezTo>
                  <a:cubicBezTo>
                    <a:pt x="3811" y="687"/>
                    <a:pt x="3903" y="634"/>
                    <a:pt x="3979" y="573"/>
                  </a:cubicBezTo>
                  <a:cubicBezTo>
                    <a:pt x="3842" y="565"/>
                    <a:pt x="3705" y="534"/>
                    <a:pt x="3575" y="481"/>
                  </a:cubicBezTo>
                  <a:cubicBezTo>
                    <a:pt x="3354" y="382"/>
                    <a:pt x="3125" y="306"/>
                    <a:pt x="2897" y="245"/>
                  </a:cubicBezTo>
                  <a:cubicBezTo>
                    <a:pt x="2839" y="230"/>
                    <a:pt x="2780" y="223"/>
                    <a:pt x="2720" y="223"/>
                  </a:cubicBezTo>
                  <a:cubicBezTo>
                    <a:pt x="2414" y="223"/>
                    <a:pt x="2098" y="413"/>
                    <a:pt x="2028" y="725"/>
                  </a:cubicBezTo>
                  <a:cubicBezTo>
                    <a:pt x="2028" y="733"/>
                    <a:pt x="2028" y="740"/>
                    <a:pt x="2028" y="740"/>
                  </a:cubicBezTo>
                  <a:cubicBezTo>
                    <a:pt x="2002" y="862"/>
                    <a:pt x="1925" y="924"/>
                    <a:pt x="1854" y="924"/>
                  </a:cubicBezTo>
                  <a:cubicBezTo>
                    <a:pt x="1777" y="924"/>
                    <a:pt x="1707" y="852"/>
                    <a:pt x="1715" y="702"/>
                  </a:cubicBezTo>
                  <a:cubicBezTo>
                    <a:pt x="1738" y="268"/>
                    <a:pt x="1380" y="1"/>
                    <a:pt x="9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6" name="Google Shape;10366;p60"/>
            <p:cNvSpPr/>
            <p:nvPr/>
          </p:nvSpPr>
          <p:spPr>
            <a:xfrm>
              <a:off x="3232375" y="3655725"/>
              <a:ext cx="20400" cy="164275"/>
            </a:xfrm>
            <a:custGeom>
              <a:avLst/>
              <a:gdLst/>
              <a:ahLst/>
              <a:cxnLst/>
              <a:rect l="l" t="t" r="r" b="b"/>
              <a:pathLst>
                <a:path w="816" h="6571" extrusionOk="0">
                  <a:moveTo>
                    <a:pt x="450" y="1"/>
                  </a:moveTo>
                  <a:cubicBezTo>
                    <a:pt x="412" y="260"/>
                    <a:pt x="374" y="519"/>
                    <a:pt x="313" y="771"/>
                  </a:cubicBezTo>
                  <a:cubicBezTo>
                    <a:pt x="252" y="1037"/>
                    <a:pt x="145" y="1304"/>
                    <a:pt x="115" y="1586"/>
                  </a:cubicBezTo>
                  <a:cubicBezTo>
                    <a:pt x="23" y="2203"/>
                    <a:pt x="0" y="2836"/>
                    <a:pt x="38" y="3469"/>
                  </a:cubicBezTo>
                  <a:cubicBezTo>
                    <a:pt x="77" y="4071"/>
                    <a:pt x="191" y="4665"/>
                    <a:pt x="359" y="5237"/>
                  </a:cubicBezTo>
                  <a:cubicBezTo>
                    <a:pt x="496" y="5679"/>
                    <a:pt x="625" y="6106"/>
                    <a:pt x="595" y="6570"/>
                  </a:cubicBezTo>
                  <a:cubicBezTo>
                    <a:pt x="602" y="6540"/>
                    <a:pt x="618" y="6494"/>
                    <a:pt x="625" y="6471"/>
                  </a:cubicBezTo>
                  <a:cubicBezTo>
                    <a:pt x="762" y="5770"/>
                    <a:pt x="557" y="5092"/>
                    <a:pt x="397" y="4406"/>
                  </a:cubicBezTo>
                  <a:cubicBezTo>
                    <a:pt x="282" y="3865"/>
                    <a:pt x="229" y="3316"/>
                    <a:pt x="229" y="2767"/>
                  </a:cubicBezTo>
                  <a:cubicBezTo>
                    <a:pt x="206" y="2341"/>
                    <a:pt x="237" y="1914"/>
                    <a:pt x="320" y="1495"/>
                  </a:cubicBezTo>
                  <a:cubicBezTo>
                    <a:pt x="359" y="1304"/>
                    <a:pt x="557" y="656"/>
                    <a:pt x="816" y="550"/>
                  </a:cubicBezTo>
                  <a:cubicBezTo>
                    <a:pt x="747" y="466"/>
                    <a:pt x="686" y="389"/>
                    <a:pt x="625" y="298"/>
                  </a:cubicBezTo>
                  <a:cubicBezTo>
                    <a:pt x="564" y="207"/>
                    <a:pt x="503" y="100"/>
                    <a:pt x="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7" name="Google Shape;10367;p60"/>
            <p:cNvSpPr/>
            <p:nvPr/>
          </p:nvSpPr>
          <p:spPr>
            <a:xfrm>
              <a:off x="3249525" y="3604450"/>
              <a:ext cx="32225" cy="21300"/>
            </a:xfrm>
            <a:custGeom>
              <a:avLst/>
              <a:gdLst/>
              <a:ahLst/>
              <a:cxnLst/>
              <a:rect l="l" t="t" r="r" b="b"/>
              <a:pathLst>
                <a:path w="1289" h="852" extrusionOk="0">
                  <a:moveTo>
                    <a:pt x="539" y="0"/>
                  </a:moveTo>
                  <a:cubicBezTo>
                    <a:pt x="442" y="0"/>
                    <a:pt x="347" y="31"/>
                    <a:pt x="259" y="108"/>
                  </a:cubicBezTo>
                  <a:cubicBezTo>
                    <a:pt x="122" y="238"/>
                    <a:pt x="0" y="451"/>
                    <a:pt x="99" y="642"/>
                  </a:cubicBezTo>
                  <a:cubicBezTo>
                    <a:pt x="167" y="768"/>
                    <a:pt x="277" y="852"/>
                    <a:pt x="370" y="852"/>
                  </a:cubicBezTo>
                  <a:cubicBezTo>
                    <a:pt x="434" y="852"/>
                    <a:pt x="490" y="812"/>
                    <a:pt x="518" y="718"/>
                  </a:cubicBezTo>
                  <a:lnTo>
                    <a:pt x="518" y="718"/>
                  </a:lnTo>
                  <a:cubicBezTo>
                    <a:pt x="506" y="721"/>
                    <a:pt x="493" y="723"/>
                    <a:pt x="481" y="723"/>
                  </a:cubicBezTo>
                  <a:cubicBezTo>
                    <a:pt x="463" y="723"/>
                    <a:pt x="445" y="719"/>
                    <a:pt x="427" y="710"/>
                  </a:cubicBezTo>
                  <a:cubicBezTo>
                    <a:pt x="404" y="703"/>
                    <a:pt x="389" y="688"/>
                    <a:pt x="374" y="680"/>
                  </a:cubicBezTo>
                  <a:cubicBezTo>
                    <a:pt x="367" y="692"/>
                    <a:pt x="356" y="705"/>
                    <a:pt x="340" y="705"/>
                  </a:cubicBezTo>
                  <a:cubicBezTo>
                    <a:pt x="336" y="705"/>
                    <a:pt x="332" y="704"/>
                    <a:pt x="328" y="703"/>
                  </a:cubicBezTo>
                  <a:cubicBezTo>
                    <a:pt x="206" y="657"/>
                    <a:pt x="122" y="550"/>
                    <a:pt x="176" y="413"/>
                  </a:cubicBezTo>
                  <a:cubicBezTo>
                    <a:pt x="252" y="230"/>
                    <a:pt x="427" y="162"/>
                    <a:pt x="618" y="154"/>
                  </a:cubicBezTo>
                  <a:cubicBezTo>
                    <a:pt x="839" y="162"/>
                    <a:pt x="1060" y="253"/>
                    <a:pt x="1220" y="413"/>
                  </a:cubicBezTo>
                  <a:cubicBezTo>
                    <a:pt x="1243" y="436"/>
                    <a:pt x="1265" y="459"/>
                    <a:pt x="1288" y="482"/>
                  </a:cubicBezTo>
                  <a:cubicBezTo>
                    <a:pt x="1258" y="444"/>
                    <a:pt x="1227" y="406"/>
                    <a:pt x="1189" y="367"/>
                  </a:cubicBezTo>
                  <a:lnTo>
                    <a:pt x="1151" y="322"/>
                  </a:lnTo>
                  <a:cubicBezTo>
                    <a:pt x="1128" y="322"/>
                    <a:pt x="1105" y="307"/>
                    <a:pt x="1098" y="284"/>
                  </a:cubicBezTo>
                  <a:cubicBezTo>
                    <a:pt x="1090" y="276"/>
                    <a:pt x="1082" y="261"/>
                    <a:pt x="1075" y="253"/>
                  </a:cubicBezTo>
                  <a:cubicBezTo>
                    <a:pt x="928" y="122"/>
                    <a:pt x="731" y="0"/>
                    <a:pt x="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8" name="Google Shape;10368;p60"/>
            <p:cNvSpPr/>
            <p:nvPr/>
          </p:nvSpPr>
          <p:spPr>
            <a:xfrm>
              <a:off x="3247425" y="3565600"/>
              <a:ext cx="31650" cy="42725"/>
            </a:xfrm>
            <a:custGeom>
              <a:avLst/>
              <a:gdLst/>
              <a:ahLst/>
              <a:cxnLst/>
              <a:rect l="l" t="t" r="r" b="b"/>
              <a:pathLst>
                <a:path w="1266" h="1709" extrusionOk="0">
                  <a:moveTo>
                    <a:pt x="490" y="0"/>
                  </a:moveTo>
                  <a:cubicBezTo>
                    <a:pt x="461" y="0"/>
                    <a:pt x="433" y="3"/>
                    <a:pt x="404" y="9"/>
                  </a:cubicBezTo>
                  <a:cubicBezTo>
                    <a:pt x="39" y="85"/>
                    <a:pt x="0" y="565"/>
                    <a:pt x="214" y="816"/>
                  </a:cubicBezTo>
                  <a:cubicBezTo>
                    <a:pt x="511" y="1167"/>
                    <a:pt x="1006" y="1327"/>
                    <a:pt x="1266" y="1708"/>
                  </a:cubicBezTo>
                  <a:cubicBezTo>
                    <a:pt x="1235" y="1609"/>
                    <a:pt x="1197" y="1518"/>
                    <a:pt x="1151" y="1434"/>
                  </a:cubicBezTo>
                  <a:cubicBezTo>
                    <a:pt x="1045" y="1258"/>
                    <a:pt x="892" y="1129"/>
                    <a:pt x="709" y="1053"/>
                  </a:cubicBezTo>
                  <a:cubicBezTo>
                    <a:pt x="488" y="938"/>
                    <a:pt x="206" y="763"/>
                    <a:pt x="168" y="496"/>
                  </a:cubicBezTo>
                  <a:cubicBezTo>
                    <a:pt x="146" y="334"/>
                    <a:pt x="238" y="107"/>
                    <a:pt x="424" y="107"/>
                  </a:cubicBezTo>
                  <a:cubicBezTo>
                    <a:pt x="430" y="107"/>
                    <a:pt x="436" y="107"/>
                    <a:pt x="442" y="108"/>
                  </a:cubicBezTo>
                  <a:cubicBezTo>
                    <a:pt x="519" y="115"/>
                    <a:pt x="587" y="146"/>
                    <a:pt x="633" y="207"/>
                  </a:cubicBezTo>
                  <a:cubicBezTo>
                    <a:pt x="671" y="214"/>
                    <a:pt x="694" y="237"/>
                    <a:pt x="717" y="268"/>
                  </a:cubicBezTo>
                  <a:cubicBezTo>
                    <a:pt x="755" y="336"/>
                    <a:pt x="770" y="412"/>
                    <a:pt x="740" y="489"/>
                  </a:cubicBezTo>
                  <a:cubicBezTo>
                    <a:pt x="785" y="466"/>
                    <a:pt x="816" y="435"/>
                    <a:pt x="839" y="397"/>
                  </a:cubicBezTo>
                  <a:cubicBezTo>
                    <a:pt x="877" y="313"/>
                    <a:pt x="869" y="222"/>
                    <a:pt x="816" y="146"/>
                  </a:cubicBezTo>
                  <a:cubicBezTo>
                    <a:pt x="735" y="53"/>
                    <a:pt x="614" y="0"/>
                    <a:pt x="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9" name="Google Shape;10369;p60"/>
            <p:cNvSpPr/>
            <p:nvPr/>
          </p:nvSpPr>
          <p:spPr>
            <a:xfrm>
              <a:off x="3236175" y="3625800"/>
              <a:ext cx="57000" cy="29775"/>
            </a:xfrm>
            <a:custGeom>
              <a:avLst/>
              <a:gdLst/>
              <a:ahLst/>
              <a:cxnLst/>
              <a:rect l="l" t="t" r="r" b="b"/>
              <a:pathLst>
                <a:path w="2280" h="1191" extrusionOk="0">
                  <a:moveTo>
                    <a:pt x="433" y="0"/>
                  </a:moveTo>
                  <a:cubicBezTo>
                    <a:pt x="409" y="0"/>
                    <a:pt x="384" y="3"/>
                    <a:pt x="359" y="9"/>
                  </a:cubicBezTo>
                  <a:cubicBezTo>
                    <a:pt x="168" y="70"/>
                    <a:pt x="31" y="238"/>
                    <a:pt x="8" y="443"/>
                  </a:cubicBezTo>
                  <a:cubicBezTo>
                    <a:pt x="1" y="542"/>
                    <a:pt x="24" y="649"/>
                    <a:pt x="69" y="741"/>
                  </a:cubicBezTo>
                  <a:cubicBezTo>
                    <a:pt x="80" y="730"/>
                    <a:pt x="95" y="724"/>
                    <a:pt x="111" y="724"/>
                  </a:cubicBezTo>
                  <a:cubicBezTo>
                    <a:pt x="130" y="724"/>
                    <a:pt x="149" y="732"/>
                    <a:pt x="161" y="748"/>
                  </a:cubicBezTo>
                  <a:cubicBezTo>
                    <a:pt x="329" y="937"/>
                    <a:pt x="533" y="989"/>
                    <a:pt x="752" y="989"/>
                  </a:cubicBezTo>
                  <a:cubicBezTo>
                    <a:pt x="1027" y="989"/>
                    <a:pt x="1326" y="906"/>
                    <a:pt x="1607" y="906"/>
                  </a:cubicBezTo>
                  <a:cubicBezTo>
                    <a:pt x="1699" y="906"/>
                    <a:pt x="1789" y="915"/>
                    <a:pt x="1876" y="939"/>
                  </a:cubicBezTo>
                  <a:cubicBezTo>
                    <a:pt x="2028" y="984"/>
                    <a:pt x="2173" y="1068"/>
                    <a:pt x="2280" y="1190"/>
                  </a:cubicBezTo>
                  <a:cubicBezTo>
                    <a:pt x="2241" y="1114"/>
                    <a:pt x="2196" y="1038"/>
                    <a:pt x="2158" y="969"/>
                  </a:cubicBezTo>
                  <a:cubicBezTo>
                    <a:pt x="2031" y="786"/>
                    <a:pt x="1831" y="681"/>
                    <a:pt x="1619" y="681"/>
                  </a:cubicBezTo>
                  <a:cubicBezTo>
                    <a:pt x="1575" y="681"/>
                    <a:pt x="1531" y="686"/>
                    <a:pt x="1487" y="695"/>
                  </a:cubicBezTo>
                  <a:cubicBezTo>
                    <a:pt x="1274" y="733"/>
                    <a:pt x="1106" y="901"/>
                    <a:pt x="885" y="939"/>
                  </a:cubicBezTo>
                  <a:cubicBezTo>
                    <a:pt x="842" y="944"/>
                    <a:pt x="795" y="949"/>
                    <a:pt x="747" y="949"/>
                  </a:cubicBezTo>
                  <a:cubicBezTo>
                    <a:pt x="727" y="949"/>
                    <a:pt x="707" y="949"/>
                    <a:pt x="687" y="946"/>
                  </a:cubicBezTo>
                  <a:cubicBezTo>
                    <a:pt x="677" y="947"/>
                    <a:pt x="667" y="947"/>
                    <a:pt x="658" y="947"/>
                  </a:cubicBezTo>
                  <a:cubicBezTo>
                    <a:pt x="333" y="947"/>
                    <a:pt x="34" y="701"/>
                    <a:pt x="138" y="413"/>
                  </a:cubicBezTo>
                  <a:cubicBezTo>
                    <a:pt x="138" y="398"/>
                    <a:pt x="138" y="390"/>
                    <a:pt x="138" y="382"/>
                  </a:cubicBezTo>
                  <a:cubicBezTo>
                    <a:pt x="144" y="276"/>
                    <a:pt x="202" y="149"/>
                    <a:pt x="306" y="149"/>
                  </a:cubicBezTo>
                  <a:cubicBezTo>
                    <a:pt x="329" y="149"/>
                    <a:pt x="354" y="155"/>
                    <a:pt x="382" y="169"/>
                  </a:cubicBezTo>
                  <a:lnTo>
                    <a:pt x="389" y="169"/>
                  </a:lnTo>
                  <a:cubicBezTo>
                    <a:pt x="420" y="153"/>
                    <a:pt x="450" y="146"/>
                    <a:pt x="480" y="146"/>
                  </a:cubicBezTo>
                  <a:cubicBezTo>
                    <a:pt x="579" y="146"/>
                    <a:pt x="670" y="225"/>
                    <a:pt x="717" y="337"/>
                  </a:cubicBezTo>
                  <a:cubicBezTo>
                    <a:pt x="785" y="181"/>
                    <a:pt x="629" y="0"/>
                    <a:pt x="4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0" name="Google Shape;10370;p60"/>
            <p:cNvSpPr/>
            <p:nvPr/>
          </p:nvSpPr>
          <p:spPr>
            <a:xfrm>
              <a:off x="3245700" y="3652500"/>
              <a:ext cx="36225" cy="168075"/>
            </a:xfrm>
            <a:custGeom>
              <a:avLst/>
              <a:gdLst/>
              <a:ahLst/>
              <a:cxnLst/>
              <a:rect l="l" t="t" r="r" b="b"/>
              <a:pathLst>
                <a:path w="1449" h="6723" extrusionOk="0">
                  <a:moveTo>
                    <a:pt x="1" y="0"/>
                  </a:moveTo>
                  <a:lnTo>
                    <a:pt x="1" y="0"/>
                  </a:lnTo>
                  <a:cubicBezTo>
                    <a:pt x="77" y="160"/>
                    <a:pt x="176" y="313"/>
                    <a:pt x="283" y="458"/>
                  </a:cubicBezTo>
                  <a:cubicBezTo>
                    <a:pt x="359" y="541"/>
                    <a:pt x="435" y="633"/>
                    <a:pt x="496" y="732"/>
                  </a:cubicBezTo>
                  <a:cubicBezTo>
                    <a:pt x="534" y="762"/>
                    <a:pt x="565" y="808"/>
                    <a:pt x="595" y="854"/>
                  </a:cubicBezTo>
                  <a:cubicBezTo>
                    <a:pt x="771" y="1143"/>
                    <a:pt x="748" y="1570"/>
                    <a:pt x="717" y="1898"/>
                  </a:cubicBezTo>
                  <a:cubicBezTo>
                    <a:pt x="679" y="2386"/>
                    <a:pt x="618" y="2874"/>
                    <a:pt x="611" y="3361"/>
                  </a:cubicBezTo>
                  <a:cubicBezTo>
                    <a:pt x="618" y="3948"/>
                    <a:pt x="649" y="4535"/>
                    <a:pt x="717" y="5114"/>
                  </a:cubicBezTo>
                  <a:cubicBezTo>
                    <a:pt x="755" y="5533"/>
                    <a:pt x="824" y="6036"/>
                    <a:pt x="740" y="6448"/>
                  </a:cubicBezTo>
                  <a:cubicBezTo>
                    <a:pt x="732" y="6539"/>
                    <a:pt x="717" y="6638"/>
                    <a:pt x="687" y="6722"/>
                  </a:cubicBezTo>
                  <a:cubicBezTo>
                    <a:pt x="717" y="6661"/>
                    <a:pt x="740" y="6600"/>
                    <a:pt x="755" y="6532"/>
                  </a:cubicBezTo>
                  <a:cubicBezTo>
                    <a:pt x="786" y="6410"/>
                    <a:pt x="801" y="6280"/>
                    <a:pt x="809" y="6151"/>
                  </a:cubicBezTo>
                  <a:cubicBezTo>
                    <a:pt x="847" y="5678"/>
                    <a:pt x="870" y="5198"/>
                    <a:pt x="877" y="4725"/>
                  </a:cubicBezTo>
                  <a:cubicBezTo>
                    <a:pt x="885" y="3712"/>
                    <a:pt x="816" y="2630"/>
                    <a:pt x="1045" y="1631"/>
                  </a:cubicBezTo>
                  <a:cubicBezTo>
                    <a:pt x="1121" y="1326"/>
                    <a:pt x="1159" y="945"/>
                    <a:pt x="1426" y="770"/>
                  </a:cubicBezTo>
                  <a:cubicBezTo>
                    <a:pt x="1434" y="770"/>
                    <a:pt x="1441" y="762"/>
                    <a:pt x="1449" y="762"/>
                  </a:cubicBezTo>
                  <a:cubicBezTo>
                    <a:pt x="1312" y="671"/>
                    <a:pt x="717" y="557"/>
                    <a:pt x="641" y="526"/>
                  </a:cubicBezTo>
                  <a:cubicBezTo>
                    <a:pt x="428" y="450"/>
                    <a:pt x="214" y="214"/>
                    <a:pt x="69" y="46"/>
                  </a:cubicBezTo>
                  <a:cubicBezTo>
                    <a:pt x="62" y="38"/>
                    <a:pt x="62" y="31"/>
                    <a:pt x="62" y="2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1" name="Google Shape;10371;p60"/>
            <p:cNvSpPr/>
            <p:nvPr/>
          </p:nvSpPr>
          <p:spPr>
            <a:xfrm>
              <a:off x="3310500" y="3504650"/>
              <a:ext cx="5150" cy="12100"/>
            </a:xfrm>
            <a:custGeom>
              <a:avLst/>
              <a:gdLst/>
              <a:ahLst/>
              <a:cxnLst/>
              <a:rect l="l" t="t" r="r" b="b"/>
              <a:pathLst>
                <a:path w="206" h="484" extrusionOk="0">
                  <a:moveTo>
                    <a:pt x="0" y="0"/>
                  </a:moveTo>
                  <a:cubicBezTo>
                    <a:pt x="53" y="152"/>
                    <a:pt x="53" y="328"/>
                    <a:pt x="0" y="480"/>
                  </a:cubicBezTo>
                  <a:cubicBezTo>
                    <a:pt x="8" y="482"/>
                    <a:pt x="17" y="484"/>
                    <a:pt x="25" y="484"/>
                  </a:cubicBezTo>
                  <a:cubicBezTo>
                    <a:pt x="98" y="484"/>
                    <a:pt x="158" y="398"/>
                    <a:pt x="206" y="343"/>
                  </a:cubicBezTo>
                  <a:cubicBezTo>
                    <a:pt x="168" y="229"/>
                    <a:pt x="107" y="122"/>
                    <a:pt x="31" y="31"/>
                  </a:cubicBezTo>
                  <a:cubicBezTo>
                    <a:pt x="23" y="23"/>
                    <a:pt x="15" y="23"/>
                    <a:pt x="15" y="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2" name="Google Shape;10372;p60"/>
            <p:cNvSpPr/>
            <p:nvPr/>
          </p:nvSpPr>
          <p:spPr>
            <a:xfrm>
              <a:off x="3229325" y="3427325"/>
              <a:ext cx="150350" cy="404750"/>
            </a:xfrm>
            <a:custGeom>
              <a:avLst/>
              <a:gdLst/>
              <a:ahLst/>
              <a:cxnLst/>
              <a:rect l="l" t="t" r="r" b="b"/>
              <a:pathLst>
                <a:path w="6014" h="16190" extrusionOk="0">
                  <a:moveTo>
                    <a:pt x="2990" y="317"/>
                  </a:moveTo>
                  <a:cubicBezTo>
                    <a:pt x="3000" y="317"/>
                    <a:pt x="3009" y="318"/>
                    <a:pt x="3018" y="319"/>
                  </a:cubicBezTo>
                  <a:cubicBezTo>
                    <a:pt x="3023" y="319"/>
                    <a:pt x="3028" y="318"/>
                    <a:pt x="3033" y="318"/>
                  </a:cubicBezTo>
                  <a:cubicBezTo>
                    <a:pt x="3140" y="318"/>
                    <a:pt x="3225" y="400"/>
                    <a:pt x="3232" y="509"/>
                  </a:cubicBezTo>
                  <a:cubicBezTo>
                    <a:pt x="3217" y="487"/>
                    <a:pt x="3201" y="464"/>
                    <a:pt x="3178" y="448"/>
                  </a:cubicBezTo>
                  <a:cubicBezTo>
                    <a:pt x="3138" y="418"/>
                    <a:pt x="3061" y="395"/>
                    <a:pt x="2988" y="395"/>
                  </a:cubicBezTo>
                  <a:cubicBezTo>
                    <a:pt x="2897" y="395"/>
                    <a:pt x="2813" y="431"/>
                    <a:pt x="2813" y="532"/>
                  </a:cubicBezTo>
                  <a:lnTo>
                    <a:pt x="2805" y="532"/>
                  </a:lnTo>
                  <a:cubicBezTo>
                    <a:pt x="2813" y="570"/>
                    <a:pt x="2820" y="616"/>
                    <a:pt x="2843" y="647"/>
                  </a:cubicBezTo>
                  <a:cubicBezTo>
                    <a:pt x="2805" y="631"/>
                    <a:pt x="2775" y="601"/>
                    <a:pt x="2759" y="563"/>
                  </a:cubicBezTo>
                  <a:cubicBezTo>
                    <a:pt x="2702" y="414"/>
                    <a:pt x="2858" y="317"/>
                    <a:pt x="2990" y="317"/>
                  </a:cubicBezTo>
                  <a:close/>
                  <a:moveTo>
                    <a:pt x="4779" y="539"/>
                  </a:moveTo>
                  <a:cubicBezTo>
                    <a:pt x="4799" y="539"/>
                    <a:pt x="4820" y="542"/>
                    <a:pt x="4840" y="548"/>
                  </a:cubicBezTo>
                  <a:cubicBezTo>
                    <a:pt x="4977" y="570"/>
                    <a:pt x="5122" y="708"/>
                    <a:pt x="5030" y="845"/>
                  </a:cubicBezTo>
                  <a:cubicBezTo>
                    <a:pt x="5000" y="883"/>
                    <a:pt x="4962" y="898"/>
                    <a:pt x="4924" y="906"/>
                  </a:cubicBezTo>
                  <a:cubicBezTo>
                    <a:pt x="4954" y="883"/>
                    <a:pt x="4977" y="845"/>
                    <a:pt x="4985" y="807"/>
                  </a:cubicBezTo>
                  <a:cubicBezTo>
                    <a:pt x="5025" y="668"/>
                    <a:pt x="4877" y="617"/>
                    <a:pt x="4757" y="617"/>
                  </a:cubicBezTo>
                  <a:cubicBezTo>
                    <a:pt x="4718" y="617"/>
                    <a:pt x="4683" y="622"/>
                    <a:pt x="4657" y="631"/>
                  </a:cubicBezTo>
                  <a:cubicBezTo>
                    <a:pt x="4627" y="639"/>
                    <a:pt x="4604" y="654"/>
                    <a:pt x="4581" y="677"/>
                  </a:cubicBezTo>
                  <a:cubicBezTo>
                    <a:pt x="4612" y="590"/>
                    <a:pt x="4693" y="539"/>
                    <a:pt x="4779" y="539"/>
                  </a:cubicBezTo>
                  <a:close/>
                  <a:moveTo>
                    <a:pt x="3836" y="639"/>
                  </a:moveTo>
                  <a:lnTo>
                    <a:pt x="3836" y="639"/>
                  </a:lnTo>
                  <a:cubicBezTo>
                    <a:pt x="3849" y="725"/>
                    <a:pt x="3850" y="804"/>
                    <a:pt x="3864" y="890"/>
                  </a:cubicBezTo>
                  <a:cubicBezTo>
                    <a:pt x="3849" y="974"/>
                    <a:pt x="3826" y="1066"/>
                    <a:pt x="3803" y="1150"/>
                  </a:cubicBezTo>
                  <a:cubicBezTo>
                    <a:pt x="3788" y="1096"/>
                    <a:pt x="3773" y="1043"/>
                    <a:pt x="3758" y="990"/>
                  </a:cubicBezTo>
                  <a:cubicBezTo>
                    <a:pt x="3758" y="982"/>
                    <a:pt x="3758" y="974"/>
                    <a:pt x="3758" y="967"/>
                  </a:cubicBezTo>
                  <a:cubicBezTo>
                    <a:pt x="3743" y="855"/>
                    <a:pt x="3771" y="737"/>
                    <a:pt x="3836" y="639"/>
                  </a:cubicBezTo>
                  <a:close/>
                  <a:moveTo>
                    <a:pt x="3017" y="119"/>
                  </a:moveTo>
                  <a:cubicBezTo>
                    <a:pt x="3226" y="119"/>
                    <a:pt x="3492" y="242"/>
                    <a:pt x="3506" y="487"/>
                  </a:cubicBezTo>
                  <a:cubicBezTo>
                    <a:pt x="3506" y="601"/>
                    <a:pt x="3506" y="715"/>
                    <a:pt x="3491" y="829"/>
                  </a:cubicBezTo>
                  <a:cubicBezTo>
                    <a:pt x="3483" y="967"/>
                    <a:pt x="3552" y="1264"/>
                    <a:pt x="3697" y="1310"/>
                  </a:cubicBezTo>
                  <a:cubicBezTo>
                    <a:pt x="3689" y="1317"/>
                    <a:pt x="3681" y="1333"/>
                    <a:pt x="3681" y="1340"/>
                  </a:cubicBezTo>
                  <a:cubicBezTo>
                    <a:pt x="3674" y="1378"/>
                    <a:pt x="3651" y="1416"/>
                    <a:pt x="3613" y="1447"/>
                  </a:cubicBezTo>
                  <a:lnTo>
                    <a:pt x="3598" y="1447"/>
                  </a:lnTo>
                  <a:cubicBezTo>
                    <a:pt x="3584" y="1448"/>
                    <a:pt x="3570" y="1449"/>
                    <a:pt x="3557" y="1449"/>
                  </a:cubicBezTo>
                  <a:cubicBezTo>
                    <a:pt x="3304" y="1449"/>
                    <a:pt x="3196" y="1176"/>
                    <a:pt x="3239" y="944"/>
                  </a:cubicBezTo>
                  <a:cubicBezTo>
                    <a:pt x="3262" y="814"/>
                    <a:pt x="3323" y="669"/>
                    <a:pt x="3308" y="532"/>
                  </a:cubicBezTo>
                  <a:cubicBezTo>
                    <a:pt x="3296" y="365"/>
                    <a:pt x="3153" y="244"/>
                    <a:pt x="2996" y="244"/>
                  </a:cubicBezTo>
                  <a:cubicBezTo>
                    <a:pt x="2953" y="244"/>
                    <a:pt x="2909" y="253"/>
                    <a:pt x="2866" y="273"/>
                  </a:cubicBezTo>
                  <a:cubicBezTo>
                    <a:pt x="2706" y="334"/>
                    <a:pt x="2569" y="548"/>
                    <a:pt x="2759" y="677"/>
                  </a:cubicBezTo>
                  <a:cubicBezTo>
                    <a:pt x="2828" y="715"/>
                    <a:pt x="2896" y="738"/>
                    <a:pt x="2973" y="738"/>
                  </a:cubicBezTo>
                  <a:cubicBezTo>
                    <a:pt x="2996" y="738"/>
                    <a:pt x="3018" y="730"/>
                    <a:pt x="3041" y="723"/>
                  </a:cubicBezTo>
                  <a:cubicBezTo>
                    <a:pt x="3079" y="708"/>
                    <a:pt x="3110" y="669"/>
                    <a:pt x="3118" y="631"/>
                  </a:cubicBezTo>
                  <a:lnTo>
                    <a:pt x="3118" y="631"/>
                  </a:lnTo>
                  <a:cubicBezTo>
                    <a:pt x="3171" y="677"/>
                    <a:pt x="3102" y="753"/>
                    <a:pt x="2912" y="875"/>
                  </a:cubicBezTo>
                  <a:lnTo>
                    <a:pt x="2668" y="746"/>
                  </a:lnTo>
                  <a:cubicBezTo>
                    <a:pt x="2599" y="662"/>
                    <a:pt x="2569" y="548"/>
                    <a:pt x="2576" y="441"/>
                  </a:cubicBezTo>
                  <a:cubicBezTo>
                    <a:pt x="2630" y="266"/>
                    <a:pt x="2790" y="136"/>
                    <a:pt x="2980" y="121"/>
                  </a:cubicBezTo>
                  <a:cubicBezTo>
                    <a:pt x="2992" y="120"/>
                    <a:pt x="3004" y="119"/>
                    <a:pt x="3017" y="119"/>
                  </a:cubicBezTo>
                  <a:close/>
                  <a:moveTo>
                    <a:pt x="4739" y="336"/>
                  </a:moveTo>
                  <a:cubicBezTo>
                    <a:pt x="4804" y="336"/>
                    <a:pt x="4868" y="346"/>
                    <a:pt x="4924" y="365"/>
                  </a:cubicBezTo>
                  <a:cubicBezTo>
                    <a:pt x="5267" y="418"/>
                    <a:pt x="5358" y="860"/>
                    <a:pt x="5069" y="1051"/>
                  </a:cubicBezTo>
                  <a:lnTo>
                    <a:pt x="4802" y="1111"/>
                  </a:lnTo>
                  <a:cubicBezTo>
                    <a:pt x="4649" y="951"/>
                    <a:pt x="4604" y="860"/>
                    <a:pt x="4665" y="829"/>
                  </a:cubicBezTo>
                  <a:lnTo>
                    <a:pt x="4665" y="829"/>
                  </a:lnTo>
                  <a:cubicBezTo>
                    <a:pt x="4665" y="868"/>
                    <a:pt x="4688" y="906"/>
                    <a:pt x="4718" y="929"/>
                  </a:cubicBezTo>
                  <a:cubicBezTo>
                    <a:pt x="4733" y="944"/>
                    <a:pt x="4756" y="959"/>
                    <a:pt x="4779" y="959"/>
                  </a:cubicBezTo>
                  <a:cubicBezTo>
                    <a:pt x="4813" y="970"/>
                    <a:pt x="4849" y="976"/>
                    <a:pt x="4887" y="976"/>
                  </a:cubicBezTo>
                  <a:cubicBezTo>
                    <a:pt x="4924" y="976"/>
                    <a:pt x="4962" y="970"/>
                    <a:pt x="5000" y="959"/>
                  </a:cubicBezTo>
                  <a:cubicBezTo>
                    <a:pt x="5213" y="883"/>
                    <a:pt x="5137" y="639"/>
                    <a:pt x="5000" y="540"/>
                  </a:cubicBezTo>
                  <a:cubicBezTo>
                    <a:pt x="4941" y="496"/>
                    <a:pt x="4874" y="476"/>
                    <a:pt x="4807" y="476"/>
                  </a:cubicBezTo>
                  <a:cubicBezTo>
                    <a:pt x="4676" y="476"/>
                    <a:pt x="4550" y="556"/>
                    <a:pt x="4505" y="692"/>
                  </a:cubicBezTo>
                  <a:cubicBezTo>
                    <a:pt x="4459" y="822"/>
                    <a:pt x="4482" y="967"/>
                    <a:pt x="4474" y="1104"/>
                  </a:cubicBezTo>
                  <a:cubicBezTo>
                    <a:pt x="4461" y="1310"/>
                    <a:pt x="4317" y="1522"/>
                    <a:pt x="4111" y="1522"/>
                  </a:cubicBezTo>
                  <a:cubicBezTo>
                    <a:pt x="4074" y="1522"/>
                    <a:pt x="4035" y="1515"/>
                    <a:pt x="3994" y="1500"/>
                  </a:cubicBezTo>
                  <a:lnTo>
                    <a:pt x="3986" y="1500"/>
                  </a:lnTo>
                  <a:cubicBezTo>
                    <a:pt x="3956" y="1462"/>
                    <a:pt x="3948" y="1416"/>
                    <a:pt x="3948" y="1378"/>
                  </a:cubicBezTo>
                  <a:lnTo>
                    <a:pt x="3941" y="1371"/>
                  </a:lnTo>
                  <a:cubicBezTo>
                    <a:pt x="3941" y="1363"/>
                    <a:pt x="3941" y="1355"/>
                    <a:pt x="3941" y="1348"/>
                  </a:cubicBezTo>
                  <a:cubicBezTo>
                    <a:pt x="4093" y="1333"/>
                    <a:pt x="4223" y="1066"/>
                    <a:pt x="4253" y="929"/>
                  </a:cubicBezTo>
                  <a:cubicBezTo>
                    <a:pt x="4268" y="814"/>
                    <a:pt x="4291" y="708"/>
                    <a:pt x="4322" y="593"/>
                  </a:cubicBezTo>
                  <a:cubicBezTo>
                    <a:pt x="4377" y="410"/>
                    <a:pt x="4563" y="336"/>
                    <a:pt x="4739" y="336"/>
                  </a:cubicBezTo>
                  <a:close/>
                  <a:moveTo>
                    <a:pt x="4070" y="1988"/>
                  </a:moveTo>
                  <a:lnTo>
                    <a:pt x="4093" y="2003"/>
                  </a:lnTo>
                  <a:cubicBezTo>
                    <a:pt x="4093" y="2011"/>
                    <a:pt x="4085" y="2011"/>
                    <a:pt x="4078" y="2018"/>
                  </a:cubicBezTo>
                  <a:lnTo>
                    <a:pt x="4070" y="1988"/>
                  </a:lnTo>
                  <a:close/>
                  <a:moveTo>
                    <a:pt x="2418" y="1021"/>
                  </a:moveTo>
                  <a:cubicBezTo>
                    <a:pt x="2535" y="1021"/>
                    <a:pt x="2652" y="1061"/>
                    <a:pt x="2759" y="1157"/>
                  </a:cubicBezTo>
                  <a:cubicBezTo>
                    <a:pt x="2858" y="1241"/>
                    <a:pt x="2935" y="1340"/>
                    <a:pt x="3018" y="1424"/>
                  </a:cubicBezTo>
                  <a:cubicBezTo>
                    <a:pt x="3147" y="1546"/>
                    <a:pt x="3308" y="1614"/>
                    <a:pt x="3479" y="1614"/>
                  </a:cubicBezTo>
                  <a:cubicBezTo>
                    <a:pt x="3510" y="1614"/>
                    <a:pt x="3543" y="1612"/>
                    <a:pt x="3575" y="1607"/>
                  </a:cubicBezTo>
                  <a:lnTo>
                    <a:pt x="3575" y="1607"/>
                  </a:lnTo>
                  <a:cubicBezTo>
                    <a:pt x="3546" y="1765"/>
                    <a:pt x="3410" y="1875"/>
                    <a:pt x="3248" y="1875"/>
                  </a:cubicBezTo>
                  <a:cubicBezTo>
                    <a:pt x="3237" y="1875"/>
                    <a:pt x="3227" y="1875"/>
                    <a:pt x="3217" y="1874"/>
                  </a:cubicBezTo>
                  <a:lnTo>
                    <a:pt x="3217" y="1866"/>
                  </a:lnTo>
                  <a:cubicBezTo>
                    <a:pt x="3095" y="1843"/>
                    <a:pt x="2988" y="1775"/>
                    <a:pt x="2912" y="1675"/>
                  </a:cubicBezTo>
                  <a:cubicBezTo>
                    <a:pt x="2820" y="1554"/>
                    <a:pt x="2729" y="1401"/>
                    <a:pt x="2592" y="1325"/>
                  </a:cubicBezTo>
                  <a:cubicBezTo>
                    <a:pt x="2522" y="1286"/>
                    <a:pt x="2441" y="1267"/>
                    <a:pt x="2360" y="1267"/>
                  </a:cubicBezTo>
                  <a:cubicBezTo>
                    <a:pt x="2155" y="1267"/>
                    <a:pt x="1951" y="1390"/>
                    <a:pt x="1951" y="1630"/>
                  </a:cubicBezTo>
                  <a:cubicBezTo>
                    <a:pt x="1951" y="1796"/>
                    <a:pt x="2115" y="1979"/>
                    <a:pt x="2280" y="1979"/>
                  </a:cubicBezTo>
                  <a:cubicBezTo>
                    <a:pt x="2335" y="1979"/>
                    <a:pt x="2390" y="1959"/>
                    <a:pt x="2439" y="1912"/>
                  </a:cubicBezTo>
                  <a:cubicBezTo>
                    <a:pt x="2584" y="1782"/>
                    <a:pt x="2485" y="1630"/>
                    <a:pt x="2355" y="1546"/>
                  </a:cubicBezTo>
                  <a:cubicBezTo>
                    <a:pt x="2348" y="1531"/>
                    <a:pt x="2333" y="1515"/>
                    <a:pt x="2317" y="1508"/>
                  </a:cubicBezTo>
                  <a:cubicBezTo>
                    <a:pt x="2329" y="1499"/>
                    <a:pt x="2341" y="1495"/>
                    <a:pt x="2355" y="1495"/>
                  </a:cubicBezTo>
                  <a:cubicBezTo>
                    <a:pt x="2375" y="1495"/>
                    <a:pt x="2399" y="1505"/>
                    <a:pt x="2432" y="1523"/>
                  </a:cubicBezTo>
                  <a:lnTo>
                    <a:pt x="2531" y="1569"/>
                  </a:lnTo>
                  <a:cubicBezTo>
                    <a:pt x="2645" y="1637"/>
                    <a:pt x="2668" y="1744"/>
                    <a:pt x="2607" y="1904"/>
                  </a:cubicBezTo>
                  <a:cubicBezTo>
                    <a:pt x="2517" y="1994"/>
                    <a:pt x="2408" y="2032"/>
                    <a:pt x="2298" y="2032"/>
                  </a:cubicBezTo>
                  <a:cubicBezTo>
                    <a:pt x="1945" y="2032"/>
                    <a:pt x="1592" y="1634"/>
                    <a:pt x="1883" y="1302"/>
                  </a:cubicBezTo>
                  <a:cubicBezTo>
                    <a:pt x="2022" y="1139"/>
                    <a:pt x="2219" y="1021"/>
                    <a:pt x="2418" y="1021"/>
                  </a:cubicBezTo>
                  <a:close/>
                  <a:moveTo>
                    <a:pt x="3468" y="1858"/>
                  </a:moveTo>
                  <a:cubicBezTo>
                    <a:pt x="3438" y="1919"/>
                    <a:pt x="3407" y="1973"/>
                    <a:pt x="3377" y="2034"/>
                  </a:cubicBezTo>
                  <a:cubicBezTo>
                    <a:pt x="3384" y="2018"/>
                    <a:pt x="3392" y="1996"/>
                    <a:pt x="3399" y="1973"/>
                  </a:cubicBezTo>
                  <a:lnTo>
                    <a:pt x="3392" y="1965"/>
                  </a:lnTo>
                  <a:cubicBezTo>
                    <a:pt x="3399" y="1942"/>
                    <a:pt x="3392" y="1927"/>
                    <a:pt x="3377" y="1912"/>
                  </a:cubicBezTo>
                  <a:cubicBezTo>
                    <a:pt x="3407" y="1896"/>
                    <a:pt x="3445" y="1881"/>
                    <a:pt x="3468" y="1858"/>
                  </a:cubicBezTo>
                  <a:close/>
                  <a:moveTo>
                    <a:pt x="3323" y="2110"/>
                  </a:moveTo>
                  <a:cubicBezTo>
                    <a:pt x="3285" y="2178"/>
                    <a:pt x="3255" y="2239"/>
                    <a:pt x="3232" y="2300"/>
                  </a:cubicBezTo>
                  <a:lnTo>
                    <a:pt x="3209" y="2300"/>
                  </a:lnTo>
                  <a:cubicBezTo>
                    <a:pt x="3217" y="2285"/>
                    <a:pt x="3217" y="2262"/>
                    <a:pt x="3201" y="2247"/>
                  </a:cubicBezTo>
                  <a:lnTo>
                    <a:pt x="3194" y="2239"/>
                  </a:lnTo>
                  <a:cubicBezTo>
                    <a:pt x="3247" y="2201"/>
                    <a:pt x="3285" y="2163"/>
                    <a:pt x="3323" y="2110"/>
                  </a:cubicBezTo>
                  <a:close/>
                  <a:moveTo>
                    <a:pt x="5127" y="1363"/>
                  </a:moveTo>
                  <a:cubicBezTo>
                    <a:pt x="5373" y="1363"/>
                    <a:pt x="5585" y="1551"/>
                    <a:pt x="5701" y="1782"/>
                  </a:cubicBezTo>
                  <a:cubicBezTo>
                    <a:pt x="5876" y="2127"/>
                    <a:pt x="5555" y="2402"/>
                    <a:pt x="5243" y="2402"/>
                  </a:cubicBezTo>
                  <a:cubicBezTo>
                    <a:pt x="5093" y="2402"/>
                    <a:pt x="4945" y="2337"/>
                    <a:pt x="4855" y="2186"/>
                  </a:cubicBezTo>
                  <a:cubicBezTo>
                    <a:pt x="4825" y="2018"/>
                    <a:pt x="4878" y="1919"/>
                    <a:pt x="5008" y="1881"/>
                  </a:cubicBezTo>
                  <a:lnTo>
                    <a:pt x="5107" y="1858"/>
                  </a:lnTo>
                  <a:cubicBezTo>
                    <a:pt x="5126" y="1853"/>
                    <a:pt x="5143" y="1850"/>
                    <a:pt x="5158" y="1850"/>
                  </a:cubicBezTo>
                  <a:cubicBezTo>
                    <a:pt x="5185" y="1850"/>
                    <a:pt x="5206" y="1859"/>
                    <a:pt x="5221" y="1874"/>
                  </a:cubicBezTo>
                  <a:cubicBezTo>
                    <a:pt x="5206" y="1881"/>
                    <a:pt x="5191" y="1889"/>
                    <a:pt x="5175" y="1904"/>
                  </a:cubicBezTo>
                  <a:cubicBezTo>
                    <a:pt x="5030" y="1950"/>
                    <a:pt x="4901" y="2072"/>
                    <a:pt x="5000" y="2239"/>
                  </a:cubicBezTo>
                  <a:cubicBezTo>
                    <a:pt x="5051" y="2317"/>
                    <a:pt x="5124" y="2349"/>
                    <a:pt x="5199" y="2349"/>
                  </a:cubicBezTo>
                  <a:cubicBezTo>
                    <a:pt x="5347" y="2349"/>
                    <a:pt x="5506" y="2226"/>
                    <a:pt x="5541" y="2079"/>
                  </a:cubicBezTo>
                  <a:cubicBezTo>
                    <a:pt x="5613" y="1804"/>
                    <a:pt x="5365" y="1614"/>
                    <a:pt x="5119" y="1614"/>
                  </a:cubicBezTo>
                  <a:cubicBezTo>
                    <a:pt x="5079" y="1614"/>
                    <a:pt x="5039" y="1619"/>
                    <a:pt x="5000" y="1630"/>
                  </a:cubicBezTo>
                  <a:cubicBezTo>
                    <a:pt x="4848" y="1675"/>
                    <a:pt x="4726" y="1797"/>
                    <a:pt x="4604" y="1889"/>
                  </a:cubicBezTo>
                  <a:cubicBezTo>
                    <a:pt x="4519" y="1960"/>
                    <a:pt x="4408" y="2004"/>
                    <a:pt x="4289" y="2004"/>
                  </a:cubicBezTo>
                  <a:cubicBezTo>
                    <a:pt x="4279" y="2004"/>
                    <a:pt x="4270" y="2004"/>
                    <a:pt x="4261" y="2003"/>
                  </a:cubicBezTo>
                  <a:cubicBezTo>
                    <a:pt x="4093" y="1980"/>
                    <a:pt x="3979" y="1836"/>
                    <a:pt x="3986" y="1668"/>
                  </a:cubicBezTo>
                  <a:lnTo>
                    <a:pt x="3986" y="1668"/>
                  </a:lnTo>
                  <a:cubicBezTo>
                    <a:pt x="4064" y="1696"/>
                    <a:pt x="4146" y="1710"/>
                    <a:pt x="4227" y="1710"/>
                  </a:cubicBezTo>
                  <a:cubicBezTo>
                    <a:pt x="4345" y="1710"/>
                    <a:pt x="4462" y="1681"/>
                    <a:pt x="4566" y="1622"/>
                  </a:cubicBezTo>
                  <a:cubicBezTo>
                    <a:pt x="4680" y="1561"/>
                    <a:pt x="4779" y="1485"/>
                    <a:pt x="4886" y="1432"/>
                  </a:cubicBezTo>
                  <a:lnTo>
                    <a:pt x="4886" y="1424"/>
                  </a:lnTo>
                  <a:cubicBezTo>
                    <a:pt x="4968" y="1382"/>
                    <a:pt x="5049" y="1363"/>
                    <a:pt x="5127" y="1363"/>
                  </a:cubicBezTo>
                  <a:close/>
                  <a:moveTo>
                    <a:pt x="3041" y="2415"/>
                  </a:moveTo>
                  <a:cubicBezTo>
                    <a:pt x="2965" y="2575"/>
                    <a:pt x="2874" y="2727"/>
                    <a:pt x="2775" y="2880"/>
                  </a:cubicBezTo>
                  <a:cubicBezTo>
                    <a:pt x="2706" y="2971"/>
                    <a:pt x="2637" y="3063"/>
                    <a:pt x="2554" y="3146"/>
                  </a:cubicBezTo>
                  <a:lnTo>
                    <a:pt x="2554" y="3108"/>
                  </a:lnTo>
                  <a:cubicBezTo>
                    <a:pt x="2567" y="2859"/>
                    <a:pt x="2374" y="2723"/>
                    <a:pt x="2150" y="2723"/>
                  </a:cubicBezTo>
                  <a:cubicBezTo>
                    <a:pt x="2127" y="2723"/>
                    <a:pt x="2104" y="2724"/>
                    <a:pt x="2081" y="2727"/>
                  </a:cubicBezTo>
                  <a:cubicBezTo>
                    <a:pt x="1898" y="2758"/>
                    <a:pt x="1890" y="3017"/>
                    <a:pt x="2020" y="3101"/>
                  </a:cubicBezTo>
                  <a:lnTo>
                    <a:pt x="2012" y="3093"/>
                  </a:lnTo>
                  <a:lnTo>
                    <a:pt x="2012" y="3093"/>
                  </a:lnTo>
                  <a:cubicBezTo>
                    <a:pt x="2038" y="3106"/>
                    <a:pt x="2066" y="3112"/>
                    <a:pt x="2094" y="3112"/>
                  </a:cubicBezTo>
                  <a:cubicBezTo>
                    <a:pt x="2133" y="3112"/>
                    <a:pt x="2172" y="3100"/>
                    <a:pt x="2203" y="3078"/>
                  </a:cubicBezTo>
                  <a:lnTo>
                    <a:pt x="2203" y="3078"/>
                  </a:lnTo>
                  <a:cubicBezTo>
                    <a:pt x="2179" y="3147"/>
                    <a:pt x="2118" y="3179"/>
                    <a:pt x="2056" y="3179"/>
                  </a:cubicBezTo>
                  <a:cubicBezTo>
                    <a:pt x="1959" y="3179"/>
                    <a:pt x="1857" y="3102"/>
                    <a:pt x="1875" y="2963"/>
                  </a:cubicBezTo>
                  <a:cubicBezTo>
                    <a:pt x="1883" y="2849"/>
                    <a:pt x="1936" y="2742"/>
                    <a:pt x="2020" y="2674"/>
                  </a:cubicBezTo>
                  <a:cubicBezTo>
                    <a:pt x="2172" y="2560"/>
                    <a:pt x="2340" y="2552"/>
                    <a:pt x="2523" y="2552"/>
                  </a:cubicBezTo>
                  <a:cubicBezTo>
                    <a:pt x="2729" y="2552"/>
                    <a:pt x="2904" y="2529"/>
                    <a:pt x="3041" y="2415"/>
                  </a:cubicBezTo>
                  <a:close/>
                  <a:moveTo>
                    <a:pt x="3742" y="1896"/>
                  </a:moveTo>
                  <a:cubicBezTo>
                    <a:pt x="3781" y="2118"/>
                    <a:pt x="3857" y="2346"/>
                    <a:pt x="3834" y="2582"/>
                  </a:cubicBezTo>
                  <a:cubicBezTo>
                    <a:pt x="3819" y="2803"/>
                    <a:pt x="3735" y="3009"/>
                    <a:pt x="3598" y="3185"/>
                  </a:cubicBezTo>
                  <a:lnTo>
                    <a:pt x="3582" y="3192"/>
                  </a:lnTo>
                  <a:lnTo>
                    <a:pt x="3575" y="3177"/>
                  </a:lnTo>
                  <a:cubicBezTo>
                    <a:pt x="3476" y="2979"/>
                    <a:pt x="3453" y="2758"/>
                    <a:pt x="3491" y="2537"/>
                  </a:cubicBezTo>
                  <a:cubicBezTo>
                    <a:pt x="3529" y="2308"/>
                    <a:pt x="3651" y="2102"/>
                    <a:pt x="3742" y="1896"/>
                  </a:cubicBezTo>
                  <a:close/>
                  <a:moveTo>
                    <a:pt x="3720" y="1683"/>
                  </a:moveTo>
                  <a:lnTo>
                    <a:pt x="3720" y="1744"/>
                  </a:lnTo>
                  <a:cubicBezTo>
                    <a:pt x="3636" y="2003"/>
                    <a:pt x="3453" y="2239"/>
                    <a:pt x="3415" y="2521"/>
                  </a:cubicBezTo>
                  <a:cubicBezTo>
                    <a:pt x="3392" y="2697"/>
                    <a:pt x="3392" y="2872"/>
                    <a:pt x="3438" y="3040"/>
                  </a:cubicBezTo>
                  <a:cubicBezTo>
                    <a:pt x="3445" y="3070"/>
                    <a:pt x="3499" y="3162"/>
                    <a:pt x="3537" y="3230"/>
                  </a:cubicBezTo>
                  <a:lnTo>
                    <a:pt x="3521" y="3245"/>
                  </a:lnTo>
                  <a:cubicBezTo>
                    <a:pt x="3476" y="3162"/>
                    <a:pt x="3422" y="3085"/>
                    <a:pt x="3361" y="3009"/>
                  </a:cubicBezTo>
                  <a:cubicBezTo>
                    <a:pt x="3339" y="2933"/>
                    <a:pt x="3316" y="2849"/>
                    <a:pt x="3293" y="2773"/>
                  </a:cubicBezTo>
                  <a:cubicBezTo>
                    <a:pt x="3285" y="2697"/>
                    <a:pt x="3278" y="2621"/>
                    <a:pt x="3285" y="2544"/>
                  </a:cubicBezTo>
                  <a:cubicBezTo>
                    <a:pt x="3300" y="2537"/>
                    <a:pt x="3308" y="2521"/>
                    <a:pt x="3308" y="2506"/>
                  </a:cubicBezTo>
                  <a:cubicBezTo>
                    <a:pt x="3354" y="2308"/>
                    <a:pt x="3582" y="1965"/>
                    <a:pt x="3689" y="1775"/>
                  </a:cubicBezTo>
                  <a:lnTo>
                    <a:pt x="3681" y="1767"/>
                  </a:lnTo>
                  <a:cubicBezTo>
                    <a:pt x="3697" y="1744"/>
                    <a:pt x="3712" y="1714"/>
                    <a:pt x="3720" y="1683"/>
                  </a:cubicBezTo>
                  <a:close/>
                  <a:moveTo>
                    <a:pt x="3819" y="1675"/>
                  </a:moveTo>
                  <a:cubicBezTo>
                    <a:pt x="3910" y="1919"/>
                    <a:pt x="4040" y="2178"/>
                    <a:pt x="4063" y="2438"/>
                  </a:cubicBezTo>
                  <a:lnTo>
                    <a:pt x="4055" y="2430"/>
                  </a:lnTo>
                  <a:cubicBezTo>
                    <a:pt x="4047" y="2582"/>
                    <a:pt x="4009" y="2720"/>
                    <a:pt x="3956" y="2857"/>
                  </a:cubicBezTo>
                  <a:cubicBezTo>
                    <a:pt x="3918" y="2948"/>
                    <a:pt x="3857" y="3024"/>
                    <a:pt x="3811" y="3108"/>
                  </a:cubicBezTo>
                  <a:cubicBezTo>
                    <a:pt x="3750" y="3162"/>
                    <a:pt x="3681" y="3215"/>
                    <a:pt x="3621" y="3276"/>
                  </a:cubicBezTo>
                  <a:lnTo>
                    <a:pt x="3613" y="3253"/>
                  </a:lnTo>
                  <a:cubicBezTo>
                    <a:pt x="3666" y="3185"/>
                    <a:pt x="3735" y="3108"/>
                    <a:pt x="3750" y="3085"/>
                  </a:cubicBezTo>
                  <a:cubicBezTo>
                    <a:pt x="3834" y="2933"/>
                    <a:pt x="3887" y="2758"/>
                    <a:pt x="3903" y="2582"/>
                  </a:cubicBezTo>
                  <a:cubicBezTo>
                    <a:pt x="3941" y="2308"/>
                    <a:pt x="3819" y="2034"/>
                    <a:pt x="3796" y="1759"/>
                  </a:cubicBezTo>
                  <a:cubicBezTo>
                    <a:pt x="3803" y="1729"/>
                    <a:pt x="3811" y="1698"/>
                    <a:pt x="3819" y="1675"/>
                  </a:cubicBezTo>
                  <a:close/>
                  <a:moveTo>
                    <a:pt x="3057" y="2331"/>
                  </a:moveTo>
                  <a:lnTo>
                    <a:pt x="3057" y="2331"/>
                  </a:lnTo>
                  <a:cubicBezTo>
                    <a:pt x="2744" y="2659"/>
                    <a:pt x="2081" y="2293"/>
                    <a:pt x="1860" y="2796"/>
                  </a:cubicBezTo>
                  <a:cubicBezTo>
                    <a:pt x="1791" y="2948"/>
                    <a:pt x="1784" y="3200"/>
                    <a:pt x="1990" y="3253"/>
                  </a:cubicBezTo>
                  <a:cubicBezTo>
                    <a:pt x="2014" y="3260"/>
                    <a:pt x="2038" y="3264"/>
                    <a:pt x="2061" y="3264"/>
                  </a:cubicBezTo>
                  <a:cubicBezTo>
                    <a:pt x="2185" y="3264"/>
                    <a:pt x="2288" y="3168"/>
                    <a:pt x="2294" y="3040"/>
                  </a:cubicBezTo>
                  <a:lnTo>
                    <a:pt x="2294" y="3040"/>
                  </a:lnTo>
                  <a:cubicBezTo>
                    <a:pt x="2439" y="3139"/>
                    <a:pt x="2432" y="3230"/>
                    <a:pt x="2249" y="3314"/>
                  </a:cubicBezTo>
                  <a:lnTo>
                    <a:pt x="2051" y="3345"/>
                  </a:lnTo>
                  <a:cubicBezTo>
                    <a:pt x="1913" y="3345"/>
                    <a:pt x="1791" y="3253"/>
                    <a:pt x="1753" y="3124"/>
                  </a:cubicBezTo>
                  <a:cubicBezTo>
                    <a:pt x="1677" y="2925"/>
                    <a:pt x="1753" y="2704"/>
                    <a:pt x="1929" y="2590"/>
                  </a:cubicBezTo>
                  <a:cubicBezTo>
                    <a:pt x="2180" y="2415"/>
                    <a:pt x="2447" y="2468"/>
                    <a:pt x="2729" y="2422"/>
                  </a:cubicBezTo>
                  <a:cubicBezTo>
                    <a:pt x="2843" y="2407"/>
                    <a:pt x="2950" y="2377"/>
                    <a:pt x="3057" y="2331"/>
                  </a:cubicBezTo>
                  <a:close/>
                  <a:moveTo>
                    <a:pt x="3567" y="3306"/>
                  </a:moveTo>
                  <a:cubicBezTo>
                    <a:pt x="3567" y="3314"/>
                    <a:pt x="3575" y="3329"/>
                    <a:pt x="3575" y="3337"/>
                  </a:cubicBezTo>
                  <a:lnTo>
                    <a:pt x="3567" y="3345"/>
                  </a:lnTo>
                  <a:cubicBezTo>
                    <a:pt x="3567" y="3337"/>
                    <a:pt x="3560" y="3329"/>
                    <a:pt x="3552" y="3322"/>
                  </a:cubicBezTo>
                  <a:lnTo>
                    <a:pt x="3567" y="3306"/>
                  </a:lnTo>
                  <a:close/>
                  <a:moveTo>
                    <a:pt x="3140" y="2567"/>
                  </a:moveTo>
                  <a:lnTo>
                    <a:pt x="3140" y="2567"/>
                  </a:lnTo>
                  <a:cubicBezTo>
                    <a:pt x="3087" y="2842"/>
                    <a:pt x="2996" y="3306"/>
                    <a:pt x="2752" y="3329"/>
                  </a:cubicBezTo>
                  <a:cubicBezTo>
                    <a:pt x="2668" y="3337"/>
                    <a:pt x="2592" y="3360"/>
                    <a:pt x="2515" y="3398"/>
                  </a:cubicBezTo>
                  <a:cubicBezTo>
                    <a:pt x="2637" y="3253"/>
                    <a:pt x="2775" y="3108"/>
                    <a:pt x="2889" y="2971"/>
                  </a:cubicBezTo>
                  <a:lnTo>
                    <a:pt x="2896" y="2971"/>
                  </a:lnTo>
                  <a:cubicBezTo>
                    <a:pt x="2988" y="2849"/>
                    <a:pt x="3072" y="2712"/>
                    <a:pt x="3140" y="2567"/>
                  </a:cubicBezTo>
                  <a:close/>
                  <a:moveTo>
                    <a:pt x="3156" y="3047"/>
                  </a:moveTo>
                  <a:cubicBezTo>
                    <a:pt x="3232" y="3200"/>
                    <a:pt x="3247" y="3383"/>
                    <a:pt x="3194" y="3543"/>
                  </a:cubicBezTo>
                  <a:cubicBezTo>
                    <a:pt x="3156" y="3520"/>
                    <a:pt x="3133" y="3482"/>
                    <a:pt x="3110" y="3444"/>
                  </a:cubicBezTo>
                  <a:cubicBezTo>
                    <a:pt x="3087" y="3413"/>
                    <a:pt x="3041" y="3314"/>
                    <a:pt x="3087" y="3284"/>
                  </a:cubicBezTo>
                  <a:cubicBezTo>
                    <a:pt x="3110" y="3268"/>
                    <a:pt x="3118" y="3230"/>
                    <a:pt x="3102" y="3200"/>
                  </a:cubicBezTo>
                  <a:cubicBezTo>
                    <a:pt x="3118" y="3154"/>
                    <a:pt x="3133" y="3101"/>
                    <a:pt x="3156" y="3047"/>
                  </a:cubicBezTo>
                  <a:close/>
                  <a:moveTo>
                    <a:pt x="4345" y="2643"/>
                  </a:moveTo>
                  <a:lnTo>
                    <a:pt x="4345" y="2643"/>
                  </a:lnTo>
                  <a:cubicBezTo>
                    <a:pt x="4466" y="2742"/>
                    <a:pt x="4604" y="2811"/>
                    <a:pt x="4756" y="2834"/>
                  </a:cubicBezTo>
                  <a:cubicBezTo>
                    <a:pt x="4931" y="2880"/>
                    <a:pt x="5099" y="2933"/>
                    <a:pt x="5213" y="3078"/>
                  </a:cubicBezTo>
                  <a:cubicBezTo>
                    <a:pt x="5282" y="3169"/>
                    <a:pt x="5305" y="3284"/>
                    <a:pt x="5290" y="3398"/>
                  </a:cubicBezTo>
                  <a:cubicBezTo>
                    <a:pt x="5274" y="3514"/>
                    <a:pt x="5189" y="3568"/>
                    <a:pt x="5107" y="3568"/>
                  </a:cubicBezTo>
                  <a:cubicBezTo>
                    <a:pt x="5028" y="3568"/>
                    <a:pt x="4950" y="3518"/>
                    <a:pt x="4939" y="3428"/>
                  </a:cubicBezTo>
                  <a:lnTo>
                    <a:pt x="4939" y="3428"/>
                  </a:lnTo>
                  <a:cubicBezTo>
                    <a:pt x="4975" y="3471"/>
                    <a:pt x="5031" y="3494"/>
                    <a:pt x="5087" y="3494"/>
                  </a:cubicBezTo>
                  <a:cubicBezTo>
                    <a:pt x="5101" y="3494"/>
                    <a:pt x="5116" y="3492"/>
                    <a:pt x="5130" y="3489"/>
                  </a:cubicBezTo>
                  <a:lnTo>
                    <a:pt x="5122" y="3489"/>
                  </a:lnTo>
                  <a:cubicBezTo>
                    <a:pt x="5274" y="3436"/>
                    <a:pt x="5320" y="3185"/>
                    <a:pt x="5145" y="3116"/>
                  </a:cubicBezTo>
                  <a:cubicBezTo>
                    <a:pt x="5078" y="3088"/>
                    <a:pt x="5010" y="3074"/>
                    <a:pt x="4945" y="3074"/>
                  </a:cubicBezTo>
                  <a:cubicBezTo>
                    <a:pt x="4782" y="3074"/>
                    <a:pt x="4640" y="3164"/>
                    <a:pt x="4596" y="3345"/>
                  </a:cubicBezTo>
                  <a:cubicBezTo>
                    <a:pt x="4550" y="3268"/>
                    <a:pt x="4512" y="3185"/>
                    <a:pt x="4482" y="3093"/>
                  </a:cubicBezTo>
                  <a:cubicBezTo>
                    <a:pt x="4428" y="2948"/>
                    <a:pt x="4383" y="2796"/>
                    <a:pt x="4345" y="2643"/>
                  </a:cubicBezTo>
                  <a:close/>
                  <a:moveTo>
                    <a:pt x="3239" y="3093"/>
                  </a:moveTo>
                  <a:lnTo>
                    <a:pt x="3255" y="3101"/>
                  </a:lnTo>
                  <a:cubicBezTo>
                    <a:pt x="3262" y="3108"/>
                    <a:pt x="3270" y="3108"/>
                    <a:pt x="3278" y="3116"/>
                  </a:cubicBezTo>
                  <a:cubicBezTo>
                    <a:pt x="3361" y="3207"/>
                    <a:pt x="3422" y="3314"/>
                    <a:pt x="3468" y="3436"/>
                  </a:cubicBezTo>
                  <a:lnTo>
                    <a:pt x="3453" y="3428"/>
                  </a:lnTo>
                  <a:cubicBezTo>
                    <a:pt x="3405" y="3483"/>
                    <a:pt x="3338" y="3569"/>
                    <a:pt x="3270" y="3569"/>
                  </a:cubicBezTo>
                  <a:cubicBezTo>
                    <a:pt x="3262" y="3569"/>
                    <a:pt x="3255" y="3568"/>
                    <a:pt x="3247" y="3566"/>
                  </a:cubicBezTo>
                  <a:lnTo>
                    <a:pt x="3239" y="3566"/>
                  </a:lnTo>
                  <a:cubicBezTo>
                    <a:pt x="3300" y="3413"/>
                    <a:pt x="3300" y="3245"/>
                    <a:pt x="3239" y="3093"/>
                  </a:cubicBezTo>
                  <a:close/>
                  <a:moveTo>
                    <a:pt x="4070" y="3108"/>
                  </a:moveTo>
                  <a:cubicBezTo>
                    <a:pt x="4093" y="3185"/>
                    <a:pt x="4101" y="3253"/>
                    <a:pt x="4108" y="3322"/>
                  </a:cubicBezTo>
                  <a:lnTo>
                    <a:pt x="4101" y="3322"/>
                  </a:lnTo>
                  <a:cubicBezTo>
                    <a:pt x="4078" y="3345"/>
                    <a:pt x="4070" y="3383"/>
                    <a:pt x="4093" y="3406"/>
                  </a:cubicBezTo>
                  <a:cubicBezTo>
                    <a:pt x="4116" y="3444"/>
                    <a:pt x="4055" y="3520"/>
                    <a:pt x="4024" y="3550"/>
                  </a:cubicBezTo>
                  <a:cubicBezTo>
                    <a:pt x="3994" y="3588"/>
                    <a:pt x="3948" y="3619"/>
                    <a:pt x="3895" y="3634"/>
                  </a:cubicBezTo>
                  <a:cubicBezTo>
                    <a:pt x="3895" y="3634"/>
                    <a:pt x="3887" y="3627"/>
                    <a:pt x="3880" y="3627"/>
                  </a:cubicBezTo>
                  <a:cubicBezTo>
                    <a:pt x="3849" y="3444"/>
                    <a:pt x="3963" y="3230"/>
                    <a:pt x="4070" y="3108"/>
                  </a:cubicBezTo>
                  <a:close/>
                  <a:moveTo>
                    <a:pt x="3925" y="3192"/>
                  </a:moveTo>
                  <a:cubicBezTo>
                    <a:pt x="3842" y="3314"/>
                    <a:pt x="3803" y="3459"/>
                    <a:pt x="3811" y="3604"/>
                  </a:cubicBezTo>
                  <a:cubicBezTo>
                    <a:pt x="3803" y="3611"/>
                    <a:pt x="3788" y="3619"/>
                    <a:pt x="3781" y="3627"/>
                  </a:cubicBezTo>
                  <a:cubicBezTo>
                    <a:pt x="3769" y="3644"/>
                    <a:pt x="3756" y="3652"/>
                    <a:pt x="3744" y="3652"/>
                  </a:cubicBezTo>
                  <a:cubicBezTo>
                    <a:pt x="3709" y="3652"/>
                    <a:pt x="3676" y="3591"/>
                    <a:pt x="3659" y="3535"/>
                  </a:cubicBezTo>
                  <a:lnTo>
                    <a:pt x="3643" y="3535"/>
                  </a:lnTo>
                  <a:lnTo>
                    <a:pt x="3643" y="3527"/>
                  </a:lnTo>
                  <a:cubicBezTo>
                    <a:pt x="3636" y="3390"/>
                    <a:pt x="3796" y="3291"/>
                    <a:pt x="3910" y="3192"/>
                  </a:cubicBezTo>
                  <a:close/>
                  <a:moveTo>
                    <a:pt x="4215" y="2697"/>
                  </a:moveTo>
                  <a:lnTo>
                    <a:pt x="4215" y="2697"/>
                  </a:lnTo>
                  <a:cubicBezTo>
                    <a:pt x="4245" y="2857"/>
                    <a:pt x="4299" y="3009"/>
                    <a:pt x="4360" y="3154"/>
                  </a:cubicBezTo>
                  <a:lnTo>
                    <a:pt x="4352" y="3154"/>
                  </a:lnTo>
                  <a:cubicBezTo>
                    <a:pt x="4428" y="3314"/>
                    <a:pt x="4527" y="3482"/>
                    <a:pt x="4611" y="3657"/>
                  </a:cubicBezTo>
                  <a:cubicBezTo>
                    <a:pt x="4550" y="3604"/>
                    <a:pt x="4482" y="3566"/>
                    <a:pt x="4406" y="3535"/>
                  </a:cubicBezTo>
                  <a:cubicBezTo>
                    <a:pt x="4177" y="3451"/>
                    <a:pt x="4200" y="2971"/>
                    <a:pt x="4215" y="2697"/>
                  </a:cubicBezTo>
                  <a:close/>
                  <a:moveTo>
                    <a:pt x="3438" y="3627"/>
                  </a:moveTo>
                  <a:lnTo>
                    <a:pt x="3438" y="3627"/>
                  </a:lnTo>
                  <a:cubicBezTo>
                    <a:pt x="3422" y="3657"/>
                    <a:pt x="3392" y="3680"/>
                    <a:pt x="3369" y="3710"/>
                  </a:cubicBezTo>
                  <a:lnTo>
                    <a:pt x="3361" y="3703"/>
                  </a:lnTo>
                  <a:cubicBezTo>
                    <a:pt x="3354" y="3695"/>
                    <a:pt x="3346" y="3688"/>
                    <a:pt x="3339" y="3688"/>
                  </a:cubicBezTo>
                  <a:cubicBezTo>
                    <a:pt x="3377" y="3672"/>
                    <a:pt x="3407" y="3649"/>
                    <a:pt x="3438" y="3627"/>
                  </a:cubicBezTo>
                  <a:close/>
                  <a:moveTo>
                    <a:pt x="4314" y="2491"/>
                  </a:moveTo>
                  <a:lnTo>
                    <a:pt x="4314" y="2491"/>
                  </a:lnTo>
                  <a:cubicBezTo>
                    <a:pt x="4406" y="2560"/>
                    <a:pt x="4505" y="2613"/>
                    <a:pt x="4611" y="2659"/>
                  </a:cubicBezTo>
                  <a:lnTo>
                    <a:pt x="4604" y="2651"/>
                  </a:lnTo>
                  <a:lnTo>
                    <a:pt x="4604" y="2651"/>
                  </a:lnTo>
                  <a:cubicBezTo>
                    <a:pt x="4870" y="2765"/>
                    <a:pt x="5137" y="2773"/>
                    <a:pt x="5343" y="3009"/>
                  </a:cubicBezTo>
                  <a:cubicBezTo>
                    <a:pt x="5488" y="3162"/>
                    <a:pt x="5503" y="3398"/>
                    <a:pt x="5381" y="3573"/>
                  </a:cubicBezTo>
                  <a:cubicBezTo>
                    <a:pt x="5325" y="3666"/>
                    <a:pt x="5224" y="3719"/>
                    <a:pt x="5114" y="3719"/>
                  </a:cubicBezTo>
                  <a:cubicBezTo>
                    <a:pt x="5089" y="3719"/>
                    <a:pt x="5064" y="3716"/>
                    <a:pt x="5038" y="3710"/>
                  </a:cubicBezTo>
                  <a:lnTo>
                    <a:pt x="4855" y="3634"/>
                  </a:lnTo>
                  <a:cubicBezTo>
                    <a:pt x="4703" y="3505"/>
                    <a:pt x="4710" y="3413"/>
                    <a:pt x="4878" y="3360"/>
                  </a:cubicBezTo>
                  <a:lnTo>
                    <a:pt x="4878" y="3360"/>
                  </a:lnTo>
                  <a:cubicBezTo>
                    <a:pt x="4842" y="3505"/>
                    <a:pt x="4950" y="3643"/>
                    <a:pt x="5092" y="3643"/>
                  </a:cubicBezTo>
                  <a:cubicBezTo>
                    <a:pt x="5100" y="3643"/>
                    <a:pt x="5107" y="3643"/>
                    <a:pt x="5114" y="3642"/>
                  </a:cubicBezTo>
                  <a:cubicBezTo>
                    <a:pt x="5328" y="3642"/>
                    <a:pt x="5381" y="3398"/>
                    <a:pt x="5358" y="3230"/>
                  </a:cubicBezTo>
                  <a:cubicBezTo>
                    <a:pt x="5267" y="2689"/>
                    <a:pt x="4543" y="2880"/>
                    <a:pt x="4314" y="2491"/>
                  </a:cubicBezTo>
                  <a:close/>
                  <a:moveTo>
                    <a:pt x="3224" y="3695"/>
                  </a:moveTo>
                  <a:cubicBezTo>
                    <a:pt x="3239" y="3699"/>
                    <a:pt x="3257" y="3701"/>
                    <a:pt x="3275" y="3701"/>
                  </a:cubicBezTo>
                  <a:cubicBezTo>
                    <a:pt x="3290" y="3701"/>
                    <a:pt x="3305" y="3700"/>
                    <a:pt x="3321" y="3697"/>
                  </a:cubicBezTo>
                  <a:lnTo>
                    <a:pt x="3321" y="3697"/>
                  </a:lnTo>
                  <a:cubicBezTo>
                    <a:pt x="3246" y="3757"/>
                    <a:pt x="3193" y="3818"/>
                    <a:pt x="3140" y="3893"/>
                  </a:cubicBezTo>
                  <a:cubicBezTo>
                    <a:pt x="3133" y="3916"/>
                    <a:pt x="3125" y="3939"/>
                    <a:pt x="3118" y="3962"/>
                  </a:cubicBezTo>
                  <a:lnTo>
                    <a:pt x="3095" y="3962"/>
                  </a:lnTo>
                  <a:cubicBezTo>
                    <a:pt x="3095" y="3870"/>
                    <a:pt x="3140" y="3779"/>
                    <a:pt x="3209" y="3710"/>
                  </a:cubicBezTo>
                  <a:cubicBezTo>
                    <a:pt x="3217" y="3710"/>
                    <a:pt x="3217" y="3703"/>
                    <a:pt x="3224" y="3695"/>
                  </a:cubicBezTo>
                  <a:close/>
                  <a:moveTo>
                    <a:pt x="4180" y="3595"/>
                  </a:moveTo>
                  <a:cubicBezTo>
                    <a:pt x="4210" y="3661"/>
                    <a:pt x="4255" y="3712"/>
                    <a:pt x="4306" y="3764"/>
                  </a:cubicBezTo>
                  <a:cubicBezTo>
                    <a:pt x="4406" y="3832"/>
                    <a:pt x="4497" y="3916"/>
                    <a:pt x="4573" y="4008"/>
                  </a:cubicBezTo>
                  <a:cubicBezTo>
                    <a:pt x="4494" y="3940"/>
                    <a:pt x="4390" y="3901"/>
                    <a:pt x="4286" y="3901"/>
                  </a:cubicBezTo>
                  <a:cubicBezTo>
                    <a:pt x="4249" y="3901"/>
                    <a:pt x="4213" y="3906"/>
                    <a:pt x="4177" y="3916"/>
                  </a:cubicBezTo>
                  <a:cubicBezTo>
                    <a:pt x="4085" y="3939"/>
                    <a:pt x="4002" y="3992"/>
                    <a:pt x="3925" y="4053"/>
                  </a:cubicBezTo>
                  <a:cubicBezTo>
                    <a:pt x="3948" y="3954"/>
                    <a:pt x="3925" y="3855"/>
                    <a:pt x="3872" y="3771"/>
                  </a:cubicBezTo>
                  <a:cubicBezTo>
                    <a:pt x="3999" y="3756"/>
                    <a:pt x="4111" y="3698"/>
                    <a:pt x="4180" y="3595"/>
                  </a:cubicBezTo>
                  <a:close/>
                  <a:moveTo>
                    <a:pt x="3805" y="3788"/>
                  </a:moveTo>
                  <a:lnTo>
                    <a:pt x="3805" y="3788"/>
                  </a:lnTo>
                  <a:cubicBezTo>
                    <a:pt x="3857" y="3872"/>
                    <a:pt x="3879" y="3970"/>
                    <a:pt x="3857" y="4061"/>
                  </a:cubicBezTo>
                  <a:cubicBezTo>
                    <a:pt x="3849" y="4061"/>
                    <a:pt x="3842" y="4069"/>
                    <a:pt x="3834" y="4069"/>
                  </a:cubicBezTo>
                  <a:cubicBezTo>
                    <a:pt x="3834" y="4038"/>
                    <a:pt x="3834" y="4008"/>
                    <a:pt x="3826" y="3985"/>
                  </a:cubicBezTo>
                  <a:cubicBezTo>
                    <a:pt x="3803" y="3916"/>
                    <a:pt x="3773" y="3848"/>
                    <a:pt x="3735" y="3794"/>
                  </a:cubicBezTo>
                  <a:cubicBezTo>
                    <a:pt x="3756" y="3794"/>
                    <a:pt x="3783" y="3794"/>
                    <a:pt x="3805" y="3788"/>
                  </a:cubicBezTo>
                  <a:close/>
                  <a:moveTo>
                    <a:pt x="2942" y="3398"/>
                  </a:moveTo>
                  <a:cubicBezTo>
                    <a:pt x="2973" y="3520"/>
                    <a:pt x="3057" y="3627"/>
                    <a:pt x="3163" y="3688"/>
                  </a:cubicBezTo>
                  <a:cubicBezTo>
                    <a:pt x="3102" y="3741"/>
                    <a:pt x="3057" y="3817"/>
                    <a:pt x="3041" y="3909"/>
                  </a:cubicBezTo>
                  <a:cubicBezTo>
                    <a:pt x="2996" y="3848"/>
                    <a:pt x="2942" y="3794"/>
                    <a:pt x="2874" y="3756"/>
                  </a:cubicBezTo>
                  <a:cubicBezTo>
                    <a:pt x="2805" y="3718"/>
                    <a:pt x="2731" y="3699"/>
                    <a:pt x="2657" y="3699"/>
                  </a:cubicBezTo>
                  <a:cubicBezTo>
                    <a:pt x="2584" y="3699"/>
                    <a:pt x="2512" y="3718"/>
                    <a:pt x="2447" y="3756"/>
                  </a:cubicBezTo>
                  <a:cubicBezTo>
                    <a:pt x="2211" y="3909"/>
                    <a:pt x="2302" y="4297"/>
                    <a:pt x="2569" y="4351"/>
                  </a:cubicBezTo>
                  <a:cubicBezTo>
                    <a:pt x="2582" y="4354"/>
                    <a:pt x="2594" y="4355"/>
                    <a:pt x="2607" y="4355"/>
                  </a:cubicBezTo>
                  <a:cubicBezTo>
                    <a:pt x="2690" y="4355"/>
                    <a:pt x="2762" y="4291"/>
                    <a:pt x="2782" y="4198"/>
                  </a:cubicBezTo>
                  <a:lnTo>
                    <a:pt x="2782" y="4198"/>
                  </a:lnTo>
                  <a:cubicBezTo>
                    <a:pt x="2789" y="4325"/>
                    <a:pt x="2705" y="4484"/>
                    <a:pt x="2555" y="4484"/>
                  </a:cubicBezTo>
                  <a:cubicBezTo>
                    <a:pt x="2542" y="4484"/>
                    <a:pt x="2529" y="4483"/>
                    <a:pt x="2515" y="4480"/>
                  </a:cubicBezTo>
                  <a:cubicBezTo>
                    <a:pt x="2256" y="4434"/>
                    <a:pt x="2188" y="4152"/>
                    <a:pt x="2279" y="3931"/>
                  </a:cubicBezTo>
                  <a:cubicBezTo>
                    <a:pt x="2371" y="3710"/>
                    <a:pt x="2546" y="3665"/>
                    <a:pt x="2744" y="3573"/>
                  </a:cubicBezTo>
                  <a:cubicBezTo>
                    <a:pt x="2820" y="3535"/>
                    <a:pt x="2889" y="3474"/>
                    <a:pt x="2927" y="3398"/>
                  </a:cubicBezTo>
                  <a:lnTo>
                    <a:pt x="2935" y="3406"/>
                  </a:lnTo>
                  <a:lnTo>
                    <a:pt x="2942" y="3398"/>
                  </a:lnTo>
                  <a:close/>
                  <a:moveTo>
                    <a:pt x="2683" y="3512"/>
                  </a:moveTo>
                  <a:lnTo>
                    <a:pt x="2683" y="3512"/>
                  </a:lnTo>
                  <a:cubicBezTo>
                    <a:pt x="2622" y="3543"/>
                    <a:pt x="2554" y="3566"/>
                    <a:pt x="2493" y="3596"/>
                  </a:cubicBezTo>
                  <a:cubicBezTo>
                    <a:pt x="2378" y="3649"/>
                    <a:pt x="2287" y="3741"/>
                    <a:pt x="2233" y="3855"/>
                  </a:cubicBezTo>
                  <a:cubicBezTo>
                    <a:pt x="2134" y="4099"/>
                    <a:pt x="2142" y="4358"/>
                    <a:pt x="2378" y="4503"/>
                  </a:cubicBezTo>
                  <a:cubicBezTo>
                    <a:pt x="2439" y="4538"/>
                    <a:pt x="2495" y="4554"/>
                    <a:pt x="2546" y="4554"/>
                  </a:cubicBezTo>
                  <a:cubicBezTo>
                    <a:pt x="2802" y="4554"/>
                    <a:pt x="2921" y="4169"/>
                    <a:pt x="2775" y="4023"/>
                  </a:cubicBezTo>
                  <a:cubicBezTo>
                    <a:pt x="2751" y="3958"/>
                    <a:pt x="2692" y="3921"/>
                    <a:pt x="2627" y="3921"/>
                  </a:cubicBezTo>
                  <a:cubicBezTo>
                    <a:pt x="2608" y="3921"/>
                    <a:pt x="2588" y="3924"/>
                    <a:pt x="2569" y="3931"/>
                  </a:cubicBezTo>
                  <a:cubicBezTo>
                    <a:pt x="2515" y="3947"/>
                    <a:pt x="2470" y="3977"/>
                    <a:pt x="2447" y="4030"/>
                  </a:cubicBezTo>
                  <a:cubicBezTo>
                    <a:pt x="2432" y="3970"/>
                    <a:pt x="2454" y="3916"/>
                    <a:pt x="2500" y="3870"/>
                  </a:cubicBezTo>
                  <a:cubicBezTo>
                    <a:pt x="2538" y="3839"/>
                    <a:pt x="2588" y="3827"/>
                    <a:pt x="2640" y="3827"/>
                  </a:cubicBezTo>
                  <a:cubicBezTo>
                    <a:pt x="2704" y="3827"/>
                    <a:pt x="2770" y="3845"/>
                    <a:pt x="2820" y="3870"/>
                  </a:cubicBezTo>
                  <a:cubicBezTo>
                    <a:pt x="2904" y="3924"/>
                    <a:pt x="2965" y="4000"/>
                    <a:pt x="3003" y="4091"/>
                  </a:cubicBezTo>
                  <a:cubicBezTo>
                    <a:pt x="3003" y="4091"/>
                    <a:pt x="3003" y="4099"/>
                    <a:pt x="3003" y="4099"/>
                  </a:cubicBezTo>
                  <a:cubicBezTo>
                    <a:pt x="3003" y="4328"/>
                    <a:pt x="2957" y="4533"/>
                    <a:pt x="2706" y="4602"/>
                  </a:cubicBezTo>
                  <a:cubicBezTo>
                    <a:pt x="2653" y="4618"/>
                    <a:pt x="2604" y="4625"/>
                    <a:pt x="2559" y="4625"/>
                  </a:cubicBezTo>
                  <a:cubicBezTo>
                    <a:pt x="2258" y="4625"/>
                    <a:pt x="2126" y="4301"/>
                    <a:pt x="2172" y="4023"/>
                  </a:cubicBezTo>
                  <a:cubicBezTo>
                    <a:pt x="2180" y="4008"/>
                    <a:pt x="2188" y="4000"/>
                    <a:pt x="2188" y="3985"/>
                  </a:cubicBezTo>
                  <a:cubicBezTo>
                    <a:pt x="2188" y="3947"/>
                    <a:pt x="2195" y="3909"/>
                    <a:pt x="2211" y="3870"/>
                  </a:cubicBezTo>
                  <a:cubicBezTo>
                    <a:pt x="2218" y="3848"/>
                    <a:pt x="2233" y="3825"/>
                    <a:pt x="2241" y="3802"/>
                  </a:cubicBezTo>
                  <a:cubicBezTo>
                    <a:pt x="2333" y="3634"/>
                    <a:pt x="2508" y="3581"/>
                    <a:pt x="2683" y="3512"/>
                  </a:cubicBezTo>
                  <a:close/>
                  <a:moveTo>
                    <a:pt x="4675" y="4282"/>
                  </a:moveTo>
                  <a:lnTo>
                    <a:pt x="4675" y="4282"/>
                  </a:lnTo>
                  <a:cubicBezTo>
                    <a:pt x="4681" y="4494"/>
                    <a:pt x="4564" y="4695"/>
                    <a:pt x="4341" y="4695"/>
                  </a:cubicBezTo>
                  <a:cubicBezTo>
                    <a:pt x="4330" y="4695"/>
                    <a:pt x="4318" y="4695"/>
                    <a:pt x="4306" y="4694"/>
                  </a:cubicBezTo>
                  <a:cubicBezTo>
                    <a:pt x="4085" y="4678"/>
                    <a:pt x="4055" y="4381"/>
                    <a:pt x="4177" y="4282"/>
                  </a:cubicBezTo>
                  <a:lnTo>
                    <a:pt x="4177" y="4282"/>
                  </a:lnTo>
                  <a:cubicBezTo>
                    <a:pt x="4139" y="4404"/>
                    <a:pt x="4185" y="4564"/>
                    <a:pt x="4337" y="4564"/>
                  </a:cubicBezTo>
                  <a:cubicBezTo>
                    <a:pt x="4502" y="4564"/>
                    <a:pt x="4640" y="4442"/>
                    <a:pt x="4675" y="4282"/>
                  </a:cubicBezTo>
                  <a:close/>
                  <a:moveTo>
                    <a:pt x="4284" y="3627"/>
                  </a:moveTo>
                  <a:lnTo>
                    <a:pt x="4284" y="3627"/>
                  </a:lnTo>
                  <a:cubicBezTo>
                    <a:pt x="4474" y="3787"/>
                    <a:pt x="4726" y="3870"/>
                    <a:pt x="4787" y="4114"/>
                  </a:cubicBezTo>
                  <a:lnTo>
                    <a:pt x="4779" y="4107"/>
                  </a:lnTo>
                  <a:lnTo>
                    <a:pt x="4779" y="4107"/>
                  </a:lnTo>
                  <a:cubicBezTo>
                    <a:pt x="4787" y="4137"/>
                    <a:pt x="4787" y="4160"/>
                    <a:pt x="4794" y="4191"/>
                  </a:cubicBezTo>
                  <a:cubicBezTo>
                    <a:pt x="4794" y="4229"/>
                    <a:pt x="4794" y="4267"/>
                    <a:pt x="4794" y="4305"/>
                  </a:cubicBezTo>
                  <a:cubicBezTo>
                    <a:pt x="4794" y="4320"/>
                    <a:pt x="4794" y="4335"/>
                    <a:pt x="4802" y="4343"/>
                  </a:cubicBezTo>
                  <a:cubicBezTo>
                    <a:pt x="4772" y="4597"/>
                    <a:pt x="4605" y="4846"/>
                    <a:pt x="4362" y="4846"/>
                  </a:cubicBezTo>
                  <a:cubicBezTo>
                    <a:pt x="4291" y="4846"/>
                    <a:pt x="4213" y="4825"/>
                    <a:pt x="4131" y="4777"/>
                  </a:cubicBezTo>
                  <a:cubicBezTo>
                    <a:pt x="3910" y="4655"/>
                    <a:pt x="3910" y="4442"/>
                    <a:pt x="3971" y="4221"/>
                  </a:cubicBezTo>
                  <a:cubicBezTo>
                    <a:pt x="3971" y="4221"/>
                    <a:pt x="3971" y="4213"/>
                    <a:pt x="3971" y="4213"/>
                  </a:cubicBezTo>
                  <a:cubicBezTo>
                    <a:pt x="4024" y="4130"/>
                    <a:pt x="4108" y="4076"/>
                    <a:pt x="4200" y="4046"/>
                  </a:cubicBezTo>
                  <a:cubicBezTo>
                    <a:pt x="4225" y="4042"/>
                    <a:pt x="4252" y="4040"/>
                    <a:pt x="4281" y="4040"/>
                  </a:cubicBezTo>
                  <a:cubicBezTo>
                    <a:pt x="4366" y="4040"/>
                    <a:pt x="4461" y="4061"/>
                    <a:pt x="4512" y="4130"/>
                  </a:cubicBezTo>
                  <a:cubicBezTo>
                    <a:pt x="4543" y="4175"/>
                    <a:pt x="4550" y="4244"/>
                    <a:pt x="4527" y="4297"/>
                  </a:cubicBezTo>
                  <a:cubicBezTo>
                    <a:pt x="4512" y="4236"/>
                    <a:pt x="4482" y="4191"/>
                    <a:pt x="4428" y="4168"/>
                  </a:cubicBezTo>
                  <a:cubicBezTo>
                    <a:pt x="4401" y="4147"/>
                    <a:pt x="4370" y="4138"/>
                    <a:pt x="4339" y="4138"/>
                  </a:cubicBezTo>
                  <a:cubicBezTo>
                    <a:pt x="4299" y="4138"/>
                    <a:pt x="4260" y="4153"/>
                    <a:pt x="4230" y="4183"/>
                  </a:cubicBezTo>
                  <a:cubicBezTo>
                    <a:pt x="3966" y="4218"/>
                    <a:pt x="3981" y="4771"/>
                    <a:pt x="4320" y="4771"/>
                  </a:cubicBezTo>
                  <a:cubicBezTo>
                    <a:pt x="4353" y="4771"/>
                    <a:pt x="4389" y="4766"/>
                    <a:pt x="4428" y="4755"/>
                  </a:cubicBezTo>
                  <a:cubicBezTo>
                    <a:pt x="4695" y="4671"/>
                    <a:pt x="4771" y="4419"/>
                    <a:pt x="4733" y="4168"/>
                  </a:cubicBezTo>
                  <a:cubicBezTo>
                    <a:pt x="4710" y="4038"/>
                    <a:pt x="4642" y="3924"/>
                    <a:pt x="4543" y="3848"/>
                  </a:cubicBezTo>
                  <a:cubicBezTo>
                    <a:pt x="4451" y="3779"/>
                    <a:pt x="4367" y="3703"/>
                    <a:pt x="4284" y="3627"/>
                  </a:cubicBezTo>
                  <a:close/>
                  <a:moveTo>
                    <a:pt x="3118" y="4335"/>
                  </a:moveTo>
                  <a:cubicBezTo>
                    <a:pt x="3118" y="4343"/>
                    <a:pt x="3125" y="4358"/>
                    <a:pt x="3133" y="4366"/>
                  </a:cubicBezTo>
                  <a:cubicBezTo>
                    <a:pt x="3133" y="4404"/>
                    <a:pt x="3133" y="4450"/>
                    <a:pt x="3125" y="4488"/>
                  </a:cubicBezTo>
                  <a:cubicBezTo>
                    <a:pt x="3125" y="4495"/>
                    <a:pt x="3125" y="4511"/>
                    <a:pt x="3133" y="4518"/>
                  </a:cubicBezTo>
                  <a:cubicBezTo>
                    <a:pt x="3125" y="4739"/>
                    <a:pt x="3102" y="4960"/>
                    <a:pt x="3072" y="5174"/>
                  </a:cubicBezTo>
                  <a:cubicBezTo>
                    <a:pt x="3041" y="5014"/>
                    <a:pt x="2988" y="4831"/>
                    <a:pt x="2889" y="4747"/>
                  </a:cubicBezTo>
                  <a:cubicBezTo>
                    <a:pt x="2874" y="4739"/>
                    <a:pt x="2858" y="4724"/>
                    <a:pt x="2843" y="4716"/>
                  </a:cubicBezTo>
                  <a:cubicBezTo>
                    <a:pt x="2988" y="4640"/>
                    <a:pt x="3087" y="4495"/>
                    <a:pt x="3118" y="4335"/>
                  </a:cubicBezTo>
                  <a:close/>
                  <a:moveTo>
                    <a:pt x="3796" y="4412"/>
                  </a:moveTo>
                  <a:lnTo>
                    <a:pt x="3796" y="4412"/>
                  </a:lnTo>
                  <a:cubicBezTo>
                    <a:pt x="3781" y="4579"/>
                    <a:pt x="3842" y="4739"/>
                    <a:pt x="3971" y="4854"/>
                  </a:cubicBezTo>
                  <a:cubicBezTo>
                    <a:pt x="3948" y="4854"/>
                    <a:pt x="3933" y="4861"/>
                    <a:pt x="3910" y="4869"/>
                  </a:cubicBezTo>
                  <a:cubicBezTo>
                    <a:pt x="3811" y="4937"/>
                    <a:pt x="3712" y="5090"/>
                    <a:pt x="3651" y="5250"/>
                  </a:cubicBezTo>
                  <a:lnTo>
                    <a:pt x="3636" y="5242"/>
                  </a:lnTo>
                  <a:cubicBezTo>
                    <a:pt x="3659" y="5021"/>
                    <a:pt x="3689" y="4808"/>
                    <a:pt x="3735" y="4587"/>
                  </a:cubicBezTo>
                  <a:cubicBezTo>
                    <a:pt x="3742" y="4579"/>
                    <a:pt x="3750" y="4572"/>
                    <a:pt x="3750" y="4556"/>
                  </a:cubicBezTo>
                  <a:cubicBezTo>
                    <a:pt x="3758" y="4518"/>
                    <a:pt x="3765" y="4480"/>
                    <a:pt x="3773" y="4442"/>
                  </a:cubicBezTo>
                  <a:cubicBezTo>
                    <a:pt x="3781" y="4434"/>
                    <a:pt x="3788" y="4427"/>
                    <a:pt x="3796" y="4412"/>
                  </a:cubicBezTo>
                  <a:close/>
                  <a:moveTo>
                    <a:pt x="3582" y="3741"/>
                  </a:moveTo>
                  <a:cubicBezTo>
                    <a:pt x="3651" y="3848"/>
                    <a:pt x="3697" y="3970"/>
                    <a:pt x="3712" y="4099"/>
                  </a:cubicBezTo>
                  <a:lnTo>
                    <a:pt x="3712" y="4107"/>
                  </a:lnTo>
                  <a:cubicBezTo>
                    <a:pt x="3697" y="4213"/>
                    <a:pt x="3666" y="4312"/>
                    <a:pt x="3643" y="4419"/>
                  </a:cubicBezTo>
                  <a:cubicBezTo>
                    <a:pt x="3636" y="4427"/>
                    <a:pt x="3636" y="4434"/>
                    <a:pt x="3636" y="4442"/>
                  </a:cubicBezTo>
                  <a:cubicBezTo>
                    <a:pt x="3552" y="4823"/>
                    <a:pt x="3445" y="5204"/>
                    <a:pt x="3468" y="5593"/>
                  </a:cubicBezTo>
                  <a:cubicBezTo>
                    <a:pt x="3483" y="5768"/>
                    <a:pt x="3506" y="5928"/>
                    <a:pt x="3537" y="6096"/>
                  </a:cubicBezTo>
                  <a:lnTo>
                    <a:pt x="3529" y="6088"/>
                  </a:lnTo>
                  <a:cubicBezTo>
                    <a:pt x="3506" y="6271"/>
                    <a:pt x="3453" y="6439"/>
                    <a:pt x="3361" y="6591"/>
                  </a:cubicBezTo>
                  <a:cubicBezTo>
                    <a:pt x="3300" y="6690"/>
                    <a:pt x="3239" y="6782"/>
                    <a:pt x="3194" y="6888"/>
                  </a:cubicBezTo>
                  <a:cubicBezTo>
                    <a:pt x="3354" y="5844"/>
                    <a:pt x="3453" y="4793"/>
                    <a:pt x="3582" y="3741"/>
                  </a:cubicBezTo>
                  <a:close/>
                  <a:moveTo>
                    <a:pt x="3453" y="3726"/>
                  </a:moveTo>
                  <a:cubicBezTo>
                    <a:pt x="3453" y="3779"/>
                    <a:pt x="3453" y="3825"/>
                    <a:pt x="3453" y="3870"/>
                  </a:cubicBezTo>
                  <a:lnTo>
                    <a:pt x="3072" y="6896"/>
                  </a:lnTo>
                  <a:lnTo>
                    <a:pt x="3072" y="6919"/>
                  </a:lnTo>
                  <a:cubicBezTo>
                    <a:pt x="3049" y="6797"/>
                    <a:pt x="3011" y="6675"/>
                    <a:pt x="2980" y="6553"/>
                  </a:cubicBezTo>
                  <a:cubicBezTo>
                    <a:pt x="2942" y="6424"/>
                    <a:pt x="2927" y="6302"/>
                    <a:pt x="2927" y="6172"/>
                  </a:cubicBezTo>
                  <a:cubicBezTo>
                    <a:pt x="2988" y="5966"/>
                    <a:pt x="3087" y="5761"/>
                    <a:pt x="3148" y="5555"/>
                  </a:cubicBezTo>
                  <a:lnTo>
                    <a:pt x="3148" y="5562"/>
                  </a:lnTo>
                  <a:cubicBezTo>
                    <a:pt x="3278" y="5189"/>
                    <a:pt x="3262" y="4785"/>
                    <a:pt x="3278" y="4396"/>
                  </a:cubicBezTo>
                  <a:cubicBezTo>
                    <a:pt x="3278" y="4389"/>
                    <a:pt x="3278" y="4381"/>
                    <a:pt x="3278" y="4373"/>
                  </a:cubicBezTo>
                  <a:cubicBezTo>
                    <a:pt x="3278" y="4267"/>
                    <a:pt x="3278" y="4160"/>
                    <a:pt x="3285" y="4053"/>
                  </a:cubicBezTo>
                  <a:cubicBezTo>
                    <a:pt x="3293" y="4030"/>
                    <a:pt x="3278" y="4008"/>
                    <a:pt x="3262" y="4000"/>
                  </a:cubicBezTo>
                  <a:cubicBezTo>
                    <a:pt x="3308" y="3893"/>
                    <a:pt x="3377" y="3802"/>
                    <a:pt x="3453" y="3726"/>
                  </a:cubicBezTo>
                  <a:close/>
                  <a:moveTo>
                    <a:pt x="4040" y="5839"/>
                  </a:moveTo>
                  <a:cubicBezTo>
                    <a:pt x="4121" y="5839"/>
                    <a:pt x="4209" y="5915"/>
                    <a:pt x="4306" y="6065"/>
                  </a:cubicBezTo>
                  <a:lnTo>
                    <a:pt x="4299" y="6065"/>
                  </a:lnTo>
                  <a:cubicBezTo>
                    <a:pt x="4337" y="6180"/>
                    <a:pt x="4367" y="6294"/>
                    <a:pt x="4375" y="6424"/>
                  </a:cubicBezTo>
                  <a:cubicBezTo>
                    <a:pt x="4383" y="6667"/>
                    <a:pt x="4322" y="6911"/>
                    <a:pt x="4200" y="7125"/>
                  </a:cubicBezTo>
                  <a:lnTo>
                    <a:pt x="4162" y="7193"/>
                  </a:lnTo>
                  <a:cubicBezTo>
                    <a:pt x="4215" y="7064"/>
                    <a:pt x="4238" y="6927"/>
                    <a:pt x="4230" y="6789"/>
                  </a:cubicBezTo>
                  <a:cubicBezTo>
                    <a:pt x="4219" y="6630"/>
                    <a:pt x="4110" y="6556"/>
                    <a:pt x="3994" y="6556"/>
                  </a:cubicBezTo>
                  <a:cubicBezTo>
                    <a:pt x="3882" y="6556"/>
                    <a:pt x="3764" y="6624"/>
                    <a:pt x="3720" y="6751"/>
                  </a:cubicBezTo>
                  <a:cubicBezTo>
                    <a:pt x="3720" y="6607"/>
                    <a:pt x="3712" y="6469"/>
                    <a:pt x="3697" y="6325"/>
                  </a:cubicBezTo>
                  <a:lnTo>
                    <a:pt x="3697" y="6325"/>
                  </a:lnTo>
                  <a:cubicBezTo>
                    <a:pt x="3735" y="6370"/>
                    <a:pt x="3788" y="6401"/>
                    <a:pt x="3842" y="6424"/>
                  </a:cubicBezTo>
                  <a:cubicBezTo>
                    <a:pt x="3870" y="6434"/>
                    <a:pt x="3899" y="6439"/>
                    <a:pt x="3927" y="6439"/>
                  </a:cubicBezTo>
                  <a:cubicBezTo>
                    <a:pt x="4043" y="6439"/>
                    <a:pt x="4149" y="6356"/>
                    <a:pt x="4162" y="6233"/>
                  </a:cubicBezTo>
                  <a:cubicBezTo>
                    <a:pt x="4183" y="6066"/>
                    <a:pt x="4117" y="6008"/>
                    <a:pt x="4042" y="6008"/>
                  </a:cubicBezTo>
                  <a:cubicBezTo>
                    <a:pt x="3929" y="6008"/>
                    <a:pt x="3795" y="6141"/>
                    <a:pt x="3910" y="6233"/>
                  </a:cubicBezTo>
                  <a:cubicBezTo>
                    <a:pt x="3864" y="6233"/>
                    <a:pt x="3811" y="6225"/>
                    <a:pt x="3765" y="6210"/>
                  </a:cubicBezTo>
                  <a:cubicBezTo>
                    <a:pt x="3847" y="5962"/>
                    <a:pt x="3937" y="5839"/>
                    <a:pt x="4040" y="5839"/>
                  </a:cubicBezTo>
                  <a:close/>
                  <a:moveTo>
                    <a:pt x="1217" y="5523"/>
                  </a:moveTo>
                  <a:cubicBezTo>
                    <a:pt x="1338" y="5523"/>
                    <a:pt x="1459" y="5577"/>
                    <a:pt x="1540" y="5677"/>
                  </a:cubicBezTo>
                  <a:cubicBezTo>
                    <a:pt x="1593" y="5745"/>
                    <a:pt x="1601" y="5844"/>
                    <a:pt x="1563" y="5928"/>
                  </a:cubicBezTo>
                  <a:cubicBezTo>
                    <a:pt x="1540" y="5966"/>
                    <a:pt x="1509" y="5997"/>
                    <a:pt x="1471" y="6020"/>
                  </a:cubicBezTo>
                  <a:cubicBezTo>
                    <a:pt x="1494" y="5943"/>
                    <a:pt x="1487" y="5860"/>
                    <a:pt x="1441" y="5799"/>
                  </a:cubicBezTo>
                  <a:cubicBezTo>
                    <a:pt x="1418" y="5768"/>
                    <a:pt x="1395" y="5745"/>
                    <a:pt x="1365" y="5730"/>
                  </a:cubicBezTo>
                  <a:cubicBezTo>
                    <a:pt x="1311" y="5677"/>
                    <a:pt x="1243" y="5639"/>
                    <a:pt x="1174" y="5639"/>
                  </a:cubicBezTo>
                  <a:cubicBezTo>
                    <a:pt x="1168" y="5638"/>
                    <a:pt x="1161" y="5638"/>
                    <a:pt x="1155" y="5638"/>
                  </a:cubicBezTo>
                  <a:cubicBezTo>
                    <a:pt x="962" y="5638"/>
                    <a:pt x="870" y="5865"/>
                    <a:pt x="892" y="6027"/>
                  </a:cubicBezTo>
                  <a:cubicBezTo>
                    <a:pt x="938" y="6294"/>
                    <a:pt x="1220" y="6469"/>
                    <a:pt x="1433" y="6584"/>
                  </a:cubicBezTo>
                  <a:cubicBezTo>
                    <a:pt x="1616" y="6652"/>
                    <a:pt x="1776" y="6789"/>
                    <a:pt x="1875" y="6965"/>
                  </a:cubicBezTo>
                  <a:cubicBezTo>
                    <a:pt x="1921" y="7049"/>
                    <a:pt x="1959" y="7140"/>
                    <a:pt x="1990" y="7239"/>
                  </a:cubicBezTo>
                  <a:cubicBezTo>
                    <a:pt x="1723" y="6858"/>
                    <a:pt x="1235" y="6698"/>
                    <a:pt x="938" y="6347"/>
                  </a:cubicBezTo>
                  <a:lnTo>
                    <a:pt x="945" y="6347"/>
                  </a:lnTo>
                  <a:cubicBezTo>
                    <a:pt x="732" y="6096"/>
                    <a:pt x="770" y="5616"/>
                    <a:pt x="1136" y="5532"/>
                  </a:cubicBezTo>
                  <a:cubicBezTo>
                    <a:pt x="1163" y="5526"/>
                    <a:pt x="1190" y="5523"/>
                    <a:pt x="1217" y="5523"/>
                  </a:cubicBezTo>
                  <a:close/>
                  <a:moveTo>
                    <a:pt x="5244" y="6030"/>
                  </a:moveTo>
                  <a:cubicBezTo>
                    <a:pt x="5307" y="6030"/>
                    <a:pt x="5370" y="6044"/>
                    <a:pt x="5427" y="6073"/>
                  </a:cubicBezTo>
                  <a:cubicBezTo>
                    <a:pt x="5762" y="6241"/>
                    <a:pt x="5686" y="6713"/>
                    <a:pt x="5412" y="6911"/>
                  </a:cubicBezTo>
                  <a:cubicBezTo>
                    <a:pt x="5038" y="7178"/>
                    <a:pt x="4527" y="7209"/>
                    <a:pt x="4177" y="7513"/>
                  </a:cubicBezTo>
                  <a:cubicBezTo>
                    <a:pt x="4154" y="7529"/>
                    <a:pt x="4139" y="7536"/>
                    <a:pt x="4116" y="7552"/>
                  </a:cubicBezTo>
                  <a:cubicBezTo>
                    <a:pt x="4124" y="7529"/>
                    <a:pt x="4131" y="7506"/>
                    <a:pt x="4146" y="7491"/>
                  </a:cubicBezTo>
                  <a:cubicBezTo>
                    <a:pt x="4169" y="7452"/>
                    <a:pt x="4200" y="7414"/>
                    <a:pt x="4223" y="7369"/>
                  </a:cubicBezTo>
                  <a:cubicBezTo>
                    <a:pt x="4253" y="7331"/>
                    <a:pt x="4284" y="7300"/>
                    <a:pt x="4314" y="7277"/>
                  </a:cubicBezTo>
                  <a:cubicBezTo>
                    <a:pt x="4451" y="7132"/>
                    <a:pt x="4642" y="7033"/>
                    <a:pt x="4840" y="7010"/>
                  </a:cubicBezTo>
                  <a:lnTo>
                    <a:pt x="4832" y="7003"/>
                  </a:lnTo>
                  <a:cubicBezTo>
                    <a:pt x="5069" y="6949"/>
                    <a:pt x="5389" y="6850"/>
                    <a:pt x="5495" y="6599"/>
                  </a:cubicBezTo>
                  <a:cubicBezTo>
                    <a:pt x="5564" y="6446"/>
                    <a:pt x="5526" y="6195"/>
                    <a:pt x="5328" y="6157"/>
                  </a:cubicBezTo>
                  <a:cubicBezTo>
                    <a:pt x="5314" y="6155"/>
                    <a:pt x="5299" y="6154"/>
                    <a:pt x="5285" y="6154"/>
                  </a:cubicBezTo>
                  <a:cubicBezTo>
                    <a:pt x="5127" y="6154"/>
                    <a:pt x="4991" y="6270"/>
                    <a:pt x="4977" y="6431"/>
                  </a:cubicBezTo>
                  <a:cubicBezTo>
                    <a:pt x="4977" y="6439"/>
                    <a:pt x="4977" y="6439"/>
                    <a:pt x="4977" y="6439"/>
                  </a:cubicBezTo>
                  <a:cubicBezTo>
                    <a:pt x="4947" y="6416"/>
                    <a:pt x="4924" y="6385"/>
                    <a:pt x="4916" y="6347"/>
                  </a:cubicBezTo>
                  <a:cubicBezTo>
                    <a:pt x="4893" y="6256"/>
                    <a:pt x="4924" y="6164"/>
                    <a:pt x="4992" y="6111"/>
                  </a:cubicBezTo>
                  <a:cubicBezTo>
                    <a:pt x="5068" y="6058"/>
                    <a:pt x="5156" y="6030"/>
                    <a:pt x="5244" y="6030"/>
                  </a:cubicBezTo>
                  <a:close/>
                  <a:moveTo>
                    <a:pt x="4179" y="7679"/>
                  </a:moveTo>
                  <a:cubicBezTo>
                    <a:pt x="4155" y="7689"/>
                    <a:pt x="4131" y="7700"/>
                    <a:pt x="4108" y="7712"/>
                  </a:cubicBezTo>
                  <a:lnTo>
                    <a:pt x="4154" y="7681"/>
                  </a:lnTo>
                  <a:cubicBezTo>
                    <a:pt x="4163" y="7681"/>
                    <a:pt x="4171" y="7680"/>
                    <a:pt x="4179" y="7679"/>
                  </a:cubicBezTo>
                  <a:close/>
                  <a:moveTo>
                    <a:pt x="2706" y="6767"/>
                  </a:moveTo>
                  <a:cubicBezTo>
                    <a:pt x="2759" y="6896"/>
                    <a:pt x="2797" y="7033"/>
                    <a:pt x="2813" y="7178"/>
                  </a:cubicBezTo>
                  <a:cubicBezTo>
                    <a:pt x="2820" y="7388"/>
                    <a:pt x="2776" y="7598"/>
                    <a:pt x="2666" y="7786"/>
                  </a:cubicBezTo>
                  <a:lnTo>
                    <a:pt x="2666" y="7786"/>
                  </a:lnTo>
                  <a:cubicBezTo>
                    <a:pt x="2630" y="7495"/>
                    <a:pt x="2631" y="7203"/>
                    <a:pt x="2675" y="6919"/>
                  </a:cubicBezTo>
                  <a:cubicBezTo>
                    <a:pt x="2683" y="6866"/>
                    <a:pt x="2698" y="6812"/>
                    <a:pt x="2706" y="6767"/>
                  </a:cubicBezTo>
                  <a:close/>
                  <a:moveTo>
                    <a:pt x="2506" y="5654"/>
                  </a:moveTo>
                  <a:cubicBezTo>
                    <a:pt x="2625" y="5654"/>
                    <a:pt x="2692" y="5797"/>
                    <a:pt x="2706" y="6081"/>
                  </a:cubicBezTo>
                  <a:cubicBezTo>
                    <a:pt x="2693" y="6083"/>
                    <a:pt x="2679" y="6084"/>
                    <a:pt x="2666" y="6084"/>
                  </a:cubicBezTo>
                  <a:cubicBezTo>
                    <a:pt x="2633" y="6084"/>
                    <a:pt x="2601" y="6078"/>
                    <a:pt x="2569" y="6073"/>
                  </a:cubicBezTo>
                  <a:cubicBezTo>
                    <a:pt x="2710" y="6007"/>
                    <a:pt x="2577" y="5817"/>
                    <a:pt x="2455" y="5817"/>
                  </a:cubicBezTo>
                  <a:cubicBezTo>
                    <a:pt x="2394" y="5817"/>
                    <a:pt x="2335" y="5866"/>
                    <a:pt x="2317" y="6004"/>
                  </a:cubicBezTo>
                  <a:cubicBezTo>
                    <a:pt x="2303" y="6149"/>
                    <a:pt x="2418" y="6272"/>
                    <a:pt x="2560" y="6272"/>
                  </a:cubicBezTo>
                  <a:cubicBezTo>
                    <a:pt x="2568" y="6272"/>
                    <a:pt x="2576" y="6272"/>
                    <a:pt x="2584" y="6271"/>
                  </a:cubicBezTo>
                  <a:cubicBezTo>
                    <a:pt x="2645" y="6264"/>
                    <a:pt x="2698" y="6241"/>
                    <a:pt x="2752" y="6210"/>
                  </a:cubicBezTo>
                  <a:lnTo>
                    <a:pt x="2752" y="6210"/>
                  </a:lnTo>
                  <a:cubicBezTo>
                    <a:pt x="2721" y="6286"/>
                    <a:pt x="2698" y="6370"/>
                    <a:pt x="2668" y="6446"/>
                  </a:cubicBezTo>
                  <a:cubicBezTo>
                    <a:pt x="2665" y="6445"/>
                    <a:pt x="2662" y="6445"/>
                    <a:pt x="2659" y="6445"/>
                  </a:cubicBezTo>
                  <a:cubicBezTo>
                    <a:pt x="2641" y="6445"/>
                    <a:pt x="2630" y="6465"/>
                    <a:pt x="2630" y="6485"/>
                  </a:cubicBezTo>
                  <a:cubicBezTo>
                    <a:pt x="2630" y="6500"/>
                    <a:pt x="2637" y="6515"/>
                    <a:pt x="2645" y="6538"/>
                  </a:cubicBezTo>
                  <a:cubicBezTo>
                    <a:pt x="2554" y="6828"/>
                    <a:pt x="2500" y="7132"/>
                    <a:pt x="2493" y="7445"/>
                  </a:cubicBezTo>
                  <a:cubicBezTo>
                    <a:pt x="2493" y="7574"/>
                    <a:pt x="2500" y="7696"/>
                    <a:pt x="2515" y="7826"/>
                  </a:cubicBezTo>
                  <a:cubicBezTo>
                    <a:pt x="2409" y="7597"/>
                    <a:pt x="2249" y="7399"/>
                    <a:pt x="2180" y="7155"/>
                  </a:cubicBezTo>
                  <a:cubicBezTo>
                    <a:pt x="2127" y="7018"/>
                    <a:pt x="2104" y="6873"/>
                    <a:pt x="2104" y="6728"/>
                  </a:cubicBezTo>
                  <a:cubicBezTo>
                    <a:pt x="2111" y="6615"/>
                    <a:pt x="2151" y="6404"/>
                    <a:pt x="2296" y="6404"/>
                  </a:cubicBezTo>
                  <a:cubicBezTo>
                    <a:pt x="2308" y="6404"/>
                    <a:pt x="2320" y="6406"/>
                    <a:pt x="2333" y="6408"/>
                  </a:cubicBezTo>
                  <a:cubicBezTo>
                    <a:pt x="2470" y="6439"/>
                    <a:pt x="2546" y="6599"/>
                    <a:pt x="2485" y="6728"/>
                  </a:cubicBezTo>
                  <a:cubicBezTo>
                    <a:pt x="2469" y="6775"/>
                    <a:pt x="2436" y="6830"/>
                    <a:pt x="2397" y="6830"/>
                  </a:cubicBezTo>
                  <a:cubicBezTo>
                    <a:pt x="2379" y="6830"/>
                    <a:pt x="2359" y="6818"/>
                    <a:pt x="2340" y="6789"/>
                  </a:cubicBezTo>
                  <a:cubicBezTo>
                    <a:pt x="2285" y="6722"/>
                    <a:pt x="2250" y="6606"/>
                    <a:pt x="2321" y="6606"/>
                  </a:cubicBezTo>
                  <a:cubicBezTo>
                    <a:pt x="2338" y="6606"/>
                    <a:pt x="2362" y="6613"/>
                    <a:pt x="2393" y="6629"/>
                  </a:cubicBezTo>
                  <a:cubicBezTo>
                    <a:pt x="2399" y="6633"/>
                    <a:pt x="2405" y="6634"/>
                    <a:pt x="2410" y="6634"/>
                  </a:cubicBezTo>
                  <a:cubicBezTo>
                    <a:pt x="2437" y="6634"/>
                    <a:pt x="2449" y="6588"/>
                    <a:pt x="2416" y="6568"/>
                  </a:cubicBezTo>
                  <a:cubicBezTo>
                    <a:pt x="2375" y="6546"/>
                    <a:pt x="2340" y="6537"/>
                    <a:pt x="2311" y="6537"/>
                  </a:cubicBezTo>
                  <a:cubicBezTo>
                    <a:pt x="2200" y="6537"/>
                    <a:pt x="2178" y="6678"/>
                    <a:pt x="2256" y="6805"/>
                  </a:cubicBezTo>
                  <a:cubicBezTo>
                    <a:pt x="2301" y="6867"/>
                    <a:pt x="2348" y="6893"/>
                    <a:pt x="2393" y="6893"/>
                  </a:cubicBezTo>
                  <a:cubicBezTo>
                    <a:pt x="2495" y="6893"/>
                    <a:pt x="2582" y="6759"/>
                    <a:pt x="2576" y="6622"/>
                  </a:cubicBezTo>
                  <a:cubicBezTo>
                    <a:pt x="2567" y="6456"/>
                    <a:pt x="2429" y="6348"/>
                    <a:pt x="2296" y="6348"/>
                  </a:cubicBezTo>
                  <a:cubicBezTo>
                    <a:pt x="2204" y="6348"/>
                    <a:pt x="2114" y="6400"/>
                    <a:pt x="2073" y="6523"/>
                  </a:cubicBezTo>
                  <a:cubicBezTo>
                    <a:pt x="2051" y="6584"/>
                    <a:pt x="2035" y="6645"/>
                    <a:pt x="2035" y="6713"/>
                  </a:cubicBezTo>
                  <a:cubicBezTo>
                    <a:pt x="2005" y="6523"/>
                    <a:pt x="2012" y="6325"/>
                    <a:pt x="2066" y="6134"/>
                  </a:cubicBezTo>
                  <a:cubicBezTo>
                    <a:pt x="2104" y="6020"/>
                    <a:pt x="2157" y="5913"/>
                    <a:pt x="2233" y="5814"/>
                  </a:cubicBezTo>
                  <a:cubicBezTo>
                    <a:pt x="2343" y="5707"/>
                    <a:pt x="2434" y="5654"/>
                    <a:pt x="2506" y="5654"/>
                  </a:cubicBezTo>
                  <a:close/>
                  <a:moveTo>
                    <a:pt x="4017" y="6622"/>
                  </a:moveTo>
                  <a:cubicBezTo>
                    <a:pt x="4192" y="6622"/>
                    <a:pt x="4185" y="6866"/>
                    <a:pt x="4162" y="6988"/>
                  </a:cubicBezTo>
                  <a:cubicBezTo>
                    <a:pt x="4124" y="7125"/>
                    <a:pt x="4063" y="7262"/>
                    <a:pt x="3986" y="7384"/>
                  </a:cubicBezTo>
                  <a:cubicBezTo>
                    <a:pt x="3880" y="7567"/>
                    <a:pt x="3712" y="7704"/>
                    <a:pt x="3567" y="7864"/>
                  </a:cubicBezTo>
                  <a:cubicBezTo>
                    <a:pt x="3598" y="7773"/>
                    <a:pt x="3628" y="7681"/>
                    <a:pt x="3651" y="7590"/>
                  </a:cubicBezTo>
                  <a:cubicBezTo>
                    <a:pt x="3697" y="7384"/>
                    <a:pt x="3727" y="7178"/>
                    <a:pt x="3735" y="6965"/>
                  </a:cubicBezTo>
                  <a:cubicBezTo>
                    <a:pt x="3759" y="7032"/>
                    <a:pt x="3807" y="7081"/>
                    <a:pt x="3869" y="7081"/>
                  </a:cubicBezTo>
                  <a:cubicBezTo>
                    <a:pt x="3904" y="7081"/>
                    <a:pt x="3944" y="7065"/>
                    <a:pt x="3986" y="7026"/>
                  </a:cubicBezTo>
                  <a:cubicBezTo>
                    <a:pt x="4113" y="6913"/>
                    <a:pt x="4117" y="6748"/>
                    <a:pt x="3970" y="6748"/>
                  </a:cubicBezTo>
                  <a:cubicBezTo>
                    <a:pt x="3948" y="6748"/>
                    <a:pt x="3923" y="6751"/>
                    <a:pt x="3895" y="6759"/>
                  </a:cubicBezTo>
                  <a:cubicBezTo>
                    <a:pt x="3852" y="6766"/>
                    <a:pt x="3863" y="6828"/>
                    <a:pt x="3897" y="6828"/>
                  </a:cubicBezTo>
                  <a:cubicBezTo>
                    <a:pt x="3899" y="6828"/>
                    <a:pt x="3901" y="6828"/>
                    <a:pt x="3903" y="6828"/>
                  </a:cubicBezTo>
                  <a:cubicBezTo>
                    <a:pt x="3926" y="6821"/>
                    <a:pt x="3944" y="6819"/>
                    <a:pt x="3959" y="6819"/>
                  </a:cubicBezTo>
                  <a:cubicBezTo>
                    <a:pt x="4058" y="6819"/>
                    <a:pt x="3991" y="6936"/>
                    <a:pt x="3918" y="6995"/>
                  </a:cubicBezTo>
                  <a:cubicBezTo>
                    <a:pt x="3899" y="7009"/>
                    <a:pt x="3882" y="7015"/>
                    <a:pt x="3867" y="7015"/>
                  </a:cubicBezTo>
                  <a:cubicBezTo>
                    <a:pt x="3818" y="7015"/>
                    <a:pt x="3794" y="6947"/>
                    <a:pt x="3788" y="6888"/>
                  </a:cubicBezTo>
                  <a:cubicBezTo>
                    <a:pt x="3765" y="6751"/>
                    <a:pt x="3872" y="6622"/>
                    <a:pt x="4017" y="6622"/>
                  </a:cubicBezTo>
                  <a:close/>
                  <a:moveTo>
                    <a:pt x="1357" y="7085"/>
                  </a:moveTo>
                  <a:cubicBezTo>
                    <a:pt x="1547" y="7085"/>
                    <a:pt x="1744" y="7207"/>
                    <a:pt x="1890" y="7338"/>
                  </a:cubicBezTo>
                  <a:cubicBezTo>
                    <a:pt x="1898" y="7346"/>
                    <a:pt x="1906" y="7353"/>
                    <a:pt x="1913" y="7369"/>
                  </a:cubicBezTo>
                  <a:cubicBezTo>
                    <a:pt x="1921" y="7392"/>
                    <a:pt x="1944" y="7399"/>
                    <a:pt x="1967" y="7407"/>
                  </a:cubicBezTo>
                  <a:lnTo>
                    <a:pt x="2005" y="7445"/>
                  </a:lnTo>
                  <a:cubicBezTo>
                    <a:pt x="2043" y="7483"/>
                    <a:pt x="2073" y="7521"/>
                    <a:pt x="2104" y="7559"/>
                  </a:cubicBezTo>
                  <a:cubicBezTo>
                    <a:pt x="2081" y="7536"/>
                    <a:pt x="2058" y="7521"/>
                    <a:pt x="2035" y="7498"/>
                  </a:cubicBezTo>
                  <a:cubicBezTo>
                    <a:pt x="1875" y="7338"/>
                    <a:pt x="1654" y="7239"/>
                    <a:pt x="1433" y="7239"/>
                  </a:cubicBezTo>
                  <a:cubicBezTo>
                    <a:pt x="1243" y="7247"/>
                    <a:pt x="1067" y="7315"/>
                    <a:pt x="991" y="7498"/>
                  </a:cubicBezTo>
                  <a:cubicBezTo>
                    <a:pt x="938" y="7635"/>
                    <a:pt x="1022" y="7742"/>
                    <a:pt x="1144" y="7780"/>
                  </a:cubicBezTo>
                  <a:cubicBezTo>
                    <a:pt x="1149" y="7782"/>
                    <a:pt x="1155" y="7783"/>
                    <a:pt x="1159" y="7783"/>
                  </a:cubicBezTo>
                  <a:cubicBezTo>
                    <a:pt x="1174" y="7783"/>
                    <a:pt x="1184" y="7774"/>
                    <a:pt x="1189" y="7757"/>
                  </a:cubicBezTo>
                  <a:cubicBezTo>
                    <a:pt x="1205" y="7773"/>
                    <a:pt x="1227" y="7780"/>
                    <a:pt x="1243" y="7788"/>
                  </a:cubicBezTo>
                  <a:cubicBezTo>
                    <a:pt x="1265" y="7799"/>
                    <a:pt x="1287" y="7806"/>
                    <a:pt x="1313" y="7806"/>
                  </a:cubicBezTo>
                  <a:cubicBezTo>
                    <a:pt x="1322" y="7806"/>
                    <a:pt x="1332" y="7805"/>
                    <a:pt x="1342" y="7803"/>
                  </a:cubicBezTo>
                  <a:lnTo>
                    <a:pt x="1342" y="7803"/>
                  </a:lnTo>
                  <a:cubicBezTo>
                    <a:pt x="1307" y="7897"/>
                    <a:pt x="1248" y="7937"/>
                    <a:pt x="1182" y="7937"/>
                  </a:cubicBezTo>
                  <a:cubicBezTo>
                    <a:pt x="1086" y="7937"/>
                    <a:pt x="978" y="7853"/>
                    <a:pt x="915" y="7727"/>
                  </a:cubicBezTo>
                  <a:cubicBezTo>
                    <a:pt x="816" y="7536"/>
                    <a:pt x="945" y="7315"/>
                    <a:pt x="1083" y="7193"/>
                  </a:cubicBezTo>
                  <a:cubicBezTo>
                    <a:pt x="1167" y="7116"/>
                    <a:pt x="1261" y="7085"/>
                    <a:pt x="1357" y="7085"/>
                  </a:cubicBezTo>
                  <a:close/>
                  <a:moveTo>
                    <a:pt x="3605" y="6805"/>
                  </a:moveTo>
                  <a:cubicBezTo>
                    <a:pt x="3605" y="6881"/>
                    <a:pt x="3605" y="6957"/>
                    <a:pt x="3598" y="7033"/>
                  </a:cubicBezTo>
                  <a:cubicBezTo>
                    <a:pt x="3567" y="7353"/>
                    <a:pt x="3491" y="7658"/>
                    <a:pt x="3369" y="7955"/>
                  </a:cubicBezTo>
                  <a:cubicBezTo>
                    <a:pt x="3293" y="7727"/>
                    <a:pt x="3285" y="7475"/>
                    <a:pt x="3361" y="7247"/>
                  </a:cubicBezTo>
                  <a:cubicBezTo>
                    <a:pt x="3422" y="7094"/>
                    <a:pt x="3506" y="6942"/>
                    <a:pt x="3605" y="6805"/>
                  </a:cubicBezTo>
                  <a:close/>
                  <a:moveTo>
                    <a:pt x="2851" y="6325"/>
                  </a:moveTo>
                  <a:cubicBezTo>
                    <a:pt x="2881" y="6523"/>
                    <a:pt x="2965" y="6706"/>
                    <a:pt x="2996" y="6904"/>
                  </a:cubicBezTo>
                  <a:cubicBezTo>
                    <a:pt x="3064" y="7331"/>
                    <a:pt x="2927" y="7712"/>
                    <a:pt x="2698" y="8055"/>
                  </a:cubicBezTo>
                  <a:cubicBezTo>
                    <a:pt x="2691" y="8009"/>
                    <a:pt x="2683" y="7955"/>
                    <a:pt x="2683" y="7910"/>
                  </a:cubicBezTo>
                  <a:cubicBezTo>
                    <a:pt x="2805" y="7719"/>
                    <a:pt x="2881" y="7498"/>
                    <a:pt x="2881" y="7270"/>
                  </a:cubicBezTo>
                  <a:lnTo>
                    <a:pt x="2889" y="7270"/>
                  </a:lnTo>
                  <a:cubicBezTo>
                    <a:pt x="2889" y="7056"/>
                    <a:pt x="2797" y="6858"/>
                    <a:pt x="2736" y="6652"/>
                  </a:cubicBezTo>
                  <a:cubicBezTo>
                    <a:pt x="2775" y="6538"/>
                    <a:pt x="2813" y="6431"/>
                    <a:pt x="2851" y="6325"/>
                  </a:cubicBezTo>
                  <a:close/>
                  <a:moveTo>
                    <a:pt x="1426" y="7310"/>
                  </a:moveTo>
                  <a:cubicBezTo>
                    <a:pt x="1582" y="7310"/>
                    <a:pt x="1737" y="7362"/>
                    <a:pt x="1860" y="7452"/>
                  </a:cubicBezTo>
                  <a:cubicBezTo>
                    <a:pt x="2020" y="7559"/>
                    <a:pt x="2150" y="7712"/>
                    <a:pt x="2241" y="7879"/>
                  </a:cubicBezTo>
                  <a:cubicBezTo>
                    <a:pt x="2272" y="7940"/>
                    <a:pt x="2294" y="8001"/>
                    <a:pt x="2325" y="8062"/>
                  </a:cubicBezTo>
                  <a:cubicBezTo>
                    <a:pt x="2157" y="7902"/>
                    <a:pt x="1944" y="7788"/>
                    <a:pt x="1715" y="7742"/>
                  </a:cubicBezTo>
                  <a:cubicBezTo>
                    <a:pt x="1685" y="7734"/>
                    <a:pt x="1654" y="7731"/>
                    <a:pt x="1624" y="7731"/>
                  </a:cubicBezTo>
                  <a:cubicBezTo>
                    <a:pt x="1594" y="7731"/>
                    <a:pt x="1563" y="7734"/>
                    <a:pt x="1533" y="7742"/>
                  </a:cubicBezTo>
                  <a:lnTo>
                    <a:pt x="1533" y="7742"/>
                  </a:lnTo>
                  <a:cubicBezTo>
                    <a:pt x="1549" y="7587"/>
                    <a:pt x="1472" y="7440"/>
                    <a:pt x="1293" y="7440"/>
                  </a:cubicBezTo>
                  <a:cubicBezTo>
                    <a:pt x="1264" y="7440"/>
                    <a:pt x="1232" y="7444"/>
                    <a:pt x="1197" y="7452"/>
                  </a:cubicBezTo>
                  <a:cubicBezTo>
                    <a:pt x="1052" y="7491"/>
                    <a:pt x="1060" y="7620"/>
                    <a:pt x="1128" y="7712"/>
                  </a:cubicBezTo>
                  <a:cubicBezTo>
                    <a:pt x="892" y="7582"/>
                    <a:pt x="1174" y="7338"/>
                    <a:pt x="1342" y="7315"/>
                  </a:cubicBezTo>
                  <a:cubicBezTo>
                    <a:pt x="1370" y="7312"/>
                    <a:pt x="1398" y="7310"/>
                    <a:pt x="1426" y="7310"/>
                  </a:cubicBezTo>
                  <a:close/>
                  <a:moveTo>
                    <a:pt x="4985" y="8062"/>
                  </a:moveTo>
                  <a:lnTo>
                    <a:pt x="4985" y="8070"/>
                  </a:lnTo>
                  <a:cubicBezTo>
                    <a:pt x="4977" y="8085"/>
                    <a:pt x="4970" y="8108"/>
                    <a:pt x="4954" y="8123"/>
                  </a:cubicBezTo>
                  <a:lnTo>
                    <a:pt x="4954" y="8123"/>
                  </a:lnTo>
                  <a:cubicBezTo>
                    <a:pt x="4970" y="8108"/>
                    <a:pt x="4977" y="8085"/>
                    <a:pt x="4985" y="8062"/>
                  </a:cubicBezTo>
                  <a:close/>
                  <a:moveTo>
                    <a:pt x="1189" y="8066"/>
                  </a:moveTo>
                  <a:cubicBezTo>
                    <a:pt x="1199" y="8066"/>
                    <a:pt x="1207" y="8070"/>
                    <a:pt x="1212" y="8070"/>
                  </a:cubicBezTo>
                  <a:cubicBezTo>
                    <a:pt x="1205" y="8093"/>
                    <a:pt x="1205" y="8116"/>
                    <a:pt x="1205" y="8138"/>
                  </a:cubicBezTo>
                  <a:cubicBezTo>
                    <a:pt x="1197" y="8116"/>
                    <a:pt x="1189" y="8093"/>
                    <a:pt x="1174" y="8070"/>
                  </a:cubicBezTo>
                  <a:cubicBezTo>
                    <a:pt x="1179" y="8067"/>
                    <a:pt x="1184" y="8066"/>
                    <a:pt x="1189" y="8066"/>
                  </a:cubicBezTo>
                  <a:close/>
                  <a:moveTo>
                    <a:pt x="3567" y="6332"/>
                  </a:moveTo>
                  <a:cubicBezTo>
                    <a:pt x="3582" y="6446"/>
                    <a:pt x="3598" y="6568"/>
                    <a:pt x="3605" y="6683"/>
                  </a:cubicBezTo>
                  <a:cubicBezTo>
                    <a:pt x="3483" y="6888"/>
                    <a:pt x="3331" y="7079"/>
                    <a:pt x="3270" y="7315"/>
                  </a:cubicBezTo>
                  <a:lnTo>
                    <a:pt x="3270" y="7323"/>
                  </a:lnTo>
                  <a:cubicBezTo>
                    <a:pt x="3217" y="7567"/>
                    <a:pt x="3232" y="7818"/>
                    <a:pt x="3331" y="8055"/>
                  </a:cubicBezTo>
                  <a:lnTo>
                    <a:pt x="3285" y="8161"/>
                  </a:lnTo>
                  <a:lnTo>
                    <a:pt x="3278" y="8184"/>
                  </a:lnTo>
                  <a:cubicBezTo>
                    <a:pt x="3133" y="7773"/>
                    <a:pt x="3072" y="7353"/>
                    <a:pt x="3255" y="6934"/>
                  </a:cubicBezTo>
                  <a:cubicBezTo>
                    <a:pt x="3331" y="6744"/>
                    <a:pt x="3468" y="6584"/>
                    <a:pt x="3544" y="6385"/>
                  </a:cubicBezTo>
                  <a:cubicBezTo>
                    <a:pt x="3552" y="6370"/>
                    <a:pt x="3560" y="6347"/>
                    <a:pt x="3567" y="6332"/>
                  </a:cubicBezTo>
                  <a:close/>
                  <a:moveTo>
                    <a:pt x="4494" y="7697"/>
                  </a:moveTo>
                  <a:cubicBezTo>
                    <a:pt x="4582" y="7697"/>
                    <a:pt x="4671" y="7713"/>
                    <a:pt x="4756" y="7742"/>
                  </a:cubicBezTo>
                  <a:cubicBezTo>
                    <a:pt x="4855" y="7795"/>
                    <a:pt x="4939" y="7879"/>
                    <a:pt x="4977" y="7986"/>
                  </a:cubicBezTo>
                  <a:cubicBezTo>
                    <a:pt x="4962" y="7955"/>
                    <a:pt x="4931" y="7933"/>
                    <a:pt x="4901" y="7917"/>
                  </a:cubicBezTo>
                  <a:cubicBezTo>
                    <a:pt x="4841" y="7885"/>
                    <a:pt x="4786" y="7871"/>
                    <a:pt x="4738" y="7871"/>
                  </a:cubicBezTo>
                  <a:cubicBezTo>
                    <a:pt x="4604" y="7871"/>
                    <a:pt x="4521" y="7981"/>
                    <a:pt x="4505" y="8116"/>
                  </a:cubicBezTo>
                  <a:lnTo>
                    <a:pt x="4505" y="8123"/>
                  </a:lnTo>
                  <a:cubicBezTo>
                    <a:pt x="4451" y="8093"/>
                    <a:pt x="4390" y="8070"/>
                    <a:pt x="4329" y="8070"/>
                  </a:cubicBezTo>
                  <a:cubicBezTo>
                    <a:pt x="4306" y="8069"/>
                    <a:pt x="4283" y="8068"/>
                    <a:pt x="4261" y="8068"/>
                  </a:cubicBezTo>
                  <a:cubicBezTo>
                    <a:pt x="4011" y="8068"/>
                    <a:pt x="3769" y="8144"/>
                    <a:pt x="3560" y="8291"/>
                  </a:cubicBezTo>
                  <a:lnTo>
                    <a:pt x="3598" y="8245"/>
                  </a:lnTo>
                  <a:cubicBezTo>
                    <a:pt x="3643" y="8192"/>
                    <a:pt x="3689" y="8131"/>
                    <a:pt x="3742" y="8070"/>
                  </a:cubicBezTo>
                  <a:cubicBezTo>
                    <a:pt x="3872" y="7925"/>
                    <a:pt x="4040" y="7818"/>
                    <a:pt x="4223" y="7750"/>
                  </a:cubicBezTo>
                  <a:cubicBezTo>
                    <a:pt x="4309" y="7714"/>
                    <a:pt x="4401" y="7697"/>
                    <a:pt x="4494" y="7697"/>
                  </a:cubicBezTo>
                  <a:close/>
                  <a:moveTo>
                    <a:pt x="4703" y="7508"/>
                  </a:moveTo>
                  <a:cubicBezTo>
                    <a:pt x="4851" y="7508"/>
                    <a:pt x="4986" y="7558"/>
                    <a:pt x="5076" y="7696"/>
                  </a:cubicBezTo>
                  <a:lnTo>
                    <a:pt x="5069" y="7696"/>
                  </a:lnTo>
                  <a:cubicBezTo>
                    <a:pt x="5175" y="7849"/>
                    <a:pt x="5244" y="8093"/>
                    <a:pt x="5099" y="8253"/>
                  </a:cubicBezTo>
                  <a:cubicBezTo>
                    <a:pt x="5019" y="8340"/>
                    <a:pt x="4916" y="8392"/>
                    <a:pt x="4831" y="8392"/>
                  </a:cubicBezTo>
                  <a:cubicBezTo>
                    <a:pt x="4747" y="8392"/>
                    <a:pt x="4680" y="8340"/>
                    <a:pt x="4672" y="8222"/>
                  </a:cubicBezTo>
                  <a:lnTo>
                    <a:pt x="4672" y="8222"/>
                  </a:lnTo>
                  <a:cubicBezTo>
                    <a:pt x="4703" y="8237"/>
                    <a:pt x="4733" y="8237"/>
                    <a:pt x="4764" y="8237"/>
                  </a:cubicBezTo>
                  <a:lnTo>
                    <a:pt x="4787" y="8230"/>
                  </a:lnTo>
                  <a:cubicBezTo>
                    <a:pt x="4794" y="8237"/>
                    <a:pt x="4809" y="8245"/>
                    <a:pt x="4825" y="8245"/>
                  </a:cubicBezTo>
                  <a:cubicBezTo>
                    <a:pt x="4954" y="8230"/>
                    <a:pt x="5061" y="8146"/>
                    <a:pt x="5046" y="8001"/>
                  </a:cubicBezTo>
                  <a:cubicBezTo>
                    <a:pt x="5015" y="7803"/>
                    <a:pt x="4863" y="7696"/>
                    <a:pt x="4680" y="7643"/>
                  </a:cubicBezTo>
                  <a:cubicBezTo>
                    <a:pt x="4616" y="7628"/>
                    <a:pt x="4551" y="7620"/>
                    <a:pt x="4486" y="7620"/>
                  </a:cubicBezTo>
                  <a:cubicBezTo>
                    <a:pt x="4393" y="7620"/>
                    <a:pt x="4301" y="7636"/>
                    <a:pt x="4213" y="7666"/>
                  </a:cubicBezTo>
                  <a:lnTo>
                    <a:pt x="4213" y="7666"/>
                  </a:lnTo>
                  <a:cubicBezTo>
                    <a:pt x="4216" y="7664"/>
                    <a:pt x="4220" y="7661"/>
                    <a:pt x="4223" y="7658"/>
                  </a:cubicBezTo>
                  <a:lnTo>
                    <a:pt x="4245" y="7628"/>
                  </a:lnTo>
                  <a:cubicBezTo>
                    <a:pt x="4385" y="7562"/>
                    <a:pt x="4551" y="7508"/>
                    <a:pt x="4703" y="7508"/>
                  </a:cubicBezTo>
                  <a:close/>
                  <a:moveTo>
                    <a:pt x="1657" y="7883"/>
                  </a:moveTo>
                  <a:cubicBezTo>
                    <a:pt x="1700" y="7883"/>
                    <a:pt x="1742" y="7889"/>
                    <a:pt x="1784" y="7902"/>
                  </a:cubicBezTo>
                  <a:cubicBezTo>
                    <a:pt x="1967" y="7955"/>
                    <a:pt x="2127" y="8047"/>
                    <a:pt x="2256" y="8184"/>
                  </a:cubicBezTo>
                  <a:cubicBezTo>
                    <a:pt x="2101" y="8057"/>
                    <a:pt x="1894" y="7953"/>
                    <a:pt x="1729" y="7953"/>
                  </a:cubicBezTo>
                  <a:cubicBezTo>
                    <a:pt x="1627" y="7953"/>
                    <a:pt x="1541" y="7993"/>
                    <a:pt x="1494" y="8093"/>
                  </a:cubicBezTo>
                  <a:cubicBezTo>
                    <a:pt x="1487" y="8100"/>
                    <a:pt x="1494" y="8116"/>
                    <a:pt x="1502" y="8131"/>
                  </a:cubicBezTo>
                  <a:cubicBezTo>
                    <a:pt x="1464" y="8215"/>
                    <a:pt x="1555" y="8306"/>
                    <a:pt x="1647" y="8314"/>
                  </a:cubicBezTo>
                  <a:lnTo>
                    <a:pt x="1677" y="8314"/>
                  </a:lnTo>
                  <a:cubicBezTo>
                    <a:pt x="1677" y="8337"/>
                    <a:pt x="1677" y="8359"/>
                    <a:pt x="1685" y="8382"/>
                  </a:cubicBezTo>
                  <a:cubicBezTo>
                    <a:pt x="1655" y="8399"/>
                    <a:pt x="1618" y="8409"/>
                    <a:pt x="1581" y="8409"/>
                  </a:cubicBezTo>
                  <a:cubicBezTo>
                    <a:pt x="1553" y="8409"/>
                    <a:pt x="1525" y="8403"/>
                    <a:pt x="1502" y="8390"/>
                  </a:cubicBezTo>
                  <a:cubicBezTo>
                    <a:pt x="1426" y="8352"/>
                    <a:pt x="1365" y="8276"/>
                    <a:pt x="1357" y="8184"/>
                  </a:cubicBezTo>
                  <a:cubicBezTo>
                    <a:pt x="1342" y="8138"/>
                    <a:pt x="1349" y="8085"/>
                    <a:pt x="1365" y="8039"/>
                  </a:cubicBezTo>
                  <a:cubicBezTo>
                    <a:pt x="1410" y="8009"/>
                    <a:pt x="1448" y="7963"/>
                    <a:pt x="1479" y="7917"/>
                  </a:cubicBezTo>
                  <a:cubicBezTo>
                    <a:pt x="1537" y="7895"/>
                    <a:pt x="1597" y="7883"/>
                    <a:pt x="1657" y="7883"/>
                  </a:cubicBezTo>
                  <a:close/>
                  <a:moveTo>
                    <a:pt x="1731" y="8023"/>
                  </a:moveTo>
                  <a:cubicBezTo>
                    <a:pt x="1979" y="8023"/>
                    <a:pt x="2366" y="8316"/>
                    <a:pt x="2401" y="8497"/>
                  </a:cubicBezTo>
                  <a:cubicBezTo>
                    <a:pt x="2310" y="8413"/>
                    <a:pt x="2195" y="8352"/>
                    <a:pt x="2073" y="8337"/>
                  </a:cubicBezTo>
                  <a:cubicBezTo>
                    <a:pt x="2044" y="8330"/>
                    <a:pt x="2017" y="8328"/>
                    <a:pt x="1989" y="8328"/>
                  </a:cubicBezTo>
                  <a:cubicBezTo>
                    <a:pt x="1953" y="8328"/>
                    <a:pt x="1917" y="8332"/>
                    <a:pt x="1878" y="8336"/>
                  </a:cubicBezTo>
                  <a:lnTo>
                    <a:pt x="1878" y="8336"/>
                  </a:lnTo>
                  <a:cubicBezTo>
                    <a:pt x="1898" y="8286"/>
                    <a:pt x="1898" y="8235"/>
                    <a:pt x="1890" y="8184"/>
                  </a:cubicBezTo>
                  <a:cubicBezTo>
                    <a:pt x="1871" y="8091"/>
                    <a:pt x="1793" y="8027"/>
                    <a:pt x="1703" y="8027"/>
                  </a:cubicBezTo>
                  <a:cubicBezTo>
                    <a:pt x="1689" y="8027"/>
                    <a:pt x="1676" y="8029"/>
                    <a:pt x="1662" y="8032"/>
                  </a:cubicBezTo>
                  <a:cubicBezTo>
                    <a:pt x="1683" y="8026"/>
                    <a:pt x="1706" y="8023"/>
                    <a:pt x="1731" y="8023"/>
                  </a:cubicBezTo>
                  <a:close/>
                  <a:moveTo>
                    <a:pt x="2454" y="8542"/>
                  </a:moveTo>
                  <a:cubicBezTo>
                    <a:pt x="2454" y="8542"/>
                    <a:pt x="2462" y="8550"/>
                    <a:pt x="2462" y="8558"/>
                  </a:cubicBezTo>
                  <a:lnTo>
                    <a:pt x="2447" y="8542"/>
                  </a:lnTo>
                  <a:close/>
                  <a:moveTo>
                    <a:pt x="1128" y="8131"/>
                  </a:moveTo>
                  <a:cubicBezTo>
                    <a:pt x="1197" y="8321"/>
                    <a:pt x="1098" y="8565"/>
                    <a:pt x="877" y="8588"/>
                  </a:cubicBezTo>
                  <a:cubicBezTo>
                    <a:pt x="856" y="8590"/>
                    <a:pt x="834" y="8592"/>
                    <a:pt x="812" y="8592"/>
                  </a:cubicBezTo>
                  <a:cubicBezTo>
                    <a:pt x="689" y="8592"/>
                    <a:pt x="555" y="8552"/>
                    <a:pt x="503" y="8436"/>
                  </a:cubicBezTo>
                  <a:cubicBezTo>
                    <a:pt x="511" y="8413"/>
                    <a:pt x="519" y="8398"/>
                    <a:pt x="534" y="8375"/>
                  </a:cubicBezTo>
                  <a:cubicBezTo>
                    <a:pt x="580" y="8489"/>
                    <a:pt x="679" y="8558"/>
                    <a:pt x="801" y="8558"/>
                  </a:cubicBezTo>
                  <a:cubicBezTo>
                    <a:pt x="1022" y="8558"/>
                    <a:pt x="1151" y="8329"/>
                    <a:pt x="1128" y="8131"/>
                  </a:cubicBezTo>
                  <a:close/>
                  <a:moveTo>
                    <a:pt x="4104" y="8317"/>
                  </a:moveTo>
                  <a:cubicBezTo>
                    <a:pt x="4160" y="8317"/>
                    <a:pt x="4211" y="8326"/>
                    <a:pt x="4253" y="8344"/>
                  </a:cubicBezTo>
                  <a:cubicBezTo>
                    <a:pt x="4241" y="8342"/>
                    <a:pt x="4229" y="8341"/>
                    <a:pt x="4217" y="8341"/>
                  </a:cubicBezTo>
                  <a:cubicBezTo>
                    <a:pt x="4146" y="8341"/>
                    <a:pt x="4080" y="8378"/>
                    <a:pt x="4047" y="8443"/>
                  </a:cubicBezTo>
                  <a:lnTo>
                    <a:pt x="4047" y="8451"/>
                  </a:lnTo>
                  <a:cubicBezTo>
                    <a:pt x="4024" y="8497"/>
                    <a:pt x="4017" y="8550"/>
                    <a:pt x="4024" y="8611"/>
                  </a:cubicBezTo>
                  <a:cubicBezTo>
                    <a:pt x="3963" y="8580"/>
                    <a:pt x="3895" y="8558"/>
                    <a:pt x="3834" y="8550"/>
                  </a:cubicBezTo>
                  <a:cubicBezTo>
                    <a:pt x="3821" y="8549"/>
                    <a:pt x="3807" y="8549"/>
                    <a:pt x="3794" y="8549"/>
                  </a:cubicBezTo>
                  <a:cubicBezTo>
                    <a:pt x="3649" y="8549"/>
                    <a:pt x="3511" y="8588"/>
                    <a:pt x="3399" y="8672"/>
                  </a:cubicBezTo>
                  <a:cubicBezTo>
                    <a:pt x="3399" y="8664"/>
                    <a:pt x="3407" y="8657"/>
                    <a:pt x="3407" y="8657"/>
                  </a:cubicBezTo>
                  <a:cubicBezTo>
                    <a:pt x="3415" y="8649"/>
                    <a:pt x="3422" y="8641"/>
                    <a:pt x="3422" y="8634"/>
                  </a:cubicBezTo>
                  <a:lnTo>
                    <a:pt x="3430" y="8626"/>
                  </a:lnTo>
                  <a:cubicBezTo>
                    <a:pt x="3438" y="8611"/>
                    <a:pt x="3453" y="8588"/>
                    <a:pt x="3460" y="8573"/>
                  </a:cubicBezTo>
                  <a:cubicBezTo>
                    <a:pt x="3576" y="8445"/>
                    <a:pt x="3881" y="8317"/>
                    <a:pt x="4104" y="8317"/>
                  </a:cubicBezTo>
                  <a:close/>
                  <a:moveTo>
                    <a:pt x="1212" y="8245"/>
                  </a:moveTo>
                  <a:cubicBezTo>
                    <a:pt x="1227" y="8283"/>
                    <a:pt x="1250" y="8321"/>
                    <a:pt x="1273" y="8359"/>
                  </a:cubicBezTo>
                  <a:cubicBezTo>
                    <a:pt x="1326" y="8420"/>
                    <a:pt x="1387" y="8466"/>
                    <a:pt x="1464" y="8497"/>
                  </a:cubicBezTo>
                  <a:lnTo>
                    <a:pt x="1448" y="8504"/>
                  </a:lnTo>
                  <a:cubicBezTo>
                    <a:pt x="1342" y="8565"/>
                    <a:pt x="1235" y="8634"/>
                    <a:pt x="1128" y="8695"/>
                  </a:cubicBezTo>
                  <a:cubicBezTo>
                    <a:pt x="1084" y="8719"/>
                    <a:pt x="1012" y="8732"/>
                    <a:pt x="931" y="8732"/>
                  </a:cubicBezTo>
                  <a:cubicBezTo>
                    <a:pt x="759" y="8732"/>
                    <a:pt x="550" y="8674"/>
                    <a:pt x="503" y="8550"/>
                  </a:cubicBezTo>
                  <a:lnTo>
                    <a:pt x="503" y="8550"/>
                  </a:lnTo>
                  <a:cubicBezTo>
                    <a:pt x="557" y="8603"/>
                    <a:pt x="625" y="8634"/>
                    <a:pt x="702" y="8649"/>
                  </a:cubicBezTo>
                  <a:cubicBezTo>
                    <a:pt x="735" y="8657"/>
                    <a:pt x="768" y="8661"/>
                    <a:pt x="802" y="8661"/>
                  </a:cubicBezTo>
                  <a:cubicBezTo>
                    <a:pt x="951" y="8661"/>
                    <a:pt x="1092" y="8580"/>
                    <a:pt x="1166" y="8443"/>
                  </a:cubicBezTo>
                  <a:cubicBezTo>
                    <a:pt x="1197" y="8382"/>
                    <a:pt x="1220" y="8314"/>
                    <a:pt x="1212" y="8245"/>
                  </a:cubicBezTo>
                  <a:close/>
                  <a:moveTo>
                    <a:pt x="4247" y="8198"/>
                  </a:moveTo>
                  <a:cubicBezTo>
                    <a:pt x="4343" y="8198"/>
                    <a:pt x="4437" y="8228"/>
                    <a:pt x="4512" y="8283"/>
                  </a:cubicBezTo>
                  <a:cubicBezTo>
                    <a:pt x="4527" y="8337"/>
                    <a:pt x="4558" y="8390"/>
                    <a:pt x="4596" y="8428"/>
                  </a:cubicBezTo>
                  <a:cubicBezTo>
                    <a:pt x="4596" y="8474"/>
                    <a:pt x="4588" y="8527"/>
                    <a:pt x="4566" y="8573"/>
                  </a:cubicBezTo>
                  <a:cubicBezTo>
                    <a:pt x="4527" y="8657"/>
                    <a:pt x="4459" y="8718"/>
                    <a:pt x="4375" y="8733"/>
                  </a:cubicBezTo>
                  <a:cubicBezTo>
                    <a:pt x="4361" y="8736"/>
                    <a:pt x="4347" y="8738"/>
                    <a:pt x="4333" y="8738"/>
                  </a:cubicBezTo>
                  <a:cubicBezTo>
                    <a:pt x="4282" y="8738"/>
                    <a:pt x="4236" y="8716"/>
                    <a:pt x="4200" y="8680"/>
                  </a:cubicBezTo>
                  <a:lnTo>
                    <a:pt x="4223" y="8619"/>
                  </a:lnTo>
                  <a:cubicBezTo>
                    <a:pt x="4230" y="8619"/>
                    <a:pt x="4238" y="8626"/>
                    <a:pt x="4253" y="8626"/>
                  </a:cubicBezTo>
                  <a:cubicBezTo>
                    <a:pt x="4263" y="8628"/>
                    <a:pt x="4273" y="8629"/>
                    <a:pt x="4283" y="8629"/>
                  </a:cubicBezTo>
                  <a:cubicBezTo>
                    <a:pt x="4383" y="8629"/>
                    <a:pt x="4489" y="8531"/>
                    <a:pt x="4406" y="8420"/>
                  </a:cubicBezTo>
                  <a:lnTo>
                    <a:pt x="4398" y="8413"/>
                  </a:lnTo>
                  <a:cubicBezTo>
                    <a:pt x="4359" y="8290"/>
                    <a:pt x="4238" y="8240"/>
                    <a:pt x="4090" y="8240"/>
                  </a:cubicBezTo>
                  <a:cubicBezTo>
                    <a:pt x="4007" y="8240"/>
                    <a:pt x="3916" y="8256"/>
                    <a:pt x="3826" y="8283"/>
                  </a:cubicBezTo>
                  <a:cubicBezTo>
                    <a:pt x="3948" y="8230"/>
                    <a:pt x="4085" y="8199"/>
                    <a:pt x="4215" y="8199"/>
                  </a:cubicBezTo>
                  <a:cubicBezTo>
                    <a:pt x="4226" y="8199"/>
                    <a:pt x="4237" y="8198"/>
                    <a:pt x="4247" y="8198"/>
                  </a:cubicBezTo>
                  <a:close/>
                  <a:moveTo>
                    <a:pt x="3087" y="7719"/>
                  </a:moveTo>
                  <a:cubicBezTo>
                    <a:pt x="3118" y="7910"/>
                    <a:pt x="3171" y="8100"/>
                    <a:pt x="3239" y="8283"/>
                  </a:cubicBezTo>
                  <a:cubicBezTo>
                    <a:pt x="3180" y="8469"/>
                    <a:pt x="3092" y="8647"/>
                    <a:pt x="2982" y="8811"/>
                  </a:cubicBezTo>
                  <a:lnTo>
                    <a:pt x="2982" y="8811"/>
                  </a:lnTo>
                  <a:cubicBezTo>
                    <a:pt x="2991" y="8693"/>
                    <a:pt x="3019" y="8497"/>
                    <a:pt x="3026" y="8390"/>
                  </a:cubicBezTo>
                  <a:cubicBezTo>
                    <a:pt x="3041" y="8161"/>
                    <a:pt x="3064" y="7940"/>
                    <a:pt x="3087" y="7719"/>
                  </a:cubicBezTo>
                  <a:close/>
                  <a:moveTo>
                    <a:pt x="2965" y="7696"/>
                  </a:moveTo>
                  <a:lnTo>
                    <a:pt x="2965" y="7696"/>
                  </a:lnTo>
                  <a:cubicBezTo>
                    <a:pt x="2927" y="7978"/>
                    <a:pt x="2896" y="8260"/>
                    <a:pt x="2889" y="8375"/>
                  </a:cubicBezTo>
                  <a:cubicBezTo>
                    <a:pt x="2881" y="8489"/>
                    <a:pt x="2866" y="8710"/>
                    <a:pt x="2858" y="8832"/>
                  </a:cubicBezTo>
                  <a:cubicBezTo>
                    <a:pt x="2760" y="8651"/>
                    <a:pt x="2729" y="8358"/>
                    <a:pt x="2707" y="8160"/>
                  </a:cubicBezTo>
                  <a:lnTo>
                    <a:pt x="2707" y="8160"/>
                  </a:lnTo>
                  <a:cubicBezTo>
                    <a:pt x="2813" y="8016"/>
                    <a:pt x="2897" y="7856"/>
                    <a:pt x="2965" y="7696"/>
                  </a:cubicBezTo>
                  <a:close/>
                  <a:moveTo>
                    <a:pt x="4825" y="8519"/>
                  </a:moveTo>
                  <a:lnTo>
                    <a:pt x="4817" y="8527"/>
                  </a:lnTo>
                  <a:cubicBezTo>
                    <a:pt x="4710" y="8718"/>
                    <a:pt x="4764" y="9022"/>
                    <a:pt x="5008" y="9083"/>
                  </a:cubicBezTo>
                  <a:cubicBezTo>
                    <a:pt x="5029" y="9088"/>
                    <a:pt x="5051" y="9090"/>
                    <a:pt x="5072" y="9090"/>
                  </a:cubicBezTo>
                  <a:cubicBezTo>
                    <a:pt x="5164" y="9090"/>
                    <a:pt x="5249" y="9051"/>
                    <a:pt x="5305" y="8977"/>
                  </a:cubicBezTo>
                  <a:lnTo>
                    <a:pt x="5305" y="8984"/>
                  </a:lnTo>
                  <a:cubicBezTo>
                    <a:pt x="5305" y="8992"/>
                    <a:pt x="5297" y="9007"/>
                    <a:pt x="5290" y="9015"/>
                  </a:cubicBezTo>
                  <a:cubicBezTo>
                    <a:pt x="5240" y="9096"/>
                    <a:pt x="5152" y="9127"/>
                    <a:pt x="5061" y="9127"/>
                  </a:cubicBezTo>
                  <a:cubicBezTo>
                    <a:pt x="4998" y="9127"/>
                    <a:pt x="4934" y="9113"/>
                    <a:pt x="4878" y="9091"/>
                  </a:cubicBezTo>
                  <a:cubicBezTo>
                    <a:pt x="4642" y="8992"/>
                    <a:pt x="4634" y="8680"/>
                    <a:pt x="4794" y="8519"/>
                  </a:cubicBezTo>
                  <a:close/>
                  <a:moveTo>
                    <a:pt x="721" y="7945"/>
                  </a:moveTo>
                  <a:cubicBezTo>
                    <a:pt x="908" y="7945"/>
                    <a:pt x="1058" y="8122"/>
                    <a:pt x="991" y="8276"/>
                  </a:cubicBezTo>
                  <a:cubicBezTo>
                    <a:pt x="950" y="8169"/>
                    <a:pt x="853" y="8086"/>
                    <a:pt x="752" y="8086"/>
                  </a:cubicBezTo>
                  <a:cubicBezTo>
                    <a:pt x="722" y="8086"/>
                    <a:pt x="692" y="8093"/>
                    <a:pt x="663" y="8108"/>
                  </a:cubicBezTo>
                  <a:lnTo>
                    <a:pt x="656" y="8108"/>
                  </a:lnTo>
                  <a:cubicBezTo>
                    <a:pt x="631" y="8096"/>
                    <a:pt x="608" y="8091"/>
                    <a:pt x="586" y="8091"/>
                  </a:cubicBezTo>
                  <a:cubicBezTo>
                    <a:pt x="482" y="8091"/>
                    <a:pt x="418" y="8214"/>
                    <a:pt x="412" y="8321"/>
                  </a:cubicBezTo>
                  <a:cubicBezTo>
                    <a:pt x="412" y="8337"/>
                    <a:pt x="412" y="8344"/>
                    <a:pt x="412" y="8352"/>
                  </a:cubicBezTo>
                  <a:cubicBezTo>
                    <a:pt x="308" y="8641"/>
                    <a:pt x="608" y="8894"/>
                    <a:pt x="939" y="8894"/>
                  </a:cubicBezTo>
                  <a:cubicBezTo>
                    <a:pt x="949" y="8894"/>
                    <a:pt x="959" y="8893"/>
                    <a:pt x="968" y="8893"/>
                  </a:cubicBezTo>
                  <a:cubicBezTo>
                    <a:pt x="1029" y="8893"/>
                    <a:pt x="1098" y="8893"/>
                    <a:pt x="1166" y="8878"/>
                  </a:cubicBezTo>
                  <a:cubicBezTo>
                    <a:pt x="1380" y="8840"/>
                    <a:pt x="1548" y="8680"/>
                    <a:pt x="1761" y="8641"/>
                  </a:cubicBezTo>
                  <a:cubicBezTo>
                    <a:pt x="1805" y="8632"/>
                    <a:pt x="1849" y="8628"/>
                    <a:pt x="1893" y="8628"/>
                  </a:cubicBezTo>
                  <a:cubicBezTo>
                    <a:pt x="2105" y="8628"/>
                    <a:pt x="2305" y="8733"/>
                    <a:pt x="2432" y="8916"/>
                  </a:cubicBezTo>
                  <a:cubicBezTo>
                    <a:pt x="2477" y="8984"/>
                    <a:pt x="2515" y="9053"/>
                    <a:pt x="2554" y="9129"/>
                  </a:cubicBezTo>
                  <a:cubicBezTo>
                    <a:pt x="2447" y="9015"/>
                    <a:pt x="2302" y="8923"/>
                    <a:pt x="2150" y="8885"/>
                  </a:cubicBezTo>
                  <a:cubicBezTo>
                    <a:pt x="2063" y="8862"/>
                    <a:pt x="1973" y="8853"/>
                    <a:pt x="1881" y="8853"/>
                  </a:cubicBezTo>
                  <a:cubicBezTo>
                    <a:pt x="1600" y="8853"/>
                    <a:pt x="1301" y="8936"/>
                    <a:pt x="1026" y="8936"/>
                  </a:cubicBezTo>
                  <a:cubicBezTo>
                    <a:pt x="807" y="8936"/>
                    <a:pt x="603" y="8883"/>
                    <a:pt x="435" y="8695"/>
                  </a:cubicBezTo>
                  <a:lnTo>
                    <a:pt x="442" y="8687"/>
                  </a:lnTo>
                  <a:cubicBezTo>
                    <a:pt x="425" y="8674"/>
                    <a:pt x="404" y="8666"/>
                    <a:pt x="385" y="8666"/>
                  </a:cubicBezTo>
                  <a:cubicBezTo>
                    <a:pt x="370" y="8666"/>
                    <a:pt x="356" y="8670"/>
                    <a:pt x="343" y="8680"/>
                  </a:cubicBezTo>
                  <a:cubicBezTo>
                    <a:pt x="298" y="8588"/>
                    <a:pt x="275" y="8489"/>
                    <a:pt x="290" y="8382"/>
                  </a:cubicBezTo>
                  <a:cubicBezTo>
                    <a:pt x="305" y="8184"/>
                    <a:pt x="442" y="8009"/>
                    <a:pt x="641" y="7955"/>
                  </a:cubicBezTo>
                  <a:cubicBezTo>
                    <a:pt x="668" y="7948"/>
                    <a:pt x="695" y="7945"/>
                    <a:pt x="721" y="7945"/>
                  </a:cubicBezTo>
                  <a:close/>
                  <a:moveTo>
                    <a:pt x="3743" y="8677"/>
                  </a:moveTo>
                  <a:cubicBezTo>
                    <a:pt x="4018" y="8677"/>
                    <a:pt x="4227" y="8952"/>
                    <a:pt x="4451" y="9160"/>
                  </a:cubicBezTo>
                  <a:lnTo>
                    <a:pt x="4451" y="9167"/>
                  </a:lnTo>
                  <a:cubicBezTo>
                    <a:pt x="4390" y="9122"/>
                    <a:pt x="4329" y="9083"/>
                    <a:pt x="4276" y="9030"/>
                  </a:cubicBezTo>
                  <a:cubicBezTo>
                    <a:pt x="4131" y="8878"/>
                    <a:pt x="3925" y="8794"/>
                    <a:pt x="3712" y="8786"/>
                  </a:cubicBezTo>
                  <a:cubicBezTo>
                    <a:pt x="3529" y="8801"/>
                    <a:pt x="3354" y="8878"/>
                    <a:pt x="3217" y="9000"/>
                  </a:cubicBezTo>
                  <a:cubicBezTo>
                    <a:pt x="3270" y="8939"/>
                    <a:pt x="3323" y="8878"/>
                    <a:pt x="3384" y="8824"/>
                  </a:cubicBezTo>
                  <a:cubicBezTo>
                    <a:pt x="3517" y="8719"/>
                    <a:pt x="3635" y="8677"/>
                    <a:pt x="3743" y="8677"/>
                  </a:cubicBezTo>
                  <a:close/>
                  <a:moveTo>
                    <a:pt x="4627" y="8748"/>
                  </a:moveTo>
                  <a:cubicBezTo>
                    <a:pt x="4619" y="8794"/>
                    <a:pt x="4627" y="8840"/>
                    <a:pt x="4642" y="8885"/>
                  </a:cubicBezTo>
                  <a:cubicBezTo>
                    <a:pt x="4688" y="9068"/>
                    <a:pt x="4848" y="9190"/>
                    <a:pt x="5038" y="9198"/>
                  </a:cubicBezTo>
                  <a:cubicBezTo>
                    <a:pt x="5047" y="9198"/>
                    <a:pt x="5056" y="9199"/>
                    <a:pt x="5065" y="9199"/>
                  </a:cubicBezTo>
                  <a:cubicBezTo>
                    <a:pt x="5161" y="9199"/>
                    <a:pt x="5250" y="9161"/>
                    <a:pt x="5320" y="9099"/>
                  </a:cubicBezTo>
                  <a:lnTo>
                    <a:pt x="5328" y="9106"/>
                  </a:lnTo>
                  <a:cubicBezTo>
                    <a:pt x="5302" y="9213"/>
                    <a:pt x="5173" y="9254"/>
                    <a:pt x="5032" y="9254"/>
                  </a:cubicBezTo>
                  <a:cubicBezTo>
                    <a:pt x="4881" y="9254"/>
                    <a:pt x="4716" y="9207"/>
                    <a:pt x="4649" y="9144"/>
                  </a:cubicBezTo>
                  <a:cubicBezTo>
                    <a:pt x="4558" y="9061"/>
                    <a:pt x="4482" y="8962"/>
                    <a:pt x="4390" y="8878"/>
                  </a:cubicBezTo>
                  <a:lnTo>
                    <a:pt x="4375" y="8862"/>
                  </a:lnTo>
                  <a:cubicBezTo>
                    <a:pt x="4459" y="8855"/>
                    <a:pt x="4535" y="8824"/>
                    <a:pt x="4596" y="8779"/>
                  </a:cubicBezTo>
                  <a:cubicBezTo>
                    <a:pt x="4611" y="8771"/>
                    <a:pt x="4619" y="8763"/>
                    <a:pt x="4627" y="8748"/>
                  </a:cubicBezTo>
                  <a:close/>
                  <a:moveTo>
                    <a:pt x="5176" y="8506"/>
                  </a:moveTo>
                  <a:cubicBezTo>
                    <a:pt x="5224" y="8506"/>
                    <a:pt x="5273" y="8517"/>
                    <a:pt x="5320" y="8542"/>
                  </a:cubicBezTo>
                  <a:lnTo>
                    <a:pt x="5328" y="8542"/>
                  </a:lnTo>
                  <a:cubicBezTo>
                    <a:pt x="5480" y="8634"/>
                    <a:pt x="5572" y="8801"/>
                    <a:pt x="5564" y="8977"/>
                  </a:cubicBezTo>
                  <a:cubicBezTo>
                    <a:pt x="5541" y="9015"/>
                    <a:pt x="5533" y="9053"/>
                    <a:pt x="5526" y="9091"/>
                  </a:cubicBezTo>
                  <a:cubicBezTo>
                    <a:pt x="5511" y="9099"/>
                    <a:pt x="5495" y="9106"/>
                    <a:pt x="5488" y="9122"/>
                  </a:cubicBezTo>
                  <a:cubicBezTo>
                    <a:pt x="5450" y="9183"/>
                    <a:pt x="5412" y="9236"/>
                    <a:pt x="5366" y="9289"/>
                  </a:cubicBezTo>
                  <a:cubicBezTo>
                    <a:pt x="5358" y="9289"/>
                    <a:pt x="5343" y="9297"/>
                    <a:pt x="5335" y="9297"/>
                  </a:cubicBezTo>
                  <a:cubicBezTo>
                    <a:pt x="5205" y="9386"/>
                    <a:pt x="5075" y="9420"/>
                    <a:pt x="4943" y="9420"/>
                  </a:cubicBezTo>
                  <a:cubicBezTo>
                    <a:pt x="4517" y="9420"/>
                    <a:pt x="4085" y="9061"/>
                    <a:pt x="3639" y="9061"/>
                  </a:cubicBezTo>
                  <a:cubicBezTo>
                    <a:pt x="3635" y="9061"/>
                    <a:pt x="3632" y="9061"/>
                    <a:pt x="3628" y="9061"/>
                  </a:cubicBezTo>
                  <a:cubicBezTo>
                    <a:pt x="3415" y="9061"/>
                    <a:pt x="3171" y="9213"/>
                    <a:pt x="3003" y="9388"/>
                  </a:cubicBezTo>
                  <a:cubicBezTo>
                    <a:pt x="3079" y="9251"/>
                    <a:pt x="3186" y="9122"/>
                    <a:pt x="3308" y="9007"/>
                  </a:cubicBezTo>
                  <a:cubicBezTo>
                    <a:pt x="3430" y="8904"/>
                    <a:pt x="3583" y="8850"/>
                    <a:pt x="3738" y="8850"/>
                  </a:cubicBezTo>
                  <a:cubicBezTo>
                    <a:pt x="3835" y="8850"/>
                    <a:pt x="3933" y="8872"/>
                    <a:pt x="4024" y="8916"/>
                  </a:cubicBezTo>
                  <a:cubicBezTo>
                    <a:pt x="4223" y="9007"/>
                    <a:pt x="4345" y="9198"/>
                    <a:pt x="4550" y="9297"/>
                  </a:cubicBezTo>
                  <a:cubicBezTo>
                    <a:pt x="4627" y="9327"/>
                    <a:pt x="4710" y="9350"/>
                    <a:pt x="4794" y="9365"/>
                  </a:cubicBezTo>
                  <a:cubicBezTo>
                    <a:pt x="4852" y="9381"/>
                    <a:pt x="4911" y="9389"/>
                    <a:pt x="4969" y="9389"/>
                  </a:cubicBezTo>
                  <a:cubicBezTo>
                    <a:pt x="5271" y="9389"/>
                    <a:pt x="5541" y="9182"/>
                    <a:pt x="5419" y="8862"/>
                  </a:cubicBezTo>
                  <a:cubicBezTo>
                    <a:pt x="5412" y="8756"/>
                    <a:pt x="5366" y="8672"/>
                    <a:pt x="5251" y="8672"/>
                  </a:cubicBezTo>
                  <a:cubicBezTo>
                    <a:pt x="5217" y="8645"/>
                    <a:pt x="5178" y="8633"/>
                    <a:pt x="5138" y="8633"/>
                  </a:cubicBezTo>
                  <a:cubicBezTo>
                    <a:pt x="5054" y="8633"/>
                    <a:pt x="4965" y="8686"/>
                    <a:pt x="4909" y="8763"/>
                  </a:cubicBezTo>
                  <a:cubicBezTo>
                    <a:pt x="4879" y="8624"/>
                    <a:pt x="5019" y="8506"/>
                    <a:pt x="5176" y="8506"/>
                  </a:cubicBezTo>
                  <a:close/>
                  <a:moveTo>
                    <a:pt x="2033" y="8459"/>
                  </a:moveTo>
                  <a:cubicBezTo>
                    <a:pt x="2170" y="8459"/>
                    <a:pt x="2305" y="8522"/>
                    <a:pt x="2439" y="8695"/>
                  </a:cubicBezTo>
                  <a:cubicBezTo>
                    <a:pt x="2515" y="8786"/>
                    <a:pt x="2569" y="8870"/>
                    <a:pt x="2630" y="8946"/>
                  </a:cubicBezTo>
                  <a:cubicBezTo>
                    <a:pt x="2622" y="8962"/>
                    <a:pt x="2691" y="9068"/>
                    <a:pt x="2698" y="9091"/>
                  </a:cubicBezTo>
                  <a:cubicBezTo>
                    <a:pt x="2744" y="9236"/>
                    <a:pt x="2767" y="9388"/>
                    <a:pt x="2767" y="9541"/>
                  </a:cubicBezTo>
                  <a:cubicBezTo>
                    <a:pt x="2759" y="9487"/>
                    <a:pt x="2736" y="9434"/>
                    <a:pt x="2714" y="9381"/>
                  </a:cubicBezTo>
                  <a:cubicBezTo>
                    <a:pt x="2653" y="9038"/>
                    <a:pt x="2409" y="8672"/>
                    <a:pt x="2089" y="8580"/>
                  </a:cubicBezTo>
                  <a:cubicBezTo>
                    <a:pt x="2027" y="8564"/>
                    <a:pt x="1964" y="8557"/>
                    <a:pt x="1902" y="8557"/>
                  </a:cubicBezTo>
                  <a:cubicBezTo>
                    <a:pt x="1755" y="8557"/>
                    <a:pt x="1609" y="8599"/>
                    <a:pt x="1487" y="8680"/>
                  </a:cubicBezTo>
                  <a:lnTo>
                    <a:pt x="1479" y="8680"/>
                  </a:lnTo>
                  <a:cubicBezTo>
                    <a:pt x="1666" y="8571"/>
                    <a:pt x="1851" y="8459"/>
                    <a:pt x="2033" y="8459"/>
                  </a:cubicBezTo>
                  <a:close/>
                  <a:moveTo>
                    <a:pt x="564" y="9129"/>
                  </a:moveTo>
                  <a:cubicBezTo>
                    <a:pt x="625" y="9236"/>
                    <a:pt x="679" y="9335"/>
                    <a:pt x="740" y="9434"/>
                  </a:cubicBezTo>
                  <a:cubicBezTo>
                    <a:pt x="808" y="9525"/>
                    <a:pt x="869" y="9602"/>
                    <a:pt x="930" y="9678"/>
                  </a:cubicBezTo>
                  <a:cubicBezTo>
                    <a:pt x="679" y="9792"/>
                    <a:pt x="481" y="10440"/>
                    <a:pt x="442" y="10623"/>
                  </a:cubicBezTo>
                  <a:cubicBezTo>
                    <a:pt x="359" y="11042"/>
                    <a:pt x="328" y="11477"/>
                    <a:pt x="351" y="11903"/>
                  </a:cubicBezTo>
                  <a:cubicBezTo>
                    <a:pt x="351" y="12452"/>
                    <a:pt x="404" y="13001"/>
                    <a:pt x="519" y="13542"/>
                  </a:cubicBezTo>
                  <a:cubicBezTo>
                    <a:pt x="679" y="14220"/>
                    <a:pt x="884" y="14899"/>
                    <a:pt x="740" y="15607"/>
                  </a:cubicBezTo>
                  <a:cubicBezTo>
                    <a:pt x="740" y="15623"/>
                    <a:pt x="717" y="15668"/>
                    <a:pt x="709" y="15699"/>
                  </a:cubicBezTo>
                  <a:cubicBezTo>
                    <a:pt x="740" y="15242"/>
                    <a:pt x="618" y="14807"/>
                    <a:pt x="481" y="14373"/>
                  </a:cubicBezTo>
                  <a:cubicBezTo>
                    <a:pt x="305" y="13793"/>
                    <a:pt x="199" y="13199"/>
                    <a:pt x="153" y="12605"/>
                  </a:cubicBezTo>
                  <a:cubicBezTo>
                    <a:pt x="115" y="11972"/>
                    <a:pt x="145" y="11339"/>
                    <a:pt x="237" y="10714"/>
                  </a:cubicBezTo>
                  <a:cubicBezTo>
                    <a:pt x="267" y="10440"/>
                    <a:pt x="374" y="10173"/>
                    <a:pt x="435" y="9899"/>
                  </a:cubicBezTo>
                  <a:cubicBezTo>
                    <a:pt x="488" y="9647"/>
                    <a:pt x="526" y="9388"/>
                    <a:pt x="564" y="9129"/>
                  </a:cubicBezTo>
                  <a:close/>
                  <a:moveTo>
                    <a:pt x="663" y="9000"/>
                  </a:moveTo>
                  <a:lnTo>
                    <a:pt x="724" y="9022"/>
                  </a:lnTo>
                  <a:cubicBezTo>
                    <a:pt x="724" y="9030"/>
                    <a:pt x="724" y="9038"/>
                    <a:pt x="732" y="9045"/>
                  </a:cubicBezTo>
                  <a:cubicBezTo>
                    <a:pt x="877" y="9221"/>
                    <a:pt x="1090" y="9449"/>
                    <a:pt x="1304" y="9533"/>
                  </a:cubicBezTo>
                  <a:cubicBezTo>
                    <a:pt x="1380" y="9556"/>
                    <a:pt x="1974" y="9678"/>
                    <a:pt x="2104" y="9762"/>
                  </a:cubicBezTo>
                  <a:cubicBezTo>
                    <a:pt x="2104" y="9762"/>
                    <a:pt x="2096" y="9769"/>
                    <a:pt x="2089" y="9769"/>
                  </a:cubicBezTo>
                  <a:cubicBezTo>
                    <a:pt x="1814" y="9952"/>
                    <a:pt x="1776" y="10333"/>
                    <a:pt x="1708" y="10623"/>
                  </a:cubicBezTo>
                  <a:cubicBezTo>
                    <a:pt x="1479" y="11621"/>
                    <a:pt x="1548" y="12704"/>
                    <a:pt x="1540" y="13717"/>
                  </a:cubicBezTo>
                  <a:cubicBezTo>
                    <a:pt x="1532" y="14197"/>
                    <a:pt x="1509" y="14670"/>
                    <a:pt x="1471" y="15150"/>
                  </a:cubicBezTo>
                  <a:cubicBezTo>
                    <a:pt x="1464" y="15272"/>
                    <a:pt x="1441" y="15402"/>
                    <a:pt x="1418" y="15531"/>
                  </a:cubicBezTo>
                  <a:cubicBezTo>
                    <a:pt x="1403" y="15592"/>
                    <a:pt x="1380" y="15661"/>
                    <a:pt x="1349" y="15722"/>
                  </a:cubicBezTo>
                  <a:cubicBezTo>
                    <a:pt x="1380" y="15630"/>
                    <a:pt x="1395" y="15539"/>
                    <a:pt x="1403" y="15447"/>
                  </a:cubicBezTo>
                  <a:cubicBezTo>
                    <a:pt x="1479" y="15028"/>
                    <a:pt x="1418" y="14525"/>
                    <a:pt x="1380" y="14114"/>
                  </a:cubicBezTo>
                  <a:cubicBezTo>
                    <a:pt x="1311" y="13527"/>
                    <a:pt x="1281" y="12947"/>
                    <a:pt x="1273" y="12368"/>
                  </a:cubicBezTo>
                  <a:cubicBezTo>
                    <a:pt x="1281" y="11873"/>
                    <a:pt x="1342" y="11393"/>
                    <a:pt x="1380" y="10905"/>
                  </a:cubicBezTo>
                  <a:cubicBezTo>
                    <a:pt x="1410" y="10577"/>
                    <a:pt x="1433" y="10150"/>
                    <a:pt x="1250" y="9853"/>
                  </a:cubicBezTo>
                  <a:cubicBezTo>
                    <a:pt x="1227" y="9807"/>
                    <a:pt x="1197" y="9769"/>
                    <a:pt x="1159" y="9731"/>
                  </a:cubicBezTo>
                  <a:cubicBezTo>
                    <a:pt x="1090" y="9632"/>
                    <a:pt x="1022" y="9541"/>
                    <a:pt x="945" y="9457"/>
                  </a:cubicBezTo>
                  <a:cubicBezTo>
                    <a:pt x="839" y="9312"/>
                    <a:pt x="740" y="9160"/>
                    <a:pt x="663" y="9000"/>
                  </a:cubicBezTo>
                  <a:close/>
                  <a:moveTo>
                    <a:pt x="1913" y="8992"/>
                  </a:moveTo>
                  <a:cubicBezTo>
                    <a:pt x="2302" y="8992"/>
                    <a:pt x="2668" y="9259"/>
                    <a:pt x="2637" y="9693"/>
                  </a:cubicBezTo>
                  <a:cubicBezTo>
                    <a:pt x="2629" y="9843"/>
                    <a:pt x="2699" y="9915"/>
                    <a:pt x="2776" y="9915"/>
                  </a:cubicBezTo>
                  <a:cubicBezTo>
                    <a:pt x="2847" y="9915"/>
                    <a:pt x="2924" y="9853"/>
                    <a:pt x="2950" y="9731"/>
                  </a:cubicBezTo>
                  <a:cubicBezTo>
                    <a:pt x="2950" y="9731"/>
                    <a:pt x="2950" y="9724"/>
                    <a:pt x="2950" y="9716"/>
                  </a:cubicBezTo>
                  <a:cubicBezTo>
                    <a:pt x="3020" y="9404"/>
                    <a:pt x="3336" y="9214"/>
                    <a:pt x="3642" y="9214"/>
                  </a:cubicBezTo>
                  <a:cubicBezTo>
                    <a:pt x="3702" y="9214"/>
                    <a:pt x="3761" y="9221"/>
                    <a:pt x="3819" y="9236"/>
                  </a:cubicBezTo>
                  <a:cubicBezTo>
                    <a:pt x="4047" y="9297"/>
                    <a:pt x="4276" y="9373"/>
                    <a:pt x="4497" y="9472"/>
                  </a:cubicBezTo>
                  <a:cubicBezTo>
                    <a:pt x="4627" y="9525"/>
                    <a:pt x="4764" y="9556"/>
                    <a:pt x="4909" y="9564"/>
                  </a:cubicBezTo>
                  <a:cubicBezTo>
                    <a:pt x="4825" y="9625"/>
                    <a:pt x="4733" y="9678"/>
                    <a:pt x="4642" y="9731"/>
                  </a:cubicBezTo>
                  <a:cubicBezTo>
                    <a:pt x="4405" y="9833"/>
                    <a:pt x="4150" y="9886"/>
                    <a:pt x="3893" y="9886"/>
                  </a:cubicBezTo>
                  <a:cubicBezTo>
                    <a:pt x="3861" y="9886"/>
                    <a:pt x="3828" y="9885"/>
                    <a:pt x="3796" y="9884"/>
                  </a:cubicBezTo>
                  <a:cubicBezTo>
                    <a:pt x="3711" y="9875"/>
                    <a:pt x="3626" y="9871"/>
                    <a:pt x="3541" y="9871"/>
                  </a:cubicBezTo>
                  <a:cubicBezTo>
                    <a:pt x="3481" y="9871"/>
                    <a:pt x="3421" y="9873"/>
                    <a:pt x="3361" y="9876"/>
                  </a:cubicBezTo>
                  <a:cubicBezTo>
                    <a:pt x="3351" y="9875"/>
                    <a:pt x="3342" y="9875"/>
                    <a:pt x="3332" y="9875"/>
                  </a:cubicBezTo>
                  <a:cubicBezTo>
                    <a:pt x="3243" y="9875"/>
                    <a:pt x="3156" y="9906"/>
                    <a:pt x="3095" y="9968"/>
                  </a:cubicBezTo>
                  <a:cubicBezTo>
                    <a:pt x="3095" y="9975"/>
                    <a:pt x="3087" y="9983"/>
                    <a:pt x="3087" y="9990"/>
                  </a:cubicBezTo>
                  <a:cubicBezTo>
                    <a:pt x="3049" y="10006"/>
                    <a:pt x="3018" y="10021"/>
                    <a:pt x="2988" y="10051"/>
                  </a:cubicBezTo>
                  <a:lnTo>
                    <a:pt x="2996" y="10051"/>
                  </a:lnTo>
                  <a:cubicBezTo>
                    <a:pt x="2988" y="10059"/>
                    <a:pt x="2828" y="10402"/>
                    <a:pt x="2828" y="10425"/>
                  </a:cubicBezTo>
                  <a:lnTo>
                    <a:pt x="2256" y="14982"/>
                  </a:lnTo>
                  <a:cubicBezTo>
                    <a:pt x="2241" y="15173"/>
                    <a:pt x="2203" y="15356"/>
                    <a:pt x="2157" y="15539"/>
                  </a:cubicBezTo>
                  <a:cubicBezTo>
                    <a:pt x="2142" y="15600"/>
                    <a:pt x="2157" y="15783"/>
                    <a:pt x="2096" y="15889"/>
                  </a:cubicBezTo>
                  <a:cubicBezTo>
                    <a:pt x="2089" y="15874"/>
                    <a:pt x="2073" y="15866"/>
                    <a:pt x="2066" y="15859"/>
                  </a:cubicBezTo>
                  <a:cubicBezTo>
                    <a:pt x="1967" y="15623"/>
                    <a:pt x="2630" y="10364"/>
                    <a:pt x="2630" y="10364"/>
                  </a:cubicBezTo>
                  <a:cubicBezTo>
                    <a:pt x="2630" y="10326"/>
                    <a:pt x="2554" y="10074"/>
                    <a:pt x="2515" y="10067"/>
                  </a:cubicBezTo>
                  <a:cubicBezTo>
                    <a:pt x="2531" y="10044"/>
                    <a:pt x="2439" y="9899"/>
                    <a:pt x="2432" y="9891"/>
                  </a:cubicBezTo>
                  <a:cubicBezTo>
                    <a:pt x="2393" y="9800"/>
                    <a:pt x="2424" y="9815"/>
                    <a:pt x="2310" y="9762"/>
                  </a:cubicBezTo>
                  <a:cubicBezTo>
                    <a:pt x="2180" y="9670"/>
                    <a:pt x="2043" y="9609"/>
                    <a:pt x="1898" y="9579"/>
                  </a:cubicBezTo>
                  <a:cubicBezTo>
                    <a:pt x="1517" y="9472"/>
                    <a:pt x="1197" y="9350"/>
                    <a:pt x="923" y="9068"/>
                  </a:cubicBezTo>
                  <a:lnTo>
                    <a:pt x="923" y="9068"/>
                  </a:lnTo>
                  <a:cubicBezTo>
                    <a:pt x="960" y="9071"/>
                    <a:pt x="1000" y="9073"/>
                    <a:pt x="1039" y="9073"/>
                  </a:cubicBezTo>
                  <a:cubicBezTo>
                    <a:pt x="1095" y="9073"/>
                    <a:pt x="1151" y="9070"/>
                    <a:pt x="1205" y="9061"/>
                  </a:cubicBezTo>
                  <a:cubicBezTo>
                    <a:pt x="1441" y="9022"/>
                    <a:pt x="1677" y="9000"/>
                    <a:pt x="1913" y="8992"/>
                  </a:cubicBezTo>
                  <a:close/>
                  <a:moveTo>
                    <a:pt x="4931" y="9693"/>
                  </a:moveTo>
                  <a:lnTo>
                    <a:pt x="4931" y="9693"/>
                  </a:lnTo>
                  <a:cubicBezTo>
                    <a:pt x="4886" y="9762"/>
                    <a:pt x="4825" y="9823"/>
                    <a:pt x="4764" y="9884"/>
                  </a:cubicBezTo>
                  <a:cubicBezTo>
                    <a:pt x="4596" y="10029"/>
                    <a:pt x="4360" y="10089"/>
                    <a:pt x="4215" y="10265"/>
                  </a:cubicBezTo>
                  <a:cubicBezTo>
                    <a:pt x="4002" y="10509"/>
                    <a:pt x="3918" y="10905"/>
                    <a:pt x="3864" y="11217"/>
                  </a:cubicBezTo>
                  <a:cubicBezTo>
                    <a:pt x="3788" y="11705"/>
                    <a:pt x="3727" y="12185"/>
                    <a:pt x="3613" y="12666"/>
                  </a:cubicBezTo>
                  <a:cubicBezTo>
                    <a:pt x="3460" y="13229"/>
                    <a:pt x="3285" y="13786"/>
                    <a:pt x="3079" y="14335"/>
                  </a:cubicBezTo>
                  <a:cubicBezTo>
                    <a:pt x="2942" y="14731"/>
                    <a:pt x="2752" y="15203"/>
                    <a:pt x="2729" y="15623"/>
                  </a:cubicBezTo>
                  <a:cubicBezTo>
                    <a:pt x="2714" y="15714"/>
                    <a:pt x="2706" y="15806"/>
                    <a:pt x="2706" y="15897"/>
                  </a:cubicBezTo>
                  <a:cubicBezTo>
                    <a:pt x="2698" y="15836"/>
                    <a:pt x="2691" y="15767"/>
                    <a:pt x="2691" y="15699"/>
                  </a:cubicBezTo>
                  <a:cubicBezTo>
                    <a:pt x="2698" y="15569"/>
                    <a:pt x="2706" y="15440"/>
                    <a:pt x="2736" y="15310"/>
                  </a:cubicBezTo>
                  <a:cubicBezTo>
                    <a:pt x="2813" y="14845"/>
                    <a:pt x="2912" y="14373"/>
                    <a:pt x="3018" y="13908"/>
                  </a:cubicBezTo>
                  <a:cubicBezTo>
                    <a:pt x="3262" y="12925"/>
                    <a:pt x="3590" y="11888"/>
                    <a:pt x="3613" y="10867"/>
                  </a:cubicBezTo>
                  <a:cubicBezTo>
                    <a:pt x="3621" y="10585"/>
                    <a:pt x="3666" y="10234"/>
                    <a:pt x="3491" y="9990"/>
                  </a:cubicBezTo>
                  <a:cubicBezTo>
                    <a:pt x="3628" y="9990"/>
                    <a:pt x="3781" y="10021"/>
                    <a:pt x="3895" y="10021"/>
                  </a:cubicBezTo>
                  <a:cubicBezTo>
                    <a:pt x="4032" y="10021"/>
                    <a:pt x="4162" y="10006"/>
                    <a:pt x="4299" y="9983"/>
                  </a:cubicBezTo>
                  <a:cubicBezTo>
                    <a:pt x="4550" y="9937"/>
                    <a:pt x="4733" y="9815"/>
                    <a:pt x="4931" y="9693"/>
                  </a:cubicBezTo>
                  <a:close/>
                  <a:moveTo>
                    <a:pt x="5084" y="9739"/>
                  </a:moveTo>
                  <a:lnTo>
                    <a:pt x="5084" y="9739"/>
                  </a:lnTo>
                  <a:cubicBezTo>
                    <a:pt x="5061" y="9990"/>
                    <a:pt x="5038" y="10242"/>
                    <a:pt x="5030" y="10486"/>
                  </a:cubicBezTo>
                  <a:cubicBezTo>
                    <a:pt x="5015" y="10760"/>
                    <a:pt x="5053" y="11042"/>
                    <a:pt x="5023" y="11324"/>
                  </a:cubicBezTo>
                  <a:cubicBezTo>
                    <a:pt x="4954" y="11949"/>
                    <a:pt x="4825" y="12566"/>
                    <a:pt x="4634" y="13169"/>
                  </a:cubicBezTo>
                  <a:cubicBezTo>
                    <a:pt x="4444" y="13740"/>
                    <a:pt x="4192" y="14289"/>
                    <a:pt x="3880" y="14807"/>
                  </a:cubicBezTo>
                  <a:cubicBezTo>
                    <a:pt x="3643" y="15196"/>
                    <a:pt x="3415" y="15577"/>
                    <a:pt x="3331" y="16034"/>
                  </a:cubicBezTo>
                  <a:cubicBezTo>
                    <a:pt x="3331" y="16004"/>
                    <a:pt x="3323" y="15958"/>
                    <a:pt x="3323" y="15935"/>
                  </a:cubicBezTo>
                  <a:cubicBezTo>
                    <a:pt x="3361" y="15219"/>
                    <a:pt x="3727" y="14609"/>
                    <a:pt x="4055" y="13992"/>
                  </a:cubicBezTo>
                  <a:cubicBezTo>
                    <a:pt x="4291" y="13496"/>
                    <a:pt x="4482" y="12978"/>
                    <a:pt x="4619" y="12444"/>
                  </a:cubicBezTo>
                  <a:cubicBezTo>
                    <a:pt x="4741" y="12033"/>
                    <a:pt x="4817" y="11606"/>
                    <a:pt x="4848" y="11179"/>
                  </a:cubicBezTo>
                  <a:cubicBezTo>
                    <a:pt x="4855" y="10989"/>
                    <a:pt x="4817" y="10326"/>
                    <a:pt x="4611" y="10150"/>
                  </a:cubicBezTo>
                  <a:lnTo>
                    <a:pt x="4604" y="10150"/>
                  </a:lnTo>
                  <a:cubicBezTo>
                    <a:pt x="4680" y="10112"/>
                    <a:pt x="4748" y="10074"/>
                    <a:pt x="4817" y="10029"/>
                  </a:cubicBezTo>
                  <a:cubicBezTo>
                    <a:pt x="4878" y="9983"/>
                    <a:pt x="4939" y="9929"/>
                    <a:pt x="4992" y="9868"/>
                  </a:cubicBezTo>
                  <a:cubicBezTo>
                    <a:pt x="5023" y="9830"/>
                    <a:pt x="5053" y="9777"/>
                    <a:pt x="5084" y="9739"/>
                  </a:cubicBezTo>
                  <a:close/>
                  <a:moveTo>
                    <a:pt x="3036" y="0"/>
                  </a:moveTo>
                  <a:cubicBezTo>
                    <a:pt x="2915" y="0"/>
                    <a:pt x="2793" y="34"/>
                    <a:pt x="2683" y="105"/>
                  </a:cubicBezTo>
                  <a:cubicBezTo>
                    <a:pt x="2258" y="358"/>
                    <a:pt x="2481" y="1021"/>
                    <a:pt x="2894" y="1021"/>
                  </a:cubicBezTo>
                  <a:cubicBezTo>
                    <a:pt x="2954" y="1021"/>
                    <a:pt x="3019" y="1007"/>
                    <a:pt x="3087" y="974"/>
                  </a:cubicBezTo>
                  <a:cubicBezTo>
                    <a:pt x="3133" y="951"/>
                    <a:pt x="3163" y="921"/>
                    <a:pt x="3194" y="883"/>
                  </a:cubicBezTo>
                  <a:lnTo>
                    <a:pt x="3194" y="883"/>
                  </a:lnTo>
                  <a:lnTo>
                    <a:pt x="3186" y="913"/>
                  </a:lnTo>
                  <a:cubicBezTo>
                    <a:pt x="3140" y="1142"/>
                    <a:pt x="3217" y="1409"/>
                    <a:pt x="3415" y="1500"/>
                  </a:cubicBezTo>
                  <a:cubicBezTo>
                    <a:pt x="3323" y="1493"/>
                    <a:pt x="3239" y="1454"/>
                    <a:pt x="3163" y="1393"/>
                  </a:cubicBezTo>
                  <a:cubicBezTo>
                    <a:pt x="3110" y="1333"/>
                    <a:pt x="3049" y="1272"/>
                    <a:pt x="2996" y="1211"/>
                  </a:cubicBezTo>
                  <a:cubicBezTo>
                    <a:pt x="2927" y="1134"/>
                    <a:pt x="2851" y="1066"/>
                    <a:pt x="2759" y="1005"/>
                  </a:cubicBezTo>
                  <a:cubicBezTo>
                    <a:pt x="2649" y="933"/>
                    <a:pt x="2515" y="897"/>
                    <a:pt x="2380" y="897"/>
                  </a:cubicBezTo>
                  <a:cubicBezTo>
                    <a:pt x="2329" y="897"/>
                    <a:pt x="2277" y="903"/>
                    <a:pt x="2226" y="913"/>
                  </a:cubicBezTo>
                  <a:cubicBezTo>
                    <a:pt x="1868" y="974"/>
                    <a:pt x="1540" y="1424"/>
                    <a:pt x="1708" y="1775"/>
                  </a:cubicBezTo>
                  <a:cubicBezTo>
                    <a:pt x="1818" y="2012"/>
                    <a:pt x="2037" y="2214"/>
                    <a:pt x="2282" y="2214"/>
                  </a:cubicBezTo>
                  <a:cubicBezTo>
                    <a:pt x="2375" y="2214"/>
                    <a:pt x="2472" y="2185"/>
                    <a:pt x="2569" y="2118"/>
                  </a:cubicBezTo>
                  <a:cubicBezTo>
                    <a:pt x="2843" y="1927"/>
                    <a:pt x="2858" y="1614"/>
                    <a:pt x="2561" y="1439"/>
                  </a:cubicBezTo>
                  <a:cubicBezTo>
                    <a:pt x="2489" y="1395"/>
                    <a:pt x="2414" y="1373"/>
                    <a:pt x="2344" y="1373"/>
                  </a:cubicBezTo>
                  <a:cubicBezTo>
                    <a:pt x="2206" y="1373"/>
                    <a:pt x="2091" y="1458"/>
                    <a:pt x="2066" y="1630"/>
                  </a:cubicBezTo>
                  <a:cubicBezTo>
                    <a:pt x="2041" y="1748"/>
                    <a:pt x="2098" y="1806"/>
                    <a:pt x="2169" y="1806"/>
                  </a:cubicBezTo>
                  <a:cubicBezTo>
                    <a:pt x="2185" y="1806"/>
                    <a:pt x="2202" y="1803"/>
                    <a:pt x="2218" y="1797"/>
                  </a:cubicBezTo>
                  <a:cubicBezTo>
                    <a:pt x="2230" y="1807"/>
                    <a:pt x="2244" y="1811"/>
                    <a:pt x="2258" y="1811"/>
                  </a:cubicBezTo>
                  <a:cubicBezTo>
                    <a:pt x="2289" y="1811"/>
                    <a:pt x="2320" y="1791"/>
                    <a:pt x="2325" y="1759"/>
                  </a:cubicBezTo>
                  <a:cubicBezTo>
                    <a:pt x="2355" y="1736"/>
                    <a:pt x="2378" y="1698"/>
                    <a:pt x="2386" y="1660"/>
                  </a:cubicBezTo>
                  <a:cubicBezTo>
                    <a:pt x="2386" y="1660"/>
                    <a:pt x="2386" y="1653"/>
                    <a:pt x="2386" y="1653"/>
                  </a:cubicBezTo>
                  <a:cubicBezTo>
                    <a:pt x="2439" y="1698"/>
                    <a:pt x="2462" y="1775"/>
                    <a:pt x="2424" y="1836"/>
                  </a:cubicBezTo>
                  <a:cubicBezTo>
                    <a:pt x="2395" y="1896"/>
                    <a:pt x="2343" y="1920"/>
                    <a:pt x="2286" y="1920"/>
                  </a:cubicBezTo>
                  <a:cubicBezTo>
                    <a:pt x="2190" y="1920"/>
                    <a:pt x="2081" y="1853"/>
                    <a:pt x="2043" y="1767"/>
                  </a:cubicBezTo>
                  <a:cubicBezTo>
                    <a:pt x="1990" y="1607"/>
                    <a:pt x="2073" y="1432"/>
                    <a:pt x="2226" y="1363"/>
                  </a:cubicBezTo>
                  <a:cubicBezTo>
                    <a:pt x="2268" y="1350"/>
                    <a:pt x="2311" y="1344"/>
                    <a:pt x="2354" y="1344"/>
                  </a:cubicBezTo>
                  <a:cubicBezTo>
                    <a:pt x="2488" y="1344"/>
                    <a:pt x="2616" y="1406"/>
                    <a:pt x="2691" y="1515"/>
                  </a:cubicBezTo>
                  <a:cubicBezTo>
                    <a:pt x="2828" y="1675"/>
                    <a:pt x="2973" y="1942"/>
                    <a:pt x="3209" y="1950"/>
                  </a:cubicBezTo>
                  <a:lnTo>
                    <a:pt x="3270" y="1950"/>
                  </a:lnTo>
                  <a:cubicBezTo>
                    <a:pt x="3270" y="1957"/>
                    <a:pt x="3262" y="1965"/>
                    <a:pt x="3262" y="1973"/>
                  </a:cubicBezTo>
                  <a:cubicBezTo>
                    <a:pt x="3209" y="2239"/>
                    <a:pt x="2721" y="2300"/>
                    <a:pt x="2523" y="2300"/>
                  </a:cubicBezTo>
                  <a:cubicBezTo>
                    <a:pt x="2502" y="2299"/>
                    <a:pt x="2482" y="2299"/>
                    <a:pt x="2461" y="2299"/>
                  </a:cubicBezTo>
                  <a:cubicBezTo>
                    <a:pt x="2316" y="2299"/>
                    <a:pt x="2177" y="2323"/>
                    <a:pt x="2043" y="2377"/>
                  </a:cubicBezTo>
                  <a:cubicBezTo>
                    <a:pt x="1784" y="2491"/>
                    <a:pt x="1578" y="2704"/>
                    <a:pt x="1578" y="2994"/>
                  </a:cubicBezTo>
                  <a:cubicBezTo>
                    <a:pt x="1578" y="3245"/>
                    <a:pt x="1769" y="3489"/>
                    <a:pt x="2028" y="3489"/>
                  </a:cubicBezTo>
                  <a:cubicBezTo>
                    <a:pt x="2127" y="3489"/>
                    <a:pt x="2233" y="3466"/>
                    <a:pt x="2325" y="3428"/>
                  </a:cubicBezTo>
                  <a:lnTo>
                    <a:pt x="2325" y="3428"/>
                  </a:lnTo>
                  <a:cubicBezTo>
                    <a:pt x="2150" y="3634"/>
                    <a:pt x="1997" y="3863"/>
                    <a:pt x="2012" y="4114"/>
                  </a:cubicBezTo>
                  <a:cubicBezTo>
                    <a:pt x="2028" y="4427"/>
                    <a:pt x="2157" y="4655"/>
                    <a:pt x="2416" y="4732"/>
                  </a:cubicBezTo>
                  <a:cubicBezTo>
                    <a:pt x="2317" y="4793"/>
                    <a:pt x="2256" y="4884"/>
                    <a:pt x="2233" y="4991"/>
                  </a:cubicBezTo>
                  <a:cubicBezTo>
                    <a:pt x="2201" y="5181"/>
                    <a:pt x="2388" y="5303"/>
                    <a:pt x="2530" y="5303"/>
                  </a:cubicBezTo>
                  <a:cubicBezTo>
                    <a:pt x="2621" y="5303"/>
                    <a:pt x="2693" y="5252"/>
                    <a:pt x="2675" y="5136"/>
                  </a:cubicBezTo>
                  <a:cubicBezTo>
                    <a:pt x="2662" y="5044"/>
                    <a:pt x="2585" y="4991"/>
                    <a:pt x="2508" y="4991"/>
                  </a:cubicBezTo>
                  <a:cubicBezTo>
                    <a:pt x="2456" y="4991"/>
                    <a:pt x="2404" y="5015"/>
                    <a:pt x="2371" y="5067"/>
                  </a:cubicBezTo>
                  <a:cubicBezTo>
                    <a:pt x="2363" y="5021"/>
                    <a:pt x="2378" y="4976"/>
                    <a:pt x="2401" y="4937"/>
                  </a:cubicBezTo>
                  <a:cubicBezTo>
                    <a:pt x="2448" y="4847"/>
                    <a:pt x="2537" y="4803"/>
                    <a:pt x="2624" y="4803"/>
                  </a:cubicBezTo>
                  <a:cubicBezTo>
                    <a:pt x="2720" y="4803"/>
                    <a:pt x="2815" y="4856"/>
                    <a:pt x="2851" y="4960"/>
                  </a:cubicBezTo>
                  <a:cubicBezTo>
                    <a:pt x="2950" y="5166"/>
                    <a:pt x="2957" y="5395"/>
                    <a:pt x="2881" y="5600"/>
                  </a:cubicBezTo>
                  <a:cubicBezTo>
                    <a:pt x="2874" y="5623"/>
                    <a:pt x="2858" y="5661"/>
                    <a:pt x="2843" y="5707"/>
                  </a:cubicBezTo>
                  <a:cubicBezTo>
                    <a:pt x="2763" y="5593"/>
                    <a:pt x="2635" y="5520"/>
                    <a:pt x="2496" y="5520"/>
                  </a:cubicBezTo>
                  <a:cubicBezTo>
                    <a:pt x="2477" y="5520"/>
                    <a:pt x="2458" y="5522"/>
                    <a:pt x="2439" y="5524"/>
                  </a:cubicBezTo>
                  <a:cubicBezTo>
                    <a:pt x="2134" y="5608"/>
                    <a:pt x="1990" y="5890"/>
                    <a:pt x="1906" y="6180"/>
                  </a:cubicBezTo>
                  <a:cubicBezTo>
                    <a:pt x="1845" y="6424"/>
                    <a:pt x="1852" y="6675"/>
                    <a:pt x="1921" y="6919"/>
                  </a:cubicBezTo>
                  <a:cubicBezTo>
                    <a:pt x="1822" y="6759"/>
                    <a:pt x="1677" y="6637"/>
                    <a:pt x="1509" y="6553"/>
                  </a:cubicBezTo>
                  <a:cubicBezTo>
                    <a:pt x="1304" y="6454"/>
                    <a:pt x="907" y="6241"/>
                    <a:pt x="953" y="5951"/>
                  </a:cubicBezTo>
                  <a:cubicBezTo>
                    <a:pt x="977" y="5803"/>
                    <a:pt x="1070" y="5738"/>
                    <a:pt x="1164" y="5738"/>
                  </a:cubicBezTo>
                  <a:cubicBezTo>
                    <a:pt x="1191" y="5738"/>
                    <a:pt x="1217" y="5743"/>
                    <a:pt x="1243" y="5753"/>
                  </a:cubicBezTo>
                  <a:cubicBezTo>
                    <a:pt x="1144" y="5783"/>
                    <a:pt x="1090" y="5875"/>
                    <a:pt x="1098" y="5974"/>
                  </a:cubicBezTo>
                  <a:cubicBezTo>
                    <a:pt x="1129" y="6116"/>
                    <a:pt x="1255" y="6178"/>
                    <a:pt x="1385" y="6178"/>
                  </a:cubicBezTo>
                  <a:cubicBezTo>
                    <a:pt x="1444" y="6178"/>
                    <a:pt x="1503" y="6165"/>
                    <a:pt x="1555" y="6142"/>
                  </a:cubicBezTo>
                  <a:cubicBezTo>
                    <a:pt x="1776" y="6050"/>
                    <a:pt x="1753" y="5730"/>
                    <a:pt x="1624" y="5570"/>
                  </a:cubicBezTo>
                  <a:cubicBezTo>
                    <a:pt x="1530" y="5457"/>
                    <a:pt x="1382" y="5410"/>
                    <a:pt x="1235" y="5410"/>
                  </a:cubicBezTo>
                  <a:cubicBezTo>
                    <a:pt x="1156" y="5410"/>
                    <a:pt x="1076" y="5424"/>
                    <a:pt x="1006" y="5448"/>
                  </a:cubicBezTo>
                  <a:cubicBezTo>
                    <a:pt x="740" y="5532"/>
                    <a:pt x="656" y="5860"/>
                    <a:pt x="679" y="6103"/>
                  </a:cubicBezTo>
                  <a:cubicBezTo>
                    <a:pt x="717" y="6538"/>
                    <a:pt x="1151" y="6744"/>
                    <a:pt x="1509" y="6995"/>
                  </a:cubicBezTo>
                  <a:lnTo>
                    <a:pt x="1471" y="6988"/>
                  </a:lnTo>
                  <a:cubicBezTo>
                    <a:pt x="1438" y="6981"/>
                    <a:pt x="1405" y="6978"/>
                    <a:pt x="1373" y="6978"/>
                  </a:cubicBezTo>
                  <a:cubicBezTo>
                    <a:pt x="958" y="6978"/>
                    <a:pt x="622" y="7494"/>
                    <a:pt x="778" y="7826"/>
                  </a:cubicBezTo>
                  <a:cubicBezTo>
                    <a:pt x="759" y="7824"/>
                    <a:pt x="739" y="7823"/>
                    <a:pt x="720" y="7823"/>
                  </a:cubicBezTo>
                  <a:cubicBezTo>
                    <a:pt x="661" y="7823"/>
                    <a:pt x="601" y="7832"/>
                    <a:pt x="549" y="7849"/>
                  </a:cubicBezTo>
                  <a:cubicBezTo>
                    <a:pt x="313" y="7948"/>
                    <a:pt x="153" y="8177"/>
                    <a:pt x="145" y="8428"/>
                  </a:cubicBezTo>
                  <a:cubicBezTo>
                    <a:pt x="122" y="8641"/>
                    <a:pt x="244" y="8901"/>
                    <a:pt x="458" y="8962"/>
                  </a:cubicBezTo>
                  <a:cubicBezTo>
                    <a:pt x="374" y="9518"/>
                    <a:pt x="244" y="10051"/>
                    <a:pt x="122" y="10600"/>
                  </a:cubicBezTo>
                  <a:cubicBezTo>
                    <a:pt x="0" y="11126"/>
                    <a:pt x="0" y="11720"/>
                    <a:pt x="8" y="12262"/>
                  </a:cubicBezTo>
                  <a:cubicBezTo>
                    <a:pt x="23" y="12841"/>
                    <a:pt x="99" y="13412"/>
                    <a:pt x="229" y="13976"/>
                  </a:cubicBezTo>
                  <a:cubicBezTo>
                    <a:pt x="359" y="14571"/>
                    <a:pt x="633" y="15120"/>
                    <a:pt x="572" y="15745"/>
                  </a:cubicBezTo>
                  <a:cubicBezTo>
                    <a:pt x="572" y="15767"/>
                    <a:pt x="587" y="15798"/>
                    <a:pt x="602" y="15806"/>
                  </a:cubicBezTo>
                  <a:cubicBezTo>
                    <a:pt x="602" y="15828"/>
                    <a:pt x="618" y="15844"/>
                    <a:pt x="633" y="15851"/>
                  </a:cubicBezTo>
                  <a:cubicBezTo>
                    <a:pt x="664" y="15871"/>
                    <a:pt x="693" y="15879"/>
                    <a:pt x="718" y="15879"/>
                  </a:cubicBezTo>
                  <a:cubicBezTo>
                    <a:pt x="930" y="15879"/>
                    <a:pt x="930" y="15258"/>
                    <a:pt x="930" y="15142"/>
                  </a:cubicBezTo>
                  <a:cubicBezTo>
                    <a:pt x="961" y="14396"/>
                    <a:pt x="641" y="13641"/>
                    <a:pt x="534" y="12902"/>
                  </a:cubicBezTo>
                  <a:cubicBezTo>
                    <a:pt x="404" y="11964"/>
                    <a:pt x="427" y="10935"/>
                    <a:pt x="785" y="10051"/>
                  </a:cubicBezTo>
                  <a:cubicBezTo>
                    <a:pt x="830" y="9941"/>
                    <a:pt x="914" y="9879"/>
                    <a:pt x="994" y="9879"/>
                  </a:cubicBezTo>
                  <a:cubicBezTo>
                    <a:pt x="1025" y="9879"/>
                    <a:pt x="1055" y="9888"/>
                    <a:pt x="1083" y="9907"/>
                  </a:cubicBezTo>
                  <a:cubicBezTo>
                    <a:pt x="1121" y="9968"/>
                    <a:pt x="1151" y="10036"/>
                    <a:pt x="1166" y="10105"/>
                  </a:cubicBezTo>
                  <a:cubicBezTo>
                    <a:pt x="1174" y="10128"/>
                    <a:pt x="1189" y="10143"/>
                    <a:pt x="1212" y="10143"/>
                  </a:cubicBezTo>
                  <a:cubicBezTo>
                    <a:pt x="1227" y="10211"/>
                    <a:pt x="1235" y="10280"/>
                    <a:pt x="1243" y="10349"/>
                  </a:cubicBezTo>
                  <a:cubicBezTo>
                    <a:pt x="1266" y="10608"/>
                    <a:pt x="1266" y="10874"/>
                    <a:pt x="1220" y="11134"/>
                  </a:cubicBezTo>
                  <a:cubicBezTo>
                    <a:pt x="1159" y="11629"/>
                    <a:pt x="1128" y="12132"/>
                    <a:pt x="1136" y="12643"/>
                  </a:cubicBezTo>
                  <a:cubicBezTo>
                    <a:pt x="1151" y="13611"/>
                    <a:pt x="1418" y="14639"/>
                    <a:pt x="1235" y="15600"/>
                  </a:cubicBezTo>
                  <a:cubicBezTo>
                    <a:pt x="1220" y="15680"/>
                    <a:pt x="1192" y="15914"/>
                    <a:pt x="1336" y="15914"/>
                  </a:cubicBezTo>
                  <a:cubicBezTo>
                    <a:pt x="1343" y="15914"/>
                    <a:pt x="1350" y="15913"/>
                    <a:pt x="1357" y="15912"/>
                  </a:cubicBezTo>
                  <a:cubicBezTo>
                    <a:pt x="1502" y="15889"/>
                    <a:pt x="1540" y="15623"/>
                    <a:pt x="1563" y="15516"/>
                  </a:cubicBezTo>
                  <a:cubicBezTo>
                    <a:pt x="1654" y="15142"/>
                    <a:pt x="1639" y="14739"/>
                    <a:pt x="1647" y="14365"/>
                  </a:cubicBezTo>
                  <a:cubicBezTo>
                    <a:pt x="1662" y="13870"/>
                    <a:pt x="1654" y="13374"/>
                    <a:pt x="1669" y="12887"/>
                  </a:cubicBezTo>
                  <a:cubicBezTo>
                    <a:pt x="1677" y="12391"/>
                    <a:pt x="1730" y="11896"/>
                    <a:pt x="1738" y="11400"/>
                  </a:cubicBezTo>
                  <a:cubicBezTo>
                    <a:pt x="1753" y="11149"/>
                    <a:pt x="1791" y="10897"/>
                    <a:pt x="1845" y="10653"/>
                  </a:cubicBezTo>
                  <a:cubicBezTo>
                    <a:pt x="1875" y="10524"/>
                    <a:pt x="1906" y="10387"/>
                    <a:pt x="1944" y="10257"/>
                  </a:cubicBezTo>
                  <a:cubicBezTo>
                    <a:pt x="1959" y="10204"/>
                    <a:pt x="2089" y="9937"/>
                    <a:pt x="2203" y="9884"/>
                  </a:cubicBezTo>
                  <a:cubicBezTo>
                    <a:pt x="2205" y="9886"/>
                    <a:pt x="2208" y="9887"/>
                    <a:pt x="2211" y="9887"/>
                  </a:cubicBezTo>
                  <a:cubicBezTo>
                    <a:pt x="2219" y="9887"/>
                    <a:pt x="2230" y="9881"/>
                    <a:pt x="2241" y="9876"/>
                  </a:cubicBezTo>
                  <a:cubicBezTo>
                    <a:pt x="2264" y="9876"/>
                    <a:pt x="2333" y="9998"/>
                    <a:pt x="2355" y="10036"/>
                  </a:cubicBezTo>
                  <a:cubicBezTo>
                    <a:pt x="2424" y="10135"/>
                    <a:pt x="2477" y="10234"/>
                    <a:pt x="2515" y="10341"/>
                  </a:cubicBezTo>
                  <a:cubicBezTo>
                    <a:pt x="2515" y="10341"/>
                    <a:pt x="1929" y="15112"/>
                    <a:pt x="1951" y="15127"/>
                  </a:cubicBezTo>
                  <a:cubicBezTo>
                    <a:pt x="1951" y="15142"/>
                    <a:pt x="1860" y="15760"/>
                    <a:pt x="1951" y="15958"/>
                  </a:cubicBezTo>
                  <a:cubicBezTo>
                    <a:pt x="1959" y="15966"/>
                    <a:pt x="1967" y="15973"/>
                    <a:pt x="1974" y="15981"/>
                  </a:cubicBezTo>
                  <a:cubicBezTo>
                    <a:pt x="1974" y="15996"/>
                    <a:pt x="1974" y="16019"/>
                    <a:pt x="1982" y="16034"/>
                  </a:cubicBezTo>
                  <a:cubicBezTo>
                    <a:pt x="1982" y="16072"/>
                    <a:pt x="2020" y="16095"/>
                    <a:pt x="2058" y="16095"/>
                  </a:cubicBezTo>
                  <a:cubicBezTo>
                    <a:pt x="2218" y="16072"/>
                    <a:pt x="2195" y="15844"/>
                    <a:pt x="2233" y="15729"/>
                  </a:cubicBezTo>
                  <a:cubicBezTo>
                    <a:pt x="2317" y="15409"/>
                    <a:pt x="2371" y="15081"/>
                    <a:pt x="2393" y="14754"/>
                  </a:cubicBezTo>
                  <a:lnTo>
                    <a:pt x="2957" y="10417"/>
                  </a:lnTo>
                  <a:cubicBezTo>
                    <a:pt x="2980" y="10417"/>
                    <a:pt x="3079" y="10067"/>
                    <a:pt x="3323" y="10021"/>
                  </a:cubicBezTo>
                  <a:cubicBezTo>
                    <a:pt x="3422" y="10089"/>
                    <a:pt x="3483" y="10394"/>
                    <a:pt x="3483" y="10448"/>
                  </a:cubicBezTo>
                  <a:lnTo>
                    <a:pt x="3483" y="10859"/>
                  </a:lnTo>
                  <a:cubicBezTo>
                    <a:pt x="3483" y="11111"/>
                    <a:pt x="3453" y="11362"/>
                    <a:pt x="3399" y="11614"/>
                  </a:cubicBezTo>
                  <a:cubicBezTo>
                    <a:pt x="3293" y="12094"/>
                    <a:pt x="3217" y="12582"/>
                    <a:pt x="3110" y="13069"/>
                  </a:cubicBezTo>
                  <a:cubicBezTo>
                    <a:pt x="2996" y="13550"/>
                    <a:pt x="2874" y="14022"/>
                    <a:pt x="2759" y="14502"/>
                  </a:cubicBezTo>
                  <a:cubicBezTo>
                    <a:pt x="2675" y="14868"/>
                    <a:pt x="2561" y="15257"/>
                    <a:pt x="2561" y="15638"/>
                  </a:cubicBezTo>
                  <a:cubicBezTo>
                    <a:pt x="2561" y="15760"/>
                    <a:pt x="2523" y="16019"/>
                    <a:pt x="2660" y="16072"/>
                  </a:cubicBezTo>
                  <a:cubicBezTo>
                    <a:pt x="2679" y="16080"/>
                    <a:pt x="2696" y="16084"/>
                    <a:pt x="2712" y="16084"/>
                  </a:cubicBezTo>
                  <a:cubicBezTo>
                    <a:pt x="2827" y="16084"/>
                    <a:pt x="2851" y="15879"/>
                    <a:pt x="2851" y="15806"/>
                  </a:cubicBezTo>
                  <a:cubicBezTo>
                    <a:pt x="2912" y="14830"/>
                    <a:pt x="3422" y="13900"/>
                    <a:pt x="3681" y="12963"/>
                  </a:cubicBezTo>
                  <a:cubicBezTo>
                    <a:pt x="3811" y="12475"/>
                    <a:pt x="3903" y="11980"/>
                    <a:pt x="3971" y="11477"/>
                  </a:cubicBezTo>
                  <a:cubicBezTo>
                    <a:pt x="3994" y="11217"/>
                    <a:pt x="4055" y="10958"/>
                    <a:pt x="4139" y="10714"/>
                  </a:cubicBezTo>
                  <a:cubicBezTo>
                    <a:pt x="4177" y="10608"/>
                    <a:pt x="4230" y="10501"/>
                    <a:pt x="4299" y="10410"/>
                  </a:cubicBezTo>
                  <a:cubicBezTo>
                    <a:pt x="4353" y="10335"/>
                    <a:pt x="4413" y="10302"/>
                    <a:pt x="4469" y="10302"/>
                  </a:cubicBezTo>
                  <a:cubicBezTo>
                    <a:pt x="4560" y="10302"/>
                    <a:pt x="4638" y="10391"/>
                    <a:pt x="4657" y="10524"/>
                  </a:cubicBezTo>
                  <a:cubicBezTo>
                    <a:pt x="4787" y="11469"/>
                    <a:pt x="4558" y="12467"/>
                    <a:pt x="4200" y="13351"/>
                  </a:cubicBezTo>
                  <a:cubicBezTo>
                    <a:pt x="3910" y="14037"/>
                    <a:pt x="3415" y="14685"/>
                    <a:pt x="3262" y="15424"/>
                  </a:cubicBezTo>
                  <a:cubicBezTo>
                    <a:pt x="3234" y="15538"/>
                    <a:pt x="3073" y="16189"/>
                    <a:pt x="3317" y="16189"/>
                  </a:cubicBezTo>
                  <a:cubicBezTo>
                    <a:pt x="3335" y="16189"/>
                    <a:pt x="3355" y="16186"/>
                    <a:pt x="3377" y="16179"/>
                  </a:cubicBezTo>
                  <a:cubicBezTo>
                    <a:pt x="3392" y="16171"/>
                    <a:pt x="3407" y="16164"/>
                    <a:pt x="3415" y="16148"/>
                  </a:cubicBezTo>
                  <a:cubicBezTo>
                    <a:pt x="3438" y="16141"/>
                    <a:pt x="3453" y="16118"/>
                    <a:pt x="3460" y="16095"/>
                  </a:cubicBezTo>
                  <a:cubicBezTo>
                    <a:pt x="3552" y="15478"/>
                    <a:pt x="3956" y="15005"/>
                    <a:pt x="4230" y="14464"/>
                  </a:cubicBezTo>
                  <a:cubicBezTo>
                    <a:pt x="4497" y="13954"/>
                    <a:pt x="4710" y="13420"/>
                    <a:pt x="4870" y="12864"/>
                  </a:cubicBezTo>
                  <a:cubicBezTo>
                    <a:pt x="5008" y="12338"/>
                    <a:pt x="5152" y="11766"/>
                    <a:pt x="5168" y="11217"/>
                  </a:cubicBezTo>
                  <a:cubicBezTo>
                    <a:pt x="5183" y="10661"/>
                    <a:pt x="5183" y="10105"/>
                    <a:pt x="5244" y="9548"/>
                  </a:cubicBezTo>
                  <a:cubicBezTo>
                    <a:pt x="5465" y="9548"/>
                    <a:pt x="5655" y="9327"/>
                    <a:pt x="5686" y="9106"/>
                  </a:cubicBezTo>
                  <a:cubicBezTo>
                    <a:pt x="5732" y="8862"/>
                    <a:pt x="5640" y="8603"/>
                    <a:pt x="5434" y="8451"/>
                  </a:cubicBezTo>
                  <a:cubicBezTo>
                    <a:pt x="5366" y="8405"/>
                    <a:pt x="5297" y="8382"/>
                    <a:pt x="5221" y="8367"/>
                  </a:cubicBezTo>
                  <a:cubicBezTo>
                    <a:pt x="5473" y="8062"/>
                    <a:pt x="5221" y="7407"/>
                    <a:pt x="4748" y="7384"/>
                  </a:cubicBezTo>
                  <a:lnTo>
                    <a:pt x="4710" y="7384"/>
                  </a:lnTo>
                  <a:cubicBezTo>
                    <a:pt x="5114" y="7231"/>
                    <a:pt x="5587" y="7140"/>
                    <a:pt x="5739" y="6728"/>
                  </a:cubicBezTo>
                  <a:cubicBezTo>
                    <a:pt x="5823" y="6492"/>
                    <a:pt x="5815" y="6157"/>
                    <a:pt x="5587" y="6004"/>
                  </a:cubicBezTo>
                  <a:cubicBezTo>
                    <a:pt x="5483" y="5940"/>
                    <a:pt x="5353" y="5897"/>
                    <a:pt x="5226" y="5897"/>
                  </a:cubicBezTo>
                  <a:cubicBezTo>
                    <a:pt x="5129" y="5897"/>
                    <a:pt x="5034" y="5922"/>
                    <a:pt x="4954" y="5982"/>
                  </a:cubicBezTo>
                  <a:cubicBezTo>
                    <a:pt x="4787" y="6096"/>
                    <a:pt x="4680" y="6401"/>
                    <a:pt x="4870" y="6553"/>
                  </a:cubicBezTo>
                  <a:cubicBezTo>
                    <a:pt x="4942" y="6607"/>
                    <a:pt x="5033" y="6638"/>
                    <a:pt x="5119" y="6638"/>
                  </a:cubicBezTo>
                  <a:cubicBezTo>
                    <a:pt x="5218" y="6638"/>
                    <a:pt x="5310" y="6597"/>
                    <a:pt x="5358" y="6500"/>
                  </a:cubicBezTo>
                  <a:cubicBezTo>
                    <a:pt x="5396" y="6401"/>
                    <a:pt x="5358" y="6286"/>
                    <a:pt x="5267" y="6241"/>
                  </a:cubicBezTo>
                  <a:cubicBezTo>
                    <a:pt x="5373" y="6241"/>
                    <a:pt x="5473" y="6332"/>
                    <a:pt x="5457" y="6507"/>
                  </a:cubicBezTo>
                  <a:cubicBezTo>
                    <a:pt x="5427" y="6805"/>
                    <a:pt x="4992" y="6904"/>
                    <a:pt x="4771" y="6957"/>
                  </a:cubicBezTo>
                  <a:cubicBezTo>
                    <a:pt x="4627" y="6988"/>
                    <a:pt x="4482" y="7049"/>
                    <a:pt x="4360" y="7132"/>
                  </a:cubicBezTo>
                  <a:cubicBezTo>
                    <a:pt x="4459" y="6942"/>
                    <a:pt x="4512" y="6721"/>
                    <a:pt x="4512" y="6500"/>
                  </a:cubicBezTo>
                  <a:cubicBezTo>
                    <a:pt x="4512" y="6203"/>
                    <a:pt x="4436" y="5890"/>
                    <a:pt x="4162" y="5738"/>
                  </a:cubicBezTo>
                  <a:cubicBezTo>
                    <a:pt x="4109" y="5717"/>
                    <a:pt x="4055" y="5707"/>
                    <a:pt x="4002" y="5707"/>
                  </a:cubicBezTo>
                  <a:cubicBezTo>
                    <a:pt x="3900" y="5707"/>
                    <a:pt x="3802" y="5744"/>
                    <a:pt x="3727" y="5814"/>
                  </a:cubicBezTo>
                  <a:cubicBezTo>
                    <a:pt x="3720" y="5768"/>
                    <a:pt x="3712" y="5730"/>
                    <a:pt x="3712" y="5707"/>
                  </a:cubicBezTo>
                  <a:cubicBezTo>
                    <a:pt x="3697" y="5486"/>
                    <a:pt x="3765" y="5265"/>
                    <a:pt x="3903" y="5090"/>
                  </a:cubicBezTo>
                  <a:cubicBezTo>
                    <a:pt x="3952" y="5018"/>
                    <a:pt x="4028" y="4985"/>
                    <a:pt x="4102" y="4985"/>
                  </a:cubicBezTo>
                  <a:cubicBezTo>
                    <a:pt x="4210" y="4985"/>
                    <a:pt x="4317" y="5055"/>
                    <a:pt x="4345" y="5181"/>
                  </a:cubicBezTo>
                  <a:cubicBezTo>
                    <a:pt x="4360" y="5227"/>
                    <a:pt x="4360" y="5273"/>
                    <a:pt x="4345" y="5311"/>
                  </a:cubicBezTo>
                  <a:cubicBezTo>
                    <a:pt x="4317" y="5237"/>
                    <a:pt x="4252" y="5198"/>
                    <a:pt x="4185" y="5198"/>
                  </a:cubicBezTo>
                  <a:cubicBezTo>
                    <a:pt x="4122" y="5198"/>
                    <a:pt x="4058" y="5233"/>
                    <a:pt x="4024" y="5303"/>
                  </a:cubicBezTo>
                  <a:cubicBezTo>
                    <a:pt x="3972" y="5441"/>
                    <a:pt x="4076" y="5511"/>
                    <a:pt x="4199" y="5511"/>
                  </a:cubicBezTo>
                  <a:cubicBezTo>
                    <a:pt x="4328" y="5511"/>
                    <a:pt x="4478" y="5433"/>
                    <a:pt x="4489" y="5273"/>
                  </a:cubicBezTo>
                  <a:cubicBezTo>
                    <a:pt x="4497" y="5166"/>
                    <a:pt x="4459" y="5059"/>
                    <a:pt x="4383" y="4983"/>
                  </a:cubicBezTo>
                  <a:cubicBezTo>
                    <a:pt x="4649" y="4968"/>
                    <a:pt x="4832" y="4777"/>
                    <a:pt x="4924" y="4480"/>
                  </a:cubicBezTo>
                  <a:cubicBezTo>
                    <a:pt x="5000" y="4244"/>
                    <a:pt x="4924" y="4008"/>
                    <a:pt x="4809" y="3771"/>
                  </a:cubicBezTo>
                  <a:lnTo>
                    <a:pt x="4809" y="3771"/>
                  </a:lnTo>
                  <a:cubicBezTo>
                    <a:pt x="4878" y="3809"/>
                    <a:pt x="4947" y="3840"/>
                    <a:pt x="5023" y="3863"/>
                  </a:cubicBezTo>
                  <a:cubicBezTo>
                    <a:pt x="5054" y="3871"/>
                    <a:pt x="5085" y="3874"/>
                    <a:pt x="5116" y="3874"/>
                  </a:cubicBezTo>
                  <a:cubicBezTo>
                    <a:pt x="5328" y="3874"/>
                    <a:pt x="5526" y="3703"/>
                    <a:pt x="5579" y="3497"/>
                  </a:cubicBezTo>
                  <a:cubicBezTo>
                    <a:pt x="5648" y="3207"/>
                    <a:pt x="5503" y="2956"/>
                    <a:pt x="5282" y="2781"/>
                  </a:cubicBezTo>
                  <a:cubicBezTo>
                    <a:pt x="5145" y="2689"/>
                    <a:pt x="4992" y="2621"/>
                    <a:pt x="4832" y="2590"/>
                  </a:cubicBezTo>
                  <a:cubicBezTo>
                    <a:pt x="4642" y="2537"/>
                    <a:pt x="4185" y="2361"/>
                    <a:pt x="4200" y="2087"/>
                  </a:cubicBezTo>
                  <a:cubicBezTo>
                    <a:pt x="4200" y="2079"/>
                    <a:pt x="4200" y="2072"/>
                    <a:pt x="4200" y="2064"/>
                  </a:cubicBezTo>
                  <a:cubicBezTo>
                    <a:pt x="4215" y="2072"/>
                    <a:pt x="4238" y="2079"/>
                    <a:pt x="4253" y="2079"/>
                  </a:cubicBezTo>
                  <a:cubicBezTo>
                    <a:pt x="4278" y="2085"/>
                    <a:pt x="4302" y="2088"/>
                    <a:pt x="4326" y="2088"/>
                  </a:cubicBezTo>
                  <a:cubicBezTo>
                    <a:pt x="4532" y="2088"/>
                    <a:pt x="4713" y="1899"/>
                    <a:pt x="4863" y="1790"/>
                  </a:cubicBezTo>
                  <a:cubicBezTo>
                    <a:pt x="4940" y="1725"/>
                    <a:pt x="5037" y="1692"/>
                    <a:pt x="5134" y="1692"/>
                  </a:cubicBezTo>
                  <a:cubicBezTo>
                    <a:pt x="5209" y="1692"/>
                    <a:pt x="5284" y="1712"/>
                    <a:pt x="5351" y="1752"/>
                  </a:cubicBezTo>
                  <a:cubicBezTo>
                    <a:pt x="5488" y="1851"/>
                    <a:pt x="5518" y="2041"/>
                    <a:pt x="5427" y="2186"/>
                  </a:cubicBezTo>
                  <a:cubicBezTo>
                    <a:pt x="5384" y="2248"/>
                    <a:pt x="5297" y="2286"/>
                    <a:pt x="5216" y="2286"/>
                  </a:cubicBezTo>
                  <a:cubicBezTo>
                    <a:pt x="5137" y="2286"/>
                    <a:pt x="5065" y="2250"/>
                    <a:pt x="5046" y="2163"/>
                  </a:cubicBezTo>
                  <a:cubicBezTo>
                    <a:pt x="5030" y="2095"/>
                    <a:pt x="5069" y="2026"/>
                    <a:pt x="5130" y="1996"/>
                  </a:cubicBezTo>
                  <a:cubicBezTo>
                    <a:pt x="5130" y="1996"/>
                    <a:pt x="5130" y="2003"/>
                    <a:pt x="5130" y="2003"/>
                  </a:cubicBezTo>
                  <a:cubicBezTo>
                    <a:pt x="5130" y="2041"/>
                    <a:pt x="5145" y="2087"/>
                    <a:pt x="5168" y="2118"/>
                  </a:cubicBezTo>
                  <a:cubicBezTo>
                    <a:pt x="5161" y="2156"/>
                    <a:pt x="5199" y="2190"/>
                    <a:pt x="5238" y="2190"/>
                  </a:cubicBezTo>
                  <a:cubicBezTo>
                    <a:pt x="5245" y="2190"/>
                    <a:pt x="5252" y="2188"/>
                    <a:pt x="5259" y="2186"/>
                  </a:cubicBezTo>
                  <a:cubicBezTo>
                    <a:pt x="5283" y="2199"/>
                    <a:pt x="5307" y="2206"/>
                    <a:pt x="5331" y="2206"/>
                  </a:cubicBezTo>
                  <a:cubicBezTo>
                    <a:pt x="5391" y="2206"/>
                    <a:pt x="5444" y="2161"/>
                    <a:pt x="5450" y="2057"/>
                  </a:cubicBezTo>
                  <a:cubicBezTo>
                    <a:pt x="5468" y="1849"/>
                    <a:pt x="5334" y="1729"/>
                    <a:pt x="5155" y="1729"/>
                  </a:cubicBezTo>
                  <a:cubicBezTo>
                    <a:pt x="5111" y="1729"/>
                    <a:pt x="5064" y="1737"/>
                    <a:pt x="5015" y="1752"/>
                  </a:cubicBezTo>
                  <a:cubicBezTo>
                    <a:pt x="4688" y="1843"/>
                    <a:pt x="4619" y="2156"/>
                    <a:pt x="4840" y="2407"/>
                  </a:cubicBezTo>
                  <a:cubicBezTo>
                    <a:pt x="4949" y="2531"/>
                    <a:pt x="5077" y="2582"/>
                    <a:pt x="5207" y="2582"/>
                  </a:cubicBezTo>
                  <a:cubicBezTo>
                    <a:pt x="5413" y="2582"/>
                    <a:pt x="5622" y="2454"/>
                    <a:pt x="5762" y="2285"/>
                  </a:cubicBezTo>
                  <a:cubicBezTo>
                    <a:pt x="6014" y="1988"/>
                    <a:pt x="5808" y="1470"/>
                    <a:pt x="5473" y="1317"/>
                  </a:cubicBezTo>
                  <a:cubicBezTo>
                    <a:pt x="5373" y="1268"/>
                    <a:pt x="5263" y="1242"/>
                    <a:pt x="5154" y="1242"/>
                  </a:cubicBezTo>
                  <a:cubicBezTo>
                    <a:pt x="5078" y="1242"/>
                    <a:pt x="5003" y="1254"/>
                    <a:pt x="4931" y="1279"/>
                  </a:cubicBezTo>
                  <a:cubicBezTo>
                    <a:pt x="4832" y="1310"/>
                    <a:pt x="4741" y="1355"/>
                    <a:pt x="4649" y="1416"/>
                  </a:cubicBezTo>
                  <a:cubicBezTo>
                    <a:pt x="4581" y="1462"/>
                    <a:pt x="4512" y="1508"/>
                    <a:pt x="4444" y="1546"/>
                  </a:cubicBezTo>
                  <a:cubicBezTo>
                    <a:pt x="4381" y="1580"/>
                    <a:pt x="4314" y="1597"/>
                    <a:pt x="4245" y="1597"/>
                  </a:cubicBezTo>
                  <a:cubicBezTo>
                    <a:pt x="4223" y="1597"/>
                    <a:pt x="4200" y="1595"/>
                    <a:pt x="4177" y="1592"/>
                  </a:cubicBezTo>
                  <a:cubicBezTo>
                    <a:pt x="4390" y="1561"/>
                    <a:pt x="4527" y="1317"/>
                    <a:pt x="4543" y="1081"/>
                  </a:cubicBezTo>
                  <a:lnTo>
                    <a:pt x="4543" y="1051"/>
                  </a:lnTo>
                  <a:cubicBezTo>
                    <a:pt x="4558" y="1096"/>
                    <a:pt x="4588" y="1134"/>
                    <a:pt x="4619" y="1165"/>
                  </a:cubicBezTo>
                  <a:cubicBezTo>
                    <a:pt x="4707" y="1238"/>
                    <a:pt x="4798" y="1269"/>
                    <a:pt x="4886" y="1269"/>
                  </a:cubicBezTo>
                  <a:cubicBezTo>
                    <a:pt x="5249" y="1269"/>
                    <a:pt x="5548" y="737"/>
                    <a:pt x="5229" y="418"/>
                  </a:cubicBezTo>
                  <a:cubicBezTo>
                    <a:pt x="5102" y="282"/>
                    <a:pt x="4926" y="209"/>
                    <a:pt x="4749" y="209"/>
                  </a:cubicBezTo>
                  <a:cubicBezTo>
                    <a:pt x="4639" y="209"/>
                    <a:pt x="4528" y="237"/>
                    <a:pt x="4428" y="296"/>
                  </a:cubicBezTo>
                  <a:cubicBezTo>
                    <a:pt x="4322" y="357"/>
                    <a:pt x="4245" y="441"/>
                    <a:pt x="4200" y="555"/>
                  </a:cubicBezTo>
                  <a:cubicBezTo>
                    <a:pt x="4163" y="629"/>
                    <a:pt x="4062" y="1213"/>
                    <a:pt x="3946" y="1213"/>
                  </a:cubicBezTo>
                  <a:cubicBezTo>
                    <a:pt x="3942" y="1213"/>
                    <a:pt x="3937" y="1212"/>
                    <a:pt x="3933" y="1211"/>
                  </a:cubicBezTo>
                  <a:cubicBezTo>
                    <a:pt x="3963" y="1119"/>
                    <a:pt x="3986" y="1020"/>
                    <a:pt x="4002" y="921"/>
                  </a:cubicBezTo>
                  <a:cubicBezTo>
                    <a:pt x="4002" y="921"/>
                    <a:pt x="4002" y="913"/>
                    <a:pt x="4002" y="913"/>
                  </a:cubicBezTo>
                  <a:cubicBezTo>
                    <a:pt x="4002" y="906"/>
                    <a:pt x="4002" y="906"/>
                    <a:pt x="4002" y="906"/>
                  </a:cubicBezTo>
                  <a:cubicBezTo>
                    <a:pt x="4002" y="898"/>
                    <a:pt x="4002" y="898"/>
                    <a:pt x="4002" y="890"/>
                  </a:cubicBezTo>
                  <a:cubicBezTo>
                    <a:pt x="4002" y="890"/>
                    <a:pt x="4002" y="883"/>
                    <a:pt x="4002" y="883"/>
                  </a:cubicBezTo>
                  <a:cubicBezTo>
                    <a:pt x="3979" y="730"/>
                    <a:pt x="3986" y="578"/>
                    <a:pt x="3918" y="433"/>
                  </a:cubicBezTo>
                  <a:cubicBezTo>
                    <a:pt x="3906" y="403"/>
                    <a:pt x="3882" y="387"/>
                    <a:pt x="3856" y="387"/>
                  </a:cubicBezTo>
                  <a:cubicBezTo>
                    <a:pt x="3830" y="387"/>
                    <a:pt x="3803" y="403"/>
                    <a:pt x="3788" y="433"/>
                  </a:cubicBezTo>
                  <a:cubicBezTo>
                    <a:pt x="3750" y="540"/>
                    <a:pt x="3689" y="639"/>
                    <a:pt x="3651" y="746"/>
                  </a:cubicBezTo>
                  <a:lnTo>
                    <a:pt x="3651" y="487"/>
                  </a:lnTo>
                  <a:cubicBezTo>
                    <a:pt x="3628" y="372"/>
                    <a:pt x="3575" y="266"/>
                    <a:pt x="3491" y="182"/>
                  </a:cubicBezTo>
                  <a:cubicBezTo>
                    <a:pt x="3364" y="63"/>
                    <a:pt x="3201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7" name="Tartalom helye 3">
            <a:extLst>
              <a:ext uri="{FF2B5EF4-FFF2-40B4-BE49-F238E27FC236}">
                <a16:creationId xmlns:a16="http://schemas.microsoft.com/office/drawing/2014/main" xmlns="" id="{FF39BC50-71A8-439B-8ECC-B274005764E9}"/>
              </a:ext>
            </a:extLst>
          </p:cNvPr>
          <p:cNvSpPr txBox="1">
            <a:spLocks/>
          </p:cNvSpPr>
          <p:nvPr/>
        </p:nvSpPr>
        <p:spPr>
          <a:xfrm>
            <a:off x="398160" y="1339671"/>
            <a:ext cx="8494336" cy="2482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v"/>
            </a:pPr>
            <a:r>
              <a:rPr lang="hu-HU" sz="1400" dirty="0">
                <a:latin typeface="Fira Sans Condensed" panose="020B0503050000020004" pitchFamily="34" charset="0"/>
              </a:rPr>
              <a:t>Ez idő alatt nem ír egész estét betöltő színpadi művet. 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v"/>
            </a:pPr>
            <a:r>
              <a:rPr lang="hu-HU" sz="1400" dirty="0">
                <a:latin typeface="Fira Sans Condensed" panose="020B0503050000020004" pitchFamily="34" charset="0"/>
              </a:rPr>
              <a:t>Kisebb jelenetekkel, főként a komikumra épített párbeszédekkel, szatirikus és groteszk                                                                          helyzetképekkel próbálkozik: </a:t>
            </a:r>
            <a:r>
              <a:rPr lang="hu-HU" sz="1400" i="1" dirty="0">
                <a:latin typeface="Fira Sans Condensed" panose="020B0503050000020004" pitchFamily="34" charset="0"/>
              </a:rPr>
              <a:t>Székely fás</a:t>
            </a:r>
            <a:r>
              <a:rPr lang="hu-HU" sz="1400" dirty="0">
                <a:latin typeface="Fira Sans Condensed" panose="020B0503050000020004" pitchFamily="34" charset="0"/>
              </a:rPr>
              <a:t>, </a:t>
            </a:r>
            <a:r>
              <a:rPr lang="hu-HU" sz="1400" i="1" dirty="0">
                <a:latin typeface="Fira Sans Condensed" panose="020B0503050000020004" pitchFamily="34" charset="0"/>
              </a:rPr>
              <a:t>Néppártiak</a:t>
            </a:r>
            <a:r>
              <a:rPr lang="hu-HU" sz="1400" dirty="0">
                <a:latin typeface="Fira Sans Condensed" panose="020B0503050000020004" pitchFamily="34" charset="0"/>
              </a:rPr>
              <a:t>, </a:t>
            </a:r>
            <a:r>
              <a:rPr lang="hu-HU" sz="1400" i="1" dirty="0">
                <a:latin typeface="Fira Sans Condensed" panose="020B0503050000020004" pitchFamily="34" charset="0"/>
              </a:rPr>
              <a:t>Görgeteg</a:t>
            </a:r>
            <a:endParaRPr lang="hu-HU" sz="1400" dirty="0">
              <a:latin typeface="Fira Sans Condensed" panose="020B0503050000020004" pitchFamily="34" charset="0"/>
            </a:endParaRP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v"/>
            </a:pPr>
            <a:r>
              <a:rPr lang="hu-HU" sz="1400" dirty="0">
                <a:latin typeface="Fira Sans Condensed" panose="020B0503050000020004" pitchFamily="34" charset="0"/>
              </a:rPr>
              <a:t>Elsajátítja a különböző fajsúlyú drámák szerkesztésének fortélyait:                                                                                                                   cselekmény és belső akció, tömörítés és oldás, jellemfestés és fokozás, hanglejtés és ritmus kölcsönhatását,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v"/>
            </a:pPr>
            <a:r>
              <a:rPr lang="hu-HU" sz="1400" dirty="0">
                <a:latin typeface="Fira Sans Condensed" panose="020B0503050000020004" pitchFamily="34" charset="0"/>
              </a:rPr>
              <a:t>Megveti a népszínműveket</a:t>
            </a:r>
          </a:p>
        </p:txBody>
      </p:sp>
      <p:grpSp>
        <p:nvGrpSpPr>
          <p:cNvPr id="10944" name="Google Shape;10944;p60"/>
          <p:cNvGrpSpPr/>
          <p:nvPr/>
        </p:nvGrpSpPr>
        <p:grpSpPr>
          <a:xfrm rot="389357">
            <a:off x="7730714" y="965084"/>
            <a:ext cx="1046417" cy="1939023"/>
            <a:chOff x="6872510" y="1928603"/>
            <a:chExt cx="1234509" cy="2399892"/>
          </a:xfrm>
        </p:grpSpPr>
        <p:grpSp>
          <p:nvGrpSpPr>
            <p:cNvPr id="10945" name="Google Shape;10945;p60"/>
            <p:cNvGrpSpPr/>
            <p:nvPr/>
          </p:nvGrpSpPr>
          <p:grpSpPr>
            <a:xfrm>
              <a:off x="6872510" y="1928603"/>
              <a:ext cx="1234509" cy="2399892"/>
              <a:chOff x="5090850" y="4065200"/>
              <a:chExt cx="416150" cy="809025"/>
            </a:xfrm>
          </p:grpSpPr>
          <p:sp>
            <p:nvSpPr>
              <p:cNvPr id="10946" name="Google Shape;10946;p60"/>
              <p:cNvSpPr/>
              <p:nvPr/>
            </p:nvSpPr>
            <p:spPr>
              <a:xfrm>
                <a:off x="5090850" y="4065200"/>
                <a:ext cx="416150" cy="809025"/>
              </a:xfrm>
              <a:custGeom>
                <a:avLst/>
                <a:gdLst/>
                <a:ahLst/>
                <a:cxnLst/>
                <a:rect l="l" t="t" r="r" b="b"/>
                <a:pathLst>
                  <a:path w="16646" h="32361" extrusionOk="0">
                    <a:moveTo>
                      <a:pt x="8208" y="32361"/>
                    </a:moveTo>
                    <a:cubicBezTo>
                      <a:pt x="8033" y="32361"/>
                      <a:pt x="7446" y="32307"/>
                      <a:pt x="7164" y="31598"/>
                    </a:cubicBezTo>
                    <a:cubicBezTo>
                      <a:pt x="7149" y="31560"/>
                      <a:pt x="7134" y="31522"/>
                      <a:pt x="7119" y="31492"/>
                    </a:cubicBezTo>
                    <a:cubicBezTo>
                      <a:pt x="6791" y="31278"/>
                      <a:pt x="6593" y="30913"/>
                      <a:pt x="6593" y="30524"/>
                    </a:cubicBezTo>
                    <a:lnTo>
                      <a:pt x="6593" y="30509"/>
                    </a:lnTo>
                    <a:cubicBezTo>
                      <a:pt x="6585" y="30349"/>
                      <a:pt x="6608" y="30196"/>
                      <a:pt x="6654" y="30044"/>
                    </a:cubicBezTo>
                    <a:lnTo>
                      <a:pt x="6577" y="30036"/>
                    </a:lnTo>
                    <a:cubicBezTo>
                      <a:pt x="6509" y="30127"/>
                      <a:pt x="6433" y="30204"/>
                      <a:pt x="6341" y="30265"/>
                    </a:cubicBezTo>
                    <a:cubicBezTo>
                      <a:pt x="6128" y="30425"/>
                      <a:pt x="5869" y="30509"/>
                      <a:pt x="5602" y="30509"/>
                    </a:cubicBezTo>
                    <a:cubicBezTo>
                      <a:pt x="5427" y="30509"/>
                      <a:pt x="5251" y="30470"/>
                      <a:pt x="5091" y="30409"/>
                    </a:cubicBezTo>
                    <a:cubicBezTo>
                      <a:pt x="4908" y="30448"/>
                      <a:pt x="4718" y="30470"/>
                      <a:pt x="4527" y="30470"/>
                    </a:cubicBezTo>
                    <a:cubicBezTo>
                      <a:pt x="3651" y="30470"/>
                      <a:pt x="2904" y="30006"/>
                      <a:pt x="2431" y="29152"/>
                    </a:cubicBezTo>
                    <a:cubicBezTo>
                      <a:pt x="2020" y="28428"/>
                      <a:pt x="1951" y="27673"/>
                      <a:pt x="1913" y="27018"/>
                    </a:cubicBezTo>
                    <a:cubicBezTo>
                      <a:pt x="1898" y="26797"/>
                      <a:pt x="1890" y="26584"/>
                      <a:pt x="1883" y="26363"/>
                    </a:cubicBezTo>
                    <a:cubicBezTo>
                      <a:pt x="1646" y="26286"/>
                      <a:pt x="1448" y="26134"/>
                      <a:pt x="1319" y="25928"/>
                    </a:cubicBezTo>
                    <a:cubicBezTo>
                      <a:pt x="1212" y="25760"/>
                      <a:pt x="1151" y="25570"/>
                      <a:pt x="1151" y="25372"/>
                    </a:cubicBezTo>
                    <a:cubicBezTo>
                      <a:pt x="861" y="25158"/>
                      <a:pt x="648" y="24861"/>
                      <a:pt x="534" y="24518"/>
                    </a:cubicBezTo>
                    <a:cubicBezTo>
                      <a:pt x="160" y="24008"/>
                      <a:pt x="0" y="23360"/>
                      <a:pt x="92" y="22727"/>
                    </a:cubicBezTo>
                    <a:cubicBezTo>
                      <a:pt x="153" y="22308"/>
                      <a:pt x="351" y="21919"/>
                      <a:pt x="663" y="21630"/>
                    </a:cubicBezTo>
                    <a:cubicBezTo>
                      <a:pt x="587" y="21416"/>
                      <a:pt x="541" y="21188"/>
                      <a:pt x="526" y="20959"/>
                    </a:cubicBezTo>
                    <a:cubicBezTo>
                      <a:pt x="473" y="20464"/>
                      <a:pt x="465" y="19961"/>
                      <a:pt x="503" y="19458"/>
                    </a:cubicBezTo>
                    <a:cubicBezTo>
                      <a:pt x="427" y="19290"/>
                      <a:pt x="374" y="19115"/>
                      <a:pt x="351" y="18932"/>
                    </a:cubicBezTo>
                    <a:lnTo>
                      <a:pt x="351" y="18909"/>
                    </a:lnTo>
                    <a:cubicBezTo>
                      <a:pt x="61" y="18452"/>
                      <a:pt x="92" y="17857"/>
                      <a:pt x="435" y="17430"/>
                    </a:cubicBezTo>
                    <a:cubicBezTo>
                      <a:pt x="503" y="17331"/>
                      <a:pt x="572" y="17232"/>
                      <a:pt x="648" y="17133"/>
                    </a:cubicBezTo>
                    <a:lnTo>
                      <a:pt x="656" y="17118"/>
                    </a:lnTo>
                    <a:cubicBezTo>
                      <a:pt x="648" y="16828"/>
                      <a:pt x="747" y="16554"/>
                      <a:pt x="922" y="16333"/>
                    </a:cubicBezTo>
                    <a:cubicBezTo>
                      <a:pt x="1082" y="16119"/>
                      <a:pt x="1258" y="15914"/>
                      <a:pt x="1441" y="15723"/>
                    </a:cubicBezTo>
                    <a:cubicBezTo>
                      <a:pt x="1471" y="15472"/>
                      <a:pt x="1585" y="15228"/>
                      <a:pt x="1761" y="15045"/>
                    </a:cubicBezTo>
                    <a:cubicBezTo>
                      <a:pt x="1860" y="14930"/>
                      <a:pt x="1959" y="14801"/>
                      <a:pt x="2043" y="14671"/>
                    </a:cubicBezTo>
                    <a:cubicBezTo>
                      <a:pt x="2050" y="14267"/>
                      <a:pt x="2287" y="13963"/>
                      <a:pt x="2386" y="13841"/>
                    </a:cubicBezTo>
                    <a:lnTo>
                      <a:pt x="2401" y="13818"/>
                    </a:lnTo>
                    <a:cubicBezTo>
                      <a:pt x="2340" y="13520"/>
                      <a:pt x="2386" y="13208"/>
                      <a:pt x="2523" y="12941"/>
                    </a:cubicBezTo>
                    <a:cubicBezTo>
                      <a:pt x="2409" y="12743"/>
                      <a:pt x="2348" y="12514"/>
                      <a:pt x="2332" y="12286"/>
                    </a:cubicBezTo>
                    <a:cubicBezTo>
                      <a:pt x="2317" y="11973"/>
                      <a:pt x="2355" y="11661"/>
                      <a:pt x="2447" y="11364"/>
                    </a:cubicBezTo>
                    <a:cubicBezTo>
                      <a:pt x="2348" y="11135"/>
                      <a:pt x="2294" y="10891"/>
                      <a:pt x="2279" y="10647"/>
                    </a:cubicBezTo>
                    <a:cubicBezTo>
                      <a:pt x="2226" y="9885"/>
                      <a:pt x="2317" y="9115"/>
                      <a:pt x="2569" y="8399"/>
                    </a:cubicBezTo>
                    <a:lnTo>
                      <a:pt x="2569" y="8384"/>
                    </a:lnTo>
                    <a:cubicBezTo>
                      <a:pt x="2630" y="8201"/>
                      <a:pt x="2729" y="8025"/>
                      <a:pt x="2866" y="7888"/>
                    </a:cubicBezTo>
                    <a:lnTo>
                      <a:pt x="2866" y="7881"/>
                    </a:lnTo>
                    <a:cubicBezTo>
                      <a:pt x="2881" y="7835"/>
                      <a:pt x="2896" y="7789"/>
                      <a:pt x="2912" y="7736"/>
                    </a:cubicBezTo>
                    <a:cubicBezTo>
                      <a:pt x="3026" y="7370"/>
                      <a:pt x="3201" y="7019"/>
                      <a:pt x="3430" y="6715"/>
                    </a:cubicBezTo>
                    <a:cubicBezTo>
                      <a:pt x="3178" y="6463"/>
                      <a:pt x="3018" y="6074"/>
                      <a:pt x="3102" y="5556"/>
                    </a:cubicBezTo>
                    <a:cubicBezTo>
                      <a:pt x="3209" y="4908"/>
                      <a:pt x="3674" y="4611"/>
                      <a:pt x="4070" y="4558"/>
                    </a:cubicBezTo>
                    <a:cubicBezTo>
                      <a:pt x="4184" y="4535"/>
                      <a:pt x="4299" y="4527"/>
                      <a:pt x="4405" y="4527"/>
                    </a:cubicBezTo>
                    <a:cubicBezTo>
                      <a:pt x="4459" y="4527"/>
                      <a:pt x="4504" y="4527"/>
                      <a:pt x="4550" y="4535"/>
                    </a:cubicBezTo>
                    <a:cubicBezTo>
                      <a:pt x="4550" y="4482"/>
                      <a:pt x="4550" y="4436"/>
                      <a:pt x="4558" y="4382"/>
                    </a:cubicBezTo>
                    <a:cubicBezTo>
                      <a:pt x="4588" y="3879"/>
                      <a:pt x="4916" y="3369"/>
                      <a:pt x="5350" y="3041"/>
                    </a:cubicBezTo>
                    <a:cubicBezTo>
                      <a:pt x="5122" y="2576"/>
                      <a:pt x="5023" y="2058"/>
                      <a:pt x="5053" y="1540"/>
                    </a:cubicBezTo>
                    <a:cubicBezTo>
                      <a:pt x="5122" y="617"/>
                      <a:pt x="5899" y="252"/>
                      <a:pt x="6158" y="137"/>
                    </a:cubicBezTo>
                    <a:cubicBezTo>
                      <a:pt x="6349" y="46"/>
                      <a:pt x="6562" y="0"/>
                      <a:pt x="6768" y="0"/>
                    </a:cubicBezTo>
                    <a:cubicBezTo>
                      <a:pt x="7225" y="8"/>
                      <a:pt x="7652" y="221"/>
                      <a:pt x="7926" y="579"/>
                    </a:cubicBezTo>
                    <a:cubicBezTo>
                      <a:pt x="7972" y="640"/>
                      <a:pt x="8018" y="694"/>
                      <a:pt x="8071" y="747"/>
                    </a:cubicBezTo>
                    <a:cubicBezTo>
                      <a:pt x="8262" y="663"/>
                      <a:pt x="8475" y="617"/>
                      <a:pt x="8681" y="617"/>
                    </a:cubicBezTo>
                    <a:cubicBezTo>
                      <a:pt x="8757" y="617"/>
                      <a:pt x="8833" y="625"/>
                      <a:pt x="8910" y="633"/>
                    </a:cubicBezTo>
                    <a:lnTo>
                      <a:pt x="8940" y="640"/>
                    </a:lnTo>
                    <a:cubicBezTo>
                      <a:pt x="9054" y="511"/>
                      <a:pt x="9176" y="396"/>
                      <a:pt x="9314" y="297"/>
                    </a:cubicBezTo>
                    <a:cubicBezTo>
                      <a:pt x="9565" y="114"/>
                      <a:pt x="9878" y="8"/>
                      <a:pt x="10190" y="8"/>
                    </a:cubicBezTo>
                    <a:cubicBezTo>
                      <a:pt x="10472" y="8"/>
                      <a:pt x="10739" y="92"/>
                      <a:pt x="10975" y="236"/>
                    </a:cubicBezTo>
                    <a:lnTo>
                      <a:pt x="10998" y="252"/>
                    </a:lnTo>
                    <a:cubicBezTo>
                      <a:pt x="11059" y="275"/>
                      <a:pt x="11120" y="305"/>
                      <a:pt x="11173" y="343"/>
                    </a:cubicBezTo>
                    <a:cubicBezTo>
                      <a:pt x="11600" y="602"/>
                      <a:pt x="11867" y="1052"/>
                      <a:pt x="11890" y="1547"/>
                    </a:cubicBezTo>
                    <a:cubicBezTo>
                      <a:pt x="11905" y="1982"/>
                      <a:pt x="11844" y="2424"/>
                      <a:pt x="11714" y="2843"/>
                    </a:cubicBezTo>
                    <a:cubicBezTo>
                      <a:pt x="12233" y="3102"/>
                      <a:pt x="12560" y="3597"/>
                      <a:pt x="12682" y="4321"/>
                    </a:cubicBezTo>
                    <a:cubicBezTo>
                      <a:pt x="12697" y="4421"/>
                      <a:pt x="12705" y="4512"/>
                      <a:pt x="12705" y="4611"/>
                    </a:cubicBezTo>
                    <a:cubicBezTo>
                      <a:pt x="12766" y="4603"/>
                      <a:pt x="12819" y="4596"/>
                      <a:pt x="12880" y="4596"/>
                    </a:cubicBezTo>
                    <a:cubicBezTo>
                      <a:pt x="13521" y="4611"/>
                      <a:pt x="14077" y="5046"/>
                      <a:pt x="14245" y="5670"/>
                    </a:cubicBezTo>
                    <a:cubicBezTo>
                      <a:pt x="14359" y="6090"/>
                      <a:pt x="14229" y="6547"/>
                      <a:pt x="13909" y="6844"/>
                    </a:cubicBezTo>
                    <a:cubicBezTo>
                      <a:pt x="14138" y="7157"/>
                      <a:pt x="14321" y="7507"/>
                      <a:pt x="14450" y="7873"/>
                    </a:cubicBezTo>
                    <a:lnTo>
                      <a:pt x="14488" y="7965"/>
                    </a:lnTo>
                    <a:cubicBezTo>
                      <a:pt x="14519" y="8033"/>
                      <a:pt x="14549" y="8109"/>
                      <a:pt x="14588" y="8186"/>
                    </a:cubicBezTo>
                    <a:cubicBezTo>
                      <a:pt x="14725" y="8483"/>
                      <a:pt x="14892" y="8856"/>
                      <a:pt x="14915" y="9321"/>
                    </a:cubicBezTo>
                    <a:cubicBezTo>
                      <a:pt x="14938" y="9748"/>
                      <a:pt x="14930" y="10167"/>
                      <a:pt x="14930" y="10571"/>
                    </a:cubicBezTo>
                    <a:lnTo>
                      <a:pt x="14930" y="10899"/>
                    </a:lnTo>
                    <a:cubicBezTo>
                      <a:pt x="14930" y="11158"/>
                      <a:pt x="14847" y="11417"/>
                      <a:pt x="14694" y="11630"/>
                    </a:cubicBezTo>
                    <a:cubicBezTo>
                      <a:pt x="14702" y="11676"/>
                      <a:pt x="14709" y="11722"/>
                      <a:pt x="14717" y="11768"/>
                    </a:cubicBezTo>
                    <a:cubicBezTo>
                      <a:pt x="14725" y="11851"/>
                      <a:pt x="14740" y="11928"/>
                      <a:pt x="14755" y="12011"/>
                    </a:cubicBezTo>
                    <a:cubicBezTo>
                      <a:pt x="14801" y="12362"/>
                      <a:pt x="14725" y="12713"/>
                      <a:pt x="14542" y="13002"/>
                    </a:cubicBezTo>
                    <a:lnTo>
                      <a:pt x="14572" y="13094"/>
                    </a:lnTo>
                    <a:cubicBezTo>
                      <a:pt x="14656" y="13330"/>
                      <a:pt x="14671" y="13581"/>
                      <a:pt x="14618" y="13825"/>
                    </a:cubicBezTo>
                    <a:cubicBezTo>
                      <a:pt x="14679" y="13932"/>
                      <a:pt x="14732" y="14031"/>
                      <a:pt x="14786" y="14138"/>
                    </a:cubicBezTo>
                    <a:lnTo>
                      <a:pt x="14786" y="14145"/>
                    </a:lnTo>
                    <a:cubicBezTo>
                      <a:pt x="14923" y="14397"/>
                      <a:pt x="14984" y="14679"/>
                      <a:pt x="14976" y="14961"/>
                    </a:cubicBezTo>
                    <a:cubicBezTo>
                      <a:pt x="15030" y="15022"/>
                      <a:pt x="15091" y="15083"/>
                      <a:pt x="15151" y="15151"/>
                    </a:cubicBezTo>
                    <a:lnTo>
                      <a:pt x="15174" y="15182"/>
                    </a:lnTo>
                    <a:cubicBezTo>
                      <a:pt x="15388" y="15395"/>
                      <a:pt x="15525" y="15685"/>
                      <a:pt x="15555" y="15990"/>
                    </a:cubicBezTo>
                    <a:cubicBezTo>
                      <a:pt x="15677" y="16119"/>
                      <a:pt x="15784" y="16249"/>
                      <a:pt x="15883" y="16394"/>
                    </a:cubicBezTo>
                    <a:lnTo>
                      <a:pt x="15891" y="16409"/>
                    </a:lnTo>
                    <a:cubicBezTo>
                      <a:pt x="16074" y="16661"/>
                      <a:pt x="16173" y="16973"/>
                      <a:pt x="16165" y="17285"/>
                    </a:cubicBezTo>
                    <a:cubicBezTo>
                      <a:pt x="16196" y="17354"/>
                      <a:pt x="16218" y="17423"/>
                      <a:pt x="16241" y="17484"/>
                    </a:cubicBezTo>
                    <a:cubicBezTo>
                      <a:pt x="16264" y="17545"/>
                      <a:pt x="16287" y="17606"/>
                      <a:pt x="16295" y="17621"/>
                    </a:cubicBezTo>
                    <a:cubicBezTo>
                      <a:pt x="16554" y="18009"/>
                      <a:pt x="16600" y="18497"/>
                      <a:pt x="16401" y="18924"/>
                    </a:cubicBezTo>
                    <a:cubicBezTo>
                      <a:pt x="16394" y="18955"/>
                      <a:pt x="16386" y="18993"/>
                      <a:pt x="16386" y="19031"/>
                    </a:cubicBezTo>
                    <a:cubicBezTo>
                      <a:pt x="16348" y="19298"/>
                      <a:pt x="16249" y="19557"/>
                      <a:pt x="16097" y="19785"/>
                    </a:cubicBezTo>
                    <a:cubicBezTo>
                      <a:pt x="16066" y="19861"/>
                      <a:pt x="16028" y="19938"/>
                      <a:pt x="15982" y="20006"/>
                    </a:cubicBezTo>
                    <a:cubicBezTo>
                      <a:pt x="15982" y="20349"/>
                      <a:pt x="15967" y="20685"/>
                      <a:pt x="15952" y="21012"/>
                    </a:cubicBezTo>
                    <a:cubicBezTo>
                      <a:pt x="15944" y="21195"/>
                      <a:pt x="15936" y="21371"/>
                      <a:pt x="15929" y="21553"/>
                    </a:cubicBezTo>
                    <a:cubicBezTo>
                      <a:pt x="15929" y="21622"/>
                      <a:pt x="15929" y="21691"/>
                      <a:pt x="15921" y="21759"/>
                    </a:cubicBezTo>
                    <a:lnTo>
                      <a:pt x="15952" y="21782"/>
                    </a:lnTo>
                    <a:cubicBezTo>
                      <a:pt x="16401" y="22125"/>
                      <a:pt x="16645" y="22666"/>
                      <a:pt x="16607" y="23223"/>
                    </a:cubicBezTo>
                    <a:cubicBezTo>
                      <a:pt x="16592" y="23482"/>
                      <a:pt x="16554" y="24137"/>
                      <a:pt x="16104" y="24709"/>
                    </a:cubicBezTo>
                    <a:cubicBezTo>
                      <a:pt x="16104" y="24762"/>
                      <a:pt x="16089" y="24823"/>
                      <a:pt x="16074" y="24876"/>
                    </a:cubicBezTo>
                    <a:cubicBezTo>
                      <a:pt x="15967" y="25242"/>
                      <a:pt x="15700" y="25539"/>
                      <a:pt x="15342" y="25677"/>
                    </a:cubicBezTo>
                    <a:cubicBezTo>
                      <a:pt x="15342" y="25943"/>
                      <a:pt x="15251" y="26210"/>
                      <a:pt x="15075" y="26424"/>
                    </a:cubicBezTo>
                    <a:cubicBezTo>
                      <a:pt x="14969" y="26553"/>
                      <a:pt x="14831" y="26660"/>
                      <a:pt x="14671" y="26728"/>
                    </a:cubicBezTo>
                    <a:cubicBezTo>
                      <a:pt x="14648" y="27300"/>
                      <a:pt x="14572" y="27872"/>
                      <a:pt x="14450" y="28436"/>
                    </a:cubicBezTo>
                    <a:cubicBezTo>
                      <a:pt x="14199" y="29518"/>
                      <a:pt x="13353" y="30219"/>
                      <a:pt x="12233" y="30242"/>
                    </a:cubicBezTo>
                    <a:lnTo>
                      <a:pt x="12149" y="30242"/>
                    </a:lnTo>
                    <a:cubicBezTo>
                      <a:pt x="11867" y="30509"/>
                      <a:pt x="11486" y="30661"/>
                      <a:pt x="11097" y="30661"/>
                    </a:cubicBezTo>
                    <a:cubicBezTo>
                      <a:pt x="10967" y="30661"/>
                      <a:pt x="10830" y="30638"/>
                      <a:pt x="10701" y="30600"/>
                    </a:cubicBezTo>
                    <a:cubicBezTo>
                      <a:pt x="10411" y="30516"/>
                      <a:pt x="10159" y="30318"/>
                      <a:pt x="10022" y="30044"/>
                    </a:cubicBezTo>
                    <a:lnTo>
                      <a:pt x="10007" y="30044"/>
                    </a:lnTo>
                    <a:cubicBezTo>
                      <a:pt x="10015" y="30082"/>
                      <a:pt x="10022" y="30120"/>
                      <a:pt x="10022" y="30158"/>
                    </a:cubicBezTo>
                    <a:lnTo>
                      <a:pt x="10022" y="30173"/>
                    </a:lnTo>
                    <a:cubicBezTo>
                      <a:pt x="10060" y="30402"/>
                      <a:pt x="10045" y="30646"/>
                      <a:pt x="9999" y="30874"/>
                    </a:cubicBezTo>
                    <a:cubicBezTo>
                      <a:pt x="9908" y="31263"/>
                      <a:pt x="9626" y="31583"/>
                      <a:pt x="9253" y="31720"/>
                    </a:cubicBezTo>
                    <a:cubicBezTo>
                      <a:pt x="9207" y="31781"/>
                      <a:pt x="9161" y="31850"/>
                      <a:pt x="9108" y="31911"/>
                    </a:cubicBezTo>
                    <a:cubicBezTo>
                      <a:pt x="8788" y="32284"/>
                      <a:pt x="8445" y="32361"/>
                      <a:pt x="8208" y="32361"/>
                    </a:cubicBezTo>
                    <a:close/>
                    <a:moveTo>
                      <a:pt x="4360" y="26667"/>
                    </a:moveTo>
                    <a:cubicBezTo>
                      <a:pt x="4367" y="26881"/>
                      <a:pt x="4382" y="27094"/>
                      <a:pt x="4398" y="27308"/>
                    </a:cubicBezTo>
                    <a:cubicBezTo>
                      <a:pt x="4398" y="27391"/>
                      <a:pt x="4405" y="27468"/>
                      <a:pt x="4413" y="27536"/>
                    </a:cubicBezTo>
                    <a:cubicBezTo>
                      <a:pt x="4497" y="27384"/>
                      <a:pt x="4543" y="27216"/>
                      <a:pt x="4558" y="27048"/>
                    </a:cubicBezTo>
                    <a:cubicBezTo>
                      <a:pt x="4565" y="26911"/>
                      <a:pt x="4581" y="26774"/>
                      <a:pt x="4604" y="26645"/>
                    </a:cubicBezTo>
                    <a:cubicBezTo>
                      <a:pt x="4527" y="26660"/>
                      <a:pt x="4451" y="26667"/>
                      <a:pt x="4367" y="26667"/>
                    </a:cubicBezTo>
                    <a:close/>
                    <a:moveTo>
                      <a:pt x="12111" y="27216"/>
                    </a:moveTo>
                    <a:lnTo>
                      <a:pt x="12194" y="27231"/>
                    </a:lnTo>
                    <a:cubicBezTo>
                      <a:pt x="12202" y="27170"/>
                      <a:pt x="12202" y="27102"/>
                      <a:pt x="12210" y="27033"/>
                    </a:cubicBezTo>
                    <a:cubicBezTo>
                      <a:pt x="12179" y="27094"/>
                      <a:pt x="12149" y="27155"/>
                      <a:pt x="12118" y="272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7" name="Google Shape;10947;p60"/>
              <p:cNvSpPr/>
              <p:nvPr/>
            </p:nvSpPr>
            <p:spPr>
              <a:xfrm>
                <a:off x="5111225" y="4087300"/>
                <a:ext cx="371575" cy="764625"/>
              </a:xfrm>
              <a:custGeom>
                <a:avLst/>
                <a:gdLst/>
                <a:ahLst/>
                <a:cxnLst/>
                <a:rect l="l" t="t" r="r" b="b"/>
                <a:pathLst>
                  <a:path w="14863" h="30585" extrusionOk="0">
                    <a:moveTo>
                      <a:pt x="14169" y="21424"/>
                    </a:moveTo>
                    <a:cubicBezTo>
                      <a:pt x="14298" y="21485"/>
                      <a:pt x="14428" y="21561"/>
                      <a:pt x="14542" y="21645"/>
                    </a:cubicBezTo>
                    <a:cubicBezTo>
                      <a:pt x="14748" y="21790"/>
                      <a:pt x="14862" y="22026"/>
                      <a:pt x="14847" y="22278"/>
                    </a:cubicBezTo>
                    <a:cubicBezTo>
                      <a:pt x="14817" y="22758"/>
                      <a:pt x="14695" y="23200"/>
                      <a:pt x="14260" y="23489"/>
                    </a:cubicBezTo>
                    <a:cubicBezTo>
                      <a:pt x="14413" y="23672"/>
                      <a:pt x="14367" y="23832"/>
                      <a:pt x="14154" y="23909"/>
                    </a:cubicBezTo>
                    <a:cubicBezTo>
                      <a:pt x="14123" y="23924"/>
                      <a:pt x="14093" y="23931"/>
                      <a:pt x="14062" y="23931"/>
                    </a:cubicBezTo>
                    <a:cubicBezTo>
                      <a:pt x="13788" y="23931"/>
                      <a:pt x="13590" y="24114"/>
                      <a:pt x="13384" y="24267"/>
                    </a:cubicBezTo>
                    <a:cubicBezTo>
                      <a:pt x="13323" y="24312"/>
                      <a:pt x="13338" y="24373"/>
                      <a:pt x="13376" y="24434"/>
                    </a:cubicBezTo>
                    <a:cubicBezTo>
                      <a:pt x="13437" y="24533"/>
                      <a:pt x="13498" y="24617"/>
                      <a:pt x="13544" y="24716"/>
                    </a:cubicBezTo>
                    <a:cubicBezTo>
                      <a:pt x="13590" y="24785"/>
                      <a:pt x="13574" y="24869"/>
                      <a:pt x="13529" y="24930"/>
                    </a:cubicBezTo>
                    <a:cubicBezTo>
                      <a:pt x="13475" y="24998"/>
                      <a:pt x="13399" y="24983"/>
                      <a:pt x="13338" y="24968"/>
                    </a:cubicBezTo>
                    <a:cubicBezTo>
                      <a:pt x="12927" y="24876"/>
                      <a:pt x="12942" y="24876"/>
                      <a:pt x="12927" y="25288"/>
                    </a:cubicBezTo>
                    <a:cubicBezTo>
                      <a:pt x="12927" y="25974"/>
                      <a:pt x="12850" y="26660"/>
                      <a:pt x="12713" y="27331"/>
                    </a:cubicBezTo>
                    <a:cubicBezTo>
                      <a:pt x="12553" y="28009"/>
                      <a:pt x="12081" y="28390"/>
                      <a:pt x="11395" y="28405"/>
                    </a:cubicBezTo>
                    <a:cubicBezTo>
                      <a:pt x="11250" y="28405"/>
                      <a:pt x="11105" y="28367"/>
                      <a:pt x="10975" y="28283"/>
                    </a:cubicBezTo>
                    <a:cubicBezTo>
                      <a:pt x="10907" y="28245"/>
                      <a:pt x="10854" y="28207"/>
                      <a:pt x="10846" y="28352"/>
                    </a:cubicBezTo>
                    <a:cubicBezTo>
                      <a:pt x="10831" y="28649"/>
                      <a:pt x="10450" y="28885"/>
                      <a:pt x="10160" y="28801"/>
                    </a:cubicBezTo>
                    <a:cubicBezTo>
                      <a:pt x="10084" y="28794"/>
                      <a:pt x="10030" y="28718"/>
                      <a:pt x="10061" y="28641"/>
                    </a:cubicBezTo>
                    <a:cubicBezTo>
                      <a:pt x="10091" y="28565"/>
                      <a:pt x="10122" y="28489"/>
                      <a:pt x="10160" y="28413"/>
                    </a:cubicBezTo>
                    <a:cubicBezTo>
                      <a:pt x="10229" y="28276"/>
                      <a:pt x="10236" y="28108"/>
                      <a:pt x="10168" y="27971"/>
                    </a:cubicBezTo>
                    <a:cubicBezTo>
                      <a:pt x="10084" y="27811"/>
                      <a:pt x="10038" y="27628"/>
                      <a:pt x="9947" y="27475"/>
                    </a:cubicBezTo>
                    <a:cubicBezTo>
                      <a:pt x="9771" y="27193"/>
                      <a:pt x="9649" y="26881"/>
                      <a:pt x="9573" y="26553"/>
                    </a:cubicBezTo>
                    <a:cubicBezTo>
                      <a:pt x="9550" y="26416"/>
                      <a:pt x="9482" y="26355"/>
                      <a:pt x="9337" y="26408"/>
                    </a:cubicBezTo>
                    <a:cubicBezTo>
                      <a:pt x="9184" y="26462"/>
                      <a:pt x="9032" y="26439"/>
                      <a:pt x="8841" y="26446"/>
                    </a:cubicBezTo>
                    <a:cubicBezTo>
                      <a:pt x="8963" y="26622"/>
                      <a:pt x="9078" y="26805"/>
                      <a:pt x="9169" y="26995"/>
                    </a:cubicBezTo>
                    <a:cubicBezTo>
                      <a:pt x="9383" y="27376"/>
                      <a:pt x="9337" y="27757"/>
                      <a:pt x="9154" y="28138"/>
                    </a:cubicBezTo>
                    <a:cubicBezTo>
                      <a:pt x="9108" y="28230"/>
                      <a:pt x="9040" y="28245"/>
                      <a:pt x="8956" y="28177"/>
                    </a:cubicBezTo>
                    <a:cubicBezTo>
                      <a:pt x="8819" y="28077"/>
                      <a:pt x="8666" y="27986"/>
                      <a:pt x="8620" y="27788"/>
                    </a:cubicBezTo>
                    <a:cubicBezTo>
                      <a:pt x="8582" y="28215"/>
                      <a:pt x="8377" y="28580"/>
                      <a:pt x="8232" y="28962"/>
                    </a:cubicBezTo>
                    <a:cubicBezTo>
                      <a:pt x="8178" y="29099"/>
                      <a:pt x="8247" y="29243"/>
                      <a:pt x="8262" y="29381"/>
                    </a:cubicBezTo>
                    <a:cubicBezTo>
                      <a:pt x="8285" y="29503"/>
                      <a:pt x="8285" y="29632"/>
                      <a:pt x="8262" y="29762"/>
                    </a:cubicBezTo>
                    <a:cubicBezTo>
                      <a:pt x="8224" y="29922"/>
                      <a:pt x="8102" y="29990"/>
                      <a:pt x="7957" y="29907"/>
                    </a:cubicBezTo>
                    <a:cubicBezTo>
                      <a:pt x="7820" y="29815"/>
                      <a:pt x="7813" y="29891"/>
                      <a:pt x="7790" y="29990"/>
                    </a:cubicBezTo>
                    <a:cubicBezTo>
                      <a:pt x="7752" y="30143"/>
                      <a:pt x="7675" y="30288"/>
                      <a:pt x="7569" y="30410"/>
                    </a:cubicBezTo>
                    <a:cubicBezTo>
                      <a:pt x="7424" y="30585"/>
                      <a:pt x="7317" y="30570"/>
                      <a:pt x="7241" y="30364"/>
                    </a:cubicBezTo>
                    <a:cubicBezTo>
                      <a:pt x="7172" y="30211"/>
                      <a:pt x="7127" y="30059"/>
                      <a:pt x="7096" y="29907"/>
                    </a:cubicBezTo>
                    <a:cubicBezTo>
                      <a:pt x="7073" y="29823"/>
                      <a:pt x="7058" y="29762"/>
                      <a:pt x="6944" y="29800"/>
                    </a:cubicBezTo>
                    <a:cubicBezTo>
                      <a:pt x="6799" y="29838"/>
                      <a:pt x="6738" y="29754"/>
                      <a:pt x="6738" y="29625"/>
                    </a:cubicBezTo>
                    <a:cubicBezTo>
                      <a:pt x="6730" y="29556"/>
                      <a:pt x="6738" y="29495"/>
                      <a:pt x="6761" y="29434"/>
                    </a:cubicBezTo>
                    <a:cubicBezTo>
                      <a:pt x="6913" y="29091"/>
                      <a:pt x="6746" y="28809"/>
                      <a:pt x="6586" y="28535"/>
                    </a:cubicBezTo>
                    <a:cubicBezTo>
                      <a:pt x="6479" y="28344"/>
                      <a:pt x="6426" y="28131"/>
                      <a:pt x="6410" y="27910"/>
                    </a:cubicBezTo>
                    <a:cubicBezTo>
                      <a:pt x="6311" y="27986"/>
                      <a:pt x="6235" y="28047"/>
                      <a:pt x="6159" y="28093"/>
                    </a:cubicBezTo>
                    <a:cubicBezTo>
                      <a:pt x="6075" y="28138"/>
                      <a:pt x="5968" y="28268"/>
                      <a:pt x="5854" y="28184"/>
                    </a:cubicBezTo>
                    <a:cubicBezTo>
                      <a:pt x="5709" y="28100"/>
                      <a:pt x="5633" y="27940"/>
                      <a:pt x="5663" y="27773"/>
                    </a:cubicBezTo>
                    <a:cubicBezTo>
                      <a:pt x="5709" y="27460"/>
                      <a:pt x="5823" y="27155"/>
                      <a:pt x="5991" y="26881"/>
                    </a:cubicBezTo>
                    <a:cubicBezTo>
                      <a:pt x="6029" y="26835"/>
                      <a:pt x="6060" y="26789"/>
                      <a:pt x="6098" y="26744"/>
                    </a:cubicBezTo>
                    <a:cubicBezTo>
                      <a:pt x="6128" y="26698"/>
                      <a:pt x="6151" y="26660"/>
                      <a:pt x="6128" y="26622"/>
                    </a:cubicBezTo>
                    <a:cubicBezTo>
                      <a:pt x="6105" y="26576"/>
                      <a:pt x="6060" y="26599"/>
                      <a:pt x="6022" y="26606"/>
                    </a:cubicBezTo>
                    <a:cubicBezTo>
                      <a:pt x="5983" y="26606"/>
                      <a:pt x="5968" y="26614"/>
                      <a:pt x="5945" y="26614"/>
                    </a:cubicBezTo>
                    <a:cubicBezTo>
                      <a:pt x="5823" y="26614"/>
                      <a:pt x="5663" y="26568"/>
                      <a:pt x="5595" y="26629"/>
                    </a:cubicBezTo>
                    <a:cubicBezTo>
                      <a:pt x="5503" y="26744"/>
                      <a:pt x="5435" y="26888"/>
                      <a:pt x="5404" y="27041"/>
                    </a:cubicBezTo>
                    <a:cubicBezTo>
                      <a:pt x="5343" y="27262"/>
                      <a:pt x="5244" y="27475"/>
                      <a:pt x="5122" y="27666"/>
                    </a:cubicBezTo>
                    <a:cubicBezTo>
                      <a:pt x="5008" y="27841"/>
                      <a:pt x="5016" y="28055"/>
                      <a:pt x="5038" y="28260"/>
                    </a:cubicBezTo>
                    <a:cubicBezTo>
                      <a:pt x="5054" y="28390"/>
                      <a:pt x="5092" y="28527"/>
                      <a:pt x="4962" y="28619"/>
                    </a:cubicBezTo>
                    <a:cubicBezTo>
                      <a:pt x="4840" y="28710"/>
                      <a:pt x="4695" y="28680"/>
                      <a:pt x="4566" y="28611"/>
                    </a:cubicBezTo>
                    <a:cubicBezTo>
                      <a:pt x="4452" y="28542"/>
                      <a:pt x="4314" y="28527"/>
                      <a:pt x="4185" y="28565"/>
                    </a:cubicBezTo>
                    <a:cubicBezTo>
                      <a:pt x="3423" y="28771"/>
                      <a:pt x="2836" y="28497"/>
                      <a:pt x="2447" y="27803"/>
                    </a:cubicBezTo>
                    <a:cubicBezTo>
                      <a:pt x="2142" y="27262"/>
                      <a:pt x="2089" y="26675"/>
                      <a:pt x="2051" y="26081"/>
                    </a:cubicBezTo>
                    <a:cubicBezTo>
                      <a:pt x="2028" y="25661"/>
                      <a:pt x="2005" y="25235"/>
                      <a:pt x="2013" y="24815"/>
                    </a:cubicBezTo>
                    <a:cubicBezTo>
                      <a:pt x="2013" y="24610"/>
                      <a:pt x="1906" y="24564"/>
                      <a:pt x="1754" y="24549"/>
                    </a:cubicBezTo>
                    <a:cubicBezTo>
                      <a:pt x="1662" y="24541"/>
                      <a:pt x="1571" y="24556"/>
                      <a:pt x="1487" y="24572"/>
                    </a:cubicBezTo>
                    <a:cubicBezTo>
                      <a:pt x="1418" y="24587"/>
                      <a:pt x="1357" y="24602"/>
                      <a:pt x="1312" y="24533"/>
                    </a:cubicBezTo>
                    <a:cubicBezTo>
                      <a:pt x="1266" y="24465"/>
                      <a:pt x="1312" y="24404"/>
                      <a:pt x="1357" y="24343"/>
                    </a:cubicBezTo>
                    <a:cubicBezTo>
                      <a:pt x="1434" y="24236"/>
                      <a:pt x="1555" y="24183"/>
                      <a:pt x="1639" y="24099"/>
                    </a:cubicBezTo>
                    <a:cubicBezTo>
                      <a:pt x="1670" y="24107"/>
                      <a:pt x="1693" y="24091"/>
                      <a:pt x="1708" y="24069"/>
                    </a:cubicBezTo>
                    <a:cubicBezTo>
                      <a:pt x="1776" y="24107"/>
                      <a:pt x="1906" y="23916"/>
                      <a:pt x="1929" y="24122"/>
                    </a:cubicBezTo>
                    <a:cubicBezTo>
                      <a:pt x="1784" y="24168"/>
                      <a:pt x="1662" y="24259"/>
                      <a:pt x="1578" y="24381"/>
                    </a:cubicBezTo>
                    <a:cubicBezTo>
                      <a:pt x="1708" y="24351"/>
                      <a:pt x="1845" y="24366"/>
                      <a:pt x="1967" y="24434"/>
                    </a:cubicBezTo>
                    <a:cubicBezTo>
                      <a:pt x="2180" y="24556"/>
                      <a:pt x="2401" y="24495"/>
                      <a:pt x="2615" y="24457"/>
                    </a:cubicBezTo>
                    <a:cubicBezTo>
                      <a:pt x="2714" y="24442"/>
                      <a:pt x="2851" y="24442"/>
                      <a:pt x="2882" y="24335"/>
                    </a:cubicBezTo>
                    <a:cubicBezTo>
                      <a:pt x="2912" y="24236"/>
                      <a:pt x="2752" y="24206"/>
                      <a:pt x="2706" y="24122"/>
                    </a:cubicBezTo>
                    <a:cubicBezTo>
                      <a:pt x="2706" y="24015"/>
                      <a:pt x="2729" y="23893"/>
                      <a:pt x="2691" y="23794"/>
                    </a:cubicBezTo>
                    <a:cubicBezTo>
                      <a:pt x="2592" y="23550"/>
                      <a:pt x="2752" y="23588"/>
                      <a:pt x="2882" y="23596"/>
                    </a:cubicBezTo>
                    <a:cubicBezTo>
                      <a:pt x="2912" y="23596"/>
                      <a:pt x="2950" y="23596"/>
                      <a:pt x="2981" y="23604"/>
                    </a:cubicBezTo>
                    <a:cubicBezTo>
                      <a:pt x="3095" y="23627"/>
                      <a:pt x="3491" y="23436"/>
                      <a:pt x="3537" y="23329"/>
                    </a:cubicBezTo>
                    <a:cubicBezTo>
                      <a:pt x="3537" y="23322"/>
                      <a:pt x="3514" y="23299"/>
                      <a:pt x="3507" y="23291"/>
                    </a:cubicBezTo>
                    <a:cubicBezTo>
                      <a:pt x="3507" y="23230"/>
                      <a:pt x="3476" y="23169"/>
                      <a:pt x="3423" y="23177"/>
                    </a:cubicBezTo>
                    <a:cubicBezTo>
                      <a:pt x="3148" y="23230"/>
                      <a:pt x="2912" y="22979"/>
                      <a:pt x="2630" y="23085"/>
                    </a:cubicBezTo>
                    <a:cubicBezTo>
                      <a:pt x="2539" y="23124"/>
                      <a:pt x="2493" y="23063"/>
                      <a:pt x="2546" y="22979"/>
                    </a:cubicBezTo>
                    <a:cubicBezTo>
                      <a:pt x="2676" y="22750"/>
                      <a:pt x="2744" y="22506"/>
                      <a:pt x="2760" y="22247"/>
                    </a:cubicBezTo>
                    <a:cubicBezTo>
                      <a:pt x="2782" y="21942"/>
                      <a:pt x="2874" y="21645"/>
                      <a:pt x="2836" y="21333"/>
                    </a:cubicBezTo>
                    <a:cubicBezTo>
                      <a:pt x="2836" y="21226"/>
                      <a:pt x="2912" y="21180"/>
                      <a:pt x="2988" y="21127"/>
                    </a:cubicBezTo>
                    <a:cubicBezTo>
                      <a:pt x="3011" y="21104"/>
                      <a:pt x="3042" y="21081"/>
                      <a:pt x="3019" y="21051"/>
                    </a:cubicBezTo>
                    <a:cubicBezTo>
                      <a:pt x="3004" y="21028"/>
                      <a:pt x="2981" y="21020"/>
                      <a:pt x="2958" y="21020"/>
                    </a:cubicBezTo>
                    <a:cubicBezTo>
                      <a:pt x="2485" y="21012"/>
                      <a:pt x="2005" y="20944"/>
                      <a:pt x="1533" y="21066"/>
                    </a:cubicBezTo>
                    <a:cubicBezTo>
                      <a:pt x="1510" y="21211"/>
                      <a:pt x="1655" y="21195"/>
                      <a:pt x="1715" y="21256"/>
                    </a:cubicBezTo>
                    <a:cubicBezTo>
                      <a:pt x="1655" y="21851"/>
                      <a:pt x="1578" y="22438"/>
                      <a:pt x="1944" y="22979"/>
                    </a:cubicBezTo>
                    <a:cubicBezTo>
                      <a:pt x="1997" y="23055"/>
                      <a:pt x="1952" y="23101"/>
                      <a:pt x="1860" y="23101"/>
                    </a:cubicBezTo>
                    <a:cubicBezTo>
                      <a:pt x="1807" y="23101"/>
                      <a:pt x="1769" y="23055"/>
                      <a:pt x="1723" y="23047"/>
                    </a:cubicBezTo>
                    <a:cubicBezTo>
                      <a:pt x="1578" y="23009"/>
                      <a:pt x="1441" y="22864"/>
                      <a:pt x="1296" y="22986"/>
                    </a:cubicBezTo>
                    <a:cubicBezTo>
                      <a:pt x="1174" y="23093"/>
                      <a:pt x="1030" y="23169"/>
                      <a:pt x="877" y="23207"/>
                    </a:cubicBezTo>
                    <a:cubicBezTo>
                      <a:pt x="824" y="23215"/>
                      <a:pt x="778" y="23238"/>
                      <a:pt x="786" y="23299"/>
                    </a:cubicBezTo>
                    <a:cubicBezTo>
                      <a:pt x="816" y="23497"/>
                      <a:pt x="961" y="23657"/>
                      <a:pt x="1159" y="23710"/>
                    </a:cubicBezTo>
                    <a:cubicBezTo>
                      <a:pt x="1251" y="23726"/>
                      <a:pt x="1350" y="23733"/>
                      <a:pt x="1441" y="23756"/>
                    </a:cubicBezTo>
                    <a:cubicBezTo>
                      <a:pt x="1502" y="23764"/>
                      <a:pt x="1578" y="23794"/>
                      <a:pt x="1502" y="23878"/>
                    </a:cubicBezTo>
                    <a:cubicBezTo>
                      <a:pt x="1411" y="23985"/>
                      <a:pt x="1502" y="23969"/>
                      <a:pt x="1563" y="23969"/>
                    </a:cubicBezTo>
                    <a:cubicBezTo>
                      <a:pt x="1624" y="23969"/>
                      <a:pt x="1715" y="23909"/>
                      <a:pt x="1693" y="24046"/>
                    </a:cubicBezTo>
                    <a:cubicBezTo>
                      <a:pt x="1662" y="24046"/>
                      <a:pt x="1639" y="24046"/>
                      <a:pt x="1624" y="24084"/>
                    </a:cubicBezTo>
                    <a:cubicBezTo>
                      <a:pt x="1487" y="24099"/>
                      <a:pt x="1365" y="24099"/>
                      <a:pt x="1319" y="23931"/>
                    </a:cubicBezTo>
                    <a:cubicBezTo>
                      <a:pt x="1289" y="23855"/>
                      <a:pt x="1212" y="23870"/>
                      <a:pt x="1152" y="23855"/>
                    </a:cubicBezTo>
                    <a:cubicBezTo>
                      <a:pt x="870" y="23771"/>
                      <a:pt x="656" y="23535"/>
                      <a:pt x="603" y="23238"/>
                    </a:cubicBezTo>
                    <a:cubicBezTo>
                      <a:pt x="595" y="23169"/>
                      <a:pt x="549" y="23146"/>
                      <a:pt x="504" y="23101"/>
                    </a:cubicBezTo>
                    <a:cubicBezTo>
                      <a:pt x="145" y="22681"/>
                      <a:pt x="1" y="21714"/>
                      <a:pt x="610" y="21340"/>
                    </a:cubicBezTo>
                    <a:cubicBezTo>
                      <a:pt x="831" y="21203"/>
                      <a:pt x="854" y="21073"/>
                      <a:pt x="824" y="20868"/>
                    </a:cubicBezTo>
                    <a:cubicBezTo>
                      <a:pt x="809" y="20715"/>
                      <a:pt x="778" y="20563"/>
                      <a:pt x="732" y="20418"/>
                    </a:cubicBezTo>
                    <a:cubicBezTo>
                      <a:pt x="679" y="20281"/>
                      <a:pt x="656" y="20144"/>
                      <a:pt x="649" y="20006"/>
                    </a:cubicBezTo>
                    <a:cubicBezTo>
                      <a:pt x="610" y="19465"/>
                      <a:pt x="572" y="18932"/>
                      <a:pt x="656" y="18398"/>
                    </a:cubicBezTo>
                    <a:cubicBezTo>
                      <a:pt x="656" y="18368"/>
                      <a:pt x="679" y="18330"/>
                      <a:pt x="664" y="18322"/>
                    </a:cubicBezTo>
                    <a:cubicBezTo>
                      <a:pt x="405" y="18132"/>
                      <a:pt x="527" y="17781"/>
                      <a:pt x="351" y="17552"/>
                    </a:cubicBezTo>
                    <a:cubicBezTo>
                      <a:pt x="245" y="17423"/>
                      <a:pt x="252" y="17232"/>
                      <a:pt x="367" y="17110"/>
                    </a:cubicBezTo>
                    <a:cubicBezTo>
                      <a:pt x="519" y="16904"/>
                      <a:pt x="664" y="16691"/>
                      <a:pt x="816" y="16485"/>
                    </a:cubicBezTo>
                    <a:cubicBezTo>
                      <a:pt x="862" y="16417"/>
                      <a:pt x="885" y="16379"/>
                      <a:pt x="816" y="16310"/>
                    </a:cubicBezTo>
                    <a:cubicBezTo>
                      <a:pt x="732" y="16219"/>
                      <a:pt x="778" y="16119"/>
                      <a:pt x="847" y="16028"/>
                    </a:cubicBezTo>
                    <a:cubicBezTo>
                      <a:pt x="999" y="15822"/>
                      <a:pt x="1167" y="15632"/>
                      <a:pt x="1350" y="15449"/>
                    </a:cubicBezTo>
                    <a:cubicBezTo>
                      <a:pt x="1472" y="15327"/>
                      <a:pt x="1586" y="15197"/>
                      <a:pt x="1555" y="14999"/>
                    </a:cubicBezTo>
                    <a:cubicBezTo>
                      <a:pt x="1548" y="14923"/>
                      <a:pt x="1578" y="14854"/>
                      <a:pt x="1632" y="14809"/>
                    </a:cubicBezTo>
                    <a:cubicBezTo>
                      <a:pt x="1784" y="14626"/>
                      <a:pt x="1929" y="14435"/>
                      <a:pt x="2058" y="14237"/>
                    </a:cubicBezTo>
                    <a:cubicBezTo>
                      <a:pt x="2135" y="14123"/>
                      <a:pt x="2249" y="14046"/>
                      <a:pt x="2173" y="13856"/>
                    </a:cubicBezTo>
                    <a:cubicBezTo>
                      <a:pt x="2127" y="13719"/>
                      <a:pt x="2287" y="13582"/>
                      <a:pt x="2371" y="13452"/>
                    </a:cubicBezTo>
                    <a:cubicBezTo>
                      <a:pt x="2462" y="13300"/>
                      <a:pt x="2531" y="13132"/>
                      <a:pt x="2569" y="12957"/>
                    </a:cubicBezTo>
                    <a:cubicBezTo>
                      <a:pt x="2577" y="12918"/>
                      <a:pt x="2592" y="12850"/>
                      <a:pt x="2569" y="12827"/>
                    </a:cubicBezTo>
                    <a:cubicBezTo>
                      <a:pt x="2424" y="12667"/>
                      <a:pt x="2516" y="12522"/>
                      <a:pt x="2592" y="12377"/>
                    </a:cubicBezTo>
                    <a:cubicBezTo>
                      <a:pt x="2661" y="12255"/>
                      <a:pt x="2706" y="12126"/>
                      <a:pt x="2744" y="11996"/>
                    </a:cubicBezTo>
                    <a:cubicBezTo>
                      <a:pt x="2775" y="11851"/>
                      <a:pt x="2851" y="11684"/>
                      <a:pt x="2592" y="11623"/>
                    </a:cubicBezTo>
                    <a:cubicBezTo>
                      <a:pt x="2470" y="11600"/>
                      <a:pt x="2462" y="11448"/>
                      <a:pt x="2447" y="11333"/>
                    </a:cubicBezTo>
                    <a:cubicBezTo>
                      <a:pt x="2447" y="11097"/>
                      <a:pt x="2478" y="10868"/>
                      <a:pt x="2554" y="10647"/>
                    </a:cubicBezTo>
                    <a:cubicBezTo>
                      <a:pt x="2615" y="10480"/>
                      <a:pt x="2600" y="10289"/>
                      <a:pt x="2508" y="10129"/>
                    </a:cubicBezTo>
                    <a:cubicBezTo>
                      <a:pt x="2440" y="9999"/>
                      <a:pt x="2401" y="9855"/>
                      <a:pt x="2401" y="9710"/>
                    </a:cubicBezTo>
                    <a:cubicBezTo>
                      <a:pt x="2348" y="9070"/>
                      <a:pt x="2432" y="8437"/>
                      <a:pt x="2638" y="7835"/>
                    </a:cubicBezTo>
                    <a:cubicBezTo>
                      <a:pt x="2653" y="7774"/>
                      <a:pt x="2676" y="7721"/>
                      <a:pt x="2714" y="7683"/>
                    </a:cubicBezTo>
                    <a:cubicBezTo>
                      <a:pt x="2904" y="7553"/>
                      <a:pt x="2935" y="7347"/>
                      <a:pt x="2996" y="7157"/>
                    </a:cubicBezTo>
                    <a:cubicBezTo>
                      <a:pt x="3103" y="6844"/>
                      <a:pt x="3225" y="6547"/>
                      <a:pt x="3468" y="6303"/>
                    </a:cubicBezTo>
                    <a:cubicBezTo>
                      <a:pt x="3575" y="6204"/>
                      <a:pt x="3628" y="6052"/>
                      <a:pt x="3606" y="5899"/>
                    </a:cubicBezTo>
                    <a:cubicBezTo>
                      <a:pt x="3583" y="5808"/>
                      <a:pt x="3583" y="5709"/>
                      <a:pt x="3583" y="5617"/>
                    </a:cubicBezTo>
                    <a:cubicBezTo>
                      <a:pt x="3590" y="5442"/>
                      <a:pt x="3606" y="5282"/>
                      <a:pt x="3369" y="5206"/>
                    </a:cubicBezTo>
                    <a:cubicBezTo>
                      <a:pt x="3209" y="5160"/>
                      <a:pt x="3202" y="4985"/>
                      <a:pt x="3225" y="4825"/>
                    </a:cubicBezTo>
                    <a:cubicBezTo>
                      <a:pt x="3240" y="4733"/>
                      <a:pt x="3278" y="4634"/>
                      <a:pt x="3392" y="4611"/>
                    </a:cubicBezTo>
                    <a:cubicBezTo>
                      <a:pt x="3560" y="4588"/>
                      <a:pt x="3750" y="4565"/>
                      <a:pt x="3872" y="4718"/>
                    </a:cubicBezTo>
                    <a:cubicBezTo>
                      <a:pt x="4086" y="4985"/>
                      <a:pt x="4276" y="5267"/>
                      <a:pt x="4261" y="5640"/>
                    </a:cubicBezTo>
                    <a:cubicBezTo>
                      <a:pt x="4269" y="5678"/>
                      <a:pt x="4269" y="5724"/>
                      <a:pt x="4284" y="5770"/>
                    </a:cubicBezTo>
                    <a:cubicBezTo>
                      <a:pt x="4307" y="5914"/>
                      <a:pt x="4360" y="5991"/>
                      <a:pt x="4520" y="5899"/>
                    </a:cubicBezTo>
                    <a:cubicBezTo>
                      <a:pt x="4574" y="5876"/>
                      <a:pt x="4627" y="5853"/>
                      <a:pt x="4680" y="5846"/>
                    </a:cubicBezTo>
                    <a:cubicBezTo>
                      <a:pt x="5038" y="5732"/>
                      <a:pt x="5046" y="5716"/>
                      <a:pt x="5031" y="5343"/>
                    </a:cubicBezTo>
                    <a:cubicBezTo>
                      <a:pt x="5023" y="5137"/>
                      <a:pt x="5107" y="5023"/>
                      <a:pt x="5290" y="4992"/>
                    </a:cubicBezTo>
                    <a:cubicBezTo>
                      <a:pt x="5458" y="4954"/>
                      <a:pt x="5625" y="5061"/>
                      <a:pt x="5663" y="5236"/>
                    </a:cubicBezTo>
                    <a:cubicBezTo>
                      <a:pt x="5694" y="5343"/>
                      <a:pt x="5709" y="5442"/>
                      <a:pt x="5862" y="5381"/>
                    </a:cubicBezTo>
                    <a:cubicBezTo>
                      <a:pt x="5922" y="5358"/>
                      <a:pt x="5983" y="5404"/>
                      <a:pt x="6037" y="5442"/>
                    </a:cubicBezTo>
                    <a:cubicBezTo>
                      <a:pt x="6090" y="5480"/>
                      <a:pt x="6113" y="5511"/>
                      <a:pt x="6159" y="5541"/>
                    </a:cubicBezTo>
                    <a:cubicBezTo>
                      <a:pt x="6357" y="5655"/>
                      <a:pt x="6418" y="5625"/>
                      <a:pt x="6456" y="5396"/>
                    </a:cubicBezTo>
                    <a:cubicBezTo>
                      <a:pt x="6494" y="5213"/>
                      <a:pt x="6479" y="5023"/>
                      <a:pt x="6418" y="4855"/>
                    </a:cubicBezTo>
                    <a:cubicBezTo>
                      <a:pt x="6342" y="4657"/>
                      <a:pt x="6182" y="4596"/>
                      <a:pt x="6006" y="4703"/>
                    </a:cubicBezTo>
                    <a:cubicBezTo>
                      <a:pt x="5656" y="4893"/>
                      <a:pt x="5237" y="4855"/>
                      <a:pt x="4932" y="4611"/>
                    </a:cubicBezTo>
                    <a:cubicBezTo>
                      <a:pt x="4856" y="4543"/>
                      <a:pt x="4810" y="4451"/>
                      <a:pt x="4779" y="4352"/>
                    </a:cubicBezTo>
                    <a:cubicBezTo>
                      <a:pt x="4703" y="4093"/>
                      <a:pt x="4680" y="3826"/>
                      <a:pt x="4703" y="3552"/>
                    </a:cubicBezTo>
                    <a:cubicBezTo>
                      <a:pt x="4726" y="3224"/>
                      <a:pt x="5145" y="2797"/>
                      <a:pt x="5465" y="2759"/>
                    </a:cubicBezTo>
                    <a:cubicBezTo>
                      <a:pt x="5519" y="2752"/>
                      <a:pt x="5587" y="2759"/>
                      <a:pt x="5618" y="2698"/>
                    </a:cubicBezTo>
                    <a:cubicBezTo>
                      <a:pt x="5663" y="2599"/>
                      <a:pt x="5724" y="2508"/>
                      <a:pt x="5785" y="2416"/>
                    </a:cubicBezTo>
                    <a:cubicBezTo>
                      <a:pt x="5846" y="2325"/>
                      <a:pt x="5976" y="2332"/>
                      <a:pt x="6044" y="2264"/>
                    </a:cubicBezTo>
                    <a:cubicBezTo>
                      <a:pt x="6044" y="2249"/>
                      <a:pt x="6044" y="2241"/>
                      <a:pt x="6037" y="2226"/>
                    </a:cubicBezTo>
                    <a:cubicBezTo>
                      <a:pt x="5671" y="2264"/>
                      <a:pt x="5534" y="2005"/>
                      <a:pt x="5404" y="1746"/>
                    </a:cubicBezTo>
                    <a:cubicBezTo>
                      <a:pt x="5244" y="1425"/>
                      <a:pt x="5176" y="1075"/>
                      <a:pt x="5198" y="717"/>
                    </a:cubicBezTo>
                    <a:cubicBezTo>
                      <a:pt x="5221" y="381"/>
                      <a:pt x="5480" y="237"/>
                      <a:pt x="5747" y="115"/>
                    </a:cubicBezTo>
                    <a:cubicBezTo>
                      <a:pt x="5991" y="0"/>
                      <a:pt x="6212" y="84"/>
                      <a:pt x="6380" y="290"/>
                    </a:cubicBezTo>
                    <a:cubicBezTo>
                      <a:pt x="6555" y="526"/>
                      <a:pt x="6784" y="717"/>
                      <a:pt x="7043" y="854"/>
                    </a:cubicBezTo>
                    <a:cubicBezTo>
                      <a:pt x="7165" y="930"/>
                      <a:pt x="7317" y="930"/>
                      <a:pt x="7432" y="846"/>
                    </a:cubicBezTo>
                    <a:cubicBezTo>
                      <a:pt x="7592" y="747"/>
                      <a:pt x="7752" y="648"/>
                      <a:pt x="7950" y="686"/>
                    </a:cubicBezTo>
                    <a:cubicBezTo>
                      <a:pt x="8064" y="701"/>
                      <a:pt x="8171" y="762"/>
                      <a:pt x="8247" y="854"/>
                    </a:cubicBezTo>
                    <a:cubicBezTo>
                      <a:pt x="8361" y="976"/>
                      <a:pt x="8445" y="968"/>
                      <a:pt x="8544" y="823"/>
                    </a:cubicBezTo>
                    <a:cubicBezTo>
                      <a:pt x="8704" y="602"/>
                      <a:pt x="8826" y="351"/>
                      <a:pt x="9055" y="183"/>
                    </a:cubicBezTo>
                    <a:cubicBezTo>
                      <a:pt x="9230" y="46"/>
                      <a:pt x="9474" y="31"/>
                      <a:pt x="9665" y="153"/>
                    </a:cubicBezTo>
                    <a:cubicBezTo>
                      <a:pt x="9726" y="191"/>
                      <a:pt x="9794" y="221"/>
                      <a:pt x="9848" y="259"/>
                    </a:cubicBezTo>
                    <a:cubicBezTo>
                      <a:pt x="10015" y="351"/>
                      <a:pt x="10122" y="518"/>
                      <a:pt x="10129" y="709"/>
                    </a:cubicBezTo>
                    <a:cubicBezTo>
                      <a:pt x="10137" y="1052"/>
                      <a:pt x="10084" y="1387"/>
                      <a:pt x="9977" y="1715"/>
                    </a:cubicBezTo>
                    <a:cubicBezTo>
                      <a:pt x="9931" y="1867"/>
                      <a:pt x="9802" y="1974"/>
                      <a:pt x="9642" y="1989"/>
                    </a:cubicBezTo>
                    <a:cubicBezTo>
                      <a:pt x="9550" y="2012"/>
                      <a:pt x="9405" y="2035"/>
                      <a:pt x="9405" y="2142"/>
                    </a:cubicBezTo>
                    <a:cubicBezTo>
                      <a:pt x="9413" y="2249"/>
                      <a:pt x="9535" y="2332"/>
                      <a:pt x="9657" y="2355"/>
                    </a:cubicBezTo>
                    <a:cubicBezTo>
                      <a:pt x="9794" y="2393"/>
                      <a:pt x="9901" y="2431"/>
                      <a:pt x="9962" y="2584"/>
                    </a:cubicBezTo>
                    <a:cubicBezTo>
                      <a:pt x="10008" y="2691"/>
                      <a:pt x="10152" y="2713"/>
                      <a:pt x="10259" y="2736"/>
                    </a:cubicBezTo>
                    <a:cubicBezTo>
                      <a:pt x="10732" y="2828"/>
                      <a:pt x="10861" y="3186"/>
                      <a:pt x="10930" y="3590"/>
                    </a:cubicBezTo>
                    <a:cubicBezTo>
                      <a:pt x="10968" y="3872"/>
                      <a:pt x="10922" y="4146"/>
                      <a:pt x="10800" y="4398"/>
                    </a:cubicBezTo>
                    <a:cubicBezTo>
                      <a:pt x="10732" y="4604"/>
                      <a:pt x="10526" y="4726"/>
                      <a:pt x="10312" y="4695"/>
                    </a:cubicBezTo>
                    <a:cubicBezTo>
                      <a:pt x="9985" y="4657"/>
                      <a:pt x="9657" y="4665"/>
                      <a:pt x="9337" y="4718"/>
                    </a:cubicBezTo>
                    <a:cubicBezTo>
                      <a:pt x="9078" y="4764"/>
                      <a:pt x="9063" y="4794"/>
                      <a:pt x="9146" y="5046"/>
                    </a:cubicBezTo>
                    <a:cubicBezTo>
                      <a:pt x="9169" y="5107"/>
                      <a:pt x="9162" y="5175"/>
                      <a:pt x="9131" y="5229"/>
                    </a:cubicBezTo>
                    <a:cubicBezTo>
                      <a:pt x="9002" y="5434"/>
                      <a:pt x="8994" y="5655"/>
                      <a:pt x="9017" y="5876"/>
                    </a:cubicBezTo>
                    <a:lnTo>
                      <a:pt x="9017" y="5876"/>
                    </a:lnTo>
                    <a:cubicBezTo>
                      <a:pt x="8933" y="5892"/>
                      <a:pt x="8895" y="5846"/>
                      <a:pt x="8895" y="5770"/>
                    </a:cubicBezTo>
                    <a:cubicBezTo>
                      <a:pt x="8895" y="5602"/>
                      <a:pt x="8880" y="5427"/>
                      <a:pt x="8963" y="5267"/>
                    </a:cubicBezTo>
                    <a:cubicBezTo>
                      <a:pt x="9009" y="5190"/>
                      <a:pt x="9009" y="5091"/>
                      <a:pt x="8963" y="5015"/>
                    </a:cubicBezTo>
                    <a:cubicBezTo>
                      <a:pt x="8872" y="4855"/>
                      <a:pt x="8956" y="4657"/>
                      <a:pt x="9139" y="4611"/>
                    </a:cubicBezTo>
                    <a:cubicBezTo>
                      <a:pt x="9268" y="4573"/>
                      <a:pt x="9413" y="4550"/>
                      <a:pt x="9550" y="4527"/>
                    </a:cubicBezTo>
                    <a:cubicBezTo>
                      <a:pt x="9771" y="4489"/>
                      <a:pt x="9992" y="4489"/>
                      <a:pt x="10213" y="4527"/>
                    </a:cubicBezTo>
                    <a:cubicBezTo>
                      <a:pt x="10351" y="4550"/>
                      <a:pt x="10518" y="4565"/>
                      <a:pt x="10602" y="4398"/>
                    </a:cubicBezTo>
                    <a:cubicBezTo>
                      <a:pt x="10686" y="4261"/>
                      <a:pt x="10732" y="4108"/>
                      <a:pt x="10739" y="3948"/>
                    </a:cubicBezTo>
                    <a:cubicBezTo>
                      <a:pt x="10907" y="3567"/>
                      <a:pt x="10648" y="3026"/>
                      <a:pt x="10251" y="2919"/>
                    </a:cubicBezTo>
                    <a:cubicBezTo>
                      <a:pt x="10084" y="2881"/>
                      <a:pt x="9924" y="2805"/>
                      <a:pt x="9787" y="2706"/>
                    </a:cubicBezTo>
                    <a:cubicBezTo>
                      <a:pt x="9794" y="2622"/>
                      <a:pt x="9779" y="2569"/>
                      <a:pt x="9680" y="2561"/>
                    </a:cubicBezTo>
                    <a:cubicBezTo>
                      <a:pt x="9596" y="2546"/>
                      <a:pt x="9512" y="2508"/>
                      <a:pt x="9444" y="2454"/>
                    </a:cubicBezTo>
                    <a:cubicBezTo>
                      <a:pt x="9314" y="2325"/>
                      <a:pt x="9192" y="2165"/>
                      <a:pt x="8971" y="2233"/>
                    </a:cubicBezTo>
                    <a:cubicBezTo>
                      <a:pt x="8948" y="2233"/>
                      <a:pt x="8918" y="2203"/>
                      <a:pt x="8895" y="2188"/>
                    </a:cubicBezTo>
                    <a:cubicBezTo>
                      <a:pt x="9215" y="2165"/>
                      <a:pt x="9398" y="1867"/>
                      <a:pt x="9703" y="1799"/>
                    </a:cubicBezTo>
                    <a:cubicBezTo>
                      <a:pt x="9794" y="1776"/>
                      <a:pt x="9817" y="1692"/>
                      <a:pt x="9825" y="1601"/>
                    </a:cubicBezTo>
                    <a:cubicBezTo>
                      <a:pt x="9916" y="1357"/>
                      <a:pt x="9969" y="1098"/>
                      <a:pt x="9969" y="839"/>
                    </a:cubicBezTo>
                    <a:cubicBezTo>
                      <a:pt x="9985" y="572"/>
                      <a:pt x="9832" y="389"/>
                      <a:pt x="9512" y="275"/>
                    </a:cubicBezTo>
                    <a:cubicBezTo>
                      <a:pt x="9299" y="206"/>
                      <a:pt x="9139" y="297"/>
                      <a:pt x="9002" y="450"/>
                    </a:cubicBezTo>
                    <a:cubicBezTo>
                      <a:pt x="8895" y="572"/>
                      <a:pt x="8811" y="701"/>
                      <a:pt x="8742" y="846"/>
                    </a:cubicBezTo>
                    <a:cubicBezTo>
                      <a:pt x="8963" y="983"/>
                      <a:pt x="9123" y="831"/>
                      <a:pt x="9291" y="740"/>
                    </a:cubicBezTo>
                    <a:cubicBezTo>
                      <a:pt x="9459" y="648"/>
                      <a:pt x="9573" y="686"/>
                      <a:pt x="9657" y="816"/>
                    </a:cubicBezTo>
                    <a:cubicBezTo>
                      <a:pt x="9733" y="953"/>
                      <a:pt x="9657" y="1387"/>
                      <a:pt x="9543" y="1486"/>
                    </a:cubicBezTo>
                    <a:cubicBezTo>
                      <a:pt x="9428" y="1578"/>
                      <a:pt x="9329" y="1509"/>
                      <a:pt x="9245" y="1441"/>
                    </a:cubicBezTo>
                    <a:cubicBezTo>
                      <a:pt x="9139" y="1349"/>
                      <a:pt x="9032" y="1243"/>
                      <a:pt x="8948" y="1121"/>
                    </a:cubicBezTo>
                    <a:cubicBezTo>
                      <a:pt x="8841" y="991"/>
                      <a:pt x="8727" y="976"/>
                      <a:pt x="8567" y="1037"/>
                    </a:cubicBezTo>
                    <a:cubicBezTo>
                      <a:pt x="8361" y="1121"/>
                      <a:pt x="8468" y="1288"/>
                      <a:pt x="8438" y="1418"/>
                    </a:cubicBezTo>
                    <a:cubicBezTo>
                      <a:pt x="8392" y="1486"/>
                      <a:pt x="8300" y="1601"/>
                      <a:pt x="8407" y="1631"/>
                    </a:cubicBezTo>
                    <a:cubicBezTo>
                      <a:pt x="8697" y="1715"/>
                      <a:pt x="8720" y="1928"/>
                      <a:pt x="8758" y="2149"/>
                    </a:cubicBezTo>
                    <a:cubicBezTo>
                      <a:pt x="8796" y="2332"/>
                      <a:pt x="8742" y="2561"/>
                      <a:pt x="9002" y="2630"/>
                    </a:cubicBezTo>
                    <a:cubicBezTo>
                      <a:pt x="9078" y="2652"/>
                      <a:pt x="9063" y="2736"/>
                      <a:pt x="9040" y="2797"/>
                    </a:cubicBezTo>
                    <a:cubicBezTo>
                      <a:pt x="8986" y="2927"/>
                      <a:pt x="8895" y="3034"/>
                      <a:pt x="8773" y="3110"/>
                    </a:cubicBezTo>
                    <a:cubicBezTo>
                      <a:pt x="8620" y="3224"/>
                      <a:pt x="8430" y="3308"/>
                      <a:pt x="8323" y="3491"/>
                    </a:cubicBezTo>
                    <a:cubicBezTo>
                      <a:pt x="8293" y="3544"/>
                      <a:pt x="8285" y="3636"/>
                      <a:pt x="8201" y="3605"/>
                    </a:cubicBezTo>
                    <a:cubicBezTo>
                      <a:pt x="8133" y="3590"/>
                      <a:pt x="8156" y="3514"/>
                      <a:pt x="8163" y="3453"/>
                    </a:cubicBezTo>
                    <a:cubicBezTo>
                      <a:pt x="8194" y="2988"/>
                      <a:pt x="8125" y="2531"/>
                      <a:pt x="8125" y="2066"/>
                    </a:cubicBezTo>
                    <a:cubicBezTo>
                      <a:pt x="8125" y="1951"/>
                      <a:pt x="8095" y="1906"/>
                      <a:pt x="7988" y="1936"/>
                    </a:cubicBezTo>
                    <a:cubicBezTo>
                      <a:pt x="7950" y="1928"/>
                      <a:pt x="7919" y="1928"/>
                      <a:pt x="7904" y="1967"/>
                    </a:cubicBezTo>
                    <a:lnTo>
                      <a:pt x="7721" y="1982"/>
                    </a:lnTo>
                    <a:cubicBezTo>
                      <a:pt x="7553" y="1921"/>
                      <a:pt x="7462" y="1974"/>
                      <a:pt x="7447" y="2149"/>
                    </a:cubicBezTo>
                    <a:cubicBezTo>
                      <a:pt x="7416" y="2370"/>
                      <a:pt x="7363" y="2592"/>
                      <a:pt x="7294" y="2805"/>
                    </a:cubicBezTo>
                    <a:cubicBezTo>
                      <a:pt x="7233" y="3018"/>
                      <a:pt x="7195" y="3239"/>
                      <a:pt x="7317" y="3453"/>
                    </a:cubicBezTo>
                    <a:cubicBezTo>
                      <a:pt x="7355" y="3537"/>
                      <a:pt x="7378" y="3628"/>
                      <a:pt x="7279" y="3697"/>
                    </a:cubicBezTo>
                    <a:cubicBezTo>
                      <a:pt x="7089" y="3399"/>
                      <a:pt x="6913" y="3095"/>
                      <a:pt x="6586" y="2904"/>
                    </a:cubicBezTo>
                    <a:cubicBezTo>
                      <a:pt x="6372" y="2782"/>
                      <a:pt x="6387" y="2592"/>
                      <a:pt x="6563" y="2409"/>
                    </a:cubicBezTo>
                    <a:cubicBezTo>
                      <a:pt x="6662" y="2317"/>
                      <a:pt x="6715" y="2188"/>
                      <a:pt x="6700" y="2050"/>
                    </a:cubicBezTo>
                    <a:cubicBezTo>
                      <a:pt x="6593" y="2104"/>
                      <a:pt x="6494" y="2142"/>
                      <a:pt x="6387" y="2172"/>
                    </a:cubicBezTo>
                    <a:cubicBezTo>
                      <a:pt x="6281" y="2203"/>
                      <a:pt x="6197" y="2271"/>
                      <a:pt x="6144" y="2355"/>
                    </a:cubicBezTo>
                    <a:cubicBezTo>
                      <a:pt x="6006" y="2531"/>
                      <a:pt x="5785" y="2645"/>
                      <a:pt x="5694" y="2858"/>
                    </a:cubicBezTo>
                    <a:cubicBezTo>
                      <a:pt x="5679" y="2881"/>
                      <a:pt x="5610" y="2874"/>
                      <a:pt x="5564" y="2881"/>
                    </a:cubicBezTo>
                    <a:cubicBezTo>
                      <a:pt x="5229" y="2904"/>
                      <a:pt x="4817" y="3323"/>
                      <a:pt x="4825" y="3659"/>
                    </a:cubicBezTo>
                    <a:cubicBezTo>
                      <a:pt x="4825" y="3880"/>
                      <a:pt x="4856" y="4093"/>
                      <a:pt x="4909" y="4306"/>
                    </a:cubicBezTo>
                    <a:cubicBezTo>
                      <a:pt x="4939" y="4436"/>
                      <a:pt x="5023" y="4535"/>
                      <a:pt x="5145" y="4588"/>
                    </a:cubicBezTo>
                    <a:cubicBezTo>
                      <a:pt x="5412" y="4695"/>
                      <a:pt x="5686" y="4764"/>
                      <a:pt x="5953" y="4588"/>
                    </a:cubicBezTo>
                    <a:cubicBezTo>
                      <a:pt x="6075" y="4489"/>
                      <a:pt x="6258" y="4489"/>
                      <a:pt x="6387" y="4588"/>
                    </a:cubicBezTo>
                    <a:cubicBezTo>
                      <a:pt x="6479" y="4642"/>
                      <a:pt x="6547" y="4726"/>
                      <a:pt x="6578" y="4825"/>
                    </a:cubicBezTo>
                    <a:cubicBezTo>
                      <a:pt x="6662" y="5061"/>
                      <a:pt x="6662" y="5320"/>
                      <a:pt x="6570" y="5556"/>
                    </a:cubicBezTo>
                    <a:cubicBezTo>
                      <a:pt x="6555" y="5602"/>
                      <a:pt x="6486" y="5663"/>
                      <a:pt x="6563" y="5724"/>
                    </a:cubicBezTo>
                    <a:cubicBezTo>
                      <a:pt x="6654" y="5800"/>
                      <a:pt x="6715" y="5914"/>
                      <a:pt x="6822" y="5975"/>
                    </a:cubicBezTo>
                    <a:lnTo>
                      <a:pt x="7043" y="6219"/>
                    </a:lnTo>
                    <a:cubicBezTo>
                      <a:pt x="7066" y="6242"/>
                      <a:pt x="7073" y="6311"/>
                      <a:pt x="7134" y="6280"/>
                    </a:cubicBezTo>
                    <a:cubicBezTo>
                      <a:pt x="7188" y="6257"/>
                      <a:pt x="7218" y="6212"/>
                      <a:pt x="7203" y="6158"/>
                    </a:cubicBezTo>
                    <a:cubicBezTo>
                      <a:pt x="7180" y="5892"/>
                      <a:pt x="7249" y="5625"/>
                      <a:pt x="7203" y="5358"/>
                    </a:cubicBezTo>
                    <a:cubicBezTo>
                      <a:pt x="7218" y="5267"/>
                      <a:pt x="7188" y="5168"/>
                      <a:pt x="7249" y="5091"/>
                    </a:cubicBezTo>
                    <a:lnTo>
                      <a:pt x="7287" y="5091"/>
                    </a:lnTo>
                    <a:cubicBezTo>
                      <a:pt x="7294" y="5198"/>
                      <a:pt x="7310" y="5305"/>
                      <a:pt x="7325" y="5411"/>
                    </a:cubicBezTo>
                    <a:cubicBezTo>
                      <a:pt x="7393" y="5678"/>
                      <a:pt x="7325" y="5953"/>
                      <a:pt x="7386" y="6212"/>
                    </a:cubicBezTo>
                    <a:cubicBezTo>
                      <a:pt x="7371" y="6250"/>
                      <a:pt x="7363" y="6303"/>
                      <a:pt x="7340" y="6318"/>
                    </a:cubicBezTo>
                    <a:cubicBezTo>
                      <a:pt x="7142" y="6402"/>
                      <a:pt x="7157" y="6570"/>
                      <a:pt x="7180" y="6738"/>
                    </a:cubicBezTo>
                    <a:cubicBezTo>
                      <a:pt x="7119" y="6844"/>
                      <a:pt x="7066" y="6837"/>
                      <a:pt x="7005" y="6738"/>
                    </a:cubicBezTo>
                    <a:cubicBezTo>
                      <a:pt x="6967" y="6577"/>
                      <a:pt x="6982" y="6387"/>
                      <a:pt x="6860" y="6273"/>
                    </a:cubicBezTo>
                    <a:cubicBezTo>
                      <a:pt x="6639" y="6074"/>
                      <a:pt x="6540" y="5724"/>
                      <a:pt x="6159" y="5716"/>
                    </a:cubicBezTo>
                    <a:cubicBezTo>
                      <a:pt x="6098" y="5716"/>
                      <a:pt x="6037" y="5640"/>
                      <a:pt x="5983" y="5602"/>
                    </a:cubicBezTo>
                    <a:cubicBezTo>
                      <a:pt x="5953" y="5564"/>
                      <a:pt x="5900" y="5541"/>
                      <a:pt x="5846" y="5541"/>
                    </a:cubicBezTo>
                    <a:cubicBezTo>
                      <a:pt x="5648" y="5579"/>
                      <a:pt x="5564" y="5480"/>
                      <a:pt x="5541" y="5297"/>
                    </a:cubicBezTo>
                    <a:cubicBezTo>
                      <a:pt x="5534" y="5221"/>
                      <a:pt x="5473" y="5160"/>
                      <a:pt x="5397" y="5160"/>
                    </a:cubicBezTo>
                    <a:cubicBezTo>
                      <a:pt x="5336" y="5160"/>
                      <a:pt x="5267" y="5160"/>
                      <a:pt x="5229" y="5221"/>
                    </a:cubicBezTo>
                    <a:cubicBezTo>
                      <a:pt x="5198" y="5282"/>
                      <a:pt x="5191" y="5350"/>
                      <a:pt x="5206" y="5411"/>
                    </a:cubicBezTo>
                    <a:cubicBezTo>
                      <a:pt x="5221" y="5800"/>
                      <a:pt x="5130" y="5914"/>
                      <a:pt x="4749" y="5983"/>
                    </a:cubicBezTo>
                    <a:cubicBezTo>
                      <a:pt x="4657" y="5991"/>
                      <a:pt x="4574" y="6014"/>
                      <a:pt x="4490" y="6044"/>
                    </a:cubicBezTo>
                    <a:cubicBezTo>
                      <a:pt x="4246" y="6151"/>
                      <a:pt x="4246" y="6158"/>
                      <a:pt x="4170" y="5892"/>
                    </a:cubicBezTo>
                    <a:cubicBezTo>
                      <a:pt x="4147" y="5823"/>
                      <a:pt x="4131" y="5747"/>
                      <a:pt x="4139" y="5663"/>
                    </a:cubicBezTo>
                    <a:cubicBezTo>
                      <a:pt x="4177" y="5328"/>
                      <a:pt x="3979" y="5084"/>
                      <a:pt x="3819" y="4825"/>
                    </a:cubicBezTo>
                    <a:cubicBezTo>
                      <a:pt x="3735" y="4695"/>
                      <a:pt x="3598" y="4726"/>
                      <a:pt x="3484" y="4748"/>
                    </a:cubicBezTo>
                    <a:cubicBezTo>
                      <a:pt x="3362" y="4764"/>
                      <a:pt x="3392" y="4855"/>
                      <a:pt x="3385" y="4931"/>
                    </a:cubicBezTo>
                    <a:cubicBezTo>
                      <a:pt x="3362" y="5046"/>
                      <a:pt x="3438" y="5152"/>
                      <a:pt x="3552" y="5168"/>
                    </a:cubicBezTo>
                    <a:cubicBezTo>
                      <a:pt x="3705" y="5198"/>
                      <a:pt x="3735" y="5297"/>
                      <a:pt x="3743" y="5419"/>
                    </a:cubicBezTo>
                    <a:cubicBezTo>
                      <a:pt x="3758" y="5526"/>
                      <a:pt x="3766" y="5632"/>
                      <a:pt x="3766" y="5739"/>
                    </a:cubicBezTo>
                    <a:cubicBezTo>
                      <a:pt x="3766" y="5937"/>
                      <a:pt x="3849" y="6166"/>
                      <a:pt x="3674" y="6326"/>
                    </a:cubicBezTo>
                    <a:cubicBezTo>
                      <a:pt x="3194" y="6760"/>
                      <a:pt x="3087" y="7393"/>
                      <a:pt x="2813" y="7934"/>
                    </a:cubicBezTo>
                    <a:cubicBezTo>
                      <a:pt x="2584" y="8399"/>
                      <a:pt x="2569" y="8925"/>
                      <a:pt x="2546" y="9436"/>
                    </a:cubicBezTo>
                    <a:cubicBezTo>
                      <a:pt x="2539" y="9611"/>
                      <a:pt x="2493" y="9801"/>
                      <a:pt x="2584" y="9946"/>
                    </a:cubicBezTo>
                    <a:cubicBezTo>
                      <a:pt x="2798" y="10304"/>
                      <a:pt x="2729" y="10655"/>
                      <a:pt x="2638" y="11021"/>
                    </a:cubicBezTo>
                    <a:cubicBezTo>
                      <a:pt x="2630" y="11074"/>
                      <a:pt x="2630" y="11120"/>
                      <a:pt x="2630" y="11173"/>
                    </a:cubicBezTo>
                    <a:cubicBezTo>
                      <a:pt x="2607" y="11379"/>
                      <a:pt x="2607" y="11562"/>
                      <a:pt x="2897" y="11539"/>
                    </a:cubicBezTo>
                    <a:cubicBezTo>
                      <a:pt x="2927" y="11539"/>
                      <a:pt x="2965" y="11585"/>
                      <a:pt x="3004" y="11608"/>
                    </a:cubicBezTo>
                    <a:cubicBezTo>
                      <a:pt x="2943" y="11897"/>
                      <a:pt x="2904" y="12179"/>
                      <a:pt x="2767" y="12438"/>
                    </a:cubicBezTo>
                    <a:cubicBezTo>
                      <a:pt x="2661" y="12545"/>
                      <a:pt x="2653" y="12713"/>
                      <a:pt x="2744" y="12835"/>
                    </a:cubicBezTo>
                    <a:cubicBezTo>
                      <a:pt x="2683" y="13086"/>
                      <a:pt x="2653" y="13345"/>
                      <a:pt x="2501" y="13559"/>
                    </a:cubicBezTo>
                    <a:cubicBezTo>
                      <a:pt x="2371" y="13688"/>
                      <a:pt x="2325" y="13825"/>
                      <a:pt x="2440" y="13985"/>
                    </a:cubicBezTo>
                    <a:lnTo>
                      <a:pt x="1898" y="14717"/>
                    </a:lnTo>
                    <a:cubicBezTo>
                      <a:pt x="1746" y="14854"/>
                      <a:pt x="1655" y="15007"/>
                      <a:pt x="1738" y="15220"/>
                    </a:cubicBezTo>
                    <a:cubicBezTo>
                      <a:pt x="1594" y="15434"/>
                      <a:pt x="1411" y="15632"/>
                      <a:pt x="1212" y="15815"/>
                    </a:cubicBezTo>
                    <a:cubicBezTo>
                      <a:pt x="1174" y="15853"/>
                      <a:pt x="1121" y="15883"/>
                      <a:pt x="1121" y="15952"/>
                    </a:cubicBezTo>
                    <a:cubicBezTo>
                      <a:pt x="1014" y="16066"/>
                      <a:pt x="824" y="16165"/>
                      <a:pt x="1037" y="16356"/>
                    </a:cubicBezTo>
                    <a:cubicBezTo>
                      <a:pt x="1052" y="16363"/>
                      <a:pt x="1037" y="16417"/>
                      <a:pt x="1037" y="16447"/>
                    </a:cubicBezTo>
                    <a:cubicBezTo>
                      <a:pt x="877" y="16607"/>
                      <a:pt x="755" y="16805"/>
                      <a:pt x="679" y="17019"/>
                    </a:cubicBezTo>
                    <a:cubicBezTo>
                      <a:pt x="397" y="17194"/>
                      <a:pt x="367" y="17331"/>
                      <a:pt x="549" y="17606"/>
                    </a:cubicBezTo>
                    <a:cubicBezTo>
                      <a:pt x="588" y="17659"/>
                      <a:pt x="626" y="17712"/>
                      <a:pt x="603" y="17781"/>
                    </a:cubicBezTo>
                    <a:cubicBezTo>
                      <a:pt x="542" y="17949"/>
                      <a:pt x="618" y="18063"/>
                      <a:pt x="732" y="18170"/>
                    </a:cubicBezTo>
                    <a:cubicBezTo>
                      <a:pt x="816" y="18231"/>
                      <a:pt x="854" y="18337"/>
                      <a:pt x="831" y="18436"/>
                    </a:cubicBezTo>
                    <a:cubicBezTo>
                      <a:pt x="725" y="19023"/>
                      <a:pt x="778" y="19610"/>
                      <a:pt x="847" y="20189"/>
                    </a:cubicBezTo>
                    <a:cubicBezTo>
                      <a:pt x="877" y="20456"/>
                      <a:pt x="999" y="20700"/>
                      <a:pt x="1007" y="20974"/>
                    </a:cubicBezTo>
                    <a:cubicBezTo>
                      <a:pt x="1007" y="21355"/>
                      <a:pt x="1258" y="21637"/>
                      <a:pt x="1388" y="21965"/>
                    </a:cubicBezTo>
                    <a:cubicBezTo>
                      <a:pt x="1395" y="21980"/>
                      <a:pt x="1411" y="21996"/>
                      <a:pt x="1426" y="22011"/>
                    </a:cubicBezTo>
                    <a:cubicBezTo>
                      <a:pt x="1456" y="22034"/>
                      <a:pt x="1502" y="22026"/>
                      <a:pt x="1502" y="21988"/>
                    </a:cubicBezTo>
                    <a:cubicBezTo>
                      <a:pt x="1502" y="21767"/>
                      <a:pt x="1639" y="21531"/>
                      <a:pt x="1456" y="21317"/>
                    </a:cubicBezTo>
                    <a:cubicBezTo>
                      <a:pt x="1365" y="21226"/>
                      <a:pt x="1327" y="21089"/>
                      <a:pt x="1357" y="20967"/>
                    </a:cubicBezTo>
                    <a:cubicBezTo>
                      <a:pt x="1449" y="20898"/>
                      <a:pt x="1563" y="20868"/>
                      <a:pt x="1677" y="20868"/>
                    </a:cubicBezTo>
                    <a:cubicBezTo>
                      <a:pt x="1769" y="20868"/>
                      <a:pt x="1799" y="20822"/>
                      <a:pt x="1784" y="20738"/>
                    </a:cubicBezTo>
                    <a:cubicBezTo>
                      <a:pt x="1754" y="20616"/>
                      <a:pt x="1731" y="20494"/>
                      <a:pt x="1700" y="20365"/>
                    </a:cubicBezTo>
                    <a:lnTo>
                      <a:pt x="1738" y="20365"/>
                    </a:lnTo>
                    <a:cubicBezTo>
                      <a:pt x="1815" y="20487"/>
                      <a:pt x="1815" y="20624"/>
                      <a:pt x="1845" y="20746"/>
                    </a:cubicBezTo>
                    <a:cubicBezTo>
                      <a:pt x="1860" y="20807"/>
                      <a:pt x="1860" y="20860"/>
                      <a:pt x="1944" y="20860"/>
                    </a:cubicBezTo>
                    <a:lnTo>
                      <a:pt x="2318" y="20860"/>
                    </a:lnTo>
                    <a:cubicBezTo>
                      <a:pt x="2051" y="20387"/>
                      <a:pt x="1990" y="19907"/>
                      <a:pt x="1982" y="19420"/>
                    </a:cubicBezTo>
                    <a:cubicBezTo>
                      <a:pt x="1975" y="18581"/>
                      <a:pt x="2173" y="17758"/>
                      <a:pt x="2554" y="17019"/>
                    </a:cubicBezTo>
                    <a:cubicBezTo>
                      <a:pt x="3011" y="16112"/>
                      <a:pt x="3491" y="15220"/>
                      <a:pt x="4002" y="14351"/>
                    </a:cubicBezTo>
                    <a:cubicBezTo>
                      <a:pt x="4421" y="13658"/>
                      <a:pt x="4650" y="12865"/>
                      <a:pt x="4657" y="12065"/>
                    </a:cubicBezTo>
                    <a:cubicBezTo>
                      <a:pt x="4657" y="11592"/>
                      <a:pt x="4680" y="11127"/>
                      <a:pt x="4734" y="10663"/>
                    </a:cubicBezTo>
                    <a:cubicBezTo>
                      <a:pt x="4787" y="10320"/>
                      <a:pt x="4764" y="9954"/>
                      <a:pt x="4962" y="9641"/>
                    </a:cubicBezTo>
                    <a:cubicBezTo>
                      <a:pt x="5198" y="9253"/>
                      <a:pt x="5557" y="8955"/>
                      <a:pt x="5976" y="8788"/>
                    </a:cubicBezTo>
                    <a:cubicBezTo>
                      <a:pt x="6723" y="8490"/>
                      <a:pt x="7523" y="8429"/>
                      <a:pt x="8323" y="8483"/>
                    </a:cubicBezTo>
                    <a:cubicBezTo>
                      <a:pt x="8849" y="8506"/>
                      <a:pt x="9360" y="8643"/>
                      <a:pt x="9832" y="8879"/>
                    </a:cubicBezTo>
                    <a:cubicBezTo>
                      <a:pt x="9977" y="8948"/>
                      <a:pt x="10137" y="9009"/>
                      <a:pt x="10152" y="9207"/>
                    </a:cubicBezTo>
                    <a:cubicBezTo>
                      <a:pt x="10091" y="9260"/>
                      <a:pt x="10076" y="9192"/>
                      <a:pt x="10053" y="9169"/>
                    </a:cubicBezTo>
                    <a:cubicBezTo>
                      <a:pt x="10053" y="9146"/>
                      <a:pt x="10030" y="9123"/>
                      <a:pt x="10008" y="9123"/>
                    </a:cubicBezTo>
                    <a:lnTo>
                      <a:pt x="9969" y="9093"/>
                    </a:lnTo>
                    <a:cubicBezTo>
                      <a:pt x="9969" y="9085"/>
                      <a:pt x="9962" y="9085"/>
                      <a:pt x="9954" y="9085"/>
                    </a:cubicBezTo>
                    <a:lnTo>
                      <a:pt x="9939" y="9085"/>
                    </a:lnTo>
                    <a:lnTo>
                      <a:pt x="9939" y="9070"/>
                    </a:lnTo>
                    <a:lnTo>
                      <a:pt x="9908" y="9047"/>
                    </a:lnTo>
                    <a:lnTo>
                      <a:pt x="9901" y="9047"/>
                    </a:lnTo>
                    <a:lnTo>
                      <a:pt x="9840" y="9009"/>
                    </a:lnTo>
                    <a:lnTo>
                      <a:pt x="9825" y="9001"/>
                    </a:lnTo>
                    <a:lnTo>
                      <a:pt x="9779" y="8978"/>
                    </a:lnTo>
                    <a:cubicBezTo>
                      <a:pt x="9398" y="8856"/>
                      <a:pt x="9032" y="8711"/>
                      <a:pt x="8636" y="8658"/>
                    </a:cubicBezTo>
                    <a:cubicBezTo>
                      <a:pt x="7935" y="8567"/>
                      <a:pt x="7241" y="8651"/>
                      <a:pt x="6547" y="8765"/>
                    </a:cubicBezTo>
                    <a:cubicBezTo>
                      <a:pt x="6105" y="8841"/>
                      <a:pt x="5694" y="9054"/>
                      <a:pt x="5374" y="9367"/>
                    </a:cubicBezTo>
                    <a:cubicBezTo>
                      <a:pt x="5183" y="9535"/>
                      <a:pt x="5023" y="9733"/>
                      <a:pt x="4977" y="9992"/>
                    </a:cubicBezTo>
                    <a:cubicBezTo>
                      <a:pt x="4871" y="10571"/>
                      <a:pt x="4817" y="11158"/>
                      <a:pt x="4825" y="11752"/>
                    </a:cubicBezTo>
                    <a:cubicBezTo>
                      <a:pt x="4856" y="12393"/>
                      <a:pt x="4756" y="13033"/>
                      <a:pt x="4535" y="13635"/>
                    </a:cubicBezTo>
                    <a:cubicBezTo>
                      <a:pt x="4299" y="14260"/>
                      <a:pt x="3926" y="14809"/>
                      <a:pt x="3613" y="15388"/>
                    </a:cubicBezTo>
                    <a:cubicBezTo>
                      <a:pt x="3194" y="16180"/>
                      <a:pt x="2714" y="16943"/>
                      <a:pt x="2424" y="17796"/>
                    </a:cubicBezTo>
                    <a:cubicBezTo>
                      <a:pt x="2097" y="18764"/>
                      <a:pt x="2028" y="19740"/>
                      <a:pt x="2409" y="20715"/>
                    </a:cubicBezTo>
                    <a:cubicBezTo>
                      <a:pt x="2455" y="20837"/>
                      <a:pt x="2516" y="20890"/>
                      <a:pt x="2645" y="20875"/>
                    </a:cubicBezTo>
                    <a:cubicBezTo>
                      <a:pt x="2790" y="20860"/>
                      <a:pt x="2935" y="20875"/>
                      <a:pt x="3064" y="20921"/>
                    </a:cubicBezTo>
                    <a:cubicBezTo>
                      <a:pt x="3179" y="20959"/>
                      <a:pt x="3255" y="20997"/>
                      <a:pt x="3133" y="21127"/>
                    </a:cubicBezTo>
                    <a:cubicBezTo>
                      <a:pt x="2996" y="21279"/>
                      <a:pt x="2950" y="21614"/>
                      <a:pt x="3034" y="21736"/>
                    </a:cubicBezTo>
                    <a:cubicBezTo>
                      <a:pt x="3339" y="22140"/>
                      <a:pt x="3720" y="22430"/>
                      <a:pt x="4231" y="22514"/>
                    </a:cubicBezTo>
                    <a:cubicBezTo>
                      <a:pt x="5298" y="22704"/>
                      <a:pt x="6380" y="22727"/>
                      <a:pt x="7470" y="22704"/>
                    </a:cubicBezTo>
                    <a:cubicBezTo>
                      <a:pt x="7698" y="22704"/>
                      <a:pt x="7927" y="22712"/>
                      <a:pt x="8163" y="22704"/>
                    </a:cubicBezTo>
                    <a:cubicBezTo>
                      <a:pt x="8925" y="22697"/>
                      <a:pt x="9687" y="22803"/>
                      <a:pt x="10450" y="22681"/>
                    </a:cubicBezTo>
                    <a:cubicBezTo>
                      <a:pt x="10953" y="22598"/>
                      <a:pt x="11448" y="22514"/>
                      <a:pt x="11844" y="22156"/>
                    </a:cubicBezTo>
                    <a:cubicBezTo>
                      <a:pt x="11882" y="22118"/>
                      <a:pt x="11936" y="22095"/>
                      <a:pt x="11936" y="22026"/>
                    </a:cubicBezTo>
                    <a:cubicBezTo>
                      <a:pt x="11936" y="21820"/>
                      <a:pt x="12027" y="21607"/>
                      <a:pt x="11791" y="21439"/>
                    </a:cubicBezTo>
                    <a:cubicBezTo>
                      <a:pt x="11646" y="21348"/>
                      <a:pt x="11692" y="21218"/>
                      <a:pt x="11875" y="21180"/>
                    </a:cubicBezTo>
                    <a:cubicBezTo>
                      <a:pt x="11989" y="21157"/>
                      <a:pt x="12103" y="21150"/>
                      <a:pt x="12218" y="21157"/>
                    </a:cubicBezTo>
                    <a:cubicBezTo>
                      <a:pt x="12309" y="21172"/>
                      <a:pt x="12401" y="21127"/>
                      <a:pt x="12431" y="21035"/>
                    </a:cubicBezTo>
                    <a:cubicBezTo>
                      <a:pt x="12751" y="20288"/>
                      <a:pt x="12927" y="19526"/>
                      <a:pt x="12766" y="18703"/>
                    </a:cubicBezTo>
                    <a:cubicBezTo>
                      <a:pt x="12645" y="18139"/>
                      <a:pt x="12454" y="17590"/>
                      <a:pt x="12195" y="17072"/>
                    </a:cubicBezTo>
                    <a:cubicBezTo>
                      <a:pt x="11943" y="16516"/>
                      <a:pt x="11654" y="15975"/>
                      <a:pt x="11349" y="15434"/>
                    </a:cubicBezTo>
                    <a:cubicBezTo>
                      <a:pt x="10854" y="14549"/>
                      <a:pt x="10579" y="13612"/>
                      <a:pt x="10633" y="12583"/>
                    </a:cubicBezTo>
                    <a:cubicBezTo>
                      <a:pt x="10663" y="12050"/>
                      <a:pt x="10686" y="11516"/>
                      <a:pt x="10709" y="10975"/>
                    </a:cubicBezTo>
                    <a:cubicBezTo>
                      <a:pt x="10762" y="10922"/>
                      <a:pt x="10762" y="10838"/>
                      <a:pt x="10709" y="10785"/>
                    </a:cubicBezTo>
                    <a:cubicBezTo>
                      <a:pt x="10678" y="10396"/>
                      <a:pt x="10648" y="10015"/>
                      <a:pt x="10442" y="9664"/>
                    </a:cubicBezTo>
                    <a:cubicBezTo>
                      <a:pt x="10541" y="9603"/>
                      <a:pt x="10572" y="9664"/>
                      <a:pt x="10594" y="9733"/>
                    </a:cubicBezTo>
                    <a:cubicBezTo>
                      <a:pt x="10663" y="9885"/>
                      <a:pt x="10709" y="10038"/>
                      <a:pt x="10739" y="10190"/>
                    </a:cubicBezTo>
                    <a:cubicBezTo>
                      <a:pt x="10838" y="10891"/>
                      <a:pt x="10861" y="11592"/>
                      <a:pt x="10808" y="12301"/>
                    </a:cubicBezTo>
                    <a:cubicBezTo>
                      <a:pt x="10762" y="13185"/>
                      <a:pt x="10846" y="14039"/>
                      <a:pt x="11250" y="14839"/>
                    </a:cubicBezTo>
                    <a:cubicBezTo>
                      <a:pt x="11471" y="15273"/>
                      <a:pt x="11700" y="15700"/>
                      <a:pt x="11928" y="16135"/>
                    </a:cubicBezTo>
                    <a:cubicBezTo>
                      <a:pt x="12256" y="16729"/>
                      <a:pt x="12530" y="17347"/>
                      <a:pt x="12759" y="17987"/>
                    </a:cubicBezTo>
                    <a:cubicBezTo>
                      <a:pt x="13010" y="18711"/>
                      <a:pt x="13102" y="19427"/>
                      <a:pt x="12919" y="20174"/>
                    </a:cubicBezTo>
                    <a:cubicBezTo>
                      <a:pt x="12835" y="20456"/>
                      <a:pt x="12736" y="20730"/>
                      <a:pt x="12614" y="20997"/>
                    </a:cubicBezTo>
                    <a:cubicBezTo>
                      <a:pt x="12553" y="21134"/>
                      <a:pt x="12561" y="21203"/>
                      <a:pt x="12728" y="21188"/>
                    </a:cubicBezTo>
                    <a:cubicBezTo>
                      <a:pt x="12850" y="21180"/>
                      <a:pt x="12972" y="21180"/>
                      <a:pt x="13094" y="21180"/>
                    </a:cubicBezTo>
                    <a:lnTo>
                      <a:pt x="13376" y="21211"/>
                    </a:lnTo>
                    <a:cubicBezTo>
                      <a:pt x="13582" y="21264"/>
                      <a:pt x="13605" y="21348"/>
                      <a:pt x="13475" y="21515"/>
                    </a:cubicBezTo>
                    <a:cubicBezTo>
                      <a:pt x="13430" y="21576"/>
                      <a:pt x="13323" y="21599"/>
                      <a:pt x="13338" y="21706"/>
                    </a:cubicBezTo>
                    <a:cubicBezTo>
                      <a:pt x="13346" y="21858"/>
                      <a:pt x="13361" y="22003"/>
                      <a:pt x="13376" y="22171"/>
                    </a:cubicBezTo>
                    <a:cubicBezTo>
                      <a:pt x="13460" y="22125"/>
                      <a:pt x="13529" y="22049"/>
                      <a:pt x="13567" y="21950"/>
                    </a:cubicBezTo>
                    <a:cubicBezTo>
                      <a:pt x="13643" y="21775"/>
                      <a:pt x="13712" y="21599"/>
                      <a:pt x="13811" y="21432"/>
                    </a:cubicBezTo>
                    <a:cubicBezTo>
                      <a:pt x="13917" y="21233"/>
                      <a:pt x="13971" y="21012"/>
                      <a:pt x="13978" y="20784"/>
                    </a:cubicBezTo>
                    <a:cubicBezTo>
                      <a:pt x="14024" y="19961"/>
                      <a:pt x="14055" y="19138"/>
                      <a:pt x="14024" y="18307"/>
                    </a:cubicBezTo>
                    <a:cubicBezTo>
                      <a:pt x="14016" y="18154"/>
                      <a:pt x="13986" y="18002"/>
                      <a:pt x="13948" y="17857"/>
                    </a:cubicBezTo>
                    <a:cubicBezTo>
                      <a:pt x="13811" y="17179"/>
                      <a:pt x="13437" y="16607"/>
                      <a:pt x="13140" y="15998"/>
                    </a:cubicBezTo>
                    <a:cubicBezTo>
                      <a:pt x="12949" y="15616"/>
                      <a:pt x="12660" y="15296"/>
                      <a:pt x="12507" y="14900"/>
                    </a:cubicBezTo>
                    <a:cubicBezTo>
                      <a:pt x="12370" y="14534"/>
                      <a:pt x="12111" y="14229"/>
                      <a:pt x="12020" y="13841"/>
                    </a:cubicBezTo>
                    <a:cubicBezTo>
                      <a:pt x="11860" y="13170"/>
                      <a:pt x="11692" y="12507"/>
                      <a:pt x="11783" y="11813"/>
                    </a:cubicBezTo>
                    <a:cubicBezTo>
                      <a:pt x="11814" y="11562"/>
                      <a:pt x="11760" y="11295"/>
                      <a:pt x="11806" y="11044"/>
                    </a:cubicBezTo>
                    <a:cubicBezTo>
                      <a:pt x="11898" y="10503"/>
                      <a:pt x="11814" y="9977"/>
                      <a:pt x="11669" y="9458"/>
                    </a:cubicBezTo>
                    <a:cubicBezTo>
                      <a:pt x="11661" y="9413"/>
                      <a:pt x="11639" y="9367"/>
                      <a:pt x="11616" y="9329"/>
                    </a:cubicBezTo>
                    <a:cubicBezTo>
                      <a:pt x="11364" y="8894"/>
                      <a:pt x="11029" y="8513"/>
                      <a:pt x="10709" y="8125"/>
                    </a:cubicBezTo>
                    <a:cubicBezTo>
                      <a:pt x="10480" y="7835"/>
                      <a:pt x="10206" y="7637"/>
                      <a:pt x="9809" y="7660"/>
                    </a:cubicBezTo>
                    <a:cubicBezTo>
                      <a:pt x="9695" y="7652"/>
                      <a:pt x="9581" y="7599"/>
                      <a:pt x="9505" y="7515"/>
                    </a:cubicBezTo>
                    <a:cubicBezTo>
                      <a:pt x="9360" y="7378"/>
                      <a:pt x="9162" y="7324"/>
                      <a:pt x="8971" y="7378"/>
                    </a:cubicBezTo>
                    <a:cubicBezTo>
                      <a:pt x="8910" y="7401"/>
                      <a:pt x="8849" y="7378"/>
                      <a:pt x="8819" y="7332"/>
                    </a:cubicBezTo>
                    <a:cubicBezTo>
                      <a:pt x="8910" y="7157"/>
                      <a:pt x="9139" y="7164"/>
                      <a:pt x="9253" y="7020"/>
                    </a:cubicBezTo>
                    <a:cubicBezTo>
                      <a:pt x="9314" y="6829"/>
                      <a:pt x="9093" y="6623"/>
                      <a:pt x="9261" y="6433"/>
                    </a:cubicBezTo>
                    <a:cubicBezTo>
                      <a:pt x="9268" y="6425"/>
                      <a:pt x="9230" y="6395"/>
                      <a:pt x="9223" y="6372"/>
                    </a:cubicBezTo>
                    <a:cubicBezTo>
                      <a:pt x="9215" y="6318"/>
                      <a:pt x="9146" y="6257"/>
                      <a:pt x="9215" y="6219"/>
                    </a:cubicBezTo>
                    <a:cubicBezTo>
                      <a:pt x="9284" y="6174"/>
                      <a:pt x="9322" y="6242"/>
                      <a:pt x="9360" y="6280"/>
                    </a:cubicBezTo>
                    <a:cubicBezTo>
                      <a:pt x="9405" y="6318"/>
                      <a:pt x="9421" y="6334"/>
                      <a:pt x="9444" y="6364"/>
                    </a:cubicBezTo>
                    <a:cubicBezTo>
                      <a:pt x="9489" y="6478"/>
                      <a:pt x="9360" y="6600"/>
                      <a:pt x="9451" y="6715"/>
                    </a:cubicBezTo>
                    <a:cubicBezTo>
                      <a:pt x="9428" y="6882"/>
                      <a:pt x="9505" y="7073"/>
                      <a:pt x="9329" y="7218"/>
                    </a:cubicBezTo>
                    <a:cubicBezTo>
                      <a:pt x="9558" y="7309"/>
                      <a:pt x="9741" y="7431"/>
                      <a:pt x="9977" y="7500"/>
                    </a:cubicBezTo>
                    <a:cubicBezTo>
                      <a:pt x="10267" y="7568"/>
                      <a:pt x="10351" y="7469"/>
                      <a:pt x="10457" y="7263"/>
                    </a:cubicBezTo>
                    <a:cubicBezTo>
                      <a:pt x="10511" y="7172"/>
                      <a:pt x="10518" y="7134"/>
                      <a:pt x="10419" y="7081"/>
                    </a:cubicBezTo>
                    <a:cubicBezTo>
                      <a:pt x="10137" y="6943"/>
                      <a:pt x="9832" y="6859"/>
                      <a:pt x="9558" y="6699"/>
                    </a:cubicBezTo>
                    <a:cubicBezTo>
                      <a:pt x="9543" y="6661"/>
                      <a:pt x="9451" y="6646"/>
                      <a:pt x="9497" y="6585"/>
                    </a:cubicBezTo>
                    <a:cubicBezTo>
                      <a:pt x="9543" y="6524"/>
                      <a:pt x="9626" y="6547"/>
                      <a:pt x="9687" y="6570"/>
                    </a:cubicBezTo>
                    <a:cubicBezTo>
                      <a:pt x="9931" y="6684"/>
                      <a:pt x="10175" y="6791"/>
                      <a:pt x="10404" y="6928"/>
                    </a:cubicBezTo>
                    <a:cubicBezTo>
                      <a:pt x="10556" y="7027"/>
                      <a:pt x="10655" y="7035"/>
                      <a:pt x="10777" y="6890"/>
                    </a:cubicBezTo>
                    <a:cubicBezTo>
                      <a:pt x="10907" y="6745"/>
                      <a:pt x="11288" y="6738"/>
                      <a:pt x="11448" y="6867"/>
                    </a:cubicBezTo>
                    <a:cubicBezTo>
                      <a:pt x="11334" y="6989"/>
                      <a:pt x="11189" y="6920"/>
                      <a:pt x="11067" y="6936"/>
                    </a:cubicBezTo>
                    <a:cubicBezTo>
                      <a:pt x="10846" y="6951"/>
                      <a:pt x="10465" y="7317"/>
                      <a:pt x="10434" y="7530"/>
                    </a:cubicBezTo>
                    <a:cubicBezTo>
                      <a:pt x="10411" y="7675"/>
                      <a:pt x="10503" y="7705"/>
                      <a:pt x="10594" y="7751"/>
                    </a:cubicBezTo>
                    <a:cubicBezTo>
                      <a:pt x="10678" y="7805"/>
                      <a:pt x="10701" y="7698"/>
                      <a:pt x="10739" y="7652"/>
                    </a:cubicBezTo>
                    <a:cubicBezTo>
                      <a:pt x="10777" y="7614"/>
                      <a:pt x="10815" y="7538"/>
                      <a:pt x="10861" y="7477"/>
                    </a:cubicBezTo>
                    <a:cubicBezTo>
                      <a:pt x="11036" y="7241"/>
                      <a:pt x="11379" y="7157"/>
                      <a:pt x="11585" y="7355"/>
                    </a:cubicBezTo>
                    <a:cubicBezTo>
                      <a:pt x="11799" y="7553"/>
                      <a:pt x="12020" y="7576"/>
                      <a:pt x="12256" y="7644"/>
                    </a:cubicBezTo>
                    <a:cubicBezTo>
                      <a:pt x="12363" y="7675"/>
                      <a:pt x="12492" y="7698"/>
                      <a:pt x="12561" y="7858"/>
                    </a:cubicBezTo>
                    <a:cubicBezTo>
                      <a:pt x="12393" y="7789"/>
                      <a:pt x="12210" y="7744"/>
                      <a:pt x="12020" y="7728"/>
                    </a:cubicBezTo>
                    <a:cubicBezTo>
                      <a:pt x="11745" y="7705"/>
                      <a:pt x="11486" y="7850"/>
                      <a:pt x="11364" y="8094"/>
                    </a:cubicBezTo>
                    <a:cubicBezTo>
                      <a:pt x="11235" y="8338"/>
                      <a:pt x="11288" y="8551"/>
                      <a:pt x="11517" y="8765"/>
                    </a:cubicBezTo>
                    <a:cubicBezTo>
                      <a:pt x="11616" y="8894"/>
                      <a:pt x="11730" y="8894"/>
                      <a:pt x="11776" y="8765"/>
                    </a:cubicBezTo>
                    <a:cubicBezTo>
                      <a:pt x="11814" y="8681"/>
                      <a:pt x="11806" y="8590"/>
                      <a:pt x="11745" y="8521"/>
                    </a:cubicBezTo>
                    <a:cubicBezTo>
                      <a:pt x="11768" y="8422"/>
                      <a:pt x="11677" y="8292"/>
                      <a:pt x="11829" y="8231"/>
                    </a:cubicBezTo>
                    <a:cubicBezTo>
                      <a:pt x="11829" y="8239"/>
                      <a:pt x="11829" y="8247"/>
                      <a:pt x="11829" y="8254"/>
                    </a:cubicBezTo>
                    <a:cubicBezTo>
                      <a:pt x="12035" y="8590"/>
                      <a:pt x="11997" y="8757"/>
                      <a:pt x="11677" y="8993"/>
                    </a:cubicBezTo>
                    <a:cubicBezTo>
                      <a:pt x="11646" y="9016"/>
                      <a:pt x="11639" y="9039"/>
                      <a:pt x="11669" y="9070"/>
                    </a:cubicBezTo>
                    <a:cubicBezTo>
                      <a:pt x="11860" y="9275"/>
                      <a:pt x="11882" y="9542"/>
                      <a:pt x="11951" y="9801"/>
                    </a:cubicBezTo>
                    <a:cubicBezTo>
                      <a:pt x="12012" y="10213"/>
                      <a:pt x="12012" y="10624"/>
                      <a:pt x="11951" y="11028"/>
                    </a:cubicBezTo>
                    <a:cubicBezTo>
                      <a:pt x="11936" y="11150"/>
                      <a:pt x="11936" y="11280"/>
                      <a:pt x="11951" y="11402"/>
                    </a:cubicBezTo>
                    <a:cubicBezTo>
                      <a:pt x="11928" y="11691"/>
                      <a:pt x="11898" y="11989"/>
                      <a:pt x="11875" y="12278"/>
                    </a:cubicBezTo>
                    <a:lnTo>
                      <a:pt x="11905" y="12286"/>
                    </a:lnTo>
                    <a:lnTo>
                      <a:pt x="12210" y="11615"/>
                    </a:lnTo>
                    <a:cubicBezTo>
                      <a:pt x="12096" y="11608"/>
                      <a:pt x="12004" y="11524"/>
                      <a:pt x="11981" y="11417"/>
                    </a:cubicBezTo>
                    <a:lnTo>
                      <a:pt x="12027" y="11036"/>
                    </a:lnTo>
                    <a:cubicBezTo>
                      <a:pt x="12088" y="10815"/>
                      <a:pt x="12248" y="10632"/>
                      <a:pt x="12309" y="10403"/>
                    </a:cubicBezTo>
                    <a:cubicBezTo>
                      <a:pt x="12324" y="10335"/>
                      <a:pt x="12385" y="10274"/>
                      <a:pt x="12309" y="10213"/>
                    </a:cubicBezTo>
                    <a:cubicBezTo>
                      <a:pt x="12187" y="10099"/>
                      <a:pt x="12126" y="9939"/>
                      <a:pt x="12142" y="9778"/>
                    </a:cubicBezTo>
                    <a:cubicBezTo>
                      <a:pt x="12088" y="9771"/>
                      <a:pt x="12042" y="9824"/>
                      <a:pt x="11989" y="9801"/>
                    </a:cubicBezTo>
                    <a:cubicBezTo>
                      <a:pt x="11974" y="9679"/>
                      <a:pt x="12027" y="9611"/>
                      <a:pt x="12149" y="9611"/>
                    </a:cubicBezTo>
                    <a:cubicBezTo>
                      <a:pt x="12263" y="9611"/>
                      <a:pt x="12302" y="9695"/>
                      <a:pt x="12302" y="9801"/>
                    </a:cubicBezTo>
                    <a:cubicBezTo>
                      <a:pt x="12302" y="9954"/>
                      <a:pt x="12340" y="10083"/>
                      <a:pt x="12515" y="10114"/>
                    </a:cubicBezTo>
                    <a:cubicBezTo>
                      <a:pt x="12515" y="10160"/>
                      <a:pt x="12515" y="10205"/>
                      <a:pt x="12515" y="10243"/>
                    </a:cubicBezTo>
                    <a:cubicBezTo>
                      <a:pt x="12492" y="10480"/>
                      <a:pt x="12347" y="10663"/>
                      <a:pt x="12263" y="10876"/>
                    </a:cubicBezTo>
                    <a:cubicBezTo>
                      <a:pt x="12149" y="10983"/>
                      <a:pt x="12134" y="11127"/>
                      <a:pt x="12111" y="11272"/>
                    </a:cubicBezTo>
                    <a:cubicBezTo>
                      <a:pt x="12081" y="11364"/>
                      <a:pt x="12157" y="11455"/>
                      <a:pt x="12256" y="11448"/>
                    </a:cubicBezTo>
                    <a:cubicBezTo>
                      <a:pt x="12401" y="11448"/>
                      <a:pt x="12431" y="11524"/>
                      <a:pt x="12416" y="11646"/>
                    </a:cubicBezTo>
                    <a:cubicBezTo>
                      <a:pt x="12309" y="11859"/>
                      <a:pt x="12225" y="12095"/>
                      <a:pt x="12172" y="12332"/>
                    </a:cubicBezTo>
                    <a:cubicBezTo>
                      <a:pt x="12042" y="12408"/>
                      <a:pt x="12058" y="12553"/>
                      <a:pt x="12020" y="12675"/>
                    </a:cubicBezTo>
                    <a:cubicBezTo>
                      <a:pt x="11997" y="12781"/>
                      <a:pt x="12012" y="12835"/>
                      <a:pt x="12126" y="12842"/>
                    </a:cubicBezTo>
                    <a:cubicBezTo>
                      <a:pt x="12263" y="12835"/>
                      <a:pt x="12370" y="12941"/>
                      <a:pt x="12378" y="13071"/>
                    </a:cubicBezTo>
                    <a:cubicBezTo>
                      <a:pt x="12378" y="13193"/>
                      <a:pt x="12370" y="13322"/>
                      <a:pt x="12363" y="13444"/>
                    </a:cubicBezTo>
                    <a:cubicBezTo>
                      <a:pt x="12210" y="13574"/>
                      <a:pt x="12279" y="13749"/>
                      <a:pt x="12256" y="13902"/>
                    </a:cubicBezTo>
                    <a:cubicBezTo>
                      <a:pt x="12225" y="14123"/>
                      <a:pt x="12309" y="14222"/>
                      <a:pt x="12530" y="14222"/>
                    </a:cubicBezTo>
                    <a:cubicBezTo>
                      <a:pt x="12645" y="14222"/>
                      <a:pt x="12728" y="14245"/>
                      <a:pt x="12728" y="14382"/>
                    </a:cubicBezTo>
                    <a:cubicBezTo>
                      <a:pt x="12728" y="14519"/>
                      <a:pt x="12728" y="14633"/>
                      <a:pt x="12728" y="14763"/>
                    </a:cubicBezTo>
                    <a:cubicBezTo>
                      <a:pt x="12721" y="15037"/>
                      <a:pt x="12881" y="15289"/>
                      <a:pt x="13071" y="15266"/>
                    </a:cubicBezTo>
                    <a:cubicBezTo>
                      <a:pt x="13277" y="15243"/>
                      <a:pt x="13346" y="15350"/>
                      <a:pt x="13376" y="15517"/>
                    </a:cubicBezTo>
                    <a:cubicBezTo>
                      <a:pt x="13414" y="15670"/>
                      <a:pt x="13430" y="15830"/>
                      <a:pt x="13422" y="15990"/>
                    </a:cubicBezTo>
                    <a:cubicBezTo>
                      <a:pt x="13399" y="16173"/>
                      <a:pt x="13491" y="16310"/>
                      <a:pt x="13582" y="16447"/>
                    </a:cubicBezTo>
                    <a:cubicBezTo>
                      <a:pt x="13651" y="16554"/>
                      <a:pt x="13750" y="16539"/>
                      <a:pt x="13856" y="16516"/>
                    </a:cubicBezTo>
                    <a:cubicBezTo>
                      <a:pt x="13902" y="16508"/>
                      <a:pt x="13933" y="16569"/>
                      <a:pt x="13963" y="16615"/>
                    </a:cubicBezTo>
                    <a:cubicBezTo>
                      <a:pt x="13963" y="16661"/>
                      <a:pt x="13963" y="16714"/>
                      <a:pt x="13955" y="16767"/>
                    </a:cubicBezTo>
                    <a:cubicBezTo>
                      <a:pt x="13910" y="16950"/>
                      <a:pt x="13910" y="17148"/>
                      <a:pt x="13963" y="17339"/>
                    </a:cubicBezTo>
                    <a:cubicBezTo>
                      <a:pt x="14138" y="17773"/>
                      <a:pt x="14230" y="18231"/>
                      <a:pt x="14230" y="18696"/>
                    </a:cubicBezTo>
                    <a:cubicBezTo>
                      <a:pt x="14253" y="19351"/>
                      <a:pt x="14207" y="20006"/>
                      <a:pt x="14184" y="20662"/>
                    </a:cubicBezTo>
                    <a:cubicBezTo>
                      <a:pt x="14184" y="20913"/>
                      <a:pt x="14138" y="21157"/>
                      <a:pt x="14055" y="21393"/>
                    </a:cubicBezTo>
                    <a:cubicBezTo>
                      <a:pt x="13963" y="21599"/>
                      <a:pt x="13864" y="21797"/>
                      <a:pt x="13773" y="21996"/>
                    </a:cubicBezTo>
                    <a:cubicBezTo>
                      <a:pt x="13734" y="22072"/>
                      <a:pt x="13727" y="22110"/>
                      <a:pt x="13833" y="22118"/>
                    </a:cubicBezTo>
                    <a:cubicBezTo>
                      <a:pt x="14138" y="22156"/>
                      <a:pt x="14215" y="22232"/>
                      <a:pt x="14237" y="22552"/>
                    </a:cubicBezTo>
                    <a:cubicBezTo>
                      <a:pt x="14215" y="22750"/>
                      <a:pt x="14093" y="22925"/>
                      <a:pt x="13910" y="23017"/>
                    </a:cubicBezTo>
                    <a:cubicBezTo>
                      <a:pt x="13712" y="23124"/>
                      <a:pt x="13475" y="23154"/>
                      <a:pt x="13285" y="23299"/>
                    </a:cubicBezTo>
                    <a:cubicBezTo>
                      <a:pt x="13376" y="23337"/>
                      <a:pt x="13452" y="23375"/>
                      <a:pt x="13529" y="23398"/>
                    </a:cubicBezTo>
                    <a:cubicBezTo>
                      <a:pt x="13818" y="23489"/>
                      <a:pt x="14062" y="23543"/>
                      <a:pt x="14321" y="23261"/>
                    </a:cubicBezTo>
                    <a:cubicBezTo>
                      <a:pt x="14794" y="22735"/>
                      <a:pt x="14801" y="22049"/>
                      <a:pt x="14268" y="21576"/>
                    </a:cubicBezTo>
                    <a:cubicBezTo>
                      <a:pt x="14230" y="21554"/>
                      <a:pt x="14199" y="21531"/>
                      <a:pt x="14161" y="21508"/>
                    </a:cubicBezTo>
                    <a:cubicBezTo>
                      <a:pt x="14085" y="21432"/>
                      <a:pt x="14169" y="21447"/>
                      <a:pt x="14169" y="21424"/>
                    </a:cubicBezTo>
                    <a:close/>
                    <a:moveTo>
                      <a:pt x="2859" y="27788"/>
                    </a:moveTo>
                    <a:lnTo>
                      <a:pt x="2813" y="27750"/>
                    </a:lnTo>
                    <a:cubicBezTo>
                      <a:pt x="2729" y="27628"/>
                      <a:pt x="2661" y="27498"/>
                      <a:pt x="2615" y="27361"/>
                    </a:cubicBezTo>
                    <a:cubicBezTo>
                      <a:pt x="2478" y="26957"/>
                      <a:pt x="2455" y="26538"/>
                      <a:pt x="2432" y="26119"/>
                    </a:cubicBezTo>
                    <a:cubicBezTo>
                      <a:pt x="2409" y="25631"/>
                      <a:pt x="2455" y="25143"/>
                      <a:pt x="2379" y="24663"/>
                    </a:cubicBezTo>
                    <a:cubicBezTo>
                      <a:pt x="2234" y="24678"/>
                      <a:pt x="2173" y="24716"/>
                      <a:pt x="2188" y="24884"/>
                    </a:cubicBezTo>
                    <a:cubicBezTo>
                      <a:pt x="2219" y="25258"/>
                      <a:pt x="2219" y="25639"/>
                      <a:pt x="2234" y="26012"/>
                    </a:cubicBezTo>
                    <a:cubicBezTo>
                      <a:pt x="2234" y="26416"/>
                      <a:pt x="2287" y="26820"/>
                      <a:pt x="2394" y="27209"/>
                    </a:cubicBezTo>
                    <a:cubicBezTo>
                      <a:pt x="2501" y="27544"/>
                      <a:pt x="2630" y="27872"/>
                      <a:pt x="2935" y="28093"/>
                    </a:cubicBezTo>
                    <a:cubicBezTo>
                      <a:pt x="3194" y="28443"/>
                      <a:pt x="3545" y="28535"/>
                      <a:pt x="3964" y="28443"/>
                    </a:cubicBezTo>
                    <a:cubicBezTo>
                      <a:pt x="4025" y="28443"/>
                      <a:pt x="4093" y="28443"/>
                      <a:pt x="4154" y="28436"/>
                    </a:cubicBezTo>
                    <a:cubicBezTo>
                      <a:pt x="4238" y="28420"/>
                      <a:pt x="4253" y="28352"/>
                      <a:pt x="4231" y="28291"/>
                    </a:cubicBezTo>
                    <a:cubicBezTo>
                      <a:pt x="4208" y="28222"/>
                      <a:pt x="4200" y="28161"/>
                      <a:pt x="4116" y="28184"/>
                    </a:cubicBezTo>
                    <a:cubicBezTo>
                      <a:pt x="4063" y="28199"/>
                      <a:pt x="4017" y="28230"/>
                      <a:pt x="3964" y="28260"/>
                    </a:cubicBezTo>
                    <a:cubicBezTo>
                      <a:pt x="3583" y="28344"/>
                      <a:pt x="3247" y="28306"/>
                      <a:pt x="3004" y="27955"/>
                    </a:cubicBezTo>
                    <a:cubicBezTo>
                      <a:pt x="2973" y="27917"/>
                      <a:pt x="2958" y="27864"/>
                      <a:pt x="2889" y="27864"/>
                    </a:cubicBezTo>
                    <a:lnTo>
                      <a:pt x="2889" y="27864"/>
                    </a:lnTo>
                    <a:cubicBezTo>
                      <a:pt x="2897" y="27826"/>
                      <a:pt x="2882" y="27795"/>
                      <a:pt x="2851" y="27780"/>
                    </a:cubicBezTo>
                    <a:close/>
                    <a:moveTo>
                      <a:pt x="5747" y="24861"/>
                    </a:moveTo>
                    <a:lnTo>
                      <a:pt x="5747" y="24861"/>
                    </a:lnTo>
                    <a:cubicBezTo>
                      <a:pt x="5557" y="24442"/>
                      <a:pt x="5153" y="24259"/>
                      <a:pt x="4795" y="24076"/>
                    </a:cubicBezTo>
                    <a:cubicBezTo>
                      <a:pt x="4429" y="23893"/>
                      <a:pt x="3979" y="23817"/>
                      <a:pt x="3552" y="23764"/>
                    </a:cubicBezTo>
                    <a:cubicBezTo>
                      <a:pt x="3369" y="23748"/>
                      <a:pt x="3186" y="23832"/>
                      <a:pt x="3011" y="23787"/>
                    </a:cubicBezTo>
                    <a:cubicBezTo>
                      <a:pt x="2828" y="23741"/>
                      <a:pt x="2836" y="23840"/>
                      <a:pt x="2851" y="23954"/>
                    </a:cubicBezTo>
                    <a:cubicBezTo>
                      <a:pt x="2874" y="24038"/>
                      <a:pt x="2920" y="24107"/>
                      <a:pt x="2981" y="24168"/>
                    </a:cubicBezTo>
                    <a:cubicBezTo>
                      <a:pt x="3087" y="24274"/>
                      <a:pt x="3049" y="24457"/>
                      <a:pt x="2912" y="24511"/>
                    </a:cubicBezTo>
                    <a:cubicBezTo>
                      <a:pt x="2874" y="24533"/>
                      <a:pt x="2828" y="24533"/>
                      <a:pt x="2805" y="24579"/>
                    </a:cubicBezTo>
                    <a:cubicBezTo>
                      <a:pt x="2897" y="24686"/>
                      <a:pt x="3057" y="24701"/>
                      <a:pt x="3171" y="24633"/>
                    </a:cubicBezTo>
                    <a:cubicBezTo>
                      <a:pt x="3217" y="24610"/>
                      <a:pt x="3286" y="24579"/>
                      <a:pt x="3316" y="24602"/>
                    </a:cubicBezTo>
                    <a:cubicBezTo>
                      <a:pt x="3514" y="24732"/>
                      <a:pt x="3674" y="24648"/>
                      <a:pt x="3834" y="24533"/>
                    </a:cubicBezTo>
                    <a:cubicBezTo>
                      <a:pt x="3880" y="24503"/>
                      <a:pt x="3926" y="24488"/>
                      <a:pt x="3979" y="24488"/>
                    </a:cubicBezTo>
                    <a:cubicBezTo>
                      <a:pt x="4185" y="24488"/>
                      <a:pt x="4314" y="24358"/>
                      <a:pt x="4436" y="24221"/>
                    </a:cubicBezTo>
                    <a:cubicBezTo>
                      <a:pt x="4566" y="24206"/>
                      <a:pt x="4703" y="24168"/>
                      <a:pt x="4825" y="24244"/>
                    </a:cubicBezTo>
                    <a:cubicBezTo>
                      <a:pt x="4810" y="24305"/>
                      <a:pt x="4734" y="24305"/>
                      <a:pt x="4688" y="24351"/>
                    </a:cubicBezTo>
                    <a:cubicBezTo>
                      <a:pt x="5046" y="24518"/>
                      <a:pt x="5374" y="24762"/>
                      <a:pt x="5633" y="25075"/>
                    </a:cubicBezTo>
                    <a:cubicBezTo>
                      <a:pt x="5724" y="25166"/>
                      <a:pt x="5740" y="25059"/>
                      <a:pt x="5778" y="25021"/>
                    </a:cubicBezTo>
                    <a:cubicBezTo>
                      <a:pt x="5930" y="24930"/>
                      <a:pt x="5839" y="24892"/>
                      <a:pt x="5740" y="24861"/>
                    </a:cubicBezTo>
                    <a:close/>
                    <a:moveTo>
                      <a:pt x="5625" y="26439"/>
                    </a:moveTo>
                    <a:lnTo>
                      <a:pt x="5915" y="26439"/>
                    </a:lnTo>
                    <a:cubicBezTo>
                      <a:pt x="5953" y="26439"/>
                      <a:pt x="5999" y="26439"/>
                      <a:pt x="5983" y="26385"/>
                    </a:cubicBezTo>
                    <a:cubicBezTo>
                      <a:pt x="5945" y="26264"/>
                      <a:pt x="6006" y="26142"/>
                      <a:pt x="5945" y="26027"/>
                    </a:cubicBezTo>
                    <a:cubicBezTo>
                      <a:pt x="5900" y="25951"/>
                      <a:pt x="5846" y="25829"/>
                      <a:pt x="5915" y="25783"/>
                    </a:cubicBezTo>
                    <a:cubicBezTo>
                      <a:pt x="6022" y="25715"/>
                      <a:pt x="5983" y="25905"/>
                      <a:pt x="6075" y="25913"/>
                    </a:cubicBezTo>
                    <a:cubicBezTo>
                      <a:pt x="6090" y="26012"/>
                      <a:pt x="6144" y="26096"/>
                      <a:pt x="6121" y="26203"/>
                    </a:cubicBezTo>
                    <a:cubicBezTo>
                      <a:pt x="6098" y="26309"/>
                      <a:pt x="6136" y="26424"/>
                      <a:pt x="6227" y="26492"/>
                    </a:cubicBezTo>
                    <a:cubicBezTo>
                      <a:pt x="6319" y="26553"/>
                      <a:pt x="6357" y="26401"/>
                      <a:pt x="6426" y="26363"/>
                    </a:cubicBezTo>
                    <a:cubicBezTo>
                      <a:pt x="6570" y="26309"/>
                      <a:pt x="6639" y="26142"/>
                      <a:pt x="6563" y="26004"/>
                    </a:cubicBezTo>
                    <a:cubicBezTo>
                      <a:pt x="6525" y="25921"/>
                      <a:pt x="6532" y="25821"/>
                      <a:pt x="6570" y="25738"/>
                    </a:cubicBezTo>
                    <a:cubicBezTo>
                      <a:pt x="6639" y="25791"/>
                      <a:pt x="6639" y="25852"/>
                      <a:pt x="6654" y="25905"/>
                    </a:cubicBezTo>
                    <a:cubicBezTo>
                      <a:pt x="6723" y="26134"/>
                      <a:pt x="6791" y="26355"/>
                      <a:pt x="7050" y="26446"/>
                    </a:cubicBezTo>
                    <a:cubicBezTo>
                      <a:pt x="7127" y="26477"/>
                      <a:pt x="7188" y="26568"/>
                      <a:pt x="7241" y="26629"/>
                    </a:cubicBezTo>
                    <a:cubicBezTo>
                      <a:pt x="7279" y="26667"/>
                      <a:pt x="7310" y="26728"/>
                      <a:pt x="7264" y="26767"/>
                    </a:cubicBezTo>
                    <a:cubicBezTo>
                      <a:pt x="7226" y="26812"/>
                      <a:pt x="7165" y="26774"/>
                      <a:pt x="7134" y="26736"/>
                    </a:cubicBezTo>
                    <a:cubicBezTo>
                      <a:pt x="7020" y="26584"/>
                      <a:pt x="6814" y="26553"/>
                      <a:pt x="6692" y="26408"/>
                    </a:cubicBezTo>
                    <a:cubicBezTo>
                      <a:pt x="6639" y="26340"/>
                      <a:pt x="6593" y="26385"/>
                      <a:pt x="6547" y="26424"/>
                    </a:cubicBezTo>
                    <a:cubicBezTo>
                      <a:pt x="6128" y="26774"/>
                      <a:pt x="5862" y="27270"/>
                      <a:pt x="5785" y="27811"/>
                    </a:cubicBezTo>
                    <a:cubicBezTo>
                      <a:pt x="5762" y="27925"/>
                      <a:pt x="5884" y="28055"/>
                      <a:pt x="5968" y="28009"/>
                    </a:cubicBezTo>
                    <a:cubicBezTo>
                      <a:pt x="6113" y="27933"/>
                      <a:pt x="6288" y="27856"/>
                      <a:pt x="6304" y="27673"/>
                    </a:cubicBezTo>
                    <a:cubicBezTo>
                      <a:pt x="6342" y="27315"/>
                      <a:pt x="6593" y="27102"/>
                      <a:pt x="6761" y="26820"/>
                    </a:cubicBezTo>
                    <a:cubicBezTo>
                      <a:pt x="6791" y="26774"/>
                      <a:pt x="6837" y="26713"/>
                      <a:pt x="6898" y="26736"/>
                    </a:cubicBezTo>
                    <a:cubicBezTo>
                      <a:pt x="6974" y="26759"/>
                      <a:pt x="6959" y="26828"/>
                      <a:pt x="6951" y="26896"/>
                    </a:cubicBezTo>
                    <a:cubicBezTo>
                      <a:pt x="6791" y="27087"/>
                      <a:pt x="6654" y="27292"/>
                      <a:pt x="6540" y="27506"/>
                    </a:cubicBezTo>
                    <a:cubicBezTo>
                      <a:pt x="6502" y="27597"/>
                      <a:pt x="6486" y="27696"/>
                      <a:pt x="6509" y="27788"/>
                    </a:cubicBezTo>
                    <a:cubicBezTo>
                      <a:pt x="6555" y="28253"/>
                      <a:pt x="6822" y="28626"/>
                      <a:pt x="6997" y="29030"/>
                    </a:cubicBezTo>
                    <a:cubicBezTo>
                      <a:pt x="7020" y="29198"/>
                      <a:pt x="6913" y="29350"/>
                      <a:pt x="6898" y="29510"/>
                    </a:cubicBezTo>
                    <a:cubicBezTo>
                      <a:pt x="6890" y="29571"/>
                      <a:pt x="6868" y="29647"/>
                      <a:pt x="6982" y="29609"/>
                    </a:cubicBezTo>
                    <a:cubicBezTo>
                      <a:pt x="7096" y="29564"/>
                      <a:pt x="7165" y="29640"/>
                      <a:pt x="7203" y="29754"/>
                    </a:cubicBezTo>
                    <a:cubicBezTo>
                      <a:pt x="7264" y="29937"/>
                      <a:pt x="7294" y="30135"/>
                      <a:pt x="7409" y="30310"/>
                    </a:cubicBezTo>
                    <a:cubicBezTo>
                      <a:pt x="7515" y="30150"/>
                      <a:pt x="7592" y="29983"/>
                      <a:pt x="7637" y="29807"/>
                    </a:cubicBezTo>
                    <a:cubicBezTo>
                      <a:pt x="7698" y="29617"/>
                      <a:pt x="7759" y="29594"/>
                      <a:pt x="7935" y="29686"/>
                    </a:cubicBezTo>
                    <a:cubicBezTo>
                      <a:pt x="8064" y="29754"/>
                      <a:pt x="8095" y="29708"/>
                      <a:pt x="8079" y="29586"/>
                    </a:cubicBezTo>
                    <a:cubicBezTo>
                      <a:pt x="8064" y="29396"/>
                      <a:pt x="8041" y="29198"/>
                      <a:pt x="8026" y="29000"/>
                    </a:cubicBezTo>
                    <a:cubicBezTo>
                      <a:pt x="8194" y="28519"/>
                      <a:pt x="8438" y="28055"/>
                      <a:pt x="8453" y="27529"/>
                    </a:cubicBezTo>
                    <a:cubicBezTo>
                      <a:pt x="8460" y="27239"/>
                      <a:pt x="8529" y="26934"/>
                      <a:pt x="8247" y="26721"/>
                    </a:cubicBezTo>
                    <a:cubicBezTo>
                      <a:pt x="8148" y="26538"/>
                      <a:pt x="8148" y="26378"/>
                      <a:pt x="8338" y="26241"/>
                    </a:cubicBezTo>
                    <a:cubicBezTo>
                      <a:pt x="8438" y="26164"/>
                      <a:pt x="8483" y="26035"/>
                      <a:pt x="8468" y="25913"/>
                    </a:cubicBezTo>
                    <a:cubicBezTo>
                      <a:pt x="8453" y="25821"/>
                      <a:pt x="8460" y="25722"/>
                      <a:pt x="8499" y="25631"/>
                    </a:cubicBezTo>
                    <a:cubicBezTo>
                      <a:pt x="8521" y="25570"/>
                      <a:pt x="8529" y="25479"/>
                      <a:pt x="8613" y="25501"/>
                    </a:cubicBezTo>
                    <a:cubicBezTo>
                      <a:pt x="8674" y="25524"/>
                      <a:pt x="8659" y="25600"/>
                      <a:pt x="8651" y="25654"/>
                    </a:cubicBezTo>
                    <a:cubicBezTo>
                      <a:pt x="8643" y="25715"/>
                      <a:pt x="8636" y="25768"/>
                      <a:pt x="8628" y="25829"/>
                    </a:cubicBezTo>
                    <a:cubicBezTo>
                      <a:pt x="8605" y="26020"/>
                      <a:pt x="8620" y="26195"/>
                      <a:pt x="8758" y="26340"/>
                    </a:cubicBezTo>
                    <a:cubicBezTo>
                      <a:pt x="8781" y="26363"/>
                      <a:pt x="8811" y="26431"/>
                      <a:pt x="8834" y="26393"/>
                    </a:cubicBezTo>
                    <a:cubicBezTo>
                      <a:pt x="8918" y="26210"/>
                      <a:pt x="9078" y="26317"/>
                      <a:pt x="9200" y="26294"/>
                    </a:cubicBezTo>
                    <a:cubicBezTo>
                      <a:pt x="9322" y="26279"/>
                      <a:pt x="9428" y="26279"/>
                      <a:pt x="9474" y="26142"/>
                    </a:cubicBezTo>
                    <a:cubicBezTo>
                      <a:pt x="9588" y="26233"/>
                      <a:pt x="9665" y="26370"/>
                      <a:pt x="9672" y="26523"/>
                    </a:cubicBezTo>
                    <a:cubicBezTo>
                      <a:pt x="9726" y="27003"/>
                      <a:pt x="10053" y="27369"/>
                      <a:pt x="10213" y="27803"/>
                    </a:cubicBezTo>
                    <a:cubicBezTo>
                      <a:pt x="10312" y="28055"/>
                      <a:pt x="10343" y="28276"/>
                      <a:pt x="10229" y="28512"/>
                    </a:cubicBezTo>
                    <a:cubicBezTo>
                      <a:pt x="10206" y="28573"/>
                      <a:pt x="10145" y="28626"/>
                      <a:pt x="10175" y="28702"/>
                    </a:cubicBezTo>
                    <a:cubicBezTo>
                      <a:pt x="10556" y="28626"/>
                      <a:pt x="10739" y="28474"/>
                      <a:pt x="10640" y="28093"/>
                    </a:cubicBezTo>
                    <a:cubicBezTo>
                      <a:pt x="10602" y="27940"/>
                      <a:pt x="10655" y="27765"/>
                      <a:pt x="10739" y="27590"/>
                    </a:cubicBezTo>
                    <a:cubicBezTo>
                      <a:pt x="10815" y="27803"/>
                      <a:pt x="10968" y="27803"/>
                      <a:pt x="11128" y="27795"/>
                    </a:cubicBezTo>
                    <a:cubicBezTo>
                      <a:pt x="11143" y="27826"/>
                      <a:pt x="11174" y="27841"/>
                      <a:pt x="11204" y="27826"/>
                    </a:cubicBezTo>
                    <a:cubicBezTo>
                      <a:pt x="11326" y="27826"/>
                      <a:pt x="11448" y="27811"/>
                      <a:pt x="11570" y="27780"/>
                    </a:cubicBezTo>
                    <a:cubicBezTo>
                      <a:pt x="11898" y="27666"/>
                      <a:pt x="12218" y="27521"/>
                      <a:pt x="12256" y="27102"/>
                    </a:cubicBezTo>
                    <a:cubicBezTo>
                      <a:pt x="12271" y="26972"/>
                      <a:pt x="12302" y="26850"/>
                      <a:pt x="12309" y="26721"/>
                    </a:cubicBezTo>
                    <a:cubicBezTo>
                      <a:pt x="12347" y="26157"/>
                      <a:pt x="12385" y="25593"/>
                      <a:pt x="12378" y="25029"/>
                    </a:cubicBezTo>
                    <a:cubicBezTo>
                      <a:pt x="12378" y="24899"/>
                      <a:pt x="12332" y="24892"/>
                      <a:pt x="12233" y="24915"/>
                    </a:cubicBezTo>
                    <a:cubicBezTo>
                      <a:pt x="12134" y="24937"/>
                      <a:pt x="11997" y="24983"/>
                      <a:pt x="11921" y="24907"/>
                    </a:cubicBezTo>
                    <a:cubicBezTo>
                      <a:pt x="11760" y="24747"/>
                      <a:pt x="11517" y="24785"/>
                      <a:pt x="11364" y="24640"/>
                    </a:cubicBezTo>
                    <a:cubicBezTo>
                      <a:pt x="11311" y="24602"/>
                      <a:pt x="11235" y="24587"/>
                      <a:pt x="11174" y="24610"/>
                    </a:cubicBezTo>
                    <a:cubicBezTo>
                      <a:pt x="11021" y="24655"/>
                      <a:pt x="10846" y="24610"/>
                      <a:pt x="10739" y="24488"/>
                    </a:cubicBezTo>
                    <a:cubicBezTo>
                      <a:pt x="10633" y="24366"/>
                      <a:pt x="10442" y="24373"/>
                      <a:pt x="10351" y="24503"/>
                    </a:cubicBezTo>
                    <a:cubicBezTo>
                      <a:pt x="10274" y="24587"/>
                      <a:pt x="10183" y="24648"/>
                      <a:pt x="10084" y="24694"/>
                    </a:cubicBezTo>
                    <a:cubicBezTo>
                      <a:pt x="9870" y="24823"/>
                      <a:pt x="9695" y="24991"/>
                      <a:pt x="9566" y="25197"/>
                    </a:cubicBezTo>
                    <a:cubicBezTo>
                      <a:pt x="9855" y="25258"/>
                      <a:pt x="10122" y="25258"/>
                      <a:pt x="10358" y="25387"/>
                    </a:cubicBezTo>
                    <a:cubicBezTo>
                      <a:pt x="10564" y="25509"/>
                      <a:pt x="10610" y="25646"/>
                      <a:pt x="10480" y="25852"/>
                    </a:cubicBezTo>
                    <a:cubicBezTo>
                      <a:pt x="10419" y="25951"/>
                      <a:pt x="10335" y="26043"/>
                      <a:pt x="10236" y="26111"/>
                    </a:cubicBezTo>
                    <a:cubicBezTo>
                      <a:pt x="10183" y="26149"/>
                      <a:pt x="10160" y="26187"/>
                      <a:pt x="10198" y="26256"/>
                    </a:cubicBezTo>
                    <a:cubicBezTo>
                      <a:pt x="10335" y="26492"/>
                      <a:pt x="10427" y="26759"/>
                      <a:pt x="10572" y="26995"/>
                    </a:cubicBezTo>
                    <a:cubicBezTo>
                      <a:pt x="10648" y="27148"/>
                      <a:pt x="10808" y="27254"/>
                      <a:pt x="10983" y="27254"/>
                    </a:cubicBezTo>
                    <a:cubicBezTo>
                      <a:pt x="11082" y="27270"/>
                      <a:pt x="11189" y="27285"/>
                      <a:pt x="11288" y="27308"/>
                    </a:cubicBezTo>
                    <a:cubicBezTo>
                      <a:pt x="11402" y="27331"/>
                      <a:pt x="11418" y="27407"/>
                      <a:pt x="11387" y="27513"/>
                    </a:cubicBezTo>
                    <a:cubicBezTo>
                      <a:pt x="11357" y="27613"/>
                      <a:pt x="11235" y="27681"/>
                      <a:pt x="11189" y="27788"/>
                    </a:cubicBezTo>
                    <a:lnTo>
                      <a:pt x="11128" y="27795"/>
                    </a:lnTo>
                    <a:cubicBezTo>
                      <a:pt x="11120" y="27750"/>
                      <a:pt x="11136" y="27712"/>
                      <a:pt x="11158" y="27673"/>
                    </a:cubicBezTo>
                    <a:cubicBezTo>
                      <a:pt x="11273" y="27445"/>
                      <a:pt x="11273" y="27430"/>
                      <a:pt x="11014" y="27414"/>
                    </a:cubicBezTo>
                    <a:cubicBezTo>
                      <a:pt x="10800" y="27407"/>
                      <a:pt x="10617" y="27346"/>
                      <a:pt x="10488" y="27178"/>
                    </a:cubicBezTo>
                    <a:cubicBezTo>
                      <a:pt x="10366" y="27018"/>
                      <a:pt x="10259" y="26835"/>
                      <a:pt x="10183" y="26645"/>
                    </a:cubicBezTo>
                    <a:cubicBezTo>
                      <a:pt x="10114" y="26424"/>
                      <a:pt x="9977" y="26233"/>
                      <a:pt x="9802" y="26088"/>
                    </a:cubicBezTo>
                    <a:cubicBezTo>
                      <a:pt x="9726" y="26027"/>
                      <a:pt x="9596" y="25936"/>
                      <a:pt x="9687" y="25837"/>
                    </a:cubicBezTo>
                    <a:cubicBezTo>
                      <a:pt x="9779" y="25745"/>
                      <a:pt x="9848" y="25898"/>
                      <a:pt x="9924" y="25943"/>
                    </a:cubicBezTo>
                    <a:cubicBezTo>
                      <a:pt x="9985" y="25982"/>
                      <a:pt x="10030" y="26081"/>
                      <a:pt x="10114" y="26012"/>
                    </a:cubicBezTo>
                    <a:cubicBezTo>
                      <a:pt x="10221" y="25921"/>
                      <a:pt x="10366" y="25814"/>
                      <a:pt x="10351" y="25661"/>
                    </a:cubicBezTo>
                    <a:cubicBezTo>
                      <a:pt x="10335" y="25524"/>
                      <a:pt x="10168" y="25509"/>
                      <a:pt x="10061" y="25486"/>
                    </a:cubicBezTo>
                    <a:cubicBezTo>
                      <a:pt x="9733" y="25433"/>
                      <a:pt x="9413" y="25318"/>
                      <a:pt x="9085" y="25471"/>
                    </a:cubicBezTo>
                    <a:cubicBezTo>
                      <a:pt x="9002" y="25509"/>
                      <a:pt x="8841" y="25540"/>
                      <a:pt x="8811" y="25425"/>
                    </a:cubicBezTo>
                    <a:cubicBezTo>
                      <a:pt x="8781" y="25334"/>
                      <a:pt x="8933" y="25334"/>
                      <a:pt x="9009" y="25288"/>
                    </a:cubicBezTo>
                    <a:cubicBezTo>
                      <a:pt x="9146" y="25296"/>
                      <a:pt x="9284" y="25250"/>
                      <a:pt x="9390" y="25143"/>
                    </a:cubicBezTo>
                    <a:cubicBezTo>
                      <a:pt x="9596" y="24899"/>
                      <a:pt x="9832" y="24678"/>
                      <a:pt x="10091" y="24480"/>
                    </a:cubicBezTo>
                    <a:lnTo>
                      <a:pt x="9764" y="24480"/>
                    </a:lnTo>
                    <a:cubicBezTo>
                      <a:pt x="9962" y="24297"/>
                      <a:pt x="10221" y="24290"/>
                      <a:pt x="10465" y="24244"/>
                    </a:cubicBezTo>
                    <a:cubicBezTo>
                      <a:pt x="10617" y="24244"/>
                      <a:pt x="10770" y="24305"/>
                      <a:pt x="10884" y="24412"/>
                    </a:cubicBezTo>
                    <a:cubicBezTo>
                      <a:pt x="10945" y="24473"/>
                      <a:pt x="11036" y="24495"/>
                      <a:pt x="11128" y="24480"/>
                    </a:cubicBezTo>
                    <a:cubicBezTo>
                      <a:pt x="11280" y="24457"/>
                      <a:pt x="11440" y="24503"/>
                      <a:pt x="11555" y="24602"/>
                    </a:cubicBezTo>
                    <a:cubicBezTo>
                      <a:pt x="11692" y="24716"/>
                      <a:pt x="11829" y="24701"/>
                      <a:pt x="11951" y="24587"/>
                    </a:cubicBezTo>
                    <a:cubicBezTo>
                      <a:pt x="11997" y="24549"/>
                      <a:pt x="12050" y="24503"/>
                      <a:pt x="12103" y="24465"/>
                    </a:cubicBezTo>
                    <a:cubicBezTo>
                      <a:pt x="12225" y="24373"/>
                      <a:pt x="12241" y="24267"/>
                      <a:pt x="12142" y="24130"/>
                    </a:cubicBezTo>
                    <a:cubicBezTo>
                      <a:pt x="11981" y="23886"/>
                      <a:pt x="11715" y="23870"/>
                      <a:pt x="11471" y="23832"/>
                    </a:cubicBezTo>
                    <a:cubicBezTo>
                      <a:pt x="10747" y="23726"/>
                      <a:pt x="10137" y="23985"/>
                      <a:pt x="9626" y="24480"/>
                    </a:cubicBezTo>
                    <a:cubicBezTo>
                      <a:pt x="9550" y="24533"/>
                      <a:pt x="9482" y="24602"/>
                      <a:pt x="9436" y="24671"/>
                    </a:cubicBezTo>
                    <a:cubicBezTo>
                      <a:pt x="9329" y="24747"/>
                      <a:pt x="9276" y="24861"/>
                      <a:pt x="9169" y="24945"/>
                    </a:cubicBezTo>
                    <a:cubicBezTo>
                      <a:pt x="9078" y="25036"/>
                      <a:pt x="8941" y="25044"/>
                      <a:pt x="8834" y="24976"/>
                    </a:cubicBezTo>
                    <a:cubicBezTo>
                      <a:pt x="8712" y="24899"/>
                      <a:pt x="8742" y="24793"/>
                      <a:pt x="8765" y="24686"/>
                    </a:cubicBezTo>
                    <a:cubicBezTo>
                      <a:pt x="8781" y="24625"/>
                      <a:pt x="8826" y="24572"/>
                      <a:pt x="8796" y="24495"/>
                    </a:cubicBezTo>
                    <a:cubicBezTo>
                      <a:pt x="8659" y="24511"/>
                      <a:pt x="8537" y="24633"/>
                      <a:pt x="8399" y="24526"/>
                    </a:cubicBezTo>
                    <a:cubicBezTo>
                      <a:pt x="8270" y="24373"/>
                      <a:pt x="8331" y="24198"/>
                      <a:pt x="8323" y="24030"/>
                    </a:cubicBezTo>
                    <a:cubicBezTo>
                      <a:pt x="8323" y="23931"/>
                      <a:pt x="8346" y="23832"/>
                      <a:pt x="8232" y="23787"/>
                    </a:cubicBezTo>
                    <a:cubicBezTo>
                      <a:pt x="8079" y="23718"/>
                      <a:pt x="8011" y="23581"/>
                      <a:pt x="7927" y="23451"/>
                    </a:cubicBezTo>
                    <a:cubicBezTo>
                      <a:pt x="7881" y="23383"/>
                      <a:pt x="7843" y="23306"/>
                      <a:pt x="7759" y="23284"/>
                    </a:cubicBezTo>
                    <a:cubicBezTo>
                      <a:pt x="7691" y="23184"/>
                      <a:pt x="7614" y="23192"/>
                      <a:pt x="7531" y="23245"/>
                    </a:cubicBezTo>
                    <a:cubicBezTo>
                      <a:pt x="7393" y="23329"/>
                      <a:pt x="7271" y="23444"/>
                      <a:pt x="7172" y="23566"/>
                    </a:cubicBezTo>
                    <a:cubicBezTo>
                      <a:pt x="6982" y="23710"/>
                      <a:pt x="6875" y="23939"/>
                      <a:pt x="6890" y="24175"/>
                    </a:cubicBezTo>
                    <a:cubicBezTo>
                      <a:pt x="6898" y="24381"/>
                      <a:pt x="6959" y="24610"/>
                      <a:pt x="6768" y="24770"/>
                    </a:cubicBezTo>
                    <a:cubicBezTo>
                      <a:pt x="6929" y="24854"/>
                      <a:pt x="7134" y="24846"/>
                      <a:pt x="7203" y="25052"/>
                    </a:cubicBezTo>
                    <a:cubicBezTo>
                      <a:pt x="7127" y="25029"/>
                      <a:pt x="7058" y="25006"/>
                      <a:pt x="6982" y="24983"/>
                    </a:cubicBezTo>
                    <a:cubicBezTo>
                      <a:pt x="6395" y="24770"/>
                      <a:pt x="6105" y="24846"/>
                      <a:pt x="5709" y="25318"/>
                    </a:cubicBezTo>
                    <a:cubicBezTo>
                      <a:pt x="5641" y="25410"/>
                      <a:pt x="5534" y="25456"/>
                      <a:pt x="5427" y="25456"/>
                    </a:cubicBezTo>
                    <a:cubicBezTo>
                      <a:pt x="5221" y="25456"/>
                      <a:pt x="5046" y="25509"/>
                      <a:pt x="4947" y="25707"/>
                    </a:cubicBezTo>
                    <a:cubicBezTo>
                      <a:pt x="4886" y="25814"/>
                      <a:pt x="4848" y="25928"/>
                      <a:pt x="4856" y="26058"/>
                    </a:cubicBezTo>
                    <a:cubicBezTo>
                      <a:pt x="4909" y="26416"/>
                      <a:pt x="4764" y="26736"/>
                      <a:pt x="4642" y="27056"/>
                    </a:cubicBezTo>
                    <a:cubicBezTo>
                      <a:pt x="4513" y="27399"/>
                      <a:pt x="4391" y="27757"/>
                      <a:pt x="3933" y="27795"/>
                    </a:cubicBezTo>
                    <a:cubicBezTo>
                      <a:pt x="3933" y="27795"/>
                      <a:pt x="3926" y="27811"/>
                      <a:pt x="3918" y="27818"/>
                    </a:cubicBezTo>
                    <a:cubicBezTo>
                      <a:pt x="4109" y="27864"/>
                      <a:pt x="4292" y="27971"/>
                      <a:pt x="4337" y="28146"/>
                    </a:cubicBezTo>
                    <a:cubicBezTo>
                      <a:pt x="4391" y="28359"/>
                      <a:pt x="4528" y="28413"/>
                      <a:pt x="4688" y="28481"/>
                    </a:cubicBezTo>
                    <a:cubicBezTo>
                      <a:pt x="4848" y="28550"/>
                      <a:pt x="4878" y="28497"/>
                      <a:pt x="4863" y="28337"/>
                    </a:cubicBezTo>
                    <a:cubicBezTo>
                      <a:pt x="4833" y="28100"/>
                      <a:pt x="4795" y="27841"/>
                      <a:pt x="4924" y="27643"/>
                    </a:cubicBezTo>
                    <a:cubicBezTo>
                      <a:pt x="5115" y="27353"/>
                      <a:pt x="5206" y="27033"/>
                      <a:pt x="5320" y="26728"/>
                    </a:cubicBezTo>
                    <a:cubicBezTo>
                      <a:pt x="5427" y="26454"/>
                      <a:pt x="5595" y="26187"/>
                      <a:pt x="5595" y="25898"/>
                    </a:cubicBezTo>
                    <a:cubicBezTo>
                      <a:pt x="5595" y="25600"/>
                      <a:pt x="5732" y="25448"/>
                      <a:pt x="5945" y="25303"/>
                    </a:cubicBezTo>
                    <a:cubicBezTo>
                      <a:pt x="6189" y="25120"/>
                      <a:pt x="6494" y="25021"/>
                      <a:pt x="6799" y="25029"/>
                    </a:cubicBezTo>
                    <a:cubicBezTo>
                      <a:pt x="6776" y="25090"/>
                      <a:pt x="6730" y="25136"/>
                      <a:pt x="6662" y="25151"/>
                    </a:cubicBezTo>
                    <a:cubicBezTo>
                      <a:pt x="6624" y="25136"/>
                      <a:pt x="6578" y="25158"/>
                      <a:pt x="6570" y="25204"/>
                    </a:cubicBezTo>
                    <a:cubicBezTo>
                      <a:pt x="6456" y="25212"/>
                      <a:pt x="6357" y="25258"/>
                      <a:pt x="6273" y="25326"/>
                    </a:cubicBezTo>
                    <a:cubicBezTo>
                      <a:pt x="6052" y="25395"/>
                      <a:pt x="5823" y="25517"/>
                      <a:pt x="5793" y="25738"/>
                    </a:cubicBezTo>
                    <a:cubicBezTo>
                      <a:pt x="5770" y="25982"/>
                      <a:pt x="5709" y="26225"/>
                      <a:pt x="5618" y="26454"/>
                    </a:cubicBezTo>
                    <a:lnTo>
                      <a:pt x="5610" y="26469"/>
                    </a:lnTo>
                    <a:close/>
                    <a:moveTo>
                      <a:pt x="7211" y="1334"/>
                    </a:moveTo>
                    <a:cubicBezTo>
                      <a:pt x="7279" y="1730"/>
                      <a:pt x="7515" y="1944"/>
                      <a:pt x="7904" y="1791"/>
                    </a:cubicBezTo>
                    <a:cubicBezTo>
                      <a:pt x="7927" y="1784"/>
                      <a:pt x="7957" y="1776"/>
                      <a:pt x="7980" y="1768"/>
                    </a:cubicBezTo>
                    <a:cubicBezTo>
                      <a:pt x="8125" y="1761"/>
                      <a:pt x="8178" y="1677"/>
                      <a:pt x="8178" y="1540"/>
                    </a:cubicBezTo>
                    <a:cubicBezTo>
                      <a:pt x="8186" y="1509"/>
                      <a:pt x="8201" y="1486"/>
                      <a:pt x="8209" y="1456"/>
                    </a:cubicBezTo>
                    <a:cubicBezTo>
                      <a:pt x="8323" y="1197"/>
                      <a:pt x="8300" y="1098"/>
                      <a:pt x="8117" y="922"/>
                    </a:cubicBezTo>
                    <a:cubicBezTo>
                      <a:pt x="7996" y="800"/>
                      <a:pt x="7820" y="808"/>
                      <a:pt x="7607" y="922"/>
                    </a:cubicBezTo>
                    <a:cubicBezTo>
                      <a:pt x="7508" y="968"/>
                      <a:pt x="7432" y="1082"/>
                      <a:pt x="7302" y="1067"/>
                    </a:cubicBezTo>
                    <a:cubicBezTo>
                      <a:pt x="7172" y="1052"/>
                      <a:pt x="7188" y="1113"/>
                      <a:pt x="7211" y="1204"/>
                    </a:cubicBezTo>
                    <a:cubicBezTo>
                      <a:pt x="7211" y="1243"/>
                      <a:pt x="7211" y="1288"/>
                      <a:pt x="7211" y="1334"/>
                    </a:cubicBezTo>
                    <a:close/>
                    <a:moveTo>
                      <a:pt x="466" y="21782"/>
                    </a:moveTo>
                    <a:cubicBezTo>
                      <a:pt x="306" y="22041"/>
                      <a:pt x="336" y="22697"/>
                      <a:pt x="527" y="22941"/>
                    </a:cubicBezTo>
                    <a:cubicBezTo>
                      <a:pt x="618" y="23070"/>
                      <a:pt x="984" y="23063"/>
                      <a:pt x="1098" y="22941"/>
                    </a:cubicBezTo>
                    <a:cubicBezTo>
                      <a:pt x="1144" y="22880"/>
                      <a:pt x="1098" y="22849"/>
                      <a:pt x="1060" y="22811"/>
                    </a:cubicBezTo>
                    <a:cubicBezTo>
                      <a:pt x="938" y="22697"/>
                      <a:pt x="877" y="22529"/>
                      <a:pt x="892" y="22361"/>
                    </a:cubicBezTo>
                    <a:cubicBezTo>
                      <a:pt x="969" y="22224"/>
                      <a:pt x="908" y="22049"/>
                      <a:pt x="1022" y="21919"/>
                    </a:cubicBezTo>
                    <a:cubicBezTo>
                      <a:pt x="1136" y="21790"/>
                      <a:pt x="1106" y="21599"/>
                      <a:pt x="969" y="21462"/>
                    </a:cubicBezTo>
                    <a:cubicBezTo>
                      <a:pt x="831" y="21325"/>
                      <a:pt x="755" y="21477"/>
                      <a:pt x="664" y="21531"/>
                    </a:cubicBezTo>
                    <a:cubicBezTo>
                      <a:pt x="565" y="21584"/>
                      <a:pt x="519" y="21683"/>
                      <a:pt x="466" y="21775"/>
                    </a:cubicBezTo>
                    <a:close/>
                    <a:moveTo>
                      <a:pt x="12553" y="25547"/>
                    </a:moveTo>
                    <a:cubicBezTo>
                      <a:pt x="12545" y="26004"/>
                      <a:pt x="12485" y="26454"/>
                      <a:pt x="12469" y="26911"/>
                    </a:cubicBezTo>
                    <a:cubicBezTo>
                      <a:pt x="12446" y="27346"/>
                      <a:pt x="12263" y="27689"/>
                      <a:pt x="11829" y="27872"/>
                    </a:cubicBezTo>
                    <a:cubicBezTo>
                      <a:pt x="11547" y="27986"/>
                      <a:pt x="11273" y="28001"/>
                      <a:pt x="10991" y="28032"/>
                    </a:cubicBezTo>
                    <a:cubicBezTo>
                      <a:pt x="11219" y="28207"/>
                      <a:pt x="11219" y="28207"/>
                      <a:pt x="11402" y="28207"/>
                    </a:cubicBezTo>
                    <a:cubicBezTo>
                      <a:pt x="11966" y="28207"/>
                      <a:pt x="12370" y="27872"/>
                      <a:pt x="12515" y="27308"/>
                    </a:cubicBezTo>
                    <a:cubicBezTo>
                      <a:pt x="12660" y="26744"/>
                      <a:pt x="12706" y="26149"/>
                      <a:pt x="12774" y="25562"/>
                    </a:cubicBezTo>
                    <a:cubicBezTo>
                      <a:pt x="12774" y="25395"/>
                      <a:pt x="12782" y="25219"/>
                      <a:pt x="12782" y="25044"/>
                    </a:cubicBezTo>
                    <a:cubicBezTo>
                      <a:pt x="12782" y="24945"/>
                      <a:pt x="12706" y="24907"/>
                      <a:pt x="12606" y="24907"/>
                    </a:cubicBezTo>
                    <a:cubicBezTo>
                      <a:pt x="12492" y="24907"/>
                      <a:pt x="12515" y="24991"/>
                      <a:pt x="12515" y="25052"/>
                    </a:cubicBezTo>
                    <a:cubicBezTo>
                      <a:pt x="12507" y="25219"/>
                      <a:pt x="12523" y="25387"/>
                      <a:pt x="12553" y="25547"/>
                    </a:cubicBezTo>
                    <a:close/>
                    <a:moveTo>
                      <a:pt x="6890" y="1303"/>
                    </a:moveTo>
                    <a:cubicBezTo>
                      <a:pt x="6730" y="1227"/>
                      <a:pt x="6608" y="1220"/>
                      <a:pt x="6448" y="1387"/>
                    </a:cubicBezTo>
                    <a:cubicBezTo>
                      <a:pt x="6220" y="1631"/>
                      <a:pt x="6006" y="1563"/>
                      <a:pt x="5930" y="1258"/>
                    </a:cubicBezTo>
                    <a:cubicBezTo>
                      <a:pt x="5900" y="1121"/>
                      <a:pt x="5823" y="953"/>
                      <a:pt x="5961" y="846"/>
                    </a:cubicBezTo>
                    <a:cubicBezTo>
                      <a:pt x="6098" y="732"/>
                      <a:pt x="6250" y="846"/>
                      <a:pt x="6387" y="907"/>
                    </a:cubicBezTo>
                    <a:cubicBezTo>
                      <a:pt x="6578" y="1014"/>
                      <a:pt x="6776" y="1105"/>
                      <a:pt x="6974" y="1182"/>
                    </a:cubicBezTo>
                    <a:cubicBezTo>
                      <a:pt x="7020" y="1189"/>
                      <a:pt x="7073" y="1204"/>
                      <a:pt x="7081" y="1136"/>
                    </a:cubicBezTo>
                    <a:cubicBezTo>
                      <a:pt x="7096" y="1090"/>
                      <a:pt x="7066" y="1075"/>
                      <a:pt x="7028" y="1060"/>
                    </a:cubicBezTo>
                    <a:cubicBezTo>
                      <a:pt x="6723" y="915"/>
                      <a:pt x="6464" y="701"/>
                      <a:pt x="6265" y="435"/>
                    </a:cubicBezTo>
                    <a:cubicBezTo>
                      <a:pt x="6166" y="290"/>
                      <a:pt x="6022" y="206"/>
                      <a:pt x="5854" y="275"/>
                    </a:cubicBezTo>
                    <a:cubicBezTo>
                      <a:pt x="5648" y="351"/>
                      <a:pt x="5435" y="442"/>
                      <a:pt x="5397" y="686"/>
                    </a:cubicBezTo>
                    <a:cubicBezTo>
                      <a:pt x="5351" y="961"/>
                      <a:pt x="5389" y="1243"/>
                      <a:pt x="5511" y="1494"/>
                    </a:cubicBezTo>
                    <a:cubicBezTo>
                      <a:pt x="5534" y="1646"/>
                      <a:pt x="5648" y="1761"/>
                      <a:pt x="5701" y="1906"/>
                    </a:cubicBezTo>
                    <a:cubicBezTo>
                      <a:pt x="5732" y="1982"/>
                      <a:pt x="5808" y="2035"/>
                      <a:pt x="5892" y="2050"/>
                    </a:cubicBezTo>
                    <a:cubicBezTo>
                      <a:pt x="6197" y="2134"/>
                      <a:pt x="6525" y="2012"/>
                      <a:pt x="6708" y="1761"/>
                    </a:cubicBezTo>
                    <a:cubicBezTo>
                      <a:pt x="6761" y="1669"/>
                      <a:pt x="6837" y="1601"/>
                      <a:pt x="6929" y="1555"/>
                    </a:cubicBezTo>
                    <a:cubicBezTo>
                      <a:pt x="6989" y="1517"/>
                      <a:pt x="7096" y="1532"/>
                      <a:pt x="7081" y="1418"/>
                    </a:cubicBezTo>
                    <a:cubicBezTo>
                      <a:pt x="7073" y="1303"/>
                      <a:pt x="6974" y="1319"/>
                      <a:pt x="6890" y="1303"/>
                    </a:cubicBezTo>
                    <a:close/>
                    <a:moveTo>
                      <a:pt x="12363" y="24480"/>
                    </a:moveTo>
                    <a:cubicBezTo>
                      <a:pt x="12248" y="24579"/>
                      <a:pt x="12065" y="24594"/>
                      <a:pt x="11989" y="24793"/>
                    </a:cubicBezTo>
                    <a:cubicBezTo>
                      <a:pt x="12469" y="24678"/>
                      <a:pt x="12927" y="24755"/>
                      <a:pt x="13399" y="24793"/>
                    </a:cubicBezTo>
                    <a:cubicBezTo>
                      <a:pt x="13369" y="24640"/>
                      <a:pt x="13239" y="24556"/>
                      <a:pt x="13178" y="24427"/>
                    </a:cubicBezTo>
                    <a:cubicBezTo>
                      <a:pt x="13155" y="24259"/>
                      <a:pt x="13216" y="24137"/>
                      <a:pt x="13384" y="24091"/>
                    </a:cubicBezTo>
                    <a:cubicBezTo>
                      <a:pt x="13437" y="24076"/>
                      <a:pt x="13475" y="24038"/>
                      <a:pt x="13491" y="23985"/>
                    </a:cubicBezTo>
                    <a:cubicBezTo>
                      <a:pt x="13529" y="23893"/>
                      <a:pt x="13605" y="23878"/>
                      <a:pt x="13696" y="23855"/>
                    </a:cubicBezTo>
                    <a:cubicBezTo>
                      <a:pt x="13864" y="23817"/>
                      <a:pt x="14047" y="23809"/>
                      <a:pt x="14237" y="23665"/>
                    </a:cubicBezTo>
                    <a:lnTo>
                      <a:pt x="13765" y="23588"/>
                    </a:lnTo>
                    <a:cubicBezTo>
                      <a:pt x="13475" y="23489"/>
                      <a:pt x="13216" y="23345"/>
                      <a:pt x="12896" y="23398"/>
                    </a:cubicBezTo>
                    <a:cubicBezTo>
                      <a:pt x="12782" y="23413"/>
                      <a:pt x="12759" y="23352"/>
                      <a:pt x="12827" y="23261"/>
                    </a:cubicBezTo>
                    <a:cubicBezTo>
                      <a:pt x="12888" y="23162"/>
                      <a:pt x="12957" y="23070"/>
                      <a:pt x="13033" y="22986"/>
                    </a:cubicBezTo>
                    <a:cubicBezTo>
                      <a:pt x="13117" y="22895"/>
                      <a:pt x="13163" y="22773"/>
                      <a:pt x="13170" y="22651"/>
                    </a:cubicBezTo>
                    <a:cubicBezTo>
                      <a:pt x="13186" y="22384"/>
                      <a:pt x="13193" y="22118"/>
                      <a:pt x="13201" y="21851"/>
                    </a:cubicBezTo>
                    <a:cubicBezTo>
                      <a:pt x="13201" y="21782"/>
                      <a:pt x="13224" y="21721"/>
                      <a:pt x="13170" y="21668"/>
                    </a:cubicBezTo>
                    <a:cubicBezTo>
                      <a:pt x="13170" y="21592"/>
                      <a:pt x="13201" y="21523"/>
                      <a:pt x="13254" y="21485"/>
                    </a:cubicBezTo>
                    <a:cubicBezTo>
                      <a:pt x="13292" y="21447"/>
                      <a:pt x="13353" y="21416"/>
                      <a:pt x="13338" y="21363"/>
                    </a:cubicBezTo>
                    <a:cubicBezTo>
                      <a:pt x="13315" y="21310"/>
                      <a:pt x="13239" y="21317"/>
                      <a:pt x="13186" y="21317"/>
                    </a:cubicBezTo>
                    <a:cubicBezTo>
                      <a:pt x="12919" y="21325"/>
                      <a:pt x="12652" y="21310"/>
                      <a:pt x="12385" y="21287"/>
                    </a:cubicBezTo>
                    <a:cubicBezTo>
                      <a:pt x="12203" y="21272"/>
                      <a:pt x="12027" y="21272"/>
                      <a:pt x="11852" y="21279"/>
                    </a:cubicBezTo>
                    <a:cubicBezTo>
                      <a:pt x="11943" y="21424"/>
                      <a:pt x="12164" y="21439"/>
                      <a:pt x="12088" y="21660"/>
                    </a:cubicBezTo>
                    <a:cubicBezTo>
                      <a:pt x="12088" y="21851"/>
                      <a:pt x="12081" y="22041"/>
                      <a:pt x="12096" y="22232"/>
                    </a:cubicBezTo>
                    <a:cubicBezTo>
                      <a:pt x="12103" y="22422"/>
                      <a:pt x="12111" y="22659"/>
                      <a:pt x="12241" y="22819"/>
                    </a:cubicBezTo>
                    <a:cubicBezTo>
                      <a:pt x="12340" y="22941"/>
                      <a:pt x="12401" y="23085"/>
                      <a:pt x="12431" y="23238"/>
                    </a:cubicBezTo>
                    <a:cubicBezTo>
                      <a:pt x="12462" y="23390"/>
                      <a:pt x="12416" y="23451"/>
                      <a:pt x="12263" y="23421"/>
                    </a:cubicBezTo>
                    <a:cubicBezTo>
                      <a:pt x="12065" y="23383"/>
                      <a:pt x="11867" y="23383"/>
                      <a:pt x="11669" y="23398"/>
                    </a:cubicBezTo>
                    <a:cubicBezTo>
                      <a:pt x="11570" y="23398"/>
                      <a:pt x="11471" y="23390"/>
                      <a:pt x="11364" y="23390"/>
                    </a:cubicBezTo>
                    <a:cubicBezTo>
                      <a:pt x="11326" y="23390"/>
                      <a:pt x="11273" y="23383"/>
                      <a:pt x="11250" y="23436"/>
                    </a:cubicBezTo>
                    <a:cubicBezTo>
                      <a:pt x="11235" y="23489"/>
                      <a:pt x="11280" y="23520"/>
                      <a:pt x="11326" y="23527"/>
                    </a:cubicBezTo>
                    <a:cubicBezTo>
                      <a:pt x="11578" y="23611"/>
                      <a:pt x="11783" y="23809"/>
                      <a:pt x="12050" y="23855"/>
                    </a:cubicBezTo>
                    <a:cubicBezTo>
                      <a:pt x="12103" y="23870"/>
                      <a:pt x="12142" y="23893"/>
                      <a:pt x="12180" y="23931"/>
                    </a:cubicBezTo>
                    <a:cubicBezTo>
                      <a:pt x="12393" y="24069"/>
                      <a:pt x="12370" y="24274"/>
                      <a:pt x="12363" y="24480"/>
                    </a:cubicBezTo>
                    <a:close/>
                    <a:moveTo>
                      <a:pt x="6776" y="23741"/>
                    </a:moveTo>
                    <a:lnTo>
                      <a:pt x="7172" y="23284"/>
                    </a:lnTo>
                    <a:lnTo>
                      <a:pt x="7371" y="23139"/>
                    </a:lnTo>
                    <a:cubicBezTo>
                      <a:pt x="7607" y="22963"/>
                      <a:pt x="7714" y="22971"/>
                      <a:pt x="7927" y="23169"/>
                    </a:cubicBezTo>
                    <a:cubicBezTo>
                      <a:pt x="7973" y="23215"/>
                      <a:pt x="8003" y="23276"/>
                      <a:pt x="8072" y="23291"/>
                    </a:cubicBezTo>
                    <a:cubicBezTo>
                      <a:pt x="8095" y="23398"/>
                      <a:pt x="8163" y="23497"/>
                      <a:pt x="8255" y="23566"/>
                    </a:cubicBezTo>
                    <a:cubicBezTo>
                      <a:pt x="8369" y="23642"/>
                      <a:pt x="8453" y="23741"/>
                      <a:pt x="8506" y="23870"/>
                    </a:cubicBezTo>
                    <a:cubicBezTo>
                      <a:pt x="8537" y="23939"/>
                      <a:pt x="8453" y="24091"/>
                      <a:pt x="8590" y="24076"/>
                    </a:cubicBezTo>
                    <a:cubicBezTo>
                      <a:pt x="8872" y="24038"/>
                      <a:pt x="9162" y="24130"/>
                      <a:pt x="9444" y="24091"/>
                    </a:cubicBezTo>
                    <a:cubicBezTo>
                      <a:pt x="9703" y="24053"/>
                      <a:pt x="9969" y="24061"/>
                      <a:pt x="10175" y="23863"/>
                    </a:cubicBezTo>
                    <a:cubicBezTo>
                      <a:pt x="10495" y="23771"/>
                      <a:pt x="10808" y="23642"/>
                      <a:pt x="11158" y="23665"/>
                    </a:cubicBezTo>
                    <a:cubicBezTo>
                      <a:pt x="11029" y="23306"/>
                      <a:pt x="11075" y="23230"/>
                      <a:pt x="11433" y="23238"/>
                    </a:cubicBezTo>
                    <a:cubicBezTo>
                      <a:pt x="11692" y="23253"/>
                      <a:pt x="11959" y="23200"/>
                      <a:pt x="12218" y="23276"/>
                    </a:cubicBezTo>
                    <a:cubicBezTo>
                      <a:pt x="12286" y="23291"/>
                      <a:pt x="12317" y="23253"/>
                      <a:pt x="12286" y="23192"/>
                    </a:cubicBezTo>
                    <a:cubicBezTo>
                      <a:pt x="12256" y="23124"/>
                      <a:pt x="12210" y="23070"/>
                      <a:pt x="12164" y="23017"/>
                    </a:cubicBezTo>
                    <a:cubicBezTo>
                      <a:pt x="12042" y="22910"/>
                      <a:pt x="11974" y="22758"/>
                      <a:pt x="11974" y="22598"/>
                    </a:cubicBezTo>
                    <a:cubicBezTo>
                      <a:pt x="11959" y="22529"/>
                      <a:pt x="11951" y="22468"/>
                      <a:pt x="11943" y="22407"/>
                    </a:cubicBezTo>
                    <a:cubicBezTo>
                      <a:pt x="11928" y="22339"/>
                      <a:pt x="11966" y="22285"/>
                      <a:pt x="11913" y="22262"/>
                    </a:cubicBezTo>
                    <a:cubicBezTo>
                      <a:pt x="11860" y="22239"/>
                      <a:pt x="11821" y="22316"/>
                      <a:pt x="11776" y="22346"/>
                    </a:cubicBezTo>
                    <a:cubicBezTo>
                      <a:pt x="11555" y="22514"/>
                      <a:pt x="11334" y="22689"/>
                      <a:pt x="11044" y="22742"/>
                    </a:cubicBezTo>
                    <a:cubicBezTo>
                      <a:pt x="10457" y="22864"/>
                      <a:pt x="9863" y="22918"/>
                      <a:pt x="9261" y="22910"/>
                    </a:cubicBezTo>
                    <a:cubicBezTo>
                      <a:pt x="8575" y="22895"/>
                      <a:pt x="7881" y="22849"/>
                      <a:pt x="7188" y="22880"/>
                    </a:cubicBezTo>
                    <a:cubicBezTo>
                      <a:pt x="6525" y="22910"/>
                      <a:pt x="5854" y="22849"/>
                      <a:pt x="5183" y="22811"/>
                    </a:cubicBezTo>
                    <a:cubicBezTo>
                      <a:pt x="4817" y="22796"/>
                      <a:pt x="4459" y="22742"/>
                      <a:pt x="4101" y="22659"/>
                    </a:cubicBezTo>
                    <a:cubicBezTo>
                      <a:pt x="3659" y="22552"/>
                      <a:pt x="3270" y="22300"/>
                      <a:pt x="2981" y="21942"/>
                    </a:cubicBezTo>
                    <a:lnTo>
                      <a:pt x="2935" y="22239"/>
                    </a:lnTo>
                    <a:cubicBezTo>
                      <a:pt x="2927" y="22438"/>
                      <a:pt x="2897" y="22636"/>
                      <a:pt x="2828" y="22826"/>
                    </a:cubicBezTo>
                    <a:cubicBezTo>
                      <a:pt x="2813" y="22857"/>
                      <a:pt x="2805" y="22925"/>
                      <a:pt x="2843" y="22910"/>
                    </a:cubicBezTo>
                    <a:cubicBezTo>
                      <a:pt x="3026" y="22849"/>
                      <a:pt x="3148" y="23032"/>
                      <a:pt x="3324" y="23009"/>
                    </a:cubicBezTo>
                    <a:cubicBezTo>
                      <a:pt x="3606" y="22963"/>
                      <a:pt x="3758" y="23169"/>
                      <a:pt x="3621" y="23459"/>
                    </a:cubicBezTo>
                    <a:cubicBezTo>
                      <a:pt x="3567" y="23581"/>
                      <a:pt x="3613" y="23604"/>
                      <a:pt x="3712" y="23627"/>
                    </a:cubicBezTo>
                    <a:cubicBezTo>
                      <a:pt x="3933" y="23672"/>
                      <a:pt x="4162" y="23710"/>
                      <a:pt x="4391" y="23718"/>
                    </a:cubicBezTo>
                    <a:cubicBezTo>
                      <a:pt x="4673" y="23848"/>
                      <a:pt x="4939" y="24023"/>
                      <a:pt x="5275" y="24015"/>
                    </a:cubicBezTo>
                    <a:cubicBezTo>
                      <a:pt x="5648" y="24015"/>
                      <a:pt x="6022" y="24046"/>
                      <a:pt x="6387" y="24053"/>
                    </a:cubicBezTo>
                    <a:cubicBezTo>
                      <a:pt x="6700" y="24053"/>
                      <a:pt x="6708" y="24046"/>
                      <a:pt x="6776" y="23741"/>
                    </a:cubicBezTo>
                    <a:close/>
                    <a:moveTo>
                      <a:pt x="4017" y="28047"/>
                    </a:moveTo>
                    <a:cubicBezTo>
                      <a:pt x="4010" y="28009"/>
                      <a:pt x="3979" y="28001"/>
                      <a:pt x="3949" y="27986"/>
                    </a:cubicBezTo>
                    <a:cubicBezTo>
                      <a:pt x="3849" y="27940"/>
                      <a:pt x="3735" y="27887"/>
                      <a:pt x="3750" y="27757"/>
                    </a:cubicBezTo>
                    <a:cubicBezTo>
                      <a:pt x="3766" y="27628"/>
                      <a:pt x="3895" y="27620"/>
                      <a:pt x="3994" y="27590"/>
                    </a:cubicBezTo>
                    <a:cubicBezTo>
                      <a:pt x="4093" y="27559"/>
                      <a:pt x="4208" y="27574"/>
                      <a:pt x="4269" y="27468"/>
                    </a:cubicBezTo>
                    <a:cubicBezTo>
                      <a:pt x="4474" y="27064"/>
                      <a:pt x="4688" y="26660"/>
                      <a:pt x="4703" y="26195"/>
                    </a:cubicBezTo>
                    <a:cubicBezTo>
                      <a:pt x="4703" y="25928"/>
                      <a:pt x="4802" y="25669"/>
                      <a:pt x="4970" y="25463"/>
                    </a:cubicBezTo>
                    <a:cubicBezTo>
                      <a:pt x="5107" y="25303"/>
                      <a:pt x="5290" y="25334"/>
                      <a:pt x="5465" y="25318"/>
                    </a:cubicBezTo>
                    <a:cubicBezTo>
                      <a:pt x="5511" y="25326"/>
                      <a:pt x="5557" y="25303"/>
                      <a:pt x="5580" y="25258"/>
                    </a:cubicBezTo>
                    <a:cubicBezTo>
                      <a:pt x="5602" y="25204"/>
                      <a:pt x="5549" y="25181"/>
                      <a:pt x="5519" y="25151"/>
                    </a:cubicBezTo>
                    <a:cubicBezTo>
                      <a:pt x="5366" y="25014"/>
                      <a:pt x="5198" y="24892"/>
                      <a:pt x="5061" y="24739"/>
                    </a:cubicBezTo>
                    <a:cubicBezTo>
                      <a:pt x="4947" y="24610"/>
                      <a:pt x="4779" y="24579"/>
                      <a:pt x="4642" y="24480"/>
                    </a:cubicBezTo>
                    <a:cubicBezTo>
                      <a:pt x="4436" y="24335"/>
                      <a:pt x="4345" y="24526"/>
                      <a:pt x="4208" y="24587"/>
                    </a:cubicBezTo>
                    <a:cubicBezTo>
                      <a:pt x="4177" y="24610"/>
                      <a:pt x="4139" y="24617"/>
                      <a:pt x="4101" y="24625"/>
                    </a:cubicBezTo>
                    <a:cubicBezTo>
                      <a:pt x="3987" y="24625"/>
                      <a:pt x="3872" y="24671"/>
                      <a:pt x="3789" y="24747"/>
                    </a:cubicBezTo>
                    <a:cubicBezTo>
                      <a:pt x="3667" y="24846"/>
                      <a:pt x="3499" y="24854"/>
                      <a:pt x="3369" y="24770"/>
                    </a:cubicBezTo>
                    <a:cubicBezTo>
                      <a:pt x="3331" y="24739"/>
                      <a:pt x="3278" y="24732"/>
                      <a:pt x="3232" y="24755"/>
                    </a:cubicBezTo>
                    <a:cubicBezTo>
                      <a:pt x="3042" y="24861"/>
                      <a:pt x="2889" y="24808"/>
                      <a:pt x="2737" y="24678"/>
                    </a:cubicBezTo>
                    <a:cubicBezTo>
                      <a:pt x="2691" y="24640"/>
                      <a:pt x="2638" y="24564"/>
                      <a:pt x="2577" y="24610"/>
                    </a:cubicBezTo>
                    <a:cubicBezTo>
                      <a:pt x="2516" y="24640"/>
                      <a:pt x="2546" y="24716"/>
                      <a:pt x="2546" y="24770"/>
                    </a:cubicBezTo>
                    <a:cubicBezTo>
                      <a:pt x="2577" y="25341"/>
                      <a:pt x="2607" y="25913"/>
                      <a:pt x="2638" y="26477"/>
                    </a:cubicBezTo>
                    <a:cubicBezTo>
                      <a:pt x="2668" y="27018"/>
                      <a:pt x="2782" y="27529"/>
                      <a:pt x="3202" y="27925"/>
                    </a:cubicBezTo>
                    <a:cubicBezTo>
                      <a:pt x="3438" y="28146"/>
                      <a:pt x="3705" y="28207"/>
                      <a:pt x="4010" y="28047"/>
                    </a:cubicBezTo>
                    <a:close/>
                    <a:moveTo>
                      <a:pt x="5198" y="24183"/>
                    </a:moveTo>
                    <a:cubicBezTo>
                      <a:pt x="5549" y="24305"/>
                      <a:pt x="5709" y="24587"/>
                      <a:pt x="5900" y="24831"/>
                    </a:cubicBezTo>
                    <a:cubicBezTo>
                      <a:pt x="5930" y="24876"/>
                      <a:pt x="5961" y="24915"/>
                      <a:pt x="6022" y="24869"/>
                    </a:cubicBezTo>
                    <a:cubicBezTo>
                      <a:pt x="6197" y="24724"/>
                      <a:pt x="6479" y="24815"/>
                      <a:pt x="6624" y="24587"/>
                    </a:cubicBezTo>
                    <a:cubicBezTo>
                      <a:pt x="6654" y="24541"/>
                      <a:pt x="6761" y="24533"/>
                      <a:pt x="6746" y="24434"/>
                    </a:cubicBezTo>
                    <a:cubicBezTo>
                      <a:pt x="6730" y="24351"/>
                      <a:pt x="6738" y="24267"/>
                      <a:pt x="6723" y="24183"/>
                    </a:cubicBezTo>
                    <a:cubicBezTo>
                      <a:pt x="6723" y="24137"/>
                      <a:pt x="6677" y="24137"/>
                      <a:pt x="6631" y="24145"/>
                    </a:cubicBezTo>
                    <a:cubicBezTo>
                      <a:pt x="6250" y="24221"/>
                      <a:pt x="5869" y="24160"/>
                      <a:pt x="5480" y="24152"/>
                    </a:cubicBezTo>
                    <a:cubicBezTo>
                      <a:pt x="5389" y="24137"/>
                      <a:pt x="5290" y="24145"/>
                      <a:pt x="5198" y="24183"/>
                    </a:cubicBezTo>
                    <a:close/>
                    <a:moveTo>
                      <a:pt x="7111" y="3079"/>
                    </a:moveTo>
                    <a:cubicBezTo>
                      <a:pt x="7111" y="2706"/>
                      <a:pt x="7279" y="2386"/>
                      <a:pt x="7302" y="2028"/>
                    </a:cubicBezTo>
                    <a:cubicBezTo>
                      <a:pt x="7317" y="1883"/>
                      <a:pt x="7302" y="1746"/>
                      <a:pt x="7157" y="1730"/>
                    </a:cubicBezTo>
                    <a:cubicBezTo>
                      <a:pt x="6974" y="1707"/>
                      <a:pt x="6822" y="1776"/>
                      <a:pt x="6829" y="1997"/>
                    </a:cubicBezTo>
                    <a:cubicBezTo>
                      <a:pt x="6837" y="2180"/>
                      <a:pt x="6776" y="2355"/>
                      <a:pt x="6662" y="2492"/>
                    </a:cubicBezTo>
                    <a:cubicBezTo>
                      <a:pt x="6570" y="2561"/>
                      <a:pt x="6578" y="2698"/>
                      <a:pt x="6677" y="2752"/>
                    </a:cubicBezTo>
                    <a:cubicBezTo>
                      <a:pt x="6807" y="2866"/>
                      <a:pt x="6959" y="2965"/>
                      <a:pt x="7111" y="3079"/>
                    </a:cubicBezTo>
                    <a:close/>
                    <a:moveTo>
                      <a:pt x="9162" y="27590"/>
                    </a:moveTo>
                    <a:cubicBezTo>
                      <a:pt x="9123" y="27407"/>
                      <a:pt x="9123" y="27231"/>
                      <a:pt x="9040" y="27064"/>
                    </a:cubicBezTo>
                    <a:cubicBezTo>
                      <a:pt x="8918" y="26828"/>
                      <a:pt x="8781" y="26606"/>
                      <a:pt x="8659" y="26378"/>
                    </a:cubicBezTo>
                    <a:cubicBezTo>
                      <a:pt x="8628" y="26317"/>
                      <a:pt x="8598" y="26187"/>
                      <a:pt x="8506" y="26294"/>
                    </a:cubicBezTo>
                    <a:cubicBezTo>
                      <a:pt x="8445" y="26363"/>
                      <a:pt x="8217" y="26370"/>
                      <a:pt x="8377" y="26553"/>
                    </a:cubicBezTo>
                    <a:cubicBezTo>
                      <a:pt x="8567" y="26759"/>
                      <a:pt x="8689" y="27010"/>
                      <a:pt x="8727" y="27285"/>
                    </a:cubicBezTo>
                    <a:cubicBezTo>
                      <a:pt x="8750" y="27452"/>
                      <a:pt x="8788" y="27613"/>
                      <a:pt x="8811" y="27780"/>
                    </a:cubicBezTo>
                    <a:cubicBezTo>
                      <a:pt x="8819" y="27887"/>
                      <a:pt x="8902" y="27978"/>
                      <a:pt x="9002" y="28001"/>
                    </a:cubicBezTo>
                    <a:cubicBezTo>
                      <a:pt x="9085" y="28009"/>
                      <a:pt x="9085" y="27887"/>
                      <a:pt x="9108" y="27826"/>
                    </a:cubicBezTo>
                    <a:cubicBezTo>
                      <a:pt x="9139" y="27750"/>
                      <a:pt x="9154" y="27666"/>
                      <a:pt x="9162" y="27590"/>
                    </a:cubicBezTo>
                    <a:close/>
                    <a:moveTo>
                      <a:pt x="13125" y="23116"/>
                    </a:moveTo>
                    <a:cubicBezTo>
                      <a:pt x="13148" y="23116"/>
                      <a:pt x="13170" y="23124"/>
                      <a:pt x="13193" y="23124"/>
                    </a:cubicBezTo>
                    <a:cubicBezTo>
                      <a:pt x="13483" y="23078"/>
                      <a:pt x="13712" y="22910"/>
                      <a:pt x="13933" y="22742"/>
                    </a:cubicBezTo>
                    <a:cubicBezTo>
                      <a:pt x="14055" y="22636"/>
                      <a:pt x="14085" y="22460"/>
                      <a:pt x="14009" y="22323"/>
                    </a:cubicBezTo>
                    <a:cubicBezTo>
                      <a:pt x="13925" y="22178"/>
                      <a:pt x="13742" y="22232"/>
                      <a:pt x="13612" y="22209"/>
                    </a:cubicBezTo>
                    <a:cubicBezTo>
                      <a:pt x="13529" y="22194"/>
                      <a:pt x="13330" y="22491"/>
                      <a:pt x="13323" y="22605"/>
                    </a:cubicBezTo>
                    <a:cubicBezTo>
                      <a:pt x="13315" y="22796"/>
                      <a:pt x="13292" y="22979"/>
                      <a:pt x="13125" y="23124"/>
                    </a:cubicBezTo>
                    <a:close/>
                    <a:moveTo>
                      <a:pt x="8270" y="3277"/>
                    </a:moveTo>
                    <a:cubicBezTo>
                      <a:pt x="8491" y="3171"/>
                      <a:pt x="8689" y="3011"/>
                      <a:pt x="8857" y="2828"/>
                    </a:cubicBezTo>
                    <a:cubicBezTo>
                      <a:pt x="8880" y="2797"/>
                      <a:pt x="8910" y="2752"/>
                      <a:pt x="8857" y="2729"/>
                    </a:cubicBezTo>
                    <a:cubicBezTo>
                      <a:pt x="8567" y="2637"/>
                      <a:pt x="8628" y="2370"/>
                      <a:pt x="8590" y="2165"/>
                    </a:cubicBezTo>
                    <a:cubicBezTo>
                      <a:pt x="8582" y="2050"/>
                      <a:pt x="8552" y="1944"/>
                      <a:pt x="8506" y="1837"/>
                    </a:cubicBezTo>
                    <a:cubicBezTo>
                      <a:pt x="8483" y="1799"/>
                      <a:pt x="8445" y="1776"/>
                      <a:pt x="8407" y="1784"/>
                    </a:cubicBezTo>
                    <a:cubicBezTo>
                      <a:pt x="8361" y="1784"/>
                      <a:pt x="8346" y="1822"/>
                      <a:pt x="8338" y="1860"/>
                    </a:cubicBezTo>
                    <a:cubicBezTo>
                      <a:pt x="8323" y="1906"/>
                      <a:pt x="8316" y="1959"/>
                      <a:pt x="8316" y="2012"/>
                    </a:cubicBezTo>
                    <a:cubicBezTo>
                      <a:pt x="8354" y="2431"/>
                      <a:pt x="8331" y="2858"/>
                      <a:pt x="8262" y="3285"/>
                    </a:cubicBezTo>
                    <a:close/>
                    <a:moveTo>
                      <a:pt x="10716" y="7858"/>
                    </a:moveTo>
                    <a:lnTo>
                      <a:pt x="11029" y="8186"/>
                    </a:lnTo>
                    <a:cubicBezTo>
                      <a:pt x="11082" y="8239"/>
                      <a:pt x="11136" y="8239"/>
                      <a:pt x="11151" y="8155"/>
                    </a:cubicBezTo>
                    <a:cubicBezTo>
                      <a:pt x="11204" y="7911"/>
                      <a:pt x="11387" y="7766"/>
                      <a:pt x="11578" y="7637"/>
                    </a:cubicBezTo>
                    <a:cubicBezTo>
                      <a:pt x="11669" y="7576"/>
                      <a:pt x="11654" y="7538"/>
                      <a:pt x="11585" y="7477"/>
                    </a:cubicBezTo>
                    <a:cubicBezTo>
                      <a:pt x="11402" y="7317"/>
                      <a:pt x="11128" y="7340"/>
                      <a:pt x="10975" y="7523"/>
                    </a:cubicBezTo>
                    <a:cubicBezTo>
                      <a:pt x="10884" y="7637"/>
                      <a:pt x="10838" y="7774"/>
                      <a:pt x="10716" y="7858"/>
                    </a:cubicBezTo>
                    <a:close/>
                    <a:moveTo>
                      <a:pt x="1647" y="22872"/>
                    </a:moveTo>
                    <a:cubicBezTo>
                      <a:pt x="1609" y="22750"/>
                      <a:pt x="1578" y="22628"/>
                      <a:pt x="1555" y="22499"/>
                    </a:cubicBezTo>
                    <a:cubicBezTo>
                      <a:pt x="1548" y="22308"/>
                      <a:pt x="1517" y="22156"/>
                      <a:pt x="1334" y="22041"/>
                    </a:cubicBezTo>
                    <a:cubicBezTo>
                      <a:pt x="1197" y="21957"/>
                      <a:pt x="1129" y="21950"/>
                      <a:pt x="1098" y="22110"/>
                    </a:cubicBezTo>
                    <a:cubicBezTo>
                      <a:pt x="1068" y="22262"/>
                      <a:pt x="1060" y="22422"/>
                      <a:pt x="1075" y="22582"/>
                    </a:cubicBezTo>
                    <a:cubicBezTo>
                      <a:pt x="1083" y="22666"/>
                      <a:pt x="1098" y="22826"/>
                      <a:pt x="1220" y="22811"/>
                    </a:cubicBezTo>
                    <a:cubicBezTo>
                      <a:pt x="1365" y="22781"/>
                      <a:pt x="1517" y="22803"/>
                      <a:pt x="1647" y="22880"/>
                    </a:cubicBezTo>
                    <a:close/>
                    <a:moveTo>
                      <a:pt x="9687" y="24206"/>
                    </a:moveTo>
                    <a:cubicBezTo>
                      <a:pt x="9314" y="24267"/>
                      <a:pt x="8948" y="24213"/>
                      <a:pt x="8582" y="24244"/>
                    </a:cubicBezTo>
                    <a:cubicBezTo>
                      <a:pt x="8544" y="24244"/>
                      <a:pt x="8491" y="24229"/>
                      <a:pt x="8483" y="24282"/>
                    </a:cubicBezTo>
                    <a:cubicBezTo>
                      <a:pt x="8476" y="24312"/>
                      <a:pt x="8483" y="24343"/>
                      <a:pt x="8499" y="24373"/>
                    </a:cubicBezTo>
                    <a:cubicBezTo>
                      <a:pt x="8537" y="24412"/>
                      <a:pt x="8582" y="24389"/>
                      <a:pt x="8620" y="24373"/>
                    </a:cubicBezTo>
                    <a:cubicBezTo>
                      <a:pt x="8720" y="24335"/>
                      <a:pt x="8803" y="24267"/>
                      <a:pt x="8910" y="24358"/>
                    </a:cubicBezTo>
                    <a:cubicBezTo>
                      <a:pt x="9009" y="24450"/>
                      <a:pt x="8956" y="24556"/>
                      <a:pt x="8925" y="24663"/>
                    </a:cubicBezTo>
                    <a:cubicBezTo>
                      <a:pt x="8918" y="24686"/>
                      <a:pt x="8910" y="24709"/>
                      <a:pt x="8910" y="24732"/>
                    </a:cubicBezTo>
                    <a:cubicBezTo>
                      <a:pt x="8902" y="24793"/>
                      <a:pt x="8880" y="24854"/>
                      <a:pt x="8941" y="24892"/>
                    </a:cubicBezTo>
                    <a:cubicBezTo>
                      <a:pt x="9009" y="24922"/>
                      <a:pt x="9055" y="24876"/>
                      <a:pt x="9093" y="24838"/>
                    </a:cubicBezTo>
                    <a:cubicBezTo>
                      <a:pt x="9284" y="24633"/>
                      <a:pt x="9451" y="24404"/>
                      <a:pt x="9687" y="24213"/>
                    </a:cubicBezTo>
                    <a:close/>
                    <a:moveTo>
                      <a:pt x="9512" y="1022"/>
                    </a:moveTo>
                    <a:cubicBezTo>
                      <a:pt x="9520" y="877"/>
                      <a:pt x="9474" y="846"/>
                      <a:pt x="9360" y="884"/>
                    </a:cubicBezTo>
                    <a:cubicBezTo>
                      <a:pt x="9070" y="983"/>
                      <a:pt x="9055" y="1037"/>
                      <a:pt x="9268" y="1258"/>
                    </a:cubicBezTo>
                    <a:cubicBezTo>
                      <a:pt x="9314" y="1311"/>
                      <a:pt x="9360" y="1380"/>
                      <a:pt x="9444" y="1357"/>
                    </a:cubicBezTo>
                    <a:cubicBezTo>
                      <a:pt x="9520" y="1326"/>
                      <a:pt x="9474" y="1243"/>
                      <a:pt x="9489" y="1182"/>
                    </a:cubicBezTo>
                    <a:cubicBezTo>
                      <a:pt x="9505" y="1121"/>
                      <a:pt x="9505" y="1067"/>
                      <a:pt x="9512" y="1029"/>
                    </a:cubicBezTo>
                    <a:close/>
                    <a:moveTo>
                      <a:pt x="11959" y="12934"/>
                    </a:moveTo>
                    <a:cubicBezTo>
                      <a:pt x="11981" y="13132"/>
                      <a:pt x="12020" y="13322"/>
                      <a:pt x="12081" y="13505"/>
                    </a:cubicBezTo>
                    <a:cubicBezTo>
                      <a:pt x="12248" y="13162"/>
                      <a:pt x="12302" y="12957"/>
                      <a:pt x="11959" y="12941"/>
                    </a:cubicBezTo>
                    <a:close/>
                    <a:moveTo>
                      <a:pt x="6083" y="1082"/>
                    </a:moveTo>
                    <a:cubicBezTo>
                      <a:pt x="6083" y="1227"/>
                      <a:pt x="6136" y="1349"/>
                      <a:pt x="6197" y="1342"/>
                    </a:cubicBezTo>
                    <a:cubicBezTo>
                      <a:pt x="6304" y="1326"/>
                      <a:pt x="6395" y="1258"/>
                      <a:pt x="6433" y="1166"/>
                    </a:cubicBezTo>
                    <a:cubicBezTo>
                      <a:pt x="6448" y="1136"/>
                      <a:pt x="6197" y="983"/>
                      <a:pt x="6136" y="991"/>
                    </a:cubicBezTo>
                    <a:cubicBezTo>
                      <a:pt x="6060" y="999"/>
                      <a:pt x="6090" y="1052"/>
                      <a:pt x="6083" y="1090"/>
                    </a:cubicBezTo>
                    <a:close/>
                    <a:moveTo>
                      <a:pt x="13239" y="15792"/>
                    </a:moveTo>
                    <a:cubicBezTo>
                      <a:pt x="13254" y="15670"/>
                      <a:pt x="13239" y="15548"/>
                      <a:pt x="13193" y="15434"/>
                    </a:cubicBezTo>
                    <a:cubicBezTo>
                      <a:pt x="13178" y="15388"/>
                      <a:pt x="13125" y="15373"/>
                      <a:pt x="13087" y="15395"/>
                    </a:cubicBezTo>
                    <a:cubicBezTo>
                      <a:pt x="13041" y="15426"/>
                      <a:pt x="13048" y="15456"/>
                      <a:pt x="13064" y="15495"/>
                    </a:cubicBezTo>
                    <a:cubicBezTo>
                      <a:pt x="13117" y="15586"/>
                      <a:pt x="13163" y="15670"/>
                      <a:pt x="13239" y="1579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8" name="Google Shape;10948;p60"/>
              <p:cNvSpPr/>
              <p:nvPr/>
            </p:nvSpPr>
            <p:spPr>
              <a:xfrm>
                <a:off x="5332825" y="4202750"/>
                <a:ext cx="147875" cy="346625"/>
              </a:xfrm>
              <a:custGeom>
                <a:avLst/>
                <a:gdLst/>
                <a:ahLst/>
                <a:cxnLst/>
                <a:rect l="l" t="t" r="r" b="b"/>
                <a:pathLst>
                  <a:path w="5915" h="13865" extrusionOk="0">
                    <a:moveTo>
                      <a:pt x="145" y="1266"/>
                    </a:moveTo>
                    <a:cubicBezTo>
                      <a:pt x="275" y="1251"/>
                      <a:pt x="397" y="1213"/>
                      <a:pt x="511" y="1152"/>
                    </a:cubicBezTo>
                    <a:cubicBezTo>
                      <a:pt x="610" y="1083"/>
                      <a:pt x="732" y="1121"/>
                      <a:pt x="862" y="1129"/>
                    </a:cubicBezTo>
                    <a:cubicBezTo>
                      <a:pt x="846" y="1037"/>
                      <a:pt x="831" y="953"/>
                      <a:pt x="823" y="870"/>
                    </a:cubicBezTo>
                    <a:cubicBezTo>
                      <a:pt x="793" y="679"/>
                      <a:pt x="930" y="504"/>
                      <a:pt x="1121" y="496"/>
                    </a:cubicBezTo>
                    <a:cubicBezTo>
                      <a:pt x="1174" y="481"/>
                      <a:pt x="1227" y="489"/>
                      <a:pt x="1265" y="527"/>
                    </a:cubicBezTo>
                    <a:cubicBezTo>
                      <a:pt x="1380" y="656"/>
                      <a:pt x="1509" y="778"/>
                      <a:pt x="1586" y="923"/>
                    </a:cubicBezTo>
                    <a:cubicBezTo>
                      <a:pt x="1631" y="1045"/>
                      <a:pt x="1746" y="1129"/>
                      <a:pt x="1868" y="1136"/>
                    </a:cubicBezTo>
                    <a:cubicBezTo>
                      <a:pt x="2028" y="1159"/>
                      <a:pt x="2180" y="1182"/>
                      <a:pt x="2340" y="1228"/>
                    </a:cubicBezTo>
                    <a:cubicBezTo>
                      <a:pt x="2439" y="1266"/>
                      <a:pt x="2554" y="1190"/>
                      <a:pt x="2554" y="1075"/>
                    </a:cubicBezTo>
                    <a:cubicBezTo>
                      <a:pt x="2569" y="946"/>
                      <a:pt x="2584" y="809"/>
                      <a:pt x="2607" y="679"/>
                    </a:cubicBezTo>
                    <a:cubicBezTo>
                      <a:pt x="2675" y="389"/>
                      <a:pt x="2813" y="153"/>
                      <a:pt x="3117" y="62"/>
                    </a:cubicBezTo>
                    <a:cubicBezTo>
                      <a:pt x="3308" y="1"/>
                      <a:pt x="3590" y="176"/>
                      <a:pt x="3643" y="397"/>
                    </a:cubicBezTo>
                    <a:cubicBezTo>
                      <a:pt x="3689" y="572"/>
                      <a:pt x="3582" y="710"/>
                      <a:pt x="3354" y="763"/>
                    </a:cubicBezTo>
                    <a:cubicBezTo>
                      <a:pt x="3232" y="786"/>
                      <a:pt x="3163" y="839"/>
                      <a:pt x="3186" y="984"/>
                    </a:cubicBezTo>
                    <a:cubicBezTo>
                      <a:pt x="3209" y="1159"/>
                      <a:pt x="3224" y="1327"/>
                      <a:pt x="3224" y="1502"/>
                    </a:cubicBezTo>
                    <a:cubicBezTo>
                      <a:pt x="3232" y="1609"/>
                      <a:pt x="3270" y="1708"/>
                      <a:pt x="3346" y="1777"/>
                    </a:cubicBezTo>
                    <a:cubicBezTo>
                      <a:pt x="3651" y="2066"/>
                      <a:pt x="3781" y="2447"/>
                      <a:pt x="3933" y="2828"/>
                    </a:cubicBezTo>
                    <a:cubicBezTo>
                      <a:pt x="4070" y="3164"/>
                      <a:pt x="4276" y="3484"/>
                      <a:pt x="4299" y="3872"/>
                    </a:cubicBezTo>
                    <a:cubicBezTo>
                      <a:pt x="4322" y="4383"/>
                      <a:pt x="4306" y="4886"/>
                      <a:pt x="4299" y="5389"/>
                    </a:cubicBezTo>
                    <a:cubicBezTo>
                      <a:pt x="4306" y="5481"/>
                      <a:pt x="4268" y="5557"/>
                      <a:pt x="4207" y="5618"/>
                    </a:cubicBezTo>
                    <a:cubicBezTo>
                      <a:pt x="4017" y="5747"/>
                      <a:pt x="4047" y="5938"/>
                      <a:pt x="4055" y="6121"/>
                    </a:cubicBezTo>
                    <a:cubicBezTo>
                      <a:pt x="4070" y="6304"/>
                      <a:pt x="4108" y="6464"/>
                      <a:pt x="4131" y="6631"/>
                    </a:cubicBezTo>
                    <a:cubicBezTo>
                      <a:pt x="4169" y="6814"/>
                      <a:pt x="4101" y="7005"/>
                      <a:pt x="3941" y="7112"/>
                    </a:cubicBezTo>
                    <a:cubicBezTo>
                      <a:pt x="3819" y="7180"/>
                      <a:pt x="3773" y="7333"/>
                      <a:pt x="3834" y="7462"/>
                    </a:cubicBezTo>
                    <a:cubicBezTo>
                      <a:pt x="3887" y="7615"/>
                      <a:pt x="3941" y="7767"/>
                      <a:pt x="3994" y="7912"/>
                    </a:cubicBezTo>
                    <a:cubicBezTo>
                      <a:pt x="4047" y="8034"/>
                      <a:pt x="4024" y="8179"/>
                      <a:pt x="3948" y="8285"/>
                    </a:cubicBezTo>
                    <a:cubicBezTo>
                      <a:pt x="3880" y="8361"/>
                      <a:pt x="3887" y="8483"/>
                      <a:pt x="3963" y="8560"/>
                    </a:cubicBezTo>
                    <a:cubicBezTo>
                      <a:pt x="4070" y="8720"/>
                      <a:pt x="4162" y="8880"/>
                      <a:pt x="4245" y="9055"/>
                    </a:cubicBezTo>
                    <a:cubicBezTo>
                      <a:pt x="4337" y="9238"/>
                      <a:pt x="4421" y="9406"/>
                      <a:pt x="4276" y="9596"/>
                    </a:cubicBezTo>
                    <a:cubicBezTo>
                      <a:pt x="4230" y="9649"/>
                      <a:pt x="4276" y="9703"/>
                      <a:pt x="4299" y="9756"/>
                    </a:cubicBezTo>
                    <a:cubicBezTo>
                      <a:pt x="4406" y="9954"/>
                      <a:pt x="4596" y="10092"/>
                      <a:pt x="4733" y="10267"/>
                    </a:cubicBezTo>
                    <a:cubicBezTo>
                      <a:pt x="4855" y="10404"/>
                      <a:pt x="5038" y="10534"/>
                      <a:pt x="4817" y="10739"/>
                    </a:cubicBezTo>
                    <a:cubicBezTo>
                      <a:pt x="4764" y="10785"/>
                      <a:pt x="4840" y="10816"/>
                      <a:pt x="4863" y="10838"/>
                    </a:cubicBezTo>
                    <a:cubicBezTo>
                      <a:pt x="5069" y="11014"/>
                      <a:pt x="5251" y="11212"/>
                      <a:pt x="5412" y="11425"/>
                    </a:cubicBezTo>
                    <a:cubicBezTo>
                      <a:pt x="5495" y="11555"/>
                      <a:pt x="5594" y="11684"/>
                      <a:pt x="5488" y="11844"/>
                    </a:cubicBezTo>
                    <a:cubicBezTo>
                      <a:pt x="5465" y="11883"/>
                      <a:pt x="5472" y="11928"/>
                      <a:pt x="5503" y="11959"/>
                    </a:cubicBezTo>
                    <a:cubicBezTo>
                      <a:pt x="5648" y="12165"/>
                      <a:pt x="5678" y="12431"/>
                      <a:pt x="5823" y="12652"/>
                    </a:cubicBezTo>
                    <a:cubicBezTo>
                      <a:pt x="5899" y="12759"/>
                      <a:pt x="5915" y="12904"/>
                      <a:pt x="5854" y="13033"/>
                    </a:cubicBezTo>
                    <a:cubicBezTo>
                      <a:pt x="5808" y="13148"/>
                      <a:pt x="5770" y="13270"/>
                      <a:pt x="5762" y="13399"/>
                    </a:cubicBezTo>
                    <a:cubicBezTo>
                      <a:pt x="5739" y="13567"/>
                      <a:pt x="5663" y="13727"/>
                      <a:pt x="5549" y="13849"/>
                    </a:cubicBezTo>
                    <a:cubicBezTo>
                      <a:pt x="5434" y="13864"/>
                      <a:pt x="5373" y="13803"/>
                      <a:pt x="5442" y="13712"/>
                    </a:cubicBezTo>
                    <a:cubicBezTo>
                      <a:pt x="5594" y="13506"/>
                      <a:pt x="5594" y="13262"/>
                      <a:pt x="5678" y="13033"/>
                    </a:cubicBezTo>
                    <a:cubicBezTo>
                      <a:pt x="5739" y="12904"/>
                      <a:pt x="5724" y="12759"/>
                      <a:pt x="5640" y="12645"/>
                    </a:cubicBezTo>
                    <a:cubicBezTo>
                      <a:pt x="5511" y="12416"/>
                      <a:pt x="5450" y="12149"/>
                      <a:pt x="5297" y="11928"/>
                    </a:cubicBezTo>
                    <a:cubicBezTo>
                      <a:pt x="5358" y="11738"/>
                      <a:pt x="5351" y="11570"/>
                      <a:pt x="5198" y="11418"/>
                    </a:cubicBezTo>
                    <a:cubicBezTo>
                      <a:pt x="5061" y="11197"/>
                      <a:pt x="4848" y="11052"/>
                      <a:pt x="4649" y="10884"/>
                    </a:cubicBezTo>
                    <a:cubicBezTo>
                      <a:pt x="4573" y="10793"/>
                      <a:pt x="4535" y="10701"/>
                      <a:pt x="4649" y="10610"/>
                    </a:cubicBezTo>
                    <a:cubicBezTo>
                      <a:pt x="4726" y="10549"/>
                      <a:pt x="4687" y="10488"/>
                      <a:pt x="4634" y="10434"/>
                    </a:cubicBezTo>
                    <a:cubicBezTo>
                      <a:pt x="4535" y="10328"/>
                      <a:pt x="4436" y="10221"/>
                      <a:pt x="4337" y="10114"/>
                    </a:cubicBezTo>
                    <a:cubicBezTo>
                      <a:pt x="4207" y="9992"/>
                      <a:pt x="4146" y="9817"/>
                      <a:pt x="4040" y="9680"/>
                    </a:cubicBezTo>
                    <a:cubicBezTo>
                      <a:pt x="4032" y="9611"/>
                      <a:pt x="4047" y="9550"/>
                      <a:pt x="4093" y="9505"/>
                    </a:cubicBezTo>
                    <a:cubicBezTo>
                      <a:pt x="4169" y="9413"/>
                      <a:pt x="4177" y="9291"/>
                      <a:pt x="4116" y="9192"/>
                    </a:cubicBezTo>
                    <a:cubicBezTo>
                      <a:pt x="4017" y="8903"/>
                      <a:pt x="3796" y="8682"/>
                      <a:pt x="3712" y="8392"/>
                    </a:cubicBezTo>
                    <a:cubicBezTo>
                      <a:pt x="3742" y="8232"/>
                      <a:pt x="3925" y="8095"/>
                      <a:pt x="3788" y="7912"/>
                    </a:cubicBezTo>
                    <a:cubicBezTo>
                      <a:pt x="3803" y="7836"/>
                      <a:pt x="3750" y="7782"/>
                      <a:pt x="3727" y="7721"/>
                    </a:cubicBezTo>
                    <a:cubicBezTo>
                      <a:pt x="3643" y="7500"/>
                      <a:pt x="3514" y="7279"/>
                      <a:pt x="3689" y="7035"/>
                    </a:cubicBezTo>
                    <a:cubicBezTo>
                      <a:pt x="3948" y="6974"/>
                      <a:pt x="4047" y="6814"/>
                      <a:pt x="3956" y="6555"/>
                    </a:cubicBezTo>
                    <a:cubicBezTo>
                      <a:pt x="3956" y="6532"/>
                      <a:pt x="3948" y="6517"/>
                      <a:pt x="3948" y="6494"/>
                    </a:cubicBezTo>
                    <a:cubicBezTo>
                      <a:pt x="3941" y="6441"/>
                      <a:pt x="3941" y="6380"/>
                      <a:pt x="3925" y="6327"/>
                    </a:cubicBezTo>
                    <a:cubicBezTo>
                      <a:pt x="3857" y="6029"/>
                      <a:pt x="3788" y="5740"/>
                      <a:pt x="4063" y="5503"/>
                    </a:cubicBezTo>
                    <a:cubicBezTo>
                      <a:pt x="4124" y="5435"/>
                      <a:pt x="4162" y="5343"/>
                      <a:pt x="4162" y="5252"/>
                    </a:cubicBezTo>
                    <a:cubicBezTo>
                      <a:pt x="4192" y="4878"/>
                      <a:pt x="4200" y="4497"/>
                      <a:pt x="4184" y="4116"/>
                    </a:cubicBezTo>
                    <a:cubicBezTo>
                      <a:pt x="4200" y="3834"/>
                      <a:pt x="4131" y="3552"/>
                      <a:pt x="3986" y="3316"/>
                    </a:cubicBezTo>
                    <a:cubicBezTo>
                      <a:pt x="3864" y="3126"/>
                      <a:pt x="3803" y="2920"/>
                      <a:pt x="3712" y="2722"/>
                    </a:cubicBezTo>
                    <a:cubicBezTo>
                      <a:pt x="3598" y="2485"/>
                      <a:pt x="3544" y="2219"/>
                      <a:pt x="3354" y="2028"/>
                    </a:cubicBezTo>
                    <a:cubicBezTo>
                      <a:pt x="3163" y="1845"/>
                      <a:pt x="3057" y="1594"/>
                      <a:pt x="3064" y="1335"/>
                    </a:cubicBezTo>
                    <a:cubicBezTo>
                      <a:pt x="3072" y="1251"/>
                      <a:pt x="3064" y="1174"/>
                      <a:pt x="3057" y="1091"/>
                    </a:cubicBezTo>
                    <a:cubicBezTo>
                      <a:pt x="3018" y="748"/>
                      <a:pt x="3034" y="732"/>
                      <a:pt x="3369" y="611"/>
                    </a:cubicBezTo>
                    <a:cubicBezTo>
                      <a:pt x="3506" y="580"/>
                      <a:pt x="3552" y="405"/>
                      <a:pt x="3445" y="313"/>
                    </a:cubicBezTo>
                    <a:cubicBezTo>
                      <a:pt x="3361" y="199"/>
                      <a:pt x="3209" y="161"/>
                      <a:pt x="3087" y="229"/>
                    </a:cubicBezTo>
                    <a:cubicBezTo>
                      <a:pt x="2912" y="313"/>
                      <a:pt x="2790" y="481"/>
                      <a:pt x="2759" y="679"/>
                    </a:cubicBezTo>
                    <a:cubicBezTo>
                      <a:pt x="2721" y="854"/>
                      <a:pt x="2706" y="1030"/>
                      <a:pt x="2683" y="1213"/>
                    </a:cubicBezTo>
                    <a:cubicBezTo>
                      <a:pt x="2668" y="1296"/>
                      <a:pt x="2675" y="1357"/>
                      <a:pt x="2531" y="1365"/>
                    </a:cubicBezTo>
                    <a:cubicBezTo>
                      <a:pt x="2264" y="1365"/>
                      <a:pt x="2012" y="1274"/>
                      <a:pt x="1753" y="1274"/>
                    </a:cubicBezTo>
                    <a:cubicBezTo>
                      <a:pt x="1639" y="1274"/>
                      <a:pt x="1532" y="1205"/>
                      <a:pt x="1487" y="1106"/>
                    </a:cubicBezTo>
                    <a:cubicBezTo>
                      <a:pt x="1441" y="938"/>
                      <a:pt x="1304" y="847"/>
                      <a:pt x="1212" y="725"/>
                    </a:cubicBezTo>
                    <a:cubicBezTo>
                      <a:pt x="1182" y="679"/>
                      <a:pt x="1159" y="626"/>
                      <a:pt x="1090" y="649"/>
                    </a:cubicBezTo>
                    <a:cubicBezTo>
                      <a:pt x="1029" y="679"/>
                      <a:pt x="968" y="702"/>
                      <a:pt x="953" y="771"/>
                    </a:cubicBezTo>
                    <a:cubicBezTo>
                      <a:pt x="923" y="923"/>
                      <a:pt x="968" y="1083"/>
                      <a:pt x="1067" y="1205"/>
                    </a:cubicBezTo>
                    <a:cubicBezTo>
                      <a:pt x="1090" y="1228"/>
                      <a:pt x="1159" y="1235"/>
                      <a:pt x="1136" y="1296"/>
                    </a:cubicBezTo>
                    <a:cubicBezTo>
                      <a:pt x="1105" y="1357"/>
                      <a:pt x="1052" y="1357"/>
                      <a:pt x="1006" y="1357"/>
                    </a:cubicBezTo>
                    <a:cubicBezTo>
                      <a:pt x="938" y="1350"/>
                      <a:pt x="877" y="1335"/>
                      <a:pt x="816" y="1312"/>
                    </a:cubicBezTo>
                    <a:cubicBezTo>
                      <a:pt x="709" y="1274"/>
                      <a:pt x="595" y="1266"/>
                      <a:pt x="480" y="1289"/>
                    </a:cubicBezTo>
                    <a:cubicBezTo>
                      <a:pt x="313" y="1327"/>
                      <a:pt x="153" y="1380"/>
                      <a:pt x="0" y="1456"/>
                    </a:cubicBezTo>
                    <a:cubicBezTo>
                      <a:pt x="16" y="1335"/>
                      <a:pt x="115" y="1327"/>
                      <a:pt x="145" y="12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9" name="Google Shape;10949;p60"/>
              <p:cNvSpPr/>
              <p:nvPr/>
            </p:nvSpPr>
            <p:spPr>
              <a:xfrm>
                <a:off x="5458575" y="4505700"/>
                <a:ext cx="162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1929" extrusionOk="0">
                    <a:moveTo>
                      <a:pt x="648" y="915"/>
                    </a:moveTo>
                    <a:cubicBezTo>
                      <a:pt x="572" y="1144"/>
                      <a:pt x="564" y="1388"/>
                      <a:pt x="420" y="1594"/>
                    </a:cubicBezTo>
                    <a:cubicBezTo>
                      <a:pt x="351" y="1685"/>
                      <a:pt x="412" y="1746"/>
                      <a:pt x="526" y="1731"/>
                    </a:cubicBezTo>
                    <a:cubicBezTo>
                      <a:pt x="534" y="1876"/>
                      <a:pt x="397" y="1876"/>
                      <a:pt x="321" y="1929"/>
                    </a:cubicBezTo>
                    <a:cubicBezTo>
                      <a:pt x="321" y="1464"/>
                      <a:pt x="229" y="999"/>
                      <a:pt x="54" y="572"/>
                    </a:cubicBezTo>
                    <a:cubicBezTo>
                      <a:pt x="0" y="382"/>
                      <a:pt x="0" y="184"/>
                      <a:pt x="46" y="1"/>
                    </a:cubicBezTo>
                    <a:cubicBezTo>
                      <a:pt x="92" y="39"/>
                      <a:pt x="122" y="100"/>
                      <a:pt x="130" y="161"/>
                    </a:cubicBezTo>
                    <a:cubicBezTo>
                      <a:pt x="206" y="466"/>
                      <a:pt x="397" y="732"/>
                      <a:pt x="648" y="9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0" name="Google Shape;10950;p60"/>
              <p:cNvSpPr/>
              <p:nvPr/>
            </p:nvSpPr>
            <p:spPr>
              <a:xfrm>
                <a:off x="5454000" y="4621350"/>
                <a:ext cx="17175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1160" extrusionOk="0">
                    <a:moveTo>
                      <a:pt x="458" y="62"/>
                    </a:moveTo>
                    <a:cubicBezTo>
                      <a:pt x="458" y="85"/>
                      <a:pt x="374" y="70"/>
                      <a:pt x="435" y="115"/>
                    </a:cubicBezTo>
                    <a:cubicBezTo>
                      <a:pt x="473" y="138"/>
                      <a:pt x="504" y="161"/>
                      <a:pt x="542" y="184"/>
                    </a:cubicBezTo>
                    <a:cubicBezTo>
                      <a:pt x="458" y="329"/>
                      <a:pt x="511" y="458"/>
                      <a:pt x="565" y="595"/>
                    </a:cubicBezTo>
                    <a:cubicBezTo>
                      <a:pt x="641" y="786"/>
                      <a:pt x="686" y="984"/>
                      <a:pt x="511" y="1159"/>
                    </a:cubicBezTo>
                    <a:cubicBezTo>
                      <a:pt x="481" y="839"/>
                      <a:pt x="412" y="756"/>
                      <a:pt x="100" y="725"/>
                    </a:cubicBezTo>
                    <a:cubicBezTo>
                      <a:pt x="1" y="717"/>
                      <a:pt x="8" y="672"/>
                      <a:pt x="39" y="603"/>
                    </a:cubicBezTo>
                    <a:lnTo>
                      <a:pt x="328" y="1"/>
                    </a:lnTo>
                    <a:cubicBezTo>
                      <a:pt x="382" y="1"/>
                      <a:pt x="427" y="24"/>
                      <a:pt x="458" y="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1" name="Google Shape;10951;p60"/>
              <p:cNvSpPr/>
              <p:nvPr/>
            </p:nvSpPr>
            <p:spPr>
              <a:xfrm>
                <a:off x="5161900" y="4300875"/>
                <a:ext cx="272500" cy="355950"/>
              </a:xfrm>
              <a:custGeom>
                <a:avLst/>
                <a:gdLst/>
                <a:ahLst/>
                <a:cxnLst/>
                <a:rect l="l" t="t" r="r" b="b"/>
                <a:pathLst>
                  <a:path w="10900" h="14238" extrusionOk="0">
                    <a:moveTo>
                      <a:pt x="8415" y="1106"/>
                    </a:moveTo>
                    <a:cubicBezTo>
                      <a:pt x="8621" y="1456"/>
                      <a:pt x="8651" y="1838"/>
                      <a:pt x="8682" y="2226"/>
                    </a:cubicBezTo>
                    <a:cubicBezTo>
                      <a:pt x="8666" y="2287"/>
                      <a:pt x="8666" y="2356"/>
                      <a:pt x="8682" y="2417"/>
                    </a:cubicBezTo>
                    <a:cubicBezTo>
                      <a:pt x="8659" y="2958"/>
                      <a:pt x="8636" y="3491"/>
                      <a:pt x="8606" y="4033"/>
                    </a:cubicBezTo>
                    <a:cubicBezTo>
                      <a:pt x="8552" y="5054"/>
                      <a:pt x="8827" y="5991"/>
                      <a:pt x="9322" y="6875"/>
                    </a:cubicBezTo>
                    <a:cubicBezTo>
                      <a:pt x="9619" y="7416"/>
                      <a:pt x="9916" y="7958"/>
                      <a:pt x="10168" y="8514"/>
                    </a:cubicBezTo>
                    <a:cubicBezTo>
                      <a:pt x="10419" y="9032"/>
                      <a:pt x="10610" y="9581"/>
                      <a:pt x="10739" y="10145"/>
                    </a:cubicBezTo>
                    <a:cubicBezTo>
                      <a:pt x="10900" y="10968"/>
                      <a:pt x="10724" y="11730"/>
                      <a:pt x="10397" y="12477"/>
                    </a:cubicBezTo>
                    <a:cubicBezTo>
                      <a:pt x="10374" y="12568"/>
                      <a:pt x="10282" y="12622"/>
                      <a:pt x="10191" y="12599"/>
                    </a:cubicBezTo>
                    <a:cubicBezTo>
                      <a:pt x="10076" y="12591"/>
                      <a:pt x="9962" y="12599"/>
                      <a:pt x="9848" y="12622"/>
                    </a:cubicBezTo>
                    <a:cubicBezTo>
                      <a:pt x="9665" y="12660"/>
                      <a:pt x="9612" y="12790"/>
                      <a:pt x="9756" y="12881"/>
                    </a:cubicBezTo>
                    <a:cubicBezTo>
                      <a:pt x="10000" y="13049"/>
                      <a:pt x="9909" y="13262"/>
                      <a:pt x="9909" y="13468"/>
                    </a:cubicBezTo>
                    <a:cubicBezTo>
                      <a:pt x="9909" y="13536"/>
                      <a:pt x="9855" y="13559"/>
                      <a:pt x="9817" y="13597"/>
                    </a:cubicBezTo>
                    <a:cubicBezTo>
                      <a:pt x="9421" y="13956"/>
                      <a:pt x="8918" y="14039"/>
                      <a:pt x="8415" y="14123"/>
                    </a:cubicBezTo>
                    <a:cubicBezTo>
                      <a:pt x="7653" y="14238"/>
                      <a:pt x="6891" y="14138"/>
                      <a:pt x="6129" y="14146"/>
                    </a:cubicBezTo>
                    <a:cubicBezTo>
                      <a:pt x="5900" y="14146"/>
                      <a:pt x="5671" y="14138"/>
                      <a:pt x="5435" y="14146"/>
                    </a:cubicBezTo>
                    <a:cubicBezTo>
                      <a:pt x="4353" y="14169"/>
                      <a:pt x="3271" y="14146"/>
                      <a:pt x="2196" y="13956"/>
                    </a:cubicBezTo>
                    <a:cubicBezTo>
                      <a:pt x="1693" y="13872"/>
                      <a:pt x="1304" y="13582"/>
                      <a:pt x="1007" y="13178"/>
                    </a:cubicBezTo>
                    <a:cubicBezTo>
                      <a:pt x="916" y="13056"/>
                      <a:pt x="961" y="12721"/>
                      <a:pt x="1106" y="12568"/>
                    </a:cubicBezTo>
                    <a:cubicBezTo>
                      <a:pt x="1228" y="12439"/>
                      <a:pt x="1152" y="12401"/>
                      <a:pt x="1037" y="12363"/>
                    </a:cubicBezTo>
                    <a:cubicBezTo>
                      <a:pt x="900" y="12317"/>
                      <a:pt x="763" y="12302"/>
                      <a:pt x="618" y="12317"/>
                    </a:cubicBezTo>
                    <a:cubicBezTo>
                      <a:pt x="489" y="12332"/>
                      <a:pt x="428" y="12279"/>
                      <a:pt x="382" y="12157"/>
                    </a:cubicBezTo>
                    <a:cubicBezTo>
                      <a:pt x="1" y="11181"/>
                      <a:pt x="70" y="10206"/>
                      <a:pt x="397" y="9238"/>
                    </a:cubicBezTo>
                    <a:cubicBezTo>
                      <a:pt x="679" y="8384"/>
                      <a:pt x="1159" y="7622"/>
                      <a:pt x="1586" y="6830"/>
                    </a:cubicBezTo>
                    <a:cubicBezTo>
                      <a:pt x="1899" y="6250"/>
                      <a:pt x="2272" y="5702"/>
                      <a:pt x="2501" y="5077"/>
                    </a:cubicBezTo>
                    <a:cubicBezTo>
                      <a:pt x="2729" y="4475"/>
                      <a:pt x="2829" y="3834"/>
                      <a:pt x="2798" y="3194"/>
                    </a:cubicBezTo>
                    <a:cubicBezTo>
                      <a:pt x="2790" y="2600"/>
                      <a:pt x="2836" y="2013"/>
                      <a:pt x="2943" y="1434"/>
                    </a:cubicBezTo>
                    <a:cubicBezTo>
                      <a:pt x="2989" y="1175"/>
                      <a:pt x="3156" y="976"/>
                      <a:pt x="3339" y="809"/>
                    </a:cubicBezTo>
                    <a:cubicBezTo>
                      <a:pt x="3667" y="489"/>
                      <a:pt x="4078" y="283"/>
                      <a:pt x="4520" y="207"/>
                    </a:cubicBezTo>
                    <a:cubicBezTo>
                      <a:pt x="5214" y="92"/>
                      <a:pt x="5900" y="1"/>
                      <a:pt x="6609" y="100"/>
                    </a:cubicBezTo>
                    <a:cubicBezTo>
                      <a:pt x="7005" y="153"/>
                      <a:pt x="7371" y="298"/>
                      <a:pt x="7752" y="420"/>
                    </a:cubicBezTo>
                    <a:lnTo>
                      <a:pt x="7798" y="443"/>
                    </a:lnTo>
                    <a:lnTo>
                      <a:pt x="7805" y="450"/>
                    </a:lnTo>
                    <a:lnTo>
                      <a:pt x="7874" y="489"/>
                    </a:lnTo>
                    <a:lnTo>
                      <a:pt x="7881" y="489"/>
                    </a:lnTo>
                    <a:lnTo>
                      <a:pt x="7912" y="511"/>
                    </a:lnTo>
                    <a:lnTo>
                      <a:pt x="7912" y="519"/>
                    </a:lnTo>
                    <a:lnTo>
                      <a:pt x="7920" y="519"/>
                    </a:lnTo>
                    <a:lnTo>
                      <a:pt x="7920" y="534"/>
                    </a:lnTo>
                    <a:lnTo>
                      <a:pt x="7935" y="534"/>
                    </a:lnTo>
                    <a:lnTo>
                      <a:pt x="7973" y="565"/>
                    </a:lnTo>
                    <a:cubicBezTo>
                      <a:pt x="7973" y="595"/>
                      <a:pt x="7996" y="611"/>
                      <a:pt x="8019" y="611"/>
                    </a:cubicBezTo>
                    <a:cubicBezTo>
                      <a:pt x="8049" y="633"/>
                      <a:pt x="8057" y="710"/>
                      <a:pt x="8118" y="649"/>
                    </a:cubicBezTo>
                    <a:lnTo>
                      <a:pt x="8125" y="649"/>
                    </a:lnTo>
                    <a:cubicBezTo>
                      <a:pt x="8080" y="740"/>
                      <a:pt x="8125" y="763"/>
                      <a:pt x="8202" y="763"/>
                    </a:cubicBezTo>
                    <a:lnTo>
                      <a:pt x="8202" y="763"/>
                    </a:lnTo>
                    <a:cubicBezTo>
                      <a:pt x="8202" y="915"/>
                      <a:pt x="8346" y="969"/>
                      <a:pt x="8400" y="1091"/>
                    </a:cubicBezTo>
                    <a:cubicBezTo>
                      <a:pt x="8407" y="1098"/>
                      <a:pt x="8407" y="1106"/>
                      <a:pt x="8415" y="110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952" name="Google Shape;10952;p60"/>
              <p:cNvSpPr/>
              <p:nvPr/>
            </p:nvSpPr>
            <p:spPr>
              <a:xfrm>
                <a:off x="5289375" y="4134550"/>
                <a:ext cx="172850" cy="506275"/>
              </a:xfrm>
              <a:custGeom>
                <a:avLst/>
                <a:gdLst/>
                <a:ahLst/>
                <a:cxnLst/>
                <a:rect l="l" t="t" r="r" b="b"/>
                <a:pathLst>
                  <a:path w="6914" h="20251" extrusionOk="0">
                    <a:moveTo>
                      <a:pt x="1891" y="3986"/>
                    </a:moveTo>
                    <a:cubicBezTo>
                      <a:pt x="1860" y="4047"/>
                      <a:pt x="1761" y="4055"/>
                      <a:pt x="1746" y="4177"/>
                    </a:cubicBezTo>
                    <a:cubicBezTo>
                      <a:pt x="1898" y="4101"/>
                      <a:pt x="2066" y="4047"/>
                      <a:pt x="2234" y="4017"/>
                    </a:cubicBezTo>
                    <a:cubicBezTo>
                      <a:pt x="2340" y="3986"/>
                      <a:pt x="2455" y="3994"/>
                      <a:pt x="2561" y="4032"/>
                    </a:cubicBezTo>
                    <a:cubicBezTo>
                      <a:pt x="2622" y="4063"/>
                      <a:pt x="2683" y="4078"/>
                      <a:pt x="2752" y="4078"/>
                    </a:cubicBezTo>
                    <a:cubicBezTo>
                      <a:pt x="2798" y="4078"/>
                      <a:pt x="2859" y="4078"/>
                      <a:pt x="2882" y="4017"/>
                    </a:cubicBezTo>
                    <a:cubicBezTo>
                      <a:pt x="2904" y="3963"/>
                      <a:pt x="2843" y="3956"/>
                      <a:pt x="2813" y="3925"/>
                    </a:cubicBezTo>
                    <a:cubicBezTo>
                      <a:pt x="2714" y="3803"/>
                      <a:pt x="2668" y="3643"/>
                      <a:pt x="2706" y="3491"/>
                    </a:cubicBezTo>
                    <a:cubicBezTo>
                      <a:pt x="2714" y="3422"/>
                      <a:pt x="2775" y="3392"/>
                      <a:pt x="2843" y="3377"/>
                    </a:cubicBezTo>
                    <a:cubicBezTo>
                      <a:pt x="2904" y="3354"/>
                      <a:pt x="2927" y="3399"/>
                      <a:pt x="2958" y="3445"/>
                    </a:cubicBezTo>
                    <a:cubicBezTo>
                      <a:pt x="3057" y="3575"/>
                      <a:pt x="3186" y="3659"/>
                      <a:pt x="3232" y="3826"/>
                    </a:cubicBezTo>
                    <a:cubicBezTo>
                      <a:pt x="3278" y="3933"/>
                      <a:pt x="3385" y="4002"/>
                      <a:pt x="3499" y="3994"/>
                    </a:cubicBezTo>
                    <a:cubicBezTo>
                      <a:pt x="3758" y="3994"/>
                      <a:pt x="4010" y="4093"/>
                      <a:pt x="4276" y="4085"/>
                    </a:cubicBezTo>
                    <a:cubicBezTo>
                      <a:pt x="4421" y="4085"/>
                      <a:pt x="4421" y="4017"/>
                      <a:pt x="4429" y="3933"/>
                    </a:cubicBezTo>
                    <a:cubicBezTo>
                      <a:pt x="4452" y="3758"/>
                      <a:pt x="4467" y="3575"/>
                      <a:pt x="4505" y="3399"/>
                    </a:cubicBezTo>
                    <a:cubicBezTo>
                      <a:pt x="4535" y="3209"/>
                      <a:pt x="4657" y="3041"/>
                      <a:pt x="4833" y="2950"/>
                    </a:cubicBezTo>
                    <a:cubicBezTo>
                      <a:pt x="4955" y="2889"/>
                      <a:pt x="5107" y="2919"/>
                      <a:pt x="5191" y="3034"/>
                    </a:cubicBezTo>
                    <a:cubicBezTo>
                      <a:pt x="5298" y="3125"/>
                      <a:pt x="5252" y="3300"/>
                      <a:pt x="5115" y="3339"/>
                    </a:cubicBezTo>
                    <a:cubicBezTo>
                      <a:pt x="4779" y="3453"/>
                      <a:pt x="4772" y="3476"/>
                      <a:pt x="4802" y="3811"/>
                    </a:cubicBezTo>
                    <a:cubicBezTo>
                      <a:pt x="4810" y="3895"/>
                      <a:pt x="4817" y="3979"/>
                      <a:pt x="4817" y="4063"/>
                    </a:cubicBezTo>
                    <a:cubicBezTo>
                      <a:pt x="4810" y="4322"/>
                      <a:pt x="4909" y="4573"/>
                      <a:pt x="5099" y="4748"/>
                    </a:cubicBezTo>
                    <a:cubicBezTo>
                      <a:pt x="5298" y="4939"/>
                      <a:pt x="5343" y="5206"/>
                      <a:pt x="5458" y="5442"/>
                    </a:cubicBezTo>
                    <a:cubicBezTo>
                      <a:pt x="5557" y="5640"/>
                      <a:pt x="5610" y="5854"/>
                      <a:pt x="5732" y="6036"/>
                    </a:cubicBezTo>
                    <a:cubicBezTo>
                      <a:pt x="5877" y="6280"/>
                      <a:pt x="5945" y="6562"/>
                      <a:pt x="5938" y="6844"/>
                    </a:cubicBezTo>
                    <a:cubicBezTo>
                      <a:pt x="5945" y="7218"/>
                      <a:pt x="5938" y="7599"/>
                      <a:pt x="5907" y="7972"/>
                    </a:cubicBezTo>
                    <a:cubicBezTo>
                      <a:pt x="5907" y="8064"/>
                      <a:pt x="5869" y="8155"/>
                      <a:pt x="5808" y="8224"/>
                    </a:cubicBezTo>
                    <a:cubicBezTo>
                      <a:pt x="5534" y="8468"/>
                      <a:pt x="5602" y="8757"/>
                      <a:pt x="5671" y="9047"/>
                    </a:cubicBezTo>
                    <a:cubicBezTo>
                      <a:pt x="5686" y="9108"/>
                      <a:pt x="5694" y="9161"/>
                      <a:pt x="5701" y="9222"/>
                    </a:cubicBezTo>
                    <a:cubicBezTo>
                      <a:pt x="5618" y="9184"/>
                      <a:pt x="5549" y="9123"/>
                      <a:pt x="5450" y="9154"/>
                    </a:cubicBezTo>
                    <a:cubicBezTo>
                      <a:pt x="5351" y="9192"/>
                      <a:pt x="5244" y="9138"/>
                      <a:pt x="5206" y="9039"/>
                    </a:cubicBezTo>
                    <a:cubicBezTo>
                      <a:pt x="5191" y="9001"/>
                      <a:pt x="5183" y="8948"/>
                      <a:pt x="5130" y="8955"/>
                    </a:cubicBezTo>
                    <a:cubicBezTo>
                      <a:pt x="5214" y="8742"/>
                      <a:pt x="5351" y="8552"/>
                      <a:pt x="5374" y="8323"/>
                    </a:cubicBezTo>
                    <a:cubicBezTo>
                      <a:pt x="5381" y="8277"/>
                      <a:pt x="5381" y="8239"/>
                      <a:pt x="5374" y="8193"/>
                    </a:cubicBezTo>
                    <a:cubicBezTo>
                      <a:pt x="5450" y="7934"/>
                      <a:pt x="5496" y="7675"/>
                      <a:pt x="5503" y="7408"/>
                    </a:cubicBezTo>
                    <a:cubicBezTo>
                      <a:pt x="5534" y="7294"/>
                      <a:pt x="5480" y="7203"/>
                      <a:pt x="5435" y="7103"/>
                    </a:cubicBezTo>
                    <a:cubicBezTo>
                      <a:pt x="5397" y="7004"/>
                      <a:pt x="5328" y="6943"/>
                      <a:pt x="5351" y="6837"/>
                    </a:cubicBezTo>
                    <a:cubicBezTo>
                      <a:pt x="5351" y="6799"/>
                      <a:pt x="5351" y="6745"/>
                      <a:pt x="5305" y="6753"/>
                    </a:cubicBezTo>
                    <a:cubicBezTo>
                      <a:pt x="5259" y="6761"/>
                      <a:pt x="5282" y="6806"/>
                      <a:pt x="5282" y="6844"/>
                    </a:cubicBezTo>
                    <a:lnTo>
                      <a:pt x="5275" y="6913"/>
                    </a:lnTo>
                    <a:cubicBezTo>
                      <a:pt x="5160" y="6745"/>
                      <a:pt x="5054" y="6585"/>
                      <a:pt x="4932" y="6425"/>
                    </a:cubicBezTo>
                    <a:cubicBezTo>
                      <a:pt x="4878" y="6341"/>
                      <a:pt x="4833" y="6235"/>
                      <a:pt x="4695" y="6311"/>
                    </a:cubicBezTo>
                    <a:cubicBezTo>
                      <a:pt x="4543" y="6379"/>
                      <a:pt x="4642" y="6501"/>
                      <a:pt x="4619" y="6600"/>
                    </a:cubicBezTo>
                    <a:cubicBezTo>
                      <a:pt x="4528" y="6661"/>
                      <a:pt x="4444" y="6745"/>
                      <a:pt x="4391" y="6844"/>
                    </a:cubicBezTo>
                    <a:cubicBezTo>
                      <a:pt x="4154" y="6631"/>
                      <a:pt x="4109" y="6425"/>
                      <a:pt x="4238" y="6181"/>
                    </a:cubicBezTo>
                    <a:cubicBezTo>
                      <a:pt x="4360" y="5937"/>
                      <a:pt x="4619" y="5793"/>
                      <a:pt x="4894" y="5815"/>
                    </a:cubicBezTo>
                    <a:cubicBezTo>
                      <a:pt x="5077" y="5831"/>
                      <a:pt x="5259" y="5869"/>
                      <a:pt x="5435" y="5945"/>
                    </a:cubicBezTo>
                    <a:cubicBezTo>
                      <a:pt x="5359" y="5777"/>
                      <a:pt x="5237" y="5754"/>
                      <a:pt x="5130" y="5724"/>
                    </a:cubicBezTo>
                    <a:cubicBezTo>
                      <a:pt x="4894" y="5655"/>
                      <a:pt x="4657" y="5617"/>
                      <a:pt x="4459" y="5442"/>
                    </a:cubicBezTo>
                    <a:cubicBezTo>
                      <a:pt x="4261" y="5259"/>
                      <a:pt x="3903" y="5328"/>
                      <a:pt x="3728" y="5564"/>
                    </a:cubicBezTo>
                    <a:cubicBezTo>
                      <a:pt x="3689" y="5617"/>
                      <a:pt x="3659" y="5686"/>
                      <a:pt x="3613" y="5739"/>
                    </a:cubicBezTo>
                    <a:cubicBezTo>
                      <a:pt x="3567" y="5793"/>
                      <a:pt x="3560" y="5892"/>
                      <a:pt x="3461" y="5838"/>
                    </a:cubicBezTo>
                    <a:cubicBezTo>
                      <a:pt x="3362" y="5785"/>
                      <a:pt x="3278" y="5754"/>
                      <a:pt x="3301" y="5610"/>
                    </a:cubicBezTo>
                    <a:cubicBezTo>
                      <a:pt x="3339" y="5396"/>
                      <a:pt x="3720" y="5038"/>
                      <a:pt x="3941" y="5015"/>
                    </a:cubicBezTo>
                    <a:cubicBezTo>
                      <a:pt x="4063" y="5008"/>
                      <a:pt x="4208" y="5069"/>
                      <a:pt x="4322" y="4947"/>
                    </a:cubicBezTo>
                    <a:lnTo>
                      <a:pt x="4429" y="4947"/>
                    </a:lnTo>
                    <a:cubicBezTo>
                      <a:pt x="4581" y="5160"/>
                      <a:pt x="4756" y="5358"/>
                      <a:pt x="4955" y="5533"/>
                    </a:cubicBezTo>
                    <a:cubicBezTo>
                      <a:pt x="4993" y="5564"/>
                      <a:pt x="5038" y="5633"/>
                      <a:pt x="5099" y="5579"/>
                    </a:cubicBezTo>
                    <a:cubicBezTo>
                      <a:pt x="5153" y="5526"/>
                      <a:pt x="5092" y="5473"/>
                      <a:pt x="5054" y="5434"/>
                    </a:cubicBezTo>
                    <a:cubicBezTo>
                      <a:pt x="4833" y="5206"/>
                      <a:pt x="4612" y="4977"/>
                      <a:pt x="4383" y="4748"/>
                    </a:cubicBezTo>
                    <a:cubicBezTo>
                      <a:pt x="4345" y="4703"/>
                      <a:pt x="4269" y="4687"/>
                      <a:pt x="4322" y="4611"/>
                    </a:cubicBezTo>
                    <a:cubicBezTo>
                      <a:pt x="4360" y="4566"/>
                      <a:pt x="4421" y="4550"/>
                      <a:pt x="4474" y="4566"/>
                    </a:cubicBezTo>
                    <a:cubicBezTo>
                      <a:pt x="4520" y="4588"/>
                      <a:pt x="4558" y="4604"/>
                      <a:pt x="4596" y="4627"/>
                    </a:cubicBezTo>
                    <a:cubicBezTo>
                      <a:pt x="4634" y="4642"/>
                      <a:pt x="4688" y="4657"/>
                      <a:pt x="4711" y="4611"/>
                    </a:cubicBezTo>
                    <a:cubicBezTo>
                      <a:pt x="4734" y="4558"/>
                      <a:pt x="4688" y="4543"/>
                      <a:pt x="4657" y="4512"/>
                    </a:cubicBezTo>
                    <a:cubicBezTo>
                      <a:pt x="4528" y="4398"/>
                      <a:pt x="4383" y="4421"/>
                      <a:pt x="4154" y="4558"/>
                    </a:cubicBezTo>
                    <a:lnTo>
                      <a:pt x="4101" y="4558"/>
                    </a:lnTo>
                    <a:cubicBezTo>
                      <a:pt x="4116" y="4444"/>
                      <a:pt x="4032" y="4482"/>
                      <a:pt x="3971" y="4482"/>
                    </a:cubicBezTo>
                    <a:cubicBezTo>
                      <a:pt x="3788" y="4482"/>
                      <a:pt x="3606" y="4489"/>
                      <a:pt x="3423" y="4474"/>
                    </a:cubicBezTo>
                    <a:cubicBezTo>
                      <a:pt x="3346" y="4466"/>
                      <a:pt x="3232" y="4451"/>
                      <a:pt x="3209" y="4367"/>
                    </a:cubicBezTo>
                    <a:cubicBezTo>
                      <a:pt x="3194" y="4291"/>
                      <a:pt x="3308" y="4291"/>
                      <a:pt x="3346" y="4230"/>
                    </a:cubicBezTo>
                    <a:cubicBezTo>
                      <a:pt x="3354" y="4215"/>
                      <a:pt x="3354" y="4200"/>
                      <a:pt x="3354" y="4184"/>
                    </a:cubicBezTo>
                    <a:cubicBezTo>
                      <a:pt x="3080" y="4154"/>
                      <a:pt x="3042" y="4192"/>
                      <a:pt x="3019" y="4436"/>
                    </a:cubicBezTo>
                    <a:cubicBezTo>
                      <a:pt x="2912" y="4413"/>
                      <a:pt x="2782" y="4428"/>
                      <a:pt x="2691" y="4337"/>
                    </a:cubicBezTo>
                    <a:cubicBezTo>
                      <a:pt x="2775" y="4329"/>
                      <a:pt x="2843" y="4291"/>
                      <a:pt x="2889" y="4223"/>
                    </a:cubicBezTo>
                    <a:cubicBezTo>
                      <a:pt x="2722" y="4238"/>
                      <a:pt x="2592" y="4245"/>
                      <a:pt x="2462" y="4261"/>
                    </a:cubicBezTo>
                    <a:cubicBezTo>
                      <a:pt x="2394" y="4268"/>
                      <a:pt x="2356" y="4345"/>
                      <a:pt x="2386" y="4406"/>
                    </a:cubicBezTo>
                    <a:cubicBezTo>
                      <a:pt x="2356" y="4398"/>
                      <a:pt x="2318" y="4421"/>
                      <a:pt x="2302" y="4444"/>
                    </a:cubicBezTo>
                    <a:cubicBezTo>
                      <a:pt x="2279" y="4421"/>
                      <a:pt x="2249" y="4390"/>
                      <a:pt x="2226" y="4367"/>
                    </a:cubicBezTo>
                    <a:cubicBezTo>
                      <a:pt x="2196" y="4337"/>
                      <a:pt x="2127" y="4268"/>
                      <a:pt x="2074" y="4299"/>
                    </a:cubicBezTo>
                    <a:cubicBezTo>
                      <a:pt x="2028" y="4329"/>
                      <a:pt x="2074" y="4398"/>
                      <a:pt x="2089" y="4451"/>
                    </a:cubicBezTo>
                    <a:cubicBezTo>
                      <a:pt x="2089" y="4474"/>
                      <a:pt x="2127" y="4512"/>
                      <a:pt x="2119" y="4520"/>
                    </a:cubicBezTo>
                    <a:cubicBezTo>
                      <a:pt x="1952" y="4710"/>
                      <a:pt x="2173" y="4909"/>
                      <a:pt x="2112" y="5099"/>
                    </a:cubicBezTo>
                    <a:cubicBezTo>
                      <a:pt x="1990" y="5099"/>
                      <a:pt x="1868" y="5076"/>
                      <a:pt x="1754" y="5030"/>
                    </a:cubicBezTo>
                    <a:cubicBezTo>
                      <a:pt x="1632" y="4992"/>
                      <a:pt x="1601" y="4825"/>
                      <a:pt x="1449" y="4870"/>
                    </a:cubicBezTo>
                    <a:cubicBezTo>
                      <a:pt x="1464" y="4771"/>
                      <a:pt x="1601" y="4710"/>
                      <a:pt x="1548" y="4596"/>
                    </a:cubicBezTo>
                    <a:cubicBezTo>
                      <a:pt x="1502" y="4512"/>
                      <a:pt x="1517" y="4413"/>
                      <a:pt x="1578" y="4352"/>
                    </a:cubicBezTo>
                    <a:cubicBezTo>
                      <a:pt x="1624" y="4291"/>
                      <a:pt x="1655" y="4215"/>
                      <a:pt x="1647" y="4139"/>
                    </a:cubicBezTo>
                    <a:cubicBezTo>
                      <a:pt x="1723" y="3872"/>
                      <a:pt x="1708" y="3628"/>
                      <a:pt x="1525" y="3415"/>
                    </a:cubicBezTo>
                    <a:cubicBezTo>
                      <a:pt x="1464" y="3346"/>
                      <a:pt x="1418" y="3270"/>
                      <a:pt x="1373" y="3201"/>
                    </a:cubicBezTo>
                    <a:cubicBezTo>
                      <a:pt x="1251" y="3034"/>
                      <a:pt x="1228" y="2820"/>
                      <a:pt x="1083" y="2668"/>
                    </a:cubicBezTo>
                    <a:cubicBezTo>
                      <a:pt x="976" y="2432"/>
                      <a:pt x="1113" y="2172"/>
                      <a:pt x="1045" y="1906"/>
                    </a:cubicBezTo>
                    <a:cubicBezTo>
                      <a:pt x="1030" y="1921"/>
                      <a:pt x="1014" y="1936"/>
                      <a:pt x="999" y="1959"/>
                    </a:cubicBezTo>
                    <a:cubicBezTo>
                      <a:pt x="991" y="1974"/>
                      <a:pt x="984" y="1990"/>
                      <a:pt x="984" y="2012"/>
                    </a:cubicBezTo>
                    <a:cubicBezTo>
                      <a:pt x="862" y="2668"/>
                      <a:pt x="877" y="3308"/>
                      <a:pt x="1251" y="3895"/>
                    </a:cubicBezTo>
                    <a:cubicBezTo>
                      <a:pt x="1334" y="4070"/>
                      <a:pt x="1380" y="4261"/>
                      <a:pt x="1373" y="4459"/>
                    </a:cubicBezTo>
                    <a:cubicBezTo>
                      <a:pt x="1373" y="4489"/>
                      <a:pt x="1373" y="4527"/>
                      <a:pt x="1373" y="4558"/>
                    </a:cubicBezTo>
                    <a:cubicBezTo>
                      <a:pt x="1395" y="4619"/>
                      <a:pt x="1380" y="4687"/>
                      <a:pt x="1334" y="4733"/>
                    </a:cubicBezTo>
                    <a:cubicBezTo>
                      <a:pt x="1258" y="4840"/>
                      <a:pt x="1235" y="4969"/>
                      <a:pt x="1266" y="5099"/>
                    </a:cubicBezTo>
                    <a:cubicBezTo>
                      <a:pt x="1273" y="5137"/>
                      <a:pt x="1319" y="5191"/>
                      <a:pt x="1243" y="5206"/>
                    </a:cubicBezTo>
                    <a:cubicBezTo>
                      <a:pt x="1197" y="5213"/>
                      <a:pt x="1152" y="5198"/>
                      <a:pt x="1129" y="5152"/>
                    </a:cubicBezTo>
                    <a:cubicBezTo>
                      <a:pt x="1098" y="5107"/>
                      <a:pt x="1098" y="5015"/>
                      <a:pt x="1007" y="5038"/>
                    </a:cubicBezTo>
                    <a:cubicBezTo>
                      <a:pt x="1007" y="5046"/>
                      <a:pt x="999" y="5053"/>
                      <a:pt x="999" y="5053"/>
                    </a:cubicBezTo>
                    <a:cubicBezTo>
                      <a:pt x="1022" y="5191"/>
                      <a:pt x="908" y="5419"/>
                      <a:pt x="1228" y="5351"/>
                    </a:cubicBezTo>
                    <a:cubicBezTo>
                      <a:pt x="1357" y="5328"/>
                      <a:pt x="1502" y="5419"/>
                      <a:pt x="1647" y="5404"/>
                    </a:cubicBezTo>
                    <a:cubicBezTo>
                      <a:pt x="1655" y="5412"/>
                      <a:pt x="1662" y="5412"/>
                      <a:pt x="1677" y="5412"/>
                    </a:cubicBezTo>
                    <a:cubicBezTo>
                      <a:pt x="1708" y="5465"/>
                      <a:pt x="1769" y="5480"/>
                      <a:pt x="1822" y="5457"/>
                    </a:cubicBezTo>
                    <a:cubicBezTo>
                      <a:pt x="2013" y="5412"/>
                      <a:pt x="2218" y="5465"/>
                      <a:pt x="2356" y="5602"/>
                    </a:cubicBezTo>
                    <a:cubicBezTo>
                      <a:pt x="2440" y="5686"/>
                      <a:pt x="2554" y="5739"/>
                      <a:pt x="2668" y="5739"/>
                    </a:cubicBezTo>
                    <a:cubicBezTo>
                      <a:pt x="3064" y="5724"/>
                      <a:pt x="3331" y="5922"/>
                      <a:pt x="3567" y="6204"/>
                    </a:cubicBezTo>
                    <a:cubicBezTo>
                      <a:pt x="3880" y="6600"/>
                      <a:pt x="4215" y="6974"/>
                      <a:pt x="4474" y="7416"/>
                    </a:cubicBezTo>
                    <a:cubicBezTo>
                      <a:pt x="4497" y="7454"/>
                      <a:pt x="4513" y="7500"/>
                      <a:pt x="4528" y="7538"/>
                    </a:cubicBezTo>
                    <a:cubicBezTo>
                      <a:pt x="4673" y="8064"/>
                      <a:pt x="4756" y="8590"/>
                      <a:pt x="4665" y="9131"/>
                    </a:cubicBezTo>
                    <a:cubicBezTo>
                      <a:pt x="4619" y="9375"/>
                      <a:pt x="4673" y="9641"/>
                      <a:pt x="4642" y="9893"/>
                    </a:cubicBezTo>
                    <a:cubicBezTo>
                      <a:pt x="4551" y="10594"/>
                      <a:pt x="4718" y="11257"/>
                      <a:pt x="4871" y="11920"/>
                    </a:cubicBezTo>
                    <a:cubicBezTo>
                      <a:pt x="4970" y="12309"/>
                      <a:pt x="5221" y="12621"/>
                      <a:pt x="5366" y="12987"/>
                    </a:cubicBezTo>
                    <a:cubicBezTo>
                      <a:pt x="5526" y="13383"/>
                      <a:pt x="5808" y="13704"/>
                      <a:pt x="5999" y="14085"/>
                    </a:cubicBezTo>
                    <a:cubicBezTo>
                      <a:pt x="6296" y="14687"/>
                      <a:pt x="6662" y="15266"/>
                      <a:pt x="6807" y="15937"/>
                    </a:cubicBezTo>
                    <a:cubicBezTo>
                      <a:pt x="6845" y="16089"/>
                      <a:pt x="6868" y="16242"/>
                      <a:pt x="6883" y="16394"/>
                    </a:cubicBezTo>
                    <a:cubicBezTo>
                      <a:pt x="6913" y="17217"/>
                      <a:pt x="6883" y="18040"/>
                      <a:pt x="6837" y="18871"/>
                    </a:cubicBezTo>
                    <a:cubicBezTo>
                      <a:pt x="6829" y="19100"/>
                      <a:pt x="6768" y="19313"/>
                      <a:pt x="6662" y="19511"/>
                    </a:cubicBezTo>
                    <a:cubicBezTo>
                      <a:pt x="6570" y="19679"/>
                      <a:pt x="6502" y="19862"/>
                      <a:pt x="6418" y="20037"/>
                    </a:cubicBezTo>
                    <a:cubicBezTo>
                      <a:pt x="6387" y="20128"/>
                      <a:pt x="6319" y="20205"/>
                      <a:pt x="6227" y="20250"/>
                    </a:cubicBezTo>
                    <a:cubicBezTo>
                      <a:pt x="6220" y="20090"/>
                      <a:pt x="6204" y="19938"/>
                      <a:pt x="6189" y="19793"/>
                    </a:cubicBezTo>
                    <a:cubicBezTo>
                      <a:pt x="6182" y="19679"/>
                      <a:pt x="6288" y="19664"/>
                      <a:pt x="6334" y="19603"/>
                    </a:cubicBezTo>
                    <a:cubicBezTo>
                      <a:pt x="6464" y="19435"/>
                      <a:pt x="6441" y="19343"/>
                      <a:pt x="6235" y="19298"/>
                    </a:cubicBezTo>
                    <a:cubicBezTo>
                      <a:pt x="6235" y="19260"/>
                      <a:pt x="6243" y="19221"/>
                      <a:pt x="6250" y="19191"/>
                    </a:cubicBezTo>
                    <a:cubicBezTo>
                      <a:pt x="6433" y="18696"/>
                      <a:pt x="6433" y="18193"/>
                      <a:pt x="6395" y="17682"/>
                    </a:cubicBezTo>
                    <a:cubicBezTo>
                      <a:pt x="6380" y="17530"/>
                      <a:pt x="6349" y="17377"/>
                      <a:pt x="6342" y="17225"/>
                    </a:cubicBezTo>
                    <a:cubicBezTo>
                      <a:pt x="6304" y="16539"/>
                      <a:pt x="6136" y="15860"/>
                      <a:pt x="5854" y="15228"/>
                    </a:cubicBezTo>
                    <a:cubicBezTo>
                      <a:pt x="5458" y="14306"/>
                      <a:pt x="4977" y="13429"/>
                      <a:pt x="4612" y="12499"/>
                    </a:cubicBezTo>
                    <a:cubicBezTo>
                      <a:pt x="4269" y="11646"/>
                      <a:pt x="4124" y="10716"/>
                      <a:pt x="4200" y="9794"/>
                    </a:cubicBezTo>
                    <a:cubicBezTo>
                      <a:pt x="4238" y="9283"/>
                      <a:pt x="4231" y="8773"/>
                      <a:pt x="4223" y="8262"/>
                    </a:cubicBezTo>
                    <a:cubicBezTo>
                      <a:pt x="4208" y="7713"/>
                      <a:pt x="3979" y="7195"/>
                      <a:pt x="3583" y="6821"/>
                    </a:cubicBezTo>
                    <a:cubicBezTo>
                      <a:pt x="3194" y="6425"/>
                      <a:pt x="2683" y="6219"/>
                      <a:pt x="2158" y="6090"/>
                    </a:cubicBezTo>
                    <a:cubicBezTo>
                      <a:pt x="2119" y="6006"/>
                      <a:pt x="2043" y="6014"/>
                      <a:pt x="1975" y="5991"/>
                    </a:cubicBezTo>
                    <a:cubicBezTo>
                      <a:pt x="1815" y="5945"/>
                      <a:pt x="1647" y="5907"/>
                      <a:pt x="1479" y="5861"/>
                    </a:cubicBezTo>
                    <a:cubicBezTo>
                      <a:pt x="1426" y="5846"/>
                      <a:pt x="1365" y="5838"/>
                      <a:pt x="1342" y="5754"/>
                    </a:cubicBezTo>
                    <a:cubicBezTo>
                      <a:pt x="1289" y="5549"/>
                      <a:pt x="1243" y="5533"/>
                      <a:pt x="1030" y="5594"/>
                    </a:cubicBezTo>
                    <a:cubicBezTo>
                      <a:pt x="976" y="5633"/>
                      <a:pt x="923" y="5671"/>
                      <a:pt x="870" y="5701"/>
                    </a:cubicBezTo>
                    <a:cubicBezTo>
                      <a:pt x="618" y="5815"/>
                      <a:pt x="367" y="5724"/>
                      <a:pt x="397" y="5511"/>
                    </a:cubicBezTo>
                    <a:cubicBezTo>
                      <a:pt x="405" y="5389"/>
                      <a:pt x="374" y="5267"/>
                      <a:pt x="298" y="5175"/>
                    </a:cubicBezTo>
                    <a:cubicBezTo>
                      <a:pt x="260" y="5130"/>
                      <a:pt x="229" y="5061"/>
                      <a:pt x="290" y="5008"/>
                    </a:cubicBezTo>
                    <a:cubicBezTo>
                      <a:pt x="351" y="4947"/>
                      <a:pt x="397" y="4992"/>
                      <a:pt x="443" y="5030"/>
                    </a:cubicBezTo>
                    <a:cubicBezTo>
                      <a:pt x="580" y="5152"/>
                      <a:pt x="633" y="5114"/>
                      <a:pt x="656" y="4947"/>
                    </a:cubicBezTo>
                    <a:cubicBezTo>
                      <a:pt x="679" y="4832"/>
                      <a:pt x="694" y="4695"/>
                      <a:pt x="877" y="4825"/>
                    </a:cubicBezTo>
                    <a:cubicBezTo>
                      <a:pt x="885" y="4703"/>
                      <a:pt x="854" y="4634"/>
                      <a:pt x="763" y="4604"/>
                    </a:cubicBezTo>
                    <a:cubicBezTo>
                      <a:pt x="717" y="4588"/>
                      <a:pt x="671" y="4611"/>
                      <a:pt x="664" y="4657"/>
                    </a:cubicBezTo>
                    <a:cubicBezTo>
                      <a:pt x="626" y="4886"/>
                      <a:pt x="504" y="4969"/>
                      <a:pt x="283" y="4893"/>
                    </a:cubicBezTo>
                    <a:cubicBezTo>
                      <a:pt x="245" y="4893"/>
                      <a:pt x="214" y="4893"/>
                      <a:pt x="184" y="4901"/>
                    </a:cubicBezTo>
                    <a:cubicBezTo>
                      <a:pt x="168" y="4809"/>
                      <a:pt x="92" y="4840"/>
                      <a:pt x="39" y="4825"/>
                    </a:cubicBezTo>
                    <a:cubicBezTo>
                      <a:pt x="16" y="4657"/>
                      <a:pt x="1" y="4489"/>
                      <a:pt x="191" y="4406"/>
                    </a:cubicBezTo>
                    <a:cubicBezTo>
                      <a:pt x="222" y="4390"/>
                      <a:pt x="229" y="4337"/>
                      <a:pt x="245" y="4299"/>
                    </a:cubicBezTo>
                    <a:cubicBezTo>
                      <a:pt x="290" y="4284"/>
                      <a:pt x="328" y="4245"/>
                      <a:pt x="336" y="4192"/>
                    </a:cubicBezTo>
                    <a:cubicBezTo>
                      <a:pt x="374" y="4017"/>
                      <a:pt x="397" y="3842"/>
                      <a:pt x="405" y="3666"/>
                    </a:cubicBezTo>
                    <a:cubicBezTo>
                      <a:pt x="420" y="3422"/>
                      <a:pt x="420" y="3178"/>
                      <a:pt x="397" y="2935"/>
                    </a:cubicBezTo>
                    <a:cubicBezTo>
                      <a:pt x="359" y="2729"/>
                      <a:pt x="359" y="2515"/>
                      <a:pt x="397" y="2310"/>
                    </a:cubicBezTo>
                    <a:cubicBezTo>
                      <a:pt x="511" y="1662"/>
                      <a:pt x="481" y="1014"/>
                      <a:pt x="534" y="366"/>
                    </a:cubicBezTo>
                    <a:lnTo>
                      <a:pt x="580" y="77"/>
                    </a:lnTo>
                    <a:lnTo>
                      <a:pt x="763" y="61"/>
                    </a:lnTo>
                    <a:cubicBezTo>
                      <a:pt x="816" y="115"/>
                      <a:pt x="831" y="69"/>
                      <a:pt x="847" y="31"/>
                    </a:cubicBezTo>
                    <a:cubicBezTo>
                      <a:pt x="961" y="0"/>
                      <a:pt x="991" y="46"/>
                      <a:pt x="991" y="153"/>
                    </a:cubicBezTo>
                    <a:cubicBezTo>
                      <a:pt x="991" y="618"/>
                      <a:pt x="1052" y="1083"/>
                      <a:pt x="1022" y="1547"/>
                    </a:cubicBezTo>
                    <a:cubicBezTo>
                      <a:pt x="1022" y="1601"/>
                      <a:pt x="999" y="1677"/>
                      <a:pt x="1068" y="1700"/>
                    </a:cubicBezTo>
                    <a:cubicBezTo>
                      <a:pt x="1152" y="1730"/>
                      <a:pt x="1159" y="1639"/>
                      <a:pt x="1190" y="1586"/>
                    </a:cubicBezTo>
                    <a:cubicBezTo>
                      <a:pt x="1289" y="1403"/>
                      <a:pt x="1479" y="1326"/>
                      <a:pt x="1632" y="1205"/>
                    </a:cubicBezTo>
                    <a:cubicBezTo>
                      <a:pt x="1754" y="1128"/>
                      <a:pt x="1845" y="1022"/>
                      <a:pt x="1906" y="892"/>
                    </a:cubicBezTo>
                    <a:cubicBezTo>
                      <a:pt x="1921" y="831"/>
                      <a:pt x="1944" y="740"/>
                      <a:pt x="1868" y="724"/>
                    </a:cubicBezTo>
                    <a:cubicBezTo>
                      <a:pt x="1601" y="656"/>
                      <a:pt x="1655" y="427"/>
                      <a:pt x="1616" y="244"/>
                    </a:cubicBezTo>
                    <a:lnTo>
                      <a:pt x="1754" y="282"/>
                    </a:lnTo>
                    <a:cubicBezTo>
                      <a:pt x="1776" y="298"/>
                      <a:pt x="1815" y="336"/>
                      <a:pt x="1830" y="328"/>
                    </a:cubicBezTo>
                    <a:cubicBezTo>
                      <a:pt x="2058" y="267"/>
                      <a:pt x="2173" y="427"/>
                      <a:pt x="2302" y="549"/>
                    </a:cubicBezTo>
                    <a:cubicBezTo>
                      <a:pt x="2302" y="625"/>
                      <a:pt x="2241" y="663"/>
                      <a:pt x="2203" y="709"/>
                    </a:cubicBezTo>
                    <a:cubicBezTo>
                      <a:pt x="2127" y="793"/>
                      <a:pt x="2127" y="923"/>
                      <a:pt x="2218" y="999"/>
                    </a:cubicBezTo>
                    <a:cubicBezTo>
                      <a:pt x="2272" y="1075"/>
                      <a:pt x="2371" y="1098"/>
                      <a:pt x="2455" y="1067"/>
                    </a:cubicBezTo>
                    <a:cubicBezTo>
                      <a:pt x="2584" y="1044"/>
                      <a:pt x="2668" y="930"/>
                      <a:pt x="2653" y="801"/>
                    </a:cubicBezTo>
                    <a:cubicBezTo>
                      <a:pt x="2790" y="907"/>
                      <a:pt x="2950" y="984"/>
                      <a:pt x="3118" y="1022"/>
                    </a:cubicBezTo>
                    <a:cubicBezTo>
                      <a:pt x="3514" y="1128"/>
                      <a:pt x="3773" y="1669"/>
                      <a:pt x="3606" y="2043"/>
                    </a:cubicBezTo>
                    <a:cubicBezTo>
                      <a:pt x="3468" y="2073"/>
                      <a:pt x="3430" y="2203"/>
                      <a:pt x="3362" y="2294"/>
                    </a:cubicBezTo>
                    <a:cubicBezTo>
                      <a:pt x="3247" y="2432"/>
                      <a:pt x="3064" y="2439"/>
                      <a:pt x="2882" y="2294"/>
                    </a:cubicBezTo>
                    <a:cubicBezTo>
                      <a:pt x="2752" y="2188"/>
                      <a:pt x="2790" y="2073"/>
                      <a:pt x="2882" y="1967"/>
                    </a:cubicBezTo>
                    <a:cubicBezTo>
                      <a:pt x="3049" y="2180"/>
                      <a:pt x="3247" y="2195"/>
                      <a:pt x="3362" y="1997"/>
                    </a:cubicBezTo>
                    <a:cubicBezTo>
                      <a:pt x="3476" y="1807"/>
                      <a:pt x="3324" y="1479"/>
                      <a:pt x="3072" y="1441"/>
                    </a:cubicBezTo>
                    <a:cubicBezTo>
                      <a:pt x="2935" y="1410"/>
                      <a:pt x="2821" y="1387"/>
                      <a:pt x="2805" y="1212"/>
                    </a:cubicBezTo>
                    <a:cubicBezTo>
                      <a:pt x="2760" y="1281"/>
                      <a:pt x="2722" y="1349"/>
                      <a:pt x="2691" y="1426"/>
                    </a:cubicBezTo>
                    <a:cubicBezTo>
                      <a:pt x="2645" y="1578"/>
                      <a:pt x="2569" y="1647"/>
                      <a:pt x="2409" y="1540"/>
                    </a:cubicBezTo>
                    <a:cubicBezTo>
                      <a:pt x="2295" y="1464"/>
                      <a:pt x="2142" y="1456"/>
                      <a:pt x="2028" y="1532"/>
                    </a:cubicBezTo>
                    <a:cubicBezTo>
                      <a:pt x="1929" y="1586"/>
                      <a:pt x="1822" y="1639"/>
                      <a:pt x="1715" y="1685"/>
                    </a:cubicBezTo>
                    <a:cubicBezTo>
                      <a:pt x="1601" y="1746"/>
                      <a:pt x="1517" y="1852"/>
                      <a:pt x="1487" y="1974"/>
                    </a:cubicBezTo>
                    <a:cubicBezTo>
                      <a:pt x="1403" y="2241"/>
                      <a:pt x="1426" y="2523"/>
                      <a:pt x="1411" y="2805"/>
                    </a:cubicBezTo>
                    <a:cubicBezTo>
                      <a:pt x="1464" y="2744"/>
                      <a:pt x="1517" y="2683"/>
                      <a:pt x="1555" y="2614"/>
                    </a:cubicBezTo>
                    <a:cubicBezTo>
                      <a:pt x="1792" y="2249"/>
                      <a:pt x="1876" y="2218"/>
                      <a:pt x="2287" y="2348"/>
                    </a:cubicBezTo>
                    <a:cubicBezTo>
                      <a:pt x="2302" y="2348"/>
                      <a:pt x="2318" y="2355"/>
                      <a:pt x="2340" y="2355"/>
                    </a:cubicBezTo>
                    <a:cubicBezTo>
                      <a:pt x="2340" y="2447"/>
                      <a:pt x="2440" y="2515"/>
                      <a:pt x="2417" y="2614"/>
                    </a:cubicBezTo>
                    <a:cubicBezTo>
                      <a:pt x="2279" y="2645"/>
                      <a:pt x="2135" y="2660"/>
                      <a:pt x="2005" y="2698"/>
                    </a:cubicBezTo>
                    <a:cubicBezTo>
                      <a:pt x="1822" y="2744"/>
                      <a:pt x="1738" y="2950"/>
                      <a:pt x="1830" y="3110"/>
                    </a:cubicBezTo>
                    <a:cubicBezTo>
                      <a:pt x="1876" y="3186"/>
                      <a:pt x="1876" y="3278"/>
                      <a:pt x="1830" y="3354"/>
                    </a:cubicBezTo>
                    <a:cubicBezTo>
                      <a:pt x="1746" y="3514"/>
                      <a:pt x="1754" y="3689"/>
                      <a:pt x="1761" y="3857"/>
                    </a:cubicBezTo>
                    <a:cubicBezTo>
                      <a:pt x="1769" y="3963"/>
                      <a:pt x="1807" y="4002"/>
                      <a:pt x="1891" y="3986"/>
                    </a:cubicBezTo>
                    <a:close/>
                    <a:moveTo>
                      <a:pt x="786" y="4085"/>
                    </a:moveTo>
                    <a:cubicBezTo>
                      <a:pt x="748" y="3247"/>
                      <a:pt x="626" y="2416"/>
                      <a:pt x="740" y="1578"/>
                    </a:cubicBezTo>
                    <a:cubicBezTo>
                      <a:pt x="481" y="2416"/>
                      <a:pt x="534" y="3247"/>
                      <a:pt x="786" y="4085"/>
                    </a:cubicBezTo>
                    <a:close/>
                    <a:moveTo>
                      <a:pt x="496" y="4200"/>
                    </a:moveTo>
                    <a:cubicBezTo>
                      <a:pt x="504" y="4291"/>
                      <a:pt x="473" y="4390"/>
                      <a:pt x="549" y="4497"/>
                    </a:cubicBezTo>
                    <a:cubicBezTo>
                      <a:pt x="595" y="4367"/>
                      <a:pt x="588" y="4276"/>
                      <a:pt x="496" y="4200"/>
                    </a:cubicBezTo>
                    <a:close/>
                    <a:moveTo>
                      <a:pt x="1418" y="5633"/>
                    </a:moveTo>
                    <a:cubicBezTo>
                      <a:pt x="1411" y="5633"/>
                      <a:pt x="1395" y="5640"/>
                      <a:pt x="1395" y="5648"/>
                    </a:cubicBezTo>
                    <a:cubicBezTo>
                      <a:pt x="1395" y="5655"/>
                      <a:pt x="1403" y="5663"/>
                      <a:pt x="1411" y="5671"/>
                    </a:cubicBezTo>
                    <a:cubicBezTo>
                      <a:pt x="1426" y="5686"/>
                      <a:pt x="1441" y="5678"/>
                      <a:pt x="1441" y="5655"/>
                    </a:cubicBezTo>
                    <a:cubicBezTo>
                      <a:pt x="1441" y="5648"/>
                      <a:pt x="1426" y="5640"/>
                      <a:pt x="1418" y="56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3" name="Google Shape;10953;p60"/>
              <p:cNvSpPr/>
              <p:nvPr/>
            </p:nvSpPr>
            <p:spPr>
              <a:xfrm>
                <a:off x="5209550" y="4666325"/>
                <a:ext cx="183875" cy="178375"/>
              </a:xfrm>
              <a:custGeom>
                <a:avLst/>
                <a:gdLst/>
                <a:ahLst/>
                <a:cxnLst/>
                <a:rect l="l" t="t" r="r" b="b"/>
                <a:pathLst>
                  <a:path w="7355" h="7135" extrusionOk="0">
                    <a:moveTo>
                      <a:pt x="3026" y="3727"/>
                    </a:moveTo>
                    <a:cubicBezTo>
                      <a:pt x="3034" y="3667"/>
                      <a:pt x="3041" y="3590"/>
                      <a:pt x="2965" y="3567"/>
                    </a:cubicBezTo>
                    <a:cubicBezTo>
                      <a:pt x="2904" y="3545"/>
                      <a:pt x="2858" y="3606"/>
                      <a:pt x="2835" y="3651"/>
                    </a:cubicBezTo>
                    <a:cubicBezTo>
                      <a:pt x="2668" y="3926"/>
                      <a:pt x="2409" y="4147"/>
                      <a:pt x="2378" y="4505"/>
                    </a:cubicBezTo>
                    <a:cubicBezTo>
                      <a:pt x="2363" y="4688"/>
                      <a:pt x="2180" y="4764"/>
                      <a:pt x="2035" y="4840"/>
                    </a:cubicBezTo>
                    <a:cubicBezTo>
                      <a:pt x="1959" y="4886"/>
                      <a:pt x="1837" y="4756"/>
                      <a:pt x="1852" y="4634"/>
                    </a:cubicBezTo>
                    <a:cubicBezTo>
                      <a:pt x="1929" y="4101"/>
                      <a:pt x="2203" y="3606"/>
                      <a:pt x="2614" y="3255"/>
                    </a:cubicBezTo>
                    <a:cubicBezTo>
                      <a:pt x="2660" y="3217"/>
                      <a:pt x="2714" y="3171"/>
                      <a:pt x="2767" y="3240"/>
                    </a:cubicBezTo>
                    <a:cubicBezTo>
                      <a:pt x="2881" y="3385"/>
                      <a:pt x="3087" y="3415"/>
                      <a:pt x="3209" y="3567"/>
                    </a:cubicBezTo>
                    <a:cubicBezTo>
                      <a:pt x="3239" y="3606"/>
                      <a:pt x="3293" y="3651"/>
                      <a:pt x="3338" y="3598"/>
                    </a:cubicBezTo>
                    <a:cubicBezTo>
                      <a:pt x="3384" y="3552"/>
                      <a:pt x="3346" y="3499"/>
                      <a:pt x="3316" y="3461"/>
                    </a:cubicBezTo>
                    <a:cubicBezTo>
                      <a:pt x="3255" y="3392"/>
                      <a:pt x="3201" y="3308"/>
                      <a:pt x="3125" y="3278"/>
                    </a:cubicBezTo>
                    <a:cubicBezTo>
                      <a:pt x="2866" y="3179"/>
                      <a:pt x="2790" y="2965"/>
                      <a:pt x="2721" y="2737"/>
                    </a:cubicBezTo>
                    <a:cubicBezTo>
                      <a:pt x="2706" y="2683"/>
                      <a:pt x="2706" y="2615"/>
                      <a:pt x="2645" y="2561"/>
                    </a:cubicBezTo>
                    <a:cubicBezTo>
                      <a:pt x="2599" y="2653"/>
                      <a:pt x="2599" y="2744"/>
                      <a:pt x="2630" y="2836"/>
                    </a:cubicBezTo>
                    <a:cubicBezTo>
                      <a:pt x="2706" y="2973"/>
                      <a:pt x="2645" y="3141"/>
                      <a:pt x="2500" y="3194"/>
                    </a:cubicBezTo>
                    <a:cubicBezTo>
                      <a:pt x="2424" y="3232"/>
                      <a:pt x="2386" y="3385"/>
                      <a:pt x="2294" y="3324"/>
                    </a:cubicBezTo>
                    <a:cubicBezTo>
                      <a:pt x="2211" y="3255"/>
                      <a:pt x="2165" y="3141"/>
                      <a:pt x="2195" y="3026"/>
                    </a:cubicBezTo>
                    <a:cubicBezTo>
                      <a:pt x="2218" y="2935"/>
                      <a:pt x="2165" y="2836"/>
                      <a:pt x="2150" y="2744"/>
                    </a:cubicBezTo>
                    <a:cubicBezTo>
                      <a:pt x="2172" y="2539"/>
                      <a:pt x="2241" y="2333"/>
                      <a:pt x="2348" y="2150"/>
                    </a:cubicBezTo>
                    <a:cubicBezTo>
                      <a:pt x="2439" y="2081"/>
                      <a:pt x="2538" y="2036"/>
                      <a:pt x="2653" y="2028"/>
                    </a:cubicBezTo>
                    <a:cubicBezTo>
                      <a:pt x="2698" y="2043"/>
                      <a:pt x="2729" y="2028"/>
                      <a:pt x="2744" y="1975"/>
                    </a:cubicBezTo>
                    <a:cubicBezTo>
                      <a:pt x="2805" y="1959"/>
                      <a:pt x="2858" y="1914"/>
                      <a:pt x="2881" y="1853"/>
                    </a:cubicBezTo>
                    <a:cubicBezTo>
                      <a:pt x="2576" y="1845"/>
                      <a:pt x="2271" y="1944"/>
                      <a:pt x="2028" y="2127"/>
                    </a:cubicBezTo>
                    <a:cubicBezTo>
                      <a:pt x="1814" y="2264"/>
                      <a:pt x="1677" y="2432"/>
                      <a:pt x="1677" y="2721"/>
                    </a:cubicBezTo>
                    <a:cubicBezTo>
                      <a:pt x="1669" y="3003"/>
                      <a:pt x="1502" y="3278"/>
                      <a:pt x="1403" y="3552"/>
                    </a:cubicBezTo>
                    <a:cubicBezTo>
                      <a:pt x="1281" y="3857"/>
                      <a:pt x="1197" y="4177"/>
                      <a:pt x="1006" y="4467"/>
                    </a:cubicBezTo>
                    <a:cubicBezTo>
                      <a:pt x="869" y="4665"/>
                      <a:pt x="907" y="4924"/>
                      <a:pt x="938" y="5160"/>
                    </a:cubicBezTo>
                    <a:cubicBezTo>
                      <a:pt x="961" y="5320"/>
                      <a:pt x="907" y="5366"/>
                      <a:pt x="770" y="5305"/>
                    </a:cubicBezTo>
                    <a:cubicBezTo>
                      <a:pt x="625" y="5244"/>
                      <a:pt x="473" y="5183"/>
                      <a:pt x="419" y="4970"/>
                    </a:cubicBezTo>
                    <a:cubicBezTo>
                      <a:pt x="374" y="4794"/>
                      <a:pt x="191" y="4688"/>
                      <a:pt x="0" y="4642"/>
                    </a:cubicBezTo>
                    <a:cubicBezTo>
                      <a:pt x="8" y="4634"/>
                      <a:pt x="8" y="4619"/>
                      <a:pt x="16" y="4612"/>
                    </a:cubicBezTo>
                    <a:cubicBezTo>
                      <a:pt x="465" y="4573"/>
                      <a:pt x="595" y="4223"/>
                      <a:pt x="724" y="3880"/>
                    </a:cubicBezTo>
                    <a:cubicBezTo>
                      <a:pt x="846" y="3560"/>
                      <a:pt x="983" y="3240"/>
                      <a:pt x="930" y="2874"/>
                    </a:cubicBezTo>
                    <a:cubicBezTo>
                      <a:pt x="930" y="2752"/>
                      <a:pt x="961" y="2630"/>
                      <a:pt x="1029" y="2531"/>
                    </a:cubicBezTo>
                    <a:cubicBezTo>
                      <a:pt x="1128" y="2325"/>
                      <a:pt x="1304" y="2279"/>
                      <a:pt x="1502" y="2272"/>
                    </a:cubicBezTo>
                    <a:cubicBezTo>
                      <a:pt x="1616" y="2279"/>
                      <a:pt x="1723" y="2234"/>
                      <a:pt x="1791" y="2142"/>
                    </a:cubicBezTo>
                    <a:cubicBezTo>
                      <a:pt x="2188" y="1670"/>
                      <a:pt x="2477" y="1594"/>
                      <a:pt x="3064" y="1807"/>
                    </a:cubicBezTo>
                    <a:cubicBezTo>
                      <a:pt x="3133" y="1830"/>
                      <a:pt x="3209" y="1853"/>
                      <a:pt x="3285" y="1875"/>
                    </a:cubicBezTo>
                    <a:cubicBezTo>
                      <a:pt x="3392" y="1975"/>
                      <a:pt x="3453" y="1929"/>
                      <a:pt x="3476" y="1807"/>
                    </a:cubicBezTo>
                    <a:cubicBezTo>
                      <a:pt x="3491" y="1715"/>
                      <a:pt x="3460" y="1624"/>
                      <a:pt x="3392" y="1563"/>
                    </a:cubicBezTo>
                    <a:cubicBezTo>
                      <a:pt x="3239" y="1433"/>
                      <a:pt x="3224" y="1266"/>
                      <a:pt x="3194" y="1083"/>
                    </a:cubicBezTo>
                    <a:cubicBezTo>
                      <a:pt x="3156" y="854"/>
                      <a:pt x="3178" y="618"/>
                      <a:pt x="3247" y="389"/>
                    </a:cubicBezTo>
                    <a:cubicBezTo>
                      <a:pt x="3346" y="260"/>
                      <a:pt x="3468" y="153"/>
                      <a:pt x="3605" y="69"/>
                    </a:cubicBezTo>
                    <a:cubicBezTo>
                      <a:pt x="3689" y="16"/>
                      <a:pt x="3773" y="1"/>
                      <a:pt x="3834" y="107"/>
                    </a:cubicBezTo>
                    <a:cubicBezTo>
                      <a:pt x="3826" y="168"/>
                      <a:pt x="3841" y="237"/>
                      <a:pt x="3887" y="283"/>
                    </a:cubicBezTo>
                    <a:cubicBezTo>
                      <a:pt x="4108" y="610"/>
                      <a:pt x="4162" y="1022"/>
                      <a:pt x="4032" y="1388"/>
                    </a:cubicBezTo>
                    <a:cubicBezTo>
                      <a:pt x="4009" y="1464"/>
                      <a:pt x="4017" y="1548"/>
                      <a:pt x="4047" y="1616"/>
                    </a:cubicBezTo>
                    <a:cubicBezTo>
                      <a:pt x="4063" y="1654"/>
                      <a:pt x="4070" y="1708"/>
                      <a:pt x="4123" y="1715"/>
                    </a:cubicBezTo>
                    <a:cubicBezTo>
                      <a:pt x="4177" y="1715"/>
                      <a:pt x="4192" y="1670"/>
                      <a:pt x="4215" y="1639"/>
                    </a:cubicBezTo>
                    <a:cubicBezTo>
                      <a:pt x="4276" y="1517"/>
                      <a:pt x="4367" y="1418"/>
                      <a:pt x="4474" y="1350"/>
                    </a:cubicBezTo>
                    <a:cubicBezTo>
                      <a:pt x="4611" y="1464"/>
                      <a:pt x="4741" y="1342"/>
                      <a:pt x="4870" y="1319"/>
                    </a:cubicBezTo>
                    <a:cubicBezTo>
                      <a:pt x="4908" y="1395"/>
                      <a:pt x="4855" y="1449"/>
                      <a:pt x="4848" y="1510"/>
                    </a:cubicBezTo>
                    <a:cubicBezTo>
                      <a:pt x="4817" y="1624"/>
                      <a:pt x="4794" y="1723"/>
                      <a:pt x="4916" y="1799"/>
                    </a:cubicBezTo>
                    <a:cubicBezTo>
                      <a:pt x="5023" y="1868"/>
                      <a:pt x="5160" y="1860"/>
                      <a:pt x="5251" y="1776"/>
                    </a:cubicBezTo>
                    <a:cubicBezTo>
                      <a:pt x="5351" y="1693"/>
                      <a:pt x="5404" y="1571"/>
                      <a:pt x="5511" y="1502"/>
                    </a:cubicBezTo>
                    <a:cubicBezTo>
                      <a:pt x="5556" y="1533"/>
                      <a:pt x="5533" y="1555"/>
                      <a:pt x="5518" y="1594"/>
                    </a:cubicBezTo>
                    <a:cubicBezTo>
                      <a:pt x="5442" y="1822"/>
                      <a:pt x="5259" y="1959"/>
                      <a:pt x="5084" y="2112"/>
                    </a:cubicBezTo>
                    <a:cubicBezTo>
                      <a:pt x="5015" y="2157"/>
                      <a:pt x="4863" y="2157"/>
                      <a:pt x="4893" y="2249"/>
                    </a:cubicBezTo>
                    <a:cubicBezTo>
                      <a:pt x="4924" y="2363"/>
                      <a:pt x="5084" y="2333"/>
                      <a:pt x="5160" y="2295"/>
                    </a:cubicBezTo>
                    <a:cubicBezTo>
                      <a:pt x="5495" y="2150"/>
                      <a:pt x="5815" y="2257"/>
                      <a:pt x="6136" y="2310"/>
                    </a:cubicBezTo>
                    <a:cubicBezTo>
                      <a:pt x="6250" y="2333"/>
                      <a:pt x="6418" y="2348"/>
                      <a:pt x="6433" y="2485"/>
                    </a:cubicBezTo>
                    <a:cubicBezTo>
                      <a:pt x="6440" y="2638"/>
                      <a:pt x="6303" y="2744"/>
                      <a:pt x="6196" y="2836"/>
                    </a:cubicBezTo>
                    <a:cubicBezTo>
                      <a:pt x="6113" y="2904"/>
                      <a:pt x="6059" y="2805"/>
                      <a:pt x="6006" y="2767"/>
                    </a:cubicBezTo>
                    <a:cubicBezTo>
                      <a:pt x="5930" y="2721"/>
                      <a:pt x="5846" y="2577"/>
                      <a:pt x="5770" y="2668"/>
                    </a:cubicBezTo>
                    <a:cubicBezTo>
                      <a:pt x="5693" y="2752"/>
                      <a:pt x="5808" y="2859"/>
                      <a:pt x="5884" y="2912"/>
                    </a:cubicBezTo>
                    <a:cubicBezTo>
                      <a:pt x="6059" y="3057"/>
                      <a:pt x="6196" y="3255"/>
                      <a:pt x="6265" y="3468"/>
                    </a:cubicBezTo>
                    <a:cubicBezTo>
                      <a:pt x="6341" y="3667"/>
                      <a:pt x="6448" y="3842"/>
                      <a:pt x="6570" y="4002"/>
                    </a:cubicBezTo>
                    <a:cubicBezTo>
                      <a:pt x="6692" y="4170"/>
                      <a:pt x="6882" y="4231"/>
                      <a:pt x="7096" y="4246"/>
                    </a:cubicBezTo>
                    <a:cubicBezTo>
                      <a:pt x="7355" y="4253"/>
                      <a:pt x="7355" y="4269"/>
                      <a:pt x="7241" y="4497"/>
                    </a:cubicBezTo>
                    <a:cubicBezTo>
                      <a:pt x="7218" y="4535"/>
                      <a:pt x="7203" y="4581"/>
                      <a:pt x="7210" y="4619"/>
                    </a:cubicBezTo>
                    <a:lnTo>
                      <a:pt x="7210" y="4619"/>
                    </a:lnTo>
                    <a:cubicBezTo>
                      <a:pt x="7050" y="4627"/>
                      <a:pt x="6898" y="4627"/>
                      <a:pt x="6821" y="4413"/>
                    </a:cubicBezTo>
                    <a:cubicBezTo>
                      <a:pt x="6738" y="4589"/>
                      <a:pt x="6677" y="4764"/>
                      <a:pt x="6722" y="4924"/>
                    </a:cubicBezTo>
                    <a:cubicBezTo>
                      <a:pt x="6814" y="5305"/>
                      <a:pt x="6639" y="5450"/>
                      <a:pt x="6257" y="5534"/>
                    </a:cubicBezTo>
                    <a:cubicBezTo>
                      <a:pt x="6227" y="5458"/>
                      <a:pt x="6288" y="5397"/>
                      <a:pt x="6311" y="5343"/>
                    </a:cubicBezTo>
                    <a:cubicBezTo>
                      <a:pt x="6425" y="5099"/>
                      <a:pt x="6395" y="4878"/>
                      <a:pt x="6296" y="4627"/>
                    </a:cubicBezTo>
                    <a:cubicBezTo>
                      <a:pt x="6136" y="4192"/>
                      <a:pt x="5808" y="3827"/>
                      <a:pt x="5754" y="3346"/>
                    </a:cubicBezTo>
                    <a:cubicBezTo>
                      <a:pt x="5747" y="3194"/>
                      <a:pt x="5671" y="3057"/>
                      <a:pt x="5556" y="2965"/>
                    </a:cubicBezTo>
                    <a:cubicBezTo>
                      <a:pt x="5465" y="2721"/>
                      <a:pt x="5343" y="2622"/>
                      <a:pt x="5091" y="2630"/>
                    </a:cubicBezTo>
                    <a:cubicBezTo>
                      <a:pt x="4962" y="2630"/>
                      <a:pt x="4840" y="2645"/>
                      <a:pt x="4710" y="2660"/>
                    </a:cubicBezTo>
                    <a:cubicBezTo>
                      <a:pt x="4718" y="2600"/>
                      <a:pt x="4718" y="2539"/>
                      <a:pt x="4726" y="2485"/>
                    </a:cubicBezTo>
                    <a:cubicBezTo>
                      <a:pt x="4733" y="2424"/>
                      <a:pt x="4748" y="2348"/>
                      <a:pt x="4687" y="2333"/>
                    </a:cubicBezTo>
                    <a:cubicBezTo>
                      <a:pt x="4604" y="2310"/>
                      <a:pt x="4596" y="2401"/>
                      <a:pt x="4573" y="2455"/>
                    </a:cubicBezTo>
                    <a:cubicBezTo>
                      <a:pt x="4543" y="2546"/>
                      <a:pt x="4535" y="2645"/>
                      <a:pt x="4543" y="2744"/>
                    </a:cubicBezTo>
                    <a:cubicBezTo>
                      <a:pt x="4566" y="2866"/>
                      <a:pt x="4512" y="2988"/>
                      <a:pt x="4421" y="3072"/>
                    </a:cubicBezTo>
                    <a:cubicBezTo>
                      <a:pt x="4230" y="3209"/>
                      <a:pt x="4230" y="3362"/>
                      <a:pt x="4322" y="3552"/>
                    </a:cubicBezTo>
                    <a:cubicBezTo>
                      <a:pt x="4162" y="3659"/>
                      <a:pt x="4162" y="3834"/>
                      <a:pt x="4162" y="4002"/>
                    </a:cubicBezTo>
                    <a:cubicBezTo>
                      <a:pt x="4017" y="4002"/>
                      <a:pt x="4047" y="4109"/>
                      <a:pt x="4040" y="4192"/>
                    </a:cubicBezTo>
                    <a:cubicBezTo>
                      <a:pt x="4032" y="4596"/>
                      <a:pt x="4101" y="5008"/>
                      <a:pt x="3941" y="5404"/>
                    </a:cubicBezTo>
                    <a:cubicBezTo>
                      <a:pt x="3918" y="5450"/>
                      <a:pt x="3925" y="5511"/>
                      <a:pt x="4009" y="5496"/>
                    </a:cubicBezTo>
                    <a:cubicBezTo>
                      <a:pt x="4009" y="5618"/>
                      <a:pt x="4009" y="5740"/>
                      <a:pt x="4101" y="5831"/>
                    </a:cubicBezTo>
                    <a:cubicBezTo>
                      <a:pt x="4123" y="6022"/>
                      <a:pt x="4146" y="6220"/>
                      <a:pt x="4162" y="6418"/>
                    </a:cubicBezTo>
                    <a:cubicBezTo>
                      <a:pt x="4169" y="6540"/>
                      <a:pt x="4139" y="6586"/>
                      <a:pt x="4009" y="6509"/>
                    </a:cubicBezTo>
                    <a:cubicBezTo>
                      <a:pt x="3834" y="6418"/>
                      <a:pt x="3781" y="6441"/>
                      <a:pt x="3720" y="6631"/>
                    </a:cubicBezTo>
                    <a:cubicBezTo>
                      <a:pt x="3674" y="6814"/>
                      <a:pt x="3598" y="6982"/>
                      <a:pt x="3491" y="7134"/>
                    </a:cubicBezTo>
                    <a:cubicBezTo>
                      <a:pt x="3369" y="6959"/>
                      <a:pt x="3346" y="6761"/>
                      <a:pt x="3285" y="6578"/>
                    </a:cubicBezTo>
                    <a:cubicBezTo>
                      <a:pt x="3247" y="6464"/>
                      <a:pt x="3186" y="6387"/>
                      <a:pt x="3064" y="6433"/>
                    </a:cubicBezTo>
                    <a:cubicBezTo>
                      <a:pt x="2942" y="6479"/>
                      <a:pt x="2973" y="6403"/>
                      <a:pt x="2973" y="6342"/>
                    </a:cubicBezTo>
                    <a:cubicBezTo>
                      <a:pt x="2988" y="6174"/>
                      <a:pt x="3095" y="6029"/>
                      <a:pt x="3079" y="5854"/>
                    </a:cubicBezTo>
                    <a:cubicBezTo>
                      <a:pt x="3140" y="5839"/>
                      <a:pt x="3117" y="5770"/>
                      <a:pt x="3163" y="5747"/>
                    </a:cubicBezTo>
                    <a:cubicBezTo>
                      <a:pt x="3186" y="5778"/>
                      <a:pt x="3217" y="5831"/>
                      <a:pt x="3262" y="5801"/>
                    </a:cubicBezTo>
                    <a:cubicBezTo>
                      <a:pt x="3308" y="5755"/>
                      <a:pt x="3323" y="5694"/>
                      <a:pt x="3308" y="5640"/>
                    </a:cubicBezTo>
                    <a:cubicBezTo>
                      <a:pt x="3255" y="5374"/>
                      <a:pt x="3209" y="5099"/>
                      <a:pt x="3056" y="4863"/>
                    </a:cubicBezTo>
                    <a:cubicBezTo>
                      <a:pt x="2973" y="4734"/>
                      <a:pt x="2927" y="4581"/>
                      <a:pt x="2935" y="4429"/>
                    </a:cubicBezTo>
                    <a:cubicBezTo>
                      <a:pt x="2927" y="4192"/>
                      <a:pt x="3041" y="3971"/>
                      <a:pt x="3026" y="3727"/>
                    </a:cubicBezTo>
                    <a:close/>
                    <a:moveTo>
                      <a:pt x="3659" y="2302"/>
                    </a:moveTo>
                    <a:cubicBezTo>
                      <a:pt x="3773" y="2135"/>
                      <a:pt x="3796" y="1921"/>
                      <a:pt x="3720" y="1738"/>
                    </a:cubicBezTo>
                    <a:cubicBezTo>
                      <a:pt x="3620" y="1479"/>
                      <a:pt x="3598" y="1197"/>
                      <a:pt x="3674" y="930"/>
                    </a:cubicBezTo>
                    <a:cubicBezTo>
                      <a:pt x="3681" y="885"/>
                      <a:pt x="3689" y="839"/>
                      <a:pt x="3689" y="793"/>
                    </a:cubicBezTo>
                    <a:cubicBezTo>
                      <a:pt x="3689" y="755"/>
                      <a:pt x="3689" y="702"/>
                      <a:pt x="3636" y="694"/>
                    </a:cubicBezTo>
                    <a:cubicBezTo>
                      <a:pt x="3590" y="694"/>
                      <a:pt x="3567" y="732"/>
                      <a:pt x="3552" y="763"/>
                    </a:cubicBezTo>
                    <a:cubicBezTo>
                      <a:pt x="3499" y="953"/>
                      <a:pt x="3476" y="1151"/>
                      <a:pt x="3483" y="1350"/>
                    </a:cubicBezTo>
                    <a:cubicBezTo>
                      <a:pt x="3521" y="1677"/>
                      <a:pt x="3750" y="1959"/>
                      <a:pt x="3659" y="2302"/>
                    </a:cubicBezTo>
                    <a:close/>
                    <a:moveTo>
                      <a:pt x="4078" y="2333"/>
                    </a:moveTo>
                    <a:cubicBezTo>
                      <a:pt x="3765" y="2523"/>
                      <a:pt x="3849" y="2813"/>
                      <a:pt x="3849" y="3087"/>
                    </a:cubicBezTo>
                    <a:cubicBezTo>
                      <a:pt x="3849" y="3125"/>
                      <a:pt x="3872" y="3156"/>
                      <a:pt x="3910" y="3156"/>
                    </a:cubicBezTo>
                    <a:cubicBezTo>
                      <a:pt x="3941" y="3156"/>
                      <a:pt x="3963" y="3110"/>
                      <a:pt x="3963" y="3072"/>
                    </a:cubicBezTo>
                    <a:cubicBezTo>
                      <a:pt x="3963" y="2821"/>
                      <a:pt x="3933" y="2561"/>
                      <a:pt x="4078" y="2333"/>
                    </a:cubicBezTo>
                    <a:close/>
                    <a:moveTo>
                      <a:pt x="3232" y="2500"/>
                    </a:moveTo>
                    <a:cubicBezTo>
                      <a:pt x="3239" y="2584"/>
                      <a:pt x="3255" y="2683"/>
                      <a:pt x="3361" y="2729"/>
                    </a:cubicBezTo>
                    <a:cubicBezTo>
                      <a:pt x="3407" y="2752"/>
                      <a:pt x="3430" y="2699"/>
                      <a:pt x="3415" y="2660"/>
                    </a:cubicBezTo>
                    <a:cubicBezTo>
                      <a:pt x="3377" y="2561"/>
                      <a:pt x="3430" y="2424"/>
                      <a:pt x="3293" y="2394"/>
                    </a:cubicBezTo>
                    <a:cubicBezTo>
                      <a:pt x="3239" y="2386"/>
                      <a:pt x="3232" y="2447"/>
                      <a:pt x="3232" y="2508"/>
                    </a:cubicBezTo>
                    <a:close/>
                    <a:moveTo>
                      <a:pt x="3308" y="4848"/>
                    </a:moveTo>
                    <a:cubicBezTo>
                      <a:pt x="3316" y="4955"/>
                      <a:pt x="3346" y="5054"/>
                      <a:pt x="3392" y="5137"/>
                    </a:cubicBezTo>
                    <a:cubicBezTo>
                      <a:pt x="3415" y="5168"/>
                      <a:pt x="3438" y="5206"/>
                      <a:pt x="3483" y="5183"/>
                    </a:cubicBezTo>
                    <a:cubicBezTo>
                      <a:pt x="3529" y="5168"/>
                      <a:pt x="3537" y="5122"/>
                      <a:pt x="3514" y="5069"/>
                    </a:cubicBezTo>
                    <a:cubicBezTo>
                      <a:pt x="3468" y="4977"/>
                      <a:pt x="3392" y="4909"/>
                      <a:pt x="3308" y="4855"/>
                    </a:cubicBezTo>
                    <a:close/>
                    <a:moveTo>
                      <a:pt x="3270" y="4253"/>
                    </a:moveTo>
                    <a:cubicBezTo>
                      <a:pt x="3217" y="4269"/>
                      <a:pt x="3186" y="4322"/>
                      <a:pt x="3209" y="4375"/>
                    </a:cubicBezTo>
                    <a:cubicBezTo>
                      <a:pt x="3224" y="4444"/>
                      <a:pt x="3255" y="4505"/>
                      <a:pt x="3331" y="4497"/>
                    </a:cubicBezTo>
                    <a:cubicBezTo>
                      <a:pt x="3377" y="4497"/>
                      <a:pt x="3392" y="4452"/>
                      <a:pt x="3384" y="4413"/>
                    </a:cubicBezTo>
                    <a:cubicBezTo>
                      <a:pt x="3361" y="4345"/>
                      <a:pt x="3346" y="4276"/>
                      <a:pt x="3270" y="4253"/>
                    </a:cubicBezTo>
                    <a:close/>
                    <a:moveTo>
                      <a:pt x="3651" y="6235"/>
                    </a:moveTo>
                    <a:cubicBezTo>
                      <a:pt x="3651" y="6182"/>
                      <a:pt x="3651" y="6121"/>
                      <a:pt x="3598" y="6128"/>
                    </a:cubicBezTo>
                    <a:cubicBezTo>
                      <a:pt x="3506" y="6136"/>
                      <a:pt x="3506" y="6227"/>
                      <a:pt x="3483" y="6304"/>
                    </a:cubicBezTo>
                    <a:cubicBezTo>
                      <a:pt x="3468" y="6349"/>
                      <a:pt x="3491" y="6395"/>
                      <a:pt x="3552" y="6387"/>
                    </a:cubicBezTo>
                    <a:cubicBezTo>
                      <a:pt x="3643" y="6380"/>
                      <a:pt x="3636" y="6304"/>
                      <a:pt x="3651" y="6243"/>
                    </a:cubicBezTo>
                    <a:close/>
                    <a:moveTo>
                      <a:pt x="3788" y="4794"/>
                    </a:moveTo>
                    <a:cubicBezTo>
                      <a:pt x="3773" y="4741"/>
                      <a:pt x="3720" y="4703"/>
                      <a:pt x="3666" y="4703"/>
                    </a:cubicBezTo>
                    <a:cubicBezTo>
                      <a:pt x="3628" y="4703"/>
                      <a:pt x="3605" y="4741"/>
                      <a:pt x="3620" y="4772"/>
                    </a:cubicBezTo>
                    <a:cubicBezTo>
                      <a:pt x="3628" y="4825"/>
                      <a:pt x="3681" y="4871"/>
                      <a:pt x="3742" y="4863"/>
                    </a:cubicBezTo>
                    <a:cubicBezTo>
                      <a:pt x="3781" y="4871"/>
                      <a:pt x="3796" y="4840"/>
                      <a:pt x="3796" y="47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4" name="Google Shape;10954;p60"/>
              <p:cNvSpPr/>
              <p:nvPr/>
            </p:nvSpPr>
            <p:spPr>
              <a:xfrm>
                <a:off x="5152000" y="4291725"/>
                <a:ext cx="292500" cy="325275"/>
              </a:xfrm>
              <a:custGeom>
                <a:avLst/>
                <a:gdLst/>
                <a:ahLst/>
                <a:cxnLst/>
                <a:rect l="l" t="t" r="r" b="b"/>
                <a:pathLst>
                  <a:path w="11700" h="13011" extrusionOk="0">
                    <a:moveTo>
                      <a:pt x="8811" y="1472"/>
                    </a:moveTo>
                    <a:cubicBezTo>
                      <a:pt x="8803" y="1472"/>
                      <a:pt x="8803" y="1464"/>
                      <a:pt x="8803" y="1457"/>
                    </a:cubicBezTo>
                    <a:cubicBezTo>
                      <a:pt x="8887" y="1335"/>
                      <a:pt x="8780" y="1159"/>
                      <a:pt x="8613" y="1137"/>
                    </a:cubicBezTo>
                    <a:lnTo>
                      <a:pt x="8613" y="1137"/>
                    </a:lnTo>
                    <a:cubicBezTo>
                      <a:pt x="8651" y="1053"/>
                      <a:pt x="8628" y="1007"/>
                      <a:pt x="8529" y="1015"/>
                    </a:cubicBezTo>
                    <a:lnTo>
                      <a:pt x="8521" y="1015"/>
                    </a:lnTo>
                    <a:cubicBezTo>
                      <a:pt x="8514" y="824"/>
                      <a:pt x="8346" y="763"/>
                      <a:pt x="8209" y="687"/>
                    </a:cubicBezTo>
                    <a:cubicBezTo>
                      <a:pt x="7736" y="458"/>
                      <a:pt x="7226" y="321"/>
                      <a:pt x="6692" y="291"/>
                    </a:cubicBezTo>
                    <a:cubicBezTo>
                      <a:pt x="5900" y="237"/>
                      <a:pt x="5099" y="306"/>
                      <a:pt x="4352" y="595"/>
                    </a:cubicBezTo>
                    <a:cubicBezTo>
                      <a:pt x="3933" y="771"/>
                      <a:pt x="3575" y="1068"/>
                      <a:pt x="3339" y="1449"/>
                    </a:cubicBezTo>
                    <a:cubicBezTo>
                      <a:pt x="3133" y="1762"/>
                      <a:pt x="3164" y="2127"/>
                      <a:pt x="3110" y="2470"/>
                    </a:cubicBezTo>
                    <a:cubicBezTo>
                      <a:pt x="3057" y="2935"/>
                      <a:pt x="3034" y="3408"/>
                      <a:pt x="3034" y="3873"/>
                    </a:cubicBezTo>
                    <a:cubicBezTo>
                      <a:pt x="3026" y="4681"/>
                      <a:pt x="2798" y="5466"/>
                      <a:pt x="2379" y="6159"/>
                    </a:cubicBezTo>
                    <a:cubicBezTo>
                      <a:pt x="1868" y="7028"/>
                      <a:pt x="1388" y="7927"/>
                      <a:pt x="930" y="8827"/>
                    </a:cubicBezTo>
                    <a:cubicBezTo>
                      <a:pt x="549" y="9566"/>
                      <a:pt x="351" y="10397"/>
                      <a:pt x="359" y="11235"/>
                    </a:cubicBezTo>
                    <a:cubicBezTo>
                      <a:pt x="366" y="11715"/>
                      <a:pt x="427" y="12203"/>
                      <a:pt x="694" y="12668"/>
                    </a:cubicBezTo>
                    <a:lnTo>
                      <a:pt x="321" y="12668"/>
                    </a:lnTo>
                    <a:cubicBezTo>
                      <a:pt x="237" y="12668"/>
                      <a:pt x="237" y="12614"/>
                      <a:pt x="222" y="12561"/>
                    </a:cubicBezTo>
                    <a:cubicBezTo>
                      <a:pt x="191" y="12431"/>
                      <a:pt x="191" y="12294"/>
                      <a:pt x="115" y="12180"/>
                    </a:cubicBezTo>
                    <a:cubicBezTo>
                      <a:pt x="77" y="11692"/>
                      <a:pt x="1" y="11212"/>
                      <a:pt x="46" y="10724"/>
                    </a:cubicBezTo>
                    <a:cubicBezTo>
                      <a:pt x="84" y="10709"/>
                      <a:pt x="107" y="10679"/>
                      <a:pt x="115" y="10640"/>
                    </a:cubicBezTo>
                    <a:cubicBezTo>
                      <a:pt x="145" y="10450"/>
                      <a:pt x="191" y="10252"/>
                      <a:pt x="229" y="10061"/>
                    </a:cubicBezTo>
                    <a:cubicBezTo>
                      <a:pt x="359" y="9436"/>
                      <a:pt x="519" y="8827"/>
                      <a:pt x="862" y="8285"/>
                    </a:cubicBezTo>
                    <a:cubicBezTo>
                      <a:pt x="1441" y="7348"/>
                      <a:pt x="1959" y="6372"/>
                      <a:pt x="2409" y="5374"/>
                    </a:cubicBezTo>
                    <a:cubicBezTo>
                      <a:pt x="2539" y="5130"/>
                      <a:pt x="2600" y="4856"/>
                      <a:pt x="2600" y="4581"/>
                    </a:cubicBezTo>
                    <a:cubicBezTo>
                      <a:pt x="2638" y="4155"/>
                      <a:pt x="2737" y="3735"/>
                      <a:pt x="2737" y="3301"/>
                    </a:cubicBezTo>
                    <a:cubicBezTo>
                      <a:pt x="2737" y="2950"/>
                      <a:pt x="2668" y="2600"/>
                      <a:pt x="2744" y="2257"/>
                    </a:cubicBezTo>
                    <a:cubicBezTo>
                      <a:pt x="2821" y="2234"/>
                      <a:pt x="2798" y="2165"/>
                      <a:pt x="2813" y="2112"/>
                    </a:cubicBezTo>
                    <a:cubicBezTo>
                      <a:pt x="2904" y="1655"/>
                      <a:pt x="3110" y="1259"/>
                      <a:pt x="3499" y="954"/>
                    </a:cubicBezTo>
                    <a:cubicBezTo>
                      <a:pt x="4124" y="474"/>
                      <a:pt x="4855" y="237"/>
                      <a:pt x="5602" y="24"/>
                    </a:cubicBezTo>
                    <a:cubicBezTo>
                      <a:pt x="5686" y="1"/>
                      <a:pt x="5785" y="9"/>
                      <a:pt x="5862" y="54"/>
                    </a:cubicBezTo>
                    <a:cubicBezTo>
                      <a:pt x="5999" y="207"/>
                      <a:pt x="6159" y="131"/>
                      <a:pt x="6304" y="108"/>
                    </a:cubicBezTo>
                    <a:cubicBezTo>
                      <a:pt x="6509" y="85"/>
                      <a:pt x="6723" y="146"/>
                      <a:pt x="6936" y="62"/>
                    </a:cubicBezTo>
                    <a:cubicBezTo>
                      <a:pt x="7028" y="31"/>
                      <a:pt x="7172" y="100"/>
                      <a:pt x="7287" y="131"/>
                    </a:cubicBezTo>
                    <a:cubicBezTo>
                      <a:pt x="7828" y="283"/>
                      <a:pt x="8369" y="443"/>
                      <a:pt x="8803" y="839"/>
                    </a:cubicBezTo>
                    <a:cubicBezTo>
                      <a:pt x="8986" y="1007"/>
                      <a:pt x="9154" y="1190"/>
                      <a:pt x="9390" y="1289"/>
                    </a:cubicBezTo>
                    <a:cubicBezTo>
                      <a:pt x="9512" y="1541"/>
                      <a:pt x="9581" y="1822"/>
                      <a:pt x="9581" y="2097"/>
                    </a:cubicBezTo>
                    <a:cubicBezTo>
                      <a:pt x="9619" y="2889"/>
                      <a:pt x="9558" y="3682"/>
                      <a:pt x="9535" y="4475"/>
                    </a:cubicBezTo>
                    <a:cubicBezTo>
                      <a:pt x="9451" y="4505"/>
                      <a:pt x="9466" y="4581"/>
                      <a:pt x="9474" y="4642"/>
                    </a:cubicBezTo>
                    <a:cubicBezTo>
                      <a:pt x="9482" y="4764"/>
                      <a:pt x="9505" y="4894"/>
                      <a:pt x="9505" y="5023"/>
                    </a:cubicBezTo>
                    <a:cubicBezTo>
                      <a:pt x="9527" y="5885"/>
                      <a:pt x="9832" y="6670"/>
                      <a:pt x="10297" y="7386"/>
                    </a:cubicBezTo>
                    <a:cubicBezTo>
                      <a:pt x="10389" y="7531"/>
                      <a:pt x="10450" y="7706"/>
                      <a:pt x="10617" y="7798"/>
                    </a:cubicBezTo>
                    <a:cubicBezTo>
                      <a:pt x="10632" y="7843"/>
                      <a:pt x="10648" y="7882"/>
                      <a:pt x="10671" y="7920"/>
                    </a:cubicBezTo>
                    <a:cubicBezTo>
                      <a:pt x="10998" y="8491"/>
                      <a:pt x="11296" y="9063"/>
                      <a:pt x="11471" y="9703"/>
                    </a:cubicBezTo>
                    <a:cubicBezTo>
                      <a:pt x="11623" y="10206"/>
                      <a:pt x="11699" y="10724"/>
                      <a:pt x="11699" y="11250"/>
                    </a:cubicBezTo>
                    <a:cubicBezTo>
                      <a:pt x="11699" y="11624"/>
                      <a:pt x="11677" y="11997"/>
                      <a:pt x="11631" y="12370"/>
                    </a:cubicBezTo>
                    <a:cubicBezTo>
                      <a:pt x="11570" y="12576"/>
                      <a:pt x="11478" y="12767"/>
                      <a:pt x="11471" y="12988"/>
                    </a:cubicBezTo>
                    <a:cubicBezTo>
                      <a:pt x="11349" y="12988"/>
                      <a:pt x="11227" y="12988"/>
                      <a:pt x="11105" y="12995"/>
                    </a:cubicBezTo>
                    <a:cubicBezTo>
                      <a:pt x="10937" y="13011"/>
                      <a:pt x="10930" y="12942"/>
                      <a:pt x="10991" y="12805"/>
                    </a:cubicBezTo>
                    <a:cubicBezTo>
                      <a:pt x="11113" y="12538"/>
                      <a:pt x="11212" y="12256"/>
                      <a:pt x="11288" y="11974"/>
                    </a:cubicBezTo>
                    <a:cubicBezTo>
                      <a:pt x="11478" y="11235"/>
                      <a:pt x="11379" y="10511"/>
                      <a:pt x="11135" y="9794"/>
                    </a:cubicBezTo>
                    <a:cubicBezTo>
                      <a:pt x="10907" y="9154"/>
                      <a:pt x="10632" y="8529"/>
                      <a:pt x="10305" y="7935"/>
                    </a:cubicBezTo>
                    <a:cubicBezTo>
                      <a:pt x="10076" y="7508"/>
                      <a:pt x="9847" y="7081"/>
                      <a:pt x="9626" y="6647"/>
                    </a:cubicBezTo>
                    <a:cubicBezTo>
                      <a:pt x="9223" y="5839"/>
                      <a:pt x="9131" y="4985"/>
                      <a:pt x="9184" y="4101"/>
                    </a:cubicBezTo>
                    <a:cubicBezTo>
                      <a:pt x="9230" y="3400"/>
                      <a:pt x="9215" y="2699"/>
                      <a:pt x="9116" y="1998"/>
                    </a:cubicBezTo>
                    <a:cubicBezTo>
                      <a:pt x="9085" y="1838"/>
                      <a:pt x="9032" y="1685"/>
                      <a:pt x="8971" y="1541"/>
                    </a:cubicBezTo>
                    <a:cubicBezTo>
                      <a:pt x="8941" y="1472"/>
                      <a:pt x="8902" y="1411"/>
                      <a:pt x="8811" y="14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5" name="Google Shape;10955;p60"/>
              <p:cNvSpPr/>
              <p:nvPr/>
            </p:nvSpPr>
            <p:spPr>
              <a:xfrm>
                <a:off x="5133900" y="4265625"/>
                <a:ext cx="161600" cy="345475"/>
              </a:xfrm>
              <a:custGeom>
                <a:avLst/>
                <a:gdLst/>
                <a:ahLst/>
                <a:cxnLst/>
                <a:rect l="l" t="t" r="r" b="b"/>
                <a:pathLst>
                  <a:path w="6464" h="13819" extrusionOk="0">
                    <a:moveTo>
                      <a:pt x="801" y="13224"/>
                    </a:moveTo>
                    <a:cubicBezTo>
                      <a:pt x="824" y="13346"/>
                      <a:pt x="854" y="13468"/>
                      <a:pt x="877" y="13590"/>
                    </a:cubicBezTo>
                    <a:cubicBezTo>
                      <a:pt x="892" y="13681"/>
                      <a:pt x="869" y="13727"/>
                      <a:pt x="770" y="13727"/>
                    </a:cubicBezTo>
                    <a:cubicBezTo>
                      <a:pt x="656" y="13719"/>
                      <a:pt x="542" y="13757"/>
                      <a:pt x="450" y="13818"/>
                    </a:cubicBezTo>
                    <a:lnTo>
                      <a:pt x="351" y="13605"/>
                    </a:lnTo>
                    <a:cubicBezTo>
                      <a:pt x="366" y="13536"/>
                      <a:pt x="496" y="13529"/>
                      <a:pt x="466" y="13453"/>
                    </a:cubicBezTo>
                    <a:cubicBezTo>
                      <a:pt x="435" y="13369"/>
                      <a:pt x="351" y="13437"/>
                      <a:pt x="298" y="13437"/>
                    </a:cubicBezTo>
                    <a:cubicBezTo>
                      <a:pt x="260" y="13315"/>
                      <a:pt x="488" y="13117"/>
                      <a:pt x="191" y="13072"/>
                    </a:cubicBezTo>
                    <a:cubicBezTo>
                      <a:pt x="184" y="13072"/>
                      <a:pt x="184" y="13003"/>
                      <a:pt x="176" y="12965"/>
                    </a:cubicBezTo>
                    <a:cubicBezTo>
                      <a:pt x="229" y="12957"/>
                      <a:pt x="298" y="12942"/>
                      <a:pt x="275" y="12866"/>
                    </a:cubicBezTo>
                    <a:cubicBezTo>
                      <a:pt x="252" y="12790"/>
                      <a:pt x="191" y="12820"/>
                      <a:pt x="145" y="12851"/>
                    </a:cubicBezTo>
                    <a:cubicBezTo>
                      <a:pt x="84" y="12729"/>
                      <a:pt x="62" y="12599"/>
                      <a:pt x="69" y="12469"/>
                    </a:cubicBezTo>
                    <a:cubicBezTo>
                      <a:pt x="84" y="12462"/>
                      <a:pt x="92" y="12469"/>
                      <a:pt x="107" y="12469"/>
                    </a:cubicBezTo>
                    <a:cubicBezTo>
                      <a:pt x="199" y="12523"/>
                      <a:pt x="245" y="12462"/>
                      <a:pt x="298" y="12401"/>
                    </a:cubicBezTo>
                    <a:cubicBezTo>
                      <a:pt x="321" y="12370"/>
                      <a:pt x="344" y="12332"/>
                      <a:pt x="313" y="12302"/>
                    </a:cubicBezTo>
                    <a:cubicBezTo>
                      <a:pt x="260" y="12241"/>
                      <a:pt x="199" y="12317"/>
                      <a:pt x="138" y="12309"/>
                    </a:cubicBezTo>
                    <a:cubicBezTo>
                      <a:pt x="115" y="12309"/>
                      <a:pt x="92" y="12309"/>
                      <a:pt x="62" y="12309"/>
                    </a:cubicBezTo>
                    <a:cubicBezTo>
                      <a:pt x="23" y="12226"/>
                      <a:pt x="16" y="12134"/>
                      <a:pt x="31" y="12043"/>
                    </a:cubicBezTo>
                    <a:cubicBezTo>
                      <a:pt x="69" y="12043"/>
                      <a:pt x="107" y="12050"/>
                      <a:pt x="138" y="12058"/>
                    </a:cubicBezTo>
                    <a:cubicBezTo>
                      <a:pt x="245" y="12088"/>
                      <a:pt x="283" y="12035"/>
                      <a:pt x="237" y="11959"/>
                    </a:cubicBezTo>
                    <a:cubicBezTo>
                      <a:pt x="184" y="11883"/>
                      <a:pt x="100" y="11989"/>
                      <a:pt x="31" y="11959"/>
                    </a:cubicBezTo>
                    <a:cubicBezTo>
                      <a:pt x="31" y="11715"/>
                      <a:pt x="1" y="11471"/>
                      <a:pt x="69" y="11227"/>
                    </a:cubicBezTo>
                    <a:cubicBezTo>
                      <a:pt x="145" y="11181"/>
                      <a:pt x="222" y="11349"/>
                      <a:pt x="275" y="11242"/>
                    </a:cubicBezTo>
                    <a:cubicBezTo>
                      <a:pt x="359" y="11098"/>
                      <a:pt x="161" y="11136"/>
                      <a:pt x="130" y="11059"/>
                    </a:cubicBezTo>
                    <a:cubicBezTo>
                      <a:pt x="130" y="11052"/>
                      <a:pt x="107" y="11044"/>
                      <a:pt x="100" y="11037"/>
                    </a:cubicBezTo>
                    <a:cubicBezTo>
                      <a:pt x="84" y="10877"/>
                      <a:pt x="176" y="10732"/>
                      <a:pt x="184" y="10579"/>
                    </a:cubicBezTo>
                    <a:cubicBezTo>
                      <a:pt x="321" y="10107"/>
                      <a:pt x="641" y="9718"/>
                      <a:pt x="763" y="9246"/>
                    </a:cubicBezTo>
                    <a:cubicBezTo>
                      <a:pt x="877" y="8788"/>
                      <a:pt x="1212" y="8453"/>
                      <a:pt x="1372" y="8026"/>
                    </a:cubicBezTo>
                    <a:cubicBezTo>
                      <a:pt x="1548" y="7569"/>
                      <a:pt x="1853" y="7203"/>
                      <a:pt x="2157" y="6837"/>
                    </a:cubicBezTo>
                    <a:cubicBezTo>
                      <a:pt x="2615" y="6296"/>
                      <a:pt x="2851" y="5671"/>
                      <a:pt x="2790" y="4955"/>
                    </a:cubicBezTo>
                    <a:cubicBezTo>
                      <a:pt x="2760" y="4635"/>
                      <a:pt x="2752" y="4315"/>
                      <a:pt x="2760" y="4002"/>
                    </a:cubicBezTo>
                    <a:cubicBezTo>
                      <a:pt x="2760" y="3926"/>
                      <a:pt x="2752" y="3857"/>
                      <a:pt x="2737" y="3789"/>
                    </a:cubicBezTo>
                    <a:cubicBezTo>
                      <a:pt x="2699" y="3514"/>
                      <a:pt x="2645" y="3240"/>
                      <a:pt x="2752" y="2958"/>
                    </a:cubicBezTo>
                    <a:cubicBezTo>
                      <a:pt x="2843" y="2729"/>
                      <a:pt x="2912" y="2501"/>
                      <a:pt x="2965" y="2264"/>
                    </a:cubicBezTo>
                    <a:cubicBezTo>
                      <a:pt x="3049" y="1906"/>
                      <a:pt x="3270" y="1632"/>
                      <a:pt x="3445" y="1335"/>
                    </a:cubicBezTo>
                    <a:cubicBezTo>
                      <a:pt x="3567" y="1144"/>
                      <a:pt x="4573" y="641"/>
                      <a:pt x="4810" y="626"/>
                    </a:cubicBezTo>
                    <a:cubicBezTo>
                      <a:pt x="4886" y="626"/>
                      <a:pt x="4962" y="618"/>
                      <a:pt x="5031" y="588"/>
                    </a:cubicBezTo>
                    <a:cubicBezTo>
                      <a:pt x="5397" y="412"/>
                      <a:pt x="5747" y="230"/>
                      <a:pt x="6121" y="69"/>
                    </a:cubicBezTo>
                    <a:cubicBezTo>
                      <a:pt x="6204" y="39"/>
                      <a:pt x="6281" y="1"/>
                      <a:pt x="6372" y="47"/>
                    </a:cubicBezTo>
                    <a:cubicBezTo>
                      <a:pt x="6456" y="100"/>
                      <a:pt x="6464" y="191"/>
                      <a:pt x="6441" y="283"/>
                    </a:cubicBezTo>
                    <a:cubicBezTo>
                      <a:pt x="6227" y="306"/>
                      <a:pt x="6265" y="466"/>
                      <a:pt x="6258" y="595"/>
                    </a:cubicBezTo>
                    <a:cubicBezTo>
                      <a:pt x="6212" y="618"/>
                      <a:pt x="6166" y="633"/>
                      <a:pt x="6113" y="641"/>
                    </a:cubicBezTo>
                    <a:cubicBezTo>
                      <a:pt x="5275" y="702"/>
                      <a:pt x="4604" y="1129"/>
                      <a:pt x="3979" y="1647"/>
                    </a:cubicBezTo>
                    <a:cubicBezTo>
                      <a:pt x="3316" y="2196"/>
                      <a:pt x="3247" y="2981"/>
                      <a:pt x="3285" y="3743"/>
                    </a:cubicBezTo>
                    <a:cubicBezTo>
                      <a:pt x="3331" y="4718"/>
                      <a:pt x="3224" y="5633"/>
                      <a:pt x="2744" y="6494"/>
                    </a:cubicBezTo>
                    <a:cubicBezTo>
                      <a:pt x="2379" y="7157"/>
                      <a:pt x="1982" y="7805"/>
                      <a:pt x="1594" y="8468"/>
                    </a:cubicBezTo>
                    <a:cubicBezTo>
                      <a:pt x="908" y="9627"/>
                      <a:pt x="488" y="10861"/>
                      <a:pt x="641" y="12233"/>
                    </a:cubicBezTo>
                    <a:cubicBezTo>
                      <a:pt x="664" y="12569"/>
                      <a:pt x="717" y="12896"/>
                      <a:pt x="801" y="13224"/>
                    </a:cubicBezTo>
                    <a:close/>
                    <a:moveTo>
                      <a:pt x="633" y="10305"/>
                    </a:moveTo>
                    <a:cubicBezTo>
                      <a:pt x="641" y="10236"/>
                      <a:pt x="610" y="10198"/>
                      <a:pt x="549" y="10191"/>
                    </a:cubicBezTo>
                    <a:cubicBezTo>
                      <a:pt x="488" y="10191"/>
                      <a:pt x="427" y="10236"/>
                      <a:pt x="420" y="10305"/>
                    </a:cubicBezTo>
                    <a:cubicBezTo>
                      <a:pt x="397" y="10351"/>
                      <a:pt x="435" y="10412"/>
                      <a:pt x="496" y="10404"/>
                    </a:cubicBezTo>
                    <a:cubicBezTo>
                      <a:pt x="572" y="10412"/>
                      <a:pt x="603" y="10358"/>
                      <a:pt x="633" y="10297"/>
                    </a:cubicBezTo>
                    <a:close/>
                    <a:moveTo>
                      <a:pt x="382" y="10877"/>
                    </a:moveTo>
                    <a:cubicBezTo>
                      <a:pt x="443" y="10869"/>
                      <a:pt x="488" y="10838"/>
                      <a:pt x="473" y="10762"/>
                    </a:cubicBezTo>
                    <a:cubicBezTo>
                      <a:pt x="473" y="10724"/>
                      <a:pt x="427" y="10678"/>
                      <a:pt x="405" y="10701"/>
                    </a:cubicBezTo>
                    <a:cubicBezTo>
                      <a:pt x="359" y="10739"/>
                      <a:pt x="267" y="10717"/>
                      <a:pt x="260" y="10793"/>
                    </a:cubicBezTo>
                    <a:cubicBezTo>
                      <a:pt x="267" y="10861"/>
                      <a:pt x="321" y="10877"/>
                      <a:pt x="382" y="10877"/>
                    </a:cubicBezTo>
                    <a:close/>
                    <a:moveTo>
                      <a:pt x="328" y="11410"/>
                    </a:moveTo>
                    <a:cubicBezTo>
                      <a:pt x="328" y="11357"/>
                      <a:pt x="290" y="11334"/>
                      <a:pt x="245" y="11341"/>
                    </a:cubicBezTo>
                    <a:cubicBezTo>
                      <a:pt x="191" y="11341"/>
                      <a:pt x="145" y="11372"/>
                      <a:pt x="145" y="11433"/>
                    </a:cubicBezTo>
                    <a:cubicBezTo>
                      <a:pt x="145" y="11486"/>
                      <a:pt x="191" y="11532"/>
                      <a:pt x="245" y="11524"/>
                    </a:cubicBezTo>
                    <a:cubicBezTo>
                      <a:pt x="305" y="11509"/>
                      <a:pt x="328" y="11471"/>
                      <a:pt x="328" y="11418"/>
                    </a:cubicBezTo>
                    <a:close/>
                    <a:moveTo>
                      <a:pt x="1289" y="8697"/>
                    </a:moveTo>
                    <a:cubicBezTo>
                      <a:pt x="1289" y="8651"/>
                      <a:pt x="1251" y="8613"/>
                      <a:pt x="1205" y="8613"/>
                    </a:cubicBezTo>
                    <a:cubicBezTo>
                      <a:pt x="1151" y="8605"/>
                      <a:pt x="1106" y="8644"/>
                      <a:pt x="1113" y="8697"/>
                    </a:cubicBezTo>
                    <a:cubicBezTo>
                      <a:pt x="1106" y="8750"/>
                      <a:pt x="1144" y="8788"/>
                      <a:pt x="1190" y="8788"/>
                    </a:cubicBezTo>
                    <a:cubicBezTo>
                      <a:pt x="1251" y="8796"/>
                      <a:pt x="1281" y="8758"/>
                      <a:pt x="1289" y="8697"/>
                    </a:cubicBezTo>
                    <a:close/>
                    <a:moveTo>
                      <a:pt x="748" y="9764"/>
                    </a:moveTo>
                    <a:cubicBezTo>
                      <a:pt x="702" y="9764"/>
                      <a:pt x="656" y="9779"/>
                      <a:pt x="656" y="9832"/>
                    </a:cubicBezTo>
                    <a:cubicBezTo>
                      <a:pt x="656" y="9886"/>
                      <a:pt x="694" y="9909"/>
                      <a:pt x="740" y="9909"/>
                    </a:cubicBezTo>
                    <a:cubicBezTo>
                      <a:pt x="786" y="9909"/>
                      <a:pt x="824" y="9871"/>
                      <a:pt x="824" y="9825"/>
                    </a:cubicBezTo>
                    <a:cubicBezTo>
                      <a:pt x="824" y="9771"/>
                      <a:pt x="793" y="9764"/>
                      <a:pt x="748" y="9764"/>
                    </a:cubicBezTo>
                    <a:close/>
                    <a:moveTo>
                      <a:pt x="1060" y="9230"/>
                    </a:moveTo>
                    <a:cubicBezTo>
                      <a:pt x="1060" y="9192"/>
                      <a:pt x="1052" y="9147"/>
                      <a:pt x="999" y="9154"/>
                    </a:cubicBezTo>
                    <a:cubicBezTo>
                      <a:pt x="930" y="9162"/>
                      <a:pt x="946" y="9230"/>
                      <a:pt x="930" y="9276"/>
                    </a:cubicBezTo>
                    <a:cubicBezTo>
                      <a:pt x="908" y="9314"/>
                      <a:pt x="946" y="9329"/>
                      <a:pt x="976" y="9329"/>
                    </a:cubicBezTo>
                    <a:cubicBezTo>
                      <a:pt x="1052" y="9337"/>
                      <a:pt x="1060" y="9291"/>
                      <a:pt x="1060" y="92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6" name="Google Shape;10956;p60"/>
              <p:cNvSpPr/>
              <p:nvPr/>
            </p:nvSpPr>
            <p:spPr>
              <a:xfrm>
                <a:off x="5173350" y="4204275"/>
                <a:ext cx="113000" cy="164075"/>
              </a:xfrm>
              <a:custGeom>
                <a:avLst/>
                <a:gdLst/>
                <a:ahLst/>
                <a:cxnLst/>
                <a:rect l="l" t="t" r="r" b="b"/>
                <a:pathLst>
                  <a:path w="4520" h="6563" extrusionOk="0">
                    <a:moveTo>
                      <a:pt x="137" y="6471"/>
                    </a:moveTo>
                    <a:cubicBezTo>
                      <a:pt x="137" y="6426"/>
                      <a:pt x="145" y="6372"/>
                      <a:pt x="153" y="6319"/>
                    </a:cubicBezTo>
                    <a:cubicBezTo>
                      <a:pt x="252" y="5961"/>
                      <a:pt x="313" y="5602"/>
                      <a:pt x="99" y="5244"/>
                    </a:cubicBezTo>
                    <a:cubicBezTo>
                      <a:pt x="0" y="5099"/>
                      <a:pt x="54" y="4909"/>
                      <a:pt x="61" y="4734"/>
                    </a:cubicBezTo>
                    <a:cubicBezTo>
                      <a:pt x="84" y="4223"/>
                      <a:pt x="99" y="3705"/>
                      <a:pt x="328" y="3232"/>
                    </a:cubicBezTo>
                    <a:cubicBezTo>
                      <a:pt x="595" y="2691"/>
                      <a:pt x="709" y="2066"/>
                      <a:pt x="1189" y="1624"/>
                    </a:cubicBezTo>
                    <a:cubicBezTo>
                      <a:pt x="1364" y="1464"/>
                      <a:pt x="1281" y="1243"/>
                      <a:pt x="1281" y="1037"/>
                    </a:cubicBezTo>
                    <a:cubicBezTo>
                      <a:pt x="1281" y="931"/>
                      <a:pt x="1273" y="824"/>
                      <a:pt x="1258" y="717"/>
                    </a:cubicBezTo>
                    <a:cubicBezTo>
                      <a:pt x="1243" y="595"/>
                      <a:pt x="1220" y="496"/>
                      <a:pt x="1067" y="473"/>
                    </a:cubicBezTo>
                    <a:cubicBezTo>
                      <a:pt x="953" y="450"/>
                      <a:pt x="877" y="344"/>
                      <a:pt x="900" y="229"/>
                    </a:cubicBezTo>
                    <a:cubicBezTo>
                      <a:pt x="907" y="153"/>
                      <a:pt x="884" y="54"/>
                      <a:pt x="991" y="47"/>
                    </a:cubicBezTo>
                    <a:cubicBezTo>
                      <a:pt x="1098" y="31"/>
                      <a:pt x="1243" y="1"/>
                      <a:pt x="1326" y="123"/>
                    </a:cubicBezTo>
                    <a:cubicBezTo>
                      <a:pt x="1494" y="382"/>
                      <a:pt x="1692" y="626"/>
                      <a:pt x="1646" y="969"/>
                    </a:cubicBezTo>
                    <a:cubicBezTo>
                      <a:pt x="1646" y="1045"/>
                      <a:pt x="1662" y="1121"/>
                      <a:pt x="1685" y="1190"/>
                    </a:cubicBezTo>
                    <a:cubicBezTo>
                      <a:pt x="1761" y="1456"/>
                      <a:pt x="1761" y="1449"/>
                      <a:pt x="2005" y="1342"/>
                    </a:cubicBezTo>
                    <a:cubicBezTo>
                      <a:pt x="2089" y="1312"/>
                      <a:pt x="2172" y="1289"/>
                      <a:pt x="2264" y="1281"/>
                    </a:cubicBezTo>
                    <a:cubicBezTo>
                      <a:pt x="2645" y="1213"/>
                      <a:pt x="2736" y="1098"/>
                      <a:pt x="2721" y="710"/>
                    </a:cubicBezTo>
                    <a:cubicBezTo>
                      <a:pt x="2706" y="649"/>
                      <a:pt x="2713" y="580"/>
                      <a:pt x="2744" y="519"/>
                    </a:cubicBezTo>
                    <a:cubicBezTo>
                      <a:pt x="2782" y="458"/>
                      <a:pt x="2843" y="458"/>
                      <a:pt x="2912" y="458"/>
                    </a:cubicBezTo>
                    <a:cubicBezTo>
                      <a:pt x="2988" y="466"/>
                      <a:pt x="3049" y="519"/>
                      <a:pt x="3056" y="595"/>
                    </a:cubicBezTo>
                    <a:cubicBezTo>
                      <a:pt x="3079" y="778"/>
                      <a:pt x="3163" y="885"/>
                      <a:pt x="3361" y="847"/>
                    </a:cubicBezTo>
                    <a:cubicBezTo>
                      <a:pt x="3415" y="839"/>
                      <a:pt x="3460" y="862"/>
                      <a:pt x="3498" y="900"/>
                    </a:cubicBezTo>
                    <a:cubicBezTo>
                      <a:pt x="3552" y="946"/>
                      <a:pt x="3613" y="1022"/>
                      <a:pt x="3666" y="1022"/>
                    </a:cubicBezTo>
                    <a:cubicBezTo>
                      <a:pt x="4047" y="1022"/>
                      <a:pt x="4154" y="1373"/>
                      <a:pt x="4375" y="1571"/>
                    </a:cubicBezTo>
                    <a:cubicBezTo>
                      <a:pt x="4489" y="1685"/>
                      <a:pt x="4482" y="1883"/>
                      <a:pt x="4520" y="2036"/>
                    </a:cubicBezTo>
                    <a:cubicBezTo>
                      <a:pt x="4436" y="2036"/>
                      <a:pt x="4428" y="2158"/>
                      <a:pt x="4337" y="2158"/>
                    </a:cubicBezTo>
                    <a:cubicBezTo>
                      <a:pt x="4223" y="2127"/>
                      <a:pt x="4116" y="2097"/>
                      <a:pt x="4108" y="2272"/>
                    </a:cubicBezTo>
                    <a:cubicBezTo>
                      <a:pt x="4055" y="2272"/>
                      <a:pt x="3994" y="2287"/>
                      <a:pt x="3948" y="2318"/>
                    </a:cubicBezTo>
                    <a:cubicBezTo>
                      <a:pt x="3872" y="2226"/>
                      <a:pt x="3925" y="2142"/>
                      <a:pt x="3963" y="2051"/>
                    </a:cubicBezTo>
                    <a:cubicBezTo>
                      <a:pt x="4009" y="1921"/>
                      <a:pt x="4093" y="1799"/>
                      <a:pt x="4055" y="1647"/>
                    </a:cubicBezTo>
                    <a:cubicBezTo>
                      <a:pt x="3994" y="1365"/>
                      <a:pt x="3659" y="1220"/>
                      <a:pt x="3323" y="1342"/>
                    </a:cubicBezTo>
                    <a:cubicBezTo>
                      <a:pt x="3186" y="1403"/>
                      <a:pt x="3034" y="1434"/>
                      <a:pt x="2881" y="1434"/>
                    </a:cubicBezTo>
                    <a:cubicBezTo>
                      <a:pt x="2744" y="1426"/>
                      <a:pt x="2614" y="1495"/>
                      <a:pt x="2538" y="1609"/>
                    </a:cubicBezTo>
                    <a:cubicBezTo>
                      <a:pt x="2515" y="1639"/>
                      <a:pt x="2477" y="1685"/>
                      <a:pt x="2523" y="1731"/>
                    </a:cubicBezTo>
                    <a:cubicBezTo>
                      <a:pt x="2569" y="1769"/>
                      <a:pt x="2599" y="1731"/>
                      <a:pt x="2622" y="1700"/>
                    </a:cubicBezTo>
                    <a:cubicBezTo>
                      <a:pt x="2683" y="1647"/>
                      <a:pt x="2759" y="1609"/>
                      <a:pt x="2843" y="1601"/>
                    </a:cubicBezTo>
                    <a:cubicBezTo>
                      <a:pt x="3003" y="1571"/>
                      <a:pt x="3156" y="1655"/>
                      <a:pt x="3224" y="1792"/>
                    </a:cubicBezTo>
                    <a:cubicBezTo>
                      <a:pt x="3293" y="1914"/>
                      <a:pt x="3194" y="1975"/>
                      <a:pt x="3148" y="2043"/>
                    </a:cubicBezTo>
                    <a:cubicBezTo>
                      <a:pt x="3072" y="2173"/>
                      <a:pt x="2919" y="2241"/>
                      <a:pt x="2774" y="2219"/>
                    </a:cubicBezTo>
                    <a:cubicBezTo>
                      <a:pt x="2637" y="2180"/>
                      <a:pt x="2515" y="2089"/>
                      <a:pt x="2378" y="2036"/>
                    </a:cubicBezTo>
                    <a:cubicBezTo>
                      <a:pt x="2363" y="1860"/>
                      <a:pt x="2226" y="1952"/>
                      <a:pt x="2142" y="1937"/>
                    </a:cubicBezTo>
                    <a:cubicBezTo>
                      <a:pt x="1928" y="1700"/>
                      <a:pt x="1471" y="1754"/>
                      <a:pt x="1364" y="2028"/>
                    </a:cubicBezTo>
                    <a:cubicBezTo>
                      <a:pt x="1334" y="2097"/>
                      <a:pt x="1281" y="2173"/>
                      <a:pt x="1410" y="2196"/>
                    </a:cubicBezTo>
                    <a:cubicBezTo>
                      <a:pt x="1403" y="2318"/>
                      <a:pt x="1342" y="2432"/>
                      <a:pt x="1380" y="2554"/>
                    </a:cubicBezTo>
                    <a:cubicBezTo>
                      <a:pt x="1349" y="2722"/>
                      <a:pt x="1220" y="2790"/>
                      <a:pt x="1075" y="2851"/>
                    </a:cubicBezTo>
                    <a:cubicBezTo>
                      <a:pt x="724" y="2988"/>
                      <a:pt x="511" y="3263"/>
                      <a:pt x="366" y="3613"/>
                    </a:cubicBezTo>
                    <a:cubicBezTo>
                      <a:pt x="473" y="3613"/>
                      <a:pt x="503" y="3545"/>
                      <a:pt x="541" y="3507"/>
                    </a:cubicBezTo>
                    <a:cubicBezTo>
                      <a:pt x="686" y="3369"/>
                      <a:pt x="816" y="3217"/>
                      <a:pt x="968" y="3087"/>
                    </a:cubicBezTo>
                    <a:cubicBezTo>
                      <a:pt x="1159" y="2927"/>
                      <a:pt x="1425" y="2927"/>
                      <a:pt x="1547" y="3057"/>
                    </a:cubicBezTo>
                    <a:cubicBezTo>
                      <a:pt x="1746" y="3270"/>
                      <a:pt x="1776" y="3606"/>
                      <a:pt x="1608" y="3804"/>
                    </a:cubicBezTo>
                    <a:cubicBezTo>
                      <a:pt x="1555" y="3659"/>
                      <a:pt x="1372" y="3667"/>
                      <a:pt x="1319" y="3537"/>
                    </a:cubicBezTo>
                    <a:cubicBezTo>
                      <a:pt x="1326" y="3499"/>
                      <a:pt x="1364" y="3446"/>
                      <a:pt x="1349" y="3415"/>
                    </a:cubicBezTo>
                    <a:cubicBezTo>
                      <a:pt x="1319" y="3369"/>
                      <a:pt x="1250" y="3392"/>
                      <a:pt x="1204" y="3400"/>
                    </a:cubicBezTo>
                    <a:cubicBezTo>
                      <a:pt x="1136" y="3423"/>
                      <a:pt x="1075" y="3461"/>
                      <a:pt x="1029" y="3514"/>
                    </a:cubicBezTo>
                    <a:cubicBezTo>
                      <a:pt x="938" y="3552"/>
                      <a:pt x="869" y="3629"/>
                      <a:pt x="846" y="3720"/>
                    </a:cubicBezTo>
                    <a:cubicBezTo>
                      <a:pt x="808" y="3888"/>
                      <a:pt x="785" y="4055"/>
                      <a:pt x="755" y="4231"/>
                    </a:cubicBezTo>
                    <a:cubicBezTo>
                      <a:pt x="656" y="4276"/>
                      <a:pt x="579" y="4353"/>
                      <a:pt x="511" y="4436"/>
                    </a:cubicBezTo>
                    <a:cubicBezTo>
                      <a:pt x="305" y="4657"/>
                      <a:pt x="282" y="4871"/>
                      <a:pt x="412" y="5130"/>
                    </a:cubicBezTo>
                    <a:cubicBezTo>
                      <a:pt x="442" y="5260"/>
                      <a:pt x="511" y="5374"/>
                      <a:pt x="602" y="5473"/>
                    </a:cubicBezTo>
                    <a:cubicBezTo>
                      <a:pt x="572" y="5679"/>
                      <a:pt x="656" y="5854"/>
                      <a:pt x="762" y="6022"/>
                    </a:cubicBezTo>
                    <a:cubicBezTo>
                      <a:pt x="839" y="6106"/>
                      <a:pt x="877" y="6212"/>
                      <a:pt x="869" y="6319"/>
                    </a:cubicBezTo>
                    <a:cubicBezTo>
                      <a:pt x="816" y="6327"/>
                      <a:pt x="755" y="6342"/>
                      <a:pt x="701" y="6342"/>
                    </a:cubicBezTo>
                    <a:cubicBezTo>
                      <a:pt x="511" y="6365"/>
                      <a:pt x="358" y="6563"/>
                      <a:pt x="137" y="647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7" name="Google Shape;10957;p60"/>
              <p:cNvSpPr/>
              <p:nvPr/>
            </p:nvSpPr>
            <p:spPr>
              <a:xfrm>
                <a:off x="5231650" y="4138350"/>
                <a:ext cx="61575" cy="98150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3926" extrusionOk="0">
                    <a:moveTo>
                      <a:pt x="2462" y="3034"/>
                    </a:moveTo>
                    <a:lnTo>
                      <a:pt x="2424" y="3034"/>
                    </a:lnTo>
                    <a:cubicBezTo>
                      <a:pt x="2394" y="3026"/>
                      <a:pt x="2363" y="3026"/>
                      <a:pt x="2340" y="2996"/>
                    </a:cubicBezTo>
                    <a:cubicBezTo>
                      <a:pt x="2310" y="2950"/>
                      <a:pt x="2287" y="2859"/>
                      <a:pt x="2203" y="2905"/>
                    </a:cubicBezTo>
                    <a:cubicBezTo>
                      <a:pt x="2127" y="2950"/>
                      <a:pt x="2157" y="3026"/>
                      <a:pt x="2172" y="3095"/>
                    </a:cubicBezTo>
                    <a:cubicBezTo>
                      <a:pt x="2211" y="3255"/>
                      <a:pt x="2180" y="3430"/>
                      <a:pt x="2073" y="3568"/>
                    </a:cubicBezTo>
                    <a:cubicBezTo>
                      <a:pt x="2028" y="3651"/>
                      <a:pt x="1936" y="3728"/>
                      <a:pt x="2005" y="3842"/>
                    </a:cubicBezTo>
                    <a:lnTo>
                      <a:pt x="1997" y="3926"/>
                    </a:lnTo>
                    <a:cubicBezTo>
                      <a:pt x="1891" y="3865"/>
                      <a:pt x="1837" y="3750"/>
                      <a:pt x="1738" y="3674"/>
                    </a:cubicBezTo>
                    <a:cubicBezTo>
                      <a:pt x="1662" y="3613"/>
                      <a:pt x="1730" y="3552"/>
                      <a:pt x="1746" y="3507"/>
                    </a:cubicBezTo>
                    <a:cubicBezTo>
                      <a:pt x="1837" y="3270"/>
                      <a:pt x="1837" y="3011"/>
                      <a:pt x="1753" y="2775"/>
                    </a:cubicBezTo>
                    <a:cubicBezTo>
                      <a:pt x="1723" y="2676"/>
                      <a:pt x="1654" y="2592"/>
                      <a:pt x="1563" y="2539"/>
                    </a:cubicBezTo>
                    <a:cubicBezTo>
                      <a:pt x="1441" y="2440"/>
                      <a:pt x="1258" y="2440"/>
                      <a:pt x="1128" y="2539"/>
                    </a:cubicBezTo>
                    <a:cubicBezTo>
                      <a:pt x="869" y="2714"/>
                      <a:pt x="587" y="2645"/>
                      <a:pt x="320" y="2539"/>
                    </a:cubicBezTo>
                    <a:cubicBezTo>
                      <a:pt x="206" y="2493"/>
                      <a:pt x="115" y="2386"/>
                      <a:pt x="84" y="2257"/>
                    </a:cubicBezTo>
                    <a:cubicBezTo>
                      <a:pt x="31" y="2043"/>
                      <a:pt x="0" y="1830"/>
                      <a:pt x="8" y="1609"/>
                    </a:cubicBezTo>
                    <a:cubicBezTo>
                      <a:pt x="0" y="1274"/>
                      <a:pt x="404" y="862"/>
                      <a:pt x="740" y="832"/>
                    </a:cubicBezTo>
                    <a:cubicBezTo>
                      <a:pt x="785" y="832"/>
                      <a:pt x="854" y="832"/>
                      <a:pt x="869" y="809"/>
                    </a:cubicBezTo>
                    <a:cubicBezTo>
                      <a:pt x="961" y="588"/>
                      <a:pt x="1182" y="489"/>
                      <a:pt x="1319" y="306"/>
                    </a:cubicBezTo>
                    <a:cubicBezTo>
                      <a:pt x="1372" y="222"/>
                      <a:pt x="1456" y="153"/>
                      <a:pt x="1563" y="123"/>
                    </a:cubicBezTo>
                    <a:cubicBezTo>
                      <a:pt x="1669" y="92"/>
                      <a:pt x="1776" y="54"/>
                      <a:pt x="1875" y="1"/>
                    </a:cubicBezTo>
                    <a:cubicBezTo>
                      <a:pt x="1891" y="138"/>
                      <a:pt x="1837" y="268"/>
                      <a:pt x="1738" y="359"/>
                    </a:cubicBezTo>
                    <a:cubicBezTo>
                      <a:pt x="1563" y="542"/>
                      <a:pt x="1548" y="732"/>
                      <a:pt x="1761" y="854"/>
                    </a:cubicBezTo>
                    <a:cubicBezTo>
                      <a:pt x="2089" y="1045"/>
                      <a:pt x="2264" y="1350"/>
                      <a:pt x="2462" y="1647"/>
                    </a:cubicBezTo>
                    <a:cubicBezTo>
                      <a:pt x="2409" y="2112"/>
                      <a:pt x="2409" y="2577"/>
                      <a:pt x="2462" y="3034"/>
                    </a:cubicBezTo>
                    <a:close/>
                    <a:moveTo>
                      <a:pt x="191" y="1647"/>
                    </a:moveTo>
                    <a:cubicBezTo>
                      <a:pt x="229" y="1952"/>
                      <a:pt x="374" y="2028"/>
                      <a:pt x="633" y="1868"/>
                    </a:cubicBezTo>
                    <a:cubicBezTo>
                      <a:pt x="671" y="1845"/>
                      <a:pt x="709" y="1822"/>
                      <a:pt x="747" y="1799"/>
                    </a:cubicBezTo>
                    <a:cubicBezTo>
                      <a:pt x="915" y="1662"/>
                      <a:pt x="1067" y="1716"/>
                      <a:pt x="1212" y="1830"/>
                    </a:cubicBezTo>
                    <a:cubicBezTo>
                      <a:pt x="1266" y="1876"/>
                      <a:pt x="1311" y="1929"/>
                      <a:pt x="1349" y="1990"/>
                    </a:cubicBezTo>
                    <a:cubicBezTo>
                      <a:pt x="1403" y="2074"/>
                      <a:pt x="1502" y="2112"/>
                      <a:pt x="1601" y="2081"/>
                    </a:cubicBezTo>
                    <a:cubicBezTo>
                      <a:pt x="1845" y="2036"/>
                      <a:pt x="1990" y="2142"/>
                      <a:pt x="2066" y="2386"/>
                    </a:cubicBezTo>
                    <a:cubicBezTo>
                      <a:pt x="2081" y="2447"/>
                      <a:pt x="2073" y="2531"/>
                      <a:pt x="2172" y="2569"/>
                    </a:cubicBezTo>
                    <a:cubicBezTo>
                      <a:pt x="2195" y="2409"/>
                      <a:pt x="2218" y="2257"/>
                      <a:pt x="2233" y="2104"/>
                    </a:cubicBezTo>
                    <a:cubicBezTo>
                      <a:pt x="2264" y="1601"/>
                      <a:pt x="2218" y="1533"/>
                      <a:pt x="1776" y="1327"/>
                    </a:cubicBezTo>
                    <a:cubicBezTo>
                      <a:pt x="1753" y="1312"/>
                      <a:pt x="1738" y="1304"/>
                      <a:pt x="1723" y="1296"/>
                    </a:cubicBezTo>
                    <a:cubicBezTo>
                      <a:pt x="1624" y="1235"/>
                      <a:pt x="1548" y="1243"/>
                      <a:pt x="1487" y="1365"/>
                    </a:cubicBezTo>
                    <a:cubicBezTo>
                      <a:pt x="1441" y="1495"/>
                      <a:pt x="1319" y="1578"/>
                      <a:pt x="1182" y="1586"/>
                    </a:cubicBezTo>
                    <a:cubicBezTo>
                      <a:pt x="1037" y="1578"/>
                      <a:pt x="953" y="1449"/>
                      <a:pt x="915" y="1296"/>
                    </a:cubicBezTo>
                    <a:cubicBezTo>
                      <a:pt x="907" y="1258"/>
                      <a:pt x="892" y="1228"/>
                      <a:pt x="877" y="1190"/>
                    </a:cubicBezTo>
                    <a:cubicBezTo>
                      <a:pt x="907" y="1037"/>
                      <a:pt x="869" y="931"/>
                      <a:pt x="702" y="915"/>
                    </a:cubicBezTo>
                    <a:cubicBezTo>
                      <a:pt x="420" y="900"/>
                      <a:pt x="92" y="1365"/>
                      <a:pt x="191" y="1647"/>
                    </a:cubicBezTo>
                    <a:close/>
                    <a:moveTo>
                      <a:pt x="1174" y="2165"/>
                    </a:moveTo>
                    <a:cubicBezTo>
                      <a:pt x="1090" y="2165"/>
                      <a:pt x="1006" y="2188"/>
                      <a:pt x="938" y="2234"/>
                    </a:cubicBezTo>
                    <a:cubicBezTo>
                      <a:pt x="831" y="2287"/>
                      <a:pt x="717" y="2272"/>
                      <a:pt x="625" y="2203"/>
                    </a:cubicBezTo>
                    <a:cubicBezTo>
                      <a:pt x="580" y="2165"/>
                      <a:pt x="534" y="2059"/>
                      <a:pt x="465" y="2142"/>
                    </a:cubicBezTo>
                    <a:cubicBezTo>
                      <a:pt x="389" y="2234"/>
                      <a:pt x="481" y="2302"/>
                      <a:pt x="549" y="2348"/>
                    </a:cubicBezTo>
                    <a:cubicBezTo>
                      <a:pt x="641" y="2424"/>
                      <a:pt x="770" y="2440"/>
                      <a:pt x="877" y="2386"/>
                    </a:cubicBezTo>
                    <a:cubicBezTo>
                      <a:pt x="984" y="2325"/>
                      <a:pt x="1090" y="2249"/>
                      <a:pt x="1174" y="2165"/>
                    </a:cubicBezTo>
                    <a:close/>
                    <a:moveTo>
                      <a:pt x="1349" y="626"/>
                    </a:moveTo>
                    <a:cubicBezTo>
                      <a:pt x="1357" y="671"/>
                      <a:pt x="1372" y="717"/>
                      <a:pt x="1387" y="763"/>
                    </a:cubicBezTo>
                    <a:cubicBezTo>
                      <a:pt x="1418" y="824"/>
                      <a:pt x="1395" y="908"/>
                      <a:pt x="1464" y="946"/>
                    </a:cubicBezTo>
                    <a:cubicBezTo>
                      <a:pt x="1471" y="946"/>
                      <a:pt x="1502" y="931"/>
                      <a:pt x="1509" y="915"/>
                    </a:cubicBezTo>
                    <a:cubicBezTo>
                      <a:pt x="1532" y="839"/>
                      <a:pt x="1509" y="748"/>
                      <a:pt x="1448" y="687"/>
                    </a:cubicBezTo>
                    <a:cubicBezTo>
                      <a:pt x="1441" y="671"/>
                      <a:pt x="1410" y="664"/>
                      <a:pt x="1349" y="6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8" name="Google Shape;10958;p60"/>
              <p:cNvSpPr/>
              <p:nvPr/>
            </p:nvSpPr>
            <p:spPr>
              <a:xfrm>
                <a:off x="5184575" y="4635850"/>
                <a:ext cx="226200" cy="33750"/>
              </a:xfrm>
              <a:custGeom>
                <a:avLst/>
                <a:gdLst/>
                <a:ahLst/>
                <a:cxnLst/>
                <a:rect l="l" t="t" r="r" b="b"/>
                <a:pathLst>
                  <a:path w="9048" h="1350" extrusionOk="0">
                    <a:moveTo>
                      <a:pt x="5138" y="1349"/>
                    </a:moveTo>
                    <a:cubicBezTo>
                      <a:pt x="5069" y="1334"/>
                      <a:pt x="5031" y="1273"/>
                      <a:pt x="4985" y="1227"/>
                    </a:cubicBezTo>
                    <a:cubicBezTo>
                      <a:pt x="4780" y="1029"/>
                      <a:pt x="4673" y="1021"/>
                      <a:pt x="4437" y="1197"/>
                    </a:cubicBezTo>
                    <a:lnTo>
                      <a:pt x="4238" y="1342"/>
                    </a:lnTo>
                    <a:lnTo>
                      <a:pt x="3850" y="1342"/>
                    </a:lnTo>
                    <a:cubicBezTo>
                      <a:pt x="3804" y="1242"/>
                      <a:pt x="3713" y="1258"/>
                      <a:pt x="3636" y="1258"/>
                    </a:cubicBezTo>
                    <a:cubicBezTo>
                      <a:pt x="3370" y="1258"/>
                      <a:pt x="3103" y="1288"/>
                      <a:pt x="2851" y="1250"/>
                    </a:cubicBezTo>
                    <a:cubicBezTo>
                      <a:pt x="2219" y="1151"/>
                      <a:pt x="1601" y="1006"/>
                      <a:pt x="992" y="823"/>
                    </a:cubicBezTo>
                    <a:cubicBezTo>
                      <a:pt x="771" y="755"/>
                      <a:pt x="573" y="633"/>
                      <a:pt x="344" y="602"/>
                    </a:cubicBezTo>
                    <a:cubicBezTo>
                      <a:pt x="222" y="511"/>
                      <a:pt x="169" y="336"/>
                      <a:pt x="1" y="297"/>
                    </a:cubicBezTo>
                    <a:lnTo>
                      <a:pt x="47" y="0"/>
                    </a:lnTo>
                    <a:cubicBezTo>
                      <a:pt x="329" y="358"/>
                      <a:pt x="725" y="610"/>
                      <a:pt x="1167" y="717"/>
                    </a:cubicBezTo>
                    <a:cubicBezTo>
                      <a:pt x="1525" y="800"/>
                      <a:pt x="1883" y="854"/>
                      <a:pt x="2249" y="869"/>
                    </a:cubicBezTo>
                    <a:cubicBezTo>
                      <a:pt x="2912" y="907"/>
                      <a:pt x="3591" y="968"/>
                      <a:pt x="4254" y="938"/>
                    </a:cubicBezTo>
                    <a:cubicBezTo>
                      <a:pt x="4947" y="907"/>
                      <a:pt x="5633" y="953"/>
                      <a:pt x="6327" y="968"/>
                    </a:cubicBezTo>
                    <a:cubicBezTo>
                      <a:pt x="6921" y="976"/>
                      <a:pt x="7523" y="922"/>
                      <a:pt x="8110" y="800"/>
                    </a:cubicBezTo>
                    <a:cubicBezTo>
                      <a:pt x="8392" y="747"/>
                      <a:pt x="8621" y="572"/>
                      <a:pt x="8842" y="404"/>
                    </a:cubicBezTo>
                    <a:cubicBezTo>
                      <a:pt x="8887" y="374"/>
                      <a:pt x="8910" y="297"/>
                      <a:pt x="8979" y="320"/>
                    </a:cubicBezTo>
                    <a:cubicBezTo>
                      <a:pt x="9047" y="351"/>
                      <a:pt x="9002" y="419"/>
                      <a:pt x="9009" y="465"/>
                    </a:cubicBezTo>
                    <a:cubicBezTo>
                      <a:pt x="9017" y="511"/>
                      <a:pt x="9025" y="587"/>
                      <a:pt x="9040" y="656"/>
                    </a:cubicBezTo>
                    <a:cubicBezTo>
                      <a:pt x="8903" y="717"/>
                      <a:pt x="8788" y="808"/>
                      <a:pt x="8705" y="915"/>
                    </a:cubicBezTo>
                    <a:cubicBezTo>
                      <a:pt x="8636" y="884"/>
                      <a:pt x="8567" y="884"/>
                      <a:pt x="8499" y="900"/>
                    </a:cubicBezTo>
                    <a:cubicBezTo>
                      <a:pt x="7554" y="1105"/>
                      <a:pt x="6593" y="1212"/>
                      <a:pt x="5625" y="1227"/>
                    </a:cubicBezTo>
                    <a:cubicBezTo>
                      <a:pt x="5519" y="1227"/>
                      <a:pt x="5412" y="1250"/>
                      <a:pt x="5321" y="1296"/>
                    </a:cubicBezTo>
                    <a:cubicBezTo>
                      <a:pt x="5252" y="1311"/>
                      <a:pt x="5183" y="1288"/>
                      <a:pt x="5138" y="13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9" name="Google Shape;10959;p60"/>
              <p:cNvSpPr/>
              <p:nvPr/>
            </p:nvSpPr>
            <p:spPr>
              <a:xfrm>
                <a:off x="5146100" y="4280300"/>
                <a:ext cx="146925" cy="315925"/>
              </a:xfrm>
              <a:custGeom>
                <a:avLst/>
                <a:gdLst/>
                <a:ahLst/>
                <a:cxnLst/>
                <a:rect l="l" t="t" r="r" b="b"/>
                <a:pathLst>
                  <a:path w="5877" h="12637" extrusionOk="0">
                    <a:moveTo>
                      <a:pt x="313" y="12637"/>
                    </a:moveTo>
                    <a:cubicBezTo>
                      <a:pt x="229" y="12309"/>
                      <a:pt x="168" y="11974"/>
                      <a:pt x="145" y="11639"/>
                    </a:cubicBezTo>
                    <a:cubicBezTo>
                      <a:pt x="0" y="10267"/>
                      <a:pt x="420" y="9032"/>
                      <a:pt x="1098" y="7874"/>
                    </a:cubicBezTo>
                    <a:cubicBezTo>
                      <a:pt x="1487" y="7211"/>
                      <a:pt x="1883" y="6563"/>
                      <a:pt x="2249" y="5900"/>
                    </a:cubicBezTo>
                    <a:cubicBezTo>
                      <a:pt x="2729" y="5038"/>
                      <a:pt x="2836" y="4124"/>
                      <a:pt x="2790" y="3148"/>
                    </a:cubicBezTo>
                    <a:cubicBezTo>
                      <a:pt x="2759" y="2386"/>
                      <a:pt x="2820" y="1609"/>
                      <a:pt x="3483" y="1052"/>
                    </a:cubicBezTo>
                    <a:cubicBezTo>
                      <a:pt x="4108" y="534"/>
                      <a:pt x="4779" y="107"/>
                      <a:pt x="5617" y="46"/>
                    </a:cubicBezTo>
                    <a:cubicBezTo>
                      <a:pt x="5671" y="39"/>
                      <a:pt x="5716" y="24"/>
                      <a:pt x="5762" y="1"/>
                    </a:cubicBezTo>
                    <a:cubicBezTo>
                      <a:pt x="5800" y="16"/>
                      <a:pt x="5854" y="1"/>
                      <a:pt x="5869" y="39"/>
                    </a:cubicBezTo>
                    <a:cubicBezTo>
                      <a:pt x="5876" y="85"/>
                      <a:pt x="5838" y="107"/>
                      <a:pt x="5800" y="123"/>
                    </a:cubicBezTo>
                    <a:cubicBezTo>
                      <a:pt x="5686" y="168"/>
                      <a:pt x="5556" y="199"/>
                      <a:pt x="5434" y="222"/>
                    </a:cubicBezTo>
                    <a:cubicBezTo>
                      <a:pt x="4825" y="290"/>
                      <a:pt x="4337" y="595"/>
                      <a:pt x="3849" y="946"/>
                    </a:cubicBezTo>
                    <a:cubicBezTo>
                      <a:pt x="3239" y="1388"/>
                      <a:pt x="2957" y="1975"/>
                      <a:pt x="2965" y="2714"/>
                    </a:cubicBezTo>
                    <a:cubicBezTo>
                      <a:pt x="2897" y="3065"/>
                      <a:pt x="2957" y="3415"/>
                      <a:pt x="2957" y="3758"/>
                    </a:cubicBezTo>
                    <a:cubicBezTo>
                      <a:pt x="2957" y="4192"/>
                      <a:pt x="2866" y="4612"/>
                      <a:pt x="2828" y="5038"/>
                    </a:cubicBezTo>
                    <a:cubicBezTo>
                      <a:pt x="2813" y="5054"/>
                      <a:pt x="2782" y="5069"/>
                      <a:pt x="2775" y="5092"/>
                    </a:cubicBezTo>
                    <a:cubicBezTo>
                      <a:pt x="2493" y="5900"/>
                      <a:pt x="2035" y="6624"/>
                      <a:pt x="1593" y="7348"/>
                    </a:cubicBezTo>
                    <a:cubicBezTo>
                      <a:pt x="1151" y="8064"/>
                      <a:pt x="717" y="8803"/>
                      <a:pt x="488" y="9634"/>
                    </a:cubicBezTo>
                    <a:cubicBezTo>
                      <a:pt x="343" y="10137"/>
                      <a:pt x="214" y="10640"/>
                      <a:pt x="275" y="11174"/>
                    </a:cubicBezTo>
                    <a:cubicBezTo>
                      <a:pt x="229" y="11661"/>
                      <a:pt x="305" y="12149"/>
                      <a:pt x="343" y="12629"/>
                    </a:cubicBezTo>
                    <a:lnTo>
                      <a:pt x="305" y="1262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0" name="Google Shape;10960;p60"/>
              <p:cNvSpPr/>
              <p:nvPr/>
            </p:nvSpPr>
            <p:spPr>
              <a:xfrm>
                <a:off x="5313000" y="4652225"/>
                <a:ext cx="1061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4246" h="1335" extrusionOk="0">
                    <a:moveTo>
                      <a:pt x="1" y="694"/>
                    </a:moveTo>
                    <a:cubicBezTo>
                      <a:pt x="46" y="633"/>
                      <a:pt x="115" y="656"/>
                      <a:pt x="176" y="648"/>
                    </a:cubicBezTo>
                    <a:cubicBezTo>
                      <a:pt x="580" y="679"/>
                      <a:pt x="984" y="687"/>
                      <a:pt x="1380" y="664"/>
                    </a:cubicBezTo>
                    <a:cubicBezTo>
                      <a:pt x="1898" y="641"/>
                      <a:pt x="2417" y="580"/>
                      <a:pt x="2920" y="481"/>
                    </a:cubicBezTo>
                    <a:cubicBezTo>
                      <a:pt x="3141" y="443"/>
                      <a:pt x="3385" y="427"/>
                      <a:pt x="3560" y="260"/>
                    </a:cubicBezTo>
                    <a:cubicBezTo>
                      <a:pt x="3651" y="153"/>
                      <a:pt x="3766" y="62"/>
                      <a:pt x="3895" y="1"/>
                    </a:cubicBezTo>
                    <a:cubicBezTo>
                      <a:pt x="3903" y="161"/>
                      <a:pt x="3971" y="313"/>
                      <a:pt x="4086" y="427"/>
                    </a:cubicBezTo>
                    <a:cubicBezTo>
                      <a:pt x="4139" y="473"/>
                      <a:pt x="4177" y="534"/>
                      <a:pt x="4208" y="595"/>
                    </a:cubicBezTo>
                    <a:cubicBezTo>
                      <a:pt x="4246" y="656"/>
                      <a:pt x="4208" y="694"/>
                      <a:pt x="4139" y="679"/>
                    </a:cubicBezTo>
                    <a:cubicBezTo>
                      <a:pt x="3880" y="603"/>
                      <a:pt x="3621" y="656"/>
                      <a:pt x="3362" y="648"/>
                    </a:cubicBezTo>
                    <a:cubicBezTo>
                      <a:pt x="3004" y="633"/>
                      <a:pt x="2950" y="717"/>
                      <a:pt x="3080" y="1068"/>
                    </a:cubicBezTo>
                    <a:cubicBezTo>
                      <a:pt x="2729" y="1045"/>
                      <a:pt x="2417" y="1167"/>
                      <a:pt x="2097" y="1266"/>
                    </a:cubicBezTo>
                    <a:cubicBezTo>
                      <a:pt x="2020" y="1182"/>
                      <a:pt x="1914" y="1228"/>
                      <a:pt x="1830" y="1228"/>
                    </a:cubicBezTo>
                    <a:cubicBezTo>
                      <a:pt x="1365" y="1258"/>
                      <a:pt x="900" y="1334"/>
                      <a:pt x="435" y="1273"/>
                    </a:cubicBezTo>
                    <a:cubicBezTo>
                      <a:pt x="382" y="1151"/>
                      <a:pt x="298" y="1045"/>
                      <a:pt x="184" y="969"/>
                    </a:cubicBezTo>
                    <a:cubicBezTo>
                      <a:pt x="92" y="908"/>
                      <a:pt x="24" y="801"/>
                      <a:pt x="1" y="6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1" name="Google Shape;10961;p60"/>
              <p:cNvSpPr/>
              <p:nvPr/>
            </p:nvSpPr>
            <p:spPr>
              <a:xfrm>
                <a:off x="5181350" y="4643475"/>
                <a:ext cx="109200" cy="37925"/>
              </a:xfrm>
              <a:custGeom>
                <a:avLst/>
                <a:gdLst/>
                <a:ahLst/>
                <a:cxnLst/>
                <a:rect l="l" t="t" r="r" b="b"/>
                <a:pathLst>
                  <a:path w="4368" h="1517" extrusionOk="0">
                    <a:moveTo>
                      <a:pt x="130" y="0"/>
                    </a:moveTo>
                    <a:cubicBezTo>
                      <a:pt x="298" y="31"/>
                      <a:pt x="351" y="206"/>
                      <a:pt x="473" y="297"/>
                    </a:cubicBezTo>
                    <a:cubicBezTo>
                      <a:pt x="526" y="419"/>
                      <a:pt x="625" y="511"/>
                      <a:pt x="747" y="549"/>
                    </a:cubicBezTo>
                    <a:cubicBezTo>
                      <a:pt x="1479" y="884"/>
                      <a:pt x="2272" y="976"/>
                      <a:pt x="3064" y="1067"/>
                    </a:cubicBezTo>
                    <a:cubicBezTo>
                      <a:pt x="3361" y="1098"/>
                      <a:pt x="3674" y="1052"/>
                      <a:pt x="3979" y="1037"/>
                    </a:cubicBezTo>
                    <a:lnTo>
                      <a:pt x="4367" y="1037"/>
                    </a:lnTo>
                    <a:lnTo>
                      <a:pt x="3971" y="1494"/>
                    </a:lnTo>
                    <a:cubicBezTo>
                      <a:pt x="3499" y="1494"/>
                      <a:pt x="3011" y="1486"/>
                      <a:pt x="2538" y="1501"/>
                    </a:cubicBezTo>
                    <a:cubicBezTo>
                      <a:pt x="2211" y="1517"/>
                      <a:pt x="1898" y="1448"/>
                      <a:pt x="1586" y="1471"/>
                    </a:cubicBezTo>
                    <a:cubicBezTo>
                      <a:pt x="1349" y="1463"/>
                      <a:pt x="1121" y="1425"/>
                      <a:pt x="900" y="1380"/>
                    </a:cubicBezTo>
                    <a:cubicBezTo>
                      <a:pt x="808" y="1357"/>
                      <a:pt x="762" y="1334"/>
                      <a:pt x="816" y="1212"/>
                    </a:cubicBezTo>
                    <a:cubicBezTo>
                      <a:pt x="953" y="922"/>
                      <a:pt x="801" y="716"/>
                      <a:pt x="511" y="762"/>
                    </a:cubicBezTo>
                    <a:cubicBezTo>
                      <a:pt x="351" y="785"/>
                      <a:pt x="221" y="602"/>
                      <a:pt x="38" y="671"/>
                    </a:cubicBezTo>
                    <a:cubicBezTo>
                      <a:pt x="0" y="678"/>
                      <a:pt x="8" y="610"/>
                      <a:pt x="23" y="579"/>
                    </a:cubicBezTo>
                    <a:cubicBezTo>
                      <a:pt x="84" y="389"/>
                      <a:pt x="122" y="191"/>
                      <a:pt x="1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2" name="Google Shape;10962;p60"/>
              <p:cNvSpPr/>
              <p:nvPr/>
            </p:nvSpPr>
            <p:spPr>
              <a:xfrm>
                <a:off x="5133325" y="4617925"/>
                <a:ext cx="65575" cy="56800"/>
              </a:xfrm>
              <a:custGeom>
                <a:avLst/>
                <a:gdLst/>
                <a:ahLst/>
                <a:cxnLst/>
                <a:rect l="l" t="t" r="r" b="b"/>
                <a:pathLst>
                  <a:path w="2623" h="2272" extrusionOk="0">
                    <a:moveTo>
                      <a:pt x="1" y="1975"/>
                    </a:moveTo>
                    <a:cubicBezTo>
                      <a:pt x="153" y="1937"/>
                      <a:pt x="298" y="1860"/>
                      <a:pt x="420" y="1761"/>
                    </a:cubicBezTo>
                    <a:cubicBezTo>
                      <a:pt x="557" y="1632"/>
                      <a:pt x="702" y="1784"/>
                      <a:pt x="847" y="1815"/>
                    </a:cubicBezTo>
                    <a:cubicBezTo>
                      <a:pt x="892" y="1822"/>
                      <a:pt x="931" y="1868"/>
                      <a:pt x="984" y="1868"/>
                    </a:cubicBezTo>
                    <a:cubicBezTo>
                      <a:pt x="1068" y="1868"/>
                      <a:pt x="1113" y="1822"/>
                      <a:pt x="1068" y="1746"/>
                    </a:cubicBezTo>
                    <a:cubicBezTo>
                      <a:pt x="702" y="1213"/>
                      <a:pt x="771" y="618"/>
                      <a:pt x="831" y="24"/>
                    </a:cubicBezTo>
                    <a:cubicBezTo>
                      <a:pt x="953" y="1"/>
                      <a:pt x="1022" y="24"/>
                      <a:pt x="1007" y="168"/>
                    </a:cubicBezTo>
                    <a:cubicBezTo>
                      <a:pt x="976" y="214"/>
                      <a:pt x="953" y="268"/>
                      <a:pt x="938" y="321"/>
                    </a:cubicBezTo>
                    <a:cubicBezTo>
                      <a:pt x="900" y="832"/>
                      <a:pt x="938" y="1319"/>
                      <a:pt x="1235" y="1754"/>
                    </a:cubicBezTo>
                    <a:cubicBezTo>
                      <a:pt x="1281" y="1799"/>
                      <a:pt x="1319" y="1792"/>
                      <a:pt x="1350" y="1746"/>
                    </a:cubicBezTo>
                    <a:cubicBezTo>
                      <a:pt x="1472" y="1723"/>
                      <a:pt x="1403" y="1647"/>
                      <a:pt x="1395" y="1601"/>
                    </a:cubicBezTo>
                    <a:cubicBezTo>
                      <a:pt x="1319" y="1174"/>
                      <a:pt x="1281" y="748"/>
                      <a:pt x="1281" y="321"/>
                    </a:cubicBezTo>
                    <a:cubicBezTo>
                      <a:pt x="1296" y="298"/>
                      <a:pt x="1304" y="268"/>
                      <a:pt x="1312" y="237"/>
                    </a:cubicBezTo>
                    <a:cubicBezTo>
                      <a:pt x="1312" y="161"/>
                      <a:pt x="1335" y="92"/>
                      <a:pt x="1434" y="100"/>
                    </a:cubicBezTo>
                    <a:cubicBezTo>
                      <a:pt x="1525" y="108"/>
                      <a:pt x="1502" y="184"/>
                      <a:pt x="1502" y="245"/>
                    </a:cubicBezTo>
                    <a:cubicBezTo>
                      <a:pt x="1510" y="306"/>
                      <a:pt x="1502" y="344"/>
                      <a:pt x="1502" y="397"/>
                    </a:cubicBezTo>
                    <a:cubicBezTo>
                      <a:pt x="1380" y="405"/>
                      <a:pt x="1388" y="504"/>
                      <a:pt x="1395" y="580"/>
                    </a:cubicBezTo>
                    <a:cubicBezTo>
                      <a:pt x="1411" y="816"/>
                      <a:pt x="1434" y="1053"/>
                      <a:pt x="1456" y="1289"/>
                    </a:cubicBezTo>
                    <a:cubicBezTo>
                      <a:pt x="1456" y="1327"/>
                      <a:pt x="1456" y="1380"/>
                      <a:pt x="1525" y="1380"/>
                    </a:cubicBezTo>
                    <a:cubicBezTo>
                      <a:pt x="1563" y="1335"/>
                      <a:pt x="1586" y="1274"/>
                      <a:pt x="1586" y="1213"/>
                    </a:cubicBezTo>
                    <a:cubicBezTo>
                      <a:pt x="1655" y="1197"/>
                      <a:pt x="1655" y="1144"/>
                      <a:pt x="1662" y="1091"/>
                    </a:cubicBezTo>
                    <a:cubicBezTo>
                      <a:pt x="1708" y="809"/>
                      <a:pt x="1761" y="519"/>
                      <a:pt x="1815" y="229"/>
                    </a:cubicBezTo>
                    <a:cubicBezTo>
                      <a:pt x="1822" y="146"/>
                      <a:pt x="1845" y="77"/>
                      <a:pt x="1952" y="100"/>
                    </a:cubicBezTo>
                    <a:cubicBezTo>
                      <a:pt x="1990" y="412"/>
                      <a:pt x="1898" y="710"/>
                      <a:pt x="1876" y="1014"/>
                    </a:cubicBezTo>
                    <a:cubicBezTo>
                      <a:pt x="1868" y="1266"/>
                      <a:pt x="1792" y="1517"/>
                      <a:pt x="1662" y="1738"/>
                    </a:cubicBezTo>
                    <a:cubicBezTo>
                      <a:pt x="1609" y="1830"/>
                      <a:pt x="1655" y="1883"/>
                      <a:pt x="1746" y="1853"/>
                    </a:cubicBezTo>
                    <a:cubicBezTo>
                      <a:pt x="2028" y="1746"/>
                      <a:pt x="2264" y="1990"/>
                      <a:pt x="2539" y="1944"/>
                    </a:cubicBezTo>
                    <a:cubicBezTo>
                      <a:pt x="2592" y="1937"/>
                      <a:pt x="2623" y="1998"/>
                      <a:pt x="2623" y="2051"/>
                    </a:cubicBezTo>
                    <a:cubicBezTo>
                      <a:pt x="2554" y="2051"/>
                      <a:pt x="2485" y="2074"/>
                      <a:pt x="2424" y="2104"/>
                    </a:cubicBezTo>
                    <a:cubicBezTo>
                      <a:pt x="2302" y="2165"/>
                      <a:pt x="2173" y="2226"/>
                      <a:pt x="2043" y="2097"/>
                    </a:cubicBezTo>
                    <a:cubicBezTo>
                      <a:pt x="1998" y="2036"/>
                      <a:pt x="1898" y="2036"/>
                      <a:pt x="1860" y="2104"/>
                    </a:cubicBezTo>
                    <a:cubicBezTo>
                      <a:pt x="1777" y="2203"/>
                      <a:pt x="1639" y="2241"/>
                      <a:pt x="1517" y="2196"/>
                    </a:cubicBezTo>
                    <a:cubicBezTo>
                      <a:pt x="1281" y="2104"/>
                      <a:pt x="1060" y="2165"/>
                      <a:pt x="824" y="2196"/>
                    </a:cubicBezTo>
                    <a:cubicBezTo>
                      <a:pt x="534" y="2226"/>
                      <a:pt x="214" y="2272"/>
                      <a:pt x="1" y="19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3" name="Google Shape;10963;p60"/>
              <p:cNvSpPr/>
              <p:nvPr/>
            </p:nvSpPr>
            <p:spPr>
              <a:xfrm>
                <a:off x="5403125" y="4627650"/>
                <a:ext cx="5242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97" h="2036" extrusionOk="0">
                    <a:moveTo>
                      <a:pt x="1" y="1792"/>
                    </a:moveTo>
                    <a:cubicBezTo>
                      <a:pt x="199" y="1776"/>
                      <a:pt x="397" y="1776"/>
                      <a:pt x="587" y="1814"/>
                    </a:cubicBezTo>
                    <a:cubicBezTo>
                      <a:pt x="740" y="1845"/>
                      <a:pt x="793" y="1784"/>
                      <a:pt x="763" y="1631"/>
                    </a:cubicBezTo>
                    <a:cubicBezTo>
                      <a:pt x="732" y="1479"/>
                      <a:pt x="664" y="1334"/>
                      <a:pt x="572" y="1212"/>
                    </a:cubicBezTo>
                    <a:cubicBezTo>
                      <a:pt x="435" y="1052"/>
                      <a:pt x="435" y="831"/>
                      <a:pt x="427" y="625"/>
                    </a:cubicBezTo>
                    <a:cubicBezTo>
                      <a:pt x="412" y="420"/>
                      <a:pt x="427" y="244"/>
                      <a:pt x="420" y="54"/>
                    </a:cubicBezTo>
                    <a:cubicBezTo>
                      <a:pt x="527" y="77"/>
                      <a:pt x="694" y="0"/>
                      <a:pt x="694" y="214"/>
                    </a:cubicBezTo>
                    <a:cubicBezTo>
                      <a:pt x="618" y="534"/>
                      <a:pt x="648" y="869"/>
                      <a:pt x="778" y="1167"/>
                    </a:cubicBezTo>
                    <a:cubicBezTo>
                      <a:pt x="793" y="1205"/>
                      <a:pt x="786" y="1311"/>
                      <a:pt x="892" y="1250"/>
                    </a:cubicBezTo>
                    <a:lnTo>
                      <a:pt x="1037" y="1250"/>
                    </a:lnTo>
                    <a:cubicBezTo>
                      <a:pt x="1060" y="1281"/>
                      <a:pt x="1075" y="1334"/>
                      <a:pt x="1121" y="1319"/>
                    </a:cubicBezTo>
                    <a:cubicBezTo>
                      <a:pt x="1167" y="1304"/>
                      <a:pt x="1159" y="1243"/>
                      <a:pt x="1159" y="1205"/>
                    </a:cubicBezTo>
                    <a:cubicBezTo>
                      <a:pt x="1136" y="907"/>
                      <a:pt x="1098" y="618"/>
                      <a:pt x="1037" y="336"/>
                    </a:cubicBezTo>
                    <a:cubicBezTo>
                      <a:pt x="1052" y="260"/>
                      <a:pt x="991" y="138"/>
                      <a:pt x="1090" y="122"/>
                    </a:cubicBezTo>
                    <a:cubicBezTo>
                      <a:pt x="1190" y="107"/>
                      <a:pt x="1136" y="237"/>
                      <a:pt x="1159" y="298"/>
                    </a:cubicBezTo>
                    <a:cubicBezTo>
                      <a:pt x="1182" y="336"/>
                      <a:pt x="1190" y="404"/>
                      <a:pt x="1258" y="397"/>
                    </a:cubicBezTo>
                    <a:cubicBezTo>
                      <a:pt x="1312" y="397"/>
                      <a:pt x="1350" y="343"/>
                      <a:pt x="1342" y="290"/>
                    </a:cubicBezTo>
                    <a:cubicBezTo>
                      <a:pt x="1327" y="183"/>
                      <a:pt x="1395" y="77"/>
                      <a:pt x="1502" y="61"/>
                    </a:cubicBezTo>
                    <a:cubicBezTo>
                      <a:pt x="1555" y="115"/>
                      <a:pt x="1540" y="183"/>
                      <a:pt x="1533" y="244"/>
                    </a:cubicBezTo>
                    <a:cubicBezTo>
                      <a:pt x="1525" y="511"/>
                      <a:pt x="1517" y="778"/>
                      <a:pt x="1502" y="1052"/>
                    </a:cubicBezTo>
                    <a:cubicBezTo>
                      <a:pt x="1494" y="1174"/>
                      <a:pt x="1449" y="1289"/>
                      <a:pt x="1365" y="1380"/>
                    </a:cubicBezTo>
                    <a:cubicBezTo>
                      <a:pt x="1289" y="1471"/>
                      <a:pt x="1220" y="1563"/>
                      <a:pt x="1159" y="1654"/>
                    </a:cubicBezTo>
                    <a:cubicBezTo>
                      <a:pt x="1098" y="1753"/>
                      <a:pt x="1113" y="1807"/>
                      <a:pt x="1235" y="1792"/>
                    </a:cubicBezTo>
                    <a:cubicBezTo>
                      <a:pt x="1548" y="1738"/>
                      <a:pt x="1815" y="1883"/>
                      <a:pt x="2097" y="1982"/>
                    </a:cubicBezTo>
                    <a:cubicBezTo>
                      <a:pt x="1906" y="2035"/>
                      <a:pt x="1700" y="2035"/>
                      <a:pt x="1510" y="1982"/>
                    </a:cubicBezTo>
                    <a:cubicBezTo>
                      <a:pt x="1380" y="1944"/>
                      <a:pt x="1235" y="1936"/>
                      <a:pt x="1098" y="1974"/>
                    </a:cubicBezTo>
                    <a:cubicBezTo>
                      <a:pt x="709" y="2020"/>
                      <a:pt x="336" y="2013"/>
                      <a:pt x="1" y="17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4" name="Google Shape;10964;p60"/>
              <p:cNvSpPr/>
              <p:nvPr/>
            </p:nvSpPr>
            <p:spPr>
              <a:xfrm>
                <a:off x="5120000" y="4512175"/>
                <a:ext cx="32025" cy="125225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5009" extrusionOk="0">
                    <a:moveTo>
                      <a:pt x="732" y="710"/>
                    </a:moveTo>
                    <a:cubicBezTo>
                      <a:pt x="724" y="862"/>
                      <a:pt x="640" y="1007"/>
                      <a:pt x="656" y="1167"/>
                    </a:cubicBezTo>
                    <a:cubicBezTo>
                      <a:pt x="595" y="1220"/>
                      <a:pt x="625" y="1297"/>
                      <a:pt x="618" y="1358"/>
                    </a:cubicBezTo>
                    <a:cubicBezTo>
                      <a:pt x="557" y="1594"/>
                      <a:pt x="579" y="1845"/>
                      <a:pt x="579" y="2089"/>
                    </a:cubicBezTo>
                    <a:lnTo>
                      <a:pt x="579" y="2165"/>
                    </a:lnTo>
                    <a:cubicBezTo>
                      <a:pt x="564" y="2257"/>
                      <a:pt x="579" y="2348"/>
                      <a:pt x="618" y="2432"/>
                    </a:cubicBezTo>
                    <a:lnTo>
                      <a:pt x="618" y="2585"/>
                    </a:lnTo>
                    <a:cubicBezTo>
                      <a:pt x="610" y="2722"/>
                      <a:pt x="633" y="2851"/>
                      <a:pt x="686" y="2966"/>
                    </a:cubicBezTo>
                    <a:cubicBezTo>
                      <a:pt x="686" y="3011"/>
                      <a:pt x="686" y="3057"/>
                      <a:pt x="724" y="3088"/>
                    </a:cubicBezTo>
                    <a:cubicBezTo>
                      <a:pt x="732" y="3126"/>
                      <a:pt x="732" y="3194"/>
                      <a:pt x="740" y="3194"/>
                    </a:cubicBezTo>
                    <a:cubicBezTo>
                      <a:pt x="1037" y="3240"/>
                      <a:pt x="808" y="3438"/>
                      <a:pt x="846" y="3560"/>
                    </a:cubicBezTo>
                    <a:cubicBezTo>
                      <a:pt x="823" y="3629"/>
                      <a:pt x="724" y="3728"/>
                      <a:pt x="900" y="3728"/>
                    </a:cubicBezTo>
                    <a:lnTo>
                      <a:pt x="999" y="3941"/>
                    </a:lnTo>
                    <a:cubicBezTo>
                      <a:pt x="968" y="4071"/>
                      <a:pt x="1006" y="4208"/>
                      <a:pt x="1098" y="4299"/>
                    </a:cubicBezTo>
                    <a:cubicBezTo>
                      <a:pt x="1281" y="4505"/>
                      <a:pt x="1143" y="4741"/>
                      <a:pt x="1143" y="4962"/>
                    </a:cubicBezTo>
                    <a:cubicBezTo>
                      <a:pt x="1143" y="5008"/>
                      <a:pt x="1098" y="5008"/>
                      <a:pt x="1067" y="4985"/>
                    </a:cubicBezTo>
                    <a:cubicBezTo>
                      <a:pt x="1052" y="4978"/>
                      <a:pt x="1037" y="4962"/>
                      <a:pt x="1029" y="4947"/>
                    </a:cubicBezTo>
                    <a:cubicBezTo>
                      <a:pt x="900" y="4619"/>
                      <a:pt x="648" y="4330"/>
                      <a:pt x="648" y="3956"/>
                    </a:cubicBezTo>
                    <a:cubicBezTo>
                      <a:pt x="648" y="3682"/>
                      <a:pt x="519" y="3438"/>
                      <a:pt x="488" y="3171"/>
                    </a:cubicBezTo>
                    <a:cubicBezTo>
                      <a:pt x="419" y="2585"/>
                      <a:pt x="374" y="1998"/>
                      <a:pt x="473" y="1419"/>
                    </a:cubicBezTo>
                    <a:cubicBezTo>
                      <a:pt x="496" y="1319"/>
                      <a:pt x="458" y="1213"/>
                      <a:pt x="381" y="1152"/>
                    </a:cubicBezTo>
                    <a:cubicBezTo>
                      <a:pt x="259" y="1045"/>
                      <a:pt x="191" y="931"/>
                      <a:pt x="244" y="763"/>
                    </a:cubicBezTo>
                    <a:cubicBezTo>
                      <a:pt x="267" y="694"/>
                      <a:pt x="229" y="634"/>
                      <a:pt x="191" y="580"/>
                    </a:cubicBezTo>
                    <a:cubicBezTo>
                      <a:pt x="0" y="313"/>
                      <a:pt x="38" y="169"/>
                      <a:pt x="320" y="1"/>
                    </a:cubicBezTo>
                    <a:cubicBezTo>
                      <a:pt x="343" y="54"/>
                      <a:pt x="305" y="92"/>
                      <a:pt x="298" y="146"/>
                    </a:cubicBezTo>
                    <a:cubicBezTo>
                      <a:pt x="282" y="245"/>
                      <a:pt x="313" y="336"/>
                      <a:pt x="397" y="397"/>
                    </a:cubicBezTo>
                    <a:cubicBezTo>
                      <a:pt x="480" y="466"/>
                      <a:pt x="534" y="397"/>
                      <a:pt x="595" y="359"/>
                    </a:cubicBezTo>
                    <a:cubicBezTo>
                      <a:pt x="640" y="329"/>
                      <a:pt x="701" y="313"/>
                      <a:pt x="755" y="313"/>
                    </a:cubicBezTo>
                    <a:cubicBezTo>
                      <a:pt x="770" y="451"/>
                      <a:pt x="648" y="565"/>
                      <a:pt x="732" y="71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5" name="Google Shape;10965;p60"/>
              <p:cNvSpPr/>
              <p:nvPr/>
            </p:nvSpPr>
            <p:spPr>
              <a:xfrm>
                <a:off x="5392275" y="4671850"/>
                <a:ext cx="74900" cy="2785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1114" extrusionOk="0">
                    <a:moveTo>
                      <a:pt x="435" y="24"/>
                    </a:moveTo>
                    <a:cubicBezTo>
                      <a:pt x="770" y="245"/>
                      <a:pt x="1143" y="260"/>
                      <a:pt x="1524" y="199"/>
                    </a:cubicBezTo>
                    <a:cubicBezTo>
                      <a:pt x="1662" y="168"/>
                      <a:pt x="1806" y="168"/>
                      <a:pt x="1936" y="206"/>
                    </a:cubicBezTo>
                    <a:cubicBezTo>
                      <a:pt x="2127" y="260"/>
                      <a:pt x="2332" y="260"/>
                      <a:pt x="2523" y="206"/>
                    </a:cubicBezTo>
                    <a:lnTo>
                      <a:pt x="2995" y="283"/>
                    </a:lnTo>
                    <a:cubicBezTo>
                      <a:pt x="2805" y="427"/>
                      <a:pt x="2622" y="435"/>
                      <a:pt x="2462" y="473"/>
                    </a:cubicBezTo>
                    <a:cubicBezTo>
                      <a:pt x="2363" y="496"/>
                      <a:pt x="2287" y="511"/>
                      <a:pt x="2249" y="610"/>
                    </a:cubicBezTo>
                    <a:cubicBezTo>
                      <a:pt x="2233" y="656"/>
                      <a:pt x="2195" y="702"/>
                      <a:pt x="2149" y="709"/>
                    </a:cubicBezTo>
                    <a:cubicBezTo>
                      <a:pt x="1974" y="755"/>
                      <a:pt x="1913" y="877"/>
                      <a:pt x="1936" y="1045"/>
                    </a:cubicBezTo>
                    <a:cubicBezTo>
                      <a:pt x="1814" y="1083"/>
                      <a:pt x="1685" y="969"/>
                      <a:pt x="1563" y="1037"/>
                    </a:cubicBezTo>
                    <a:cubicBezTo>
                      <a:pt x="1418" y="1113"/>
                      <a:pt x="1281" y="1106"/>
                      <a:pt x="1121" y="1098"/>
                    </a:cubicBezTo>
                    <a:cubicBezTo>
                      <a:pt x="1121" y="900"/>
                      <a:pt x="1151" y="687"/>
                      <a:pt x="945" y="557"/>
                    </a:cubicBezTo>
                    <a:cubicBezTo>
                      <a:pt x="907" y="519"/>
                      <a:pt x="861" y="496"/>
                      <a:pt x="816" y="481"/>
                    </a:cubicBezTo>
                    <a:cubicBezTo>
                      <a:pt x="541" y="435"/>
                      <a:pt x="336" y="237"/>
                      <a:pt x="84" y="153"/>
                    </a:cubicBezTo>
                    <a:cubicBezTo>
                      <a:pt x="46" y="145"/>
                      <a:pt x="0" y="115"/>
                      <a:pt x="15" y="62"/>
                    </a:cubicBezTo>
                    <a:cubicBezTo>
                      <a:pt x="31" y="1"/>
                      <a:pt x="84" y="16"/>
                      <a:pt x="130" y="16"/>
                    </a:cubicBezTo>
                    <a:cubicBezTo>
                      <a:pt x="229" y="16"/>
                      <a:pt x="336" y="16"/>
                      <a:pt x="435" y="24"/>
                    </a:cubicBezTo>
                    <a:close/>
                    <a:moveTo>
                      <a:pt x="846" y="344"/>
                    </a:moveTo>
                    <a:lnTo>
                      <a:pt x="846" y="397"/>
                    </a:lnTo>
                    <a:cubicBezTo>
                      <a:pt x="1303" y="412"/>
                      <a:pt x="1761" y="466"/>
                      <a:pt x="2210" y="344"/>
                    </a:cubicBezTo>
                    <a:close/>
                    <a:moveTo>
                      <a:pt x="1692" y="633"/>
                    </a:moveTo>
                    <a:cubicBezTo>
                      <a:pt x="1677" y="595"/>
                      <a:pt x="1677" y="527"/>
                      <a:pt x="1608" y="542"/>
                    </a:cubicBezTo>
                    <a:cubicBezTo>
                      <a:pt x="1555" y="549"/>
                      <a:pt x="1547" y="603"/>
                      <a:pt x="1547" y="648"/>
                    </a:cubicBezTo>
                    <a:cubicBezTo>
                      <a:pt x="1555" y="694"/>
                      <a:pt x="1570" y="740"/>
                      <a:pt x="1631" y="732"/>
                    </a:cubicBezTo>
                    <a:cubicBezTo>
                      <a:pt x="1685" y="725"/>
                      <a:pt x="1692" y="687"/>
                      <a:pt x="1692" y="63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6" name="Google Shape;10966;p60"/>
              <p:cNvSpPr/>
              <p:nvPr/>
            </p:nvSpPr>
            <p:spPr>
              <a:xfrm>
                <a:off x="5244975" y="4092625"/>
                <a:ext cx="43675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594" extrusionOk="0">
                    <a:moveTo>
                      <a:pt x="161" y="1281"/>
                    </a:moveTo>
                    <a:cubicBezTo>
                      <a:pt x="39" y="1030"/>
                      <a:pt x="1" y="755"/>
                      <a:pt x="47" y="481"/>
                    </a:cubicBezTo>
                    <a:cubicBezTo>
                      <a:pt x="85" y="237"/>
                      <a:pt x="298" y="138"/>
                      <a:pt x="504" y="62"/>
                    </a:cubicBezTo>
                    <a:cubicBezTo>
                      <a:pt x="672" y="1"/>
                      <a:pt x="816" y="84"/>
                      <a:pt x="915" y="222"/>
                    </a:cubicBezTo>
                    <a:cubicBezTo>
                      <a:pt x="1114" y="496"/>
                      <a:pt x="1373" y="709"/>
                      <a:pt x="1678" y="847"/>
                    </a:cubicBezTo>
                    <a:cubicBezTo>
                      <a:pt x="1716" y="869"/>
                      <a:pt x="1746" y="885"/>
                      <a:pt x="1731" y="930"/>
                    </a:cubicBezTo>
                    <a:cubicBezTo>
                      <a:pt x="1723" y="999"/>
                      <a:pt x="1670" y="984"/>
                      <a:pt x="1632" y="969"/>
                    </a:cubicBezTo>
                    <a:cubicBezTo>
                      <a:pt x="1426" y="900"/>
                      <a:pt x="1228" y="809"/>
                      <a:pt x="1037" y="702"/>
                    </a:cubicBezTo>
                    <a:cubicBezTo>
                      <a:pt x="908" y="633"/>
                      <a:pt x="763" y="511"/>
                      <a:pt x="611" y="633"/>
                    </a:cubicBezTo>
                    <a:cubicBezTo>
                      <a:pt x="466" y="763"/>
                      <a:pt x="550" y="908"/>
                      <a:pt x="580" y="1045"/>
                    </a:cubicBezTo>
                    <a:cubicBezTo>
                      <a:pt x="656" y="1357"/>
                      <a:pt x="870" y="1426"/>
                      <a:pt x="1098" y="1174"/>
                    </a:cubicBezTo>
                    <a:cubicBezTo>
                      <a:pt x="1251" y="1007"/>
                      <a:pt x="1380" y="1022"/>
                      <a:pt x="1540" y="1098"/>
                    </a:cubicBezTo>
                    <a:cubicBezTo>
                      <a:pt x="1556" y="1151"/>
                      <a:pt x="1525" y="1197"/>
                      <a:pt x="1472" y="1212"/>
                    </a:cubicBezTo>
                    <a:cubicBezTo>
                      <a:pt x="1380" y="1251"/>
                      <a:pt x="1289" y="1304"/>
                      <a:pt x="1197" y="1342"/>
                    </a:cubicBezTo>
                    <a:cubicBezTo>
                      <a:pt x="885" y="1472"/>
                      <a:pt x="572" y="1594"/>
                      <a:pt x="275" y="1304"/>
                    </a:cubicBezTo>
                    <a:cubicBezTo>
                      <a:pt x="245" y="1281"/>
                      <a:pt x="191" y="1281"/>
                      <a:pt x="161" y="12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7" name="Google Shape;10967;p60"/>
              <p:cNvSpPr/>
              <p:nvPr/>
            </p:nvSpPr>
            <p:spPr>
              <a:xfrm>
                <a:off x="5130675" y="4667275"/>
                <a:ext cx="6897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2759" h="992" extrusionOk="0">
                    <a:moveTo>
                      <a:pt x="107" y="1"/>
                    </a:moveTo>
                    <a:cubicBezTo>
                      <a:pt x="320" y="298"/>
                      <a:pt x="640" y="252"/>
                      <a:pt x="930" y="222"/>
                    </a:cubicBezTo>
                    <a:cubicBezTo>
                      <a:pt x="1159" y="191"/>
                      <a:pt x="1380" y="138"/>
                      <a:pt x="1623" y="222"/>
                    </a:cubicBezTo>
                    <a:cubicBezTo>
                      <a:pt x="1745" y="275"/>
                      <a:pt x="1883" y="237"/>
                      <a:pt x="1959" y="130"/>
                    </a:cubicBezTo>
                    <a:cubicBezTo>
                      <a:pt x="2004" y="62"/>
                      <a:pt x="2096" y="62"/>
                      <a:pt x="2142" y="123"/>
                    </a:cubicBezTo>
                    <a:cubicBezTo>
                      <a:pt x="2279" y="252"/>
                      <a:pt x="2401" y="199"/>
                      <a:pt x="2523" y="138"/>
                    </a:cubicBezTo>
                    <a:cubicBezTo>
                      <a:pt x="2584" y="100"/>
                      <a:pt x="2652" y="77"/>
                      <a:pt x="2721" y="85"/>
                    </a:cubicBezTo>
                    <a:cubicBezTo>
                      <a:pt x="2736" y="100"/>
                      <a:pt x="2759" y="115"/>
                      <a:pt x="2759" y="123"/>
                    </a:cubicBezTo>
                    <a:cubicBezTo>
                      <a:pt x="2706" y="229"/>
                      <a:pt x="2317" y="420"/>
                      <a:pt x="2195" y="397"/>
                    </a:cubicBezTo>
                    <a:cubicBezTo>
                      <a:pt x="2165" y="389"/>
                      <a:pt x="2134" y="389"/>
                      <a:pt x="2104" y="389"/>
                    </a:cubicBezTo>
                    <a:cubicBezTo>
                      <a:pt x="1966" y="389"/>
                      <a:pt x="1806" y="344"/>
                      <a:pt x="1913" y="595"/>
                    </a:cubicBezTo>
                    <a:cubicBezTo>
                      <a:pt x="1951" y="687"/>
                      <a:pt x="1921" y="809"/>
                      <a:pt x="1921" y="915"/>
                    </a:cubicBezTo>
                    <a:cubicBezTo>
                      <a:pt x="1883" y="992"/>
                      <a:pt x="1799" y="984"/>
                      <a:pt x="1730" y="969"/>
                    </a:cubicBezTo>
                    <a:cubicBezTo>
                      <a:pt x="1540" y="915"/>
                      <a:pt x="1334" y="946"/>
                      <a:pt x="1143" y="915"/>
                    </a:cubicBezTo>
                    <a:cubicBezTo>
                      <a:pt x="1120" y="710"/>
                      <a:pt x="991" y="900"/>
                      <a:pt x="922" y="862"/>
                    </a:cubicBezTo>
                    <a:lnTo>
                      <a:pt x="915" y="847"/>
                    </a:lnTo>
                    <a:cubicBezTo>
                      <a:pt x="937" y="710"/>
                      <a:pt x="846" y="770"/>
                      <a:pt x="785" y="770"/>
                    </a:cubicBezTo>
                    <a:cubicBezTo>
                      <a:pt x="724" y="770"/>
                      <a:pt x="625" y="778"/>
                      <a:pt x="724" y="671"/>
                    </a:cubicBezTo>
                    <a:cubicBezTo>
                      <a:pt x="800" y="588"/>
                      <a:pt x="724" y="565"/>
                      <a:pt x="656" y="549"/>
                    </a:cubicBezTo>
                    <a:cubicBezTo>
                      <a:pt x="564" y="534"/>
                      <a:pt x="465" y="519"/>
                      <a:pt x="381" y="504"/>
                    </a:cubicBezTo>
                    <a:cubicBezTo>
                      <a:pt x="183" y="458"/>
                      <a:pt x="38" y="298"/>
                      <a:pt x="8" y="100"/>
                    </a:cubicBezTo>
                    <a:cubicBezTo>
                      <a:pt x="0" y="31"/>
                      <a:pt x="53" y="16"/>
                      <a:pt x="107" y="1"/>
                    </a:cubicBezTo>
                    <a:close/>
                    <a:moveTo>
                      <a:pt x="617" y="351"/>
                    </a:moveTo>
                    <a:cubicBezTo>
                      <a:pt x="732" y="450"/>
                      <a:pt x="869" y="450"/>
                      <a:pt x="998" y="466"/>
                    </a:cubicBezTo>
                    <a:cubicBezTo>
                      <a:pt x="1037" y="473"/>
                      <a:pt x="1067" y="443"/>
                      <a:pt x="1067" y="412"/>
                    </a:cubicBezTo>
                    <a:cubicBezTo>
                      <a:pt x="1067" y="359"/>
                      <a:pt x="1029" y="351"/>
                      <a:pt x="991" y="351"/>
                    </a:cubicBezTo>
                    <a:cubicBezTo>
                      <a:pt x="861" y="351"/>
                      <a:pt x="739" y="351"/>
                      <a:pt x="617" y="351"/>
                    </a:cubicBezTo>
                    <a:close/>
                    <a:moveTo>
                      <a:pt x="1303" y="755"/>
                    </a:moveTo>
                    <a:cubicBezTo>
                      <a:pt x="1296" y="702"/>
                      <a:pt x="1303" y="641"/>
                      <a:pt x="1235" y="641"/>
                    </a:cubicBezTo>
                    <a:cubicBezTo>
                      <a:pt x="1181" y="641"/>
                      <a:pt x="1189" y="694"/>
                      <a:pt x="1189" y="732"/>
                    </a:cubicBezTo>
                    <a:cubicBezTo>
                      <a:pt x="1189" y="763"/>
                      <a:pt x="1204" y="824"/>
                      <a:pt x="1250" y="839"/>
                    </a:cubicBezTo>
                    <a:cubicBezTo>
                      <a:pt x="1303" y="847"/>
                      <a:pt x="1303" y="793"/>
                      <a:pt x="1303" y="755"/>
                    </a:cubicBezTo>
                    <a:close/>
                    <a:moveTo>
                      <a:pt x="1456" y="839"/>
                    </a:moveTo>
                    <a:cubicBezTo>
                      <a:pt x="1501" y="831"/>
                      <a:pt x="1501" y="801"/>
                      <a:pt x="1501" y="770"/>
                    </a:cubicBezTo>
                    <a:cubicBezTo>
                      <a:pt x="1501" y="717"/>
                      <a:pt x="1456" y="671"/>
                      <a:pt x="1402" y="671"/>
                    </a:cubicBezTo>
                    <a:cubicBezTo>
                      <a:pt x="1364" y="671"/>
                      <a:pt x="1349" y="694"/>
                      <a:pt x="1364" y="732"/>
                    </a:cubicBezTo>
                    <a:cubicBezTo>
                      <a:pt x="1380" y="770"/>
                      <a:pt x="1395" y="824"/>
                      <a:pt x="1456" y="8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8" name="Google Shape;10968;p60"/>
              <p:cNvSpPr/>
              <p:nvPr/>
            </p:nvSpPr>
            <p:spPr>
              <a:xfrm>
                <a:off x="5320250" y="4092250"/>
                <a:ext cx="40600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1586" extrusionOk="0">
                    <a:moveTo>
                      <a:pt x="69" y="1220"/>
                    </a:moveTo>
                    <a:cubicBezTo>
                      <a:pt x="107" y="1090"/>
                      <a:pt x="0" y="923"/>
                      <a:pt x="198" y="839"/>
                    </a:cubicBezTo>
                    <a:cubicBezTo>
                      <a:pt x="359" y="770"/>
                      <a:pt x="480" y="785"/>
                      <a:pt x="580" y="923"/>
                    </a:cubicBezTo>
                    <a:cubicBezTo>
                      <a:pt x="671" y="1037"/>
                      <a:pt x="770" y="1144"/>
                      <a:pt x="884" y="1243"/>
                    </a:cubicBezTo>
                    <a:cubicBezTo>
                      <a:pt x="961" y="1304"/>
                      <a:pt x="1067" y="1372"/>
                      <a:pt x="1182" y="1281"/>
                    </a:cubicBezTo>
                    <a:cubicBezTo>
                      <a:pt x="1288" y="1189"/>
                      <a:pt x="1372" y="747"/>
                      <a:pt x="1288" y="618"/>
                    </a:cubicBezTo>
                    <a:cubicBezTo>
                      <a:pt x="1212" y="481"/>
                      <a:pt x="1090" y="458"/>
                      <a:pt x="923" y="542"/>
                    </a:cubicBezTo>
                    <a:cubicBezTo>
                      <a:pt x="762" y="625"/>
                      <a:pt x="602" y="785"/>
                      <a:pt x="374" y="641"/>
                    </a:cubicBezTo>
                    <a:cubicBezTo>
                      <a:pt x="450" y="503"/>
                      <a:pt x="534" y="366"/>
                      <a:pt x="641" y="244"/>
                    </a:cubicBezTo>
                    <a:cubicBezTo>
                      <a:pt x="778" y="99"/>
                      <a:pt x="938" y="0"/>
                      <a:pt x="1151" y="77"/>
                    </a:cubicBezTo>
                    <a:cubicBezTo>
                      <a:pt x="1471" y="191"/>
                      <a:pt x="1624" y="366"/>
                      <a:pt x="1608" y="641"/>
                    </a:cubicBezTo>
                    <a:cubicBezTo>
                      <a:pt x="1601" y="900"/>
                      <a:pt x="1555" y="1159"/>
                      <a:pt x="1456" y="1403"/>
                    </a:cubicBezTo>
                    <a:cubicBezTo>
                      <a:pt x="1296" y="1426"/>
                      <a:pt x="1136" y="1464"/>
                      <a:pt x="983" y="1517"/>
                    </a:cubicBezTo>
                    <a:cubicBezTo>
                      <a:pt x="846" y="1586"/>
                      <a:pt x="679" y="1548"/>
                      <a:pt x="587" y="1426"/>
                    </a:cubicBezTo>
                    <a:cubicBezTo>
                      <a:pt x="458" y="1273"/>
                      <a:pt x="267" y="1197"/>
                      <a:pt x="69" y="1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9" name="Google Shape;10969;p60"/>
              <p:cNvSpPr/>
              <p:nvPr/>
            </p:nvSpPr>
            <p:spPr>
              <a:xfrm>
                <a:off x="5402175" y="4290400"/>
                <a:ext cx="24800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967" extrusionOk="0">
                    <a:moveTo>
                      <a:pt x="991" y="1182"/>
                    </a:moveTo>
                    <a:cubicBezTo>
                      <a:pt x="984" y="1441"/>
                      <a:pt x="938" y="1708"/>
                      <a:pt x="862" y="1967"/>
                    </a:cubicBezTo>
                    <a:cubicBezTo>
                      <a:pt x="686" y="1929"/>
                      <a:pt x="648" y="1807"/>
                      <a:pt x="648" y="1654"/>
                    </a:cubicBezTo>
                    <a:cubicBezTo>
                      <a:pt x="648" y="1540"/>
                      <a:pt x="618" y="1464"/>
                      <a:pt x="496" y="1456"/>
                    </a:cubicBezTo>
                    <a:cubicBezTo>
                      <a:pt x="374" y="1449"/>
                      <a:pt x="328" y="1533"/>
                      <a:pt x="343" y="1647"/>
                    </a:cubicBezTo>
                    <a:cubicBezTo>
                      <a:pt x="336" y="1654"/>
                      <a:pt x="321" y="1654"/>
                      <a:pt x="313" y="1654"/>
                    </a:cubicBezTo>
                    <a:cubicBezTo>
                      <a:pt x="244" y="1395"/>
                      <a:pt x="214" y="1129"/>
                      <a:pt x="23" y="915"/>
                    </a:cubicBezTo>
                    <a:cubicBezTo>
                      <a:pt x="1" y="892"/>
                      <a:pt x="8" y="869"/>
                      <a:pt x="39" y="839"/>
                    </a:cubicBezTo>
                    <a:cubicBezTo>
                      <a:pt x="359" y="610"/>
                      <a:pt x="389" y="443"/>
                      <a:pt x="191" y="100"/>
                    </a:cubicBezTo>
                    <a:cubicBezTo>
                      <a:pt x="191" y="92"/>
                      <a:pt x="183" y="92"/>
                      <a:pt x="183" y="84"/>
                    </a:cubicBezTo>
                    <a:cubicBezTo>
                      <a:pt x="321" y="1"/>
                      <a:pt x="366" y="115"/>
                      <a:pt x="420" y="191"/>
                    </a:cubicBezTo>
                    <a:cubicBezTo>
                      <a:pt x="542" y="351"/>
                      <a:pt x="648" y="519"/>
                      <a:pt x="763" y="679"/>
                    </a:cubicBezTo>
                    <a:cubicBezTo>
                      <a:pt x="755" y="748"/>
                      <a:pt x="763" y="809"/>
                      <a:pt x="778" y="869"/>
                    </a:cubicBezTo>
                    <a:cubicBezTo>
                      <a:pt x="831" y="984"/>
                      <a:pt x="793" y="1167"/>
                      <a:pt x="991" y="1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0" name="Google Shape;10970;p60"/>
              <p:cNvSpPr/>
              <p:nvPr/>
            </p:nvSpPr>
            <p:spPr>
              <a:xfrm>
                <a:off x="5442950" y="4625925"/>
                <a:ext cx="37950" cy="49375"/>
              </a:xfrm>
              <a:custGeom>
                <a:avLst/>
                <a:gdLst/>
                <a:ahLst/>
                <a:cxnLst/>
                <a:rect l="l" t="t" r="r" b="b"/>
                <a:pathLst>
                  <a:path w="1518" h="1975" extrusionOk="0">
                    <a:moveTo>
                      <a:pt x="953" y="976"/>
                    </a:moveTo>
                    <a:cubicBezTo>
                      <a:pt x="1121" y="801"/>
                      <a:pt x="1083" y="603"/>
                      <a:pt x="1007" y="412"/>
                    </a:cubicBezTo>
                    <a:cubicBezTo>
                      <a:pt x="953" y="275"/>
                      <a:pt x="900" y="146"/>
                      <a:pt x="984" y="1"/>
                    </a:cubicBezTo>
                    <a:cubicBezTo>
                      <a:pt x="1517" y="473"/>
                      <a:pt x="1510" y="1159"/>
                      <a:pt x="1029" y="1685"/>
                    </a:cubicBezTo>
                    <a:cubicBezTo>
                      <a:pt x="778" y="1975"/>
                      <a:pt x="534" y="1914"/>
                      <a:pt x="244" y="1815"/>
                    </a:cubicBezTo>
                    <a:cubicBezTo>
                      <a:pt x="168" y="1792"/>
                      <a:pt x="92" y="1754"/>
                      <a:pt x="1" y="1723"/>
                    </a:cubicBezTo>
                    <a:cubicBezTo>
                      <a:pt x="191" y="1579"/>
                      <a:pt x="427" y="1548"/>
                      <a:pt x="625" y="1434"/>
                    </a:cubicBezTo>
                    <a:cubicBezTo>
                      <a:pt x="808" y="1350"/>
                      <a:pt x="930" y="1175"/>
                      <a:pt x="953" y="9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1" name="Google Shape;10971;p60"/>
              <p:cNvSpPr/>
              <p:nvPr/>
            </p:nvSpPr>
            <p:spPr>
              <a:xfrm>
                <a:off x="5149150" y="4610700"/>
                <a:ext cx="38325" cy="52425"/>
              </a:xfrm>
              <a:custGeom>
                <a:avLst/>
                <a:gdLst/>
                <a:ahLst/>
                <a:cxnLst/>
                <a:rect l="l" t="t" r="r" b="b"/>
                <a:pathLst>
                  <a:path w="1533" h="2097" extrusionOk="0">
                    <a:moveTo>
                      <a:pt x="724" y="2035"/>
                    </a:moveTo>
                    <a:cubicBezTo>
                      <a:pt x="686" y="2088"/>
                      <a:pt x="648" y="2096"/>
                      <a:pt x="602" y="2043"/>
                    </a:cubicBezTo>
                    <a:cubicBezTo>
                      <a:pt x="625" y="1883"/>
                      <a:pt x="541" y="1753"/>
                      <a:pt x="496" y="1608"/>
                    </a:cubicBezTo>
                    <a:cubicBezTo>
                      <a:pt x="412" y="1303"/>
                      <a:pt x="465" y="983"/>
                      <a:pt x="450" y="671"/>
                    </a:cubicBezTo>
                    <a:cubicBezTo>
                      <a:pt x="450" y="595"/>
                      <a:pt x="473" y="503"/>
                      <a:pt x="374" y="457"/>
                    </a:cubicBezTo>
                    <a:cubicBezTo>
                      <a:pt x="397" y="320"/>
                      <a:pt x="320" y="290"/>
                      <a:pt x="206" y="313"/>
                    </a:cubicBezTo>
                    <a:cubicBezTo>
                      <a:pt x="145" y="252"/>
                      <a:pt x="0" y="267"/>
                      <a:pt x="23" y="122"/>
                    </a:cubicBezTo>
                    <a:cubicBezTo>
                      <a:pt x="488" y="0"/>
                      <a:pt x="976" y="69"/>
                      <a:pt x="1448" y="76"/>
                    </a:cubicBezTo>
                    <a:cubicBezTo>
                      <a:pt x="1471" y="76"/>
                      <a:pt x="1494" y="92"/>
                      <a:pt x="1509" y="107"/>
                    </a:cubicBezTo>
                    <a:cubicBezTo>
                      <a:pt x="1532" y="145"/>
                      <a:pt x="1502" y="168"/>
                      <a:pt x="1479" y="183"/>
                    </a:cubicBezTo>
                    <a:cubicBezTo>
                      <a:pt x="1403" y="236"/>
                      <a:pt x="1326" y="290"/>
                      <a:pt x="1326" y="389"/>
                    </a:cubicBezTo>
                    <a:cubicBezTo>
                      <a:pt x="1220" y="374"/>
                      <a:pt x="1197" y="435"/>
                      <a:pt x="1182" y="526"/>
                    </a:cubicBezTo>
                    <a:cubicBezTo>
                      <a:pt x="1136" y="808"/>
                      <a:pt x="1083" y="1098"/>
                      <a:pt x="1037" y="1387"/>
                    </a:cubicBezTo>
                    <a:cubicBezTo>
                      <a:pt x="1029" y="1441"/>
                      <a:pt x="1037" y="1494"/>
                      <a:pt x="961" y="1502"/>
                    </a:cubicBezTo>
                    <a:cubicBezTo>
                      <a:pt x="923" y="1372"/>
                      <a:pt x="907" y="1242"/>
                      <a:pt x="915" y="1105"/>
                    </a:cubicBezTo>
                    <a:cubicBezTo>
                      <a:pt x="907" y="968"/>
                      <a:pt x="945" y="823"/>
                      <a:pt x="877" y="686"/>
                    </a:cubicBezTo>
                    <a:lnTo>
                      <a:pt x="877" y="534"/>
                    </a:lnTo>
                    <a:cubicBezTo>
                      <a:pt x="877" y="488"/>
                      <a:pt x="907" y="397"/>
                      <a:pt x="808" y="389"/>
                    </a:cubicBezTo>
                    <a:cubicBezTo>
                      <a:pt x="702" y="381"/>
                      <a:pt x="694" y="450"/>
                      <a:pt x="686" y="526"/>
                    </a:cubicBezTo>
                    <a:cubicBezTo>
                      <a:pt x="679" y="557"/>
                      <a:pt x="671" y="587"/>
                      <a:pt x="656" y="618"/>
                    </a:cubicBezTo>
                    <a:cubicBezTo>
                      <a:pt x="564" y="602"/>
                      <a:pt x="526" y="640"/>
                      <a:pt x="534" y="732"/>
                    </a:cubicBezTo>
                    <a:cubicBezTo>
                      <a:pt x="564" y="1166"/>
                      <a:pt x="541" y="1616"/>
                      <a:pt x="724" y="20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2" name="Google Shape;10972;p60"/>
              <p:cNvSpPr/>
              <p:nvPr/>
            </p:nvSpPr>
            <p:spPr>
              <a:xfrm>
                <a:off x="5407500" y="4618875"/>
                <a:ext cx="377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1594" extrusionOk="0">
                    <a:moveTo>
                      <a:pt x="862" y="1594"/>
                    </a:moveTo>
                    <a:lnTo>
                      <a:pt x="710" y="1594"/>
                    </a:lnTo>
                    <a:cubicBezTo>
                      <a:pt x="687" y="1266"/>
                      <a:pt x="542" y="946"/>
                      <a:pt x="580" y="603"/>
                    </a:cubicBezTo>
                    <a:cubicBezTo>
                      <a:pt x="580" y="573"/>
                      <a:pt x="550" y="557"/>
                      <a:pt x="512" y="550"/>
                    </a:cubicBezTo>
                    <a:cubicBezTo>
                      <a:pt x="512" y="336"/>
                      <a:pt x="352" y="412"/>
                      <a:pt x="237" y="390"/>
                    </a:cubicBezTo>
                    <a:cubicBezTo>
                      <a:pt x="313" y="169"/>
                      <a:pt x="92" y="153"/>
                      <a:pt x="1" y="9"/>
                    </a:cubicBezTo>
                    <a:cubicBezTo>
                      <a:pt x="176" y="1"/>
                      <a:pt x="352" y="1"/>
                      <a:pt x="534" y="16"/>
                    </a:cubicBezTo>
                    <a:cubicBezTo>
                      <a:pt x="801" y="39"/>
                      <a:pt x="1068" y="54"/>
                      <a:pt x="1335" y="47"/>
                    </a:cubicBezTo>
                    <a:cubicBezTo>
                      <a:pt x="1388" y="47"/>
                      <a:pt x="1464" y="31"/>
                      <a:pt x="1487" y="92"/>
                    </a:cubicBezTo>
                    <a:cubicBezTo>
                      <a:pt x="1510" y="161"/>
                      <a:pt x="1441" y="176"/>
                      <a:pt x="1403" y="214"/>
                    </a:cubicBezTo>
                    <a:cubicBezTo>
                      <a:pt x="1350" y="252"/>
                      <a:pt x="1319" y="321"/>
                      <a:pt x="1319" y="397"/>
                    </a:cubicBezTo>
                    <a:cubicBezTo>
                      <a:pt x="1213" y="412"/>
                      <a:pt x="1137" y="519"/>
                      <a:pt x="1159" y="626"/>
                    </a:cubicBezTo>
                    <a:cubicBezTo>
                      <a:pt x="1167" y="679"/>
                      <a:pt x="1129" y="725"/>
                      <a:pt x="1076" y="733"/>
                    </a:cubicBezTo>
                    <a:cubicBezTo>
                      <a:pt x="1007" y="733"/>
                      <a:pt x="1007" y="672"/>
                      <a:pt x="976" y="633"/>
                    </a:cubicBezTo>
                    <a:cubicBezTo>
                      <a:pt x="946" y="573"/>
                      <a:pt x="1022" y="443"/>
                      <a:pt x="908" y="458"/>
                    </a:cubicBezTo>
                    <a:cubicBezTo>
                      <a:pt x="794" y="473"/>
                      <a:pt x="870" y="595"/>
                      <a:pt x="855" y="672"/>
                    </a:cubicBezTo>
                    <a:cubicBezTo>
                      <a:pt x="740" y="778"/>
                      <a:pt x="778" y="915"/>
                      <a:pt x="786" y="1045"/>
                    </a:cubicBezTo>
                    <a:cubicBezTo>
                      <a:pt x="809" y="1236"/>
                      <a:pt x="839" y="1411"/>
                      <a:pt x="862" y="159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3" name="Google Shape;10973;p60"/>
              <p:cNvSpPr/>
              <p:nvPr/>
            </p:nvSpPr>
            <p:spPr>
              <a:xfrm>
                <a:off x="5351875" y="4680050"/>
                <a:ext cx="62900" cy="20975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839" extrusionOk="0">
                    <a:moveTo>
                      <a:pt x="846" y="526"/>
                    </a:moveTo>
                    <a:cubicBezTo>
                      <a:pt x="603" y="580"/>
                      <a:pt x="343" y="580"/>
                      <a:pt x="145" y="763"/>
                    </a:cubicBezTo>
                    <a:cubicBezTo>
                      <a:pt x="100" y="755"/>
                      <a:pt x="46" y="839"/>
                      <a:pt x="0" y="763"/>
                    </a:cubicBezTo>
                    <a:cubicBezTo>
                      <a:pt x="519" y="267"/>
                      <a:pt x="1121" y="0"/>
                      <a:pt x="1845" y="115"/>
                    </a:cubicBezTo>
                    <a:cubicBezTo>
                      <a:pt x="2089" y="153"/>
                      <a:pt x="2355" y="168"/>
                      <a:pt x="2516" y="412"/>
                    </a:cubicBezTo>
                    <a:cubicBezTo>
                      <a:pt x="2310" y="633"/>
                      <a:pt x="2249" y="648"/>
                      <a:pt x="1967" y="557"/>
                    </a:cubicBezTo>
                    <a:cubicBezTo>
                      <a:pt x="1906" y="541"/>
                      <a:pt x="1837" y="534"/>
                      <a:pt x="1776" y="534"/>
                    </a:cubicBezTo>
                    <a:cubicBezTo>
                      <a:pt x="1586" y="549"/>
                      <a:pt x="1388" y="519"/>
                      <a:pt x="1212" y="450"/>
                    </a:cubicBezTo>
                    <a:cubicBezTo>
                      <a:pt x="1090" y="381"/>
                      <a:pt x="938" y="412"/>
                      <a:pt x="846" y="5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4" name="Google Shape;10974;p60"/>
              <p:cNvSpPr/>
              <p:nvPr/>
            </p:nvSpPr>
            <p:spPr>
              <a:xfrm>
                <a:off x="5428850" y="4455600"/>
                <a:ext cx="37950" cy="46325"/>
              </a:xfrm>
              <a:custGeom>
                <a:avLst/>
                <a:gdLst/>
                <a:ahLst/>
                <a:cxnLst/>
                <a:rect l="l" t="t" r="r" b="b"/>
                <a:pathLst>
                  <a:path w="1518" h="1853" extrusionOk="0">
                    <a:moveTo>
                      <a:pt x="1365" y="1304"/>
                    </a:moveTo>
                    <a:cubicBezTo>
                      <a:pt x="1510" y="1456"/>
                      <a:pt x="1517" y="1631"/>
                      <a:pt x="1456" y="1822"/>
                    </a:cubicBezTo>
                    <a:lnTo>
                      <a:pt x="1235" y="1852"/>
                    </a:lnTo>
                    <a:cubicBezTo>
                      <a:pt x="1212" y="1807"/>
                      <a:pt x="1174" y="1746"/>
                      <a:pt x="1128" y="1753"/>
                    </a:cubicBezTo>
                    <a:cubicBezTo>
                      <a:pt x="1022" y="1776"/>
                      <a:pt x="923" y="1799"/>
                      <a:pt x="854" y="1692"/>
                    </a:cubicBezTo>
                    <a:cubicBezTo>
                      <a:pt x="770" y="1548"/>
                      <a:pt x="679" y="1410"/>
                      <a:pt x="694" y="1227"/>
                    </a:cubicBezTo>
                    <a:cubicBezTo>
                      <a:pt x="702" y="1075"/>
                      <a:pt x="694" y="907"/>
                      <a:pt x="656" y="755"/>
                    </a:cubicBezTo>
                    <a:cubicBezTo>
                      <a:pt x="618" y="587"/>
                      <a:pt x="549" y="481"/>
                      <a:pt x="343" y="503"/>
                    </a:cubicBezTo>
                    <a:cubicBezTo>
                      <a:pt x="153" y="526"/>
                      <a:pt x="1" y="275"/>
                      <a:pt x="1" y="0"/>
                    </a:cubicBezTo>
                    <a:cubicBezTo>
                      <a:pt x="161" y="92"/>
                      <a:pt x="351" y="92"/>
                      <a:pt x="504" y="0"/>
                    </a:cubicBezTo>
                    <a:cubicBezTo>
                      <a:pt x="603" y="107"/>
                      <a:pt x="702" y="214"/>
                      <a:pt x="801" y="320"/>
                    </a:cubicBezTo>
                    <a:cubicBezTo>
                      <a:pt x="854" y="374"/>
                      <a:pt x="892" y="435"/>
                      <a:pt x="816" y="496"/>
                    </a:cubicBezTo>
                    <a:cubicBezTo>
                      <a:pt x="694" y="595"/>
                      <a:pt x="732" y="679"/>
                      <a:pt x="816" y="770"/>
                    </a:cubicBezTo>
                    <a:cubicBezTo>
                      <a:pt x="831" y="907"/>
                      <a:pt x="892" y="1037"/>
                      <a:pt x="907" y="1174"/>
                    </a:cubicBezTo>
                    <a:cubicBezTo>
                      <a:pt x="946" y="1418"/>
                      <a:pt x="1167" y="1471"/>
                      <a:pt x="1365" y="1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5" name="Google Shape;10975;p60"/>
              <p:cNvSpPr/>
              <p:nvPr/>
            </p:nvSpPr>
            <p:spPr>
              <a:xfrm>
                <a:off x="5181350" y="4680800"/>
                <a:ext cx="4097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992" extrusionOk="0">
                    <a:moveTo>
                      <a:pt x="1639" y="481"/>
                    </a:moveTo>
                    <a:cubicBezTo>
                      <a:pt x="1509" y="611"/>
                      <a:pt x="1387" y="748"/>
                      <a:pt x="1174" y="748"/>
                    </a:cubicBezTo>
                    <a:cubicBezTo>
                      <a:pt x="1128" y="748"/>
                      <a:pt x="1075" y="763"/>
                      <a:pt x="1029" y="793"/>
                    </a:cubicBezTo>
                    <a:cubicBezTo>
                      <a:pt x="869" y="908"/>
                      <a:pt x="709" y="992"/>
                      <a:pt x="511" y="854"/>
                    </a:cubicBezTo>
                    <a:cubicBezTo>
                      <a:pt x="488" y="839"/>
                      <a:pt x="420" y="870"/>
                      <a:pt x="366" y="885"/>
                    </a:cubicBezTo>
                    <a:cubicBezTo>
                      <a:pt x="252" y="961"/>
                      <a:pt x="92" y="938"/>
                      <a:pt x="0" y="832"/>
                    </a:cubicBezTo>
                    <a:cubicBezTo>
                      <a:pt x="23" y="786"/>
                      <a:pt x="69" y="793"/>
                      <a:pt x="107" y="771"/>
                    </a:cubicBezTo>
                    <a:cubicBezTo>
                      <a:pt x="252" y="710"/>
                      <a:pt x="282" y="527"/>
                      <a:pt x="176" y="420"/>
                    </a:cubicBezTo>
                    <a:cubicBezTo>
                      <a:pt x="115" y="367"/>
                      <a:pt x="69" y="298"/>
                      <a:pt x="46" y="214"/>
                    </a:cubicBezTo>
                    <a:cubicBezTo>
                      <a:pt x="31" y="92"/>
                      <a:pt x="23" y="1"/>
                      <a:pt x="206" y="47"/>
                    </a:cubicBezTo>
                    <a:cubicBezTo>
                      <a:pt x="381" y="92"/>
                      <a:pt x="564" y="1"/>
                      <a:pt x="747" y="24"/>
                    </a:cubicBezTo>
                    <a:cubicBezTo>
                      <a:pt x="740" y="47"/>
                      <a:pt x="724" y="69"/>
                      <a:pt x="709" y="85"/>
                    </a:cubicBezTo>
                    <a:cubicBezTo>
                      <a:pt x="641" y="184"/>
                      <a:pt x="580" y="290"/>
                      <a:pt x="663" y="405"/>
                    </a:cubicBezTo>
                    <a:cubicBezTo>
                      <a:pt x="740" y="496"/>
                      <a:pt x="862" y="542"/>
                      <a:pt x="976" y="519"/>
                    </a:cubicBezTo>
                    <a:cubicBezTo>
                      <a:pt x="1197" y="504"/>
                      <a:pt x="1418" y="504"/>
                      <a:pt x="1639" y="48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6" name="Google Shape;10976;p60"/>
              <p:cNvSpPr/>
              <p:nvPr/>
            </p:nvSpPr>
            <p:spPr>
              <a:xfrm>
                <a:off x="5291275" y="4135125"/>
                <a:ext cx="13000" cy="107100"/>
              </a:xfrm>
              <a:custGeom>
                <a:avLst/>
                <a:gdLst/>
                <a:ahLst/>
                <a:cxnLst/>
                <a:rect l="l" t="t" r="r" b="b"/>
                <a:pathLst>
                  <a:path w="520" h="4284" extrusionOk="0">
                    <a:moveTo>
                      <a:pt x="77" y="3163"/>
                    </a:moveTo>
                    <a:cubicBezTo>
                      <a:pt x="24" y="2698"/>
                      <a:pt x="24" y="2233"/>
                      <a:pt x="77" y="1776"/>
                    </a:cubicBezTo>
                    <a:cubicBezTo>
                      <a:pt x="176" y="1707"/>
                      <a:pt x="153" y="1616"/>
                      <a:pt x="108" y="1532"/>
                    </a:cubicBezTo>
                    <a:cubicBezTo>
                      <a:pt x="1" y="1319"/>
                      <a:pt x="31" y="1098"/>
                      <a:pt x="92" y="877"/>
                    </a:cubicBezTo>
                    <a:cubicBezTo>
                      <a:pt x="161" y="671"/>
                      <a:pt x="214" y="450"/>
                      <a:pt x="245" y="229"/>
                    </a:cubicBezTo>
                    <a:cubicBezTo>
                      <a:pt x="260" y="54"/>
                      <a:pt x="351" y="0"/>
                      <a:pt x="519" y="61"/>
                    </a:cubicBezTo>
                    <a:lnTo>
                      <a:pt x="466" y="351"/>
                    </a:lnTo>
                    <a:cubicBezTo>
                      <a:pt x="298" y="503"/>
                      <a:pt x="291" y="709"/>
                      <a:pt x="275" y="907"/>
                    </a:cubicBezTo>
                    <a:cubicBezTo>
                      <a:pt x="260" y="1159"/>
                      <a:pt x="313" y="1418"/>
                      <a:pt x="260" y="1662"/>
                    </a:cubicBezTo>
                    <a:cubicBezTo>
                      <a:pt x="138" y="2287"/>
                      <a:pt x="237" y="2912"/>
                      <a:pt x="237" y="3537"/>
                    </a:cubicBezTo>
                    <a:cubicBezTo>
                      <a:pt x="237" y="3598"/>
                      <a:pt x="237" y="3666"/>
                      <a:pt x="336" y="3651"/>
                    </a:cubicBezTo>
                    <a:cubicBezTo>
                      <a:pt x="336" y="3826"/>
                      <a:pt x="313" y="4001"/>
                      <a:pt x="275" y="4177"/>
                    </a:cubicBezTo>
                    <a:cubicBezTo>
                      <a:pt x="268" y="4230"/>
                      <a:pt x="230" y="4268"/>
                      <a:pt x="176" y="4283"/>
                    </a:cubicBezTo>
                    <a:cubicBezTo>
                      <a:pt x="123" y="4024"/>
                      <a:pt x="191" y="3750"/>
                      <a:pt x="123" y="3483"/>
                    </a:cubicBezTo>
                    <a:cubicBezTo>
                      <a:pt x="100" y="3376"/>
                      <a:pt x="85" y="3270"/>
                      <a:pt x="77" y="31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7" name="Google Shape;10977;p60"/>
              <p:cNvSpPr/>
              <p:nvPr/>
            </p:nvSpPr>
            <p:spPr>
              <a:xfrm>
                <a:off x="5345025" y="4243150"/>
                <a:ext cx="55075" cy="1965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786" extrusionOk="0">
                    <a:moveTo>
                      <a:pt x="473" y="1"/>
                    </a:moveTo>
                    <a:cubicBezTo>
                      <a:pt x="572" y="92"/>
                      <a:pt x="694" y="77"/>
                      <a:pt x="800" y="100"/>
                    </a:cubicBezTo>
                    <a:cubicBezTo>
                      <a:pt x="915" y="252"/>
                      <a:pt x="1075" y="290"/>
                      <a:pt x="1250" y="305"/>
                    </a:cubicBezTo>
                    <a:cubicBezTo>
                      <a:pt x="1471" y="328"/>
                      <a:pt x="1669" y="244"/>
                      <a:pt x="1883" y="222"/>
                    </a:cubicBezTo>
                    <a:lnTo>
                      <a:pt x="1936" y="222"/>
                    </a:lnTo>
                    <a:cubicBezTo>
                      <a:pt x="1913" y="313"/>
                      <a:pt x="1959" y="397"/>
                      <a:pt x="2043" y="435"/>
                    </a:cubicBezTo>
                    <a:cubicBezTo>
                      <a:pt x="2104" y="488"/>
                      <a:pt x="2157" y="542"/>
                      <a:pt x="2203" y="610"/>
                    </a:cubicBezTo>
                    <a:lnTo>
                      <a:pt x="2096" y="610"/>
                    </a:lnTo>
                    <a:cubicBezTo>
                      <a:pt x="1936" y="481"/>
                      <a:pt x="1562" y="481"/>
                      <a:pt x="1425" y="633"/>
                    </a:cubicBezTo>
                    <a:cubicBezTo>
                      <a:pt x="1296" y="786"/>
                      <a:pt x="1204" y="763"/>
                      <a:pt x="1052" y="671"/>
                    </a:cubicBezTo>
                    <a:cubicBezTo>
                      <a:pt x="823" y="534"/>
                      <a:pt x="579" y="427"/>
                      <a:pt x="335" y="313"/>
                    </a:cubicBezTo>
                    <a:cubicBezTo>
                      <a:pt x="274" y="283"/>
                      <a:pt x="191" y="267"/>
                      <a:pt x="145" y="328"/>
                    </a:cubicBezTo>
                    <a:cubicBezTo>
                      <a:pt x="99" y="389"/>
                      <a:pt x="191" y="404"/>
                      <a:pt x="206" y="443"/>
                    </a:cubicBezTo>
                    <a:lnTo>
                      <a:pt x="99" y="458"/>
                    </a:lnTo>
                    <a:cubicBezTo>
                      <a:pt x="0" y="343"/>
                      <a:pt x="130" y="222"/>
                      <a:pt x="92" y="107"/>
                    </a:cubicBezTo>
                    <a:cubicBezTo>
                      <a:pt x="107" y="77"/>
                      <a:pt x="137" y="62"/>
                      <a:pt x="175" y="69"/>
                    </a:cubicBezTo>
                    <a:cubicBezTo>
                      <a:pt x="282" y="77"/>
                      <a:pt x="374" y="23"/>
                      <a:pt x="4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8" name="Google Shape;10978;p60"/>
              <p:cNvSpPr/>
              <p:nvPr/>
            </p:nvSpPr>
            <p:spPr>
              <a:xfrm>
                <a:off x="5385975" y="4725975"/>
                <a:ext cx="44625" cy="66500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2660" extrusionOk="0">
                    <a:moveTo>
                      <a:pt x="1784" y="15"/>
                    </a:moveTo>
                    <a:cubicBezTo>
                      <a:pt x="1716" y="602"/>
                      <a:pt x="1677" y="1189"/>
                      <a:pt x="1525" y="1761"/>
                    </a:cubicBezTo>
                    <a:cubicBezTo>
                      <a:pt x="1380" y="2332"/>
                      <a:pt x="976" y="2652"/>
                      <a:pt x="412" y="2660"/>
                    </a:cubicBezTo>
                    <a:cubicBezTo>
                      <a:pt x="229" y="2660"/>
                      <a:pt x="229" y="2660"/>
                      <a:pt x="1" y="2485"/>
                    </a:cubicBezTo>
                    <a:cubicBezTo>
                      <a:pt x="283" y="2454"/>
                      <a:pt x="557" y="2439"/>
                      <a:pt x="839" y="2325"/>
                    </a:cubicBezTo>
                    <a:cubicBezTo>
                      <a:pt x="1273" y="2142"/>
                      <a:pt x="1456" y="1799"/>
                      <a:pt x="1479" y="1364"/>
                    </a:cubicBezTo>
                    <a:cubicBezTo>
                      <a:pt x="1495" y="907"/>
                      <a:pt x="1555" y="457"/>
                      <a:pt x="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9" name="Google Shape;10979;p60"/>
              <p:cNvSpPr/>
              <p:nvPr/>
            </p:nvSpPr>
            <p:spPr>
              <a:xfrm>
                <a:off x="5165525" y="4703875"/>
                <a:ext cx="19075" cy="8575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3430" extrusionOk="0">
                    <a:moveTo>
                      <a:pt x="763" y="3430"/>
                    </a:moveTo>
                    <a:cubicBezTo>
                      <a:pt x="466" y="3201"/>
                      <a:pt x="336" y="2873"/>
                      <a:pt x="229" y="2546"/>
                    </a:cubicBezTo>
                    <a:cubicBezTo>
                      <a:pt x="123" y="2157"/>
                      <a:pt x="62" y="1753"/>
                      <a:pt x="69" y="1349"/>
                    </a:cubicBezTo>
                    <a:cubicBezTo>
                      <a:pt x="54" y="968"/>
                      <a:pt x="54" y="595"/>
                      <a:pt x="16" y="221"/>
                    </a:cubicBezTo>
                    <a:cubicBezTo>
                      <a:pt x="1" y="53"/>
                      <a:pt x="62" y="8"/>
                      <a:pt x="207" y="0"/>
                    </a:cubicBezTo>
                    <a:cubicBezTo>
                      <a:pt x="290" y="480"/>
                      <a:pt x="237" y="968"/>
                      <a:pt x="268" y="1448"/>
                    </a:cubicBezTo>
                    <a:cubicBezTo>
                      <a:pt x="290" y="1867"/>
                      <a:pt x="306" y="2294"/>
                      <a:pt x="443" y="2698"/>
                    </a:cubicBezTo>
                    <a:cubicBezTo>
                      <a:pt x="496" y="2835"/>
                      <a:pt x="565" y="2965"/>
                      <a:pt x="649" y="3087"/>
                    </a:cubicBezTo>
                    <a:lnTo>
                      <a:pt x="687" y="3125"/>
                    </a:lnTo>
                    <a:lnTo>
                      <a:pt x="687" y="3125"/>
                    </a:lnTo>
                    <a:cubicBezTo>
                      <a:pt x="687" y="3155"/>
                      <a:pt x="694" y="3186"/>
                      <a:pt x="732" y="3201"/>
                    </a:cubicBezTo>
                    <a:lnTo>
                      <a:pt x="732" y="320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0" name="Google Shape;10980;p60"/>
              <p:cNvSpPr/>
              <p:nvPr/>
            </p:nvSpPr>
            <p:spPr>
              <a:xfrm>
                <a:off x="5220775" y="4679675"/>
                <a:ext cx="59875" cy="8975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359" extrusionOk="0">
                    <a:moveTo>
                      <a:pt x="1" y="23"/>
                    </a:moveTo>
                    <a:cubicBezTo>
                      <a:pt x="321" y="0"/>
                      <a:pt x="634" y="61"/>
                      <a:pt x="954" y="53"/>
                    </a:cubicBezTo>
                    <a:cubicBezTo>
                      <a:pt x="1434" y="31"/>
                      <a:pt x="1914" y="46"/>
                      <a:pt x="2394" y="46"/>
                    </a:cubicBezTo>
                    <a:cubicBezTo>
                      <a:pt x="2326" y="351"/>
                      <a:pt x="2318" y="358"/>
                      <a:pt x="1998" y="358"/>
                    </a:cubicBezTo>
                    <a:cubicBezTo>
                      <a:pt x="1632" y="351"/>
                      <a:pt x="1259" y="320"/>
                      <a:pt x="885" y="320"/>
                    </a:cubicBezTo>
                    <a:cubicBezTo>
                      <a:pt x="550" y="328"/>
                      <a:pt x="291" y="153"/>
                      <a:pt x="1" y="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1" name="Google Shape;10981;p60"/>
              <p:cNvSpPr/>
              <p:nvPr/>
            </p:nvSpPr>
            <p:spPr>
              <a:xfrm>
                <a:off x="5195825" y="4681375"/>
                <a:ext cx="59100" cy="276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1106" extrusionOk="0">
                    <a:moveTo>
                      <a:pt x="1060" y="458"/>
                    </a:moveTo>
                    <a:cubicBezTo>
                      <a:pt x="839" y="481"/>
                      <a:pt x="618" y="481"/>
                      <a:pt x="397" y="496"/>
                    </a:cubicBezTo>
                    <a:cubicBezTo>
                      <a:pt x="283" y="519"/>
                      <a:pt x="161" y="473"/>
                      <a:pt x="84" y="382"/>
                    </a:cubicBezTo>
                    <a:cubicBezTo>
                      <a:pt x="1" y="267"/>
                      <a:pt x="62" y="161"/>
                      <a:pt x="130" y="62"/>
                    </a:cubicBezTo>
                    <a:cubicBezTo>
                      <a:pt x="145" y="46"/>
                      <a:pt x="161" y="24"/>
                      <a:pt x="168" y="1"/>
                    </a:cubicBezTo>
                    <a:cubicBezTo>
                      <a:pt x="595" y="54"/>
                      <a:pt x="1029" y="123"/>
                      <a:pt x="1411" y="313"/>
                    </a:cubicBezTo>
                    <a:cubicBezTo>
                      <a:pt x="1792" y="504"/>
                      <a:pt x="2180" y="671"/>
                      <a:pt x="2363" y="1098"/>
                    </a:cubicBezTo>
                    <a:cubicBezTo>
                      <a:pt x="2295" y="1106"/>
                      <a:pt x="2218" y="1075"/>
                      <a:pt x="2188" y="1007"/>
                    </a:cubicBezTo>
                    <a:cubicBezTo>
                      <a:pt x="2005" y="732"/>
                      <a:pt x="1731" y="595"/>
                      <a:pt x="1449" y="473"/>
                    </a:cubicBezTo>
                    <a:cubicBezTo>
                      <a:pt x="1319" y="405"/>
                      <a:pt x="1190" y="443"/>
                      <a:pt x="1060" y="4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2" name="Google Shape;10982;p60"/>
              <p:cNvSpPr/>
              <p:nvPr/>
            </p:nvSpPr>
            <p:spPr>
              <a:xfrm>
                <a:off x="5316625" y="4741975"/>
                <a:ext cx="23650" cy="45750"/>
              </a:xfrm>
              <a:custGeom>
                <a:avLst/>
                <a:gdLst/>
                <a:ahLst/>
                <a:cxnLst/>
                <a:rect l="l" t="t" r="r" b="b"/>
                <a:pathLst>
                  <a:path w="946" h="1830" extrusionOk="0">
                    <a:moveTo>
                      <a:pt x="946" y="1403"/>
                    </a:moveTo>
                    <a:cubicBezTo>
                      <a:pt x="938" y="1479"/>
                      <a:pt x="915" y="1563"/>
                      <a:pt x="885" y="1639"/>
                    </a:cubicBezTo>
                    <a:cubicBezTo>
                      <a:pt x="862" y="1700"/>
                      <a:pt x="862" y="1829"/>
                      <a:pt x="778" y="1807"/>
                    </a:cubicBezTo>
                    <a:cubicBezTo>
                      <a:pt x="671" y="1791"/>
                      <a:pt x="595" y="1700"/>
                      <a:pt x="587" y="1593"/>
                    </a:cubicBezTo>
                    <a:cubicBezTo>
                      <a:pt x="565" y="1426"/>
                      <a:pt x="526" y="1265"/>
                      <a:pt x="504" y="1098"/>
                    </a:cubicBezTo>
                    <a:cubicBezTo>
                      <a:pt x="465" y="823"/>
                      <a:pt x="336" y="572"/>
                      <a:pt x="153" y="366"/>
                    </a:cubicBezTo>
                    <a:cubicBezTo>
                      <a:pt x="1" y="183"/>
                      <a:pt x="222" y="176"/>
                      <a:pt x="283" y="107"/>
                    </a:cubicBezTo>
                    <a:cubicBezTo>
                      <a:pt x="374" y="0"/>
                      <a:pt x="404" y="130"/>
                      <a:pt x="435" y="191"/>
                    </a:cubicBezTo>
                    <a:cubicBezTo>
                      <a:pt x="565" y="419"/>
                      <a:pt x="702" y="641"/>
                      <a:pt x="816" y="869"/>
                    </a:cubicBezTo>
                    <a:cubicBezTo>
                      <a:pt x="915" y="1044"/>
                      <a:pt x="907" y="1220"/>
                      <a:pt x="946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3" name="Google Shape;10983;p60"/>
              <p:cNvSpPr/>
              <p:nvPr/>
            </p:nvSpPr>
            <p:spPr>
              <a:xfrm>
                <a:off x="5309575" y="4754925"/>
                <a:ext cx="15075" cy="5717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2287" extrusionOk="0">
                    <a:moveTo>
                      <a:pt x="153" y="458"/>
                    </a:moveTo>
                    <a:cubicBezTo>
                      <a:pt x="153" y="290"/>
                      <a:pt x="153" y="115"/>
                      <a:pt x="321" y="1"/>
                    </a:cubicBezTo>
                    <a:cubicBezTo>
                      <a:pt x="603" y="214"/>
                      <a:pt x="526" y="526"/>
                      <a:pt x="519" y="808"/>
                    </a:cubicBezTo>
                    <a:cubicBezTo>
                      <a:pt x="511" y="1334"/>
                      <a:pt x="267" y="1799"/>
                      <a:pt x="92" y="2287"/>
                    </a:cubicBezTo>
                    <a:cubicBezTo>
                      <a:pt x="1" y="2188"/>
                      <a:pt x="1" y="2074"/>
                      <a:pt x="1" y="1952"/>
                    </a:cubicBezTo>
                    <a:cubicBezTo>
                      <a:pt x="275" y="1532"/>
                      <a:pt x="153" y="1060"/>
                      <a:pt x="191" y="603"/>
                    </a:cubicBezTo>
                    <a:cubicBezTo>
                      <a:pt x="183" y="549"/>
                      <a:pt x="176" y="504"/>
                      <a:pt x="153" y="4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4" name="Google Shape;10984;p60"/>
              <p:cNvSpPr/>
              <p:nvPr/>
            </p:nvSpPr>
            <p:spPr>
              <a:xfrm>
                <a:off x="5118650" y="4631650"/>
                <a:ext cx="2100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289" extrusionOk="0">
                    <a:moveTo>
                      <a:pt x="588" y="587"/>
                    </a:moveTo>
                    <a:cubicBezTo>
                      <a:pt x="580" y="755"/>
                      <a:pt x="641" y="915"/>
                      <a:pt x="763" y="1037"/>
                    </a:cubicBezTo>
                    <a:cubicBezTo>
                      <a:pt x="801" y="1068"/>
                      <a:pt x="839" y="1106"/>
                      <a:pt x="794" y="1159"/>
                    </a:cubicBezTo>
                    <a:cubicBezTo>
                      <a:pt x="687" y="1289"/>
                      <a:pt x="329" y="1289"/>
                      <a:pt x="222" y="1159"/>
                    </a:cubicBezTo>
                    <a:cubicBezTo>
                      <a:pt x="31" y="923"/>
                      <a:pt x="1" y="267"/>
                      <a:pt x="161" y="1"/>
                    </a:cubicBezTo>
                    <a:cubicBezTo>
                      <a:pt x="336" y="62"/>
                      <a:pt x="466" y="153"/>
                      <a:pt x="481" y="359"/>
                    </a:cubicBezTo>
                    <a:cubicBezTo>
                      <a:pt x="489" y="450"/>
                      <a:pt x="527" y="526"/>
                      <a:pt x="588" y="5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5" name="Google Shape;10985;p60"/>
              <p:cNvSpPr/>
              <p:nvPr/>
            </p:nvSpPr>
            <p:spPr>
              <a:xfrm>
                <a:off x="5177525" y="4378425"/>
                <a:ext cx="23475" cy="41175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647" extrusionOk="0">
                    <a:moveTo>
                      <a:pt x="92" y="1167"/>
                    </a:moveTo>
                    <a:cubicBezTo>
                      <a:pt x="1" y="1052"/>
                      <a:pt x="9" y="877"/>
                      <a:pt x="115" y="778"/>
                    </a:cubicBezTo>
                    <a:cubicBezTo>
                      <a:pt x="169" y="862"/>
                      <a:pt x="291" y="892"/>
                      <a:pt x="382" y="839"/>
                    </a:cubicBezTo>
                    <a:cubicBezTo>
                      <a:pt x="481" y="793"/>
                      <a:pt x="527" y="679"/>
                      <a:pt x="496" y="580"/>
                    </a:cubicBezTo>
                    <a:cubicBezTo>
                      <a:pt x="451" y="389"/>
                      <a:pt x="458" y="184"/>
                      <a:pt x="527" y="1"/>
                    </a:cubicBezTo>
                    <a:cubicBezTo>
                      <a:pt x="908" y="466"/>
                      <a:pt x="938" y="1258"/>
                      <a:pt x="580" y="1647"/>
                    </a:cubicBezTo>
                    <a:cubicBezTo>
                      <a:pt x="595" y="1540"/>
                      <a:pt x="580" y="1426"/>
                      <a:pt x="542" y="1327"/>
                    </a:cubicBezTo>
                    <a:cubicBezTo>
                      <a:pt x="527" y="1243"/>
                      <a:pt x="542" y="1121"/>
                      <a:pt x="451" y="1098"/>
                    </a:cubicBezTo>
                    <a:cubicBezTo>
                      <a:pt x="344" y="1068"/>
                      <a:pt x="230" y="1113"/>
                      <a:pt x="161" y="12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6" name="Google Shape;10986;p60"/>
              <p:cNvSpPr/>
              <p:nvPr/>
            </p:nvSpPr>
            <p:spPr>
              <a:xfrm>
                <a:off x="5290725" y="4107300"/>
                <a:ext cx="28400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740" extrusionOk="0">
                    <a:moveTo>
                      <a:pt x="31" y="534"/>
                    </a:moveTo>
                    <a:cubicBezTo>
                      <a:pt x="31" y="488"/>
                      <a:pt x="31" y="443"/>
                      <a:pt x="23" y="397"/>
                    </a:cubicBezTo>
                    <a:cubicBezTo>
                      <a:pt x="0" y="313"/>
                      <a:pt x="0" y="252"/>
                      <a:pt x="114" y="267"/>
                    </a:cubicBezTo>
                    <a:cubicBezTo>
                      <a:pt x="229" y="275"/>
                      <a:pt x="320" y="168"/>
                      <a:pt x="419" y="115"/>
                    </a:cubicBezTo>
                    <a:cubicBezTo>
                      <a:pt x="640" y="0"/>
                      <a:pt x="808" y="0"/>
                      <a:pt x="930" y="115"/>
                    </a:cubicBezTo>
                    <a:cubicBezTo>
                      <a:pt x="1120" y="298"/>
                      <a:pt x="1136" y="397"/>
                      <a:pt x="1021" y="648"/>
                    </a:cubicBezTo>
                    <a:cubicBezTo>
                      <a:pt x="1014" y="679"/>
                      <a:pt x="998" y="709"/>
                      <a:pt x="991" y="740"/>
                    </a:cubicBezTo>
                    <a:lnTo>
                      <a:pt x="869" y="725"/>
                    </a:lnTo>
                    <a:cubicBezTo>
                      <a:pt x="869" y="664"/>
                      <a:pt x="823" y="625"/>
                      <a:pt x="770" y="648"/>
                    </a:cubicBezTo>
                    <a:cubicBezTo>
                      <a:pt x="602" y="709"/>
                      <a:pt x="442" y="648"/>
                      <a:pt x="282" y="610"/>
                    </a:cubicBezTo>
                    <a:cubicBezTo>
                      <a:pt x="191" y="625"/>
                      <a:pt x="122" y="549"/>
                      <a:pt x="31" y="534"/>
                    </a:cubicBezTo>
                    <a:close/>
                    <a:moveTo>
                      <a:pt x="564" y="366"/>
                    </a:moveTo>
                    <a:cubicBezTo>
                      <a:pt x="610" y="450"/>
                      <a:pt x="716" y="481"/>
                      <a:pt x="800" y="435"/>
                    </a:cubicBezTo>
                    <a:cubicBezTo>
                      <a:pt x="823" y="427"/>
                      <a:pt x="831" y="397"/>
                      <a:pt x="816" y="374"/>
                    </a:cubicBezTo>
                    <a:cubicBezTo>
                      <a:pt x="739" y="328"/>
                      <a:pt x="640" y="328"/>
                      <a:pt x="564" y="3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7" name="Google Shape;10987;p60"/>
              <p:cNvSpPr/>
              <p:nvPr/>
            </p:nvSpPr>
            <p:spPr>
              <a:xfrm>
                <a:off x="5248975" y="4120075"/>
                <a:ext cx="3967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824" extrusionOk="0">
                    <a:moveTo>
                      <a:pt x="1" y="183"/>
                    </a:moveTo>
                    <a:cubicBezTo>
                      <a:pt x="39" y="191"/>
                      <a:pt x="85" y="183"/>
                      <a:pt x="108" y="206"/>
                    </a:cubicBezTo>
                    <a:cubicBezTo>
                      <a:pt x="412" y="496"/>
                      <a:pt x="717" y="374"/>
                      <a:pt x="1030" y="244"/>
                    </a:cubicBezTo>
                    <a:cubicBezTo>
                      <a:pt x="1129" y="206"/>
                      <a:pt x="1213" y="153"/>
                      <a:pt x="1312" y="114"/>
                    </a:cubicBezTo>
                    <a:cubicBezTo>
                      <a:pt x="1365" y="99"/>
                      <a:pt x="1396" y="53"/>
                      <a:pt x="1380" y="0"/>
                    </a:cubicBezTo>
                    <a:cubicBezTo>
                      <a:pt x="1464" y="8"/>
                      <a:pt x="1556" y="0"/>
                      <a:pt x="1571" y="107"/>
                    </a:cubicBezTo>
                    <a:cubicBezTo>
                      <a:pt x="1586" y="221"/>
                      <a:pt x="1479" y="214"/>
                      <a:pt x="1419" y="244"/>
                    </a:cubicBezTo>
                    <a:cubicBezTo>
                      <a:pt x="1327" y="297"/>
                      <a:pt x="1251" y="366"/>
                      <a:pt x="1190" y="450"/>
                    </a:cubicBezTo>
                    <a:cubicBezTo>
                      <a:pt x="1007" y="709"/>
                      <a:pt x="687" y="823"/>
                      <a:pt x="382" y="739"/>
                    </a:cubicBezTo>
                    <a:cubicBezTo>
                      <a:pt x="291" y="732"/>
                      <a:pt x="222" y="678"/>
                      <a:pt x="191" y="602"/>
                    </a:cubicBezTo>
                    <a:cubicBezTo>
                      <a:pt x="138" y="450"/>
                      <a:pt x="24" y="335"/>
                      <a:pt x="1" y="18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8" name="Google Shape;10988;p60"/>
              <p:cNvSpPr/>
              <p:nvPr/>
            </p:nvSpPr>
            <p:spPr>
              <a:xfrm>
                <a:off x="5318725" y="4122150"/>
                <a:ext cx="37950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1518" h="802" extrusionOk="0">
                    <a:moveTo>
                      <a:pt x="130" y="24"/>
                    </a:moveTo>
                    <a:cubicBezTo>
                      <a:pt x="328" y="1"/>
                      <a:pt x="519" y="85"/>
                      <a:pt x="641" y="237"/>
                    </a:cubicBezTo>
                    <a:cubicBezTo>
                      <a:pt x="732" y="359"/>
                      <a:pt x="900" y="397"/>
                      <a:pt x="1037" y="329"/>
                    </a:cubicBezTo>
                    <a:cubicBezTo>
                      <a:pt x="1197" y="283"/>
                      <a:pt x="1349" y="237"/>
                      <a:pt x="1517" y="214"/>
                    </a:cubicBezTo>
                    <a:cubicBezTo>
                      <a:pt x="1517" y="306"/>
                      <a:pt x="1487" y="390"/>
                      <a:pt x="1395" y="413"/>
                    </a:cubicBezTo>
                    <a:cubicBezTo>
                      <a:pt x="1090" y="481"/>
                      <a:pt x="907" y="778"/>
                      <a:pt x="587" y="801"/>
                    </a:cubicBezTo>
                    <a:lnTo>
                      <a:pt x="450" y="763"/>
                    </a:lnTo>
                    <a:cubicBezTo>
                      <a:pt x="420" y="534"/>
                      <a:pt x="389" y="321"/>
                      <a:pt x="107" y="237"/>
                    </a:cubicBezTo>
                    <a:cubicBezTo>
                      <a:pt x="0" y="207"/>
                      <a:pt x="84" y="92"/>
                      <a:pt x="130" y="2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9" name="Google Shape;10989;p60"/>
              <p:cNvSpPr/>
              <p:nvPr/>
            </p:nvSpPr>
            <p:spPr>
              <a:xfrm>
                <a:off x="5273575" y="4759500"/>
                <a:ext cx="14675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135" extrusionOk="0">
                    <a:moveTo>
                      <a:pt x="587" y="2020"/>
                    </a:moveTo>
                    <a:cubicBezTo>
                      <a:pt x="541" y="2043"/>
                      <a:pt x="572" y="2112"/>
                      <a:pt x="511" y="2134"/>
                    </a:cubicBezTo>
                    <a:cubicBezTo>
                      <a:pt x="328" y="1723"/>
                      <a:pt x="61" y="1349"/>
                      <a:pt x="15" y="892"/>
                    </a:cubicBezTo>
                    <a:cubicBezTo>
                      <a:pt x="0" y="793"/>
                      <a:pt x="8" y="694"/>
                      <a:pt x="46" y="610"/>
                    </a:cubicBezTo>
                    <a:cubicBezTo>
                      <a:pt x="168" y="389"/>
                      <a:pt x="305" y="191"/>
                      <a:pt x="465" y="0"/>
                    </a:cubicBezTo>
                    <a:cubicBezTo>
                      <a:pt x="480" y="244"/>
                      <a:pt x="366" y="465"/>
                      <a:pt x="366" y="702"/>
                    </a:cubicBezTo>
                    <a:cubicBezTo>
                      <a:pt x="214" y="793"/>
                      <a:pt x="267" y="938"/>
                      <a:pt x="313" y="1037"/>
                    </a:cubicBezTo>
                    <a:cubicBezTo>
                      <a:pt x="427" y="1357"/>
                      <a:pt x="518" y="1685"/>
                      <a:pt x="587" y="202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0" name="Google Shape;10990;p60"/>
              <p:cNvSpPr/>
              <p:nvPr/>
            </p:nvSpPr>
            <p:spPr>
              <a:xfrm>
                <a:off x="5348250" y="4181025"/>
                <a:ext cx="31650" cy="2062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825" extrusionOk="0">
                    <a:moveTo>
                      <a:pt x="542" y="131"/>
                    </a:moveTo>
                    <a:cubicBezTo>
                      <a:pt x="443" y="237"/>
                      <a:pt x="412" y="352"/>
                      <a:pt x="542" y="458"/>
                    </a:cubicBezTo>
                    <a:cubicBezTo>
                      <a:pt x="717" y="595"/>
                      <a:pt x="900" y="588"/>
                      <a:pt x="1014" y="458"/>
                    </a:cubicBezTo>
                    <a:cubicBezTo>
                      <a:pt x="1091" y="367"/>
                      <a:pt x="1129" y="237"/>
                      <a:pt x="1266" y="207"/>
                    </a:cubicBezTo>
                    <a:cubicBezTo>
                      <a:pt x="1258" y="367"/>
                      <a:pt x="1205" y="519"/>
                      <a:pt x="1129" y="656"/>
                    </a:cubicBezTo>
                    <a:cubicBezTo>
                      <a:pt x="1045" y="824"/>
                      <a:pt x="877" y="809"/>
                      <a:pt x="740" y="786"/>
                    </a:cubicBezTo>
                    <a:cubicBezTo>
                      <a:pt x="519" y="748"/>
                      <a:pt x="290" y="748"/>
                      <a:pt x="69" y="786"/>
                    </a:cubicBezTo>
                    <a:cubicBezTo>
                      <a:pt x="92" y="687"/>
                      <a:pt x="1" y="618"/>
                      <a:pt x="1" y="519"/>
                    </a:cubicBezTo>
                    <a:cubicBezTo>
                      <a:pt x="100" y="413"/>
                      <a:pt x="184" y="291"/>
                      <a:pt x="260" y="161"/>
                    </a:cubicBezTo>
                    <a:cubicBezTo>
                      <a:pt x="328" y="16"/>
                      <a:pt x="435" y="1"/>
                      <a:pt x="542" y="1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1" name="Google Shape;10991;p60"/>
              <p:cNvSpPr/>
              <p:nvPr/>
            </p:nvSpPr>
            <p:spPr>
              <a:xfrm>
                <a:off x="5127425" y="4497900"/>
                <a:ext cx="19850" cy="261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045" extrusionOk="0">
                    <a:moveTo>
                      <a:pt x="473" y="892"/>
                    </a:moveTo>
                    <a:cubicBezTo>
                      <a:pt x="420" y="892"/>
                      <a:pt x="359" y="907"/>
                      <a:pt x="313" y="938"/>
                    </a:cubicBezTo>
                    <a:cubicBezTo>
                      <a:pt x="252" y="968"/>
                      <a:pt x="199" y="1044"/>
                      <a:pt x="115" y="968"/>
                    </a:cubicBezTo>
                    <a:cubicBezTo>
                      <a:pt x="31" y="915"/>
                      <a:pt x="1" y="816"/>
                      <a:pt x="16" y="724"/>
                    </a:cubicBezTo>
                    <a:cubicBezTo>
                      <a:pt x="23" y="671"/>
                      <a:pt x="61" y="625"/>
                      <a:pt x="39" y="572"/>
                    </a:cubicBezTo>
                    <a:cubicBezTo>
                      <a:pt x="115" y="359"/>
                      <a:pt x="237" y="168"/>
                      <a:pt x="397" y="0"/>
                    </a:cubicBezTo>
                    <a:cubicBezTo>
                      <a:pt x="519" y="77"/>
                      <a:pt x="664" y="92"/>
                      <a:pt x="793" y="46"/>
                    </a:cubicBezTo>
                    <a:cubicBezTo>
                      <a:pt x="709" y="336"/>
                      <a:pt x="534" y="595"/>
                      <a:pt x="473" y="8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2" name="Google Shape;10992;p60"/>
              <p:cNvSpPr/>
              <p:nvPr/>
            </p:nvSpPr>
            <p:spPr>
              <a:xfrm>
                <a:off x="5373025" y="4689575"/>
                <a:ext cx="44425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18" extrusionOk="0">
                    <a:moveTo>
                      <a:pt x="0" y="145"/>
                    </a:moveTo>
                    <a:cubicBezTo>
                      <a:pt x="92" y="31"/>
                      <a:pt x="244" y="0"/>
                      <a:pt x="374" y="69"/>
                    </a:cubicBezTo>
                    <a:cubicBezTo>
                      <a:pt x="549" y="145"/>
                      <a:pt x="740" y="168"/>
                      <a:pt x="930" y="153"/>
                    </a:cubicBezTo>
                    <a:cubicBezTo>
                      <a:pt x="999" y="153"/>
                      <a:pt x="1060" y="160"/>
                      <a:pt x="1121" y="176"/>
                    </a:cubicBezTo>
                    <a:cubicBezTo>
                      <a:pt x="1410" y="275"/>
                      <a:pt x="1471" y="260"/>
                      <a:pt x="1677" y="31"/>
                    </a:cubicBezTo>
                    <a:cubicBezTo>
                      <a:pt x="1776" y="168"/>
                      <a:pt x="1761" y="275"/>
                      <a:pt x="1639" y="366"/>
                    </a:cubicBezTo>
                    <a:cubicBezTo>
                      <a:pt x="1586" y="404"/>
                      <a:pt x="1532" y="450"/>
                      <a:pt x="1487" y="488"/>
                    </a:cubicBezTo>
                    <a:cubicBezTo>
                      <a:pt x="1365" y="603"/>
                      <a:pt x="1228" y="618"/>
                      <a:pt x="1090" y="503"/>
                    </a:cubicBezTo>
                    <a:cubicBezTo>
                      <a:pt x="976" y="404"/>
                      <a:pt x="824" y="359"/>
                      <a:pt x="664" y="382"/>
                    </a:cubicBezTo>
                    <a:cubicBezTo>
                      <a:pt x="580" y="397"/>
                      <a:pt x="481" y="374"/>
                      <a:pt x="420" y="313"/>
                    </a:cubicBezTo>
                    <a:cubicBezTo>
                      <a:pt x="305" y="206"/>
                      <a:pt x="153" y="145"/>
                      <a:pt x="0" y="1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3" name="Google Shape;10993;p60"/>
              <p:cNvSpPr/>
              <p:nvPr/>
            </p:nvSpPr>
            <p:spPr>
              <a:xfrm>
                <a:off x="5304825" y="4669000"/>
                <a:ext cx="16400" cy="406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624" extrusionOk="0">
                    <a:moveTo>
                      <a:pt x="655" y="1250"/>
                    </a:moveTo>
                    <a:cubicBezTo>
                      <a:pt x="541" y="1319"/>
                      <a:pt x="450" y="1418"/>
                      <a:pt x="396" y="1532"/>
                    </a:cubicBezTo>
                    <a:cubicBezTo>
                      <a:pt x="373" y="1570"/>
                      <a:pt x="358" y="1624"/>
                      <a:pt x="297" y="1608"/>
                    </a:cubicBezTo>
                    <a:cubicBezTo>
                      <a:pt x="236" y="1601"/>
                      <a:pt x="236" y="1555"/>
                      <a:pt x="221" y="1509"/>
                    </a:cubicBezTo>
                    <a:cubicBezTo>
                      <a:pt x="191" y="1441"/>
                      <a:pt x="183" y="1365"/>
                      <a:pt x="206" y="1288"/>
                    </a:cubicBezTo>
                    <a:cubicBezTo>
                      <a:pt x="335" y="915"/>
                      <a:pt x="282" y="503"/>
                      <a:pt x="69" y="183"/>
                    </a:cubicBezTo>
                    <a:cubicBezTo>
                      <a:pt x="23" y="130"/>
                      <a:pt x="0" y="69"/>
                      <a:pt x="8" y="0"/>
                    </a:cubicBezTo>
                    <a:cubicBezTo>
                      <a:pt x="99" y="31"/>
                      <a:pt x="137" y="107"/>
                      <a:pt x="183" y="176"/>
                    </a:cubicBezTo>
                    <a:cubicBezTo>
                      <a:pt x="259" y="298"/>
                      <a:pt x="335" y="442"/>
                      <a:pt x="488" y="503"/>
                    </a:cubicBezTo>
                    <a:cubicBezTo>
                      <a:pt x="594" y="557"/>
                      <a:pt x="579" y="656"/>
                      <a:pt x="579" y="747"/>
                    </a:cubicBezTo>
                    <a:cubicBezTo>
                      <a:pt x="587" y="923"/>
                      <a:pt x="526" y="1098"/>
                      <a:pt x="655" y="12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4" name="Google Shape;10994;p60"/>
              <p:cNvSpPr/>
              <p:nvPr/>
            </p:nvSpPr>
            <p:spPr>
              <a:xfrm>
                <a:off x="5413025" y="4358425"/>
                <a:ext cx="2117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847" h="809" extrusionOk="0">
                    <a:moveTo>
                      <a:pt x="184" y="0"/>
                    </a:moveTo>
                    <a:cubicBezTo>
                      <a:pt x="237" y="0"/>
                      <a:pt x="245" y="46"/>
                      <a:pt x="260" y="84"/>
                    </a:cubicBezTo>
                    <a:cubicBezTo>
                      <a:pt x="298" y="183"/>
                      <a:pt x="405" y="237"/>
                      <a:pt x="504" y="206"/>
                    </a:cubicBezTo>
                    <a:cubicBezTo>
                      <a:pt x="603" y="176"/>
                      <a:pt x="672" y="237"/>
                      <a:pt x="755" y="267"/>
                    </a:cubicBezTo>
                    <a:cubicBezTo>
                      <a:pt x="755" y="290"/>
                      <a:pt x="755" y="305"/>
                      <a:pt x="755" y="328"/>
                    </a:cubicBezTo>
                    <a:cubicBezTo>
                      <a:pt x="847" y="587"/>
                      <a:pt x="755" y="747"/>
                      <a:pt x="489" y="808"/>
                    </a:cubicBezTo>
                    <a:cubicBezTo>
                      <a:pt x="443" y="755"/>
                      <a:pt x="382" y="770"/>
                      <a:pt x="329" y="770"/>
                    </a:cubicBezTo>
                    <a:cubicBezTo>
                      <a:pt x="344" y="648"/>
                      <a:pt x="313" y="572"/>
                      <a:pt x="176" y="572"/>
                    </a:cubicBezTo>
                    <a:cubicBezTo>
                      <a:pt x="77" y="580"/>
                      <a:pt x="1" y="488"/>
                      <a:pt x="24" y="397"/>
                    </a:cubicBezTo>
                    <a:cubicBezTo>
                      <a:pt x="47" y="260"/>
                      <a:pt x="62" y="107"/>
                      <a:pt x="1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5" name="Google Shape;10995;p60"/>
              <p:cNvSpPr/>
              <p:nvPr/>
            </p:nvSpPr>
            <p:spPr>
              <a:xfrm>
                <a:off x="5419125" y="4412350"/>
                <a:ext cx="16800" cy="2365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946" extrusionOk="0">
                    <a:moveTo>
                      <a:pt x="275" y="8"/>
                    </a:moveTo>
                    <a:cubicBezTo>
                      <a:pt x="351" y="298"/>
                      <a:pt x="572" y="526"/>
                      <a:pt x="672" y="808"/>
                    </a:cubicBezTo>
                    <a:cubicBezTo>
                      <a:pt x="511" y="945"/>
                      <a:pt x="313" y="915"/>
                      <a:pt x="146" y="862"/>
                    </a:cubicBezTo>
                    <a:cubicBezTo>
                      <a:pt x="1" y="816"/>
                      <a:pt x="54" y="633"/>
                      <a:pt x="47" y="503"/>
                    </a:cubicBezTo>
                    <a:cubicBezTo>
                      <a:pt x="47" y="473"/>
                      <a:pt x="39" y="442"/>
                      <a:pt x="31" y="412"/>
                    </a:cubicBezTo>
                    <a:cubicBezTo>
                      <a:pt x="39" y="290"/>
                      <a:pt x="47" y="160"/>
                      <a:pt x="54" y="38"/>
                    </a:cubicBezTo>
                    <a:cubicBezTo>
                      <a:pt x="123" y="8"/>
                      <a:pt x="199" y="0"/>
                      <a:pt x="275" y="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6" name="Google Shape;10996;p60"/>
              <p:cNvSpPr/>
              <p:nvPr/>
            </p:nvSpPr>
            <p:spPr>
              <a:xfrm>
                <a:off x="5280425" y="4676225"/>
                <a:ext cx="16225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1587" extrusionOk="0">
                    <a:moveTo>
                      <a:pt x="404" y="1"/>
                    </a:moveTo>
                    <a:cubicBezTo>
                      <a:pt x="336" y="222"/>
                      <a:pt x="313" y="458"/>
                      <a:pt x="351" y="694"/>
                    </a:cubicBezTo>
                    <a:cubicBezTo>
                      <a:pt x="382" y="877"/>
                      <a:pt x="397" y="1037"/>
                      <a:pt x="549" y="1167"/>
                    </a:cubicBezTo>
                    <a:cubicBezTo>
                      <a:pt x="618" y="1228"/>
                      <a:pt x="648" y="1327"/>
                      <a:pt x="625" y="1411"/>
                    </a:cubicBezTo>
                    <a:cubicBezTo>
                      <a:pt x="603" y="1540"/>
                      <a:pt x="542" y="1586"/>
                      <a:pt x="435" y="1487"/>
                    </a:cubicBezTo>
                    <a:cubicBezTo>
                      <a:pt x="366" y="1281"/>
                      <a:pt x="168" y="1297"/>
                      <a:pt x="0" y="1198"/>
                    </a:cubicBezTo>
                    <a:cubicBezTo>
                      <a:pt x="191" y="1037"/>
                      <a:pt x="138" y="816"/>
                      <a:pt x="122" y="611"/>
                    </a:cubicBezTo>
                    <a:cubicBezTo>
                      <a:pt x="107" y="374"/>
                      <a:pt x="214" y="146"/>
                      <a:pt x="4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7" name="Google Shape;10997;p60"/>
              <p:cNvSpPr/>
              <p:nvPr/>
            </p:nvSpPr>
            <p:spPr>
              <a:xfrm>
                <a:off x="5326525" y="4732075"/>
                <a:ext cx="2175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25" extrusionOk="0">
                    <a:moveTo>
                      <a:pt x="24" y="30"/>
                    </a:moveTo>
                    <a:cubicBezTo>
                      <a:pt x="153" y="15"/>
                      <a:pt x="275" y="0"/>
                      <a:pt x="405" y="0"/>
                    </a:cubicBezTo>
                    <a:cubicBezTo>
                      <a:pt x="656" y="0"/>
                      <a:pt x="778" y="91"/>
                      <a:pt x="870" y="335"/>
                    </a:cubicBezTo>
                    <a:cubicBezTo>
                      <a:pt x="832" y="480"/>
                      <a:pt x="710" y="473"/>
                      <a:pt x="595" y="495"/>
                    </a:cubicBezTo>
                    <a:cubicBezTo>
                      <a:pt x="489" y="518"/>
                      <a:pt x="313" y="412"/>
                      <a:pt x="229" y="587"/>
                    </a:cubicBezTo>
                    <a:cubicBezTo>
                      <a:pt x="207" y="625"/>
                      <a:pt x="176" y="556"/>
                      <a:pt x="153" y="534"/>
                    </a:cubicBezTo>
                    <a:cubicBezTo>
                      <a:pt x="8" y="389"/>
                      <a:pt x="1" y="213"/>
                      <a:pt x="24" y="30"/>
                    </a:cubicBezTo>
                    <a:close/>
                    <a:moveTo>
                      <a:pt x="245" y="168"/>
                    </a:moveTo>
                    <a:cubicBezTo>
                      <a:pt x="245" y="122"/>
                      <a:pt x="222" y="84"/>
                      <a:pt x="184" y="84"/>
                    </a:cubicBezTo>
                    <a:cubicBezTo>
                      <a:pt x="108" y="84"/>
                      <a:pt x="92" y="137"/>
                      <a:pt x="85" y="198"/>
                    </a:cubicBezTo>
                    <a:cubicBezTo>
                      <a:pt x="85" y="236"/>
                      <a:pt x="85" y="290"/>
                      <a:pt x="138" y="282"/>
                    </a:cubicBezTo>
                    <a:cubicBezTo>
                      <a:pt x="191" y="274"/>
                      <a:pt x="237" y="229"/>
                      <a:pt x="245" y="1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8" name="Google Shape;10998;p60"/>
              <p:cNvSpPr/>
              <p:nvPr/>
            </p:nvSpPr>
            <p:spPr>
              <a:xfrm>
                <a:off x="5150675" y="4690150"/>
                <a:ext cx="335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435" extrusionOk="0">
                    <a:moveTo>
                      <a:pt x="343" y="0"/>
                    </a:moveTo>
                    <a:cubicBezTo>
                      <a:pt x="541" y="31"/>
                      <a:pt x="740" y="0"/>
                      <a:pt x="938" y="54"/>
                    </a:cubicBezTo>
                    <a:cubicBezTo>
                      <a:pt x="999" y="69"/>
                      <a:pt x="1083" y="84"/>
                      <a:pt x="1128" y="0"/>
                    </a:cubicBezTo>
                    <a:cubicBezTo>
                      <a:pt x="1182" y="84"/>
                      <a:pt x="1342" y="99"/>
                      <a:pt x="1304" y="221"/>
                    </a:cubicBezTo>
                    <a:cubicBezTo>
                      <a:pt x="1273" y="336"/>
                      <a:pt x="1128" y="320"/>
                      <a:pt x="1037" y="336"/>
                    </a:cubicBezTo>
                    <a:cubicBezTo>
                      <a:pt x="823" y="374"/>
                      <a:pt x="602" y="435"/>
                      <a:pt x="389" y="320"/>
                    </a:cubicBezTo>
                    <a:cubicBezTo>
                      <a:pt x="275" y="252"/>
                      <a:pt x="137" y="229"/>
                      <a:pt x="0" y="259"/>
                    </a:cubicBezTo>
                    <a:cubicBezTo>
                      <a:pt x="84" y="137"/>
                      <a:pt x="206" y="54"/>
                      <a:pt x="3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9" name="Google Shape;10999;p60"/>
              <p:cNvSpPr/>
              <p:nvPr/>
            </p:nvSpPr>
            <p:spPr>
              <a:xfrm>
                <a:off x="5410950" y="4696050"/>
                <a:ext cx="35450" cy="110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443" extrusionOk="0">
                    <a:moveTo>
                      <a:pt x="374" y="130"/>
                    </a:moveTo>
                    <a:cubicBezTo>
                      <a:pt x="526" y="130"/>
                      <a:pt x="671" y="145"/>
                      <a:pt x="816" y="69"/>
                    </a:cubicBezTo>
                    <a:cubicBezTo>
                      <a:pt x="938" y="1"/>
                      <a:pt x="1067" y="115"/>
                      <a:pt x="1189" y="77"/>
                    </a:cubicBezTo>
                    <a:cubicBezTo>
                      <a:pt x="1250" y="199"/>
                      <a:pt x="1380" y="290"/>
                      <a:pt x="1418" y="443"/>
                    </a:cubicBezTo>
                    <a:cubicBezTo>
                      <a:pt x="938" y="397"/>
                      <a:pt x="480" y="328"/>
                      <a:pt x="0" y="443"/>
                    </a:cubicBezTo>
                    <a:cubicBezTo>
                      <a:pt x="76" y="244"/>
                      <a:pt x="267" y="229"/>
                      <a:pt x="374" y="1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0" name="Google Shape;11000;p60"/>
              <p:cNvSpPr/>
              <p:nvPr/>
            </p:nvSpPr>
            <p:spPr>
              <a:xfrm>
                <a:off x="5139250" y="4467225"/>
                <a:ext cx="20025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801" h="908" extrusionOk="0">
                    <a:moveTo>
                      <a:pt x="0" y="732"/>
                    </a:moveTo>
                    <a:cubicBezTo>
                      <a:pt x="0" y="663"/>
                      <a:pt x="53" y="640"/>
                      <a:pt x="91" y="595"/>
                    </a:cubicBezTo>
                    <a:cubicBezTo>
                      <a:pt x="297" y="419"/>
                      <a:pt x="473" y="221"/>
                      <a:pt x="625" y="0"/>
                    </a:cubicBezTo>
                    <a:lnTo>
                      <a:pt x="800" y="46"/>
                    </a:lnTo>
                    <a:cubicBezTo>
                      <a:pt x="793" y="374"/>
                      <a:pt x="556" y="610"/>
                      <a:pt x="434" y="892"/>
                    </a:cubicBezTo>
                    <a:cubicBezTo>
                      <a:pt x="259" y="907"/>
                      <a:pt x="107" y="892"/>
                      <a:pt x="0" y="7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1" name="Google Shape;11001;p60"/>
              <p:cNvSpPr/>
              <p:nvPr/>
            </p:nvSpPr>
            <p:spPr>
              <a:xfrm>
                <a:off x="5322525" y="4681750"/>
                <a:ext cx="4290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352" extrusionOk="0">
                    <a:moveTo>
                      <a:pt x="54" y="92"/>
                    </a:moveTo>
                    <a:cubicBezTo>
                      <a:pt x="519" y="153"/>
                      <a:pt x="984" y="77"/>
                      <a:pt x="1449" y="47"/>
                    </a:cubicBezTo>
                    <a:cubicBezTo>
                      <a:pt x="1533" y="39"/>
                      <a:pt x="1639" y="1"/>
                      <a:pt x="1716" y="85"/>
                    </a:cubicBezTo>
                    <a:cubicBezTo>
                      <a:pt x="1517" y="283"/>
                      <a:pt x="1243" y="275"/>
                      <a:pt x="992" y="313"/>
                    </a:cubicBezTo>
                    <a:cubicBezTo>
                      <a:pt x="702" y="352"/>
                      <a:pt x="428" y="260"/>
                      <a:pt x="130" y="298"/>
                    </a:cubicBezTo>
                    <a:cubicBezTo>
                      <a:pt x="1" y="313"/>
                      <a:pt x="85" y="161"/>
                      <a:pt x="54" y="9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2" name="Google Shape;11002;p60"/>
              <p:cNvSpPr/>
              <p:nvPr/>
            </p:nvSpPr>
            <p:spPr>
              <a:xfrm>
                <a:off x="5416275" y="4422625"/>
                <a:ext cx="21175" cy="23650"/>
              </a:xfrm>
              <a:custGeom>
                <a:avLst/>
                <a:gdLst/>
                <a:ahLst/>
                <a:cxnLst/>
                <a:rect l="l" t="t" r="r" b="b"/>
                <a:pathLst>
                  <a:path w="847" h="946" extrusionOk="0">
                    <a:moveTo>
                      <a:pt x="145" y="1"/>
                    </a:moveTo>
                    <a:cubicBezTo>
                      <a:pt x="153" y="31"/>
                      <a:pt x="161" y="62"/>
                      <a:pt x="161" y="100"/>
                    </a:cubicBezTo>
                    <a:cubicBezTo>
                      <a:pt x="168" y="222"/>
                      <a:pt x="115" y="405"/>
                      <a:pt x="260" y="451"/>
                    </a:cubicBezTo>
                    <a:cubicBezTo>
                      <a:pt x="427" y="504"/>
                      <a:pt x="625" y="542"/>
                      <a:pt x="786" y="397"/>
                    </a:cubicBezTo>
                    <a:cubicBezTo>
                      <a:pt x="846" y="496"/>
                      <a:pt x="839" y="626"/>
                      <a:pt x="763" y="710"/>
                    </a:cubicBezTo>
                    <a:cubicBezTo>
                      <a:pt x="717" y="763"/>
                      <a:pt x="702" y="824"/>
                      <a:pt x="709" y="885"/>
                    </a:cubicBezTo>
                    <a:lnTo>
                      <a:pt x="519" y="946"/>
                    </a:lnTo>
                    <a:cubicBezTo>
                      <a:pt x="519" y="801"/>
                      <a:pt x="435" y="786"/>
                      <a:pt x="313" y="786"/>
                    </a:cubicBezTo>
                    <a:cubicBezTo>
                      <a:pt x="100" y="786"/>
                      <a:pt x="16" y="679"/>
                      <a:pt x="46" y="466"/>
                    </a:cubicBezTo>
                    <a:cubicBezTo>
                      <a:pt x="61" y="306"/>
                      <a:pt x="1" y="130"/>
                      <a:pt x="1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3" name="Google Shape;11003;p60"/>
              <p:cNvSpPr/>
              <p:nvPr/>
            </p:nvSpPr>
            <p:spPr>
              <a:xfrm>
                <a:off x="5459725" y="4500950"/>
                <a:ext cx="16600" cy="27650"/>
              </a:xfrm>
              <a:custGeom>
                <a:avLst/>
                <a:gdLst/>
                <a:ahLst/>
                <a:cxnLst/>
                <a:rect l="l" t="t" r="r" b="b"/>
                <a:pathLst>
                  <a:path w="664" h="1106" extrusionOk="0">
                    <a:moveTo>
                      <a:pt x="0" y="38"/>
                    </a:moveTo>
                    <a:lnTo>
                      <a:pt x="229" y="0"/>
                    </a:lnTo>
                    <a:cubicBezTo>
                      <a:pt x="381" y="221"/>
                      <a:pt x="435" y="488"/>
                      <a:pt x="572" y="717"/>
                    </a:cubicBezTo>
                    <a:cubicBezTo>
                      <a:pt x="656" y="831"/>
                      <a:pt x="663" y="976"/>
                      <a:pt x="602" y="1105"/>
                    </a:cubicBezTo>
                    <a:cubicBezTo>
                      <a:pt x="351" y="922"/>
                      <a:pt x="160" y="656"/>
                      <a:pt x="84" y="351"/>
                    </a:cubicBezTo>
                    <a:cubicBezTo>
                      <a:pt x="76" y="290"/>
                      <a:pt x="46" y="229"/>
                      <a:pt x="0" y="191"/>
                    </a:cubicBezTo>
                    <a:cubicBezTo>
                      <a:pt x="0" y="137"/>
                      <a:pt x="0" y="92"/>
                      <a:pt x="0" y="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4" name="Google Shape;11004;p60"/>
              <p:cNvSpPr/>
              <p:nvPr/>
            </p:nvSpPr>
            <p:spPr>
              <a:xfrm>
                <a:off x="5176200" y="4362225"/>
                <a:ext cx="2212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596" extrusionOk="0">
                    <a:moveTo>
                      <a:pt x="23" y="153"/>
                    </a:moveTo>
                    <a:cubicBezTo>
                      <a:pt x="244" y="252"/>
                      <a:pt x="397" y="47"/>
                      <a:pt x="587" y="31"/>
                    </a:cubicBezTo>
                    <a:cubicBezTo>
                      <a:pt x="648" y="31"/>
                      <a:pt x="702" y="16"/>
                      <a:pt x="755" y="1"/>
                    </a:cubicBezTo>
                    <a:cubicBezTo>
                      <a:pt x="816" y="54"/>
                      <a:pt x="770" y="130"/>
                      <a:pt x="793" y="184"/>
                    </a:cubicBezTo>
                    <a:cubicBezTo>
                      <a:pt x="885" y="351"/>
                      <a:pt x="793" y="390"/>
                      <a:pt x="656" y="390"/>
                    </a:cubicBezTo>
                    <a:cubicBezTo>
                      <a:pt x="549" y="390"/>
                      <a:pt x="526" y="451"/>
                      <a:pt x="526" y="534"/>
                    </a:cubicBezTo>
                    <a:cubicBezTo>
                      <a:pt x="504" y="595"/>
                      <a:pt x="443" y="573"/>
                      <a:pt x="397" y="595"/>
                    </a:cubicBezTo>
                    <a:cubicBezTo>
                      <a:pt x="366" y="565"/>
                      <a:pt x="328" y="519"/>
                      <a:pt x="298" y="519"/>
                    </a:cubicBezTo>
                    <a:cubicBezTo>
                      <a:pt x="1" y="550"/>
                      <a:pt x="8" y="359"/>
                      <a:pt x="23" y="15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5" name="Google Shape;11005;p60"/>
              <p:cNvSpPr/>
              <p:nvPr/>
            </p:nvSpPr>
            <p:spPr>
              <a:xfrm>
                <a:off x="5122850" y="4620400"/>
                <a:ext cx="16600" cy="25950"/>
              </a:xfrm>
              <a:custGeom>
                <a:avLst/>
                <a:gdLst/>
                <a:ahLst/>
                <a:cxnLst/>
                <a:rect l="l" t="t" r="r" b="b"/>
                <a:pathLst>
                  <a:path w="664" h="1038" extrusionOk="0">
                    <a:moveTo>
                      <a:pt x="420" y="1037"/>
                    </a:moveTo>
                    <a:cubicBezTo>
                      <a:pt x="359" y="976"/>
                      <a:pt x="321" y="900"/>
                      <a:pt x="313" y="816"/>
                    </a:cubicBezTo>
                    <a:cubicBezTo>
                      <a:pt x="305" y="611"/>
                      <a:pt x="168" y="519"/>
                      <a:pt x="1" y="458"/>
                    </a:cubicBezTo>
                    <a:cubicBezTo>
                      <a:pt x="54" y="359"/>
                      <a:pt x="84" y="260"/>
                      <a:pt x="191" y="199"/>
                    </a:cubicBezTo>
                    <a:cubicBezTo>
                      <a:pt x="298" y="146"/>
                      <a:pt x="366" y="1"/>
                      <a:pt x="496" y="130"/>
                    </a:cubicBezTo>
                    <a:cubicBezTo>
                      <a:pt x="633" y="260"/>
                      <a:pt x="664" y="466"/>
                      <a:pt x="549" y="588"/>
                    </a:cubicBezTo>
                    <a:cubicBezTo>
                      <a:pt x="443" y="717"/>
                      <a:pt x="504" y="893"/>
                      <a:pt x="420" y="103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6" name="Google Shape;11006;p60"/>
              <p:cNvSpPr/>
              <p:nvPr/>
            </p:nvSpPr>
            <p:spPr>
              <a:xfrm>
                <a:off x="5410750" y="4394825"/>
                <a:ext cx="20400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816" h="740" extrusionOk="0">
                    <a:moveTo>
                      <a:pt x="610" y="709"/>
                    </a:moveTo>
                    <a:cubicBezTo>
                      <a:pt x="534" y="701"/>
                      <a:pt x="458" y="709"/>
                      <a:pt x="389" y="739"/>
                    </a:cubicBezTo>
                    <a:cubicBezTo>
                      <a:pt x="382" y="610"/>
                      <a:pt x="267" y="511"/>
                      <a:pt x="130" y="511"/>
                    </a:cubicBezTo>
                    <a:cubicBezTo>
                      <a:pt x="16" y="511"/>
                      <a:pt x="0" y="450"/>
                      <a:pt x="31" y="351"/>
                    </a:cubicBezTo>
                    <a:cubicBezTo>
                      <a:pt x="61" y="221"/>
                      <a:pt x="46" y="84"/>
                      <a:pt x="176" y="0"/>
                    </a:cubicBezTo>
                    <a:cubicBezTo>
                      <a:pt x="237" y="153"/>
                      <a:pt x="435" y="244"/>
                      <a:pt x="679" y="229"/>
                    </a:cubicBezTo>
                    <a:cubicBezTo>
                      <a:pt x="816" y="412"/>
                      <a:pt x="633" y="549"/>
                      <a:pt x="610" y="70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7" name="Google Shape;11007;p60"/>
              <p:cNvSpPr/>
              <p:nvPr/>
            </p:nvSpPr>
            <p:spPr>
              <a:xfrm>
                <a:off x="5438575" y="4576575"/>
                <a:ext cx="1202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617" extrusionOk="0">
                    <a:moveTo>
                      <a:pt x="0" y="1586"/>
                    </a:moveTo>
                    <a:cubicBezTo>
                      <a:pt x="8" y="1373"/>
                      <a:pt x="99" y="1182"/>
                      <a:pt x="160" y="976"/>
                    </a:cubicBezTo>
                    <a:cubicBezTo>
                      <a:pt x="328" y="999"/>
                      <a:pt x="320" y="855"/>
                      <a:pt x="343" y="763"/>
                    </a:cubicBezTo>
                    <a:cubicBezTo>
                      <a:pt x="381" y="573"/>
                      <a:pt x="397" y="382"/>
                      <a:pt x="389" y="191"/>
                    </a:cubicBezTo>
                    <a:cubicBezTo>
                      <a:pt x="389" y="123"/>
                      <a:pt x="366" y="47"/>
                      <a:pt x="442" y="1"/>
                    </a:cubicBezTo>
                    <a:cubicBezTo>
                      <a:pt x="480" y="512"/>
                      <a:pt x="473" y="1015"/>
                      <a:pt x="297" y="1510"/>
                    </a:cubicBezTo>
                    <a:cubicBezTo>
                      <a:pt x="282" y="1540"/>
                      <a:pt x="282" y="1579"/>
                      <a:pt x="275" y="16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8" name="Google Shape;11008;p60"/>
              <p:cNvSpPr/>
              <p:nvPr/>
            </p:nvSpPr>
            <p:spPr>
              <a:xfrm>
                <a:off x="5169350" y="4420925"/>
                <a:ext cx="1965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86" h="717" extrusionOk="0">
                    <a:moveTo>
                      <a:pt x="107" y="625"/>
                    </a:moveTo>
                    <a:cubicBezTo>
                      <a:pt x="0" y="458"/>
                      <a:pt x="46" y="320"/>
                      <a:pt x="176" y="198"/>
                    </a:cubicBezTo>
                    <a:cubicBezTo>
                      <a:pt x="244" y="275"/>
                      <a:pt x="366" y="275"/>
                      <a:pt x="435" y="198"/>
                    </a:cubicBezTo>
                    <a:cubicBezTo>
                      <a:pt x="518" y="122"/>
                      <a:pt x="618" y="61"/>
                      <a:pt x="709" y="0"/>
                    </a:cubicBezTo>
                    <a:cubicBezTo>
                      <a:pt x="785" y="320"/>
                      <a:pt x="648" y="541"/>
                      <a:pt x="397" y="717"/>
                    </a:cubicBezTo>
                    <a:cubicBezTo>
                      <a:pt x="343" y="656"/>
                      <a:pt x="374" y="564"/>
                      <a:pt x="290" y="519"/>
                    </a:cubicBezTo>
                    <a:lnTo>
                      <a:pt x="206" y="62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9" name="Google Shape;11009;p60"/>
              <p:cNvSpPr/>
              <p:nvPr/>
            </p:nvSpPr>
            <p:spPr>
              <a:xfrm>
                <a:off x="5251850" y="4720250"/>
                <a:ext cx="16400" cy="2802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121" extrusionOk="0">
                    <a:moveTo>
                      <a:pt x="656" y="0"/>
                    </a:moveTo>
                    <a:cubicBezTo>
                      <a:pt x="541" y="183"/>
                      <a:pt x="473" y="382"/>
                      <a:pt x="450" y="595"/>
                    </a:cubicBezTo>
                    <a:cubicBezTo>
                      <a:pt x="358" y="587"/>
                      <a:pt x="397" y="389"/>
                      <a:pt x="290" y="458"/>
                    </a:cubicBezTo>
                    <a:cubicBezTo>
                      <a:pt x="221" y="503"/>
                      <a:pt x="275" y="625"/>
                      <a:pt x="320" y="702"/>
                    </a:cubicBezTo>
                    <a:cubicBezTo>
                      <a:pt x="381" y="824"/>
                      <a:pt x="320" y="946"/>
                      <a:pt x="358" y="1060"/>
                    </a:cubicBezTo>
                    <a:cubicBezTo>
                      <a:pt x="374" y="1121"/>
                      <a:pt x="320" y="1121"/>
                      <a:pt x="290" y="1121"/>
                    </a:cubicBezTo>
                    <a:lnTo>
                      <a:pt x="0" y="1121"/>
                    </a:lnTo>
                    <a:lnTo>
                      <a:pt x="0" y="1121"/>
                    </a:lnTo>
                    <a:cubicBezTo>
                      <a:pt x="92" y="892"/>
                      <a:pt x="145" y="648"/>
                      <a:pt x="176" y="404"/>
                    </a:cubicBezTo>
                    <a:cubicBezTo>
                      <a:pt x="206" y="183"/>
                      <a:pt x="435" y="69"/>
                      <a:pt x="6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0" name="Google Shape;11010;p60"/>
              <p:cNvSpPr/>
              <p:nvPr/>
            </p:nvSpPr>
            <p:spPr>
              <a:xfrm>
                <a:off x="5415125" y="4377275"/>
                <a:ext cx="13175" cy="236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947" extrusionOk="0">
                    <a:moveTo>
                      <a:pt x="504" y="931"/>
                    </a:moveTo>
                    <a:cubicBezTo>
                      <a:pt x="260" y="946"/>
                      <a:pt x="62" y="855"/>
                      <a:pt x="1" y="702"/>
                    </a:cubicBezTo>
                    <a:cubicBezTo>
                      <a:pt x="54" y="466"/>
                      <a:pt x="138" y="237"/>
                      <a:pt x="245" y="16"/>
                    </a:cubicBezTo>
                    <a:cubicBezTo>
                      <a:pt x="298" y="16"/>
                      <a:pt x="359" y="1"/>
                      <a:pt x="405" y="54"/>
                    </a:cubicBezTo>
                    <a:cubicBezTo>
                      <a:pt x="229" y="298"/>
                      <a:pt x="359" y="519"/>
                      <a:pt x="443" y="740"/>
                    </a:cubicBezTo>
                    <a:cubicBezTo>
                      <a:pt x="466" y="801"/>
                      <a:pt x="527" y="855"/>
                      <a:pt x="504" y="9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1" name="Google Shape;11011;p60"/>
              <p:cNvSpPr/>
              <p:nvPr/>
            </p:nvSpPr>
            <p:spPr>
              <a:xfrm>
                <a:off x="5173725" y="4407575"/>
                <a:ext cx="15450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809" extrusionOk="0">
                    <a:moveTo>
                      <a:pt x="534" y="534"/>
                    </a:moveTo>
                    <a:cubicBezTo>
                      <a:pt x="443" y="595"/>
                      <a:pt x="343" y="656"/>
                      <a:pt x="260" y="725"/>
                    </a:cubicBezTo>
                    <a:cubicBezTo>
                      <a:pt x="191" y="809"/>
                      <a:pt x="69" y="809"/>
                      <a:pt x="1" y="725"/>
                    </a:cubicBezTo>
                    <a:cubicBezTo>
                      <a:pt x="153" y="511"/>
                      <a:pt x="183" y="252"/>
                      <a:pt x="244" y="1"/>
                    </a:cubicBezTo>
                    <a:lnTo>
                      <a:pt x="313" y="39"/>
                    </a:lnTo>
                    <a:cubicBezTo>
                      <a:pt x="321" y="54"/>
                      <a:pt x="336" y="85"/>
                      <a:pt x="351" y="77"/>
                    </a:cubicBezTo>
                    <a:cubicBezTo>
                      <a:pt x="618" y="47"/>
                      <a:pt x="549" y="237"/>
                      <a:pt x="549" y="382"/>
                    </a:cubicBezTo>
                    <a:cubicBezTo>
                      <a:pt x="549" y="435"/>
                      <a:pt x="534" y="481"/>
                      <a:pt x="534" y="5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2" name="Google Shape;11012;p60"/>
              <p:cNvSpPr/>
              <p:nvPr/>
            </p:nvSpPr>
            <p:spPr>
              <a:xfrm>
                <a:off x="5158475" y="4436550"/>
                <a:ext cx="164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854" extrusionOk="0">
                    <a:moveTo>
                      <a:pt x="542" y="0"/>
                    </a:moveTo>
                    <a:lnTo>
                      <a:pt x="641" y="0"/>
                    </a:lnTo>
                    <a:cubicBezTo>
                      <a:pt x="656" y="328"/>
                      <a:pt x="489" y="595"/>
                      <a:pt x="321" y="854"/>
                    </a:cubicBezTo>
                    <a:cubicBezTo>
                      <a:pt x="199" y="854"/>
                      <a:pt x="85" y="808"/>
                      <a:pt x="1" y="7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3" name="Google Shape;11013;p60"/>
              <p:cNvSpPr/>
              <p:nvPr/>
            </p:nvSpPr>
            <p:spPr>
              <a:xfrm>
                <a:off x="5336625" y="4698900"/>
                <a:ext cx="2707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824" extrusionOk="0">
                    <a:moveTo>
                      <a:pt x="610" y="9"/>
                    </a:moveTo>
                    <a:cubicBezTo>
                      <a:pt x="664" y="85"/>
                      <a:pt x="710" y="1"/>
                      <a:pt x="755" y="9"/>
                    </a:cubicBezTo>
                    <a:lnTo>
                      <a:pt x="1083" y="9"/>
                    </a:lnTo>
                    <a:cubicBezTo>
                      <a:pt x="824" y="207"/>
                      <a:pt x="588" y="428"/>
                      <a:pt x="382" y="672"/>
                    </a:cubicBezTo>
                    <a:cubicBezTo>
                      <a:pt x="275" y="771"/>
                      <a:pt x="138" y="824"/>
                      <a:pt x="1" y="809"/>
                    </a:cubicBezTo>
                    <a:cubicBezTo>
                      <a:pt x="168" y="664"/>
                      <a:pt x="351" y="527"/>
                      <a:pt x="435" y="298"/>
                    </a:cubicBezTo>
                    <a:cubicBezTo>
                      <a:pt x="443" y="260"/>
                      <a:pt x="466" y="230"/>
                      <a:pt x="428" y="199"/>
                    </a:cubicBezTo>
                    <a:cubicBezTo>
                      <a:pt x="473" y="123"/>
                      <a:pt x="534" y="62"/>
                      <a:pt x="610" y="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4" name="Google Shape;11014;p60"/>
              <p:cNvSpPr/>
              <p:nvPr/>
            </p:nvSpPr>
            <p:spPr>
              <a:xfrm>
                <a:off x="5291475" y="4120625"/>
                <a:ext cx="24225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969" h="611" extrusionOk="0">
                    <a:moveTo>
                      <a:pt x="1" y="1"/>
                    </a:moveTo>
                    <a:cubicBezTo>
                      <a:pt x="92" y="16"/>
                      <a:pt x="161" y="92"/>
                      <a:pt x="260" y="77"/>
                    </a:cubicBezTo>
                    <a:cubicBezTo>
                      <a:pt x="465" y="313"/>
                      <a:pt x="564" y="329"/>
                      <a:pt x="846" y="192"/>
                    </a:cubicBezTo>
                    <a:lnTo>
                      <a:pt x="968" y="207"/>
                    </a:lnTo>
                    <a:cubicBezTo>
                      <a:pt x="968" y="336"/>
                      <a:pt x="915" y="428"/>
                      <a:pt x="770" y="435"/>
                    </a:cubicBezTo>
                    <a:cubicBezTo>
                      <a:pt x="747" y="435"/>
                      <a:pt x="725" y="443"/>
                      <a:pt x="694" y="458"/>
                    </a:cubicBezTo>
                    <a:cubicBezTo>
                      <a:pt x="305" y="611"/>
                      <a:pt x="69" y="39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5" name="Google Shape;11015;p60"/>
              <p:cNvSpPr/>
              <p:nvPr/>
            </p:nvSpPr>
            <p:spPr>
              <a:xfrm>
                <a:off x="5132000" y="4485500"/>
                <a:ext cx="18125" cy="1470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588" extrusionOk="0">
                    <a:moveTo>
                      <a:pt x="290" y="1"/>
                    </a:moveTo>
                    <a:cubicBezTo>
                      <a:pt x="397" y="161"/>
                      <a:pt x="549" y="176"/>
                      <a:pt x="717" y="161"/>
                    </a:cubicBezTo>
                    <a:cubicBezTo>
                      <a:pt x="724" y="298"/>
                      <a:pt x="641" y="412"/>
                      <a:pt x="603" y="542"/>
                    </a:cubicBezTo>
                    <a:cubicBezTo>
                      <a:pt x="473" y="588"/>
                      <a:pt x="328" y="573"/>
                      <a:pt x="214" y="496"/>
                    </a:cubicBezTo>
                    <a:cubicBezTo>
                      <a:pt x="214" y="466"/>
                      <a:pt x="221" y="420"/>
                      <a:pt x="214" y="405"/>
                    </a:cubicBezTo>
                    <a:cubicBezTo>
                      <a:pt x="0" y="222"/>
                      <a:pt x="183" y="123"/>
                      <a:pt x="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6" name="Google Shape;11016;p60"/>
              <p:cNvSpPr/>
              <p:nvPr/>
            </p:nvSpPr>
            <p:spPr>
              <a:xfrm>
                <a:off x="5180400" y="4375575"/>
                <a:ext cx="1030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1015" extrusionOk="0">
                    <a:moveTo>
                      <a:pt x="229" y="61"/>
                    </a:moveTo>
                    <a:cubicBezTo>
                      <a:pt x="275" y="46"/>
                      <a:pt x="336" y="61"/>
                      <a:pt x="358" y="0"/>
                    </a:cubicBezTo>
                    <a:cubicBezTo>
                      <a:pt x="404" y="31"/>
                      <a:pt x="404" y="77"/>
                      <a:pt x="412" y="115"/>
                    </a:cubicBezTo>
                    <a:cubicBezTo>
                      <a:pt x="343" y="305"/>
                      <a:pt x="336" y="503"/>
                      <a:pt x="381" y="694"/>
                    </a:cubicBezTo>
                    <a:cubicBezTo>
                      <a:pt x="412" y="801"/>
                      <a:pt x="366" y="907"/>
                      <a:pt x="267" y="953"/>
                    </a:cubicBezTo>
                    <a:cubicBezTo>
                      <a:pt x="176" y="1014"/>
                      <a:pt x="54" y="984"/>
                      <a:pt x="0" y="892"/>
                    </a:cubicBezTo>
                    <a:cubicBezTo>
                      <a:pt x="130" y="625"/>
                      <a:pt x="176" y="343"/>
                      <a:pt x="229" y="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7" name="Google Shape;11017;p60"/>
              <p:cNvSpPr/>
              <p:nvPr/>
            </p:nvSpPr>
            <p:spPr>
              <a:xfrm>
                <a:off x="5228600" y="4693200"/>
                <a:ext cx="272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931" extrusionOk="0">
                    <a:moveTo>
                      <a:pt x="138" y="0"/>
                    </a:moveTo>
                    <a:cubicBezTo>
                      <a:pt x="420" y="122"/>
                      <a:pt x="694" y="267"/>
                      <a:pt x="877" y="541"/>
                    </a:cubicBezTo>
                    <a:cubicBezTo>
                      <a:pt x="907" y="602"/>
                      <a:pt x="984" y="640"/>
                      <a:pt x="1052" y="625"/>
                    </a:cubicBezTo>
                    <a:lnTo>
                      <a:pt x="1052" y="625"/>
                    </a:lnTo>
                    <a:cubicBezTo>
                      <a:pt x="1045" y="679"/>
                      <a:pt x="1060" y="732"/>
                      <a:pt x="1090" y="785"/>
                    </a:cubicBezTo>
                    <a:cubicBezTo>
                      <a:pt x="1045" y="823"/>
                      <a:pt x="1029" y="930"/>
                      <a:pt x="938" y="831"/>
                    </a:cubicBezTo>
                    <a:cubicBezTo>
                      <a:pt x="679" y="526"/>
                      <a:pt x="359" y="282"/>
                      <a:pt x="0" y="115"/>
                    </a:cubicBezTo>
                    <a:cubicBezTo>
                      <a:pt x="39" y="69"/>
                      <a:pt x="115" y="69"/>
                      <a:pt x="1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8" name="Google Shape;11018;p60"/>
              <p:cNvSpPr/>
              <p:nvPr/>
            </p:nvSpPr>
            <p:spPr>
              <a:xfrm>
                <a:off x="5183625" y="4783900"/>
                <a:ext cx="2670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671" extrusionOk="0">
                    <a:moveTo>
                      <a:pt x="39" y="229"/>
                    </a:moveTo>
                    <a:lnTo>
                      <a:pt x="1" y="0"/>
                    </a:lnTo>
                    <a:cubicBezTo>
                      <a:pt x="62" y="0"/>
                      <a:pt x="85" y="53"/>
                      <a:pt x="108" y="91"/>
                    </a:cubicBezTo>
                    <a:cubicBezTo>
                      <a:pt x="351" y="442"/>
                      <a:pt x="694" y="480"/>
                      <a:pt x="1068" y="396"/>
                    </a:cubicBezTo>
                    <a:lnTo>
                      <a:pt x="1068" y="579"/>
                    </a:lnTo>
                    <a:cubicBezTo>
                      <a:pt x="656" y="671"/>
                      <a:pt x="306" y="579"/>
                      <a:pt x="39" y="22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9" name="Google Shape;11019;p60"/>
              <p:cNvSpPr/>
              <p:nvPr/>
            </p:nvSpPr>
            <p:spPr>
              <a:xfrm>
                <a:off x="5342725" y="4148650"/>
                <a:ext cx="13550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550" extrusionOk="0">
                    <a:moveTo>
                      <a:pt x="527" y="252"/>
                    </a:moveTo>
                    <a:cubicBezTo>
                      <a:pt x="542" y="381"/>
                      <a:pt x="458" y="496"/>
                      <a:pt x="328" y="519"/>
                    </a:cubicBezTo>
                    <a:cubicBezTo>
                      <a:pt x="245" y="549"/>
                      <a:pt x="145" y="519"/>
                      <a:pt x="84" y="450"/>
                    </a:cubicBezTo>
                    <a:cubicBezTo>
                      <a:pt x="1" y="374"/>
                      <a:pt x="1" y="237"/>
                      <a:pt x="77" y="160"/>
                    </a:cubicBezTo>
                    <a:cubicBezTo>
                      <a:pt x="115" y="107"/>
                      <a:pt x="184" y="77"/>
                      <a:pt x="168" y="0"/>
                    </a:cubicBezTo>
                    <a:cubicBezTo>
                      <a:pt x="245" y="54"/>
                      <a:pt x="328" y="92"/>
                      <a:pt x="412" y="107"/>
                    </a:cubicBezTo>
                    <a:cubicBezTo>
                      <a:pt x="519" y="115"/>
                      <a:pt x="534" y="168"/>
                      <a:pt x="527" y="2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0" name="Google Shape;11020;p60"/>
              <p:cNvSpPr/>
              <p:nvPr/>
            </p:nvSpPr>
            <p:spPr>
              <a:xfrm>
                <a:off x="5272050" y="4254775"/>
                <a:ext cx="22300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892" h="481" extrusionOk="0">
                    <a:moveTo>
                      <a:pt x="389" y="145"/>
                    </a:moveTo>
                    <a:cubicBezTo>
                      <a:pt x="473" y="145"/>
                      <a:pt x="480" y="23"/>
                      <a:pt x="572" y="23"/>
                    </a:cubicBezTo>
                    <a:cubicBezTo>
                      <a:pt x="625" y="115"/>
                      <a:pt x="678" y="130"/>
                      <a:pt x="739" y="23"/>
                    </a:cubicBezTo>
                    <a:cubicBezTo>
                      <a:pt x="793" y="39"/>
                      <a:pt x="877" y="0"/>
                      <a:pt x="892" y="100"/>
                    </a:cubicBezTo>
                    <a:cubicBezTo>
                      <a:pt x="808" y="343"/>
                      <a:pt x="602" y="359"/>
                      <a:pt x="396" y="374"/>
                    </a:cubicBezTo>
                    <a:cubicBezTo>
                      <a:pt x="351" y="374"/>
                      <a:pt x="320" y="389"/>
                      <a:pt x="282" y="404"/>
                    </a:cubicBezTo>
                    <a:cubicBezTo>
                      <a:pt x="145" y="481"/>
                      <a:pt x="53" y="442"/>
                      <a:pt x="0" y="305"/>
                    </a:cubicBezTo>
                    <a:cubicBezTo>
                      <a:pt x="46" y="267"/>
                      <a:pt x="99" y="252"/>
                      <a:pt x="160" y="260"/>
                    </a:cubicBezTo>
                    <a:cubicBezTo>
                      <a:pt x="252" y="252"/>
                      <a:pt x="366" y="298"/>
                      <a:pt x="389" y="1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1" name="Google Shape;11021;p60"/>
              <p:cNvSpPr/>
              <p:nvPr/>
            </p:nvSpPr>
            <p:spPr>
              <a:xfrm>
                <a:off x="5152575" y="4454650"/>
                <a:ext cx="139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49" extrusionOk="0">
                    <a:moveTo>
                      <a:pt x="244" y="0"/>
                    </a:moveTo>
                    <a:cubicBezTo>
                      <a:pt x="321" y="92"/>
                      <a:pt x="435" y="137"/>
                      <a:pt x="557" y="137"/>
                    </a:cubicBezTo>
                    <a:cubicBezTo>
                      <a:pt x="542" y="336"/>
                      <a:pt x="420" y="450"/>
                      <a:pt x="267" y="549"/>
                    </a:cubicBezTo>
                    <a:lnTo>
                      <a:pt x="84" y="503"/>
                    </a:lnTo>
                    <a:cubicBezTo>
                      <a:pt x="1" y="290"/>
                      <a:pt x="92" y="137"/>
                      <a:pt x="2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2" name="Google Shape;11022;p60"/>
              <p:cNvSpPr/>
              <p:nvPr/>
            </p:nvSpPr>
            <p:spPr>
              <a:xfrm>
                <a:off x="5324050" y="4255350"/>
                <a:ext cx="18325" cy="147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588" extrusionOk="0">
                    <a:moveTo>
                      <a:pt x="298" y="587"/>
                    </a:moveTo>
                    <a:cubicBezTo>
                      <a:pt x="290" y="580"/>
                      <a:pt x="275" y="580"/>
                      <a:pt x="268" y="580"/>
                    </a:cubicBezTo>
                    <a:cubicBezTo>
                      <a:pt x="275" y="526"/>
                      <a:pt x="245" y="473"/>
                      <a:pt x="191" y="450"/>
                    </a:cubicBezTo>
                    <a:cubicBezTo>
                      <a:pt x="1" y="359"/>
                      <a:pt x="16" y="206"/>
                      <a:pt x="69" y="38"/>
                    </a:cubicBezTo>
                    <a:cubicBezTo>
                      <a:pt x="222" y="0"/>
                      <a:pt x="252" y="168"/>
                      <a:pt x="374" y="206"/>
                    </a:cubicBezTo>
                    <a:cubicBezTo>
                      <a:pt x="489" y="244"/>
                      <a:pt x="610" y="267"/>
                      <a:pt x="732" y="275"/>
                    </a:cubicBezTo>
                    <a:cubicBezTo>
                      <a:pt x="618" y="427"/>
                      <a:pt x="389" y="412"/>
                      <a:pt x="298" y="5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3" name="Google Shape;11023;p60"/>
              <p:cNvSpPr/>
              <p:nvPr/>
            </p:nvSpPr>
            <p:spPr>
              <a:xfrm>
                <a:off x="5423700" y="4709775"/>
                <a:ext cx="707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664" extrusionOk="0">
                    <a:moveTo>
                      <a:pt x="275" y="663"/>
                    </a:moveTo>
                    <a:lnTo>
                      <a:pt x="54" y="648"/>
                    </a:lnTo>
                    <a:cubicBezTo>
                      <a:pt x="24" y="488"/>
                      <a:pt x="8" y="320"/>
                      <a:pt x="16" y="153"/>
                    </a:cubicBezTo>
                    <a:cubicBezTo>
                      <a:pt x="16" y="84"/>
                      <a:pt x="1" y="0"/>
                      <a:pt x="115" y="0"/>
                    </a:cubicBezTo>
                    <a:cubicBezTo>
                      <a:pt x="207" y="0"/>
                      <a:pt x="283" y="46"/>
                      <a:pt x="283" y="145"/>
                    </a:cubicBezTo>
                    <a:cubicBezTo>
                      <a:pt x="283" y="320"/>
                      <a:pt x="275" y="488"/>
                      <a:pt x="275" y="6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4" name="Google Shape;11024;p60"/>
              <p:cNvSpPr/>
              <p:nvPr/>
            </p:nvSpPr>
            <p:spPr>
              <a:xfrm>
                <a:off x="5428850" y="4444725"/>
                <a:ext cx="1260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535" extrusionOk="0">
                    <a:moveTo>
                      <a:pt x="8" y="62"/>
                    </a:moveTo>
                    <a:lnTo>
                      <a:pt x="199" y="1"/>
                    </a:lnTo>
                    <a:cubicBezTo>
                      <a:pt x="313" y="146"/>
                      <a:pt x="366" y="321"/>
                      <a:pt x="504" y="443"/>
                    </a:cubicBezTo>
                    <a:cubicBezTo>
                      <a:pt x="351" y="534"/>
                      <a:pt x="153" y="534"/>
                      <a:pt x="1" y="443"/>
                    </a:cubicBezTo>
                    <a:cubicBezTo>
                      <a:pt x="8" y="313"/>
                      <a:pt x="8" y="184"/>
                      <a:pt x="8" y="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5" name="Google Shape;11025;p60"/>
              <p:cNvSpPr/>
              <p:nvPr/>
            </p:nvSpPr>
            <p:spPr>
              <a:xfrm>
                <a:off x="5280050" y="4209800"/>
                <a:ext cx="12200" cy="24600"/>
              </a:xfrm>
              <a:custGeom>
                <a:avLst/>
                <a:gdLst/>
                <a:ahLst/>
                <a:cxnLst/>
                <a:rect l="l" t="t" r="r" b="b"/>
                <a:pathLst>
                  <a:path w="488" h="984" extrusionOk="0">
                    <a:moveTo>
                      <a:pt x="450" y="450"/>
                    </a:moveTo>
                    <a:cubicBezTo>
                      <a:pt x="366" y="656"/>
                      <a:pt x="236" y="839"/>
                      <a:pt x="69" y="984"/>
                    </a:cubicBezTo>
                    <a:cubicBezTo>
                      <a:pt x="0" y="870"/>
                      <a:pt x="92" y="793"/>
                      <a:pt x="137" y="710"/>
                    </a:cubicBezTo>
                    <a:cubicBezTo>
                      <a:pt x="236" y="565"/>
                      <a:pt x="275" y="397"/>
                      <a:pt x="236" y="229"/>
                    </a:cubicBezTo>
                    <a:cubicBezTo>
                      <a:pt x="214" y="161"/>
                      <a:pt x="191" y="77"/>
                      <a:pt x="267" y="39"/>
                    </a:cubicBezTo>
                    <a:cubicBezTo>
                      <a:pt x="351" y="1"/>
                      <a:pt x="366" y="92"/>
                      <a:pt x="404" y="138"/>
                    </a:cubicBezTo>
                    <a:cubicBezTo>
                      <a:pt x="427" y="161"/>
                      <a:pt x="458" y="161"/>
                      <a:pt x="488" y="168"/>
                    </a:cubicBezTo>
                    <a:cubicBezTo>
                      <a:pt x="435" y="260"/>
                      <a:pt x="458" y="359"/>
                      <a:pt x="450" y="4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6" name="Google Shape;11026;p60"/>
              <p:cNvSpPr/>
              <p:nvPr/>
            </p:nvSpPr>
            <p:spPr>
              <a:xfrm>
                <a:off x="5399125" y="4299750"/>
                <a:ext cx="7450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382" extrusionOk="0">
                    <a:moveTo>
                      <a:pt x="1" y="252"/>
                    </a:moveTo>
                    <a:cubicBezTo>
                      <a:pt x="54" y="153"/>
                      <a:pt x="138" y="61"/>
                      <a:pt x="229" y="0"/>
                    </a:cubicBezTo>
                    <a:cubicBezTo>
                      <a:pt x="290" y="69"/>
                      <a:pt x="298" y="168"/>
                      <a:pt x="252" y="244"/>
                    </a:cubicBezTo>
                    <a:cubicBezTo>
                      <a:pt x="214" y="381"/>
                      <a:pt x="100" y="374"/>
                      <a:pt x="1" y="2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7" name="Google Shape;11027;p60"/>
              <p:cNvSpPr/>
              <p:nvPr/>
            </p:nvSpPr>
            <p:spPr>
              <a:xfrm>
                <a:off x="5210500" y="4791325"/>
                <a:ext cx="6875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3" extrusionOk="0">
                    <a:moveTo>
                      <a:pt x="0" y="275"/>
                    </a:moveTo>
                    <a:lnTo>
                      <a:pt x="0" y="92"/>
                    </a:lnTo>
                    <a:cubicBezTo>
                      <a:pt x="46" y="61"/>
                      <a:pt x="100" y="38"/>
                      <a:pt x="153" y="23"/>
                    </a:cubicBezTo>
                    <a:cubicBezTo>
                      <a:pt x="229" y="0"/>
                      <a:pt x="244" y="69"/>
                      <a:pt x="260" y="122"/>
                    </a:cubicBezTo>
                    <a:cubicBezTo>
                      <a:pt x="275" y="176"/>
                      <a:pt x="275" y="259"/>
                      <a:pt x="191" y="275"/>
                    </a:cubicBezTo>
                    <a:cubicBezTo>
                      <a:pt x="122" y="275"/>
                      <a:pt x="61" y="282"/>
                      <a:pt x="0" y="275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8" name="Google Shape;11028;p60"/>
              <p:cNvSpPr/>
              <p:nvPr/>
            </p:nvSpPr>
            <p:spPr>
              <a:xfrm>
                <a:off x="5437050" y="4471800"/>
                <a:ext cx="5550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222" h="420" extrusionOk="0">
                    <a:moveTo>
                      <a:pt x="206" y="419"/>
                    </a:moveTo>
                    <a:cubicBezTo>
                      <a:pt x="130" y="290"/>
                      <a:pt x="84" y="206"/>
                      <a:pt x="31" y="122"/>
                    </a:cubicBezTo>
                    <a:cubicBezTo>
                      <a:pt x="15" y="84"/>
                      <a:pt x="0" y="54"/>
                      <a:pt x="46" y="31"/>
                    </a:cubicBezTo>
                    <a:cubicBezTo>
                      <a:pt x="92" y="0"/>
                      <a:pt x="145" y="15"/>
                      <a:pt x="160" y="61"/>
                    </a:cubicBezTo>
                    <a:cubicBezTo>
                      <a:pt x="198" y="175"/>
                      <a:pt x="221" y="297"/>
                      <a:pt x="206" y="4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9" name="Google Shape;11029;p60"/>
              <p:cNvSpPr/>
              <p:nvPr/>
            </p:nvSpPr>
            <p:spPr>
              <a:xfrm>
                <a:off x="5378550" y="4356525"/>
                <a:ext cx="192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77" h="191" extrusionOk="0">
                    <a:moveTo>
                      <a:pt x="23" y="191"/>
                    </a:moveTo>
                    <a:cubicBezTo>
                      <a:pt x="0" y="130"/>
                      <a:pt x="0" y="61"/>
                      <a:pt x="23" y="0"/>
                    </a:cubicBezTo>
                    <a:cubicBezTo>
                      <a:pt x="77" y="54"/>
                      <a:pt x="77" y="137"/>
                      <a:pt x="23" y="191"/>
                    </a:cubicBezTo>
                    <a:close/>
                  </a:path>
                </a:pathLst>
              </a:custGeom>
              <a:solidFill>
                <a:srgbClr val="7D53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0" name="Google Shape;11030;p60"/>
              <p:cNvSpPr/>
              <p:nvPr/>
            </p:nvSpPr>
            <p:spPr>
              <a:xfrm>
                <a:off x="5254700" y="4708825"/>
                <a:ext cx="48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61" extrusionOk="0">
                    <a:moveTo>
                      <a:pt x="39" y="160"/>
                    </a:moveTo>
                    <a:cubicBezTo>
                      <a:pt x="16" y="107"/>
                      <a:pt x="1" y="54"/>
                      <a:pt x="1" y="0"/>
                    </a:cubicBezTo>
                    <a:cubicBezTo>
                      <a:pt x="100" y="31"/>
                      <a:pt x="191" y="69"/>
                      <a:pt x="39" y="1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1" name="Google Shape;11031;p60"/>
              <p:cNvSpPr/>
              <p:nvPr/>
            </p:nvSpPr>
            <p:spPr>
              <a:xfrm>
                <a:off x="5275650" y="4715475"/>
                <a:ext cx="250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00" h="85" extrusionOk="0">
                    <a:moveTo>
                      <a:pt x="100" y="16"/>
                    </a:moveTo>
                    <a:cubicBezTo>
                      <a:pt x="85" y="62"/>
                      <a:pt x="54" y="85"/>
                      <a:pt x="1" y="62"/>
                    </a:cubicBezTo>
                    <a:cubicBezTo>
                      <a:pt x="9" y="24"/>
                      <a:pt x="54" y="1"/>
                      <a:pt x="100" y="16"/>
                    </a:cubicBezTo>
                    <a:close/>
                  </a:path>
                </a:pathLst>
              </a:custGeom>
              <a:solidFill>
                <a:srgbClr val="A574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2" name="Google Shape;11032;p60"/>
              <p:cNvSpPr/>
              <p:nvPr/>
            </p:nvSpPr>
            <p:spPr>
              <a:xfrm>
                <a:off x="5308625" y="4135125"/>
                <a:ext cx="2125" cy="25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00" extrusionOk="0">
                    <a:moveTo>
                      <a:pt x="84" y="15"/>
                    </a:moveTo>
                    <a:cubicBezTo>
                      <a:pt x="69" y="54"/>
                      <a:pt x="54" y="99"/>
                      <a:pt x="0" y="46"/>
                    </a:cubicBezTo>
                    <a:cubicBezTo>
                      <a:pt x="23" y="8"/>
                      <a:pt x="54" y="0"/>
                      <a:pt x="84" y="15"/>
                    </a:cubicBezTo>
                    <a:close/>
                  </a:path>
                </a:pathLst>
              </a:custGeom>
              <a:solidFill>
                <a:srgbClr val="A574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3" name="Google Shape;11033;p60"/>
              <p:cNvSpPr/>
              <p:nvPr/>
            </p:nvSpPr>
            <p:spPr>
              <a:xfrm>
                <a:off x="5357025" y="4312125"/>
                <a:ext cx="1725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69" h="39" extrusionOk="0">
                    <a:moveTo>
                      <a:pt x="69" y="39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53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4" name="Google Shape;11034;p60"/>
              <p:cNvSpPr/>
              <p:nvPr/>
            </p:nvSpPr>
            <p:spPr>
              <a:xfrm>
                <a:off x="5361400" y="4315175"/>
                <a:ext cx="1350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54" h="47" extrusionOk="0">
                    <a:moveTo>
                      <a:pt x="54" y="46"/>
                    </a:moveTo>
                    <a:cubicBezTo>
                      <a:pt x="23" y="46"/>
                      <a:pt x="1" y="23"/>
                      <a:pt x="1" y="0"/>
                    </a:cubicBezTo>
                    <a:cubicBezTo>
                      <a:pt x="23" y="0"/>
                      <a:pt x="46" y="23"/>
                      <a:pt x="54" y="46"/>
                    </a:cubicBezTo>
                    <a:close/>
                  </a:path>
                </a:pathLst>
              </a:custGeom>
              <a:solidFill>
                <a:srgbClr val="7D53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5" name="Google Shape;11035;p60"/>
              <p:cNvSpPr/>
              <p:nvPr/>
            </p:nvSpPr>
            <p:spPr>
              <a:xfrm>
                <a:off x="5182500" y="4781975"/>
                <a:ext cx="1350" cy="1950"/>
              </a:xfrm>
              <a:custGeom>
                <a:avLst/>
                <a:gdLst/>
                <a:ahLst/>
                <a:cxnLst/>
                <a:rect l="l" t="t" r="r" b="b"/>
                <a:pathLst>
                  <a:path w="54" h="78" extrusionOk="0">
                    <a:moveTo>
                      <a:pt x="46" y="77"/>
                    </a:moveTo>
                    <a:cubicBezTo>
                      <a:pt x="8" y="62"/>
                      <a:pt x="8" y="31"/>
                      <a:pt x="0" y="1"/>
                    </a:cubicBezTo>
                    <a:cubicBezTo>
                      <a:pt x="31" y="8"/>
                      <a:pt x="53" y="47"/>
                      <a:pt x="46" y="77"/>
                    </a:cubicBezTo>
                    <a:close/>
                  </a:path>
                </a:pathLst>
              </a:custGeom>
              <a:solidFill>
                <a:srgbClr val="D0A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6" name="Google Shape;11036;p60"/>
              <p:cNvSpPr/>
              <p:nvPr/>
            </p:nvSpPr>
            <p:spPr>
              <a:xfrm>
                <a:off x="5389600" y="4781800"/>
                <a:ext cx="1925" cy="1350"/>
              </a:xfrm>
              <a:custGeom>
                <a:avLst/>
                <a:gdLst/>
                <a:ahLst/>
                <a:cxnLst/>
                <a:rect l="l" t="t" r="r" b="b"/>
                <a:pathLst>
                  <a:path w="77" h="54" extrusionOk="0">
                    <a:moveTo>
                      <a:pt x="54" y="0"/>
                    </a:moveTo>
                    <a:lnTo>
                      <a:pt x="77" y="38"/>
                    </a:lnTo>
                    <a:cubicBezTo>
                      <a:pt x="46" y="54"/>
                      <a:pt x="8" y="38"/>
                      <a:pt x="1" y="8"/>
                    </a:cubicBez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D2AF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7" name="Google Shape;11037;p60"/>
              <p:cNvSpPr/>
              <p:nvPr/>
            </p:nvSpPr>
            <p:spPr>
              <a:xfrm>
                <a:off x="5151825" y="4688425"/>
                <a:ext cx="2100" cy="1375"/>
              </a:xfrm>
              <a:custGeom>
                <a:avLst/>
                <a:gdLst/>
                <a:ahLst/>
                <a:cxnLst/>
                <a:rect l="l" t="t" r="r" b="b"/>
                <a:pathLst>
                  <a:path w="84" h="55" extrusionOk="0">
                    <a:moveTo>
                      <a:pt x="84" y="16"/>
                    </a:moveTo>
                    <a:cubicBezTo>
                      <a:pt x="69" y="39"/>
                      <a:pt x="46" y="54"/>
                      <a:pt x="15" y="46"/>
                    </a:cubicBezTo>
                    <a:lnTo>
                      <a:pt x="0" y="46"/>
                    </a:lnTo>
                    <a:lnTo>
                      <a:pt x="0" y="31"/>
                    </a:lnTo>
                    <a:cubicBezTo>
                      <a:pt x="15" y="1"/>
                      <a:pt x="46" y="1"/>
                      <a:pt x="69" y="1"/>
                    </a:cubicBezTo>
                    <a:close/>
                  </a:path>
                </a:pathLst>
              </a:custGeom>
              <a:solidFill>
                <a:srgbClr val="A574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8" name="Google Shape;11038;p60"/>
              <p:cNvSpPr/>
              <p:nvPr/>
            </p:nvSpPr>
            <p:spPr>
              <a:xfrm>
                <a:off x="5181525" y="4781025"/>
                <a:ext cx="1175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47" h="39" extrusionOk="0">
                    <a:moveTo>
                      <a:pt x="47" y="39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0A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9" name="Google Shape;11039;p60"/>
              <p:cNvSpPr/>
              <p:nvPr/>
            </p:nvSpPr>
            <p:spPr>
              <a:xfrm>
                <a:off x="5251650" y="4748250"/>
                <a:ext cx="22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9" h="17" extrusionOk="0">
                    <a:moveTo>
                      <a:pt x="8" y="1"/>
                    </a:moveTo>
                    <a:lnTo>
                      <a:pt x="1" y="16"/>
                    </a:lnTo>
                    <a:close/>
                  </a:path>
                </a:pathLst>
              </a:custGeom>
              <a:solidFill>
                <a:srgbClr val="A574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0" name="Google Shape;11040;p60"/>
              <p:cNvSpPr/>
              <p:nvPr/>
            </p:nvSpPr>
            <p:spPr>
              <a:xfrm>
                <a:off x="5360250" y="4314025"/>
                <a:ext cx="2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9" h="16" extrusionOk="0">
                    <a:moveTo>
                      <a:pt x="8" y="16"/>
                    </a:moveTo>
                    <a:lnTo>
                      <a:pt x="1" y="16"/>
                    </a:lnTo>
                    <a:lnTo>
                      <a:pt x="1" y="1"/>
                    </a:lnTo>
                    <a:cubicBezTo>
                      <a:pt x="8" y="8"/>
                      <a:pt x="8" y="8"/>
                      <a:pt x="8" y="16"/>
                    </a:cubicBezTo>
                    <a:close/>
                  </a:path>
                </a:pathLst>
              </a:custGeom>
              <a:solidFill>
                <a:srgbClr val="7D53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1" name="Google Shape;11041;p60"/>
              <p:cNvSpPr/>
              <p:nvPr/>
            </p:nvSpPr>
            <p:spPr>
              <a:xfrm>
                <a:off x="5358925" y="4313275"/>
                <a:ext cx="7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4" extrusionOk="0">
                    <a:moveTo>
                      <a:pt x="31" y="23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53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2" name="Google Shape;11042;p60"/>
              <p:cNvSpPr/>
              <p:nvPr/>
            </p:nvSpPr>
            <p:spPr>
              <a:xfrm>
                <a:off x="5355675" y="4311350"/>
                <a:ext cx="11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47" y="24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53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3" name="Google Shape;11043;p60"/>
              <p:cNvSpPr/>
              <p:nvPr/>
            </p:nvSpPr>
            <p:spPr>
              <a:xfrm>
                <a:off x="5449250" y="4474850"/>
                <a:ext cx="13725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702" extrusionOk="0">
                    <a:moveTo>
                      <a:pt x="549" y="534"/>
                    </a:moveTo>
                    <a:cubicBezTo>
                      <a:pt x="351" y="701"/>
                      <a:pt x="130" y="648"/>
                      <a:pt x="91" y="404"/>
                    </a:cubicBezTo>
                    <a:cubicBezTo>
                      <a:pt x="69" y="267"/>
                      <a:pt x="8" y="137"/>
                      <a:pt x="0" y="0"/>
                    </a:cubicBezTo>
                    <a:cubicBezTo>
                      <a:pt x="191" y="168"/>
                      <a:pt x="404" y="313"/>
                      <a:pt x="549" y="5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4" name="Google Shape;11044;p60"/>
              <p:cNvSpPr/>
              <p:nvPr/>
            </p:nvSpPr>
            <p:spPr>
              <a:xfrm>
                <a:off x="5367300" y="4319925"/>
                <a:ext cx="690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29" extrusionOk="0">
                    <a:moveTo>
                      <a:pt x="1" y="1"/>
                    </a:moveTo>
                    <a:cubicBezTo>
                      <a:pt x="168" y="24"/>
                      <a:pt x="275" y="199"/>
                      <a:pt x="191" y="329"/>
                    </a:cubicBezTo>
                    <a:cubicBezTo>
                      <a:pt x="146" y="214"/>
                      <a:pt x="1" y="153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5" name="Google Shape;11045;p60"/>
              <p:cNvSpPr/>
              <p:nvPr/>
            </p:nvSpPr>
            <p:spPr>
              <a:xfrm>
                <a:off x="5364075" y="4317075"/>
                <a:ext cx="40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3" extrusionOk="0">
                    <a:moveTo>
                      <a:pt x="46" y="1"/>
                    </a:moveTo>
                    <a:cubicBezTo>
                      <a:pt x="145" y="1"/>
                      <a:pt x="160" y="39"/>
                      <a:pt x="130" y="123"/>
                    </a:cubicBezTo>
                    <a:cubicBezTo>
                      <a:pt x="54" y="115"/>
                      <a:pt x="0" y="92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6" name="Google Shape;11046;p60"/>
              <p:cNvSpPr/>
              <p:nvPr/>
            </p:nvSpPr>
            <p:spPr>
              <a:xfrm>
                <a:off x="5136000" y="4234950"/>
                <a:ext cx="180275" cy="294975"/>
              </a:xfrm>
              <a:custGeom>
                <a:avLst/>
                <a:gdLst/>
                <a:ahLst/>
                <a:cxnLst/>
                <a:rect l="l" t="t" r="r" b="b"/>
                <a:pathLst>
                  <a:path w="7211" h="11799" extrusionOk="0">
                    <a:moveTo>
                      <a:pt x="930" y="9337"/>
                    </a:moveTo>
                    <a:cubicBezTo>
                      <a:pt x="1083" y="9238"/>
                      <a:pt x="1205" y="9124"/>
                      <a:pt x="1220" y="8925"/>
                    </a:cubicBezTo>
                    <a:cubicBezTo>
                      <a:pt x="1395" y="8659"/>
                      <a:pt x="1555" y="8392"/>
                      <a:pt x="1540" y="8064"/>
                    </a:cubicBezTo>
                    <a:lnTo>
                      <a:pt x="1624" y="7958"/>
                    </a:lnTo>
                    <a:cubicBezTo>
                      <a:pt x="1708" y="8003"/>
                      <a:pt x="1677" y="8095"/>
                      <a:pt x="1731" y="8163"/>
                    </a:cubicBezTo>
                    <a:cubicBezTo>
                      <a:pt x="1982" y="7980"/>
                      <a:pt x="2119" y="7759"/>
                      <a:pt x="2043" y="7439"/>
                    </a:cubicBezTo>
                    <a:cubicBezTo>
                      <a:pt x="2043" y="7386"/>
                      <a:pt x="2058" y="7340"/>
                      <a:pt x="2058" y="7287"/>
                    </a:cubicBezTo>
                    <a:cubicBezTo>
                      <a:pt x="2058" y="7142"/>
                      <a:pt x="2127" y="6959"/>
                      <a:pt x="1860" y="6990"/>
                    </a:cubicBezTo>
                    <a:cubicBezTo>
                      <a:pt x="1845" y="6990"/>
                      <a:pt x="1830" y="6959"/>
                      <a:pt x="1822" y="6944"/>
                    </a:cubicBezTo>
                    <a:cubicBezTo>
                      <a:pt x="1883" y="6852"/>
                      <a:pt x="1997" y="6814"/>
                      <a:pt x="2104" y="6837"/>
                    </a:cubicBezTo>
                    <a:cubicBezTo>
                      <a:pt x="2211" y="6860"/>
                      <a:pt x="2188" y="6990"/>
                      <a:pt x="2203" y="7066"/>
                    </a:cubicBezTo>
                    <a:cubicBezTo>
                      <a:pt x="2241" y="7173"/>
                      <a:pt x="2249" y="7279"/>
                      <a:pt x="2234" y="7386"/>
                    </a:cubicBezTo>
                    <a:cubicBezTo>
                      <a:pt x="2592" y="6997"/>
                      <a:pt x="2561" y="6205"/>
                      <a:pt x="2180" y="5740"/>
                    </a:cubicBezTo>
                    <a:cubicBezTo>
                      <a:pt x="2173" y="5702"/>
                      <a:pt x="2173" y="5656"/>
                      <a:pt x="2127" y="5625"/>
                    </a:cubicBezTo>
                    <a:cubicBezTo>
                      <a:pt x="2127" y="5542"/>
                      <a:pt x="2157" y="5481"/>
                      <a:pt x="2264" y="5481"/>
                    </a:cubicBezTo>
                    <a:cubicBezTo>
                      <a:pt x="2401" y="5481"/>
                      <a:pt x="2485" y="5442"/>
                      <a:pt x="2401" y="5275"/>
                    </a:cubicBezTo>
                    <a:cubicBezTo>
                      <a:pt x="2371" y="5229"/>
                      <a:pt x="2416" y="5145"/>
                      <a:pt x="2363" y="5100"/>
                    </a:cubicBezTo>
                    <a:cubicBezTo>
                      <a:pt x="2363" y="4985"/>
                      <a:pt x="2325" y="4886"/>
                      <a:pt x="2256" y="4802"/>
                    </a:cubicBezTo>
                    <a:cubicBezTo>
                      <a:pt x="2150" y="4635"/>
                      <a:pt x="2058" y="4459"/>
                      <a:pt x="2096" y="4246"/>
                    </a:cubicBezTo>
                    <a:cubicBezTo>
                      <a:pt x="2157" y="4132"/>
                      <a:pt x="2195" y="3979"/>
                      <a:pt x="2363" y="3987"/>
                    </a:cubicBezTo>
                    <a:cubicBezTo>
                      <a:pt x="2523" y="3987"/>
                      <a:pt x="2561" y="3895"/>
                      <a:pt x="2607" y="3773"/>
                    </a:cubicBezTo>
                    <a:cubicBezTo>
                      <a:pt x="2698" y="3514"/>
                      <a:pt x="2721" y="3225"/>
                      <a:pt x="2874" y="2981"/>
                    </a:cubicBezTo>
                    <a:cubicBezTo>
                      <a:pt x="2912" y="2927"/>
                      <a:pt x="2874" y="2905"/>
                      <a:pt x="2828" y="2889"/>
                    </a:cubicBezTo>
                    <a:cubicBezTo>
                      <a:pt x="2493" y="2706"/>
                      <a:pt x="2455" y="2630"/>
                      <a:pt x="2516" y="2287"/>
                    </a:cubicBezTo>
                    <a:cubicBezTo>
                      <a:pt x="2561" y="2234"/>
                      <a:pt x="2630" y="2196"/>
                      <a:pt x="2698" y="2181"/>
                    </a:cubicBezTo>
                    <a:cubicBezTo>
                      <a:pt x="2744" y="2173"/>
                      <a:pt x="2805" y="2150"/>
                      <a:pt x="2836" y="2196"/>
                    </a:cubicBezTo>
                    <a:cubicBezTo>
                      <a:pt x="2851" y="2219"/>
                      <a:pt x="2820" y="2280"/>
                      <a:pt x="2813" y="2318"/>
                    </a:cubicBezTo>
                    <a:cubicBezTo>
                      <a:pt x="2714" y="2333"/>
                      <a:pt x="2645" y="2440"/>
                      <a:pt x="2676" y="2531"/>
                    </a:cubicBezTo>
                    <a:cubicBezTo>
                      <a:pt x="2691" y="2630"/>
                      <a:pt x="2767" y="2706"/>
                      <a:pt x="2866" y="2722"/>
                    </a:cubicBezTo>
                    <a:cubicBezTo>
                      <a:pt x="2965" y="2745"/>
                      <a:pt x="3072" y="2684"/>
                      <a:pt x="3095" y="2577"/>
                    </a:cubicBezTo>
                    <a:cubicBezTo>
                      <a:pt x="3262" y="2386"/>
                      <a:pt x="3232" y="2051"/>
                      <a:pt x="3034" y="1838"/>
                    </a:cubicBezTo>
                    <a:cubicBezTo>
                      <a:pt x="2912" y="1708"/>
                      <a:pt x="2645" y="1708"/>
                      <a:pt x="2455" y="1868"/>
                    </a:cubicBezTo>
                    <a:cubicBezTo>
                      <a:pt x="2310" y="1998"/>
                      <a:pt x="2173" y="2142"/>
                      <a:pt x="2035" y="2280"/>
                    </a:cubicBezTo>
                    <a:cubicBezTo>
                      <a:pt x="1990" y="2325"/>
                      <a:pt x="1967" y="2394"/>
                      <a:pt x="1852" y="2394"/>
                    </a:cubicBezTo>
                    <a:cubicBezTo>
                      <a:pt x="1997" y="2043"/>
                      <a:pt x="2211" y="1769"/>
                      <a:pt x="2561" y="1624"/>
                    </a:cubicBezTo>
                    <a:cubicBezTo>
                      <a:pt x="2714" y="1571"/>
                      <a:pt x="2836" y="1502"/>
                      <a:pt x="2874" y="1335"/>
                    </a:cubicBezTo>
                    <a:cubicBezTo>
                      <a:pt x="2919" y="1312"/>
                      <a:pt x="2965" y="1289"/>
                      <a:pt x="3011" y="1274"/>
                    </a:cubicBezTo>
                    <a:cubicBezTo>
                      <a:pt x="3316" y="1152"/>
                      <a:pt x="3575" y="1182"/>
                      <a:pt x="3727" y="1365"/>
                    </a:cubicBezTo>
                    <a:cubicBezTo>
                      <a:pt x="3781" y="1487"/>
                      <a:pt x="3842" y="1609"/>
                      <a:pt x="3788" y="1746"/>
                    </a:cubicBezTo>
                    <a:cubicBezTo>
                      <a:pt x="3765" y="1807"/>
                      <a:pt x="3796" y="1860"/>
                      <a:pt x="3849" y="1906"/>
                    </a:cubicBezTo>
                    <a:cubicBezTo>
                      <a:pt x="4017" y="2051"/>
                      <a:pt x="4139" y="1921"/>
                      <a:pt x="4261" y="1853"/>
                    </a:cubicBezTo>
                    <a:cubicBezTo>
                      <a:pt x="4497" y="1716"/>
                      <a:pt x="4505" y="1678"/>
                      <a:pt x="4329" y="1472"/>
                    </a:cubicBezTo>
                    <a:cubicBezTo>
                      <a:pt x="4291" y="1228"/>
                      <a:pt x="4108" y="1129"/>
                      <a:pt x="3918" y="1045"/>
                    </a:cubicBezTo>
                    <a:cubicBezTo>
                      <a:pt x="3804" y="992"/>
                      <a:pt x="3712" y="931"/>
                      <a:pt x="3865" y="824"/>
                    </a:cubicBezTo>
                    <a:cubicBezTo>
                      <a:pt x="4002" y="877"/>
                      <a:pt x="4131" y="961"/>
                      <a:pt x="4261" y="999"/>
                    </a:cubicBezTo>
                    <a:cubicBezTo>
                      <a:pt x="4406" y="1022"/>
                      <a:pt x="4558" y="953"/>
                      <a:pt x="4634" y="824"/>
                    </a:cubicBezTo>
                    <a:cubicBezTo>
                      <a:pt x="4680" y="755"/>
                      <a:pt x="4787" y="694"/>
                      <a:pt x="4710" y="572"/>
                    </a:cubicBezTo>
                    <a:cubicBezTo>
                      <a:pt x="4642" y="435"/>
                      <a:pt x="4489" y="351"/>
                      <a:pt x="4337" y="382"/>
                    </a:cubicBezTo>
                    <a:cubicBezTo>
                      <a:pt x="4253" y="390"/>
                      <a:pt x="4169" y="428"/>
                      <a:pt x="4108" y="481"/>
                    </a:cubicBezTo>
                    <a:cubicBezTo>
                      <a:pt x="4078" y="504"/>
                      <a:pt x="4047" y="542"/>
                      <a:pt x="4017" y="511"/>
                    </a:cubicBezTo>
                    <a:cubicBezTo>
                      <a:pt x="3979" y="481"/>
                      <a:pt x="4002" y="420"/>
                      <a:pt x="4025" y="390"/>
                    </a:cubicBezTo>
                    <a:cubicBezTo>
                      <a:pt x="4101" y="275"/>
                      <a:pt x="4230" y="207"/>
                      <a:pt x="4368" y="214"/>
                    </a:cubicBezTo>
                    <a:cubicBezTo>
                      <a:pt x="4520" y="214"/>
                      <a:pt x="4672" y="184"/>
                      <a:pt x="4810" y="123"/>
                    </a:cubicBezTo>
                    <a:cubicBezTo>
                      <a:pt x="5145" y="1"/>
                      <a:pt x="5480" y="146"/>
                      <a:pt x="5549" y="428"/>
                    </a:cubicBezTo>
                    <a:cubicBezTo>
                      <a:pt x="5579" y="580"/>
                      <a:pt x="5503" y="702"/>
                      <a:pt x="5450" y="832"/>
                    </a:cubicBezTo>
                    <a:cubicBezTo>
                      <a:pt x="5419" y="923"/>
                      <a:pt x="5366" y="1007"/>
                      <a:pt x="5435" y="1098"/>
                    </a:cubicBezTo>
                    <a:cubicBezTo>
                      <a:pt x="5495" y="1243"/>
                      <a:pt x="5587" y="1281"/>
                      <a:pt x="5724" y="1205"/>
                    </a:cubicBezTo>
                    <a:cubicBezTo>
                      <a:pt x="5755" y="1190"/>
                      <a:pt x="5793" y="1175"/>
                      <a:pt x="5831" y="1175"/>
                    </a:cubicBezTo>
                    <a:cubicBezTo>
                      <a:pt x="6037" y="1159"/>
                      <a:pt x="6242" y="1136"/>
                      <a:pt x="6326" y="900"/>
                    </a:cubicBezTo>
                    <a:cubicBezTo>
                      <a:pt x="6357" y="893"/>
                      <a:pt x="6387" y="885"/>
                      <a:pt x="6418" y="893"/>
                    </a:cubicBezTo>
                    <a:cubicBezTo>
                      <a:pt x="6639" y="961"/>
                      <a:pt x="6761" y="885"/>
                      <a:pt x="6799" y="656"/>
                    </a:cubicBezTo>
                    <a:cubicBezTo>
                      <a:pt x="6814" y="611"/>
                      <a:pt x="6860" y="580"/>
                      <a:pt x="6905" y="595"/>
                    </a:cubicBezTo>
                    <a:cubicBezTo>
                      <a:pt x="7005" y="626"/>
                      <a:pt x="7027" y="702"/>
                      <a:pt x="7012" y="816"/>
                    </a:cubicBezTo>
                    <a:cubicBezTo>
                      <a:pt x="6837" y="694"/>
                      <a:pt x="6814" y="832"/>
                      <a:pt x="6799" y="946"/>
                    </a:cubicBezTo>
                    <a:cubicBezTo>
                      <a:pt x="6776" y="1106"/>
                      <a:pt x="6715" y="1152"/>
                      <a:pt x="6585" y="1030"/>
                    </a:cubicBezTo>
                    <a:cubicBezTo>
                      <a:pt x="6540" y="984"/>
                      <a:pt x="6486" y="953"/>
                      <a:pt x="6433" y="999"/>
                    </a:cubicBezTo>
                    <a:cubicBezTo>
                      <a:pt x="6380" y="1045"/>
                      <a:pt x="6402" y="1121"/>
                      <a:pt x="6441" y="1175"/>
                    </a:cubicBezTo>
                    <a:cubicBezTo>
                      <a:pt x="6517" y="1266"/>
                      <a:pt x="6547" y="1380"/>
                      <a:pt x="6532" y="1502"/>
                    </a:cubicBezTo>
                    <a:cubicBezTo>
                      <a:pt x="6509" y="1716"/>
                      <a:pt x="6761" y="1807"/>
                      <a:pt x="7012" y="1693"/>
                    </a:cubicBezTo>
                    <a:cubicBezTo>
                      <a:pt x="7065" y="1662"/>
                      <a:pt x="7119" y="1632"/>
                      <a:pt x="7172" y="1594"/>
                    </a:cubicBezTo>
                    <a:cubicBezTo>
                      <a:pt x="7203" y="1609"/>
                      <a:pt x="7210" y="1647"/>
                      <a:pt x="7187" y="1670"/>
                    </a:cubicBezTo>
                    <a:cubicBezTo>
                      <a:pt x="7081" y="1876"/>
                      <a:pt x="6883" y="1860"/>
                      <a:pt x="6692" y="1876"/>
                    </a:cubicBezTo>
                    <a:cubicBezTo>
                      <a:pt x="6532" y="1883"/>
                      <a:pt x="6471" y="1792"/>
                      <a:pt x="6418" y="1662"/>
                    </a:cubicBezTo>
                    <a:cubicBezTo>
                      <a:pt x="6402" y="1609"/>
                      <a:pt x="6372" y="1563"/>
                      <a:pt x="6349" y="1510"/>
                    </a:cubicBezTo>
                    <a:cubicBezTo>
                      <a:pt x="6372" y="1418"/>
                      <a:pt x="6380" y="1327"/>
                      <a:pt x="6280" y="1274"/>
                    </a:cubicBezTo>
                    <a:cubicBezTo>
                      <a:pt x="6189" y="1220"/>
                      <a:pt x="6113" y="1258"/>
                      <a:pt x="6029" y="1296"/>
                    </a:cubicBezTo>
                    <a:cubicBezTo>
                      <a:pt x="5656" y="1449"/>
                      <a:pt x="5305" y="1639"/>
                      <a:pt x="4939" y="1815"/>
                    </a:cubicBezTo>
                    <a:cubicBezTo>
                      <a:pt x="4871" y="1838"/>
                      <a:pt x="4794" y="1853"/>
                      <a:pt x="4718" y="1853"/>
                    </a:cubicBezTo>
                    <a:cubicBezTo>
                      <a:pt x="4489" y="1868"/>
                      <a:pt x="3476" y="2363"/>
                      <a:pt x="3361" y="2554"/>
                    </a:cubicBezTo>
                    <a:cubicBezTo>
                      <a:pt x="3179" y="2851"/>
                      <a:pt x="2958" y="3133"/>
                      <a:pt x="2874" y="3484"/>
                    </a:cubicBezTo>
                    <a:cubicBezTo>
                      <a:pt x="2820" y="3720"/>
                      <a:pt x="2752" y="3956"/>
                      <a:pt x="2660" y="4185"/>
                    </a:cubicBezTo>
                    <a:cubicBezTo>
                      <a:pt x="2546" y="4459"/>
                      <a:pt x="2607" y="4734"/>
                      <a:pt x="2645" y="5016"/>
                    </a:cubicBezTo>
                    <a:cubicBezTo>
                      <a:pt x="2660" y="5084"/>
                      <a:pt x="2668" y="5153"/>
                      <a:pt x="2668" y="5221"/>
                    </a:cubicBezTo>
                    <a:cubicBezTo>
                      <a:pt x="2660" y="5542"/>
                      <a:pt x="2668" y="5862"/>
                      <a:pt x="2698" y="6182"/>
                    </a:cubicBezTo>
                    <a:cubicBezTo>
                      <a:pt x="2759" y="6891"/>
                      <a:pt x="2523" y="7523"/>
                      <a:pt x="2073" y="8064"/>
                    </a:cubicBezTo>
                    <a:cubicBezTo>
                      <a:pt x="1761" y="8430"/>
                      <a:pt x="1456" y="8796"/>
                      <a:pt x="1281" y="9253"/>
                    </a:cubicBezTo>
                    <a:cubicBezTo>
                      <a:pt x="1121" y="9680"/>
                      <a:pt x="785" y="10015"/>
                      <a:pt x="671" y="10465"/>
                    </a:cubicBezTo>
                    <a:cubicBezTo>
                      <a:pt x="549" y="10945"/>
                      <a:pt x="237" y="11334"/>
                      <a:pt x="92" y="11799"/>
                    </a:cubicBezTo>
                    <a:cubicBezTo>
                      <a:pt x="0" y="11662"/>
                      <a:pt x="122" y="11547"/>
                      <a:pt x="130" y="11418"/>
                    </a:cubicBezTo>
                    <a:cubicBezTo>
                      <a:pt x="191" y="11113"/>
                      <a:pt x="366" y="10861"/>
                      <a:pt x="443" y="10564"/>
                    </a:cubicBezTo>
                    <a:cubicBezTo>
                      <a:pt x="481" y="10442"/>
                      <a:pt x="564" y="10328"/>
                      <a:pt x="557" y="10183"/>
                    </a:cubicBezTo>
                    <a:cubicBezTo>
                      <a:pt x="686" y="9901"/>
                      <a:pt x="915" y="9665"/>
                      <a:pt x="930" y="9337"/>
                    </a:cubicBezTo>
                    <a:close/>
                    <a:moveTo>
                      <a:pt x="4695" y="1639"/>
                    </a:moveTo>
                    <a:cubicBezTo>
                      <a:pt x="4977" y="1647"/>
                      <a:pt x="5160" y="1464"/>
                      <a:pt x="5374" y="1388"/>
                    </a:cubicBezTo>
                    <a:cubicBezTo>
                      <a:pt x="5435" y="1365"/>
                      <a:pt x="5427" y="1327"/>
                      <a:pt x="5389" y="1281"/>
                    </a:cubicBezTo>
                    <a:cubicBezTo>
                      <a:pt x="5229" y="1114"/>
                      <a:pt x="5267" y="923"/>
                      <a:pt x="5328" y="725"/>
                    </a:cubicBezTo>
                    <a:cubicBezTo>
                      <a:pt x="5351" y="656"/>
                      <a:pt x="5366" y="595"/>
                      <a:pt x="5381" y="527"/>
                    </a:cubicBezTo>
                    <a:cubicBezTo>
                      <a:pt x="5396" y="481"/>
                      <a:pt x="5374" y="435"/>
                      <a:pt x="5343" y="405"/>
                    </a:cubicBezTo>
                    <a:cubicBezTo>
                      <a:pt x="5297" y="382"/>
                      <a:pt x="5282" y="443"/>
                      <a:pt x="5244" y="458"/>
                    </a:cubicBezTo>
                    <a:cubicBezTo>
                      <a:pt x="5023" y="595"/>
                      <a:pt x="4825" y="763"/>
                      <a:pt x="4665" y="969"/>
                    </a:cubicBezTo>
                    <a:cubicBezTo>
                      <a:pt x="4589" y="1060"/>
                      <a:pt x="4390" y="1022"/>
                      <a:pt x="4398" y="1152"/>
                    </a:cubicBezTo>
                    <a:cubicBezTo>
                      <a:pt x="4406" y="1258"/>
                      <a:pt x="4489" y="1373"/>
                      <a:pt x="4520" y="1487"/>
                    </a:cubicBezTo>
                    <a:cubicBezTo>
                      <a:pt x="4550" y="1594"/>
                      <a:pt x="4596" y="1670"/>
                      <a:pt x="4695" y="1632"/>
                    </a:cubicBezTo>
                    <a:close/>
                    <a:moveTo>
                      <a:pt x="3819" y="2089"/>
                    </a:moveTo>
                    <a:cubicBezTo>
                      <a:pt x="3651" y="1998"/>
                      <a:pt x="3598" y="1899"/>
                      <a:pt x="3628" y="1769"/>
                    </a:cubicBezTo>
                    <a:cubicBezTo>
                      <a:pt x="3659" y="1609"/>
                      <a:pt x="3643" y="1441"/>
                      <a:pt x="3499" y="1365"/>
                    </a:cubicBezTo>
                    <a:cubicBezTo>
                      <a:pt x="3346" y="1281"/>
                      <a:pt x="3179" y="1365"/>
                      <a:pt x="3034" y="1418"/>
                    </a:cubicBezTo>
                    <a:cubicBezTo>
                      <a:pt x="2889" y="1472"/>
                      <a:pt x="2912" y="1556"/>
                      <a:pt x="3041" y="1639"/>
                    </a:cubicBezTo>
                    <a:cubicBezTo>
                      <a:pt x="3156" y="1708"/>
                      <a:pt x="3240" y="1822"/>
                      <a:pt x="3278" y="1952"/>
                    </a:cubicBezTo>
                    <a:cubicBezTo>
                      <a:pt x="3316" y="2059"/>
                      <a:pt x="3331" y="2181"/>
                      <a:pt x="3339" y="2302"/>
                    </a:cubicBezTo>
                    <a:cubicBezTo>
                      <a:pt x="3483" y="2211"/>
                      <a:pt x="3590" y="2097"/>
                      <a:pt x="3819" y="2089"/>
                    </a:cubicBezTo>
                    <a:close/>
                    <a:moveTo>
                      <a:pt x="2485" y="4147"/>
                    </a:moveTo>
                    <a:cubicBezTo>
                      <a:pt x="2386" y="4132"/>
                      <a:pt x="2295" y="4193"/>
                      <a:pt x="2279" y="4292"/>
                    </a:cubicBezTo>
                    <a:cubicBezTo>
                      <a:pt x="2241" y="4452"/>
                      <a:pt x="2325" y="4574"/>
                      <a:pt x="2424" y="4688"/>
                    </a:cubicBezTo>
                    <a:cubicBezTo>
                      <a:pt x="2363" y="4497"/>
                      <a:pt x="2462" y="4330"/>
                      <a:pt x="2485" y="4147"/>
                    </a:cubicBezTo>
                    <a:close/>
                    <a:moveTo>
                      <a:pt x="5191" y="306"/>
                    </a:moveTo>
                    <a:cubicBezTo>
                      <a:pt x="5160" y="229"/>
                      <a:pt x="5099" y="237"/>
                      <a:pt x="5046" y="252"/>
                    </a:cubicBezTo>
                    <a:cubicBezTo>
                      <a:pt x="4947" y="268"/>
                      <a:pt x="4817" y="229"/>
                      <a:pt x="4794" y="367"/>
                    </a:cubicBezTo>
                    <a:cubicBezTo>
                      <a:pt x="4771" y="443"/>
                      <a:pt x="4840" y="511"/>
                      <a:pt x="4916" y="504"/>
                    </a:cubicBezTo>
                    <a:cubicBezTo>
                      <a:pt x="5031" y="473"/>
                      <a:pt x="5130" y="405"/>
                      <a:pt x="5191" y="306"/>
                    </a:cubicBezTo>
                    <a:close/>
                    <a:moveTo>
                      <a:pt x="2500" y="5991"/>
                    </a:moveTo>
                    <a:cubicBezTo>
                      <a:pt x="2493" y="5892"/>
                      <a:pt x="2485" y="5801"/>
                      <a:pt x="2477" y="5702"/>
                    </a:cubicBezTo>
                    <a:cubicBezTo>
                      <a:pt x="2470" y="5671"/>
                      <a:pt x="2462" y="5648"/>
                      <a:pt x="2455" y="5618"/>
                    </a:cubicBezTo>
                    <a:cubicBezTo>
                      <a:pt x="2432" y="5618"/>
                      <a:pt x="2409" y="5625"/>
                      <a:pt x="2394" y="5641"/>
                    </a:cubicBezTo>
                    <a:cubicBezTo>
                      <a:pt x="2340" y="5664"/>
                      <a:pt x="2363" y="5702"/>
                      <a:pt x="2386" y="57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7" name="Google Shape;11047;p60"/>
              <p:cNvSpPr/>
              <p:nvPr/>
            </p:nvSpPr>
            <p:spPr>
              <a:xfrm>
                <a:off x="5220225" y="4272500"/>
                <a:ext cx="166350" cy="756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3026" extrusionOk="0">
                    <a:moveTo>
                      <a:pt x="2980" y="0"/>
                    </a:moveTo>
                    <a:cubicBezTo>
                      <a:pt x="3003" y="54"/>
                      <a:pt x="3033" y="107"/>
                      <a:pt x="3049" y="160"/>
                    </a:cubicBezTo>
                    <a:cubicBezTo>
                      <a:pt x="3102" y="282"/>
                      <a:pt x="3163" y="374"/>
                      <a:pt x="3323" y="366"/>
                    </a:cubicBezTo>
                    <a:cubicBezTo>
                      <a:pt x="3514" y="351"/>
                      <a:pt x="3704" y="366"/>
                      <a:pt x="3826" y="160"/>
                    </a:cubicBezTo>
                    <a:cubicBezTo>
                      <a:pt x="3841" y="137"/>
                      <a:pt x="3834" y="99"/>
                      <a:pt x="3803" y="84"/>
                    </a:cubicBezTo>
                    <a:cubicBezTo>
                      <a:pt x="4017" y="23"/>
                      <a:pt x="4062" y="38"/>
                      <a:pt x="4116" y="244"/>
                    </a:cubicBezTo>
                    <a:cubicBezTo>
                      <a:pt x="4139" y="328"/>
                      <a:pt x="4199" y="328"/>
                      <a:pt x="4253" y="351"/>
                    </a:cubicBezTo>
                    <a:cubicBezTo>
                      <a:pt x="4421" y="397"/>
                      <a:pt x="4588" y="435"/>
                      <a:pt x="4748" y="480"/>
                    </a:cubicBezTo>
                    <a:cubicBezTo>
                      <a:pt x="4817" y="496"/>
                      <a:pt x="4893" y="496"/>
                      <a:pt x="4931" y="572"/>
                    </a:cubicBezTo>
                    <a:cubicBezTo>
                      <a:pt x="4763" y="610"/>
                      <a:pt x="4596" y="511"/>
                      <a:pt x="4421" y="572"/>
                    </a:cubicBezTo>
                    <a:cubicBezTo>
                      <a:pt x="4512" y="587"/>
                      <a:pt x="4611" y="595"/>
                      <a:pt x="4695" y="610"/>
                    </a:cubicBezTo>
                    <a:cubicBezTo>
                      <a:pt x="5160" y="694"/>
                      <a:pt x="5571" y="915"/>
                      <a:pt x="5960" y="1166"/>
                    </a:cubicBezTo>
                    <a:cubicBezTo>
                      <a:pt x="6273" y="1387"/>
                      <a:pt x="6516" y="1700"/>
                      <a:pt x="6654" y="2058"/>
                    </a:cubicBezTo>
                    <a:cubicBezTo>
                      <a:pt x="6417" y="1951"/>
                      <a:pt x="6250" y="1768"/>
                      <a:pt x="6067" y="1601"/>
                    </a:cubicBezTo>
                    <a:cubicBezTo>
                      <a:pt x="5640" y="1204"/>
                      <a:pt x="5099" y="1052"/>
                      <a:pt x="4550" y="900"/>
                    </a:cubicBezTo>
                    <a:cubicBezTo>
                      <a:pt x="4436" y="869"/>
                      <a:pt x="4299" y="793"/>
                      <a:pt x="4199" y="831"/>
                    </a:cubicBezTo>
                    <a:cubicBezTo>
                      <a:pt x="3986" y="915"/>
                      <a:pt x="3780" y="846"/>
                      <a:pt x="3567" y="877"/>
                    </a:cubicBezTo>
                    <a:cubicBezTo>
                      <a:pt x="3422" y="900"/>
                      <a:pt x="3270" y="976"/>
                      <a:pt x="3125" y="823"/>
                    </a:cubicBezTo>
                    <a:cubicBezTo>
                      <a:pt x="3049" y="778"/>
                      <a:pt x="2957" y="762"/>
                      <a:pt x="2873" y="793"/>
                    </a:cubicBezTo>
                    <a:cubicBezTo>
                      <a:pt x="2126" y="999"/>
                      <a:pt x="1395" y="1243"/>
                      <a:pt x="762" y="1723"/>
                    </a:cubicBezTo>
                    <a:cubicBezTo>
                      <a:pt x="374" y="2020"/>
                      <a:pt x="175" y="2416"/>
                      <a:pt x="76" y="2881"/>
                    </a:cubicBezTo>
                    <a:cubicBezTo>
                      <a:pt x="69" y="2934"/>
                      <a:pt x="84" y="3003"/>
                      <a:pt x="8" y="3026"/>
                    </a:cubicBezTo>
                    <a:cubicBezTo>
                      <a:pt x="0" y="2279"/>
                      <a:pt x="282" y="1700"/>
                      <a:pt x="892" y="1258"/>
                    </a:cubicBezTo>
                    <a:cubicBezTo>
                      <a:pt x="1380" y="907"/>
                      <a:pt x="1867" y="602"/>
                      <a:pt x="2477" y="534"/>
                    </a:cubicBezTo>
                    <a:cubicBezTo>
                      <a:pt x="2599" y="511"/>
                      <a:pt x="2721" y="480"/>
                      <a:pt x="2843" y="427"/>
                    </a:cubicBezTo>
                    <a:cubicBezTo>
                      <a:pt x="2881" y="419"/>
                      <a:pt x="2919" y="397"/>
                      <a:pt x="2904" y="351"/>
                    </a:cubicBezTo>
                    <a:cubicBezTo>
                      <a:pt x="2889" y="305"/>
                      <a:pt x="2843" y="328"/>
                      <a:pt x="2805" y="313"/>
                    </a:cubicBezTo>
                    <a:cubicBezTo>
                      <a:pt x="2805" y="176"/>
                      <a:pt x="2774" y="23"/>
                      <a:pt x="29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8" name="Google Shape;11048;p60"/>
              <p:cNvSpPr/>
              <p:nvPr/>
            </p:nvSpPr>
            <p:spPr>
              <a:xfrm>
                <a:off x="5330525" y="4285075"/>
                <a:ext cx="118925" cy="316500"/>
              </a:xfrm>
              <a:custGeom>
                <a:avLst/>
                <a:gdLst/>
                <a:ahLst/>
                <a:cxnLst/>
                <a:rect l="l" t="t" r="r" b="b"/>
                <a:pathLst>
                  <a:path w="4757" h="12660" extrusionOk="0">
                    <a:moveTo>
                      <a:pt x="2242" y="1555"/>
                    </a:moveTo>
                    <a:cubicBezTo>
                      <a:pt x="2097" y="1197"/>
                      <a:pt x="1861" y="884"/>
                      <a:pt x="1548" y="663"/>
                    </a:cubicBezTo>
                    <a:cubicBezTo>
                      <a:pt x="1159" y="412"/>
                      <a:pt x="748" y="191"/>
                      <a:pt x="275" y="107"/>
                    </a:cubicBezTo>
                    <a:cubicBezTo>
                      <a:pt x="191" y="92"/>
                      <a:pt x="100" y="84"/>
                      <a:pt x="1" y="69"/>
                    </a:cubicBezTo>
                    <a:cubicBezTo>
                      <a:pt x="184" y="0"/>
                      <a:pt x="351" y="99"/>
                      <a:pt x="519" y="69"/>
                    </a:cubicBezTo>
                    <a:cubicBezTo>
                      <a:pt x="1053" y="198"/>
                      <a:pt x="1563" y="412"/>
                      <a:pt x="1944" y="800"/>
                    </a:cubicBezTo>
                    <a:cubicBezTo>
                      <a:pt x="2341" y="1182"/>
                      <a:pt x="2569" y="1700"/>
                      <a:pt x="2585" y="2241"/>
                    </a:cubicBezTo>
                    <a:cubicBezTo>
                      <a:pt x="2592" y="2759"/>
                      <a:pt x="2600" y="3270"/>
                      <a:pt x="2554" y="3780"/>
                    </a:cubicBezTo>
                    <a:cubicBezTo>
                      <a:pt x="2485" y="4703"/>
                      <a:pt x="2630" y="5625"/>
                      <a:pt x="2973" y="6486"/>
                    </a:cubicBezTo>
                    <a:cubicBezTo>
                      <a:pt x="3339" y="7416"/>
                      <a:pt x="3819" y="8292"/>
                      <a:pt x="4216" y="9207"/>
                    </a:cubicBezTo>
                    <a:cubicBezTo>
                      <a:pt x="4498" y="9839"/>
                      <a:pt x="4665" y="10518"/>
                      <a:pt x="4703" y="11211"/>
                    </a:cubicBezTo>
                    <a:cubicBezTo>
                      <a:pt x="4711" y="11364"/>
                      <a:pt x="4741" y="11516"/>
                      <a:pt x="4757" y="11669"/>
                    </a:cubicBezTo>
                    <a:cubicBezTo>
                      <a:pt x="4680" y="11714"/>
                      <a:pt x="4703" y="11791"/>
                      <a:pt x="4703" y="11859"/>
                    </a:cubicBezTo>
                    <a:cubicBezTo>
                      <a:pt x="4711" y="12050"/>
                      <a:pt x="4696" y="12240"/>
                      <a:pt x="4658" y="12431"/>
                    </a:cubicBezTo>
                    <a:cubicBezTo>
                      <a:pt x="4635" y="12522"/>
                      <a:pt x="4642" y="12659"/>
                      <a:pt x="4475" y="12644"/>
                    </a:cubicBezTo>
                    <a:cubicBezTo>
                      <a:pt x="4513" y="12271"/>
                      <a:pt x="4536" y="11890"/>
                      <a:pt x="4543" y="11516"/>
                    </a:cubicBezTo>
                    <a:cubicBezTo>
                      <a:pt x="4543" y="10990"/>
                      <a:pt x="4467" y="10472"/>
                      <a:pt x="4315" y="9969"/>
                    </a:cubicBezTo>
                    <a:cubicBezTo>
                      <a:pt x="4139" y="9329"/>
                      <a:pt x="3834" y="8757"/>
                      <a:pt x="3514" y="8186"/>
                    </a:cubicBezTo>
                    <a:cubicBezTo>
                      <a:pt x="3491" y="8148"/>
                      <a:pt x="3476" y="8109"/>
                      <a:pt x="3461" y="8064"/>
                    </a:cubicBezTo>
                    <a:cubicBezTo>
                      <a:pt x="3324" y="7698"/>
                      <a:pt x="3133" y="7347"/>
                      <a:pt x="2996" y="6981"/>
                    </a:cubicBezTo>
                    <a:cubicBezTo>
                      <a:pt x="2722" y="6250"/>
                      <a:pt x="2417" y="5533"/>
                      <a:pt x="2379" y="4741"/>
                    </a:cubicBezTo>
                    <a:cubicBezTo>
                      <a:pt x="2402" y="3948"/>
                      <a:pt x="2463" y="3163"/>
                      <a:pt x="2424" y="2370"/>
                    </a:cubicBezTo>
                    <a:cubicBezTo>
                      <a:pt x="2424" y="2088"/>
                      <a:pt x="2364" y="1807"/>
                      <a:pt x="2242" y="155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9" name="Google Shape;11049;p60"/>
              <p:cNvSpPr/>
              <p:nvPr/>
            </p:nvSpPr>
            <p:spPr>
              <a:xfrm>
                <a:off x="5324625" y="4165425"/>
                <a:ext cx="5185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1593" extrusionOk="0">
                    <a:moveTo>
                      <a:pt x="1487" y="755"/>
                    </a:moveTo>
                    <a:cubicBezTo>
                      <a:pt x="1380" y="633"/>
                      <a:pt x="1273" y="640"/>
                      <a:pt x="1205" y="777"/>
                    </a:cubicBezTo>
                    <a:cubicBezTo>
                      <a:pt x="1129" y="907"/>
                      <a:pt x="1045" y="1029"/>
                      <a:pt x="946" y="1143"/>
                    </a:cubicBezTo>
                    <a:cubicBezTo>
                      <a:pt x="923" y="1143"/>
                      <a:pt x="908" y="1143"/>
                      <a:pt x="885" y="1136"/>
                    </a:cubicBezTo>
                    <a:cubicBezTo>
                      <a:pt x="481" y="1006"/>
                      <a:pt x="397" y="1037"/>
                      <a:pt x="161" y="1402"/>
                    </a:cubicBezTo>
                    <a:cubicBezTo>
                      <a:pt x="115" y="1471"/>
                      <a:pt x="69" y="1532"/>
                      <a:pt x="8" y="1593"/>
                    </a:cubicBezTo>
                    <a:cubicBezTo>
                      <a:pt x="23" y="1303"/>
                      <a:pt x="1" y="1029"/>
                      <a:pt x="92" y="762"/>
                    </a:cubicBezTo>
                    <a:cubicBezTo>
                      <a:pt x="123" y="640"/>
                      <a:pt x="206" y="534"/>
                      <a:pt x="321" y="480"/>
                    </a:cubicBezTo>
                    <a:cubicBezTo>
                      <a:pt x="427" y="427"/>
                      <a:pt x="527" y="381"/>
                      <a:pt x="633" y="320"/>
                    </a:cubicBezTo>
                    <a:cubicBezTo>
                      <a:pt x="748" y="244"/>
                      <a:pt x="900" y="252"/>
                      <a:pt x="1014" y="328"/>
                    </a:cubicBezTo>
                    <a:cubicBezTo>
                      <a:pt x="1174" y="434"/>
                      <a:pt x="1243" y="366"/>
                      <a:pt x="1296" y="221"/>
                    </a:cubicBezTo>
                    <a:cubicBezTo>
                      <a:pt x="1327" y="145"/>
                      <a:pt x="1365" y="69"/>
                      <a:pt x="1403" y="0"/>
                    </a:cubicBezTo>
                    <a:cubicBezTo>
                      <a:pt x="1426" y="175"/>
                      <a:pt x="1533" y="206"/>
                      <a:pt x="1677" y="229"/>
                    </a:cubicBezTo>
                    <a:cubicBezTo>
                      <a:pt x="1929" y="274"/>
                      <a:pt x="2074" y="587"/>
                      <a:pt x="1959" y="793"/>
                    </a:cubicBezTo>
                    <a:cubicBezTo>
                      <a:pt x="1845" y="991"/>
                      <a:pt x="1647" y="960"/>
                      <a:pt x="1487" y="755"/>
                    </a:cubicBezTo>
                    <a:close/>
                    <a:moveTo>
                      <a:pt x="176" y="1158"/>
                    </a:moveTo>
                    <a:lnTo>
                      <a:pt x="206" y="1174"/>
                    </a:lnTo>
                    <a:cubicBezTo>
                      <a:pt x="245" y="1136"/>
                      <a:pt x="283" y="1090"/>
                      <a:pt x="321" y="1052"/>
                    </a:cubicBezTo>
                    <a:cubicBezTo>
                      <a:pt x="405" y="915"/>
                      <a:pt x="565" y="861"/>
                      <a:pt x="709" y="915"/>
                    </a:cubicBezTo>
                    <a:cubicBezTo>
                      <a:pt x="900" y="998"/>
                      <a:pt x="953" y="884"/>
                      <a:pt x="1030" y="770"/>
                    </a:cubicBezTo>
                    <a:cubicBezTo>
                      <a:pt x="1220" y="450"/>
                      <a:pt x="1380" y="434"/>
                      <a:pt x="1647" y="709"/>
                    </a:cubicBezTo>
                    <a:cubicBezTo>
                      <a:pt x="1685" y="747"/>
                      <a:pt x="1723" y="777"/>
                      <a:pt x="1776" y="732"/>
                    </a:cubicBezTo>
                    <a:cubicBezTo>
                      <a:pt x="1822" y="686"/>
                      <a:pt x="1883" y="655"/>
                      <a:pt x="1868" y="579"/>
                    </a:cubicBezTo>
                    <a:cubicBezTo>
                      <a:pt x="1837" y="434"/>
                      <a:pt x="1426" y="297"/>
                      <a:pt x="1319" y="404"/>
                    </a:cubicBezTo>
                    <a:cubicBezTo>
                      <a:pt x="1228" y="511"/>
                      <a:pt x="1075" y="541"/>
                      <a:pt x="953" y="473"/>
                    </a:cubicBezTo>
                    <a:cubicBezTo>
                      <a:pt x="770" y="396"/>
                      <a:pt x="336" y="594"/>
                      <a:pt x="283" y="777"/>
                    </a:cubicBezTo>
                    <a:cubicBezTo>
                      <a:pt x="229" y="899"/>
                      <a:pt x="206" y="1029"/>
                      <a:pt x="168" y="11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0" name="Google Shape;11050;p60"/>
              <p:cNvSpPr/>
              <p:nvPr/>
            </p:nvSpPr>
            <p:spPr>
              <a:xfrm>
                <a:off x="5311300" y="4182375"/>
                <a:ext cx="19650" cy="87850"/>
              </a:xfrm>
              <a:custGeom>
                <a:avLst/>
                <a:gdLst/>
                <a:ahLst/>
                <a:cxnLst/>
                <a:rect l="l" t="t" r="r" b="b"/>
                <a:pathLst>
                  <a:path w="786" h="3514" extrusionOk="0">
                    <a:moveTo>
                      <a:pt x="579" y="2965"/>
                    </a:moveTo>
                    <a:cubicBezTo>
                      <a:pt x="526" y="3133"/>
                      <a:pt x="518" y="3278"/>
                      <a:pt x="701" y="3377"/>
                    </a:cubicBezTo>
                    <a:cubicBezTo>
                      <a:pt x="755" y="3392"/>
                      <a:pt x="785" y="3445"/>
                      <a:pt x="778" y="3499"/>
                    </a:cubicBezTo>
                    <a:cubicBezTo>
                      <a:pt x="633" y="3514"/>
                      <a:pt x="488" y="3415"/>
                      <a:pt x="366" y="3445"/>
                    </a:cubicBezTo>
                    <a:cubicBezTo>
                      <a:pt x="38" y="3514"/>
                      <a:pt x="160" y="3285"/>
                      <a:pt x="130" y="3148"/>
                    </a:cubicBezTo>
                    <a:cubicBezTo>
                      <a:pt x="130" y="3148"/>
                      <a:pt x="137" y="3140"/>
                      <a:pt x="137" y="3133"/>
                    </a:cubicBezTo>
                    <a:cubicBezTo>
                      <a:pt x="236" y="3110"/>
                      <a:pt x="236" y="3194"/>
                      <a:pt x="267" y="3247"/>
                    </a:cubicBezTo>
                    <a:cubicBezTo>
                      <a:pt x="282" y="3285"/>
                      <a:pt x="328" y="3308"/>
                      <a:pt x="374" y="3293"/>
                    </a:cubicBezTo>
                    <a:cubicBezTo>
                      <a:pt x="457" y="3278"/>
                      <a:pt x="404" y="3232"/>
                      <a:pt x="396" y="3194"/>
                    </a:cubicBezTo>
                    <a:cubicBezTo>
                      <a:pt x="366" y="3064"/>
                      <a:pt x="396" y="2935"/>
                      <a:pt x="473" y="2828"/>
                    </a:cubicBezTo>
                    <a:cubicBezTo>
                      <a:pt x="511" y="2782"/>
                      <a:pt x="526" y="2714"/>
                      <a:pt x="511" y="2653"/>
                    </a:cubicBezTo>
                    <a:cubicBezTo>
                      <a:pt x="503" y="2614"/>
                      <a:pt x="503" y="2584"/>
                      <a:pt x="511" y="2553"/>
                    </a:cubicBezTo>
                    <a:cubicBezTo>
                      <a:pt x="518" y="2355"/>
                      <a:pt x="473" y="2165"/>
                      <a:pt x="381" y="1989"/>
                    </a:cubicBezTo>
                    <a:cubicBezTo>
                      <a:pt x="15" y="1395"/>
                      <a:pt x="0" y="762"/>
                      <a:pt x="122" y="99"/>
                    </a:cubicBezTo>
                    <a:cubicBezTo>
                      <a:pt x="122" y="84"/>
                      <a:pt x="130" y="69"/>
                      <a:pt x="137" y="46"/>
                    </a:cubicBezTo>
                    <a:cubicBezTo>
                      <a:pt x="153" y="31"/>
                      <a:pt x="168" y="16"/>
                      <a:pt x="183" y="0"/>
                    </a:cubicBezTo>
                    <a:cubicBezTo>
                      <a:pt x="252" y="267"/>
                      <a:pt x="107" y="519"/>
                      <a:pt x="221" y="762"/>
                    </a:cubicBezTo>
                    <a:cubicBezTo>
                      <a:pt x="275" y="1136"/>
                      <a:pt x="259" y="1532"/>
                      <a:pt x="518" y="1860"/>
                    </a:cubicBezTo>
                    <a:cubicBezTo>
                      <a:pt x="587" y="1799"/>
                      <a:pt x="511" y="1715"/>
                      <a:pt x="610" y="1654"/>
                    </a:cubicBezTo>
                    <a:cubicBezTo>
                      <a:pt x="694" y="1845"/>
                      <a:pt x="648" y="2066"/>
                      <a:pt x="778" y="2226"/>
                    </a:cubicBezTo>
                    <a:cubicBezTo>
                      <a:pt x="785" y="2310"/>
                      <a:pt x="762" y="2386"/>
                      <a:pt x="717" y="2439"/>
                    </a:cubicBezTo>
                    <a:cubicBezTo>
                      <a:pt x="648" y="2508"/>
                      <a:pt x="640" y="2607"/>
                      <a:pt x="678" y="2683"/>
                    </a:cubicBezTo>
                    <a:cubicBezTo>
                      <a:pt x="732" y="2805"/>
                      <a:pt x="587" y="2866"/>
                      <a:pt x="579" y="296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1" name="Google Shape;11051;p60"/>
              <p:cNvSpPr/>
              <p:nvPr/>
            </p:nvSpPr>
            <p:spPr>
              <a:xfrm>
                <a:off x="5294725" y="4143875"/>
                <a:ext cx="8200" cy="829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317" extrusionOk="0">
                    <a:moveTo>
                      <a:pt x="198" y="3301"/>
                    </a:moveTo>
                    <a:cubicBezTo>
                      <a:pt x="107" y="3316"/>
                      <a:pt x="99" y="3248"/>
                      <a:pt x="99" y="3187"/>
                    </a:cubicBezTo>
                    <a:cubicBezTo>
                      <a:pt x="99" y="2562"/>
                      <a:pt x="0" y="1937"/>
                      <a:pt x="122" y="1312"/>
                    </a:cubicBezTo>
                    <a:cubicBezTo>
                      <a:pt x="168" y="1068"/>
                      <a:pt x="122" y="809"/>
                      <a:pt x="137" y="557"/>
                    </a:cubicBezTo>
                    <a:cubicBezTo>
                      <a:pt x="153" y="359"/>
                      <a:pt x="160" y="146"/>
                      <a:pt x="328" y="1"/>
                    </a:cubicBezTo>
                    <a:cubicBezTo>
                      <a:pt x="274" y="649"/>
                      <a:pt x="305" y="1296"/>
                      <a:pt x="191" y="1944"/>
                    </a:cubicBezTo>
                    <a:cubicBezTo>
                      <a:pt x="160" y="2150"/>
                      <a:pt x="160" y="2363"/>
                      <a:pt x="191" y="2569"/>
                    </a:cubicBezTo>
                    <a:cubicBezTo>
                      <a:pt x="213" y="2813"/>
                      <a:pt x="213" y="3057"/>
                      <a:pt x="198" y="330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2" name="Google Shape;11052;p60"/>
              <p:cNvSpPr/>
              <p:nvPr/>
            </p:nvSpPr>
            <p:spPr>
              <a:xfrm>
                <a:off x="5301375" y="4173975"/>
                <a:ext cx="7850" cy="62725"/>
              </a:xfrm>
              <a:custGeom>
                <a:avLst/>
                <a:gdLst/>
                <a:ahLst/>
                <a:cxnLst/>
                <a:rect l="l" t="t" r="r" b="b"/>
                <a:pathLst>
                  <a:path w="314" h="2509" extrusionOk="0">
                    <a:moveTo>
                      <a:pt x="313" y="2508"/>
                    </a:moveTo>
                    <a:cubicBezTo>
                      <a:pt x="62" y="1670"/>
                      <a:pt x="1" y="839"/>
                      <a:pt x="260" y="1"/>
                    </a:cubicBezTo>
                    <a:cubicBezTo>
                      <a:pt x="146" y="839"/>
                      <a:pt x="268" y="1670"/>
                      <a:pt x="313" y="25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3" name="Google Shape;11053;p60"/>
              <p:cNvSpPr/>
              <p:nvPr/>
            </p:nvSpPr>
            <p:spPr>
              <a:xfrm>
                <a:off x="5316625" y="4201425"/>
                <a:ext cx="16025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472" extrusionOk="0">
                    <a:moveTo>
                      <a:pt x="565" y="1471"/>
                    </a:moveTo>
                    <a:cubicBezTo>
                      <a:pt x="435" y="1304"/>
                      <a:pt x="473" y="1083"/>
                      <a:pt x="389" y="900"/>
                    </a:cubicBezTo>
                    <a:cubicBezTo>
                      <a:pt x="298" y="953"/>
                      <a:pt x="366" y="1045"/>
                      <a:pt x="305" y="1098"/>
                    </a:cubicBezTo>
                    <a:cubicBezTo>
                      <a:pt x="39" y="778"/>
                      <a:pt x="62" y="374"/>
                      <a:pt x="1" y="0"/>
                    </a:cubicBezTo>
                    <a:cubicBezTo>
                      <a:pt x="145" y="153"/>
                      <a:pt x="168" y="366"/>
                      <a:pt x="290" y="534"/>
                    </a:cubicBezTo>
                    <a:cubicBezTo>
                      <a:pt x="336" y="603"/>
                      <a:pt x="382" y="679"/>
                      <a:pt x="443" y="747"/>
                    </a:cubicBezTo>
                    <a:cubicBezTo>
                      <a:pt x="625" y="961"/>
                      <a:pt x="641" y="1212"/>
                      <a:pt x="565" y="147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4" name="Google Shape;11054;p60"/>
              <p:cNvSpPr/>
              <p:nvPr/>
            </p:nvSpPr>
            <p:spPr>
              <a:xfrm>
                <a:off x="5392850" y="4244875"/>
                <a:ext cx="25350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228" extrusionOk="0">
                    <a:moveTo>
                      <a:pt x="290" y="541"/>
                    </a:moveTo>
                    <a:cubicBezTo>
                      <a:pt x="244" y="473"/>
                      <a:pt x="191" y="419"/>
                      <a:pt x="130" y="366"/>
                    </a:cubicBezTo>
                    <a:cubicBezTo>
                      <a:pt x="46" y="328"/>
                      <a:pt x="0" y="244"/>
                      <a:pt x="23" y="153"/>
                    </a:cubicBezTo>
                    <a:cubicBezTo>
                      <a:pt x="252" y="8"/>
                      <a:pt x="404" y="0"/>
                      <a:pt x="526" y="107"/>
                    </a:cubicBezTo>
                    <a:cubicBezTo>
                      <a:pt x="556" y="130"/>
                      <a:pt x="602" y="160"/>
                      <a:pt x="579" y="206"/>
                    </a:cubicBezTo>
                    <a:cubicBezTo>
                      <a:pt x="556" y="252"/>
                      <a:pt x="503" y="236"/>
                      <a:pt x="465" y="221"/>
                    </a:cubicBezTo>
                    <a:cubicBezTo>
                      <a:pt x="427" y="198"/>
                      <a:pt x="389" y="183"/>
                      <a:pt x="343" y="168"/>
                    </a:cubicBezTo>
                    <a:cubicBezTo>
                      <a:pt x="290" y="145"/>
                      <a:pt x="229" y="160"/>
                      <a:pt x="191" y="206"/>
                    </a:cubicBezTo>
                    <a:cubicBezTo>
                      <a:pt x="137" y="282"/>
                      <a:pt x="213" y="305"/>
                      <a:pt x="252" y="343"/>
                    </a:cubicBezTo>
                    <a:cubicBezTo>
                      <a:pt x="473" y="572"/>
                      <a:pt x="694" y="800"/>
                      <a:pt x="922" y="1029"/>
                    </a:cubicBezTo>
                    <a:cubicBezTo>
                      <a:pt x="953" y="1067"/>
                      <a:pt x="1014" y="1128"/>
                      <a:pt x="960" y="1174"/>
                    </a:cubicBezTo>
                    <a:cubicBezTo>
                      <a:pt x="915" y="1227"/>
                      <a:pt x="861" y="1166"/>
                      <a:pt x="816" y="1128"/>
                    </a:cubicBezTo>
                    <a:cubicBezTo>
                      <a:pt x="625" y="945"/>
                      <a:pt x="450" y="755"/>
                      <a:pt x="290" y="54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5" name="Google Shape;11055;p60"/>
              <p:cNvSpPr/>
              <p:nvPr/>
            </p:nvSpPr>
            <p:spPr>
              <a:xfrm>
                <a:off x="5365025" y="4238575"/>
                <a:ext cx="27450" cy="12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512" extrusionOk="0">
                    <a:moveTo>
                      <a:pt x="1083" y="405"/>
                    </a:moveTo>
                    <a:cubicBezTo>
                      <a:pt x="869" y="427"/>
                      <a:pt x="671" y="511"/>
                      <a:pt x="450" y="488"/>
                    </a:cubicBezTo>
                    <a:cubicBezTo>
                      <a:pt x="275" y="473"/>
                      <a:pt x="115" y="435"/>
                      <a:pt x="0" y="283"/>
                    </a:cubicBezTo>
                    <a:cubicBezTo>
                      <a:pt x="23" y="39"/>
                      <a:pt x="61" y="1"/>
                      <a:pt x="336" y="31"/>
                    </a:cubicBezTo>
                    <a:cubicBezTo>
                      <a:pt x="336" y="46"/>
                      <a:pt x="336" y="62"/>
                      <a:pt x="328" y="77"/>
                    </a:cubicBezTo>
                    <a:cubicBezTo>
                      <a:pt x="290" y="138"/>
                      <a:pt x="168" y="138"/>
                      <a:pt x="191" y="222"/>
                    </a:cubicBezTo>
                    <a:cubicBezTo>
                      <a:pt x="214" y="298"/>
                      <a:pt x="328" y="313"/>
                      <a:pt x="404" y="321"/>
                    </a:cubicBezTo>
                    <a:cubicBezTo>
                      <a:pt x="587" y="336"/>
                      <a:pt x="770" y="321"/>
                      <a:pt x="953" y="328"/>
                    </a:cubicBezTo>
                    <a:cubicBezTo>
                      <a:pt x="1014" y="328"/>
                      <a:pt x="1098" y="290"/>
                      <a:pt x="1083" y="4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6" name="Google Shape;11056;p60"/>
              <p:cNvSpPr/>
              <p:nvPr/>
            </p:nvSpPr>
            <p:spPr>
              <a:xfrm>
                <a:off x="5421050" y="4305650"/>
                <a:ext cx="66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572" extrusionOk="0">
                    <a:moveTo>
                      <a:pt x="236" y="572"/>
                    </a:moveTo>
                    <a:cubicBezTo>
                      <a:pt x="38" y="557"/>
                      <a:pt x="76" y="374"/>
                      <a:pt x="23" y="259"/>
                    </a:cubicBezTo>
                    <a:cubicBezTo>
                      <a:pt x="8" y="199"/>
                      <a:pt x="0" y="130"/>
                      <a:pt x="8" y="69"/>
                    </a:cubicBezTo>
                    <a:lnTo>
                      <a:pt x="15" y="0"/>
                    </a:lnTo>
                    <a:lnTo>
                      <a:pt x="84" y="0"/>
                    </a:lnTo>
                    <a:cubicBezTo>
                      <a:pt x="61" y="107"/>
                      <a:pt x="137" y="176"/>
                      <a:pt x="168" y="259"/>
                    </a:cubicBezTo>
                    <a:cubicBezTo>
                      <a:pt x="206" y="343"/>
                      <a:pt x="267" y="458"/>
                      <a:pt x="236" y="57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7" name="Google Shape;11057;p60"/>
              <p:cNvSpPr/>
              <p:nvPr/>
            </p:nvSpPr>
            <p:spPr>
              <a:xfrm>
                <a:off x="5348450" y="4240300"/>
                <a:ext cx="1335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191" extrusionOk="0">
                    <a:moveTo>
                      <a:pt x="336" y="115"/>
                    </a:moveTo>
                    <a:cubicBezTo>
                      <a:pt x="237" y="137"/>
                      <a:pt x="145" y="191"/>
                      <a:pt x="31" y="183"/>
                    </a:cubicBezTo>
                    <a:cubicBezTo>
                      <a:pt x="0" y="122"/>
                      <a:pt x="38" y="46"/>
                      <a:pt x="107" y="38"/>
                    </a:cubicBezTo>
                    <a:cubicBezTo>
                      <a:pt x="237" y="23"/>
                      <a:pt x="374" y="15"/>
                      <a:pt x="534" y="0"/>
                    </a:cubicBezTo>
                    <a:cubicBezTo>
                      <a:pt x="488" y="69"/>
                      <a:pt x="419" y="107"/>
                      <a:pt x="336" y="1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8" name="Google Shape;11058;p60"/>
              <p:cNvSpPr/>
              <p:nvPr/>
            </p:nvSpPr>
            <p:spPr>
              <a:xfrm>
                <a:off x="5301200" y="4239525"/>
                <a:ext cx="3075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123" h="298" extrusionOk="0">
                    <a:moveTo>
                      <a:pt x="23" y="1"/>
                    </a:moveTo>
                    <a:cubicBezTo>
                      <a:pt x="122" y="77"/>
                      <a:pt x="122" y="168"/>
                      <a:pt x="76" y="298"/>
                    </a:cubicBezTo>
                    <a:cubicBezTo>
                      <a:pt x="0" y="184"/>
                      <a:pt x="31" y="92"/>
                      <a:pt x="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9" name="Google Shape;11059;p60"/>
              <p:cNvSpPr/>
              <p:nvPr/>
            </p:nvSpPr>
            <p:spPr>
              <a:xfrm>
                <a:off x="5420650" y="4303350"/>
                <a:ext cx="2700" cy="232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93" extrusionOk="0">
                    <a:moveTo>
                      <a:pt x="100" y="92"/>
                    </a:moveTo>
                    <a:lnTo>
                      <a:pt x="31" y="92"/>
                    </a:lnTo>
                    <a:cubicBezTo>
                      <a:pt x="31" y="62"/>
                      <a:pt x="1" y="9"/>
                      <a:pt x="54" y="1"/>
                    </a:cubicBezTo>
                    <a:cubicBezTo>
                      <a:pt x="108" y="1"/>
                      <a:pt x="100" y="54"/>
                      <a:pt x="100" y="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0" name="Google Shape;11060;p60"/>
              <p:cNvSpPr/>
              <p:nvPr/>
            </p:nvSpPr>
            <p:spPr>
              <a:xfrm>
                <a:off x="5324250" y="4275350"/>
                <a:ext cx="1175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47" h="47" extrusionOk="0">
                    <a:moveTo>
                      <a:pt x="23" y="1"/>
                    </a:moveTo>
                    <a:cubicBezTo>
                      <a:pt x="31" y="8"/>
                      <a:pt x="46" y="16"/>
                      <a:pt x="46" y="23"/>
                    </a:cubicBezTo>
                    <a:cubicBezTo>
                      <a:pt x="46" y="46"/>
                      <a:pt x="31" y="46"/>
                      <a:pt x="16" y="39"/>
                    </a:cubicBezTo>
                    <a:cubicBezTo>
                      <a:pt x="8" y="31"/>
                      <a:pt x="0" y="23"/>
                      <a:pt x="0" y="8"/>
                    </a:cubicBezTo>
                    <a:cubicBezTo>
                      <a:pt x="0" y="8"/>
                      <a:pt x="16" y="1"/>
                      <a:pt x="23" y="1"/>
                    </a:cubicBezTo>
                    <a:close/>
                  </a:path>
                </a:pathLst>
              </a:custGeom>
              <a:solidFill>
                <a:srgbClr val="A574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1" name="Google Shape;11061;p60"/>
              <p:cNvSpPr/>
              <p:nvPr/>
            </p:nvSpPr>
            <p:spPr>
              <a:xfrm>
                <a:off x="5296425" y="4683475"/>
                <a:ext cx="822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329" h="1617" extrusionOk="0">
                    <a:moveTo>
                      <a:pt x="184" y="1616"/>
                    </a:moveTo>
                    <a:cubicBezTo>
                      <a:pt x="275" y="1273"/>
                      <a:pt x="46" y="984"/>
                      <a:pt x="8" y="664"/>
                    </a:cubicBezTo>
                    <a:cubicBezTo>
                      <a:pt x="1" y="465"/>
                      <a:pt x="24" y="267"/>
                      <a:pt x="77" y="77"/>
                    </a:cubicBezTo>
                    <a:cubicBezTo>
                      <a:pt x="92" y="39"/>
                      <a:pt x="115" y="1"/>
                      <a:pt x="161" y="8"/>
                    </a:cubicBezTo>
                    <a:cubicBezTo>
                      <a:pt x="222" y="8"/>
                      <a:pt x="222" y="62"/>
                      <a:pt x="214" y="107"/>
                    </a:cubicBezTo>
                    <a:cubicBezTo>
                      <a:pt x="214" y="153"/>
                      <a:pt x="206" y="199"/>
                      <a:pt x="199" y="237"/>
                    </a:cubicBezTo>
                    <a:cubicBezTo>
                      <a:pt x="130" y="504"/>
                      <a:pt x="145" y="793"/>
                      <a:pt x="245" y="1045"/>
                    </a:cubicBezTo>
                    <a:cubicBezTo>
                      <a:pt x="328" y="1235"/>
                      <a:pt x="298" y="1449"/>
                      <a:pt x="184" y="16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2" name="Google Shape;11062;p60"/>
              <p:cNvSpPr/>
              <p:nvPr/>
            </p:nvSpPr>
            <p:spPr>
              <a:xfrm>
                <a:off x="5278700" y="4777225"/>
                <a:ext cx="13550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395" extrusionOk="0">
                    <a:moveTo>
                      <a:pt x="382" y="1311"/>
                    </a:moveTo>
                    <a:cubicBezTo>
                      <a:pt x="313" y="976"/>
                      <a:pt x="214" y="648"/>
                      <a:pt x="100" y="328"/>
                    </a:cubicBezTo>
                    <a:cubicBezTo>
                      <a:pt x="62" y="229"/>
                      <a:pt x="1" y="84"/>
                      <a:pt x="153" y="0"/>
                    </a:cubicBezTo>
                    <a:cubicBezTo>
                      <a:pt x="146" y="153"/>
                      <a:pt x="191" y="305"/>
                      <a:pt x="275" y="427"/>
                    </a:cubicBezTo>
                    <a:cubicBezTo>
                      <a:pt x="428" y="663"/>
                      <a:pt x="473" y="938"/>
                      <a:pt x="527" y="1204"/>
                    </a:cubicBezTo>
                    <a:cubicBezTo>
                      <a:pt x="542" y="1265"/>
                      <a:pt x="527" y="1326"/>
                      <a:pt x="489" y="1365"/>
                    </a:cubicBezTo>
                    <a:cubicBezTo>
                      <a:pt x="443" y="1395"/>
                      <a:pt x="412" y="1342"/>
                      <a:pt x="382" y="13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3" name="Google Shape;11063;p60"/>
              <p:cNvSpPr/>
              <p:nvPr/>
            </p:nvSpPr>
            <p:spPr>
              <a:xfrm>
                <a:off x="5307300" y="4766350"/>
                <a:ext cx="9350" cy="37750"/>
              </a:xfrm>
              <a:custGeom>
                <a:avLst/>
                <a:gdLst/>
                <a:ahLst/>
                <a:cxnLst/>
                <a:rect l="l" t="t" r="r" b="b"/>
                <a:pathLst>
                  <a:path w="374" h="1510" extrusionOk="0">
                    <a:moveTo>
                      <a:pt x="244" y="1"/>
                    </a:moveTo>
                    <a:cubicBezTo>
                      <a:pt x="267" y="47"/>
                      <a:pt x="274" y="100"/>
                      <a:pt x="282" y="146"/>
                    </a:cubicBezTo>
                    <a:cubicBezTo>
                      <a:pt x="252" y="603"/>
                      <a:pt x="374" y="1075"/>
                      <a:pt x="92" y="1502"/>
                    </a:cubicBezTo>
                    <a:cubicBezTo>
                      <a:pt x="8" y="1510"/>
                      <a:pt x="0" y="1449"/>
                      <a:pt x="23" y="1403"/>
                    </a:cubicBezTo>
                    <a:cubicBezTo>
                      <a:pt x="183" y="1007"/>
                      <a:pt x="122" y="603"/>
                      <a:pt x="122" y="191"/>
                    </a:cubicBezTo>
                    <a:cubicBezTo>
                      <a:pt x="130" y="108"/>
                      <a:pt x="99" y="1"/>
                      <a:pt x="2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4" name="Google Shape;11064;p60"/>
              <p:cNvSpPr/>
              <p:nvPr/>
            </p:nvSpPr>
            <p:spPr>
              <a:xfrm>
                <a:off x="5303675" y="4724625"/>
                <a:ext cx="7825" cy="2080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832" extrusionOk="0">
                    <a:moveTo>
                      <a:pt x="313" y="1"/>
                    </a:moveTo>
                    <a:cubicBezTo>
                      <a:pt x="168" y="237"/>
                      <a:pt x="198" y="489"/>
                      <a:pt x="198" y="740"/>
                    </a:cubicBezTo>
                    <a:cubicBezTo>
                      <a:pt x="198" y="778"/>
                      <a:pt x="183" y="824"/>
                      <a:pt x="145" y="824"/>
                    </a:cubicBezTo>
                    <a:cubicBezTo>
                      <a:pt x="99" y="832"/>
                      <a:pt x="84" y="793"/>
                      <a:pt x="84" y="755"/>
                    </a:cubicBezTo>
                    <a:cubicBezTo>
                      <a:pt x="84" y="489"/>
                      <a:pt x="0" y="191"/>
                      <a:pt x="3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5" name="Google Shape;11065;p60"/>
              <p:cNvSpPr/>
              <p:nvPr/>
            </p:nvSpPr>
            <p:spPr>
              <a:xfrm>
                <a:off x="5290325" y="4725775"/>
                <a:ext cx="4975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374" extrusionOk="0">
                    <a:moveTo>
                      <a:pt x="1" y="130"/>
                    </a:moveTo>
                    <a:cubicBezTo>
                      <a:pt x="1" y="69"/>
                      <a:pt x="8" y="1"/>
                      <a:pt x="62" y="16"/>
                    </a:cubicBezTo>
                    <a:cubicBezTo>
                      <a:pt x="199" y="54"/>
                      <a:pt x="153" y="191"/>
                      <a:pt x="191" y="282"/>
                    </a:cubicBezTo>
                    <a:cubicBezTo>
                      <a:pt x="199" y="321"/>
                      <a:pt x="176" y="374"/>
                      <a:pt x="130" y="351"/>
                    </a:cubicBezTo>
                    <a:cubicBezTo>
                      <a:pt x="24" y="313"/>
                      <a:pt x="8" y="214"/>
                      <a:pt x="1" y="1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6" name="Google Shape;11066;p60"/>
              <p:cNvSpPr/>
              <p:nvPr/>
            </p:nvSpPr>
            <p:spPr>
              <a:xfrm>
                <a:off x="5292225" y="4787700"/>
                <a:ext cx="5750" cy="8975"/>
              </a:xfrm>
              <a:custGeom>
                <a:avLst/>
                <a:gdLst/>
                <a:ahLst/>
                <a:cxnLst/>
                <a:rect l="l" t="t" r="r" b="b"/>
                <a:pathLst>
                  <a:path w="230" h="359" extrusionOk="0">
                    <a:moveTo>
                      <a:pt x="1" y="0"/>
                    </a:moveTo>
                    <a:cubicBezTo>
                      <a:pt x="85" y="54"/>
                      <a:pt x="161" y="130"/>
                      <a:pt x="207" y="221"/>
                    </a:cubicBezTo>
                    <a:cubicBezTo>
                      <a:pt x="230" y="267"/>
                      <a:pt x="230" y="313"/>
                      <a:pt x="176" y="336"/>
                    </a:cubicBezTo>
                    <a:cubicBezTo>
                      <a:pt x="123" y="359"/>
                      <a:pt x="108" y="321"/>
                      <a:pt x="85" y="290"/>
                    </a:cubicBezTo>
                    <a:cubicBezTo>
                      <a:pt x="39" y="199"/>
                      <a:pt x="9" y="100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7" name="Google Shape;11067;p60"/>
              <p:cNvSpPr/>
              <p:nvPr/>
            </p:nvSpPr>
            <p:spPr>
              <a:xfrm>
                <a:off x="5289200" y="4772650"/>
                <a:ext cx="5150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252" extrusionOk="0">
                    <a:moveTo>
                      <a:pt x="84" y="0"/>
                    </a:moveTo>
                    <a:cubicBezTo>
                      <a:pt x="160" y="23"/>
                      <a:pt x="183" y="99"/>
                      <a:pt x="198" y="160"/>
                    </a:cubicBezTo>
                    <a:cubicBezTo>
                      <a:pt x="206" y="199"/>
                      <a:pt x="198" y="244"/>
                      <a:pt x="145" y="252"/>
                    </a:cubicBezTo>
                    <a:cubicBezTo>
                      <a:pt x="69" y="252"/>
                      <a:pt x="38" y="191"/>
                      <a:pt x="23" y="130"/>
                    </a:cubicBezTo>
                    <a:cubicBezTo>
                      <a:pt x="0" y="77"/>
                      <a:pt x="31" y="16"/>
                      <a:pt x="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8" name="Google Shape;11068;p60"/>
              <p:cNvSpPr/>
              <p:nvPr/>
            </p:nvSpPr>
            <p:spPr>
              <a:xfrm>
                <a:off x="5296250" y="4819525"/>
                <a:ext cx="4775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75" extrusionOk="0">
                    <a:moveTo>
                      <a:pt x="183" y="115"/>
                    </a:moveTo>
                    <a:cubicBezTo>
                      <a:pt x="175" y="168"/>
                      <a:pt x="175" y="252"/>
                      <a:pt x="84" y="267"/>
                    </a:cubicBezTo>
                    <a:cubicBezTo>
                      <a:pt x="31" y="275"/>
                      <a:pt x="0" y="221"/>
                      <a:pt x="15" y="176"/>
                    </a:cubicBezTo>
                    <a:cubicBezTo>
                      <a:pt x="38" y="107"/>
                      <a:pt x="38" y="8"/>
                      <a:pt x="137" y="0"/>
                    </a:cubicBezTo>
                    <a:cubicBezTo>
                      <a:pt x="191" y="0"/>
                      <a:pt x="183" y="61"/>
                      <a:pt x="183" y="1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9" name="Google Shape;11069;p60"/>
              <p:cNvSpPr/>
              <p:nvPr/>
            </p:nvSpPr>
            <p:spPr>
              <a:xfrm>
                <a:off x="5299675" y="4784075"/>
                <a:ext cx="4775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69" extrusionOk="0">
                    <a:moveTo>
                      <a:pt x="191" y="84"/>
                    </a:moveTo>
                    <a:cubicBezTo>
                      <a:pt x="191" y="130"/>
                      <a:pt x="176" y="161"/>
                      <a:pt x="137" y="161"/>
                    </a:cubicBezTo>
                    <a:cubicBezTo>
                      <a:pt x="76" y="168"/>
                      <a:pt x="31" y="123"/>
                      <a:pt x="15" y="69"/>
                    </a:cubicBezTo>
                    <a:cubicBezTo>
                      <a:pt x="0" y="31"/>
                      <a:pt x="23" y="1"/>
                      <a:pt x="61" y="1"/>
                    </a:cubicBezTo>
                    <a:cubicBezTo>
                      <a:pt x="115" y="1"/>
                      <a:pt x="168" y="31"/>
                      <a:pt x="191" y="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0" name="Google Shape;11070;p60"/>
              <p:cNvSpPr/>
              <p:nvPr/>
            </p:nvSpPr>
            <p:spPr>
              <a:xfrm>
                <a:off x="5151425" y="4406250"/>
                <a:ext cx="65375" cy="153600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6144" extrusionOk="0">
                    <a:moveTo>
                      <a:pt x="62" y="6143"/>
                    </a:moveTo>
                    <a:cubicBezTo>
                      <a:pt x="1" y="5610"/>
                      <a:pt x="138" y="5099"/>
                      <a:pt x="275" y="4596"/>
                    </a:cubicBezTo>
                    <a:cubicBezTo>
                      <a:pt x="511" y="3765"/>
                      <a:pt x="938" y="3041"/>
                      <a:pt x="1388" y="2310"/>
                    </a:cubicBezTo>
                    <a:cubicBezTo>
                      <a:pt x="1830" y="1578"/>
                      <a:pt x="2287" y="862"/>
                      <a:pt x="2562" y="54"/>
                    </a:cubicBezTo>
                    <a:cubicBezTo>
                      <a:pt x="2569" y="31"/>
                      <a:pt x="2600" y="23"/>
                      <a:pt x="2615" y="0"/>
                    </a:cubicBezTo>
                    <a:cubicBezTo>
                      <a:pt x="2615" y="275"/>
                      <a:pt x="2554" y="549"/>
                      <a:pt x="2424" y="793"/>
                    </a:cubicBezTo>
                    <a:cubicBezTo>
                      <a:pt x="1975" y="1799"/>
                      <a:pt x="1456" y="2767"/>
                      <a:pt x="877" y="3704"/>
                    </a:cubicBezTo>
                    <a:cubicBezTo>
                      <a:pt x="534" y="4246"/>
                      <a:pt x="374" y="4855"/>
                      <a:pt x="245" y="5480"/>
                    </a:cubicBezTo>
                    <a:cubicBezTo>
                      <a:pt x="207" y="5671"/>
                      <a:pt x="168" y="5869"/>
                      <a:pt x="130" y="6059"/>
                    </a:cubicBezTo>
                    <a:cubicBezTo>
                      <a:pt x="123" y="6105"/>
                      <a:pt x="107" y="6128"/>
                      <a:pt x="62" y="614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1" name="Google Shape;11071;p60"/>
              <p:cNvSpPr/>
              <p:nvPr/>
            </p:nvSpPr>
            <p:spPr>
              <a:xfrm>
                <a:off x="5387875" y="4403575"/>
                <a:ext cx="29375" cy="83100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3324" extrusionOk="0">
                    <a:moveTo>
                      <a:pt x="92" y="1"/>
                    </a:moveTo>
                    <a:cubicBezTo>
                      <a:pt x="130" y="786"/>
                      <a:pt x="443" y="1502"/>
                      <a:pt x="710" y="2234"/>
                    </a:cubicBezTo>
                    <a:cubicBezTo>
                      <a:pt x="855" y="2607"/>
                      <a:pt x="1037" y="2950"/>
                      <a:pt x="1175" y="3324"/>
                    </a:cubicBezTo>
                    <a:cubicBezTo>
                      <a:pt x="1007" y="3232"/>
                      <a:pt x="946" y="3049"/>
                      <a:pt x="855" y="2904"/>
                    </a:cubicBezTo>
                    <a:cubicBezTo>
                      <a:pt x="390" y="2188"/>
                      <a:pt x="92" y="1411"/>
                      <a:pt x="62" y="542"/>
                    </a:cubicBezTo>
                    <a:cubicBezTo>
                      <a:pt x="62" y="420"/>
                      <a:pt x="39" y="290"/>
                      <a:pt x="31" y="161"/>
                    </a:cubicBezTo>
                    <a:cubicBezTo>
                      <a:pt x="24" y="107"/>
                      <a:pt x="1" y="31"/>
                      <a:pt x="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2" name="Google Shape;11072;p60"/>
              <p:cNvSpPr/>
              <p:nvPr/>
            </p:nvSpPr>
            <p:spPr>
              <a:xfrm>
                <a:off x="5135425" y="4571250"/>
                <a:ext cx="7275" cy="727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91" extrusionOk="0">
                    <a:moveTo>
                      <a:pt x="1" y="229"/>
                    </a:moveTo>
                    <a:lnTo>
                      <a:pt x="1" y="77"/>
                    </a:lnTo>
                    <a:cubicBezTo>
                      <a:pt x="31" y="69"/>
                      <a:pt x="54" y="69"/>
                      <a:pt x="84" y="77"/>
                    </a:cubicBezTo>
                    <a:cubicBezTo>
                      <a:pt x="138" y="84"/>
                      <a:pt x="199" y="1"/>
                      <a:pt x="260" y="69"/>
                    </a:cubicBezTo>
                    <a:cubicBezTo>
                      <a:pt x="290" y="100"/>
                      <a:pt x="267" y="138"/>
                      <a:pt x="237" y="168"/>
                    </a:cubicBezTo>
                    <a:cubicBezTo>
                      <a:pt x="184" y="229"/>
                      <a:pt x="138" y="290"/>
                      <a:pt x="46" y="237"/>
                    </a:cubicBezTo>
                    <a:cubicBezTo>
                      <a:pt x="31" y="229"/>
                      <a:pt x="16" y="229"/>
                      <a:pt x="1" y="2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3" name="Google Shape;11073;p60"/>
              <p:cNvSpPr/>
              <p:nvPr/>
            </p:nvSpPr>
            <p:spPr>
              <a:xfrm>
                <a:off x="5144000" y="4520200"/>
                <a:ext cx="5750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230" h="229" extrusionOk="0">
                    <a:moveTo>
                      <a:pt x="229" y="114"/>
                    </a:moveTo>
                    <a:cubicBezTo>
                      <a:pt x="206" y="175"/>
                      <a:pt x="168" y="229"/>
                      <a:pt x="92" y="221"/>
                    </a:cubicBezTo>
                    <a:cubicBezTo>
                      <a:pt x="39" y="221"/>
                      <a:pt x="1" y="168"/>
                      <a:pt x="16" y="114"/>
                    </a:cubicBezTo>
                    <a:cubicBezTo>
                      <a:pt x="23" y="46"/>
                      <a:pt x="84" y="0"/>
                      <a:pt x="153" y="8"/>
                    </a:cubicBezTo>
                    <a:cubicBezTo>
                      <a:pt x="206" y="8"/>
                      <a:pt x="229" y="53"/>
                      <a:pt x="229" y="1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4" name="Google Shape;11074;p60"/>
              <p:cNvSpPr/>
              <p:nvPr/>
            </p:nvSpPr>
            <p:spPr>
              <a:xfrm>
                <a:off x="5134850" y="4541525"/>
                <a:ext cx="802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06" extrusionOk="0">
                    <a:moveTo>
                      <a:pt x="24" y="191"/>
                    </a:moveTo>
                    <a:cubicBezTo>
                      <a:pt x="24" y="123"/>
                      <a:pt x="1" y="54"/>
                      <a:pt x="62" y="1"/>
                    </a:cubicBezTo>
                    <a:cubicBezTo>
                      <a:pt x="69" y="8"/>
                      <a:pt x="85" y="8"/>
                      <a:pt x="92" y="23"/>
                    </a:cubicBezTo>
                    <a:cubicBezTo>
                      <a:pt x="123" y="100"/>
                      <a:pt x="321" y="62"/>
                      <a:pt x="237" y="206"/>
                    </a:cubicBezTo>
                    <a:cubicBezTo>
                      <a:pt x="176" y="305"/>
                      <a:pt x="100" y="138"/>
                      <a:pt x="24" y="19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5" name="Google Shape;11075;p60"/>
              <p:cNvSpPr/>
              <p:nvPr/>
            </p:nvSpPr>
            <p:spPr>
              <a:xfrm>
                <a:off x="5140575" y="4532575"/>
                <a:ext cx="55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222" h="199" extrusionOk="0">
                    <a:moveTo>
                      <a:pt x="115" y="199"/>
                    </a:moveTo>
                    <a:cubicBezTo>
                      <a:pt x="54" y="199"/>
                      <a:pt x="0" y="183"/>
                      <a:pt x="0" y="122"/>
                    </a:cubicBezTo>
                    <a:cubicBezTo>
                      <a:pt x="0" y="39"/>
                      <a:pt x="92" y="61"/>
                      <a:pt x="138" y="23"/>
                    </a:cubicBezTo>
                    <a:cubicBezTo>
                      <a:pt x="168" y="0"/>
                      <a:pt x="206" y="54"/>
                      <a:pt x="214" y="92"/>
                    </a:cubicBezTo>
                    <a:cubicBezTo>
                      <a:pt x="221" y="160"/>
                      <a:pt x="176" y="191"/>
                      <a:pt x="115" y="19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6" name="Google Shape;11076;p60"/>
              <p:cNvSpPr/>
              <p:nvPr/>
            </p:nvSpPr>
            <p:spPr>
              <a:xfrm>
                <a:off x="5137325" y="4549150"/>
                <a:ext cx="480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91" extrusionOk="0">
                    <a:moveTo>
                      <a:pt x="191" y="77"/>
                    </a:moveTo>
                    <a:cubicBezTo>
                      <a:pt x="191" y="130"/>
                      <a:pt x="168" y="176"/>
                      <a:pt x="108" y="183"/>
                    </a:cubicBezTo>
                    <a:cubicBezTo>
                      <a:pt x="54" y="191"/>
                      <a:pt x="1" y="153"/>
                      <a:pt x="8" y="100"/>
                    </a:cubicBezTo>
                    <a:cubicBezTo>
                      <a:pt x="8" y="39"/>
                      <a:pt x="47" y="0"/>
                      <a:pt x="100" y="0"/>
                    </a:cubicBezTo>
                    <a:cubicBezTo>
                      <a:pt x="161" y="0"/>
                      <a:pt x="191" y="16"/>
                      <a:pt x="191" y="7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7" name="Google Shape;11077;p60"/>
              <p:cNvSpPr/>
              <p:nvPr/>
            </p:nvSpPr>
            <p:spPr>
              <a:xfrm>
                <a:off x="5138275" y="4599825"/>
                <a:ext cx="7850" cy="575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230" extrusionOk="0">
                    <a:moveTo>
                      <a:pt x="176" y="229"/>
                    </a:moveTo>
                    <a:cubicBezTo>
                      <a:pt x="1" y="229"/>
                      <a:pt x="100" y="130"/>
                      <a:pt x="115" y="62"/>
                    </a:cubicBezTo>
                    <a:cubicBezTo>
                      <a:pt x="176" y="62"/>
                      <a:pt x="260" y="1"/>
                      <a:pt x="291" y="77"/>
                    </a:cubicBezTo>
                    <a:cubicBezTo>
                      <a:pt x="313" y="146"/>
                      <a:pt x="191" y="161"/>
                      <a:pt x="176" y="2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8" name="Google Shape;11078;p60"/>
              <p:cNvSpPr/>
              <p:nvPr/>
            </p:nvSpPr>
            <p:spPr>
              <a:xfrm>
                <a:off x="5161525" y="4480750"/>
                <a:ext cx="4600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184" y="92"/>
                    </a:moveTo>
                    <a:cubicBezTo>
                      <a:pt x="176" y="153"/>
                      <a:pt x="146" y="183"/>
                      <a:pt x="85" y="183"/>
                    </a:cubicBezTo>
                    <a:cubicBezTo>
                      <a:pt x="31" y="183"/>
                      <a:pt x="1" y="145"/>
                      <a:pt x="1" y="99"/>
                    </a:cubicBezTo>
                    <a:cubicBezTo>
                      <a:pt x="1" y="46"/>
                      <a:pt x="46" y="0"/>
                      <a:pt x="100" y="8"/>
                    </a:cubicBezTo>
                    <a:cubicBezTo>
                      <a:pt x="146" y="8"/>
                      <a:pt x="176" y="46"/>
                      <a:pt x="184" y="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9" name="Google Shape;11079;p60"/>
              <p:cNvSpPr/>
              <p:nvPr/>
            </p:nvSpPr>
            <p:spPr>
              <a:xfrm>
                <a:off x="5134675" y="4562300"/>
                <a:ext cx="630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22" extrusionOk="0">
                    <a:moveTo>
                      <a:pt x="0" y="160"/>
                    </a:moveTo>
                    <a:lnTo>
                      <a:pt x="0" y="84"/>
                    </a:lnTo>
                    <a:cubicBezTo>
                      <a:pt x="69" y="107"/>
                      <a:pt x="153" y="0"/>
                      <a:pt x="206" y="84"/>
                    </a:cubicBezTo>
                    <a:cubicBezTo>
                      <a:pt x="252" y="168"/>
                      <a:pt x="214" y="221"/>
                      <a:pt x="107" y="183"/>
                    </a:cubicBezTo>
                    <a:cubicBezTo>
                      <a:pt x="69" y="176"/>
                      <a:pt x="38" y="168"/>
                      <a:pt x="0" y="16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0" name="Google Shape;11080;p60"/>
              <p:cNvSpPr/>
              <p:nvPr/>
            </p:nvSpPr>
            <p:spPr>
              <a:xfrm>
                <a:off x="5150100" y="4509700"/>
                <a:ext cx="4400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46" extrusionOk="0">
                    <a:moveTo>
                      <a:pt x="100" y="1"/>
                    </a:moveTo>
                    <a:cubicBezTo>
                      <a:pt x="145" y="1"/>
                      <a:pt x="176" y="8"/>
                      <a:pt x="176" y="62"/>
                    </a:cubicBezTo>
                    <a:cubicBezTo>
                      <a:pt x="176" y="108"/>
                      <a:pt x="138" y="146"/>
                      <a:pt x="92" y="146"/>
                    </a:cubicBezTo>
                    <a:cubicBezTo>
                      <a:pt x="39" y="146"/>
                      <a:pt x="0" y="123"/>
                      <a:pt x="8" y="69"/>
                    </a:cubicBezTo>
                    <a:cubicBezTo>
                      <a:pt x="8" y="8"/>
                      <a:pt x="54" y="1"/>
                      <a:pt x="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1" name="Google Shape;11081;p60"/>
              <p:cNvSpPr/>
              <p:nvPr/>
            </p:nvSpPr>
            <p:spPr>
              <a:xfrm>
                <a:off x="5156575" y="4494275"/>
                <a:ext cx="382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2" extrusionOk="0">
                    <a:moveTo>
                      <a:pt x="153" y="84"/>
                    </a:moveTo>
                    <a:cubicBezTo>
                      <a:pt x="153" y="145"/>
                      <a:pt x="145" y="191"/>
                      <a:pt x="69" y="183"/>
                    </a:cubicBezTo>
                    <a:cubicBezTo>
                      <a:pt x="39" y="183"/>
                      <a:pt x="1" y="168"/>
                      <a:pt x="16" y="130"/>
                    </a:cubicBezTo>
                    <a:cubicBezTo>
                      <a:pt x="31" y="84"/>
                      <a:pt x="23" y="16"/>
                      <a:pt x="92" y="8"/>
                    </a:cubicBezTo>
                    <a:cubicBezTo>
                      <a:pt x="145" y="1"/>
                      <a:pt x="153" y="46"/>
                      <a:pt x="153" y="8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2" name="Google Shape;11082;p60"/>
              <p:cNvSpPr/>
              <p:nvPr/>
            </p:nvSpPr>
            <p:spPr>
              <a:xfrm>
                <a:off x="5137150" y="4585150"/>
                <a:ext cx="420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77" extrusionOk="0">
                    <a:moveTo>
                      <a:pt x="38" y="176"/>
                    </a:moveTo>
                    <a:cubicBezTo>
                      <a:pt x="0" y="146"/>
                      <a:pt x="8" y="100"/>
                      <a:pt x="8" y="54"/>
                    </a:cubicBezTo>
                    <a:cubicBezTo>
                      <a:pt x="61" y="31"/>
                      <a:pt x="122" y="1"/>
                      <a:pt x="145" y="77"/>
                    </a:cubicBezTo>
                    <a:cubicBezTo>
                      <a:pt x="168" y="161"/>
                      <a:pt x="99" y="169"/>
                      <a:pt x="38" y="1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3" name="Google Shape;11083;p60"/>
              <p:cNvSpPr/>
              <p:nvPr/>
            </p:nvSpPr>
            <p:spPr>
              <a:xfrm>
                <a:off x="5182875" y="4292125"/>
                <a:ext cx="26125" cy="48975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959" extrusionOk="0">
                    <a:moveTo>
                      <a:pt x="648" y="0"/>
                    </a:moveTo>
                    <a:cubicBezTo>
                      <a:pt x="587" y="343"/>
                      <a:pt x="625" y="412"/>
                      <a:pt x="961" y="595"/>
                    </a:cubicBezTo>
                    <a:cubicBezTo>
                      <a:pt x="999" y="618"/>
                      <a:pt x="1044" y="633"/>
                      <a:pt x="1006" y="694"/>
                    </a:cubicBezTo>
                    <a:cubicBezTo>
                      <a:pt x="846" y="930"/>
                      <a:pt x="831" y="1220"/>
                      <a:pt x="732" y="1479"/>
                    </a:cubicBezTo>
                    <a:cubicBezTo>
                      <a:pt x="686" y="1608"/>
                      <a:pt x="648" y="1700"/>
                      <a:pt x="488" y="1692"/>
                    </a:cubicBezTo>
                    <a:cubicBezTo>
                      <a:pt x="328" y="1692"/>
                      <a:pt x="282" y="1845"/>
                      <a:pt x="221" y="1959"/>
                    </a:cubicBezTo>
                    <a:cubicBezTo>
                      <a:pt x="130" y="1860"/>
                      <a:pt x="61" y="1746"/>
                      <a:pt x="31" y="1616"/>
                    </a:cubicBezTo>
                    <a:cubicBezTo>
                      <a:pt x="0" y="1364"/>
                      <a:pt x="99" y="1113"/>
                      <a:pt x="305" y="961"/>
                    </a:cubicBezTo>
                    <a:cubicBezTo>
                      <a:pt x="381" y="900"/>
                      <a:pt x="473" y="831"/>
                      <a:pt x="374" y="717"/>
                    </a:cubicBezTo>
                    <a:cubicBezTo>
                      <a:pt x="404" y="549"/>
                      <a:pt x="427" y="374"/>
                      <a:pt x="465" y="206"/>
                    </a:cubicBezTo>
                    <a:cubicBezTo>
                      <a:pt x="488" y="115"/>
                      <a:pt x="557" y="38"/>
                      <a:pt x="6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4" name="Google Shape;11084;p60"/>
              <p:cNvSpPr/>
              <p:nvPr/>
            </p:nvSpPr>
            <p:spPr>
              <a:xfrm>
                <a:off x="5206875" y="4250775"/>
                <a:ext cx="373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931" extrusionOk="0">
                    <a:moveTo>
                      <a:pt x="900" y="732"/>
                    </a:moveTo>
                    <a:cubicBezTo>
                      <a:pt x="748" y="549"/>
                      <a:pt x="481" y="511"/>
                      <a:pt x="184" y="633"/>
                    </a:cubicBezTo>
                    <a:cubicBezTo>
                      <a:pt x="130" y="656"/>
                      <a:pt x="84" y="679"/>
                      <a:pt x="39" y="694"/>
                    </a:cubicBezTo>
                    <a:cubicBezTo>
                      <a:pt x="1" y="572"/>
                      <a:pt x="62" y="458"/>
                      <a:pt x="69" y="336"/>
                    </a:cubicBezTo>
                    <a:cubicBezTo>
                      <a:pt x="252" y="122"/>
                      <a:pt x="466" y="16"/>
                      <a:pt x="748" y="130"/>
                    </a:cubicBezTo>
                    <a:cubicBezTo>
                      <a:pt x="786" y="145"/>
                      <a:pt x="793" y="99"/>
                      <a:pt x="801" y="69"/>
                    </a:cubicBezTo>
                    <a:cubicBezTo>
                      <a:pt x="885" y="92"/>
                      <a:pt x="1022" y="0"/>
                      <a:pt x="1037" y="176"/>
                    </a:cubicBezTo>
                    <a:cubicBezTo>
                      <a:pt x="885" y="290"/>
                      <a:pt x="976" y="351"/>
                      <a:pt x="1090" y="404"/>
                    </a:cubicBezTo>
                    <a:cubicBezTo>
                      <a:pt x="1281" y="488"/>
                      <a:pt x="1464" y="587"/>
                      <a:pt x="1494" y="824"/>
                    </a:cubicBezTo>
                    <a:cubicBezTo>
                      <a:pt x="1418" y="930"/>
                      <a:pt x="1342" y="854"/>
                      <a:pt x="1289" y="801"/>
                    </a:cubicBezTo>
                    <a:cubicBezTo>
                      <a:pt x="1190" y="694"/>
                      <a:pt x="1030" y="663"/>
                      <a:pt x="900" y="7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5" name="Google Shape;11085;p60"/>
              <p:cNvSpPr/>
              <p:nvPr/>
            </p:nvSpPr>
            <p:spPr>
              <a:xfrm>
                <a:off x="5205350" y="4246775"/>
                <a:ext cx="21550" cy="1240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496" extrusionOk="0">
                    <a:moveTo>
                      <a:pt x="862" y="237"/>
                    </a:moveTo>
                    <a:cubicBezTo>
                      <a:pt x="854" y="267"/>
                      <a:pt x="847" y="313"/>
                      <a:pt x="809" y="298"/>
                    </a:cubicBezTo>
                    <a:cubicBezTo>
                      <a:pt x="519" y="176"/>
                      <a:pt x="313" y="282"/>
                      <a:pt x="130" y="496"/>
                    </a:cubicBezTo>
                    <a:cubicBezTo>
                      <a:pt x="1" y="480"/>
                      <a:pt x="54" y="404"/>
                      <a:pt x="77" y="336"/>
                    </a:cubicBezTo>
                    <a:cubicBezTo>
                      <a:pt x="191" y="54"/>
                      <a:pt x="648" y="0"/>
                      <a:pt x="862" y="2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6" name="Google Shape;11086;p60"/>
              <p:cNvSpPr/>
              <p:nvPr/>
            </p:nvSpPr>
            <p:spPr>
              <a:xfrm>
                <a:off x="5180200" y="4310025"/>
                <a:ext cx="145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580" h="900" extrusionOk="0">
                    <a:moveTo>
                      <a:pt x="473" y="1"/>
                    </a:moveTo>
                    <a:cubicBezTo>
                      <a:pt x="580" y="115"/>
                      <a:pt x="481" y="191"/>
                      <a:pt x="405" y="252"/>
                    </a:cubicBezTo>
                    <a:cubicBezTo>
                      <a:pt x="206" y="397"/>
                      <a:pt x="100" y="648"/>
                      <a:pt x="130" y="900"/>
                    </a:cubicBezTo>
                    <a:cubicBezTo>
                      <a:pt x="1" y="641"/>
                      <a:pt x="31" y="435"/>
                      <a:pt x="237" y="206"/>
                    </a:cubicBezTo>
                    <a:cubicBezTo>
                      <a:pt x="298" y="123"/>
                      <a:pt x="382" y="54"/>
                      <a:pt x="4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7" name="Google Shape;11087;p60"/>
              <p:cNvSpPr/>
              <p:nvPr/>
            </p:nvSpPr>
            <p:spPr>
              <a:xfrm>
                <a:off x="5202300" y="4292875"/>
                <a:ext cx="11275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451" h="428" extrusionOk="0">
                    <a:moveTo>
                      <a:pt x="450" y="260"/>
                    </a:moveTo>
                    <a:cubicBezTo>
                      <a:pt x="420" y="359"/>
                      <a:pt x="321" y="428"/>
                      <a:pt x="214" y="405"/>
                    </a:cubicBezTo>
                    <a:cubicBezTo>
                      <a:pt x="123" y="382"/>
                      <a:pt x="46" y="313"/>
                      <a:pt x="24" y="214"/>
                    </a:cubicBezTo>
                    <a:cubicBezTo>
                      <a:pt x="1" y="115"/>
                      <a:pt x="62" y="16"/>
                      <a:pt x="161" y="1"/>
                    </a:cubicBezTo>
                    <a:cubicBezTo>
                      <a:pt x="214" y="130"/>
                      <a:pt x="397" y="115"/>
                      <a:pt x="450" y="2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8" name="Google Shape;11088;p60"/>
              <p:cNvSpPr/>
              <p:nvPr/>
            </p:nvSpPr>
            <p:spPr>
              <a:xfrm>
                <a:off x="5276050" y="4256875"/>
                <a:ext cx="57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14" extrusionOk="0">
                    <a:moveTo>
                      <a:pt x="229" y="61"/>
                    </a:moveTo>
                    <a:cubicBezTo>
                      <a:pt x="206" y="214"/>
                      <a:pt x="92" y="168"/>
                      <a:pt x="0" y="176"/>
                    </a:cubicBezTo>
                    <a:cubicBezTo>
                      <a:pt x="0" y="0"/>
                      <a:pt x="115" y="31"/>
                      <a:pt x="229" y="6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9" name="Google Shape;11089;p60"/>
              <p:cNvSpPr/>
              <p:nvPr/>
            </p:nvSpPr>
            <p:spPr>
              <a:xfrm>
                <a:off x="5236400" y="4168075"/>
                <a:ext cx="51850" cy="34525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1381" extrusionOk="0">
                    <a:moveTo>
                      <a:pt x="687" y="1"/>
                    </a:moveTo>
                    <a:cubicBezTo>
                      <a:pt x="702" y="31"/>
                      <a:pt x="717" y="69"/>
                      <a:pt x="725" y="107"/>
                    </a:cubicBezTo>
                    <a:cubicBezTo>
                      <a:pt x="763" y="260"/>
                      <a:pt x="847" y="397"/>
                      <a:pt x="992" y="397"/>
                    </a:cubicBezTo>
                    <a:cubicBezTo>
                      <a:pt x="1129" y="389"/>
                      <a:pt x="1251" y="298"/>
                      <a:pt x="1297" y="168"/>
                    </a:cubicBezTo>
                    <a:cubicBezTo>
                      <a:pt x="1358" y="54"/>
                      <a:pt x="1434" y="39"/>
                      <a:pt x="1533" y="107"/>
                    </a:cubicBezTo>
                    <a:cubicBezTo>
                      <a:pt x="1548" y="115"/>
                      <a:pt x="1563" y="123"/>
                      <a:pt x="1586" y="130"/>
                    </a:cubicBezTo>
                    <a:cubicBezTo>
                      <a:pt x="2028" y="344"/>
                      <a:pt x="2074" y="412"/>
                      <a:pt x="2043" y="915"/>
                    </a:cubicBezTo>
                    <a:cubicBezTo>
                      <a:pt x="2036" y="1068"/>
                      <a:pt x="2005" y="1213"/>
                      <a:pt x="1982" y="1380"/>
                    </a:cubicBezTo>
                    <a:cubicBezTo>
                      <a:pt x="1891" y="1334"/>
                      <a:pt x="1891" y="1258"/>
                      <a:pt x="1876" y="1197"/>
                    </a:cubicBezTo>
                    <a:cubicBezTo>
                      <a:pt x="1800" y="953"/>
                      <a:pt x="1655" y="847"/>
                      <a:pt x="1411" y="892"/>
                    </a:cubicBezTo>
                    <a:cubicBezTo>
                      <a:pt x="1312" y="923"/>
                      <a:pt x="1213" y="877"/>
                      <a:pt x="1159" y="801"/>
                    </a:cubicBezTo>
                    <a:cubicBezTo>
                      <a:pt x="1121" y="740"/>
                      <a:pt x="1076" y="687"/>
                      <a:pt x="1022" y="641"/>
                    </a:cubicBezTo>
                    <a:cubicBezTo>
                      <a:pt x="877" y="519"/>
                      <a:pt x="725" y="473"/>
                      <a:pt x="557" y="610"/>
                    </a:cubicBezTo>
                    <a:cubicBezTo>
                      <a:pt x="519" y="633"/>
                      <a:pt x="481" y="656"/>
                      <a:pt x="443" y="679"/>
                    </a:cubicBezTo>
                    <a:cubicBezTo>
                      <a:pt x="184" y="831"/>
                      <a:pt x="39" y="755"/>
                      <a:pt x="1" y="450"/>
                    </a:cubicBezTo>
                    <a:cubicBezTo>
                      <a:pt x="130" y="153"/>
                      <a:pt x="382" y="31"/>
                      <a:pt x="687" y="1"/>
                    </a:cubicBezTo>
                    <a:close/>
                    <a:moveTo>
                      <a:pt x="1891" y="892"/>
                    </a:moveTo>
                    <a:lnTo>
                      <a:pt x="1891" y="748"/>
                    </a:lnTo>
                    <a:cubicBezTo>
                      <a:pt x="1868" y="610"/>
                      <a:pt x="1922" y="443"/>
                      <a:pt x="1754" y="359"/>
                    </a:cubicBezTo>
                    <a:cubicBezTo>
                      <a:pt x="1579" y="283"/>
                      <a:pt x="1403" y="191"/>
                      <a:pt x="1258" y="420"/>
                    </a:cubicBezTo>
                    <a:cubicBezTo>
                      <a:pt x="1236" y="458"/>
                      <a:pt x="1129" y="481"/>
                      <a:pt x="1159" y="511"/>
                    </a:cubicBezTo>
                    <a:cubicBezTo>
                      <a:pt x="1228" y="588"/>
                      <a:pt x="1266" y="748"/>
                      <a:pt x="1426" y="709"/>
                    </a:cubicBezTo>
                    <a:cubicBezTo>
                      <a:pt x="1601" y="671"/>
                      <a:pt x="1739" y="725"/>
                      <a:pt x="1891" y="892"/>
                    </a:cubicBezTo>
                    <a:close/>
                    <a:moveTo>
                      <a:pt x="565" y="153"/>
                    </a:moveTo>
                    <a:cubicBezTo>
                      <a:pt x="435" y="153"/>
                      <a:pt x="199" y="359"/>
                      <a:pt x="184" y="488"/>
                    </a:cubicBezTo>
                    <a:cubicBezTo>
                      <a:pt x="176" y="572"/>
                      <a:pt x="199" y="626"/>
                      <a:pt x="291" y="580"/>
                    </a:cubicBezTo>
                    <a:cubicBezTo>
                      <a:pt x="405" y="519"/>
                      <a:pt x="504" y="443"/>
                      <a:pt x="618" y="382"/>
                    </a:cubicBezTo>
                    <a:cubicBezTo>
                      <a:pt x="694" y="328"/>
                      <a:pt x="634" y="283"/>
                      <a:pt x="626" y="229"/>
                    </a:cubicBezTo>
                    <a:cubicBezTo>
                      <a:pt x="618" y="199"/>
                      <a:pt x="626" y="146"/>
                      <a:pt x="565" y="1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0" name="Google Shape;11090;p60"/>
              <p:cNvSpPr/>
              <p:nvPr/>
            </p:nvSpPr>
            <p:spPr>
              <a:xfrm>
                <a:off x="5234125" y="4160850"/>
                <a:ext cx="20225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47" extrusionOk="0">
                    <a:moveTo>
                      <a:pt x="778" y="290"/>
                    </a:moveTo>
                    <a:cubicBezTo>
                      <a:pt x="473" y="320"/>
                      <a:pt x="221" y="442"/>
                      <a:pt x="92" y="747"/>
                    </a:cubicBezTo>
                    <a:cubicBezTo>
                      <a:pt x="0" y="465"/>
                      <a:pt x="321" y="0"/>
                      <a:pt x="603" y="15"/>
                    </a:cubicBezTo>
                    <a:cubicBezTo>
                      <a:pt x="770" y="31"/>
                      <a:pt x="808" y="137"/>
                      <a:pt x="778" y="2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1" name="Google Shape;11091;p60"/>
              <p:cNvSpPr/>
              <p:nvPr/>
            </p:nvSpPr>
            <p:spPr>
              <a:xfrm>
                <a:off x="5241550" y="4190000"/>
                <a:ext cx="19475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779" h="374" extrusionOk="0">
                    <a:moveTo>
                      <a:pt x="778" y="99"/>
                    </a:moveTo>
                    <a:cubicBezTo>
                      <a:pt x="694" y="183"/>
                      <a:pt x="588" y="259"/>
                      <a:pt x="473" y="320"/>
                    </a:cubicBezTo>
                    <a:cubicBezTo>
                      <a:pt x="374" y="374"/>
                      <a:pt x="245" y="358"/>
                      <a:pt x="153" y="282"/>
                    </a:cubicBezTo>
                    <a:cubicBezTo>
                      <a:pt x="85" y="236"/>
                      <a:pt x="1" y="160"/>
                      <a:pt x="69" y="76"/>
                    </a:cubicBezTo>
                    <a:cubicBezTo>
                      <a:pt x="130" y="0"/>
                      <a:pt x="184" y="99"/>
                      <a:pt x="229" y="137"/>
                    </a:cubicBezTo>
                    <a:cubicBezTo>
                      <a:pt x="321" y="206"/>
                      <a:pt x="435" y="221"/>
                      <a:pt x="542" y="168"/>
                    </a:cubicBezTo>
                    <a:cubicBezTo>
                      <a:pt x="610" y="122"/>
                      <a:pt x="694" y="99"/>
                      <a:pt x="778" y="9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2" name="Google Shape;11092;p60"/>
              <p:cNvSpPr/>
              <p:nvPr/>
            </p:nvSpPr>
            <p:spPr>
              <a:xfrm>
                <a:off x="5265375" y="4153975"/>
                <a:ext cx="460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321" extrusionOk="0">
                    <a:moveTo>
                      <a:pt x="0" y="1"/>
                    </a:moveTo>
                    <a:cubicBezTo>
                      <a:pt x="69" y="39"/>
                      <a:pt x="92" y="46"/>
                      <a:pt x="107" y="62"/>
                    </a:cubicBezTo>
                    <a:cubicBezTo>
                      <a:pt x="160" y="123"/>
                      <a:pt x="183" y="214"/>
                      <a:pt x="160" y="290"/>
                    </a:cubicBezTo>
                    <a:cubicBezTo>
                      <a:pt x="160" y="306"/>
                      <a:pt x="122" y="321"/>
                      <a:pt x="115" y="321"/>
                    </a:cubicBezTo>
                    <a:cubicBezTo>
                      <a:pt x="46" y="283"/>
                      <a:pt x="69" y="199"/>
                      <a:pt x="38" y="138"/>
                    </a:cubicBezTo>
                    <a:cubicBezTo>
                      <a:pt x="23" y="92"/>
                      <a:pt x="16" y="46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3" name="Google Shape;11093;p60"/>
              <p:cNvSpPr/>
              <p:nvPr/>
            </p:nvSpPr>
            <p:spPr>
              <a:xfrm>
                <a:off x="5192975" y="4650900"/>
                <a:ext cx="8785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3514" h="801" extrusionOk="0">
                    <a:moveTo>
                      <a:pt x="3514" y="740"/>
                    </a:moveTo>
                    <a:cubicBezTo>
                      <a:pt x="3209" y="755"/>
                      <a:pt x="2896" y="801"/>
                      <a:pt x="2599" y="770"/>
                    </a:cubicBezTo>
                    <a:cubicBezTo>
                      <a:pt x="1807" y="686"/>
                      <a:pt x="1014" y="587"/>
                      <a:pt x="275" y="252"/>
                    </a:cubicBezTo>
                    <a:cubicBezTo>
                      <a:pt x="153" y="214"/>
                      <a:pt x="54" y="122"/>
                      <a:pt x="0" y="0"/>
                    </a:cubicBezTo>
                    <a:cubicBezTo>
                      <a:pt x="237" y="31"/>
                      <a:pt x="435" y="153"/>
                      <a:pt x="648" y="229"/>
                    </a:cubicBezTo>
                    <a:cubicBezTo>
                      <a:pt x="1258" y="404"/>
                      <a:pt x="1883" y="549"/>
                      <a:pt x="2508" y="648"/>
                    </a:cubicBezTo>
                    <a:cubicBezTo>
                      <a:pt x="2767" y="694"/>
                      <a:pt x="3034" y="656"/>
                      <a:pt x="3293" y="656"/>
                    </a:cubicBezTo>
                    <a:cubicBezTo>
                      <a:pt x="3377" y="656"/>
                      <a:pt x="3468" y="648"/>
                      <a:pt x="3514" y="74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4" name="Google Shape;11094;p60"/>
              <p:cNvSpPr/>
              <p:nvPr/>
            </p:nvSpPr>
            <p:spPr>
              <a:xfrm>
                <a:off x="5317400" y="4657750"/>
                <a:ext cx="84600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458" extrusionOk="0">
                    <a:moveTo>
                      <a:pt x="3384" y="39"/>
                    </a:moveTo>
                    <a:cubicBezTo>
                      <a:pt x="3209" y="206"/>
                      <a:pt x="2965" y="222"/>
                      <a:pt x="2744" y="260"/>
                    </a:cubicBezTo>
                    <a:cubicBezTo>
                      <a:pt x="2241" y="359"/>
                      <a:pt x="1722" y="420"/>
                      <a:pt x="1204" y="443"/>
                    </a:cubicBezTo>
                    <a:cubicBezTo>
                      <a:pt x="808" y="458"/>
                      <a:pt x="404" y="458"/>
                      <a:pt x="0" y="420"/>
                    </a:cubicBezTo>
                    <a:cubicBezTo>
                      <a:pt x="99" y="374"/>
                      <a:pt x="206" y="351"/>
                      <a:pt x="312" y="351"/>
                    </a:cubicBezTo>
                    <a:cubicBezTo>
                      <a:pt x="1280" y="336"/>
                      <a:pt x="2241" y="229"/>
                      <a:pt x="3186" y="24"/>
                    </a:cubicBezTo>
                    <a:cubicBezTo>
                      <a:pt x="3247" y="1"/>
                      <a:pt x="3323" y="8"/>
                      <a:pt x="3384" y="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5" name="Google Shape;11095;p60"/>
              <p:cNvSpPr/>
              <p:nvPr/>
            </p:nvSpPr>
            <p:spPr>
              <a:xfrm>
                <a:off x="5155825" y="4622125"/>
                <a:ext cx="8975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586" extrusionOk="0">
                    <a:moveTo>
                      <a:pt x="107" y="0"/>
                    </a:moveTo>
                    <a:cubicBezTo>
                      <a:pt x="198" y="46"/>
                      <a:pt x="183" y="138"/>
                      <a:pt x="183" y="214"/>
                    </a:cubicBezTo>
                    <a:cubicBezTo>
                      <a:pt x="198" y="526"/>
                      <a:pt x="145" y="846"/>
                      <a:pt x="229" y="1151"/>
                    </a:cubicBezTo>
                    <a:cubicBezTo>
                      <a:pt x="274" y="1296"/>
                      <a:pt x="358" y="1426"/>
                      <a:pt x="335" y="1586"/>
                    </a:cubicBezTo>
                    <a:cubicBezTo>
                      <a:pt x="46" y="1151"/>
                      <a:pt x="0" y="664"/>
                      <a:pt x="38" y="161"/>
                    </a:cubicBezTo>
                    <a:cubicBezTo>
                      <a:pt x="53" y="100"/>
                      <a:pt x="76" y="46"/>
                      <a:pt x="1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6" name="Google Shape;11096;p60"/>
              <p:cNvSpPr/>
              <p:nvPr/>
            </p:nvSpPr>
            <p:spPr>
              <a:xfrm>
                <a:off x="5162300" y="4625750"/>
                <a:ext cx="7825" cy="3585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1434" extrusionOk="0">
                    <a:moveTo>
                      <a:pt x="198" y="1433"/>
                    </a:moveTo>
                    <a:cubicBezTo>
                      <a:pt x="15" y="1014"/>
                      <a:pt x="38" y="572"/>
                      <a:pt x="8" y="130"/>
                    </a:cubicBezTo>
                    <a:cubicBezTo>
                      <a:pt x="0" y="38"/>
                      <a:pt x="38" y="0"/>
                      <a:pt x="130" y="16"/>
                    </a:cubicBezTo>
                    <a:cubicBezTo>
                      <a:pt x="122" y="442"/>
                      <a:pt x="160" y="869"/>
                      <a:pt x="244" y="1288"/>
                    </a:cubicBezTo>
                    <a:cubicBezTo>
                      <a:pt x="252" y="1342"/>
                      <a:pt x="313" y="1418"/>
                      <a:pt x="198" y="143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7" name="Google Shape;11097;p60"/>
              <p:cNvSpPr/>
              <p:nvPr/>
            </p:nvSpPr>
            <p:spPr>
              <a:xfrm>
                <a:off x="5168000" y="4627850"/>
                <a:ext cx="517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991" extrusionOk="0">
                    <a:moveTo>
                      <a:pt x="123" y="0"/>
                    </a:moveTo>
                    <a:cubicBezTo>
                      <a:pt x="184" y="137"/>
                      <a:pt x="153" y="282"/>
                      <a:pt x="161" y="419"/>
                    </a:cubicBezTo>
                    <a:cubicBezTo>
                      <a:pt x="146" y="556"/>
                      <a:pt x="161" y="686"/>
                      <a:pt x="207" y="816"/>
                    </a:cubicBezTo>
                    <a:cubicBezTo>
                      <a:pt x="199" y="884"/>
                      <a:pt x="176" y="945"/>
                      <a:pt x="138" y="991"/>
                    </a:cubicBezTo>
                    <a:cubicBezTo>
                      <a:pt x="69" y="991"/>
                      <a:pt x="77" y="930"/>
                      <a:pt x="77" y="899"/>
                    </a:cubicBezTo>
                    <a:cubicBezTo>
                      <a:pt x="47" y="663"/>
                      <a:pt x="24" y="427"/>
                      <a:pt x="8" y="191"/>
                    </a:cubicBezTo>
                    <a:cubicBezTo>
                      <a:pt x="1" y="107"/>
                      <a:pt x="1" y="15"/>
                      <a:pt x="1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8" name="Google Shape;11098;p60"/>
              <p:cNvSpPr/>
              <p:nvPr/>
            </p:nvSpPr>
            <p:spPr>
              <a:xfrm>
                <a:off x="5418375" y="4632800"/>
                <a:ext cx="6875" cy="2765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106" extrusionOk="0">
                    <a:moveTo>
                      <a:pt x="77" y="0"/>
                    </a:moveTo>
                    <a:cubicBezTo>
                      <a:pt x="115" y="0"/>
                      <a:pt x="153" y="23"/>
                      <a:pt x="145" y="54"/>
                    </a:cubicBezTo>
                    <a:cubicBezTo>
                      <a:pt x="107" y="397"/>
                      <a:pt x="252" y="709"/>
                      <a:pt x="275" y="1044"/>
                    </a:cubicBezTo>
                    <a:cubicBezTo>
                      <a:pt x="168" y="1105"/>
                      <a:pt x="183" y="999"/>
                      <a:pt x="160" y="953"/>
                    </a:cubicBezTo>
                    <a:cubicBezTo>
                      <a:pt x="31" y="656"/>
                      <a:pt x="0" y="320"/>
                      <a:pt x="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9" name="Google Shape;11099;p60"/>
              <p:cNvSpPr/>
              <p:nvPr/>
            </p:nvSpPr>
            <p:spPr>
              <a:xfrm>
                <a:off x="5426000" y="4635650"/>
                <a:ext cx="6300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007" extrusionOk="0">
                    <a:moveTo>
                      <a:pt x="122" y="923"/>
                    </a:moveTo>
                    <a:cubicBezTo>
                      <a:pt x="99" y="740"/>
                      <a:pt x="69" y="565"/>
                      <a:pt x="54" y="382"/>
                    </a:cubicBezTo>
                    <a:cubicBezTo>
                      <a:pt x="38" y="252"/>
                      <a:pt x="0" y="115"/>
                      <a:pt x="115" y="1"/>
                    </a:cubicBezTo>
                    <a:cubicBezTo>
                      <a:pt x="175" y="290"/>
                      <a:pt x="221" y="580"/>
                      <a:pt x="244" y="877"/>
                    </a:cubicBezTo>
                    <a:cubicBezTo>
                      <a:pt x="244" y="915"/>
                      <a:pt x="252" y="976"/>
                      <a:pt x="198" y="991"/>
                    </a:cubicBezTo>
                    <a:cubicBezTo>
                      <a:pt x="153" y="1007"/>
                      <a:pt x="137" y="953"/>
                      <a:pt x="122" y="9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0" name="Google Shape;11100;p60"/>
              <p:cNvSpPr/>
              <p:nvPr/>
            </p:nvSpPr>
            <p:spPr>
              <a:xfrm>
                <a:off x="5413225" y="4680225"/>
                <a:ext cx="34325" cy="3275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31" extrusionOk="0">
                    <a:moveTo>
                      <a:pt x="1" y="1"/>
                    </a:moveTo>
                    <a:lnTo>
                      <a:pt x="1372" y="1"/>
                    </a:lnTo>
                    <a:cubicBezTo>
                      <a:pt x="915" y="131"/>
                      <a:pt x="458" y="70"/>
                      <a:pt x="1" y="54"/>
                    </a:cubicBezTo>
                    <a:cubicBezTo>
                      <a:pt x="1" y="39"/>
                      <a:pt x="1" y="24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1" name="Google Shape;11101;p60"/>
              <p:cNvSpPr/>
              <p:nvPr/>
            </p:nvSpPr>
            <p:spPr>
              <a:xfrm>
                <a:off x="5430950" y="4685000"/>
                <a:ext cx="36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99" extrusionOk="0">
                    <a:moveTo>
                      <a:pt x="145" y="107"/>
                    </a:moveTo>
                    <a:cubicBezTo>
                      <a:pt x="145" y="161"/>
                      <a:pt x="130" y="199"/>
                      <a:pt x="77" y="199"/>
                    </a:cubicBezTo>
                    <a:cubicBezTo>
                      <a:pt x="23" y="199"/>
                      <a:pt x="8" y="161"/>
                      <a:pt x="0" y="115"/>
                    </a:cubicBezTo>
                    <a:cubicBezTo>
                      <a:pt x="0" y="69"/>
                      <a:pt x="8" y="16"/>
                      <a:pt x="54" y="8"/>
                    </a:cubicBezTo>
                    <a:cubicBezTo>
                      <a:pt x="130" y="1"/>
                      <a:pt x="122" y="69"/>
                      <a:pt x="145" y="10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2" name="Google Shape;11102;p60"/>
              <p:cNvSpPr/>
              <p:nvPr/>
            </p:nvSpPr>
            <p:spPr>
              <a:xfrm>
                <a:off x="5146100" y="4676050"/>
                <a:ext cx="1127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451" h="123" extrusionOk="0">
                    <a:moveTo>
                      <a:pt x="0" y="0"/>
                    </a:moveTo>
                    <a:lnTo>
                      <a:pt x="374" y="0"/>
                    </a:lnTo>
                    <a:cubicBezTo>
                      <a:pt x="412" y="0"/>
                      <a:pt x="450" y="8"/>
                      <a:pt x="450" y="61"/>
                    </a:cubicBezTo>
                    <a:cubicBezTo>
                      <a:pt x="450" y="92"/>
                      <a:pt x="420" y="122"/>
                      <a:pt x="381" y="115"/>
                    </a:cubicBezTo>
                    <a:cubicBezTo>
                      <a:pt x="252" y="92"/>
                      <a:pt x="115" y="92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3" name="Google Shape;11103;p60"/>
              <p:cNvSpPr/>
              <p:nvPr/>
            </p:nvSpPr>
            <p:spPr>
              <a:xfrm>
                <a:off x="5160200" y="4683100"/>
                <a:ext cx="307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23" h="214" extrusionOk="0">
                    <a:moveTo>
                      <a:pt x="122" y="122"/>
                    </a:moveTo>
                    <a:cubicBezTo>
                      <a:pt x="122" y="160"/>
                      <a:pt x="122" y="214"/>
                      <a:pt x="69" y="206"/>
                    </a:cubicBezTo>
                    <a:cubicBezTo>
                      <a:pt x="16" y="191"/>
                      <a:pt x="8" y="145"/>
                      <a:pt x="8" y="99"/>
                    </a:cubicBezTo>
                    <a:cubicBezTo>
                      <a:pt x="8" y="46"/>
                      <a:pt x="0" y="0"/>
                      <a:pt x="54" y="8"/>
                    </a:cubicBezTo>
                    <a:cubicBezTo>
                      <a:pt x="122" y="8"/>
                      <a:pt x="115" y="69"/>
                      <a:pt x="122" y="1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4" name="Google Shape;11104;p60"/>
              <p:cNvSpPr/>
              <p:nvPr/>
            </p:nvSpPr>
            <p:spPr>
              <a:xfrm>
                <a:off x="5164200" y="4683850"/>
                <a:ext cx="40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77" extrusionOk="0">
                    <a:moveTo>
                      <a:pt x="115" y="176"/>
                    </a:moveTo>
                    <a:cubicBezTo>
                      <a:pt x="54" y="161"/>
                      <a:pt x="46" y="107"/>
                      <a:pt x="23" y="69"/>
                    </a:cubicBezTo>
                    <a:cubicBezTo>
                      <a:pt x="0" y="24"/>
                      <a:pt x="23" y="1"/>
                      <a:pt x="61" y="1"/>
                    </a:cubicBezTo>
                    <a:cubicBezTo>
                      <a:pt x="115" y="1"/>
                      <a:pt x="153" y="47"/>
                      <a:pt x="153" y="100"/>
                    </a:cubicBezTo>
                    <a:cubicBezTo>
                      <a:pt x="160" y="138"/>
                      <a:pt x="153" y="168"/>
                      <a:pt x="115" y="17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5" name="Google Shape;11105;p60"/>
              <p:cNvSpPr/>
              <p:nvPr/>
            </p:nvSpPr>
            <p:spPr>
              <a:xfrm>
                <a:off x="5297950" y="4122550"/>
                <a:ext cx="14700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252" extrusionOk="0">
                    <a:moveTo>
                      <a:pt x="587" y="122"/>
                    </a:moveTo>
                    <a:cubicBezTo>
                      <a:pt x="298" y="252"/>
                      <a:pt x="206" y="236"/>
                      <a:pt x="1" y="0"/>
                    </a:cubicBezTo>
                    <a:cubicBezTo>
                      <a:pt x="161" y="38"/>
                      <a:pt x="313" y="99"/>
                      <a:pt x="488" y="38"/>
                    </a:cubicBezTo>
                    <a:cubicBezTo>
                      <a:pt x="542" y="15"/>
                      <a:pt x="580" y="54"/>
                      <a:pt x="587" y="1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6" name="Google Shape;11106;p60"/>
              <p:cNvSpPr/>
              <p:nvPr/>
            </p:nvSpPr>
            <p:spPr>
              <a:xfrm>
                <a:off x="5304825" y="4115300"/>
                <a:ext cx="6675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61" extrusionOk="0">
                    <a:moveTo>
                      <a:pt x="0" y="46"/>
                    </a:moveTo>
                    <a:cubicBezTo>
                      <a:pt x="76" y="1"/>
                      <a:pt x="175" y="8"/>
                      <a:pt x="252" y="54"/>
                    </a:cubicBezTo>
                    <a:cubicBezTo>
                      <a:pt x="267" y="69"/>
                      <a:pt x="259" y="107"/>
                      <a:pt x="236" y="115"/>
                    </a:cubicBezTo>
                    <a:cubicBezTo>
                      <a:pt x="152" y="161"/>
                      <a:pt x="46" y="130"/>
                      <a:pt x="0" y="4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7" name="Google Shape;11107;p60"/>
              <p:cNvSpPr/>
              <p:nvPr/>
            </p:nvSpPr>
            <p:spPr>
              <a:xfrm>
                <a:off x="5328825" y="4734150"/>
                <a:ext cx="3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153" y="85"/>
                    </a:moveTo>
                    <a:cubicBezTo>
                      <a:pt x="153" y="146"/>
                      <a:pt x="107" y="191"/>
                      <a:pt x="54" y="199"/>
                    </a:cubicBezTo>
                    <a:cubicBezTo>
                      <a:pt x="0" y="199"/>
                      <a:pt x="0" y="153"/>
                      <a:pt x="0" y="115"/>
                    </a:cubicBezTo>
                    <a:cubicBezTo>
                      <a:pt x="0" y="54"/>
                      <a:pt x="16" y="1"/>
                      <a:pt x="99" y="1"/>
                    </a:cubicBezTo>
                    <a:cubicBezTo>
                      <a:pt x="130" y="1"/>
                      <a:pt x="153" y="39"/>
                      <a:pt x="153" y="8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8" name="Google Shape;11108;p60"/>
              <p:cNvSpPr/>
              <p:nvPr/>
            </p:nvSpPr>
            <p:spPr>
              <a:xfrm>
                <a:off x="5229350" y="4267350"/>
                <a:ext cx="19275" cy="188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755" extrusionOk="0">
                    <a:moveTo>
                      <a:pt x="1" y="69"/>
                    </a:moveTo>
                    <a:cubicBezTo>
                      <a:pt x="131" y="0"/>
                      <a:pt x="291" y="39"/>
                      <a:pt x="390" y="145"/>
                    </a:cubicBezTo>
                    <a:cubicBezTo>
                      <a:pt x="443" y="191"/>
                      <a:pt x="519" y="275"/>
                      <a:pt x="595" y="168"/>
                    </a:cubicBezTo>
                    <a:cubicBezTo>
                      <a:pt x="771" y="374"/>
                      <a:pt x="771" y="420"/>
                      <a:pt x="534" y="549"/>
                    </a:cubicBezTo>
                    <a:cubicBezTo>
                      <a:pt x="405" y="618"/>
                      <a:pt x="291" y="755"/>
                      <a:pt x="123" y="603"/>
                    </a:cubicBezTo>
                    <a:cubicBezTo>
                      <a:pt x="62" y="557"/>
                      <a:pt x="39" y="511"/>
                      <a:pt x="62" y="442"/>
                    </a:cubicBezTo>
                    <a:cubicBezTo>
                      <a:pt x="115" y="305"/>
                      <a:pt x="54" y="183"/>
                      <a:pt x="1" y="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9" name="Google Shape;11109;p60"/>
              <p:cNvSpPr/>
              <p:nvPr/>
            </p:nvSpPr>
            <p:spPr>
              <a:xfrm>
                <a:off x="5255475" y="4240675"/>
                <a:ext cx="10300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283" extrusionOk="0">
                    <a:moveTo>
                      <a:pt x="412" y="77"/>
                    </a:moveTo>
                    <a:cubicBezTo>
                      <a:pt x="351" y="176"/>
                      <a:pt x="252" y="244"/>
                      <a:pt x="137" y="267"/>
                    </a:cubicBezTo>
                    <a:cubicBezTo>
                      <a:pt x="61" y="282"/>
                      <a:pt x="0" y="214"/>
                      <a:pt x="15" y="138"/>
                    </a:cubicBezTo>
                    <a:cubicBezTo>
                      <a:pt x="38" y="0"/>
                      <a:pt x="175" y="39"/>
                      <a:pt x="267" y="23"/>
                    </a:cubicBezTo>
                    <a:cubicBezTo>
                      <a:pt x="313" y="8"/>
                      <a:pt x="381" y="0"/>
                      <a:pt x="412" y="7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10" name="Google Shape;11110;p60"/>
            <p:cNvSpPr/>
            <p:nvPr/>
          </p:nvSpPr>
          <p:spPr>
            <a:xfrm>
              <a:off x="7183625" y="3894525"/>
              <a:ext cx="47625" cy="92875"/>
            </a:xfrm>
            <a:custGeom>
              <a:avLst/>
              <a:gdLst/>
              <a:ahLst/>
              <a:cxnLst/>
              <a:rect l="l" t="t" r="r" b="b"/>
              <a:pathLst>
                <a:path w="1905" h="3715" extrusionOk="0">
                  <a:moveTo>
                    <a:pt x="96" y="0"/>
                  </a:moveTo>
                  <a:lnTo>
                    <a:pt x="1905" y="0"/>
                  </a:lnTo>
                  <a:lnTo>
                    <a:pt x="1143" y="3715"/>
                  </a:lnTo>
                  <a:lnTo>
                    <a:pt x="405" y="3310"/>
                  </a:lnTo>
                  <a:lnTo>
                    <a:pt x="0" y="15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111" name="Google Shape;11111;p60"/>
            <p:cNvSpPr/>
            <p:nvPr/>
          </p:nvSpPr>
          <p:spPr>
            <a:xfrm>
              <a:off x="7751575" y="3899300"/>
              <a:ext cx="47625" cy="92875"/>
            </a:xfrm>
            <a:custGeom>
              <a:avLst/>
              <a:gdLst/>
              <a:ahLst/>
              <a:cxnLst/>
              <a:rect l="l" t="t" r="r" b="b"/>
              <a:pathLst>
                <a:path w="1905" h="3715" extrusionOk="0">
                  <a:moveTo>
                    <a:pt x="96" y="0"/>
                  </a:moveTo>
                  <a:lnTo>
                    <a:pt x="1905" y="0"/>
                  </a:lnTo>
                  <a:lnTo>
                    <a:pt x="1143" y="3715"/>
                  </a:lnTo>
                  <a:lnTo>
                    <a:pt x="405" y="3310"/>
                  </a:lnTo>
                  <a:lnTo>
                    <a:pt x="0" y="15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" name="Google Shape;6455;p40"/>
          <p:cNvSpPr txBox="1">
            <a:spLocks noGrp="1"/>
          </p:cNvSpPr>
          <p:nvPr>
            <p:ph type="title" idx="8"/>
          </p:nvPr>
        </p:nvSpPr>
        <p:spPr>
          <a:xfrm>
            <a:off x="713225" y="540275"/>
            <a:ext cx="772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Az erdélyi Kék madár</a:t>
            </a:r>
            <a:endParaRPr dirty="0"/>
          </a:p>
        </p:txBody>
      </p:sp>
      <p:sp>
        <p:nvSpPr>
          <p:cNvPr id="6457" name="Google Shape;6457;p40"/>
          <p:cNvSpPr txBox="1">
            <a:spLocks noGrp="1"/>
          </p:cNvSpPr>
          <p:nvPr>
            <p:ph type="subTitle" idx="1"/>
          </p:nvPr>
        </p:nvSpPr>
        <p:spPr>
          <a:xfrm>
            <a:off x="383605" y="1351898"/>
            <a:ext cx="4759895" cy="2310964"/>
          </a:xfrm>
          <a:prstGeom prst="rect">
            <a:avLst/>
          </a:prstGeom>
          <a:ln w="38100">
            <a:solidFill>
              <a:schemeClr val="accent1"/>
            </a:solidFill>
            <a:prstDash val="sysDot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hu-HU" sz="1500" i="1" dirty="0"/>
              <a:t>„Évekkel ezelőtt itt járt az orosz Kék madár, s azóta különösen felbukkan a kérdés, hogy miképpen kéne nekünk is ilyen </a:t>
            </a:r>
            <a:r>
              <a:rPr lang="hu-HU" sz="1500" b="1" i="1" dirty="0">
                <a:solidFill>
                  <a:schemeClr val="bg1">
                    <a:lumMod val="25000"/>
                  </a:schemeClr>
                </a:solidFill>
              </a:rPr>
              <a:t>»Kék madarat«</a:t>
            </a:r>
            <a:r>
              <a:rPr lang="hu-HU" sz="1500" i="1" dirty="0"/>
              <a:t> költeni. Nem is csodálom ezt, mert a székely népi kultúra igen sok sajátosságával emlékeztet az oroszéra, de ami ennél is fontosabb: maga a székely népi költészet, zene és tánc csábítóan alkalmas fészek arra, hogy valaki kiköltse abban a magyarul </a:t>
            </a:r>
            <a:r>
              <a:rPr lang="hu-HU" sz="1500" i="1" dirty="0" err="1"/>
              <a:t>énekelő</a:t>
            </a:r>
            <a:r>
              <a:rPr lang="hu-HU" sz="1500" i="1" dirty="0"/>
              <a:t> madarat” – írta 1933-ban Tamási Áron</a:t>
            </a:r>
            <a:endParaRPr lang="hu-HU" sz="1500" dirty="0"/>
          </a:p>
        </p:txBody>
      </p:sp>
      <p:sp>
        <p:nvSpPr>
          <p:cNvPr id="65" name="Alcím 2">
            <a:extLst>
              <a:ext uri="{FF2B5EF4-FFF2-40B4-BE49-F238E27FC236}">
                <a16:creationId xmlns:a16="http://schemas.microsoft.com/office/drawing/2014/main" xmlns="" id="{D3C4567B-DE4D-43F6-9A5A-E3B69C2C5558}"/>
              </a:ext>
            </a:extLst>
          </p:cNvPr>
          <p:cNvSpPr txBox="1">
            <a:spLocks/>
          </p:cNvSpPr>
          <p:nvPr/>
        </p:nvSpPr>
        <p:spPr>
          <a:xfrm>
            <a:off x="3077837" y="3901785"/>
            <a:ext cx="600901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Condensed"/>
              <a:buNone/>
              <a:defRPr sz="1400" b="0" i="0" u="none" strike="noStrike" cap="none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Condensed"/>
              <a:buNone/>
              <a:defRPr sz="1400" b="0" i="0" u="none" strike="noStrike" cap="none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Condensed"/>
              <a:buNone/>
              <a:defRPr sz="1400" b="0" i="0" u="none" strike="noStrike" cap="none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Condensed"/>
              <a:buNone/>
              <a:defRPr sz="1400" b="0" i="0" u="none" strike="noStrike" cap="none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Condensed"/>
              <a:buNone/>
              <a:defRPr sz="1400" b="0" i="0" u="none" strike="noStrike" cap="none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Condensed"/>
              <a:buNone/>
              <a:defRPr sz="1400" b="0" i="0" u="none" strike="noStrike" cap="none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Condensed"/>
              <a:buNone/>
              <a:defRPr sz="1400" b="0" i="0" u="none" strike="noStrike" cap="none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Condensed"/>
              <a:buNone/>
              <a:defRPr sz="1400" b="0" i="0" u="none" strike="noStrike" cap="none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Condensed"/>
              <a:buNone/>
              <a:defRPr sz="1400" b="0" i="0" u="none" strike="noStrike" cap="none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r>
              <a:rPr lang="hu-HU" u="sng" dirty="0"/>
              <a:t>/</a:t>
            </a:r>
            <a:r>
              <a:rPr lang="hu-HU" u="sng" dirty="0" err="1"/>
              <a:t>Marice</a:t>
            </a:r>
            <a:r>
              <a:rPr lang="hu-HU" u="sng" dirty="0"/>
              <a:t> </a:t>
            </a:r>
            <a:r>
              <a:rPr lang="hu-HU" u="sng" dirty="0" err="1"/>
              <a:t>Materlinck</a:t>
            </a:r>
            <a:r>
              <a:rPr lang="hu-HU" u="sng" dirty="0"/>
              <a:t>: Kék madár-mesejáték (1908) - A folklór és a romantikus mese hagyományainak a szimbolista színház technikáival való kombinációja/</a:t>
            </a:r>
          </a:p>
        </p:txBody>
      </p:sp>
      <p:pic>
        <p:nvPicPr>
          <p:cNvPr id="2050" name="Picture 2" descr="Magyar Nemzeti Digitális Archívum • Tamási Áron: Énekes madár">
            <a:extLst>
              <a:ext uri="{FF2B5EF4-FFF2-40B4-BE49-F238E27FC236}">
                <a16:creationId xmlns:a16="http://schemas.microsoft.com/office/drawing/2014/main" xmlns="" id="{2BC852E1-3158-4370-A54A-72728A903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325" y="1351898"/>
            <a:ext cx="3119800" cy="231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9050" y="600245"/>
            <a:ext cx="7725900" cy="572700"/>
          </a:xfrm>
        </p:spPr>
        <p:txBody>
          <a:bodyPr/>
          <a:lstStyle/>
          <a:p>
            <a:r>
              <a:rPr lang="hu-HU" sz="2400" dirty="0"/>
              <a:t>Tamási Áron első színpadi műve: Énekes madár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006" y="975032"/>
            <a:ext cx="9008270" cy="3568223"/>
          </a:xfrm>
        </p:spPr>
        <p:txBody>
          <a:bodyPr/>
          <a:lstStyle/>
          <a:p>
            <a:pPr marL="285750" lvl="0" indent="-28575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hu-HU" sz="1300" kern="1200" dirty="0">
                <a:solidFill>
                  <a:schemeClr val="tx1"/>
                </a:solidFill>
                <a:latin typeface="Fira Sans Condensed" panose="020B0503050000020004" pitchFamily="34" charset="0"/>
              </a:rPr>
              <a:t>Az 1927 októberében, Molnár Jenőnek írott levelében található először nyoma annak, hogy egy „egészen új parasztvígjáték” megírására készül.</a:t>
            </a:r>
          </a:p>
          <a:p>
            <a:pPr marL="285750" lvl="0" indent="-28575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hu-HU" sz="1300" kern="1200" dirty="0">
                <a:solidFill>
                  <a:schemeClr val="tx1"/>
                </a:solidFill>
                <a:latin typeface="Fira Sans Condensed" panose="020B0503050000020004" pitchFamily="34" charset="0"/>
              </a:rPr>
              <a:t>1929 januárjában, a Baumgarten-évdíj átvétele után, Az Estnek már így nyilatkozik: „Háromfelvonásos drámát írok, amelyet a Nemzeti Színháznak nyújtok be.”</a:t>
            </a:r>
          </a:p>
          <a:p>
            <a:pPr marL="285750" lvl="0" indent="-28575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hu-HU" sz="1300" kern="1200" dirty="0">
                <a:solidFill>
                  <a:schemeClr val="tx1"/>
                </a:solidFill>
                <a:latin typeface="Fira Sans Condensed" panose="020B0503050000020004" pitchFamily="34" charset="0"/>
              </a:rPr>
              <a:t>Tamási Áron 1933-ban született darabja, népi játéka kísérlet a hagyományos konfliktusos dráma és a mitikus-szakrális dráma ötvözetére.</a:t>
            </a:r>
          </a:p>
          <a:p>
            <a:pPr marL="285750" lvl="0" indent="-28575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hu-HU" sz="1300" kern="1200" dirty="0">
                <a:solidFill>
                  <a:schemeClr val="tx1"/>
                </a:solidFill>
                <a:latin typeface="Fira Sans Condensed" panose="020B0503050000020004" pitchFamily="34" charset="0"/>
              </a:rPr>
              <a:t>Az </a:t>
            </a:r>
            <a:r>
              <a:rPr lang="hu-HU" sz="1300" i="1" kern="1200" dirty="0">
                <a:solidFill>
                  <a:schemeClr val="tx1"/>
                </a:solidFill>
                <a:latin typeface="Fira Sans Condensed" panose="020B0503050000020004" pitchFamily="34" charset="0"/>
              </a:rPr>
              <a:t>Énekes madár</a:t>
            </a:r>
            <a:r>
              <a:rPr lang="hu-HU" sz="1300" kern="1200" dirty="0">
                <a:solidFill>
                  <a:schemeClr val="tx1"/>
                </a:solidFill>
                <a:latin typeface="Fira Sans Condensed" panose="020B0503050000020004" pitchFamily="34" charset="0"/>
              </a:rPr>
              <a:t> első változata 1933 karácsonyán, a Brassói Lapok mellékleteként látott napvilágot.</a:t>
            </a:r>
          </a:p>
          <a:p>
            <a:pPr marL="285750" lvl="0" indent="-28575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hu-HU" sz="1300" kern="1200" dirty="0">
                <a:solidFill>
                  <a:schemeClr val="tx1"/>
                </a:solidFill>
                <a:latin typeface="Fira Sans Condensed" panose="020B0503050000020004" pitchFamily="34" charset="0"/>
              </a:rPr>
              <a:t>A Nemzeti Színházban nem bíznak a darab sikerében, elutasítják</a:t>
            </a:r>
          </a:p>
          <a:p>
            <a:pPr marL="285750" lvl="0" indent="-28575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hu-HU" sz="1300" kern="1200" dirty="0">
                <a:solidFill>
                  <a:schemeClr val="tx1"/>
                </a:solidFill>
                <a:latin typeface="Fira Sans Condensed" panose="020B0503050000020004" pitchFamily="34" charset="0"/>
              </a:rPr>
              <a:t>1935-ben Márkus László mutatta be „Új Thália” együttesével – a Royal Színház színpadán, </a:t>
            </a:r>
            <a:r>
              <a:rPr lang="hu-HU" sz="1300" kern="1200" dirty="0" err="1">
                <a:solidFill>
                  <a:schemeClr val="tx1"/>
                </a:solidFill>
                <a:latin typeface="Fira Sans Condensed" panose="020B0503050000020004" pitchFamily="34" charset="0"/>
              </a:rPr>
              <a:t>Pünkösti</a:t>
            </a:r>
            <a:r>
              <a:rPr lang="hu-HU" sz="1300" kern="1200" dirty="0">
                <a:solidFill>
                  <a:schemeClr val="tx1"/>
                </a:solidFill>
                <a:latin typeface="Fira Sans Condensed" panose="020B0503050000020004" pitchFamily="34" charset="0"/>
              </a:rPr>
              <a:t> Andor rendezésében</a:t>
            </a:r>
            <a:endParaRPr lang="hu-HU" sz="1300" dirty="0">
              <a:latin typeface="Fira Sans Condensed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984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>
          <a:xfrm>
            <a:off x="257708" y="525435"/>
            <a:ext cx="4915759" cy="3910074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1"/>
                </a:solidFill>
              </a:rPr>
              <a:t>A népi játék kísérlet a hagyományos konfliktusos dráma és a mitikus-szakrális dráma ötvözetére.</a:t>
            </a:r>
          </a:p>
          <a:p>
            <a:pPr>
              <a:lnSpc>
                <a:spcPct val="150000"/>
              </a:lnSpc>
            </a:pPr>
            <a:endParaRPr lang="hu-H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1"/>
                </a:solidFill>
              </a:rPr>
              <a:t>A darab a valóságos társadalom helyett egy zárt világban; szinte szakrális, időn kívüli világban játszódik, amelyben elválik egymástól a boldogságra vágyó, a szerelem teljességére termett emberpár kettőse és a tisztességes, de kiteljesedni nem tudó irigyek. A mű a tiszta és őszinte szerelem erejéről és az emberi jellem visszásságairól, az irigység és a gonoszság természetéről, valamint az azon is győzedelmeskedő tisztaságról szól.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629864" y="5241070"/>
            <a:ext cx="5614451" cy="493267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5" name="Picture 2" descr="Szamárháton">
            <a:extLst>
              <a:ext uri="{FF2B5EF4-FFF2-40B4-BE49-F238E27FC236}">
                <a16:creationId xmlns:a16="http://schemas.microsoft.com/office/drawing/2014/main" xmlns="" id="{5698EF0A-C071-4381-ACCB-11302AF56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409" y="794846"/>
            <a:ext cx="1414462" cy="2065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09878C6D-7A6B-4C94-A5DD-C0C2D533D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0524" y="3655619"/>
            <a:ext cx="3030539" cy="11648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Énekes madár">
            <a:extLst>
              <a:ext uri="{FF2B5EF4-FFF2-40B4-BE49-F238E27FC236}">
                <a16:creationId xmlns:a16="http://schemas.microsoft.com/office/drawing/2014/main" xmlns="" id="{272A4AFA-B423-4BC6-BB0E-76F541076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" t="6620" r="9293" b="6506"/>
          <a:stretch/>
        </p:blipFill>
        <p:spPr bwMode="auto">
          <a:xfrm>
            <a:off x="7065792" y="790080"/>
            <a:ext cx="1465640" cy="2065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5499;p36">
            <a:extLst>
              <a:ext uri="{FF2B5EF4-FFF2-40B4-BE49-F238E27FC236}">
                <a16:creationId xmlns:a16="http://schemas.microsoft.com/office/drawing/2014/main" xmlns="" id="{A34B4AC4-3133-4436-9E7D-B11899103495}"/>
              </a:ext>
            </a:extLst>
          </p:cNvPr>
          <p:cNvSpPr txBox="1">
            <a:spLocks/>
          </p:cNvSpPr>
          <p:nvPr/>
        </p:nvSpPr>
        <p:spPr>
          <a:xfrm>
            <a:off x="5967336" y="3043392"/>
            <a:ext cx="2196913" cy="383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M Fell English SC"/>
              <a:buNone/>
              <a:defRPr sz="4000" b="0" i="0" u="none" strike="noStrike" cap="none">
                <a:solidFill>
                  <a:schemeClr val="dk1"/>
                </a:solidFill>
                <a:latin typeface="IM Fell English SC"/>
                <a:ea typeface="IM Fell English SC"/>
                <a:cs typeface="IM Fell English SC"/>
                <a:sym typeface="IM Fell English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u-HU" sz="2000" dirty="0"/>
              <a:t>ŐSBEMUTATÓ</a:t>
            </a:r>
          </a:p>
        </p:txBody>
      </p:sp>
    </p:spTree>
    <p:extLst>
      <p:ext uri="{BB962C8B-B14F-4D97-AF65-F5344CB8AC3E}">
        <p14:creationId xmlns:p14="http://schemas.microsoft.com/office/powerpoint/2010/main" val="372342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5499;p36">
            <a:extLst>
              <a:ext uri="{FF2B5EF4-FFF2-40B4-BE49-F238E27FC236}">
                <a16:creationId xmlns:a16="http://schemas.microsoft.com/office/drawing/2014/main" xmlns="" id="{E4C57CB4-2B46-4460-9901-515AF5CDA0E6}"/>
              </a:ext>
            </a:extLst>
          </p:cNvPr>
          <p:cNvSpPr txBox="1">
            <a:spLocks/>
          </p:cNvSpPr>
          <p:nvPr/>
        </p:nvSpPr>
        <p:spPr>
          <a:xfrm>
            <a:off x="3082320" y="645526"/>
            <a:ext cx="5236787" cy="1402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M Fell English SC"/>
              <a:buNone/>
              <a:defRPr sz="4000" b="0" i="0" u="none" strike="noStrike" cap="none">
                <a:solidFill>
                  <a:schemeClr val="dk1"/>
                </a:solidFill>
                <a:latin typeface="IM Fell English SC"/>
                <a:ea typeface="IM Fell English SC"/>
                <a:cs typeface="IM Fell English SC"/>
                <a:sym typeface="IM Fell English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u-HU" sz="3600" i="1" dirty="0"/>
              <a:t> „Miféle színház az amit Tamási csinál?”</a:t>
            </a:r>
            <a:br>
              <a:rPr lang="hu-HU" sz="3600" i="1" dirty="0"/>
            </a:br>
            <a:r>
              <a:rPr lang="hu-HU" sz="1100" i="1" dirty="0"/>
              <a:t>(Schöpflin Aladár)</a:t>
            </a:r>
            <a:endParaRPr lang="hu-HU" sz="3600" dirty="0"/>
          </a:p>
        </p:txBody>
      </p:sp>
      <p:sp>
        <p:nvSpPr>
          <p:cNvPr id="115" name="Tartalom helye 2">
            <a:extLst>
              <a:ext uri="{FF2B5EF4-FFF2-40B4-BE49-F238E27FC236}">
                <a16:creationId xmlns:a16="http://schemas.microsoft.com/office/drawing/2014/main" xmlns="" id="{F96F4FDD-BF55-4CE5-97A6-17ED86BA9837}"/>
              </a:ext>
            </a:extLst>
          </p:cNvPr>
          <p:cNvSpPr txBox="1">
            <a:spLocks/>
          </p:cNvSpPr>
          <p:nvPr/>
        </p:nvSpPr>
        <p:spPr>
          <a:xfrm>
            <a:off x="671920" y="2238591"/>
            <a:ext cx="8043455" cy="22593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hu-HU" sz="1400" dirty="0">
                <a:latin typeface="Fira Sans Condensed" panose="020B0503050000020004" pitchFamily="34" charset="0"/>
              </a:rPr>
              <a:t>Tamási Áron a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ira Sans Condensed" panose="020B0503050000020004" pitchFamily="34" charset="0"/>
              </a:rPr>
              <a:t>színpadon sem kívánt más, mint a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ira Sans Condensed" panose="020B0503050000020004" pitchFamily="34" charset="0"/>
              </a:rPr>
              <a:t>„székelység emberi követe”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ira Sans Condensed" panose="020B0503050000020004" pitchFamily="34" charset="0"/>
              </a:rPr>
              <a:t>lenni.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hu-HU" sz="1400" i="1" dirty="0">
                <a:latin typeface="Fira Sans Condensed" panose="020B0503050000020004" pitchFamily="34" charset="0"/>
              </a:rPr>
              <a:t>„Költészetet és varázslatot vitt a magyar színpadra, költészettel és varázslattal újította meg a magyar drámát”- Juhász Ferenc</a:t>
            </a:r>
            <a:endParaRPr kumimoji="0" lang="hu-HU" sz="1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ira Sans Condensed" panose="020B05030500000200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ira Sans Condensed" panose="020B0503050000020004" pitchFamily="34" charset="0"/>
              </a:rPr>
              <a:t>Bár novelláival jóval több elismerést vívott ki magának, mint színműveivel, a színházra vonatkozó terveiről, makacs elképzeléseiről sem akart lemondani. Évtizedek kellettek ahhoz, hogy bebizonyosodjék: Tamási a színházi dráma műfajában is értékeset, </a:t>
            </a: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ira Sans Condensed" panose="020B0503050000020004" pitchFamily="34" charset="0"/>
              </a:rPr>
              <a:t>különlegeset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ira Sans Condensed" panose="020B0503050000020004" pitchFamily="34" charset="0"/>
              </a:rPr>
              <a:t> tud nyújtani.</a:t>
            </a:r>
          </a:p>
        </p:txBody>
      </p:sp>
      <p:pic>
        <p:nvPicPr>
          <p:cNvPr id="5122" name="Picture 2" descr="Kínzó honvágy gyötörte Amerikában az Ábel-trilógia szerzőjét, Tamási Áront  » Múlt-kor történelmi magazin » Hírek">
            <a:extLst>
              <a:ext uri="{FF2B5EF4-FFF2-40B4-BE49-F238E27FC236}">
                <a16:creationId xmlns:a16="http://schemas.microsoft.com/office/drawing/2014/main" xmlns="" id="{EEF2845D-DCDD-4D6F-A1FC-A50BA4AAA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05" y="740673"/>
            <a:ext cx="2307433" cy="14027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ight Academia Aesthetic Style Newsletter by Slidesgo">
  <a:themeElements>
    <a:clrScheme name="Simple Light">
      <a:dk1>
        <a:srgbClr val="786446"/>
      </a:dk1>
      <a:lt1>
        <a:srgbClr val="FCFCFC"/>
      </a:lt1>
      <a:dk2>
        <a:srgbClr val="483C2A"/>
      </a:dk2>
      <a:lt2>
        <a:srgbClr val="A68C63"/>
      </a:lt2>
      <a:accent1>
        <a:srgbClr val="C2AF86"/>
      </a:accent1>
      <a:accent2>
        <a:srgbClr val="FBF3DC"/>
      </a:accent2>
      <a:accent3>
        <a:srgbClr val="CF9B90"/>
      </a:accent3>
      <a:accent4>
        <a:srgbClr val="FFFFFF"/>
      </a:accent4>
      <a:accent5>
        <a:srgbClr val="FFFFFF"/>
      </a:accent5>
      <a:accent6>
        <a:srgbClr val="FFFFFF"/>
      </a:accent6>
      <a:hlink>
        <a:srgbClr val="7864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514</Words>
  <Application>Microsoft Office PowerPoint</Application>
  <PresentationFormat>Diavetítés a képernyőre (16:9 oldalarány)</PresentationFormat>
  <Paragraphs>45</Paragraphs>
  <Slides>9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Wingdings</vt:lpstr>
      <vt:lpstr>IM Fell English SC</vt:lpstr>
      <vt:lpstr>Fira Sans Condensed</vt:lpstr>
      <vt:lpstr>Light Academia Aesthetic Style Newsletter by Slidesgo</vt:lpstr>
      <vt:lpstr>Tamási Áron színpadi művei</vt:lpstr>
      <vt:lpstr>Tamási Áron és a színház</vt:lpstr>
      <vt:lpstr>Az első próbálkozás: „Ősvigasztalás”</vt:lpstr>
      <vt:lpstr>PowerPoint bemutató</vt:lpstr>
      <vt:lpstr>1924-1933</vt:lpstr>
      <vt:lpstr>Az erdélyi Kék madár</vt:lpstr>
      <vt:lpstr>Tamási Áron első színpadi műve: Énekes madár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Tamási Áron színpadi művei</dc:title>
  <dc:creator>Felhasznalo</dc:creator>
  <cp:lastModifiedBy>Szakács Emília</cp:lastModifiedBy>
  <cp:revision>9</cp:revision>
  <dcterms:modified xsi:type="dcterms:W3CDTF">2022-03-20T13:19:11Z</dcterms:modified>
</cp:coreProperties>
</file>